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2.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4.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5.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6.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7.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8.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theme/theme9.xml" ContentType="application/vnd.openxmlformats-officedocument.theme+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theme/theme10.xml" ContentType="application/vnd.openxmlformats-officedocument.theme+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11.xml" ContentType="application/vnd.openxmlformats-officedocument.theme+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theme/theme12.xml" ContentType="application/vnd.openxmlformats-officedocument.theme+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theme/theme13.xml" ContentType="application/vnd.openxmlformats-officedocument.theme+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theme/theme14.xml" ContentType="application/vnd.openxmlformats-officedocument.theme+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theme/theme15.xml" ContentType="application/vnd.openxmlformats-officedocument.theme+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theme/theme16.xml" ContentType="application/vnd.openxmlformats-officedocument.theme+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77" r:id="rId1"/>
    <p:sldMasterId id="2147484733" r:id="rId2"/>
    <p:sldMasterId id="2147484777" r:id="rId3"/>
    <p:sldMasterId id="2147484821" r:id="rId4"/>
    <p:sldMasterId id="2147484865" r:id="rId5"/>
    <p:sldMasterId id="2147484911" r:id="rId6"/>
    <p:sldMasterId id="2147484952" r:id="rId7"/>
    <p:sldMasterId id="2147485000" r:id="rId8"/>
    <p:sldMasterId id="2147485064" r:id="rId9"/>
    <p:sldMasterId id="2147485100" r:id="rId10"/>
    <p:sldMasterId id="2147485134" r:id="rId11"/>
    <p:sldMasterId id="2147485168" r:id="rId12"/>
    <p:sldMasterId id="2147485214" r:id="rId13"/>
    <p:sldMasterId id="2147485261" r:id="rId14"/>
    <p:sldMasterId id="2147485295" r:id="rId15"/>
    <p:sldMasterId id="2147485340" r:id="rId16"/>
    <p:sldMasterId id="2147485377" r:id="rId17"/>
  </p:sldMasterIdLst>
  <p:notesMasterIdLst>
    <p:notesMasterId r:id="rId61"/>
  </p:notesMasterIdLst>
  <p:sldIdLst>
    <p:sldId id="881" r:id="rId18"/>
    <p:sldId id="755" r:id="rId19"/>
    <p:sldId id="985" r:id="rId20"/>
    <p:sldId id="984" r:id="rId21"/>
    <p:sldId id="934" r:id="rId22"/>
    <p:sldId id="896" r:id="rId23"/>
    <p:sldId id="959" r:id="rId24"/>
    <p:sldId id="935" r:id="rId25"/>
    <p:sldId id="936" r:id="rId26"/>
    <p:sldId id="986" r:id="rId27"/>
    <p:sldId id="863" r:id="rId28"/>
    <p:sldId id="973" r:id="rId29"/>
    <p:sldId id="876" r:id="rId30"/>
    <p:sldId id="939" r:id="rId31"/>
    <p:sldId id="960" r:id="rId32"/>
    <p:sldId id="961" r:id="rId33"/>
    <p:sldId id="971" r:id="rId34"/>
    <p:sldId id="974" r:id="rId35"/>
    <p:sldId id="975" r:id="rId36"/>
    <p:sldId id="987" r:id="rId37"/>
    <p:sldId id="928" r:id="rId38"/>
    <p:sldId id="963" r:id="rId39"/>
    <p:sldId id="929" r:id="rId40"/>
    <p:sldId id="964" r:id="rId41"/>
    <p:sldId id="965" r:id="rId42"/>
    <p:sldId id="966" r:id="rId43"/>
    <p:sldId id="988" r:id="rId44"/>
    <p:sldId id="967" r:id="rId45"/>
    <p:sldId id="983" r:id="rId46"/>
    <p:sldId id="962" r:id="rId47"/>
    <p:sldId id="969" r:id="rId48"/>
    <p:sldId id="947" r:id="rId49"/>
    <p:sldId id="948" r:id="rId50"/>
    <p:sldId id="989" r:id="rId51"/>
    <p:sldId id="976" r:id="rId52"/>
    <p:sldId id="977" r:id="rId53"/>
    <p:sldId id="978" r:id="rId54"/>
    <p:sldId id="979" r:id="rId55"/>
    <p:sldId id="980" r:id="rId56"/>
    <p:sldId id="981" r:id="rId57"/>
    <p:sldId id="982" r:id="rId58"/>
    <p:sldId id="860" r:id="rId59"/>
    <p:sldId id="925" r:id="rId60"/>
  </p:sldIdLst>
  <p:sldSz cx="9144000" cy="6858000" type="screen4x3"/>
  <p:notesSz cx="6858000" cy="9144000"/>
  <p:defaultTextStyle>
    <a:defPPr>
      <a:defRPr lang="en-US"/>
    </a:defPPr>
    <a:lvl1pPr algn="l" defTabSz="457156"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156" algn="l" defTabSz="457156"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312" algn="l" defTabSz="457156"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467" algn="l" defTabSz="457156"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623" algn="l" defTabSz="457156"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5779" algn="l" defTabSz="914312" rtl="0" eaLnBrk="1" latinLnBrk="0" hangingPunct="1">
      <a:defRPr kern="1200">
        <a:solidFill>
          <a:schemeClr val="tx1"/>
        </a:solidFill>
        <a:latin typeface="Arial" pitchFamily="34" charset="0"/>
        <a:ea typeface="ＭＳ Ｐゴシック" pitchFamily="34" charset="-128"/>
        <a:cs typeface="+mn-cs"/>
      </a:defRPr>
    </a:lvl6pPr>
    <a:lvl7pPr marL="2742935" algn="l" defTabSz="914312" rtl="0" eaLnBrk="1" latinLnBrk="0" hangingPunct="1">
      <a:defRPr kern="1200">
        <a:solidFill>
          <a:schemeClr val="tx1"/>
        </a:solidFill>
        <a:latin typeface="Arial" pitchFamily="34" charset="0"/>
        <a:ea typeface="ＭＳ Ｐゴシック" pitchFamily="34" charset="-128"/>
        <a:cs typeface="+mn-cs"/>
      </a:defRPr>
    </a:lvl7pPr>
    <a:lvl8pPr marL="3200090" algn="l" defTabSz="914312" rtl="0" eaLnBrk="1" latinLnBrk="0" hangingPunct="1">
      <a:defRPr kern="1200">
        <a:solidFill>
          <a:schemeClr val="tx1"/>
        </a:solidFill>
        <a:latin typeface="Arial" pitchFamily="34" charset="0"/>
        <a:ea typeface="ＭＳ Ｐゴシック" pitchFamily="34" charset="-128"/>
        <a:cs typeface="+mn-cs"/>
      </a:defRPr>
    </a:lvl8pPr>
    <a:lvl9pPr marL="3657246" algn="l" defTabSz="914312" rtl="0" eaLnBrk="1" latinLnBrk="0" hangingPunct="1">
      <a:defRPr kern="1200">
        <a:solidFill>
          <a:schemeClr val="tx1"/>
        </a:solidFill>
        <a:latin typeface="Arial" pitchFamily="34" charset="0"/>
        <a:ea typeface="ＭＳ Ｐゴシック" pitchFamily="34" charset="-128"/>
        <a:cs typeface="+mn-cs"/>
      </a:defRPr>
    </a:lvl9pPr>
  </p:defaultTextStyle>
  <p:extLst>
    <p:ext uri="{521415D9-36F7-43E2-AB2F-B90AF26B5E84}">
      <p14:sectionLst xmlns:p14="http://schemas.microsoft.com/office/powerpoint/2010/main">
        <p14:section name="Default Section" id="{AE84BBE5-A926-445B-AE2E-99F1F444F379}">
          <p14:sldIdLst>
            <p14:sldId id="881"/>
            <p14:sldId id="755"/>
            <p14:sldId id="985"/>
          </p14:sldIdLst>
        </p14:section>
        <p14:section name="Introduction" id="{E868CEBF-0FFE-48E2-8C0E-D87CFDFF1909}">
          <p14:sldIdLst>
            <p14:sldId id="984"/>
            <p14:sldId id="934"/>
            <p14:sldId id="896"/>
            <p14:sldId id="959"/>
            <p14:sldId id="935"/>
            <p14:sldId id="936"/>
          </p14:sldIdLst>
        </p14:section>
        <p14:section name="Nexus 1000V Architecture" id="{897E6B27-B8AA-49F6-ADAA-158FDB43B9F4}">
          <p14:sldIdLst>
            <p14:sldId id="986"/>
            <p14:sldId id="863"/>
            <p14:sldId id="973"/>
            <p14:sldId id="876"/>
            <p14:sldId id="939"/>
            <p14:sldId id="960"/>
            <p14:sldId id="961"/>
            <p14:sldId id="971"/>
            <p14:sldId id="974"/>
            <p14:sldId id="975"/>
          </p14:sldIdLst>
        </p14:section>
        <p14:section name="N1KV/SCVMM Integration" id="{8D49F2A3-D131-4884-8258-C4EB916A216A}">
          <p14:sldIdLst>
            <p14:sldId id="987"/>
            <p14:sldId id="928"/>
            <p14:sldId id="963"/>
            <p14:sldId id="929"/>
            <p14:sldId id="964"/>
            <p14:sldId id="965"/>
            <p14:sldId id="966"/>
            <p14:sldId id="988"/>
            <p14:sldId id="967"/>
            <p14:sldId id="983"/>
            <p14:sldId id="962"/>
            <p14:sldId id="969"/>
            <p14:sldId id="947"/>
            <p14:sldId id="948"/>
          </p14:sldIdLst>
        </p14:section>
        <p14:section name="VSG" id="{AC18BEA7-FB8B-47FF-823E-5CD48263504A}">
          <p14:sldIdLst>
            <p14:sldId id="989"/>
            <p14:sldId id="976"/>
            <p14:sldId id="977"/>
            <p14:sldId id="978"/>
            <p14:sldId id="979"/>
          </p14:sldIdLst>
        </p14:section>
        <p14:section name="Wrap-up" id="{651E0C6F-141E-4B0F-B849-3E2636F19F95}">
          <p14:sldIdLst>
            <p14:sldId id="980"/>
            <p14:sldId id="981"/>
            <p14:sldId id="982"/>
            <p14:sldId id="860"/>
            <p14:sldId id="9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sco" initials="C" lastIdx="1" clrIdx="0"/>
  <p:cmAuthor id="1" name="Neal Mueller" initials="NM" lastIdx="9"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333333"/>
    <a:srgbClr val="FF9900"/>
    <a:srgbClr val="FFD13F"/>
    <a:srgbClr val="000000"/>
    <a:srgbClr val="4D4D4D"/>
    <a:srgbClr val="4F81BD"/>
    <a:srgbClr val="68B442"/>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98" autoAdjust="0"/>
    <p:restoredTop sz="98911" autoAdjust="0"/>
  </p:normalViewPr>
  <p:slideViewPr>
    <p:cSldViewPr snapToObjects="1">
      <p:cViewPr varScale="1">
        <p:scale>
          <a:sx n="113" d="100"/>
          <a:sy n="113" d="100"/>
        </p:scale>
        <p:origin x="1944" y="102"/>
      </p:cViewPr>
      <p:guideLst>
        <p:guide orient="horz" pos="2160"/>
        <p:guide pos="2880"/>
      </p:guideLst>
    </p:cSldViewPr>
  </p:slideViewPr>
  <p:notesTextViewPr>
    <p:cViewPr>
      <p:scale>
        <a:sx n="100" d="100"/>
        <a:sy n="100" d="100"/>
      </p:scale>
      <p:origin x="0" y="0"/>
    </p:cViewPr>
  </p:notesTextViewPr>
  <p:sorterViewPr>
    <p:cViewPr>
      <p:scale>
        <a:sx n="20" d="100"/>
        <a:sy n="20" d="100"/>
      </p:scale>
      <p:origin x="0" y="0"/>
    </p:cViewPr>
  </p:sorterViewPr>
  <p:notesViewPr>
    <p:cSldViewPr snapToObjects="1">
      <p:cViewPr varScale="1">
        <p:scale>
          <a:sx n="82" d="100"/>
          <a:sy n="82" d="100"/>
        </p:scale>
        <p:origin x="-316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3C16B-F3F9-4E1C-9748-7B8F0D98D6A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E964218-1E99-4A2F-9388-40AD10A3A62C}">
      <dgm:prSet/>
      <dgm:spPr/>
      <dgm:t>
        <a:bodyPr/>
        <a:lstStyle/>
        <a:p>
          <a:pPr rtl="0"/>
          <a:r>
            <a:rPr lang="en-US" dirty="0" smtClean="0"/>
            <a:t>Advanced </a:t>
          </a:r>
          <a:r>
            <a:rPr lang="en-US" dirty="0" err="1" smtClean="0"/>
            <a:t>NX</a:t>
          </a:r>
          <a:r>
            <a:rPr lang="en-US" dirty="0" smtClean="0"/>
            <a:t>-OS feature-set</a:t>
          </a:r>
          <a:endParaRPr lang="en-US" dirty="0"/>
        </a:p>
      </dgm:t>
    </dgm:pt>
    <dgm:pt modelId="{0101B162-2B90-4297-B382-B9F8DDC3B3D1}" type="parTrans" cxnId="{86314BC5-40A9-4310-A48E-C43D2DBE2388}">
      <dgm:prSet/>
      <dgm:spPr/>
      <dgm:t>
        <a:bodyPr/>
        <a:lstStyle/>
        <a:p>
          <a:endParaRPr lang="en-US"/>
        </a:p>
      </dgm:t>
    </dgm:pt>
    <dgm:pt modelId="{AE3DB7E5-FCBC-45CE-971C-C3A217F05725}" type="sibTrans" cxnId="{86314BC5-40A9-4310-A48E-C43D2DBE2388}">
      <dgm:prSet/>
      <dgm:spPr/>
      <dgm:t>
        <a:bodyPr/>
        <a:lstStyle/>
        <a:p>
          <a:endParaRPr lang="en-US"/>
        </a:p>
      </dgm:t>
    </dgm:pt>
    <dgm:pt modelId="{4BF20693-3DDF-4B33-9634-BCAB8F524275}">
      <dgm:prSet/>
      <dgm:spPr/>
      <dgm:t>
        <a:bodyPr/>
        <a:lstStyle/>
        <a:p>
          <a:pPr rtl="0"/>
          <a:r>
            <a:rPr lang="en-US" dirty="0" smtClean="0"/>
            <a:t>Innovative Services architecture (</a:t>
          </a:r>
          <a:r>
            <a:rPr lang="en-US" dirty="0" err="1" smtClean="0"/>
            <a:t>vPath</a:t>
          </a:r>
          <a:r>
            <a:rPr lang="en-US" dirty="0" smtClean="0"/>
            <a:t>)</a:t>
          </a:r>
          <a:endParaRPr lang="en-US" dirty="0"/>
        </a:p>
      </dgm:t>
    </dgm:pt>
    <dgm:pt modelId="{03F41146-FFC2-44FD-B86F-81266BF5F7B4}" type="parTrans" cxnId="{0B1D079B-3D94-4627-8477-47C3AB29CCB5}">
      <dgm:prSet/>
      <dgm:spPr/>
      <dgm:t>
        <a:bodyPr/>
        <a:lstStyle/>
        <a:p>
          <a:endParaRPr lang="en-US"/>
        </a:p>
      </dgm:t>
    </dgm:pt>
    <dgm:pt modelId="{F2B7A1AC-0BD0-4372-8E22-F25839F90CDD}" type="sibTrans" cxnId="{0B1D079B-3D94-4627-8477-47C3AB29CCB5}">
      <dgm:prSet/>
      <dgm:spPr/>
      <dgm:t>
        <a:bodyPr/>
        <a:lstStyle/>
        <a:p>
          <a:endParaRPr lang="en-US"/>
        </a:p>
      </dgm:t>
    </dgm:pt>
    <dgm:pt modelId="{3E0465BB-2F0F-48D2-BD7C-424A76E5C40F}">
      <dgm:prSet/>
      <dgm:spPr/>
      <dgm:t>
        <a:bodyPr/>
        <a:lstStyle/>
        <a:p>
          <a:pPr rtl="0"/>
          <a:r>
            <a:rPr lang="en-US" dirty="0" smtClean="0"/>
            <a:t>Consistent operational model </a:t>
          </a:r>
          <a:endParaRPr lang="en-US" dirty="0"/>
        </a:p>
      </dgm:t>
    </dgm:pt>
    <dgm:pt modelId="{C89E0825-3DCA-4B63-BC66-754DA75AAC9D}" type="parTrans" cxnId="{02EE41B8-D9EA-42F7-8D73-0F1CB491F58F}">
      <dgm:prSet/>
      <dgm:spPr/>
      <dgm:t>
        <a:bodyPr/>
        <a:lstStyle/>
        <a:p>
          <a:endParaRPr lang="en-US"/>
        </a:p>
      </dgm:t>
    </dgm:pt>
    <dgm:pt modelId="{B76FC52B-8A73-4A69-9AA1-8FFEC9A4F633}" type="sibTrans" cxnId="{02EE41B8-D9EA-42F7-8D73-0F1CB491F58F}">
      <dgm:prSet/>
      <dgm:spPr/>
      <dgm:t>
        <a:bodyPr/>
        <a:lstStyle/>
        <a:p>
          <a:endParaRPr lang="en-US"/>
        </a:p>
      </dgm:t>
    </dgm:pt>
    <dgm:pt modelId="{3A06A53E-8C4F-4AAA-BA86-439D90E722FD}">
      <dgm:prSet/>
      <dgm:spPr/>
      <dgm:t>
        <a:bodyPr/>
        <a:lstStyle/>
        <a:p>
          <a:pPr rtl="0"/>
          <a:r>
            <a:rPr lang="en-US" smtClean="0"/>
            <a:t>SCVMM Integration</a:t>
          </a:r>
          <a:endParaRPr lang="en-US" dirty="0"/>
        </a:p>
      </dgm:t>
    </dgm:pt>
    <dgm:pt modelId="{BA3C79D0-D217-49FF-8390-8E86E1078930}" type="parTrans" cxnId="{65F2E6FA-B9A5-44C0-9A12-970C08E341D5}">
      <dgm:prSet/>
      <dgm:spPr/>
      <dgm:t>
        <a:bodyPr/>
        <a:lstStyle/>
        <a:p>
          <a:endParaRPr lang="en-US"/>
        </a:p>
      </dgm:t>
    </dgm:pt>
    <dgm:pt modelId="{2BF76056-12CD-4D8F-A316-053546C63C39}" type="sibTrans" cxnId="{65F2E6FA-B9A5-44C0-9A12-970C08E341D5}">
      <dgm:prSet/>
      <dgm:spPr/>
      <dgm:t>
        <a:bodyPr/>
        <a:lstStyle/>
        <a:p>
          <a:endParaRPr lang="en-US"/>
        </a:p>
      </dgm:t>
    </dgm:pt>
    <dgm:pt modelId="{369DAEEA-19EA-406F-AF02-0036505E60D3}" type="pres">
      <dgm:prSet presAssocID="{1323C16B-F3F9-4E1C-9748-7B8F0D98D6A2}" presName="Name0" presStyleCnt="0">
        <dgm:presLayoutVars>
          <dgm:chMax val="7"/>
          <dgm:chPref val="7"/>
          <dgm:dir/>
        </dgm:presLayoutVars>
      </dgm:prSet>
      <dgm:spPr/>
      <dgm:t>
        <a:bodyPr/>
        <a:lstStyle/>
        <a:p>
          <a:endParaRPr lang="en-US"/>
        </a:p>
      </dgm:t>
    </dgm:pt>
    <dgm:pt modelId="{C4D8FC35-02FF-41CF-AC3E-C6FC0C616715}" type="pres">
      <dgm:prSet presAssocID="{1323C16B-F3F9-4E1C-9748-7B8F0D98D6A2}" presName="Name1" presStyleCnt="0"/>
      <dgm:spPr/>
      <dgm:t>
        <a:bodyPr/>
        <a:lstStyle/>
        <a:p>
          <a:endParaRPr lang="en-US"/>
        </a:p>
      </dgm:t>
    </dgm:pt>
    <dgm:pt modelId="{78059984-2EA3-4709-A5F4-D8A9537E457A}" type="pres">
      <dgm:prSet presAssocID="{1323C16B-F3F9-4E1C-9748-7B8F0D98D6A2}" presName="cycle" presStyleCnt="0"/>
      <dgm:spPr/>
      <dgm:t>
        <a:bodyPr/>
        <a:lstStyle/>
        <a:p>
          <a:endParaRPr lang="en-US"/>
        </a:p>
      </dgm:t>
    </dgm:pt>
    <dgm:pt modelId="{AB96F371-74F5-4BAF-9E54-46DE78CB0E06}" type="pres">
      <dgm:prSet presAssocID="{1323C16B-F3F9-4E1C-9748-7B8F0D98D6A2}" presName="srcNode" presStyleLbl="node1" presStyleIdx="0" presStyleCnt="4"/>
      <dgm:spPr/>
      <dgm:t>
        <a:bodyPr/>
        <a:lstStyle/>
        <a:p>
          <a:endParaRPr lang="en-US"/>
        </a:p>
      </dgm:t>
    </dgm:pt>
    <dgm:pt modelId="{4277D808-A9B9-4640-A440-B9AFD3D62792}" type="pres">
      <dgm:prSet presAssocID="{1323C16B-F3F9-4E1C-9748-7B8F0D98D6A2}" presName="conn" presStyleLbl="parChTrans1D2" presStyleIdx="0" presStyleCnt="1"/>
      <dgm:spPr/>
      <dgm:t>
        <a:bodyPr/>
        <a:lstStyle/>
        <a:p>
          <a:endParaRPr lang="en-US"/>
        </a:p>
      </dgm:t>
    </dgm:pt>
    <dgm:pt modelId="{09CF8EE9-4E6B-4817-B451-B52BF55D1D0A}" type="pres">
      <dgm:prSet presAssocID="{1323C16B-F3F9-4E1C-9748-7B8F0D98D6A2}" presName="extraNode" presStyleLbl="node1" presStyleIdx="0" presStyleCnt="4"/>
      <dgm:spPr/>
      <dgm:t>
        <a:bodyPr/>
        <a:lstStyle/>
        <a:p>
          <a:endParaRPr lang="en-US"/>
        </a:p>
      </dgm:t>
    </dgm:pt>
    <dgm:pt modelId="{078DEF41-BA97-41F2-A08E-E0CDF45DCE3C}" type="pres">
      <dgm:prSet presAssocID="{1323C16B-F3F9-4E1C-9748-7B8F0D98D6A2}" presName="dstNode" presStyleLbl="node1" presStyleIdx="0" presStyleCnt="4"/>
      <dgm:spPr/>
      <dgm:t>
        <a:bodyPr/>
        <a:lstStyle/>
        <a:p>
          <a:endParaRPr lang="en-US"/>
        </a:p>
      </dgm:t>
    </dgm:pt>
    <dgm:pt modelId="{CCF42C12-07D6-4FE3-B249-9CA2ECD7C3A2}" type="pres">
      <dgm:prSet presAssocID="{FE964218-1E99-4A2F-9388-40AD10A3A62C}" presName="text_1" presStyleLbl="node1" presStyleIdx="0" presStyleCnt="4">
        <dgm:presLayoutVars>
          <dgm:bulletEnabled val="1"/>
        </dgm:presLayoutVars>
      </dgm:prSet>
      <dgm:spPr/>
      <dgm:t>
        <a:bodyPr/>
        <a:lstStyle/>
        <a:p>
          <a:endParaRPr lang="en-US"/>
        </a:p>
      </dgm:t>
    </dgm:pt>
    <dgm:pt modelId="{8C96D2C4-D571-4FE2-82B1-94C853B0F9E0}" type="pres">
      <dgm:prSet presAssocID="{FE964218-1E99-4A2F-9388-40AD10A3A62C}" presName="accent_1" presStyleCnt="0"/>
      <dgm:spPr/>
      <dgm:t>
        <a:bodyPr/>
        <a:lstStyle/>
        <a:p>
          <a:endParaRPr lang="en-US"/>
        </a:p>
      </dgm:t>
    </dgm:pt>
    <dgm:pt modelId="{1560BF94-442D-403C-93D9-5C43E84C3E7C}" type="pres">
      <dgm:prSet presAssocID="{FE964218-1E99-4A2F-9388-40AD10A3A62C}" presName="accentRepeatNode" presStyleLbl="solidFgAcc1" presStyleIdx="0" presStyleCnt="4"/>
      <dgm:spPr/>
      <dgm:t>
        <a:bodyPr/>
        <a:lstStyle/>
        <a:p>
          <a:endParaRPr lang="en-US"/>
        </a:p>
      </dgm:t>
    </dgm:pt>
    <dgm:pt modelId="{7E95595A-788B-47A1-8B35-CAB451ADF211}" type="pres">
      <dgm:prSet presAssocID="{4BF20693-3DDF-4B33-9634-BCAB8F524275}" presName="text_2" presStyleLbl="node1" presStyleIdx="1" presStyleCnt="4">
        <dgm:presLayoutVars>
          <dgm:bulletEnabled val="1"/>
        </dgm:presLayoutVars>
      </dgm:prSet>
      <dgm:spPr/>
      <dgm:t>
        <a:bodyPr/>
        <a:lstStyle/>
        <a:p>
          <a:endParaRPr lang="en-US"/>
        </a:p>
      </dgm:t>
    </dgm:pt>
    <dgm:pt modelId="{09DB9F5B-4A50-4C70-B255-F89EFDFE3F96}" type="pres">
      <dgm:prSet presAssocID="{4BF20693-3DDF-4B33-9634-BCAB8F524275}" presName="accent_2" presStyleCnt="0"/>
      <dgm:spPr/>
    </dgm:pt>
    <dgm:pt modelId="{1D54030C-AB7C-4549-AC2B-6A6FC16B45CC}" type="pres">
      <dgm:prSet presAssocID="{4BF20693-3DDF-4B33-9634-BCAB8F524275}" presName="accentRepeatNode" presStyleLbl="solidFgAcc1" presStyleIdx="1" presStyleCnt="4"/>
      <dgm:spPr/>
      <dgm:t>
        <a:bodyPr/>
        <a:lstStyle/>
        <a:p>
          <a:endParaRPr lang="en-US"/>
        </a:p>
      </dgm:t>
    </dgm:pt>
    <dgm:pt modelId="{34B9D0DC-42E0-4E95-9CAB-9AE4FAB06AD0}" type="pres">
      <dgm:prSet presAssocID="{3E0465BB-2F0F-48D2-BD7C-424A76E5C40F}" presName="text_3" presStyleLbl="node1" presStyleIdx="2" presStyleCnt="4">
        <dgm:presLayoutVars>
          <dgm:bulletEnabled val="1"/>
        </dgm:presLayoutVars>
      </dgm:prSet>
      <dgm:spPr/>
      <dgm:t>
        <a:bodyPr/>
        <a:lstStyle/>
        <a:p>
          <a:endParaRPr lang="en-US"/>
        </a:p>
      </dgm:t>
    </dgm:pt>
    <dgm:pt modelId="{84EA84D2-A316-4904-B11B-F95A9770BA67}" type="pres">
      <dgm:prSet presAssocID="{3E0465BB-2F0F-48D2-BD7C-424A76E5C40F}" presName="accent_3" presStyleCnt="0"/>
      <dgm:spPr/>
    </dgm:pt>
    <dgm:pt modelId="{003898F9-8C85-49E5-A8DE-C8EF1A208830}" type="pres">
      <dgm:prSet presAssocID="{3E0465BB-2F0F-48D2-BD7C-424A76E5C40F}" presName="accentRepeatNode" presStyleLbl="solidFgAcc1" presStyleIdx="2" presStyleCnt="4"/>
      <dgm:spPr/>
      <dgm:t>
        <a:bodyPr/>
        <a:lstStyle/>
        <a:p>
          <a:endParaRPr lang="en-US"/>
        </a:p>
      </dgm:t>
    </dgm:pt>
    <dgm:pt modelId="{77CB913B-3DDC-4576-9826-E6869D4F29EE}" type="pres">
      <dgm:prSet presAssocID="{3A06A53E-8C4F-4AAA-BA86-439D90E722FD}" presName="text_4" presStyleLbl="node1" presStyleIdx="3" presStyleCnt="4">
        <dgm:presLayoutVars>
          <dgm:bulletEnabled val="1"/>
        </dgm:presLayoutVars>
      </dgm:prSet>
      <dgm:spPr/>
      <dgm:t>
        <a:bodyPr/>
        <a:lstStyle/>
        <a:p>
          <a:endParaRPr lang="en-US"/>
        </a:p>
      </dgm:t>
    </dgm:pt>
    <dgm:pt modelId="{3750E547-8DC4-406B-9322-D18166E777BC}" type="pres">
      <dgm:prSet presAssocID="{3A06A53E-8C4F-4AAA-BA86-439D90E722FD}" presName="accent_4" presStyleCnt="0"/>
      <dgm:spPr/>
    </dgm:pt>
    <dgm:pt modelId="{CCB19FB9-1B40-44AC-8478-C3711B08ED3E}" type="pres">
      <dgm:prSet presAssocID="{3A06A53E-8C4F-4AAA-BA86-439D90E722FD}" presName="accentRepeatNode" presStyleLbl="solidFgAcc1" presStyleIdx="3" presStyleCnt="4"/>
      <dgm:spPr/>
    </dgm:pt>
  </dgm:ptLst>
  <dgm:cxnLst>
    <dgm:cxn modelId="{02EE41B8-D9EA-42F7-8D73-0F1CB491F58F}" srcId="{1323C16B-F3F9-4E1C-9748-7B8F0D98D6A2}" destId="{3E0465BB-2F0F-48D2-BD7C-424A76E5C40F}" srcOrd="2" destOrd="0" parTransId="{C89E0825-3DCA-4B63-BC66-754DA75AAC9D}" sibTransId="{B76FC52B-8A73-4A69-9AA1-8FFEC9A4F633}"/>
    <dgm:cxn modelId="{65444E0F-D3C6-494C-8285-E03DA7E07B78}" type="presOf" srcId="{3E0465BB-2F0F-48D2-BD7C-424A76E5C40F}" destId="{34B9D0DC-42E0-4E95-9CAB-9AE4FAB06AD0}" srcOrd="0" destOrd="0" presId="urn:microsoft.com/office/officeart/2008/layout/VerticalCurvedList"/>
    <dgm:cxn modelId="{A282958D-07C2-413F-8088-FFD7F3241F7E}" type="presOf" srcId="{4BF20693-3DDF-4B33-9634-BCAB8F524275}" destId="{7E95595A-788B-47A1-8B35-CAB451ADF211}" srcOrd="0" destOrd="0" presId="urn:microsoft.com/office/officeart/2008/layout/VerticalCurvedList"/>
    <dgm:cxn modelId="{EC4BB6A2-4D46-4D70-AB2F-3F7644A24D6E}" type="presOf" srcId="{1323C16B-F3F9-4E1C-9748-7B8F0D98D6A2}" destId="{369DAEEA-19EA-406F-AF02-0036505E60D3}" srcOrd="0" destOrd="0" presId="urn:microsoft.com/office/officeart/2008/layout/VerticalCurvedList"/>
    <dgm:cxn modelId="{CDB4DEB3-A08A-45BE-9C8B-ECC9794F2593}" type="presOf" srcId="{FE964218-1E99-4A2F-9388-40AD10A3A62C}" destId="{CCF42C12-07D6-4FE3-B249-9CA2ECD7C3A2}" srcOrd="0" destOrd="0" presId="urn:microsoft.com/office/officeart/2008/layout/VerticalCurvedList"/>
    <dgm:cxn modelId="{04476538-36D5-4679-AE72-C99155FBC6F9}" type="presOf" srcId="{3A06A53E-8C4F-4AAA-BA86-439D90E722FD}" destId="{77CB913B-3DDC-4576-9826-E6869D4F29EE}" srcOrd="0" destOrd="0" presId="urn:microsoft.com/office/officeart/2008/layout/VerticalCurvedList"/>
    <dgm:cxn modelId="{86314BC5-40A9-4310-A48E-C43D2DBE2388}" srcId="{1323C16B-F3F9-4E1C-9748-7B8F0D98D6A2}" destId="{FE964218-1E99-4A2F-9388-40AD10A3A62C}" srcOrd="0" destOrd="0" parTransId="{0101B162-2B90-4297-B382-B9F8DDC3B3D1}" sibTransId="{AE3DB7E5-FCBC-45CE-971C-C3A217F05725}"/>
    <dgm:cxn modelId="{65F2E6FA-B9A5-44C0-9A12-970C08E341D5}" srcId="{1323C16B-F3F9-4E1C-9748-7B8F0D98D6A2}" destId="{3A06A53E-8C4F-4AAA-BA86-439D90E722FD}" srcOrd="3" destOrd="0" parTransId="{BA3C79D0-D217-49FF-8390-8E86E1078930}" sibTransId="{2BF76056-12CD-4D8F-A316-053546C63C39}"/>
    <dgm:cxn modelId="{0B1D079B-3D94-4627-8477-47C3AB29CCB5}" srcId="{1323C16B-F3F9-4E1C-9748-7B8F0D98D6A2}" destId="{4BF20693-3DDF-4B33-9634-BCAB8F524275}" srcOrd="1" destOrd="0" parTransId="{03F41146-FFC2-44FD-B86F-81266BF5F7B4}" sibTransId="{F2B7A1AC-0BD0-4372-8E22-F25839F90CDD}"/>
    <dgm:cxn modelId="{4ED5D84A-56FD-4DD4-B9E3-11509AECA925}" type="presOf" srcId="{AE3DB7E5-FCBC-45CE-971C-C3A217F05725}" destId="{4277D808-A9B9-4640-A440-B9AFD3D62792}" srcOrd="0" destOrd="0" presId="urn:microsoft.com/office/officeart/2008/layout/VerticalCurvedList"/>
    <dgm:cxn modelId="{F00BB22A-3BFD-48F8-99A1-DCAD955A0AA0}" type="presParOf" srcId="{369DAEEA-19EA-406F-AF02-0036505E60D3}" destId="{C4D8FC35-02FF-41CF-AC3E-C6FC0C616715}" srcOrd="0" destOrd="0" presId="urn:microsoft.com/office/officeart/2008/layout/VerticalCurvedList"/>
    <dgm:cxn modelId="{9AC0A4CE-6420-4C03-A3F5-1B770B41F1CC}" type="presParOf" srcId="{C4D8FC35-02FF-41CF-AC3E-C6FC0C616715}" destId="{78059984-2EA3-4709-A5F4-D8A9537E457A}" srcOrd="0" destOrd="0" presId="urn:microsoft.com/office/officeart/2008/layout/VerticalCurvedList"/>
    <dgm:cxn modelId="{3256AC68-7316-4986-9D4F-CB01B69DA51F}" type="presParOf" srcId="{78059984-2EA3-4709-A5F4-D8A9537E457A}" destId="{AB96F371-74F5-4BAF-9E54-46DE78CB0E06}" srcOrd="0" destOrd="0" presId="urn:microsoft.com/office/officeart/2008/layout/VerticalCurvedList"/>
    <dgm:cxn modelId="{C52AAF91-D8D5-4802-B839-2CB80D5D1AEB}" type="presParOf" srcId="{78059984-2EA3-4709-A5F4-D8A9537E457A}" destId="{4277D808-A9B9-4640-A440-B9AFD3D62792}" srcOrd="1" destOrd="0" presId="urn:microsoft.com/office/officeart/2008/layout/VerticalCurvedList"/>
    <dgm:cxn modelId="{783891C0-5306-4473-B531-9C0201A75453}" type="presParOf" srcId="{78059984-2EA3-4709-A5F4-D8A9537E457A}" destId="{09CF8EE9-4E6B-4817-B451-B52BF55D1D0A}" srcOrd="2" destOrd="0" presId="urn:microsoft.com/office/officeart/2008/layout/VerticalCurvedList"/>
    <dgm:cxn modelId="{7C8A9724-DAC2-4997-8478-3FC910EE3204}" type="presParOf" srcId="{78059984-2EA3-4709-A5F4-D8A9537E457A}" destId="{078DEF41-BA97-41F2-A08E-E0CDF45DCE3C}" srcOrd="3" destOrd="0" presId="urn:microsoft.com/office/officeart/2008/layout/VerticalCurvedList"/>
    <dgm:cxn modelId="{EECB21B6-F502-421A-B107-51342A0784A3}" type="presParOf" srcId="{C4D8FC35-02FF-41CF-AC3E-C6FC0C616715}" destId="{CCF42C12-07D6-4FE3-B249-9CA2ECD7C3A2}" srcOrd="1" destOrd="0" presId="urn:microsoft.com/office/officeart/2008/layout/VerticalCurvedList"/>
    <dgm:cxn modelId="{E0C4D660-DDDA-4898-987A-2B17216997EC}" type="presParOf" srcId="{C4D8FC35-02FF-41CF-AC3E-C6FC0C616715}" destId="{8C96D2C4-D571-4FE2-82B1-94C853B0F9E0}" srcOrd="2" destOrd="0" presId="urn:microsoft.com/office/officeart/2008/layout/VerticalCurvedList"/>
    <dgm:cxn modelId="{3410313C-AEC0-41BB-82FA-0C4B2A6B6A52}" type="presParOf" srcId="{8C96D2C4-D571-4FE2-82B1-94C853B0F9E0}" destId="{1560BF94-442D-403C-93D9-5C43E84C3E7C}" srcOrd="0" destOrd="0" presId="urn:microsoft.com/office/officeart/2008/layout/VerticalCurvedList"/>
    <dgm:cxn modelId="{F6FF6289-650B-43BD-ABAA-83F57EE13C24}" type="presParOf" srcId="{C4D8FC35-02FF-41CF-AC3E-C6FC0C616715}" destId="{7E95595A-788B-47A1-8B35-CAB451ADF211}" srcOrd="3" destOrd="0" presId="urn:microsoft.com/office/officeart/2008/layout/VerticalCurvedList"/>
    <dgm:cxn modelId="{F5608350-2D10-4FA2-B54D-4CEAB7B0C59F}" type="presParOf" srcId="{C4D8FC35-02FF-41CF-AC3E-C6FC0C616715}" destId="{09DB9F5B-4A50-4C70-B255-F89EFDFE3F96}" srcOrd="4" destOrd="0" presId="urn:microsoft.com/office/officeart/2008/layout/VerticalCurvedList"/>
    <dgm:cxn modelId="{9D26B66C-E4D4-4668-A30E-37167C97E8D0}" type="presParOf" srcId="{09DB9F5B-4A50-4C70-B255-F89EFDFE3F96}" destId="{1D54030C-AB7C-4549-AC2B-6A6FC16B45CC}" srcOrd="0" destOrd="0" presId="urn:microsoft.com/office/officeart/2008/layout/VerticalCurvedList"/>
    <dgm:cxn modelId="{1F2C83C2-DA37-4254-8FD0-3E8AFDEABDF8}" type="presParOf" srcId="{C4D8FC35-02FF-41CF-AC3E-C6FC0C616715}" destId="{34B9D0DC-42E0-4E95-9CAB-9AE4FAB06AD0}" srcOrd="5" destOrd="0" presId="urn:microsoft.com/office/officeart/2008/layout/VerticalCurvedList"/>
    <dgm:cxn modelId="{E8D31BF9-BF84-4F6B-B7C8-75B7BC16B597}" type="presParOf" srcId="{C4D8FC35-02FF-41CF-AC3E-C6FC0C616715}" destId="{84EA84D2-A316-4904-B11B-F95A9770BA67}" srcOrd="6" destOrd="0" presId="urn:microsoft.com/office/officeart/2008/layout/VerticalCurvedList"/>
    <dgm:cxn modelId="{2D6104D2-AB49-49D0-8E5E-0EA5C129E0E0}" type="presParOf" srcId="{84EA84D2-A316-4904-B11B-F95A9770BA67}" destId="{003898F9-8C85-49E5-A8DE-C8EF1A208830}" srcOrd="0" destOrd="0" presId="urn:microsoft.com/office/officeart/2008/layout/VerticalCurvedList"/>
    <dgm:cxn modelId="{9BFFD310-10FA-4FBA-B38F-6CA6E2A60A69}" type="presParOf" srcId="{C4D8FC35-02FF-41CF-AC3E-C6FC0C616715}" destId="{77CB913B-3DDC-4576-9826-E6869D4F29EE}" srcOrd="7" destOrd="0" presId="urn:microsoft.com/office/officeart/2008/layout/VerticalCurvedList"/>
    <dgm:cxn modelId="{060A0EDD-B50D-4EEE-AFB5-D2C186AD5425}" type="presParOf" srcId="{C4D8FC35-02FF-41CF-AC3E-C6FC0C616715}" destId="{3750E547-8DC4-406B-9322-D18166E777BC}" srcOrd="8" destOrd="0" presId="urn:microsoft.com/office/officeart/2008/layout/VerticalCurvedList"/>
    <dgm:cxn modelId="{27438C11-0C9D-4E14-AE99-83207AE62B96}" type="presParOf" srcId="{3750E547-8DC4-406B-9322-D18166E777BC}" destId="{CCB19FB9-1B40-44AC-8478-C3711B08ED3E}"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771C4D-ED82-4259-A390-62BD5BCD8277}" type="doc">
      <dgm:prSet loTypeId="urn:microsoft.com/office/officeart/2005/8/layout/hChevron3" loCatId="process" qsTypeId="urn:microsoft.com/office/officeart/2005/8/quickstyle/simple1" qsCatId="simple" csTypeId="urn:microsoft.com/office/officeart/2005/8/colors/accent1_2" csCatId="accent1"/>
      <dgm:spPr/>
      <dgm:t>
        <a:bodyPr/>
        <a:lstStyle/>
        <a:p>
          <a:endParaRPr lang="en-US"/>
        </a:p>
      </dgm:t>
    </dgm:pt>
    <dgm:pt modelId="{009C2803-EA5B-4DDA-8019-5980C08AFC85}">
      <dgm:prSet/>
      <dgm:spPr/>
      <dgm:t>
        <a:bodyPr/>
        <a:lstStyle/>
        <a:p>
          <a:pPr rtl="0"/>
          <a:r>
            <a:rPr lang="en-US" smtClean="0"/>
            <a:t>Construct the URL using the above template</a:t>
          </a:r>
          <a:endParaRPr lang="en-US"/>
        </a:p>
      </dgm:t>
    </dgm:pt>
    <dgm:pt modelId="{D05475C8-DCBD-4432-8FD6-3BD27B27D045}" type="parTrans" cxnId="{6AAAB44D-2E10-4E66-8449-B31471F23341}">
      <dgm:prSet/>
      <dgm:spPr/>
      <dgm:t>
        <a:bodyPr/>
        <a:lstStyle/>
        <a:p>
          <a:endParaRPr lang="en-US"/>
        </a:p>
      </dgm:t>
    </dgm:pt>
    <dgm:pt modelId="{836EF6DF-BBDA-424F-8E4F-D1E567387401}" type="sibTrans" cxnId="{6AAAB44D-2E10-4E66-8449-B31471F23341}">
      <dgm:prSet/>
      <dgm:spPr/>
      <dgm:t>
        <a:bodyPr/>
        <a:lstStyle/>
        <a:p>
          <a:endParaRPr lang="en-US"/>
        </a:p>
      </dgm:t>
    </dgm:pt>
    <dgm:pt modelId="{1C332542-789F-4DDE-A818-684AFC414A29}">
      <dgm:prSet/>
      <dgm:spPr/>
      <dgm:t>
        <a:bodyPr/>
        <a:lstStyle/>
        <a:p>
          <a:pPr rtl="0"/>
          <a:r>
            <a:rPr lang="en-US" smtClean="0"/>
            <a:t>Arguments are passed to APIs in JSON format</a:t>
          </a:r>
          <a:endParaRPr lang="en-US"/>
        </a:p>
      </dgm:t>
    </dgm:pt>
    <dgm:pt modelId="{B77D0A35-059C-4979-81F3-57DE7D538A20}" type="parTrans" cxnId="{E860AD28-37DB-4458-BF84-68363F4BB0FE}">
      <dgm:prSet/>
      <dgm:spPr/>
      <dgm:t>
        <a:bodyPr/>
        <a:lstStyle/>
        <a:p>
          <a:endParaRPr lang="en-US"/>
        </a:p>
      </dgm:t>
    </dgm:pt>
    <dgm:pt modelId="{8C1D3698-33FA-4473-9941-98E37F8EC4B7}" type="sibTrans" cxnId="{E860AD28-37DB-4458-BF84-68363F4BB0FE}">
      <dgm:prSet/>
      <dgm:spPr/>
      <dgm:t>
        <a:bodyPr/>
        <a:lstStyle/>
        <a:p>
          <a:endParaRPr lang="en-US"/>
        </a:p>
      </dgm:t>
    </dgm:pt>
    <dgm:pt modelId="{C12105D2-9C06-441D-BCFC-57F97C67E738}">
      <dgm:prSet/>
      <dgm:spPr/>
      <dgm:t>
        <a:bodyPr/>
        <a:lstStyle/>
        <a:p>
          <a:pPr rtl="0"/>
          <a:r>
            <a:rPr lang="en-US" smtClean="0"/>
            <a:t>Use a web-browser or Powershell to query VSM</a:t>
          </a:r>
          <a:endParaRPr lang="en-US"/>
        </a:p>
      </dgm:t>
    </dgm:pt>
    <dgm:pt modelId="{E6431610-30D0-47B2-91FB-7EDA43225149}" type="parTrans" cxnId="{2DDD28D1-40AB-4FB5-8F4D-C4624B41F2E5}">
      <dgm:prSet/>
      <dgm:spPr/>
      <dgm:t>
        <a:bodyPr/>
        <a:lstStyle/>
        <a:p>
          <a:endParaRPr lang="en-US"/>
        </a:p>
      </dgm:t>
    </dgm:pt>
    <dgm:pt modelId="{B8A72FC5-7176-4C37-B6A7-0BF11BDDE3AF}" type="sibTrans" cxnId="{2DDD28D1-40AB-4FB5-8F4D-C4624B41F2E5}">
      <dgm:prSet/>
      <dgm:spPr/>
      <dgm:t>
        <a:bodyPr/>
        <a:lstStyle/>
        <a:p>
          <a:endParaRPr lang="en-US"/>
        </a:p>
      </dgm:t>
    </dgm:pt>
    <dgm:pt modelId="{7ADD421B-6AF1-43E8-B6A5-15E12A1715A3}">
      <dgm:prSet/>
      <dgm:spPr/>
      <dgm:t>
        <a:bodyPr/>
        <a:lstStyle/>
        <a:p>
          <a:pPr rtl="0"/>
          <a:r>
            <a:rPr lang="en-US" smtClean="0"/>
            <a:t>Parse XML response to get the required information</a:t>
          </a:r>
          <a:endParaRPr lang="en-US"/>
        </a:p>
      </dgm:t>
    </dgm:pt>
    <dgm:pt modelId="{BE573B73-4541-4495-B15E-4AACFEAD2A02}" type="parTrans" cxnId="{BBDFD5F1-B0BD-47B8-86D5-DA09D3D00E81}">
      <dgm:prSet/>
      <dgm:spPr/>
      <dgm:t>
        <a:bodyPr/>
        <a:lstStyle/>
        <a:p>
          <a:endParaRPr lang="en-US"/>
        </a:p>
      </dgm:t>
    </dgm:pt>
    <dgm:pt modelId="{B516C27D-2F5D-451E-95E5-8E89838BA5FA}" type="sibTrans" cxnId="{BBDFD5F1-B0BD-47B8-86D5-DA09D3D00E81}">
      <dgm:prSet/>
      <dgm:spPr/>
      <dgm:t>
        <a:bodyPr/>
        <a:lstStyle/>
        <a:p>
          <a:endParaRPr lang="en-US"/>
        </a:p>
      </dgm:t>
    </dgm:pt>
    <dgm:pt modelId="{C83D0314-5D97-4C75-978D-DADE591F7C05}" type="pres">
      <dgm:prSet presAssocID="{C0771C4D-ED82-4259-A390-62BD5BCD8277}" presName="Name0" presStyleCnt="0">
        <dgm:presLayoutVars>
          <dgm:dir/>
          <dgm:resizeHandles val="exact"/>
        </dgm:presLayoutVars>
      </dgm:prSet>
      <dgm:spPr/>
      <dgm:t>
        <a:bodyPr/>
        <a:lstStyle/>
        <a:p>
          <a:endParaRPr lang="en-US"/>
        </a:p>
      </dgm:t>
    </dgm:pt>
    <dgm:pt modelId="{EA417B18-F6B1-4C85-A2F2-38114ADF6E83}" type="pres">
      <dgm:prSet presAssocID="{009C2803-EA5B-4DDA-8019-5980C08AFC85}" presName="parTxOnly" presStyleLbl="node1" presStyleIdx="0" presStyleCnt="4">
        <dgm:presLayoutVars>
          <dgm:bulletEnabled val="1"/>
        </dgm:presLayoutVars>
      </dgm:prSet>
      <dgm:spPr/>
      <dgm:t>
        <a:bodyPr/>
        <a:lstStyle/>
        <a:p>
          <a:endParaRPr lang="en-US"/>
        </a:p>
      </dgm:t>
    </dgm:pt>
    <dgm:pt modelId="{0E0CDCC3-4CDB-468E-B901-DB13495DAB68}" type="pres">
      <dgm:prSet presAssocID="{836EF6DF-BBDA-424F-8E4F-D1E567387401}" presName="parSpace" presStyleCnt="0"/>
      <dgm:spPr/>
    </dgm:pt>
    <dgm:pt modelId="{32C6D5B3-6E96-4D04-A14C-80C27DC86E4B}" type="pres">
      <dgm:prSet presAssocID="{1C332542-789F-4DDE-A818-684AFC414A29}" presName="parTxOnly" presStyleLbl="node1" presStyleIdx="1" presStyleCnt="4">
        <dgm:presLayoutVars>
          <dgm:bulletEnabled val="1"/>
        </dgm:presLayoutVars>
      </dgm:prSet>
      <dgm:spPr/>
      <dgm:t>
        <a:bodyPr/>
        <a:lstStyle/>
        <a:p>
          <a:endParaRPr lang="en-US"/>
        </a:p>
      </dgm:t>
    </dgm:pt>
    <dgm:pt modelId="{B414E027-026B-4E52-9218-03200E8A4DBC}" type="pres">
      <dgm:prSet presAssocID="{8C1D3698-33FA-4473-9941-98E37F8EC4B7}" presName="parSpace" presStyleCnt="0"/>
      <dgm:spPr/>
    </dgm:pt>
    <dgm:pt modelId="{9AB04969-13F7-41FB-BD75-3E4B06358642}" type="pres">
      <dgm:prSet presAssocID="{C12105D2-9C06-441D-BCFC-57F97C67E738}" presName="parTxOnly" presStyleLbl="node1" presStyleIdx="2" presStyleCnt="4">
        <dgm:presLayoutVars>
          <dgm:bulletEnabled val="1"/>
        </dgm:presLayoutVars>
      </dgm:prSet>
      <dgm:spPr/>
      <dgm:t>
        <a:bodyPr/>
        <a:lstStyle/>
        <a:p>
          <a:endParaRPr lang="en-US"/>
        </a:p>
      </dgm:t>
    </dgm:pt>
    <dgm:pt modelId="{3287556F-673A-4644-A1A3-26545C551764}" type="pres">
      <dgm:prSet presAssocID="{B8A72FC5-7176-4C37-B6A7-0BF11BDDE3AF}" presName="parSpace" presStyleCnt="0"/>
      <dgm:spPr/>
    </dgm:pt>
    <dgm:pt modelId="{6014294B-B421-4E2A-A329-AC5FC59B4EE0}" type="pres">
      <dgm:prSet presAssocID="{7ADD421B-6AF1-43E8-B6A5-15E12A1715A3}" presName="parTxOnly" presStyleLbl="node1" presStyleIdx="3" presStyleCnt="4">
        <dgm:presLayoutVars>
          <dgm:bulletEnabled val="1"/>
        </dgm:presLayoutVars>
      </dgm:prSet>
      <dgm:spPr/>
      <dgm:t>
        <a:bodyPr/>
        <a:lstStyle/>
        <a:p>
          <a:endParaRPr lang="en-US"/>
        </a:p>
      </dgm:t>
    </dgm:pt>
  </dgm:ptLst>
  <dgm:cxnLst>
    <dgm:cxn modelId="{6FD6E2BB-2884-48FE-99A5-588534F4A695}" type="presOf" srcId="{C12105D2-9C06-441D-BCFC-57F97C67E738}" destId="{9AB04969-13F7-41FB-BD75-3E4B06358642}" srcOrd="0" destOrd="0" presId="urn:microsoft.com/office/officeart/2005/8/layout/hChevron3"/>
    <dgm:cxn modelId="{2DDD28D1-40AB-4FB5-8F4D-C4624B41F2E5}" srcId="{C0771C4D-ED82-4259-A390-62BD5BCD8277}" destId="{C12105D2-9C06-441D-BCFC-57F97C67E738}" srcOrd="2" destOrd="0" parTransId="{E6431610-30D0-47B2-91FB-7EDA43225149}" sibTransId="{B8A72FC5-7176-4C37-B6A7-0BF11BDDE3AF}"/>
    <dgm:cxn modelId="{E7ADD892-4597-49FC-9E95-9798BF842586}" type="presOf" srcId="{009C2803-EA5B-4DDA-8019-5980C08AFC85}" destId="{EA417B18-F6B1-4C85-A2F2-38114ADF6E83}" srcOrd="0" destOrd="0" presId="urn:microsoft.com/office/officeart/2005/8/layout/hChevron3"/>
    <dgm:cxn modelId="{763CC785-76A8-45C5-92C0-AD4731CD64B4}" type="presOf" srcId="{7ADD421B-6AF1-43E8-B6A5-15E12A1715A3}" destId="{6014294B-B421-4E2A-A329-AC5FC59B4EE0}" srcOrd="0" destOrd="0" presId="urn:microsoft.com/office/officeart/2005/8/layout/hChevron3"/>
    <dgm:cxn modelId="{6AAAB44D-2E10-4E66-8449-B31471F23341}" srcId="{C0771C4D-ED82-4259-A390-62BD5BCD8277}" destId="{009C2803-EA5B-4DDA-8019-5980C08AFC85}" srcOrd="0" destOrd="0" parTransId="{D05475C8-DCBD-4432-8FD6-3BD27B27D045}" sibTransId="{836EF6DF-BBDA-424F-8E4F-D1E567387401}"/>
    <dgm:cxn modelId="{7D00AF53-2537-40F4-BE59-FD453320D004}" type="presOf" srcId="{1C332542-789F-4DDE-A818-684AFC414A29}" destId="{32C6D5B3-6E96-4D04-A14C-80C27DC86E4B}" srcOrd="0" destOrd="0" presId="urn:microsoft.com/office/officeart/2005/8/layout/hChevron3"/>
    <dgm:cxn modelId="{E860AD28-37DB-4458-BF84-68363F4BB0FE}" srcId="{C0771C4D-ED82-4259-A390-62BD5BCD8277}" destId="{1C332542-789F-4DDE-A818-684AFC414A29}" srcOrd="1" destOrd="0" parTransId="{B77D0A35-059C-4979-81F3-57DE7D538A20}" sibTransId="{8C1D3698-33FA-4473-9941-98E37F8EC4B7}"/>
    <dgm:cxn modelId="{BBDFD5F1-B0BD-47B8-86D5-DA09D3D00E81}" srcId="{C0771C4D-ED82-4259-A390-62BD5BCD8277}" destId="{7ADD421B-6AF1-43E8-B6A5-15E12A1715A3}" srcOrd="3" destOrd="0" parTransId="{BE573B73-4541-4495-B15E-4AACFEAD2A02}" sibTransId="{B516C27D-2F5D-451E-95E5-8E89838BA5FA}"/>
    <dgm:cxn modelId="{4DE0DAC4-ECC1-43F4-B079-E8B2C0814945}" type="presOf" srcId="{C0771C4D-ED82-4259-A390-62BD5BCD8277}" destId="{C83D0314-5D97-4C75-978D-DADE591F7C05}" srcOrd="0" destOrd="0" presId="urn:microsoft.com/office/officeart/2005/8/layout/hChevron3"/>
    <dgm:cxn modelId="{2686E064-7DB7-416D-82A3-2280B558019A}" type="presParOf" srcId="{C83D0314-5D97-4C75-978D-DADE591F7C05}" destId="{EA417B18-F6B1-4C85-A2F2-38114ADF6E83}" srcOrd="0" destOrd="0" presId="urn:microsoft.com/office/officeart/2005/8/layout/hChevron3"/>
    <dgm:cxn modelId="{7D82F650-B7F5-4C84-8D76-99FB703A9FD6}" type="presParOf" srcId="{C83D0314-5D97-4C75-978D-DADE591F7C05}" destId="{0E0CDCC3-4CDB-468E-B901-DB13495DAB68}" srcOrd="1" destOrd="0" presId="urn:microsoft.com/office/officeart/2005/8/layout/hChevron3"/>
    <dgm:cxn modelId="{EF0F21B5-9C33-4CDB-BEA1-8B4BF66AD136}" type="presParOf" srcId="{C83D0314-5D97-4C75-978D-DADE591F7C05}" destId="{32C6D5B3-6E96-4D04-A14C-80C27DC86E4B}" srcOrd="2" destOrd="0" presId="urn:microsoft.com/office/officeart/2005/8/layout/hChevron3"/>
    <dgm:cxn modelId="{89E1FE19-A575-47CE-9597-065E2D1E4F22}" type="presParOf" srcId="{C83D0314-5D97-4C75-978D-DADE591F7C05}" destId="{B414E027-026B-4E52-9218-03200E8A4DBC}" srcOrd="3" destOrd="0" presId="urn:microsoft.com/office/officeart/2005/8/layout/hChevron3"/>
    <dgm:cxn modelId="{AE94BAF3-1EB1-4EE3-BD29-052D599A1677}" type="presParOf" srcId="{C83D0314-5D97-4C75-978D-DADE591F7C05}" destId="{9AB04969-13F7-41FB-BD75-3E4B06358642}" srcOrd="4" destOrd="0" presId="urn:microsoft.com/office/officeart/2005/8/layout/hChevron3"/>
    <dgm:cxn modelId="{3CC38857-8B64-455E-BBC8-228CEAC9A42B}" type="presParOf" srcId="{C83D0314-5D97-4C75-978D-DADE591F7C05}" destId="{3287556F-673A-4644-A1A3-26545C551764}" srcOrd="5" destOrd="0" presId="urn:microsoft.com/office/officeart/2005/8/layout/hChevron3"/>
    <dgm:cxn modelId="{FD441F8D-F547-4175-BD32-5C102F240642}" type="presParOf" srcId="{C83D0314-5D97-4C75-978D-DADE591F7C05}" destId="{6014294B-B421-4E2A-A329-AC5FC59B4EE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06FDA9-6327-4DA4-9FF4-5DD3C9FDFAE3}" type="doc">
      <dgm:prSet loTypeId="urn:microsoft.com/office/officeart/2005/8/layout/process1" loCatId="process" qsTypeId="urn:microsoft.com/office/officeart/2005/8/quickstyle/simple1" qsCatId="simple" csTypeId="urn:microsoft.com/office/officeart/2005/8/colors/accent1_2" csCatId="accent1" phldr="1"/>
      <dgm:spPr/>
    </dgm:pt>
    <dgm:pt modelId="{B1BCE680-37A1-48B1-9E65-B4B17FE63920}">
      <dgm:prSet phldrT="[Text]"/>
      <dgm:spPr/>
      <dgm:t>
        <a:bodyPr/>
        <a:lstStyle/>
        <a:p>
          <a:r>
            <a:rPr lang="en-US" dirty="0" smtClean="0"/>
            <a:t>Download Software  from cisco.com</a:t>
          </a:r>
        </a:p>
        <a:p>
          <a:r>
            <a:rPr lang="en-US" dirty="0" smtClean="0"/>
            <a:t>(go/1000v/hyper-v)</a:t>
          </a:r>
          <a:endParaRPr lang="en-US" dirty="0"/>
        </a:p>
      </dgm:t>
    </dgm:pt>
    <dgm:pt modelId="{3AE83716-443B-4FF5-A10B-A6CDE6E921BC}" type="parTrans" cxnId="{7CF0BCA3-CB2B-4979-ACBF-9412D5D67A2D}">
      <dgm:prSet/>
      <dgm:spPr/>
      <dgm:t>
        <a:bodyPr/>
        <a:lstStyle/>
        <a:p>
          <a:endParaRPr lang="en-US"/>
        </a:p>
      </dgm:t>
    </dgm:pt>
    <dgm:pt modelId="{B0E0C7F8-CF7C-43A5-8F46-880633F37C53}" type="sibTrans" cxnId="{7CF0BCA3-CB2B-4979-ACBF-9412D5D67A2D}">
      <dgm:prSet/>
      <dgm:spPr/>
      <dgm:t>
        <a:bodyPr/>
        <a:lstStyle/>
        <a:p>
          <a:endParaRPr lang="en-US"/>
        </a:p>
      </dgm:t>
    </dgm:pt>
    <dgm:pt modelId="{542F662C-C92B-48C4-A57A-46DE7F4C13EF}">
      <dgm:prSet phldrT="[Text]"/>
      <dgm:spPr/>
      <dgm:t>
        <a:bodyPr/>
        <a:lstStyle/>
        <a:p>
          <a:r>
            <a:rPr lang="en-US" dirty="0" smtClean="0"/>
            <a:t>Install N1KV </a:t>
          </a:r>
          <a:br>
            <a:rPr lang="en-US" dirty="0" smtClean="0"/>
          </a:br>
          <a:r>
            <a:rPr lang="en-US" dirty="0" smtClean="0"/>
            <a:t>Using Installer App</a:t>
          </a:r>
          <a:endParaRPr lang="en-US" dirty="0"/>
        </a:p>
      </dgm:t>
    </dgm:pt>
    <dgm:pt modelId="{5A767E91-CAB3-4975-95BB-DC69F1F645F4}" type="parTrans" cxnId="{AE3B1C4B-A2DE-4231-9BD9-23BF0D802219}">
      <dgm:prSet/>
      <dgm:spPr/>
      <dgm:t>
        <a:bodyPr/>
        <a:lstStyle/>
        <a:p>
          <a:endParaRPr lang="en-US"/>
        </a:p>
      </dgm:t>
    </dgm:pt>
    <dgm:pt modelId="{774CD2DB-CE7D-4B69-8E7F-13619681BAAB}" type="sibTrans" cxnId="{AE3B1C4B-A2DE-4231-9BD9-23BF0D802219}">
      <dgm:prSet/>
      <dgm:spPr/>
      <dgm:t>
        <a:bodyPr/>
        <a:lstStyle/>
        <a:p>
          <a:endParaRPr lang="en-US"/>
        </a:p>
      </dgm:t>
    </dgm:pt>
    <dgm:pt modelId="{CE0580DD-C91D-48C5-A850-AC5DD7FA96F8}">
      <dgm:prSet phldrT="[Text]"/>
      <dgm:spPr/>
      <dgm:t>
        <a:bodyPr/>
        <a:lstStyle/>
        <a:p>
          <a:r>
            <a:rPr lang="en-US" dirty="0" smtClean="0"/>
            <a:t>Create Port Profiles </a:t>
          </a:r>
        </a:p>
        <a:p>
          <a:r>
            <a:rPr lang="en-US" dirty="0" smtClean="0"/>
            <a:t>&amp; Start Using N1KV</a:t>
          </a:r>
          <a:endParaRPr lang="en-US" dirty="0"/>
        </a:p>
      </dgm:t>
    </dgm:pt>
    <dgm:pt modelId="{4EB30972-767D-412D-B265-BAB3EB6AD052}" type="parTrans" cxnId="{FDA7232B-6D1C-4A4B-95D4-4788067F79B7}">
      <dgm:prSet/>
      <dgm:spPr/>
      <dgm:t>
        <a:bodyPr/>
        <a:lstStyle/>
        <a:p>
          <a:endParaRPr lang="en-US"/>
        </a:p>
      </dgm:t>
    </dgm:pt>
    <dgm:pt modelId="{74ADBF00-6A35-4383-9D3B-8CA71F99B974}" type="sibTrans" cxnId="{FDA7232B-6D1C-4A4B-95D4-4788067F79B7}">
      <dgm:prSet/>
      <dgm:spPr/>
      <dgm:t>
        <a:bodyPr/>
        <a:lstStyle/>
        <a:p>
          <a:endParaRPr lang="en-US"/>
        </a:p>
      </dgm:t>
    </dgm:pt>
    <dgm:pt modelId="{95C2FEBA-D798-4B2B-AEA4-1C6A92E4A13F}" type="pres">
      <dgm:prSet presAssocID="{BB06FDA9-6327-4DA4-9FF4-5DD3C9FDFAE3}" presName="Name0" presStyleCnt="0">
        <dgm:presLayoutVars>
          <dgm:dir/>
          <dgm:resizeHandles val="exact"/>
        </dgm:presLayoutVars>
      </dgm:prSet>
      <dgm:spPr/>
    </dgm:pt>
    <dgm:pt modelId="{85BD8D4A-61B8-4677-B03E-592BAA9CB0B2}" type="pres">
      <dgm:prSet presAssocID="{B1BCE680-37A1-48B1-9E65-B4B17FE63920}" presName="node" presStyleLbl="node1" presStyleIdx="0" presStyleCnt="3">
        <dgm:presLayoutVars>
          <dgm:bulletEnabled val="1"/>
        </dgm:presLayoutVars>
      </dgm:prSet>
      <dgm:spPr/>
      <dgm:t>
        <a:bodyPr/>
        <a:lstStyle/>
        <a:p>
          <a:endParaRPr lang="en-US"/>
        </a:p>
      </dgm:t>
    </dgm:pt>
    <dgm:pt modelId="{C8166EDB-4E53-43BF-B937-687DC7B9EF07}" type="pres">
      <dgm:prSet presAssocID="{B0E0C7F8-CF7C-43A5-8F46-880633F37C53}" presName="sibTrans" presStyleLbl="sibTrans2D1" presStyleIdx="0" presStyleCnt="2"/>
      <dgm:spPr/>
      <dgm:t>
        <a:bodyPr/>
        <a:lstStyle/>
        <a:p>
          <a:endParaRPr lang="en-US"/>
        </a:p>
      </dgm:t>
    </dgm:pt>
    <dgm:pt modelId="{A5E8D08A-A35F-4D29-B91D-98BBEAFDC2AE}" type="pres">
      <dgm:prSet presAssocID="{B0E0C7F8-CF7C-43A5-8F46-880633F37C53}" presName="connectorText" presStyleLbl="sibTrans2D1" presStyleIdx="0" presStyleCnt="2"/>
      <dgm:spPr/>
      <dgm:t>
        <a:bodyPr/>
        <a:lstStyle/>
        <a:p>
          <a:endParaRPr lang="en-US"/>
        </a:p>
      </dgm:t>
    </dgm:pt>
    <dgm:pt modelId="{94423C0C-A9BE-40A5-A374-8BB7318B7CA6}" type="pres">
      <dgm:prSet presAssocID="{542F662C-C92B-48C4-A57A-46DE7F4C13EF}" presName="node" presStyleLbl="node1" presStyleIdx="1" presStyleCnt="3">
        <dgm:presLayoutVars>
          <dgm:bulletEnabled val="1"/>
        </dgm:presLayoutVars>
      </dgm:prSet>
      <dgm:spPr/>
      <dgm:t>
        <a:bodyPr/>
        <a:lstStyle/>
        <a:p>
          <a:endParaRPr lang="en-US"/>
        </a:p>
      </dgm:t>
    </dgm:pt>
    <dgm:pt modelId="{380A6625-7405-4ACD-A67B-9E8360FA9B3F}" type="pres">
      <dgm:prSet presAssocID="{774CD2DB-CE7D-4B69-8E7F-13619681BAAB}" presName="sibTrans" presStyleLbl="sibTrans2D1" presStyleIdx="1" presStyleCnt="2"/>
      <dgm:spPr/>
      <dgm:t>
        <a:bodyPr/>
        <a:lstStyle/>
        <a:p>
          <a:endParaRPr lang="en-US"/>
        </a:p>
      </dgm:t>
    </dgm:pt>
    <dgm:pt modelId="{8F844B1A-160E-431E-84ED-48CCDA9F9875}" type="pres">
      <dgm:prSet presAssocID="{774CD2DB-CE7D-4B69-8E7F-13619681BAAB}" presName="connectorText" presStyleLbl="sibTrans2D1" presStyleIdx="1" presStyleCnt="2"/>
      <dgm:spPr/>
      <dgm:t>
        <a:bodyPr/>
        <a:lstStyle/>
        <a:p>
          <a:endParaRPr lang="en-US"/>
        </a:p>
      </dgm:t>
    </dgm:pt>
    <dgm:pt modelId="{B436EFE5-6E4C-4886-A562-7C54E635DA0B}" type="pres">
      <dgm:prSet presAssocID="{CE0580DD-C91D-48C5-A850-AC5DD7FA96F8}" presName="node" presStyleLbl="node1" presStyleIdx="2" presStyleCnt="3">
        <dgm:presLayoutVars>
          <dgm:bulletEnabled val="1"/>
        </dgm:presLayoutVars>
      </dgm:prSet>
      <dgm:spPr/>
      <dgm:t>
        <a:bodyPr/>
        <a:lstStyle/>
        <a:p>
          <a:endParaRPr lang="en-US"/>
        </a:p>
      </dgm:t>
    </dgm:pt>
  </dgm:ptLst>
  <dgm:cxnLst>
    <dgm:cxn modelId="{1675BFAC-2A8A-4C57-9473-596AAF7F68FF}" type="presOf" srcId="{B0E0C7F8-CF7C-43A5-8F46-880633F37C53}" destId="{A5E8D08A-A35F-4D29-B91D-98BBEAFDC2AE}" srcOrd="1" destOrd="0" presId="urn:microsoft.com/office/officeart/2005/8/layout/process1"/>
    <dgm:cxn modelId="{E8BDC5B0-8DFE-42B7-8D5D-F992DD8C6998}" type="presOf" srcId="{774CD2DB-CE7D-4B69-8E7F-13619681BAAB}" destId="{380A6625-7405-4ACD-A67B-9E8360FA9B3F}" srcOrd="0" destOrd="0" presId="urn:microsoft.com/office/officeart/2005/8/layout/process1"/>
    <dgm:cxn modelId="{4123D67B-DE6C-45AD-860C-8AA75B6101DB}" type="presOf" srcId="{BB06FDA9-6327-4DA4-9FF4-5DD3C9FDFAE3}" destId="{95C2FEBA-D798-4B2B-AEA4-1C6A92E4A13F}" srcOrd="0" destOrd="0" presId="urn:microsoft.com/office/officeart/2005/8/layout/process1"/>
    <dgm:cxn modelId="{90B854AB-DCD2-465F-AC1C-B7847FE800C2}" type="presOf" srcId="{774CD2DB-CE7D-4B69-8E7F-13619681BAAB}" destId="{8F844B1A-160E-431E-84ED-48CCDA9F9875}" srcOrd="1" destOrd="0" presId="urn:microsoft.com/office/officeart/2005/8/layout/process1"/>
    <dgm:cxn modelId="{55F9ADAF-2A08-459D-99D4-EA55A384E939}" type="presOf" srcId="{542F662C-C92B-48C4-A57A-46DE7F4C13EF}" destId="{94423C0C-A9BE-40A5-A374-8BB7318B7CA6}" srcOrd="0" destOrd="0" presId="urn:microsoft.com/office/officeart/2005/8/layout/process1"/>
    <dgm:cxn modelId="{F6077BB1-3656-4189-9581-32FB4790C8D2}" type="presOf" srcId="{CE0580DD-C91D-48C5-A850-AC5DD7FA96F8}" destId="{B436EFE5-6E4C-4886-A562-7C54E635DA0B}" srcOrd="0" destOrd="0" presId="urn:microsoft.com/office/officeart/2005/8/layout/process1"/>
    <dgm:cxn modelId="{7CF0BCA3-CB2B-4979-ACBF-9412D5D67A2D}" srcId="{BB06FDA9-6327-4DA4-9FF4-5DD3C9FDFAE3}" destId="{B1BCE680-37A1-48B1-9E65-B4B17FE63920}" srcOrd="0" destOrd="0" parTransId="{3AE83716-443B-4FF5-A10B-A6CDE6E921BC}" sibTransId="{B0E0C7F8-CF7C-43A5-8F46-880633F37C53}"/>
    <dgm:cxn modelId="{AE3B1C4B-A2DE-4231-9BD9-23BF0D802219}" srcId="{BB06FDA9-6327-4DA4-9FF4-5DD3C9FDFAE3}" destId="{542F662C-C92B-48C4-A57A-46DE7F4C13EF}" srcOrd="1" destOrd="0" parTransId="{5A767E91-CAB3-4975-95BB-DC69F1F645F4}" sibTransId="{774CD2DB-CE7D-4B69-8E7F-13619681BAAB}"/>
    <dgm:cxn modelId="{FA831A38-016B-4605-A461-5E0634F35F52}" type="presOf" srcId="{B1BCE680-37A1-48B1-9E65-B4B17FE63920}" destId="{85BD8D4A-61B8-4677-B03E-592BAA9CB0B2}" srcOrd="0" destOrd="0" presId="urn:microsoft.com/office/officeart/2005/8/layout/process1"/>
    <dgm:cxn modelId="{31092CAB-5C69-4EA6-8AB9-8C0E499AFF26}" type="presOf" srcId="{B0E0C7F8-CF7C-43A5-8F46-880633F37C53}" destId="{C8166EDB-4E53-43BF-B937-687DC7B9EF07}" srcOrd="0" destOrd="0" presId="urn:microsoft.com/office/officeart/2005/8/layout/process1"/>
    <dgm:cxn modelId="{FDA7232B-6D1C-4A4B-95D4-4788067F79B7}" srcId="{BB06FDA9-6327-4DA4-9FF4-5DD3C9FDFAE3}" destId="{CE0580DD-C91D-48C5-A850-AC5DD7FA96F8}" srcOrd="2" destOrd="0" parTransId="{4EB30972-767D-412D-B265-BAB3EB6AD052}" sibTransId="{74ADBF00-6A35-4383-9D3B-8CA71F99B974}"/>
    <dgm:cxn modelId="{44E9D15A-3477-4618-BDBE-B6CD3A71BCE3}" type="presParOf" srcId="{95C2FEBA-D798-4B2B-AEA4-1C6A92E4A13F}" destId="{85BD8D4A-61B8-4677-B03E-592BAA9CB0B2}" srcOrd="0" destOrd="0" presId="urn:microsoft.com/office/officeart/2005/8/layout/process1"/>
    <dgm:cxn modelId="{C4D0B0BC-0A19-4EC8-AF6A-66B7C2DFA3E9}" type="presParOf" srcId="{95C2FEBA-D798-4B2B-AEA4-1C6A92E4A13F}" destId="{C8166EDB-4E53-43BF-B937-687DC7B9EF07}" srcOrd="1" destOrd="0" presId="urn:microsoft.com/office/officeart/2005/8/layout/process1"/>
    <dgm:cxn modelId="{BA10FEB8-B4EB-4734-84E9-BFE9AE7803D8}" type="presParOf" srcId="{C8166EDB-4E53-43BF-B937-687DC7B9EF07}" destId="{A5E8D08A-A35F-4D29-B91D-98BBEAFDC2AE}" srcOrd="0" destOrd="0" presId="urn:microsoft.com/office/officeart/2005/8/layout/process1"/>
    <dgm:cxn modelId="{BF120923-D9B3-442F-B1D9-6D939BC7C725}" type="presParOf" srcId="{95C2FEBA-D798-4B2B-AEA4-1C6A92E4A13F}" destId="{94423C0C-A9BE-40A5-A374-8BB7318B7CA6}" srcOrd="2" destOrd="0" presId="urn:microsoft.com/office/officeart/2005/8/layout/process1"/>
    <dgm:cxn modelId="{61BA621F-A56E-4208-84EA-053192E68E51}" type="presParOf" srcId="{95C2FEBA-D798-4B2B-AEA4-1C6A92E4A13F}" destId="{380A6625-7405-4ACD-A67B-9E8360FA9B3F}" srcOrd="3" destOrd="0" presId="urn:microsoft.com/office/officeart/2005/8/layout/process1"/>
    <dgm:cxn modelId="{6DE442BB-91DC-4E4E-B339-84ED63978E4D}" type="presParOf" srcId="{380A6625-7405-4ACD-A67B-9E8360FA9B3F}" destId="{8F844B1A-160E-431E-84ED-48CCDA9F9875}" srcOrd="0" destOrd="0" presId="urn:microsoft.com/office/officeart/2005/8/layout/process1"/>
    <dgm:cxn modelId="{46B761C4-9150-4294-95A3-DCC8E108572B}" type="presParOf" srcId="{95C2FEBA-D798-4B2B-AEA4-1C6A92E4A13F}" destId="{B436EFE5-6E4C-4886-A562-7C54E635DA0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B06FDA9-6327-4DA4-9FF4-5DD3C9FDFAE3}" type="doc">
      <dgm:prSet loTypeId="urn:microsoft.com/office/officeart/2005/8/layout/process1" loCatId="process" qsTypeId="urn:microsoft.com/office/officeart/2005/8/quickstyle/simple1" qsCatId="simple" csTypeId="urn:microsoft.com/office/officeart/2005/8/colors/accent0_3" csCatId="mainScheme" phldr="1"/>
      <dgm:spPr/>
    </dgm:pt>
    <dgm:pt modelId="{B1BCE680-37A1-48B1-9E65-B4B17FE63920}">
      <dgm:prSet phldrT="[Text]"/>
      <dgm:spPr/>
      <dgm:t>
        <a:bodyPr/>
        <a:lstStyle/>
        <a:p>
          <a:r>
            <a:rPr lang="en-US" dirty="0" smtClean="0"/>
            <a:t>Download Software </a:t>
          </a:r>
        </a:p>
        <a:p>
          <a:r>
            <a:rPr lang="en-US" dirty="0" smtClean="0"/>
            <a:t>from cisco.com (go/1000v/hyper-v)</a:t>
          </a:r>
          <a:endParaRPr lang="en-US" dirty="0"/>
        </a:p>
      </dgm:t>
    </dgm:pt>
    <dgm:pt modelId="{3AE83716-443B-4FF5-A10B-A6CDE6E921BC}" type="parTrans" cxnId="{7CF0BCA3-CB2B-4979-ACBF-9412D5D67A2D}">
      <dgm:prSet/>
      <dgm:spPr/>
      <dgm:t>
        <a:bodyPr/>
        <a:lstStyle/>
        <a:p>
          <a:endParaRPr lang="en-US"/>
        </a:p>
      </dgm:t>
    </dgm:pt>
    <dgm:pt modelId="{B0E0C7F8-CF7C-43A5-8F46-880633F37C53}" type="sibTrans" cxnId="{7CF0BCA3-CB2B-4979-ACBF-9412D5D67A2D}">
      <dgm:prSet/>
      <dgm:spPr/>
      <dgm:t>
        <a:bodyPr/>
        <a:lstStyle/>
        <a:p>
          <a:endParaRPr lang="en-US"/>
        </a:p>
      </dgm:t>
    </dgm:pt>
    <dgm:pt modelId="{542F662C-C92B-48C4-A57A-46DE7F4C13EF}">
      <dgm:prSet phldrT="[Text]"/>
      <dgm:spPr/>
      <dgm:t>
        <a:bodyPr/>
        <a:lstStyle/>
        <a:p>
          <a:r>
            <a:rPr lang="en-US" dirty="0" smtClean="0"/>
            <a:t>Install Nexus 1000V</a:t>
          </a:r>
        </a:p>
        <a:p>
          <a:r>
            <a:rPr lang="en-US" dirty="0" smtClean="0"/>
            <a:t>Using Installer App</a:t>
          </a:r>
          <a:endParaRPr lang="en-US" dirty="0"/>
        </a:p>
      </dgm:t>
    </dgm:pt>
    <dgm:pt modelId="{5A767E91-CAB3-4975-95BB-DC69F1F645F4}" type="parTrans" cxnId="{AE3B1C4B-A2DE-4231-9BD9-23BF0D802219}">
      <dgm:prSet/>
      <dgm:spPr/>
      <dgm:t>
        <a:bodyPr/>
        <a:lstStyle/>
        <a:p>
          <a:endParaRPr lang="en-US"/>
        </a:p>
      </dgm:t>
    </dgm:pt>
    <dgm:pt modelId="{774CD2DB-CE7D-4B69-8E7F-13619681BAAB}" type="sibTrans" cxnId="{AE3B1C4B-A2DE-4231-9BD9-23BF0D802219}">
      <dgm:prSet/>
      <dgm:spPr/>
      <dgm:t>
        <a:bodyPr/>
        <a:lstStyle/>
        <a:p>
          <a:endParaRPr lang="en-US"/>
        </a:p>
      </dgm:t>
    </dgm:pt>
    <dgm:pt modelId="{CE0580DD-C91D-48C5-A850-AC5DD7FA96F8}">
      <dgm:prSet phldrT="[Text]"/>
      <dgm:spPr/>
      <dgm:t>
        <a:bodyPr/>
        <a:lstStyle/>
        <a:p>
          <a:r>
            <a:rPr lang="en-US" smtClean="0"/>
            <a:t>Change Switch mode to </a:t>
          </a:r>
          <a:r>
            <a:rPr lang="en-US" b="1" smtClean="0"/>
            <a:t>Advanced*</a:t>
          </a:r>
        </a:p>
        <a:p>
          <a:r>
            <a:rPr lang="en-US" smtClean="0"/>
            <a:t>&amp; Start Using N1KV</a:t>
          </a:r>
          <a:endParaRPr lang="en-US" dirty="0"/>
        </a:p>
      </dgm:t>
    </dgm:pt>
    <dgm:pt modelId="{4EB30972-767D-412D-B265-BAB3EB6AD052}" type="parTrans" cxnId="{FDA7232B-6D1C-4A4B-95D4-4788067F79B7}">
      <dgm:prSet/>
      <dgm:spPr/>
      <dgm:t>
        <a:bodyPr/>
        <a:lstStyle/>
        <a:p>
          <a:endParaRPr lang="en-US"/>
        </a:p>
      </dgm:t>
    </dgm:pt>
    <dgm:pt modelId="{74ADBF00-6A35-4383-9D3B-8CA71F99B974}" type="sibTrans" cxnId="{FDA7232B-6D1C-4A4B-95D4-4788067F79B7}">
      <dgm:prSet/>
      <dgm:spPr/>
      <dgm:t>
        <a:bodyPr/>
        <a:lstStyle/>
        <a:p>
          <a:endParaRPr lang="en-US"/>
        </a:p>
      </dgm:t>
    </dgm:pt>
    <dgm:pt modelId="{95C2FEBA-D798-4B2B-AEA4-1C6A92E4A13F}" type="pres">
      <dgm:prSet presAssocID="{BB06FDA9-6327-4DA4-9FF4-5DD3C9FDFAE3}" presName="Name0" presStyleCnt="0">
        <dgm:presLayoutVars>
          <dgm:dir/>
          <dgm:resizeHandles val="exact"/>
        </dgm:presLayoutVars>
      </dgm:prSet>
      <dgm:spPr/>
    </dgm:pt>
    <dgm:pt modelId="{85BD8D4A-61B8-4677-B03E-592BAA9CB0B2}" type="pres">
      <dgm:prSet presAssocID="{B1BCE680-37A1-48B1-9E65-B4B17FE63920}" presName="node" presStyleLbl="node1" presStyleIdx="0" presStyleCnt="3">
        <dgm:presLayoutVars>
          <dgm:bulletEnabled val="1"/>
        </dgm:presLayoutVars>
      </dgm:prSet>
      <dgm:spPr/>
      <dgm:t>
        <a:bodyPr/>
        <a:lstStyle/>
        <a:p>
          <a:endParaRPr lang="en-US"/>
        </a:p>
      </dgm:t>
    </dgm:pt>
    <dgm:pt modelId="{C8166EDB-4E53-43BF-B937-687DC7B9EF07}" type="pres">
      <dgm:prSet presAssocID="{B0E0C7F8-CF7C-43A5-8F46-880633F37C53}" presName="sibTrans" presStyleLbl="sibTrans2D1" presStyleIdx="0" presStyleCnt="2"/>
      <dgm:spPr/>
      <dgm:t>
        <a:bodyPr/>
        <a:lstStyle/>
        <a:p>
          <a:endParaRPr lang="en-US"/>
        </a:p>
      </dgm:t>
    </dgm:pt>
    <dgm:pt modelId="{A5E8D08A-A35F-4D29-B91D-98BBEAFDC2AE}" type="pres">
      <dgm:prSet presAssocID="{B0E0C7F8-CF7C-43A5-8F46-880633F37C53}" presName="connectorText" presStyleLbl="sibTrans2D1" presStyleIdx="0" presStyleCnt="2"/>
      <dgm:spPr/>
      <dgm:t>
        <a:bodyPr/>
        <a:lstStyle/>
        <a:p>
          <a:endParaRPr lang="en-US"/>
        </a:p>
      </dgm:t>
    </dgm:pt>
    <dgm:pt modelId="{94423C0C-A9BE-40A5-A374-8BB7318B7CA6}" type="pres">
      <dgm:prSet presAssocID="{542F662C-C92B-48C4-A57A-46DE7F4C13EF}" presName="node" presStyleLbl="node1" presStyleIdx="1" presStyleCnt="3">
        <dgm:presLayoutVars>
          <dgm:bulletEnabled val="1"/>
        </dgm:presLayoutVars>
      </dgm:prSet>
      <dgm:spPr/>
      <dgm:t>
        <a:bodyPr/>
        <a:lstStyle/>
        <a:p>
          <a:endParaRPr lang="en-US"/>
        </a:p>
      </dgm:t>
    </dgm:pt>
    <dgm:pt modelId="{380A6625-7405-4ACD-A67B-9E8360FA9B3F}" type="pres">
      <dgm:prSet presAssocID="{774CD2DB-CE7D-4B69-8E7F-13619681BAAB}" presName="sibTrans" presStyleLbl="sibTrans2D1" presStyleIdx="1" presStyleCnt="2"/>
      <dgm:spPr/>
      <dgm:t>
        <a:bodyPr/>
        <a:lstStyle/>
        <a:p>
          <a:endParaRPr lang="en-US"/>
        </a:p>
      </dgm:t>
    </dgm:pt>
    <dgm:pt modelId="{8F844B1A-160E-431E-84ED-48CCDA9F9875}" type="pres">
      <dgm:prSet presAssocID="{774CD2DB-CE7D-4B69-8E7F-13619681BAAB}" presName="connectorText" presStyleLbl="sibTrans2D1" presStyleIdx="1" presStyleCnt="2"/>
      <dgm:spPr/>
      <dgm:t>
        <a:bodyPr/>
        <a:lstStyle/>
        <a:p>
          <a:endParaRPr lang="en-US"/>
        </a:p>
      </dgm:t>
    </dgm:pt>
    <dgm:pt modelId="{B436EFE5-6E4C-4886-A562-7C54E635DA0B}" type="pres">
      <dgm:prSet presAssocID="{CE0580DD-C91D-48C5-A850-AC5DD7FA96F8}" presName="node" presStyleLbl="node1" presStyleIdx="2" presStyleCnt="3">
        <dgm:presLayoutVars>
          <dgm:bulletEnabled val="1"/>
        </dgm:presLayoutVars>
      </dgm:prSet>
      <dgm:spPr/>
      <dgm:t>
        <a:bodyPr/>
        <a:lstStyle/>
        <a:p>
          <a:endParaRPr lang="en-US"/>
        </a:p>
      </dgm:t>
    </dgm:pt>
  </dgm:ptLst>
  <dgm:cxnLst>
    <dgm:cxn modelId="{DEE751C5-A1A5-42D9-B7DC-097479F861CF}" type="presOf" srcId="{CE0580DD-C91D-48C5-A850-AC5DD7FA96F8}" destId="{B436EFE5-6E4C-4886-A562-7C54E635DA0B}" srcOrd="0" destOrd="0" presId="urn:microsoft.com/office/officeart/2005/8/layout/process1"/>
    <dgm:cxn modelId="{06C38A92-9C78-41FD-8F01-69ADA8B29AE0}" type="presOf" srcId="{542F662C-C92B-48C4-A57A-46DE7F4C13EF}" destId="{94423C0C-A9BE-40A5-A374-8BB7318B7CA6}" srcOrd="0" destOrd="0" presId="urn:microsoft.com/office/officeart/2005/8/layout/process1"/>
    <dgm:cxn modelId="{55B776EE-0AD4-4065-AE58-80D563C038BE}" type="presOf" srcId="{B0E0C7F8-CF7C-43A5-8F46-880633F37C53}" destId="{C8166EDB-4E53-43BF-B937-687DC7B9EF07}" srcOrd="0" destOrd="0" presId="urn:microsoft.com/office/officeart/2005/8/layout/process1"/>
    <dgm:cxn modelId="{7CF0BCA3-CB2B-4979-ACBF-9412D5D67A2D}" srcId="{BB06FDA9-6327-4DA4-9FF4-5DD3C9FDFAE3}" destId="{B1BCE680-37A1-48B1-9E65-B4B17FE63920}" srcOrd="0" destOrd="0" parTransId="{3AE83716-443B-4FF5-A10B-A6CDE6E921BC}" sibTransId="{B0E0C7F8-CF7C-43A5-8F46-880633F37C53}"/>
    <dgm:cxn modelId="{3EC89562-64EE-4C89-B759-EF3596A052AC}" type="presOf" srcId="{774CD2DB-CE7D-4B69-8E7F-13619681BAAB}" destId="{8F844B1A-160E-431E-84ED-48CCDA9F9875}" srcOrd="1" destOrd="0" presId="urn:microsoft.com/office/officeart/2005/8/layout/process1"/>
    <dgm:cxn modelId="{9AED3D28-AED4-475E-B9A8-C25A18104B15}" type="presOf" srcId="{B1BCE680-37A1-48B1-9E65-B4B17FE63920}" destId="{85BD8D4A-61B8-4677-B03E-592BAA9CB0B2}" srcOrd="0" destOrd="0" presId="urn:microsoft.com/office/officeart/2005/8/layout/process1"/>
    <dgm:cxn modelId="{ADDBB31C-9982-4CAB-9DEE-A1C8C7FBA422}" type="presOf" srcId="{B0E0C7F8-CF7C-43A5-8F46-880633F37C53}" destId="{A5E8D08A-A35F-4D29-B91D-98BBEAFDC2AE}" srcOrd="1" destOrd="0" presId="urn:microsoft.com/office/officeart/2005/8/layout/process1"/>
    <dgm:cxn modelId="{AE3B1C4B-A2DE-4231-9BD9-23BF0D802219}" srcId="{BB06FDA9-6327-4DA4-9FF4-5DD3C9FDFAE3}" destId="{542F662C-C92B-48C4-A57A-46DE7F4C13EF}" srcOrd="1" destOrd="0" parTransId="{5A767E91-CAB3-4975-95BB-DC69F1F645F4}" sibTransId="{774CD2DB-CE7D-4B69-8E7F-13619681BAAB}"/>
    <dgm:cxn modelId="{FDA7232B-6D1C-4A4B-95D4-4788067F79B7}" srcId="{BB06FDA9-6327-4DA4-9FF4-5DD3C9FDFAE3}" destId="{CE0580DD-C91D-48C5-A850-AC5DD7FA96F8}" srcOrd="2" destOrd="0" parTransId="{4EB30972-767D-412D-B265-BAB3EB6AD052}" sibTransId="{74ADBF00-6A35-4383-9D3B-8CA71F99B974}"/>
    <dgm:cxn modelId="{442E578E-D59C-4C34-852F-9A7DBB02BC57}" type="presOf" srcId="{BB06FDA9-6327-4DA4-9FF4-5DD3C9FDFAE3}" destId="{95C2FEBA-D798-4B2B-AEA4-1C6A92E4A13F}" srcOrd="0" destOrd="0" presId="urn:microsoft.com/office/officeart/2005/8/layout/process1"/>
    <dgm:cxn modelId="{3B7D3E5F-275D-47EE-83C4-62B604E13C73}" type="presOf" srcId="{774CD2DB-CE7D-4B69-8E7F-13619681BAAB}" destId="{380A6625-7405-4ACD-A67B-9E8360FA9B3F}" srcOrd="0" destOrd="0" presId="urn:microsoft.com/office/officeart/2005/8/layout/process1"/>
    <dgm:cxn modelId="{E362FAD6-5AFE-49A1-9EBD-E9BCC392369D}" type="presParOf" srcId="{95C2FEBA-D798-4B2B-AEA4-1C6A92E4A13F}" destId="{85BD8D4A-61B8-4677-B03E-592BAA9CB0B2}" srcOrd="0" destOrd="0" presId="urn:microsoft.com/office/officeart/2005/8/layout/process1"/>
    <dgm:cxn modelId="{4E62F8C5-83D9-42CA-B592-95FC5C983765}" type="presParOf" srcId="{95C2FEBA-D798-4B2B-AEA4-1C6A92E4A13F}" destId="{C8166EDB-4E53-43BF-B937-687DC7B9EF07}" srcOrd="1" destOrd="0" presId="urn:microsoft.com/office/officeart/2005/8/layout/process1"/>
    <dgm:cxn modelId="{B0A88A93-AEF0-4DBC-BF20-7CCC4D8F285D}" type="presParOf" srcId="{C8166EDB-4E53-43BF-B937-687DC7B9EF07}" destId="{A5E8D08A-A35F-4D29-B91D-98BBEAFDC2AE}" srcOrd="0" destOrd="0" presId="urn:microsoft.com/office/officeart/2005/8/layout/process1"/>
    <dgm:cxn modelId="{A5633D37-FE1D-4C79-838C-71E4E1E6C788}" type="presParOf" srcId="{95C2FEBA-D798-4B2B-AEA4-1C6A92E4A13F}" destId="{94423C0C-A9BE-40A5-A374-8BB7318B7CA6}" srcOrd="2" destOrd="0" presId="urn:microsoft.com/office/officeart/2005/8/layout/process1"/>
    <dgm:cxn modelId="{B5884E63-BDF3-469E-A541-A6423D5D99B5}" type="presParOf" srcId="{95C2FEBA-D798-4B2B-AEA4-1C6A92E4A13F}" destId="{380A6625-7405-4ACD-A67B-9E8360FA9B3F}" srcOrd="3" destOrd="0" presId="urn:microsoft.com/office/officeart/2005/8/layout/process1"/>
    <dgm:cxn modelId="{6D1C248C-9F0B-4CAA-A655-1A0FA2DE72FF}" type="presParOf" srcId="{380A6625-7405-4ACD-A67B-9E8360FA9B3F}" destId="{8F844B1A-160E-431E-84ED-48CCDA9F9875}" srcOrd="0" destOrd="0" presId="urn:microsoft.com/office/officeart/2005/8/layout/process1"/>
    <dgm:cxn modelId="{CF34A4D6-8D1B-4B31-86B7-447DDE5D7D26}" type="presParOf" srcId="{95C2FEBA-D798-4B2B-AEA4-1C6A92E4A13F}" destId="{B436EFE5-6E4C-4886-A562-7C54E635DA0B}"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D8D4A-61B8-4677-B03E-592BAA9CB0B2}">
      <dsp:nvSpPr>
        <dsp:cNvPr id="0" name=""/>
        <dsp:cNvSpPr/>
      </dsp:nvSpPr>
      <dsp:spPr>
        <a:xfrm>
          <a:off x="7474" y="0"/>
          <a:ext cx="2233939" cy="11887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Download Software  from cisco.com</a:t>
          </a:r>
        </a:p>
        <a:p>
          <a:pPr lvl="0" algn="ctr" defTabSz="800100">
            <a:lnSpc>
              <a:spcPct val="90000"/>
            </a:lnSpc>
            <a:spcBef>
              <a:spcPct val="0"/>
            </a:spcBef>
            <a:spcAft>
              <a:spcPct val="35000"/>
            </a:spcAft>
          </a:pPr>
          <a:r>
            <a:rPr lang="en-US" sz="1800" kern="1200" dirty="0" smtClean="0"/>
            <a:t>(go/1000v/hyper-v)</a:t>
          </a:r>
          <a:endParaRPr lang="en-US" sz="1800" kern="1200" dirty="0"/>
        </a:p>
      </dsp:txBody>
      <dsp:txXfrm>
        <a:off x="42290" y="34816"/>
        <a:ext cx="2164307" cy="1119088"/>
      </dsp:txXfrm>
    </dsp:sp>
    <dsp:sp modelId="{C8166EDB-4E53-43BF-B937-687DC7B9EF07}">
      <dsp:nvSpPr>
        <dsp:cNvPr id="0" name=""/>
        <dsp:cNvSpPr/>
      </dsp:nvSpPr>
      <dsp:spPr>
        <a:xfrm>
          <a:off x="2464808" y="317351"/>
          <a:ext cx="473595" cy="554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464808" y="428154"/>
        <a:ext cx="331517" cy="332411"/>
      </dsp:txXfrm>
    </dsp:sp>
    <dsp:sp modelId="{94423C0C-A9BE-40A5-A374-8BB7318B7CA6}">
      <dsp:nvSpPr>
        <dsp:cNvPr id="0" name=""/>
        <dsp:cNvSpPr/>
      </dsp:nvSpPr>
      <dsp:spPr>
        <a:xfrm>
          <a:off x="3134990" y="0"/>
          <a:ext cx="2233939" cy="11887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Install N1KV </a:t>
          </a:r>
          <a:br>
            <a:rPr lang="en-US" sz="1800" kern="1200" dirty="0" smtClean="0"/>
          </a:br>
          <a:r>
            <a:rPr lang="en-US" sz="1800" kern="1200" dirty="0" smtClean="0"/>
            <a:t>Using Installer App</a:t>
          </a:r>
          <a:endParaRPr lang="en-US" sz="1800" kern="1200" dirty="0"/>
        </a:p>
      </dsp:txBody>
      <dsp:txXfrm>
        <a:off x="3169806" y="34816"/>
        <a:ext cx="2164307" cy="1119088"/>
      </dsp:txXfrm>
    </dsp:sp>
    <dsp:sp modelId="{380A6625-7405-4ACD-A67B-9E8360FA9B3F}">
      <dsp:nvSpPr>
        <dsp:cNvPr id="0" name=""/>
        <dsp:cNvSpPr/>
      </dsp:nvSpPr>
      <dsp:spPr>
        <a:xfrm>
          <a:off x="5592323" y="317351"/>
          <a:ext cx="473595" cy="5540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592323" y="428154"/>
        <a:ext cx="331517" cy="332411"/>
      </dsp:txXfrm>
    </dsp:sp>
    <dsp:sp modelId="{B436EFE5-6E4C-4886-A562-7C54E635DA0B}">
      <dsp:nvSpPr>
        <dsp:cNvPr id="0" name=""/>
        <dsp:cNvSpPr/>
      </dsp:nvSpPr>
      <dsp:spPr>
        <a:xfrm>
          <a:off x="6262505" y="0"/>
          <a:ext cx="2233939" cy="11887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Create Port Profiles </a:t>
          </a:r>
        </a:p>
        <a:p>
          <a:pPr lvl="0" algn="ctr" defTabSz="800100">
            <a:lnSpc>
              <a:spcPct val="90000"/>
            </a:lnSpc>
            <a:spcBef>
              <a:spcPct val="0"/>
            </a:spcBef>
            <a:spcAft>
              <a:spcPct val="35000"/>
            </a:spcAft>
          </a:pPr>
          <a:r>
            <a:rPr lang="en-US" sz="1800" kern="1200" dirty="0" smtClean="0"/>
            <a:t>&amp; Start Using N1KV</a:t>
          </a:r>
          <a:endParaRPr lang="en-US" sz="1800" kern="1200" dirty="0"/>
        </a:p>
      </dsp:txBody>
      <dsp:txXfrm>
        <a:off x="6297321" y="34816"/>
        <a:ext cx="2164307" cy="11190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D8D4A-61B8-4677-B03E-592BAA9CB0B2}">
      <dsp:nvSpPr>
        <dsp:cNvPr id="0" name=""/>
        <dsp:cNvSpPr/>
      </dsp:nvSpPr>
      <dsp:spPr>
        <a:xfrm>
          <a:off x="7415" y="0"/>
          <a:ext cx="2216509" cy="118872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Download Software </a:t>
          </a:r>
        </a:p>
        <a:p>
          <a:pPr lvl="0" algn="ctr" defTabSz="755650">
            <a:lnSpc>
              <a:spcPct val="90000"/>
            </a:lnSpc>
            <a:spcBef>
              <a:spcPct val="0"/>
            </a:spcBef>
            <a:spcAft>
              <a:spcPct val="35000"/>
            </a:spcAft>
          </a:pPr>
          <a:r>
            <a:rPr lang="en-US" sz="1700" kern="1200" dirty="0" smtClean="0"/>
            <a:t>from cisco.com (go/1000v/hyper-v)</a:t>
          </a:r>
          <a:endParaRPr lang="en-US" sz="1700" kern="1200" dirty="0"/>
        </a:p>
      </dsp:txBody>
      <dsp:txXfrm>
        <a:off x="42231" y="34816"/>
        <a:ext cx="2146877" cy="1119088"/>
      </dsp:txXfrm>
    </dsp:sp>
    <dsp:sp modelId="{C8166EDB-4E53-43BF-B937-687DC7B9EF07}">
      <dsp:nvSpPr>
        <dsp:cNvPr id="0" name=""/>
        <dsp:cNvSpPr/>
      </dsp:nvSpPr>
      <dsp:spPr>
        <a:xfrm>
          <a:off x="2445576" y="319512"/>
          <a:ext cx="469900" cy="54969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445576" y="429451"/>
        <a:ext cx="328930" cy="329816"/>
      </dsp:txXfrm>
    </dsp:sp>
    <dsp:sp modelId="{94423C0C-A9BE-40A5-A374-8BB7318B7CA6}">
      <dsp:nvSpPr>
        <dsp:cNvPr id="0" name=""/>
        <dsp:cNvSpPr/>
      </dsp:nvSpPr>
      <dsp:spPr>
        <a:xfrm>
          <a:off x="3110529" y="0"/>
          <a:ext cx="2216509" cy="118872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Install Nexus 1000V</a:t>
          </a:r>
        </a:p>
        <a:p>
          <a:pPr lvl="0" algn="ctr" defTabSz="755650">
            <a:lnSpc>
              <a:spcPct val="90000"/>
            </a:lnSpc>
            <a:spcBef>
              <a:spcPct val="0"/>
            </a:spcBef>
            <a:spcAft>
              <a:spcPct val="35000"/>
            </a:spcAft>
          </a:pPr>
          <a:r>
            <a:rPr lang="en-US" sz="1700" kern="1200" dirty="0" smtClean="0"/>
            <a:t>Using Installer App</a:t>
          </a:r>
          <a:endParaRPr lang="en-US" sz="1700" kern="1200" dirty="0"/>
        </a:p>
      </dsp:txBody>
      <dsp:txXfrm>
        <a:off x="3145345" y="34816"/>
        <a:ext cx="2146877" cy="1119088"/>
      </dsp:txXfrm>
    </dsp:sp>
    <dsp:sp modelId="{380A6625-7405-4ACD-A67B-9E8360FA9B3F}">
      <dsp:nvSpPr>
        <dsp:cNvPr id="0" name=""/>
        <dsp:cNvSpPr/>
      </dsp:nvSpPr>
      <dsp:spPr>
        <a:xfrm>
          <a:off x="5548689" y="319512"/>
          <a:ext cx="469900" cy="549694"/>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548689" y="429451"/>
        <a:ext cx="328930" cy="329816"/>
      </dsp:txXfrm>
    </dsp:sp>
    <dsp:sp modelId="{B436EFE5-6E4C-4886-A562-7C54E635DA0B}">
      <dsp:nvSpPr>
        <dsp:cNvPr id="0" name=""/>
        <dsp:cNvSpPr/>
      </dsp:nvSpPr>
      <dsp:spPr>
        <a:xfrm>
          <a:off x="6213642" y="0"/>
          <a:ext cx="2216509" cy="118872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smtClean="0"/>
            <a:t>Change Switch mode to </a:t>
          </a:r>
          <a:r>
            <a:rPr lang="en-US" sz="1700" b="1" kern="1200" smtClean="0"/>
            <a:t>Advanced*</a:t>
          </a:r>
        </a:p>
        <a:p>
          <a:pPr lvl="0" algn="ctr" defTabSz="755650">
            <a:lnSpc>
              <a:spcPct val="90000"/>
            </a:lnSpc>
            <a:spcBef>
              <a:spcPct val="0"/>
            </a:spcBef>
            <a:spcAft>
              <a:spcPct val="35000"/>
            </a:spcAft>
          </a:pPr>
          <a:r>
            <a:rPr lang="en-US" sz="1700" kern="1200" smtClean="0"/>
            <a:t>&amp; Start Using N1KV</a:t>
          </a:r>
          <a:endParaRPr lang="en-US" sz="1700" kern="1200" dirty="0"/>
        </a:p>
      </dsp:txBody>
      <dsp:txXfrm>
        <a:off x="6248458" y="34816"/>
        <a:ext cx="2146877" cy="111908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ea typeface="ＭＳ Ｐゴシック" pitchFamily="-11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112" charset="-128"/>
              </a:defRPr>
            </a:lvl1pPr>
          </a:lstStyle>
          <a:p>
            <a:pPr>
              <a:defRPr/>
            </a:pPr>
            <a:fld id="{04D73FD4-413E-4EE3-BDC7-8524A9280CFD}" type="datetime1">
              <a:rPr lang="en-US"/>
              <a:pPr>
                <a:defRPr/>
              </a:pPr>
              <a:t>6/27/2013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ea typeface="ＭＳ Ｐゴシック" pitchFamily="-11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112" charset="-128"/>
              </a:defRPr>
            </a:lvl1pPr>
          </a:lstStyle>
          <a:p>
            <a:pPr>
              <a:defRPr/>
            </a:pPr>
            <a:fld id="{0AA94AA6-31C4-4E91-AEEB-C8E28CD5E498}" type="slidenum">
              <a:rPr lang="en-US"/>
              <a:pPr>
                <a:defRPr/>
              </a:pPr>
              <a:t>‹#›</a:t>
            </a:fld>
            <a:endParaRPr lang="en-US"/>
          </a:p>
        </p:txBody>
      </p:sp>
    </p:spTree>
    <p:extLst>
      <p:ext uri="{BB962C8B-B14F-4D97-AF65-F5344CB8AC3E}">
        <p14:creationId xmlns:p14="http://schemas.microsoft.com/office/powerpoint/2010/main" val="435785894"/>
      </p:ext>
    </p:extLst>
  </p:cSld>
  <p:clrMap bg1="lt1" tx1="dk1" bg2="lt2" tx2="dk2" accent1="accent1" accent2="accent2" accent3="accent3" accent4="accent4" accent5="accent5" accent6="accent6" hlink="hlink" folHlink="folHlink"/>
  <p:notesStyle>
    <a:lvl1pPr algn="l" defTabSz="457156"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156" algn="l" defTabSz="457156"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312" algn="l" defTabSz="457156"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467" algn="l" defTabSz="457156"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623" algn="l" defTabSz="457156"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5779" algn="l" defTabSz="457156" rtl="0" eaLnBrk="1" latinLnBrk="0" hangingPunct="1">
      <a:defRPr sz="1200" kern="1200">
        <a:solidFill>
          <a:schemeClr val="tx1"/>
        </a:solidFill>
        <a:latin typeface="+mn-lt"/>
        <a:ea typeface="+mn-ea"/>
        <a:cs typeface="+mn-cs"/>
      </a:defRPr>
    </a:lvl6pPr>
    <a:lvl7pPr marL="2742935" algn="l" defTabSz="457156" rtl="0" eaLnBrk="1" latinLnBrk="0" hangingPunct="1">
      <a:defRPr sz="1200" kern="1200">
        <a:solidFill>
          <a:schemeClr val="tx1"/>
        </a:solidFill>
        <a:latin typeface="+mn-lt"/>
        <a:ea typeface="+mn-ea"/>
        <a:cs typeface="+mn-cs"/>
      </a:defRPr>
    </a:lvl7pPr>
    <a:lvl8pPr marL="3200090" algn="l" defTabSz="457156" rtl="0" eaLnBrk="1" latinLnBrk="0" hangingPunct="1">
      <a:defRPr sz="1200" kern="1200">
        <a:solidFill>
          <a:schemeClr val="tx1"/>
        </a:solidFill>
        <a:latin typeface="+mn-lt"/>
        <a:ea typeface="+mn-ea"/>
        <a:cs typeface="+mn-cs"/>
      </a:defRPr>
    </a:lvl8pPr>
    <a:lvl9pPr marL="3657246" algn="l" defTabSz="45715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C94ED4-5656-B84F-A0F4-F38B66B7C6A9}"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2203743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366365" y="8789063"/>
            <a:ext cx="388952" cy="273631"/>
          </a:xfrm>
          <a:noFill/>
          <a:ln>
            <a:miter lim="800000"/>
            <a:headEnd/>
            <a:tailEnd/>
          </a:ln>
        </p:spPr>
        <p:txBody>
          <a:bodyPr/>
          <a:lstStyle/>
          <a:p>
            <a:pPr defTabSz="455507"/>
            <a:fld id="{459F2DA9-D71E-4206-8BF2-2B2385AF6391}" type="slidenum">
              <a:rPr lang="en-US">
                <a:solidFill>
                  <a:srgbClr val="000000"/>
                </a:solidFill>
              </a:rPr>
              <a:pPr defTabSz="455507"/>
              <a:t>15</a:t>
            </a:fld>
            <a:endParaRPr lang="en-US" dirty="0">
              <a:solidFill>
                <a:srgbClr val="000000"/>
              </a:solidFill>
            </a:endParaRPr>
          </a:p>
        </p:txBody>
      </p:sp>
      <p:sp>
        <p:nvSpPr>
          <p:cNvPr id="89091" name="Rectangle 7"/>
          <p:cNvSpPr txBox="1">
            <a:spLocks noGrp="1" noChangeArrowheads="1"/>
          </p:cNvSpPr>
          <p:nvPr/>
        </p:nvSpPr>
        <p:spPr bwMode="auto">
          <a:xfrm>
            <a:off x="3883299" y="8684299"/>
            <a:ext cx="2973149" cy="458138"/>
          </a:xfrm>
          <a:prstGeom prst="rect">
            <a:avLst/>
          </a:prstGeom>
          <a:noFill/>
          <a:ln w="9525">
            <a:noFill/>
            <a:miter lim="800000"/>
            <a:headEnd/>
            <a:tailEnd/>
          </a:ln>
        </p:spPr>
        <p:txBody>
          <a:bodyPr lIns="92988" tIns="46495" rIns="92988" bIns="46495" anchor="b"/>
          <a:lstStyle/>
          <a:p>
            <a:pPr algn="r" defTabSz="926880"/>
            <a:fld id="{C429BEA3-D77A-49CF-8278-6DF9CE8680C8}" type="slidenum">
              <a:rPr lang="en-US" sz="1200">
                <a:solidFill>
                  <a:srgbClr val="000000"/>
                </a:solidFill>
                <a:latin typeface="Calibri" pitchFamily="34" charset="0"/>
              </a:rPr>
              <a:pPr algn="r" defTabSz="926880"/>
              <a:t>15</a:t>
            </a:fld>
            <a:endParaRPr lang="en-US" sz="1200" dirty="0">
              <a:solidFill>
                <a:srgbClr val="000000"/>
              </a:solidFill>
              <a:latin typeface="Calibri" pitchFamily="34" charset="0"/>
            </a:endParaRPr>
          </a:p>
        </p:txBody>
      </p:sp>
      <p:sp>
        <p:nvSpPr>
          <p:cNvPr id="89092"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p:spPr>
      </p:sp>
      <p:sp>
        <p:nvSpPr>
          <p:cNvPr id="89093" name="Rectangle 3"/>
          <p:cNvSpPr>
            <a:spLocks noGrp="1" noChangeArrowheads="1"/>
          </p:cNvSpPr>
          <p:nvPr>
            <p:ph type="body" idx="1"/>
          </p:nvPr>
        </p:nvSpPr>
        <p:spPr bwMode="auto">
          <a:xfrm>
            <a:off x="686114" y="4343715"/>
            <a:ext cx="5485778" cy="4113863"/>
          </a:xfrm>
          <a:noFill/>
        </p:spPr>
        <p:txBody>
          <a:bodyPr wrap="square" lIns="91231" tIns="45616" rIns="91231" bIns="45616" numCol="1" anchor="t" anchorCtr="0" compatLnSpc="1">
            <a:prstTxWarp prst="textNoShape">
              <a:avLst/>
            </a:prstTxWarp>
          </a:bodyPr>
          <a:lstStyle/>
          <a:p>
            <a:pPr eaLnBrk="1" hangingPunct="1">
              <a:spcBef>
                <a:spcPct val="0"/>
              </a:spcBef>
            </a:pPr>
            <a:endParaRPr lang="en-US" sz="1000" dirty="0">
              <a:ea typeface="ＭＳ Ｐゴシック" pitchFamily="34" charset="-128"/>
            </a:endParaRPr>
          </a:p>
        </p:txBody>
      </p:sp>
    </p:spTree>
    <p:extLst>
      <p:ext uri="{BB962C8B-B14F-4D97-AF65-F5344CB8AC3E}">
        <p14:creationId xmlns:p14="http://schemas.microsoft.com/office/powerpoint/2010/main" val="3759370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bwMode="auto">
          <a:xfrm>
            <a:off x="6366365" y="8789063"/>
            <a:ext cx="388952" cy="273631"/>
          </a:xfrm>
          <a:noFill/>
          <a:ln>
            <a:miter lim="800000"/>
            <a:headEnd/>
            <a:tailEnd/>
          </a:ln>
        </p:spPr>
        <p:txBody>
          <a:bodyPr/>
          <a:lstStyle/>
          <a:p>
            <a:pPr defTabSz="455507"/>
            <a:fld id="{459F2DA9-D71E-4206-8BF2-2B2385AF6391}" type="slidenum">
              <a:rPr lang="en-US">
                <a:solidFill>
                  <a:srgbClr val="000000"/>
                </a:solidFill>
              </a:rPr>
              <a:pPr defTabSz="455507"/>
              <a:t>16</a:t>
            </a:fld>
            <a:endParaRPr lang="en-US" dirty="0">
              <a:solidFill>
                <a:srgbClr val="000000"/>
              </a:solidFill>
            </a:endParaRPr>
          </a:p>
        </p:txBody>
      </p:sp>
      <p:sp>
        <p:nvSpPr>
          <p:cNvPr id="89091" name="Rectangle 7"/>
          <p:cNvSpPr txBox="1">
            <a:spLocks noGrp="1" noChangeArrowheads="1"/>
          </p:cNvSpPr>
          <p:nvPr/>
        </p:nvSpPr>
        <p:spPr bwMode="auto">
          <a:xfrm>
            <a:off x="3883299" y="8684299"/>
            <a:ext cx="2973149" cy="458138"/>
          </a:xfrm>
          <a:prstGeom prst="rect">
            <a:avLst/>
          </a:prstGeom>
          <a:noFill/>
          <a:ln w="9525">
            <a:noFill/>
            <a:miter lim="800000"/>
            <a:headEnd/>
            <a:tailEnd/>
          </a:ln>
        </p:spPr>
        <p:txBody>
          <a:bodyPr lIns="92988" tIns="46495" rIns="92988" bIns="46495" anchor="b"/>
          <a:lstStyle/>
          <a:p>
            <a:pPr algn="r" defTabSz="926880"/>
            <a:fld id="{C429BEA3-D77A-49CF-8278-6DF9CE8680C8}" type="slidenum">
              <a:rPr lang="en-US" sz="1200">
                <a:solidFill>
                  <a:srgbClr val="000000"/>
                </a:solidFill>
                <a:latin typeface="Calibri" pitchFamily="34" charset="0"/>
              </a:rPr>
              <a:pPr algn="r" defTabSz="926880"/>
              <a:t>16</a:t>
            </a:fld>
            <a:endParaRPr lang="en-US" sz="1200" dirty="0">
              <a:solidFill>
                <a:srgbClr val="000000"/>
              </a:solidFill>
              <a:latin typeface="Calibri" pitchFamily="34" charset="0"/>
            </a:endParaRPr>
          </a:p>
        </p:txBody>
      </p:sp>
      <p:sp>
        <p:nvSpPr>
          <p:cNvPr id="89092" name="Rectangle 2"/>
          <p:cNvSpPr>
            <a:spLocks noGrp="1" noRot="1" noChangeAspect="1" noChangeArrowheads="1" noTextEdit="1"/>
          </p:cNvSpPr>
          <p:nvPr>
            <p:ph type="sldImg"/>
          </p:nvPr>
        </p:nvSpPr>
        <p:spPr bwMode="auto">
          <a:xfrm>
            <a:off x="1144588" y="687388"/>
            <a:ext cx="4570412" cy="3427412"/>
          </a:xfrm>
          <a:noFill/>
          <a:ln>
            <a:solidFill>
              <a:srgbClr val="000000"/>
            </a:solidFill>
            <a:miter lim="800000"/>
            <a:headEnd/>
            <a:tailEnd/>
          </a:ln>
        </p:spPr>
      </p:sp>
      <p:sp>
        <p:nvSpPr>
          <p:cNvPr id="89093" name="Rectangle 3"/>
          <p:cNvSpPr>
            <a:spLocks noGrp="1" noChangeArrowheads="1"/>
          </p:cNvSpPr>
          <p:nvPr>
            <p:ph type="body" idx="1"/>
          </p:nvPr>
        </p:nvSpPr>
        <p:spPr bwMode="auto">
          <a:xfrm>
            <a:off x="686114" y="4343715"/>
            <a:ext cx="5485778" cy="4113863"/>
          </a:xfrm>
          <a:noFill/>
        </p:spPr>
        <p:txBody>
          <a:bodyPr wrap="square" lIns="91231" tIns="45616" rIns="91231" bIns="45616" numCol="1" anchor="t" anchorCtr="0" compatLnSpc="1">
            <a:prstTxWarp prst="textNoShape">
              <a:avLst/>
            </a:prstTxWarp>
          </a:bodyPr>
          <a:lstStyle/>
          <a:p>
            <a:pPr eaLnBrk="1" hangingPunct="1">
              <a:spcBef>
                <a:spcPct val="0"/>
              </a:spcBef>
            </a:pPr>
            <a:endParaRPr lang="en-US" sz="1000" dirty="0">
              <a:ea typeface="ＭＳ Ｐゴシック" pitchFamily="34" charset="-128"/>
            </a:endParaRPr>
          </a:p>
        </p:txBody>
      </p:sp>
    </p:spTree>
    <p:extLst>
      <p:ext uri="{BB962C8B-B14F-4D97-AF65-F5344CB8AC3E}">
        <p14:creationId xmlns:p14="http://schemas.microsoft.com/office/powerpoint/2010/main" val="405400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862" indent="-285716" eaLnBrk="0" hangingPunct="0">
              <a:defRPr>
                <a:solidFill>
                  <a:schemeClr val="tx1"/>
                </a:solidFill>
                <a:latin typeface="Arial" pitchFamily="34" charset="0"/>
              </a:defRPr>
            </a:lvl2pPr>
            <a:lvl3pPr marL="1142865" indent="-228573" eaLnBrk="0" hangingPunct="0">
              <a:defRPr>
                <a:solidFill>
                  <a:schemeClr val="tx1"/>
                </a:solidFill>
                <a:latin typeface="Arial" pitchFamily="34" charset="0"/>
              </a:defRPr>
            </a:lvl3pPr>
            <a:lvl4pPr marL="1600011" indent="-228573" eaLnBrk="0" hangingPunct="0">
              <a:defRPr>
                <a:solidFill>
                  <a:schemeClr val="tx1"/>
                </a:solidFill>
                <a:latin typeface="Arial" pitchFamily="34" charset="0"/>
              </a:defRPr>
            </a:lvl4pPr>
            <a:lvl5pPr marL="2057156" indent="-228573" eaLnBrk="0" hangingPunct="0">
              <a:defRPr>
                <a:solidFill>
                  <a:schemeClr val="tx1"/>
                </a:solidFill>
                <a:latin typeface="Arial" pitchFamily="34" charset="0"/>
              </a:defRPr>
            </a:lvl5pPr>
            <a:lvl6pPr marL="2514303" indent="-228573" eaLnBrk="0" fontAlgn="base" hangingPunct="0">
              <a:spcBef>
                <a:spcPct val="0"/>
              </a:spcBef>
              <a:spcAft>
                <a:spcPct val="0"/>
              </a:spcAft>
              <a:defRPr>
                <a:solidFill>
                  <a:schemeClr val="tx1"/>
                </a:solidFill>
                <a:latin typeface="Arial" pitchFamily="34" charset="0"/>
              </a:defRPr>
            </a:lvl6pPr>
            <a:lvl7pPr marL="2971449" indent="-228573" eaLnBrk="0" fontAlgn="base" hangingPunct="0">
              <a:spcBef>
                <a:spcPct val="0"/>
              </a:spcBef>
              <a:spcAft>
                <a:spcPct val="0"/>
              </a:spcAft>
              <a:defRPr>
                <a:solidFill>
                  <a:schemeClr val="tx1"/>
                </a:solidFill>
                <a:latin typeface="Arial" pitchFamily="34" charset="0"/>
              </a:defRPr>
            </a:lvl7pPr>
            <a:lvl8pPr marL="3428594" indent="-228573" eaLnBrk="0" fontAlgn="base" hangingPunct="0">
              <a:spcBef>
                <a:spcPct val="0"/>
              </a:spcBef>
              <a:spcAft>
                <a:spcPct val="0"/>
              </a:spcAft>
              <a:defRPr>
                <a:solidFill>
                  <a:schemeClr val="tx1"/>
                </a:solidFill>
                <a:latin typeface="Arial" pitchFamily="34" charset="0"/>
              </a:defRPr>
            </a:lvl8pPr>
            <a:lvl9pPr marL="3885741" indent="-228573" eaLnBrk="0" fontAlgn="base" hangingPunct="0">
              <a:spcBef>
                <a:spcPct val="0"/>
              </a:spcBef>
              <a:spcAft>
                <a:spcPct val="0"/>
              </a:spcAft>
              <a:defRPr>
                <a:solidFill>
                  <a:schemeClr val="tx1"/>
                </a:solidFill>
                <a:latin typeface="Arial" pitchFamily="34" charset="0"/>
              </a:defRPr>
            </a:lvl9pPr>
          </a:lstStyle>
          <a:p>
            <a:pPr eaLnBrk="1" hangingPunct="1"/>
            <a:fld id="{22847917-1672-4025-B0C7-63DAF6E9DA4A}" type="slidenum">
              <a:rPr lang="en-US"/>
              <a:pPr eaLnBrk="1" hangingPunct="1"/>
              <a:t>18</a:t>
            </a:fld>
            <a:endParaRPr lang="en-US"/>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dirty="0"/>
          </a:p>
        </p:txBody>
      </p:sp>
    </p:spTree>
    <p:extLst>
      <p:ext uri="{BB962C8B-B14F-4D97-AF65-F5344CB8AC3E}">
        <p14:creationId xmlns:p14="http://schemas.microsoft.com/office/powerpoint/2010/main" val="554736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11:14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4248003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11:14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261197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A94AA6-31C4-4E91-AEEB-C8E28CD5E498}" type="slidenum">
              <a:rPr lang="en-US" smtClean="0"/>
              <a:pPr>
                <a:defRPr/>
              </a:pPr>
              <a:t>25</a:t>
            </a:fld>
            <a:endParaRPr lang="en-US"/>
          </a:p>
        </p:txBody>
      </p:sp>
    </p:spTree>
    <p:extLst>
      <p:ext uri="{BB962C8B-B14F-4D97-AF65-F5344CB8AC3E}">
        <p14:creationId xmlns:p14="http://schemas.microsoft.com/office/powerpoint/2010/main" val="1470407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11:14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669898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11:14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257742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11:14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756999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A94AA6-31C4-4E91-AEEB-C8E28CD5E498}" type="slidenum">
              <a:rPr lang="en-US" smtClean="0"/>
              <a:pPr>
                <a:defRPr/>
              </a:pPr>
              <a:t>30</a:t>
            </a:fld>
            <a:endParaRPr lang="en-US"/>
          </a:p>
        </p:txBody>
      </p:sp>
    </p:spTree>
    <p:extLst>
      <p:ext uri="{BB962C8B-B14F-4D97-AF65-F5344CB8AC3E}">
        <p14:creationId xmlns:p14="http://schemas.microsoft.com/office/powerpoint/2010/main" val="50637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ln>
            <a:miter lim="800000"/>
            <a:headEnd/>
            <a:tailEnd/>
          </a:ln>
        </p:spPr>
        <p:txBody>
          <a:bodyPr/>
          <a:lstStyle/>
          <a:p>
            <a:fld id="{8F1848A6-55EB-47F1-8719-E423775FA257}" type="slidenum">
              <a:rPr lang="en-US"/>
              <a:pPr/>
              <a:t>2</a:t>
            </a:fld>
            <a:endParaRPr lang="en-US" dirty="0"/>
          </a:p>
        </p:txBody>
      </p:sp>
      <p:sp>
        <p:nvSpPr>
          <p:cNvPr id="84995"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Tree>
    <p:extLst>
      <p:ext uri="{BB962C8B-B14F-4D97-AF65-F5344CB8AC3E}">
        <p14:creationId xmlns:p14="http://schemas.microsoft.com/office/powerpoint/2010/main" val="2387626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11:14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4047733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531" lvl="1" indent="-171430">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0AA94AA6-31C4-4E91-AEEB-C8E28CD5E498}"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182402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2A413C-A797-1B42-97E9-6D2856BDEADD}" type="slidenum">
              <a:rPr lang="en-US" smtClean="0"/>
              <a:pPr/>
              <a:t>35</a:t>
            </a:fld>
            <a:endParaRPr lang="en-US"/>
          </a:p>
        </p:txBody>
      </p:sp>
    </p:spTree>
    <p:extLst>
      <p:ext uri="{BB962C8B-B14F-4D97-AF65-F5344CB8AC3E}">
        <p14:creationId xmlns:p14="http://schemas.microsoft.com/office/powerpoint/2010/main" val="578377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AA94AA6-31C4-4E91-AEEB-C8E28CD5E498}" type="slidenum">
              <a:rPr lang="en-US" smtClean="0">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933213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45027E-657E-4C4E-9A32-29318DE6140C}" type="slidenum">
              <a:rPr lang="en-US" smtClean="0"/>
              <a:pPr/>
              <a:t>5</a:t>
            </a:fld>
            <a:endParaRPr lang="en-US" dirty="0"/>
          </a:p>
        </p:txBody>
      </p:sp>
    </p:spTree>
    <p:extLst>
      <p:ext uri="{BB962C8B-B14F-4D97-AF65-F5344CB8AC3E}">
        <p14:creationId xmlns:p14="http://schemas.microsoft.com/office/powerpoint/2010/main" val="364731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10000"/>
          </a:bodyPr>
          <a:lstStyle/>
          <a:p>
            <a:endParaRPr lang="en-US" dirty="0" smtClean="0"/>
          </a:p>
        </p:txBody>
      </p:sp>
      <p:sp>
        <p:nvSpPr>
          <p:cNvPr id="4" name="Slide Number Placeholder 3"/>
          <p:cNvSpPr>
            <a:spLocks noGrp="1"/>
          </p:cNvSpPr>
          <p:nvPr>
            <p:ph type="sldNum" sz="quarter" idx="10"/>
          </p:nvPr>
        </p:nvSpPr>
        <p:spPr/>
        <p:txBody>
          <a:bodyPr/>
          <a:lstStyle/>
          <a:p>
            <a:fld id="{96BAA8E3-928F-9C4F-A338-3B220F8C9AE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208898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Microsoft Management Summit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6/27/2013 11:14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77565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B12280-BCF9-4D5D-96BF-18A4B4746201}"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41938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D22267-0AC2-4417-AFFD-AEB91728BB4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72154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AA94AA6-31C4-4E91-AEEB-C8E28CD5E498}" type="slidenum">
              <a:rPr lang="en-US" smtClean="0"/>
              <a:pPr>
                <a:defRPr/>
              </a:pPr>
              <a:t>12</a:t>
            </a:fld>
            <a:endParaRPr lang="en-US"/>
          </a:p>
        </p:txBody>
      </p:sp>
    </p:spTree>
    <p:extLst>
      <p:ext uri="{BB962C8B-B14F-4D97-AF65-F5344CB8AC3E}">
        <p14:creationId xmlns:p14="http://schemas.microsoft.com/office/powerpoint/2010/main" val="31248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966B5E-50AD-4612-8532-E65AF1A28BC4}" type="slidenum">
              <a:rPr lang="en-US" smtClean="0"/>
              <a:pPr/>
              <a:t>13</a:t>
            </a:fld>
            <a:endParaRPr lang="en-US"/>
          </a:p>
        </p:txBody>
      </p:sp>
    </p:spTree>
    <p:extLst>
      <p:ext uri="{BB962C8B-B14F-4D97-AF65-F5344CB8AC3E}">
        <p14:creationId xmlns:p14="http://schemas.microsoft.com/office/powerpoint/2010/main" val="30191005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4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0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5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5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3.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5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5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5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4.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5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5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5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5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5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5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5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5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5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6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6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6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6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6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5.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6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6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6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5.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6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6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6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6.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5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_rels/slideLayout65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6.xml"/></Relationships>
</file>

<file path=ppt/slideLayouts/_rels/slideLayout65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6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6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6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6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7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7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8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8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8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8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8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8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8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8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pic>
        <p:nvPicPr>
          <p:cNvPr id="38" name="Picture 37" descr="bottom bar.jpg"/>
          <p:cNvPicPr>
            <a:picLocks noChangeAspect="1"/>
          </p:cNvPicPr>
          <p:nvPr/>
        </p:nvPicPr>
        <p:blipFill>
          <a:blip r:embed="rId2" cstate="print"/>
          <a:stretch>
            <a:fillRect/>
          </a:stretch>
        </p:blipFill>
        <p:spPr>
          <a:xfrm>
            <a:off x="333376" y="6378339"/>
            <a:ext cx="8477250" cy="162912"/>
          </a:xfrm>
          <a:prstGeom prst="rect">
            <a:avLst/>
          </a:prstGeom>
        </p:spPr>
      </p:pic>
      <p:sp>
        <p:nvSpPr>
          <p:cNvPr id="39" name="Rectangle 38"/>
          <p:cNvSpPr/>
          <p:nvPr/>
        </p:nvSpPr>
        <p:spPr>
          <a:xfrm>
            <a:off x="3405353" y="5948637"/>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40" name="Rectangle 39"/>
          <p:cNvSpPr/>
          <p:nvPr/>
        </p:nvSpPr>
        <p:spPr>
          <a:xfrm>
            <a:off x="1460940" y="5948637"/>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42" name="Rectangle 41"/>
          <p:cNvSpPr/>
          <p:nvPr/>
        </p:nvSpPr>
        <p:spPr>
          <a:xfrm>
            <a:off x="4771698" y="5948637"/>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43" name="Rounded Rectangle 42"/>
          <p:cNvSpPr/>
          <p:nvPr/>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45" name="Rounded Rectangle 44"/>
          <p:cNvSpPr/>
          <p:nvPr/>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46" name="Rounded Rectangle 45"/>
          <p:cNvSpPr/>
          <p:nvPr/>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47" name="Rounded Rectangle 46"/>
          <p:cNvSpPr/>
          <p:nvPr/>
        </p:nvSpPr>
        <p:spPr>
          <a:xfrm rot="10800000" flipH="1">
            <a:off x="5869870" y="6614160"/>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48" name="Rounded Rectangle 47"/>
          <p:cNvSpPr/>
          <p:nvPr/>
        </p:nvSpPr>
        <p:spPr>
          <a:xfrm rot="10800000" flipH="1">
            <a:off x="6933206" y="661416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49" name="Rounded Rectangle 48"/>
          <p:cNvSpPr/>
          <p:nvPr/>
        </p:nvSpPr>
        <p:spPr>
          <a:xfrm rot="10800000" flipH="1">
            <a:off x="2191487"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50" name="Rounded Rectangle 49"/>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51" name="Rounded Rectangle 50"/>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52" name="Rounded Rectangle 51"/>
          <p:cNvSpPr/>
          <p:nvPr/>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53" name="Rounded Rectangle 52"/>
          <p:cNvSpPr/>
          <p:nvPr/>
        </p:nvSpPr>
        <p:spPr>
          <a:xfrm rot="10800000" flipH="1">
            <a:off x="341313" y="6708753"/>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54" name="Rounded Rectangle 53"/>
          <p:cNvSpPr/>
          <p:nvPr/>
        </p:nvSpPr>
        <p:spPr>
          <a:xfrm rot="10800000" flipH="1">
            <a:off x="8038251" y="8318269"/>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55" name="Rounded Rectangle 54"/>
          <p:cNvSpPr/>
          <p:nvPr/>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56" name="Rounded Rectangle 55"/>
          <p:cNvSpPr/>
          <p:nvPr/>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57" name="Rectangle 56"/>
          <p:cNvSpPr/>
          <p:nvPr/>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grpSp>
        <p:nvGrpSpPr>
          <p:cNvPr id="4"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88" name="Rectangle 87"/>
          <p:cNvSpPr/>
          <p:nvPr/>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89"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algn="l" defTabSz="814310">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90"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lnSpc>
                <a:spcPct val="100000"/>
              </a:lnSpc>
            </a:pPr>
            <a:r>
              <a:rPr lang="en-US" sz="600" dirty="0">
                <a:solidFill>
                  <a:srgbClr val="C0C0C0"/>
                </a:solidFill>
                <a:latin typeface="+mj-lt"/>
              </a:rPr>
              <a:t>Cisco Confidential</a:t>
            </a:r>
          </a:p>
        </p:txBody>
      </p:sp>
      <p:sp>
        <p:nvSpPr>
          <p:cNvPr id="9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lnSpc>
                <a:spcPct val="100000"/>
              </a:lnSpc>
            </a:pPr>
            <a:fld id="{DFCF27A5-1A5B-48D3-A060-2758FFBB1ADD}" type="slidenum">
              <a:rPr lang="en-US" sz="600">
                <a:solidFill>
                  <a:srgbClr val="C0C0C0"/>
                </a:solidFill>
                <a:latin typeface="+mj-lt"/>
              </a:rPr>
              <a:pPr algn="r" defTabSz="814310">
                <a:lnSpc>
                  <a:spcPct val="100000"/>
                </a:lnSpc>
              </a:pPr>
              <a:t>‹#›</a:t>
            </a:fld>
            <a:endParaRPr lang="en-US" sz="600" dirty="0">
              <a:solidFill>
                <a:srgbClr val="C0C0C0"/>
              </a:solidFill>
              <a:latin typeface="+mj-lt"/>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45"/>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46"/>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47"/>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48"/>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4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49"/>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50"/>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51"/>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52"/>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53"/>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54"/>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55"/>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56"/>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2"/>
                                        </p:tgtEl>
                                        <p:attrNameLst>
                                          <p:attrName>style.color</p:attrName>
                                        </p:attrNameLst>
                                      </p:cBhvr>
                                      <p:to>
                                        <a:srgbClr val="60CCCC"/>
                                      </p:to>
                                    </p:animClr>
                                    <p:animClr clrSpc="rgb" dir="cw">
                                      <p:cBhvr>
                                        <p:cTn id="33" dur="6650" autoRev="1" fill="hold"/>
                                        <p:tgtEl>
                                          <p:spTgt spid="42"/>
                                        </p:tgtEl>
                                        <p:attrNameLst>
                                          <p:attrName>fillcolor</p:attrName>
                                        </p:attrNameLst>
                                      </p:cBhvr>
                                      <p:to>
                                        <a:srgbClr val="60CCCC"/>
                                      </p:to>
                                    </p:animClr>
                                    <p:set>
                                      <p:cBhvr>
                                        <p:cTn id="34" dur="6650" autoRev="1" fill="hold"/>
                                        <p:tgtEl>
                                          <p:spTgt spid="42"/>
                                        </p:tgtEl>
                                        <p:attrNameLst>
                                          <p:attrName>fill.type</p:attrName>
                                        </p:attrNameLst>
                                      </p:cBhvr>
                                      <p:to>
                                        <p:strVal val="solid"/>
                                      </p:to>
                                    </p:set>
                                    <p:set>
                                      <p:cBhvr>
                                        <p:cTn id="35" dur="6650" autoRev="1" fill="hold"/>
                                        <p:tgtEl>
                                          <p:spTgt spid="42"/>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0"/>
                                        </p:tgtEl>
                                        <p:attrNameLst>
                                          <p:attrName>style.color</p:attrName>
                                        </p:attrNameLst>
                                      </p:cBhvr>
                                      <p:to>
                                        <a:srgbClr val="60CCCC"/>
                                      </p:to>
                                    </p:animClr>
                                    <p:animClr clrSpc="rgb" dir="cw">
                                      <p:cBhvr>
                                        <p:cTn id="38" dur="5350" autoRev="1" fill="hold"/>
                                        <p:tgtEl>
                                          <p:spTgt spid="40"/>
                                        </p:tgtEl>
                                        <p:attrNameLst>
                                          <p:attrName>fillcolor</p:attrName>
                                        </p:attrNameLst>
                                      </p:cBhvr>
                                      <p:to>
                                        <a:srgbClr val="60CCCC"/>
                                      </p:to>
                                    </p:animClr>
                                    <p:set>
                                      <p:cBhvr>
                                        <p:cTn id="39" dur="5350" autoRev="1" fill="hold"/>
                                        <p:tgtEl>
                                          <p:spTgt spid="40"/>
                                        </p:tgtEl>
                                        <p:attrNameLst>
                                          <p:attrName>fill.type</p:attrName>
                                        </p:attrNameLst>
                                      </p:cBhvr>
                                      <p:to>
                                        <p:strVal val="solid"/>
                                      </p:to>
                                    </p:set>
                                    <p:set>
                                      <p:cBhvr>
                                        <p:cTn id="40" dur="5350" autoRev="1" fill="hold"/>
                                        <p:tgtEl>
                                          <p:spTgt spid="40"/>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39"/>
                                        </p:tgtEl>
                                        <p:attrNameLst>
                                          <p:attrName>style.color</p:attrName>
                                        </p:attrNameLst>
                                      </p:cBhvr>
                                      <p:to>
                                        <a:srgbClr val="60CCCC"/>
                                      </p:to>
                                    </p:animClr>
                                    <p:animClr clrSpc="rgb" dir="cw">
                                      <p:cBhvr>
                                        <p:cTn id="43" dur="6650" autoRev="1" fill="hold"/>
                                        <p:tgtEl>
                                          <p:spTgt spid="39"/>
                                        </p:tgtEl>
                                        <p:attrNameLst>
                                          <p:attrName>fillcolor</p:attrName>
                                        </p:attrNameLst>
                                      </p:cBhvr>
                                      <p:to>
                                        <a:srgbClr val="60CCCC"/>
                                      </p:to>
                                    </p:animClr>
                                    <p:set>
                                      <p:cBhvr>
                                        <p:cTn id="44" dur="6650" autoRev="1" fill="hold"/>
                                        <p:tgtEl>
                                          <p:spTgt spid="39"/>
                                        </p:tgtEl>
                                        <p:attrNameLst>
                                          <p:attrName>fill.type</p:attrName>
                                        </p:attrNameLst>
                                      </p:cBhvr>
                                      <p:to>
                                        <p:strVal val="solid"/>
                                      </p:to>
                                    </p:set>
                                    <p:set>
                                      <p:cBhvr>
                                        <p:cTn id="45" dur="6650" autoRev="1"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1_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44765"/>
            <a:ext cx="4123944"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200" b="0" kern="1200" spc="-100" baseline="0" dirty="0" smtClean="0">
                <a:gradFill>
                  <a:gsLst>
                    <a:gs pos="0">
                      <a:schemeClr val="bg1"/>
                    </a:gs>
                    <a:gs pos="100000">
                      <a:schemeClr val="tx1"/>
                    </a:gs>
                  </a:gsLst>
                  <a:lin ang="36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7" name="Text Placeholder 6"/>
          <p:cNvSpPr>
            <a:spLocks noGrp="1"/>
          </p:cNvSpPr>
          <p:nvPr>
            <p:ph type="body" sz="quarter" idx="10" hasCustomPrompt="1"/>
          </p:nvPr>
        </p:nvSpPr>
        <p:spPr>
          <a:xfrm>
            <a:off x="4818888" y="253909"/>
            <a:ext cx="3895344" cy="841248"/>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200" b="0" kern="1200" spc="-100" baseline="0" dirty="0">
                <a:gradFill>
                  <a:gsLst>
                    <a:gs pos="0">
                      <a:schemeClr val="bg1"/>
                    </a:gs>
                    <a:gs pos="100000">
                      <a:schemeClr val="tx1"/>
                    </a:gs>
                  </a:gsLst>
                  <a:lin ang="3600000" scaled="0"/>
                </a:gra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sp>
        <p:nvSpPr>
          <p:cNvPr id="9" name="Text Placeholder 8"/>
          <p:cNvSpPr>
            <a:spLocks noGrp="1"/>
          </p:cNvSpPr>
          <p:nvPr>
            <p:ph type="body" sz="quarter" idx="11" hasCustomPrompt="1"/>
          </p:nvPr>
        </p:nvSpPr>
        <p:spPr>
          <a:xfrm>
            <a:off x="219456" y="1486226"/>
            <a:ext cx="4142232" cy="4526280"/>
          </a:xfrm>
        </p:spPr>
        <p:txBody>
          <a:bodyPr/>
          <a:lstStyle>
            <a:lvl1pPr marL="0" indent="0">
              <a:buNone/>
              <a:defRPr>
                <a:solidFill>
                  <a:schemeClr val="tx2"/>
                </a:solidFill>
                <a:latin typeface="+mj-lt"/>
              </a:defRPr>
            </a:lvl1pPr>
            <a:lvl2pPr marL="228578" indent="-228578">
              <a:buClr>
                <a:schemeClr val="bg1"/>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486226"/>
            <a:ext cx="4005072" cy="4526280"/>
          </a:xfrm>
        </p:spPr>
        <p:txBody>
          <a:bodyPr/>
          <a:lstStyle>
            <a:lvl1pPr marL="0" indent="0">
              <a:buFontTx/>
              <a:buNone/>
              <a:defRPr>
                <a:solidFill>
                  <a:schemeClr val="tx2"/>
                </a:solidFill>
                <a:latin typeface="+mj-lt"/>
              </a:defRPr>
            </a:lvl1pPr>
            <a:lvl2pPr marL="228578" indent="-228578">
              <a:buClr>
                <a:schemeClr val="bg1"/>
              </a:buClr>
              <a:buFont typeface="Arial" pitchFamily="34" charset="0"/>
              <a:buChar char="•"/>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3"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5" name="Picture 14" descr="verticalbar.png"/>
          <p:cNvPicPr>
            <a:picLocks noChangeAspect="1"/>
          </p:cNvPicPr>
          <p:nvPr userDrawn="1"/>
        </p:nvPicPr>
        <p:blipFill>
          <a:blip r:embed="rId2" cstate="print"/>
          <a:stretch>
            <a:fillRect/>
          </a:stretch>
        </p:blipFill>
        <p:spPr>
          <a:xfrm>
            <a:off x="4447858" y="777667"/>
            <a:ext cx="89319" cy="5287676"/>
          </a:xfrm>
          <a:prstGeom prst="rect">
            <a:avLst/>
          </a:prstGeom>
          <a:noFill/>
          <a:ln>
            <a:noFill/>
          </a:ln>
        </p:spPr>
      </p:pic>
      <p:sp>
        <p:nvSpPr>
          <p:cNvPr id="10" name="Rectangle 4"/>
          <p:cNvSpPr>
            <a:spLocks noChangeArrowheads="1"/>
          </p:cNvSpPr>
          <p:nvPr userDrawn="1"/>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hf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ullet_3-Column Layout w title">
    <p:spTree>
      <p:nvGrpSpPr>
        <p:cNvPr id="1" name=""/>
        <p:cNvGrpSpPr/>
        <p:nvPr/>
      </p:nvGrpSpPr>
      <p:grpSpPr>
        <a:xfrm>
          <a:off x="0" y="0"/>
          <a:ext cx="0" cy="0"/>
          <a:chOff x="0" y="0"/>
          <a:chExt cx="0" cy="0"/>
        </a:xfrm>
      </p:grpSpPr>
      <p:sp>
        <p:nvSpPr>
          <p:cNvPr id="9" name="Text Placeholder 10"/>
          <p:cNvSpPr>
            <a:spLocks noGrp="1"/>
          </p:cNvSpPr>
          <p:nvPr>
            <p:ph type="body" sz="quarter" idx="12"/>
          </p:nvPr>
        </p:nvSpPr>
        <p:spPr>
          <a:xfrm>
            <a:off x="209803" y="1457517"/>
            <a:ext cx="2670175" cy="648707"/>
          </a:xfrm>
        </p:spPr>
        <p:txBody>
          <a:bodyPr anchor="b">
            <a:noAutofit/>
          </a:bodyPr>
          <a:lstStyle>
            <a:lvl1pPr marL="457156" indent="-457156" algn="l">
              <a:buFontTx/>
              <a:buNone/>
              <a:defRPr kumimoji="0" lang="en-US" sz="2200" b="0" i="0" u="none" strike="noStrike" kern="1200" cap="none" spc="0" normalizeH="0" baseline="0" noProof="0" dirty="0" smtClean="0">
                <a:ln>
                  <a:noFill/>
                </a:ln>
                <a:solidFill>
                  <a:schemeClr val="tx2">
                    <a:lumMod val="60000"/>
                    <a:lumOff val="40000"/>
                  </a:schemeClr>
                </a:soli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tabLst/>
              <a:defRPr/>
            </a:pPr>
            <a:r>
              <a:rPr lang="en-US" dirty="0" smtClean="0"/>
              <a:t>Click to edit Master text styles</a:t>
            </a:r>
          </a:p>
        </p:txBody>
      </p:sp>
      <p:sp>
        <p:nvSpPr>
          <p:cNvPr id="10" name="Text Placeholder 10"/>
          <p:cNvSpPr>
            <a:spLocks noGrp="1"/>
          </p:cNvSpPr>
          <p:nvPr>
            <p:ph type="body" sz="quarter" idx="13"/>
          </p:nvPr>
        </p:nvSpPr>
        <p:spPr>
          <a:xfrm>
            <a:off x="3289554" y="1458042"/>
            <a:ext cx="2596896" cy="649386"/>
          </a:xfrm>
        </p:spPr>
        <p:txBody>
          <a:bodyPr anchor="b">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2200" b="0" i="0" u="none" strike="noStrike" kern="1200" cap="none" spc="0" normalizeH="0" baseline="0" noProof="0">
                <a:ln>
                  <a:noFill/>
                </a:ln>
                <a:solidFill>
                  <a:srgbClr val="888C8A"/>
                </a:soli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13" name="Text Placeholder 12"/>
          <p:cNvSpPr>
            <a:spLocks noGrp="1"/>
          </p:cNvSpPr>
          <p:nvPr>
            <p:ph type="body" sz="quarter" idx="14"/>
          </p:nvPr>
        </p:nvSpPr>
        <p:spPr>
          <a:xfrm>
            <a:off x="244475" y="2398083"/>
            <a:ext cx="2622550" cy="4084228"/>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5"/>
          </p:nvPr>
        </p:nvSpPr>
        <p:spPr>
          <a:xfrm>
            <a:off x="3292475" y="2396087"/>
            <a:ext cx="2593975" cy="4057649"/>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2402558"/>
            <a:ext cx="2633662" cy="4031070"/>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verticalbar.png"/>
          <p:cNvPicPr>
            <a:picLocks/>
          </p:cNvPicPr>
          <p:nvPr/>
        </p:nvPicPr>
        <p:blipFill>
          <a:blip r:embed="rId2" cstate="print"/>
          <a:stretch>
            <a:fillRect/>
          </a:stretch>
        </p:blipFill>
        <p:spPr>
          <a:xfrm>
            <a:off x="3038157" y="1727431"/>
            <a:ext cx="89432" cy="4754880"/>
          </a:xfrm>
          <a:prstGeom prst="rect">
            <a:avLst/>
          </a:prstGeom>
          <a:noFill/>
          <a:ln>
            <a:noFill/>
          </a:ln>
        </p:spPr>
      </p:pic>
      <p:pic>
        <p:nvPicPr>
          <p:cNvPr id="18" name="Picture 17" descr="verticalbar.png"/>
          <p:cNvPicPr>
            <a:picLocks/>
          </p:cNvPicPr>
          <p:nvPr/>
        </p:nvPicPr>
        <p:blipFill>
          <a:blip r:embed="rId2" cstate="print"/>
          <a:stretch>
            <a:fillRect/>
          </a:stretch>
        </p:blipFill>
        <p:spPr>
          <a:xfrm>
            <a:off x="6029007" y="1727431"/>
            <a:ext cx="89432" cy="4754880"/>
          </a:xfrm>
          <a:prstGeom prst="rect">
            <a:avLst/>
          </a:prstGeom>
          <a:noFill/>
          <a:ln>
            <a:noFill/>
          </a:ln>
        </p:spPr>
      </p:pic>
      <p:sp>
        <p:nvSpPr>
          <p:cNvPr id="12"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19" name="Text Placeholder 10"/>
          <p:cNvSpPr>
            <a:spLocks noGrp="1"/>
          </p:cNvSpPr>
          <p:nvPr>
            <p:ph type="body" sz="quarter" idx="17"/>
          </p:nvPr>
        </p:nvSpPr>
        <p:spPr>
          <a:xfrm>
            <a:off x="6300788" y="1458042"/>
            <a:ext cx="2596896" cy="649386"/>
          </a:xfrm>
        </p:spPr>
        <p:txBody>
          <a:bodyPr anchor="b">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2200" b="0" i="0" u="none" strike="noStrike" kern="1200" cap="none" spc="0" normalizeH="0" baseline="0" noProof="0">
                <a:ln>
                  <a:noFill/>
                </a:ln>
                <a:solidFill>
                  <a:srgbClr val="888C8A"/>
                </a:soli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745336"/>
            <a:ext cx="2622550" cy="4391025"/>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5"/>
          </p:nvPr>
        </p:nvSpPr>
        <p:spPr>
          <a:xfrm>
            <a:off x="3292475" y="1745336"/>
            <a:ext cx="2593975" cy="4362450"/>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6"/>
          </p:nvPr>
        </p:nvSpPr>
        <p:spPr>
          <a:xfrm>
            <a:off x="6300788" y="1745336"/>
            <a:ext cx="2633662" cy="4333875"/>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verticalbar.png"/>
          <p:cNvPicPr>
            <a:picLocks noChangeAspect="1"/>
          </p:cNvPicPr>
          <p:nvPr userDrawn="1"/>
        </p:nvPicPr>
        <p:blipFill>
          <a:blip r:embed="rId2" cstate="print"/>
          <a:stretch>
            <a:fillRect/>
          </a:stretch>
        </p:blipFill>
        <p:spPr>
          <a:xfrm>
            <a:off x="3038159" y="922804"/>
            <a:ext cx="89319" cy="5287676"/>
          </a:xfrm>
          <a:prstGeom prst="rect">
            <a:avLst/>
          </a:prstGeom>
          <a:noFill/>
          <a:ln>
            <a:noFill/>
          </a:ln>
        </p:spPr>
      </p:pic>
      <p:pic>
        <p:nvPicPr>
          <p:cNvPr id="18" name="Picture 17" descr="verticalbar.png"/>
          <p:cNvPicPr>
            <a:picLocks noChangeAspect="1"/>
          </p:cNvPicPr>
          <p:nvPr userDrawn="1"/>
        </p:nvPicPr>
        <p:blipFill>
          <a:blip r:embed="rId2" cstate="print"/>
          <a:stretch>
            <a:fillRect/>
          </a:stretch>
        </p:blipFill>
        <p:spPr>
          <a:xfrm>
            <a:off x="6029009" y="922804"/>
            <a:ext cx="89319" cy="5287676"/>
          </a:xfrm>
          <a:prstGeom prst="rect">
            <a:avLst/>
          </a:prstGeom>
          <a:noFill/>
          <a:ln>
            <a:noFill/>
          </a:ln>
        </p:spPr>
      </p:pic>
      <p:sp>
        <p:nvSpPr>
          <p:cNvPr id="12" name="Title 1"/>
          <p:cNvSpPr>
            <a:spLocks noGrp="1"/>
          </p:cNvSpPr>
          <p:nvPr>
            <p:ph type="title" hasCustomPrompt="1"/>
          </p:nvPr>
        </p:nvSpPr>
        <p:spPr>
          <a:xfrm>
            <a:off x="229702" y="240127"/>
            <a:ext cx="2637323" cy="1155528"/>
          </a:xfrm>
        </p:spPr>
        <p:txBody>
          <a:bodyPr/>
          <a:lstStyle>
            <a:lvl1pPr algn="l" defTabSz="914312" rtl="0" eaLnBrk="1" latinLnBrk="0" hangingPunct="1">
              <a:lnSpc>
                <a:spcPct val="80000"/>
              </a:lnSpc>
              <a:spcBef>
                <a:spcPct val="0"/>
              </a:spcBef>
              <a:buNone/>
              <a:defRPr lang="en-US" sz="3200" b="0" kern="1200" spc="-100" baseline="0" dirty="0">
                <a:gradFill flip="none" rotWithShape="1">
                  <a:gsLst>
                    <a:gs pos="0">
                      <a:schemeClr val="bg1"/>
                    </a:gs>
                    <a:gs pos="100000">
                      <a:schemeClr val="tx1"/>
                    </a:gs>
                  </a:gsLst>
                  <a:lin ang="3600000" scaled="0"/>
                  <a:tileRect/>
                </a:gradFill>
                <a:latin typeface="+mj-lt"/>
                <a:ea typeface="+mj-ea"/>
                <a:cs typeface="+mj-cs"/>
              </a:defRPr>
            </a:lvl1pPr>
          </a:lstStyle>
          <a:p>
            <a:r>
              <a:rPr lang="en-US" dirty="0" smtClean="0"/>
              <a:t>Three Column Title Left</a:t>
            </a:r>
            <a:endParaRPr lang="en-US" dirty="0"/>
          </a:p>
        </p:txBody>
      </p:sp>
      <p:sp>
        <p:nvSpPr>
          <p:cNvPr id="23" name="Text Placeholder 6"/>
          <p:cNvSpPr>
            <a:spLocks noGrp="1"/>
          </p:cNvSpPr>
          <p:nvPr>
            <p:ph type="body" sz="quarter" idx="10" hasCustomPrompt="1"/>
          </p:nvPr>
        </p:nvSpPr>
        <p:spPr>
          <a:xfrm>
            <a:off x="3292475" y="253909"/>
            <a:ext cx="2593975" cy="1141746"/>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200" b="0" kern="1200" spc="-100" baseline="0" dirty="0">
                <a:gradFill flip="none" rotWithShape="1">
                  <a:gsLst>
                    <a:gs pos="0">
                      <a:schemeClr val="bg1"/>
                    </a:gs>
                    <a:gs pos="100000">
                      <a:schemeClr val="tx1"/>
                    </a:gs>
                  </a:gsLst>
                  <a:lin ang="3600000" scaled="0"/>
                  <a:tileRect/>
                </a:gra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Three Column</a:t>
            </a:r>
            <a:br>
              <a:rPr lang="en-US" dirty="0" smtClean="0"/>
            </a:br>
            <a:r>
              <a:rPr lang="en-US" dirty="0" smtClean="0"/>
              <a:t>Title Left</a:t>
            </a:r>
            <a:endParaRPr lang="en-US" dirty="0"/>
          </a:p>
        </p:txBody>
      </p:sp>
      <p:sp>
        <p:nvSpPr>
          <p:cNvPr id="24" name="Text Placeholder 6"/>
          <p:cNvSpPr>
            <a:spLocks noGrp="1"/>
          </p:cNvSpPr>
          <p:nvPr>
            <p:ph type="body" sz="quarter" idx="17" hasCustomPrompt="1"/>
          </p:nvPr>
        </p:nvSpPr>
        <p:spPr>
          <a:xfrm>
            <a:off x="6300789" y="240127"/>
            <a:ext cx="2593975" cy="1141746"/>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200" b="0" kern="1200" spc="-100" baseline="0" dirty="0">
                <a:gradFill flip="none" rotWithShape="1">
                  <a:gsLst>
                    <a:gs pos="0">
                      <a:schemeClr val="bg1"/>
                    </a:gs>
                    <a:gs pos="100000">
                      <a:schemeClr val="tx1"/>
                    </a:gs>
                  </a:gsLst>
                  <a:lin ang="3600000" scaled="0"/>
                  <a:tileRect/>
                </a:gra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Three Column</a:t>
            </a:r>
            <a:br>
              <a:rPr lang="en-US" dirty="0" smtClean="0"/>
            </a:br>
            <a:r>
              <a:rPr lang="en-US" dirty="0" smtClean="0"/>
              <a:t>Title Left</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6" name="Chart Placeholder 35"/>
          <p:cNvSpPr>
            <a:spLocks noGrp="1"/>
          </p:cNvSpPr>
          <p:nvPr>
            <p:ph type="chart" sz="quarter" idx="10"/>
          </p:nvPr>
        </p:nvSpPr>
        <p:spPr>
          <a:xfrm>
            <a:off x="359765" y="1476375"/>
            <a:ext cx="8439461" cy="4305300"/>
          </a:xfrm>
        </p:spPr>
        <p:txBody>
          <a:bodyPr anchor="ctr" anchorCtr="1"/>
          <a:lstStyle>
            <a:lvl1pPr>
              <a:buNone/>
              <a:defRPr>
                <a:latin typeface="+mj-lt"/>
              </a:defRPr>
            </a:lvl1pPr>
          </a:lstStyle>
          <a:p>
            <a:r>
              <a:rPr lang="en-US" smtClean="0"/>
              <a:t>Click icon to add chart</a:t>
            </a:r>
            <a:endParaRPr lang="en-US"/>
          </a:p>
        </p:txBody>
      </p:sp>
      <p:sp>
        <p:nvSpPr>
          <p:cNvPr id="4" name="Text Placeholder 9"/>
          <p:cNvSpPr>
            <a:spLocks noGrp="1"/>
          </p:cNvSpPr>
          <p:nvPr>
            <p:ph type="body" sz="quarter" idx="11" hasCustomPrompt="1"/>
          </p:nvPr>
        </p:nvSpPr>
        <p:spPr>
          <a:xfrm>
            <a:off x="249466" y="6062123"/>
            <a:ext cx="7461250" cy="276991"/>
          </a:xfrm>
        </p:spPr>
        <p:txBody>
          <a:bodyPr wrap="square" anchor="b" anchorCtr="0">
            <a:spAutoFit/>
          </a:bodyPr>
          <a:lstStyle>
            <a:lvl1pPr algn="l" defTabSz="804785">
              <a:lnSpc>
                <a:spcPct val="100000"/>
              </a:lnSpc>
              <a:spcBef>
                <a:spcPct val="50000"/>
              </a:spcBef>
              <a:buNone/>
              <a:defRPr sz="1200">
                <a:solidFill>
                  <a:schemeClr val="tx2">
                    <a:lumMod val="60000"/>
                    <a:lumOff val="4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
        <p:nvSpPr>
          <p:cNvPr id="8"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9"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100" baseline="0" dirty="0">
                <a:gradFill>
                  <a:gsLst>
                    <a:gs pos="0">
                      <a:schemeClr val="bg1"/>
                    </a:gs>
                    <a:gs pos="50000">
                      <a:schemeClr val="accent1"/>
                    </a:gs>
                    <a:gs pos="100000">
                      <a:schemeClr val="tx1"/>
                    </a:gs>
                  </a:gsLst>
                  <a:lin ang="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tx2">
                    <a:lumMod val="60000"/>
                    <a:lumOff val="40000"/>
                  </a:schemeClr>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ottom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100" baseline="0" dirty="0">
                <a:gradFill>
                  <a:gsLst>
                    <a:gs pos="0">
                      <a:schemeClr val="bg1"/>
                    </a:gs>
                    <a:gs pos="50000">
                      <a:schemeClr val="accent1"/>
                    </a:gs>
                    <a:gs pos="100000">
                      <a:schemeClr val="tx1"/>
                    </a:gs>
                  </a:gsLst>
                  <a:lin ang="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1"/>
            <a:ext cx="8112126" cy="384175"/>
          </a:xfrm>
        </p:spPr>
        <p:txBody>
          <a:bodyPr>
            <a:norm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chemeClr val="tx2">
                    <a:lumMod val="60000"/>
                    <a:lumOff val="40000"/>
                  </a:schemeClr>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Quote source </a:t>
            </a:r>
            <a:endParaRPr lang="en-US" dirty="0"/>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2" name="Title 1"/>
          <p:cNvSpPr>
            <a:spLocks noGrp="1"/>
          </p:cNvSpPr>
          <p:nvPr>
            <p:ph type="ctrTitle" hasCustomPrompt="1"/>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5400" b="0" kern="1200" spc="-2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Large Quote Goes Here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2" name="Rounded Rectangle 11"/>
          <p:cNvSpPr/>
          <p:nvPr/>
        </p:nvSpPr>
        <p:spPr>
          <a:xfrm>
            <a:off x="6375620" y="17111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3" name="Rounded Rectangle 12"/>
          <p:cNvSpPr/>
          <p:nvPr/>
        </p:nvSpPr>
        <p:spPr>
          <a:xfrm>
            <a:off x="8105451" y="8348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 name="Title 1"/>
          <p:cNvSpPr>
            <a:spLocks noGrp="1"/>
          </p:cNvSpPr>
          <p:nvPr>
            <p:ph type="title"/>
          </p:nvPr>
        </p:nvSpPr>
        <p:spPr>
          <a:xfrm>
            <a:off x="237744" y="484633"/>
            <a:ext cx="8755128" cy="4372131"/>
          </a:xfrm>
        </p:spPr>
        <p:txBody>
          <a:bodyPr anchor="b" anchorCtr="0"/>
          <a:lstStyle>
            <a:lvl1pPr marL="174608" indent="-174608">
              <a:buFont typeface="Arial" pitchFamily="34" charset="0"/>
              <a:buChar char="“"/>
              <a:defRPr sz="5400" spc="-200" baseline="0">
                <a:solidFill>
                  <a:schemeClr val="bg2"/>
                </a:solidFill>
                <a:latin typeface="+mj-lt"/>
              </a:defRPr>
            </a:lvl1pPr>
          </a:lstStyle>
          <a:p>
            <a:r>
              <a:rPr lang="en-US" dirty="0" smtClean="0"/>
              <a:t>Click to edit Master title style</a:t>
            </a:r>
            <a:endParaRPr lang="en-US" dirty="0"/>
          </a:p>
        </p:txBody>
      </p:sp>
      <p:sp>
        <p:nvSpPr>
          <p:cNvPr id="7" name="Text Placeholder 4"/>
          <p:cNvSpPr>
            <a:spLocks noGrp="1"/>
          </p:cNvSpPr>
          <p:nvPr>
            <p:ph type="body" sz="quarter" idx="11" hasCustomPrompt="1"/>
          </p:nvPr>
        </p:nvSpPr>
        <p:spPr>
          <a:xfrm>
            <a:off x="429768" y="5358903"/>
            <a:ext cx="8574685" cy="614362"/>
          </a:xfrm>
        </p:spPr>
        <p:txBody>
          <a:bodyPr vert="horz" lIns="91431" tIns="45716" rIns="91431" bIns="45716" rtlCol="0">
            <a:normAutofit/>
          </a:bodyPr>
          <a:lstStyle>
            <a:lvl1pPr marL="0" indent="0">
              <a:buNone/>
              <a:defRPr lang="en-US" sz="2400" kern="1200" dirty="0" smtClean="0">
                <a:solidFill>
                  <a:srgbClr val="FFFFFF"/>
                </a:solidFill>
                <a:latin typeface="+mj-lt"/>
                <a:ea typeface="+mn-ea"/>
                <a:cs typeface="+mn-cs"/>
              </a:defRPr>
            </a:lvl1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2"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3"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200" baseline="0" dirty="0">
                <a:gradFill>
                  <a:gsLst>
                    <a:gs pos="100000">
                      <a:schemeClr val="tx1"/>
                    </a:gs>
                    <a:gs pos="0">
                      <a:schemeClr val="bg1"/>
                    </a:gs>
                  </a:gsLst>
                  <a:lin ang="3600000" scaled="0"/>
                </a:gradFill>
                <a:latin typeface="+mj-lt"/>
                <a:ea typeface="+mj-ea"/>
                <a:cs typeface="+mj-cs"/>
              </a:defRPr>
            </a:lvl1pPr>
          </a:lstStyle>
          <a:p>
            <a:r>
              <a:rPr lang="en-US" dirty="0" smtClean="0"/>
              <a:t>Agenda/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rmAutofit/>
          </a:bodyPr>
          <a:lstStyle>
            <a:lvl1pPr>
              <a:defRPr sz="2000" baseline="0">
                <a:solidFill>
                  <a:schemeClr val="tx2"/>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28"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200" baseline="0" dirty="0">
                <a:gradFill>
                  <a:gsLst>
                    <a:gs pos="100000">
                      <a:schemeClr val="tx1"/>
                    </a:gs>
                    <a:gs pos="0">
                      <a:schemeClr val="bg1"/>
                    </a:gs>
                  </a:gsLst>
                  <a:lin ang="3600000" scaled="0"/>
                </a:gradFill>
                <a:latin typeface="+mj-lt"/>
                <a:ea typeface="+mj-ea"/>
                <a:cs typeface="+mj-cs"/>
              </a:defRPr>
            </a:lvl1pPr>
          </a:lstStyle>
          <a:p>
            <a:r>
              <a:rPr lang="en-US" dirty="0" smtClean="0"/>
              <a:t>Agenda</a:t>
            </a:r>
            <a:endParaRPr lang="en-US" dirty="0"/>
          </a:p>
        </p:txBody>
      </p:sp>
      <p:sp>
        <p:nvSpPr>
          <p:cNvPr id="6" name="Text Placeholder 3"/>
          <p:cNvSpPr>
            <a:spLocks noGrp="1"/>
          </p:cNvSpPr>
          <p:nvPr>
            <p:ph type="body" sz="quarter" idx="11" hasCustomPrompt="1"/>
          </p:nvPr>
        </p:nvSpPr>
        <p:spPr>
          <a:xfrm>
            <a:off x="3330052" y="310896"/>
            <a:ext cx="5254389" cy="6208776"/>
          </a:xfrm>
        </p:spPr>
        <p:txBody>
          <a:bodyPr anchor="ctr" anchorCtr="0">
            <a:normAutofit/>
          </a:bodyPr>
          <a:lstStyle>
            <a:lvl1pPr>
              <a:defRPr sz="3200" baseline="0">
                <a:solidFill>
                  <a:schemeClr val="tx2"/>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7" name="Picture 6" descr="verticalbar.png"/>
          <p:cNvPicPr>
            <a:picLocks noChangeAspect="1"/>
          </p:cNvPicPr>
          <p:nvPr userDrawn="1"/>
        </p:nvPicPr>
        <p:blipFill>
          <a:blip r:embed="rId2" cstate="print"/>
          <a:stretch>
            <a:fillRect/>
          </a:stretch>
        </p:blipFill>
        <p:spPr>
          <a:xfrm>
            <a:off x="2913352"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00"/>
                                        <p:tgtEl>
                                          <p:spTgt spid="5"/>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100"/>
                                        <p:tgtEl>
                                          <p:spTgt spid="6">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1100"/>
                        <p:tgtEl>
                          <p:spTgt spid="6"/>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lnSpc>
                <a:spcPct val="100000"/>
              </a:lnSpc>
            </a:pPr>
            <a:r>
              <a:rPr lang="en-US" sz="600" dirty="0">
                <a:solidFill>
                  <a:srgbClr val="C0C0C0"/>
                </a:solidFill>
                <a:latin typeface="+mj-lt"/>
              </a:rPr>
              <a:t>Cisco Confidential</a:t>
            </a:r>
          </a:p>
        </p:txBody>
      </p:sp>
      <p:sp>
        <p:nvSpPr>
          <p:cNvPr id="10" name="Rectangle 4"/>
          <p:cNvSpPr>
            <a:spLocks noChangeArrowheads="1"/>
          </p:cNvSpPr>
          <p:nvPr/>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marL="0" algn="l" defTabSz="814310" rtl="0" eaLnBrk="1" latinLnBrk="0" hangingPunct="1">
              <a:lnSpc>
                <a:spcPct val="100000"/>
              </a:lnSpc>
            </a:pPr>
            <a:r>
              <a:rPr lang="en-US" sz="600" kern="1200" dirty="0" smtClean="0">
                <a:solidFill>
                  <a:srgbClr val="C0C0C0"/>
                </a:solidFill>
                <a:latin typeface="+mj-lt"/>
                <a:ea typeface="+mn-ea"/>
                <a:cs typeface="+mn-cs"/>
              </a:rPr>
              <a:t>© 2010 Cisco and/or its affiliates. All rights reserved.</a:t>
            </a:r>
            <a:endParaRPr lang="en-US" sz="600" kern="1200" dirty="0">
              <a:solidFill>
                <a:srgbClr val="C0C0C0"/>
              </a:solidFill>
              <a:latin typeface="+mj-lt"/>
              <a:ea typeface="+mn-ea"/>
              <a:cs typeface="+mn-cs"/>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lnSpc>
                <a:spcPct val="100000"/>
              </a:lnSpc>
            </a:pPr>
            <a:fld id="{DFCF27A5-1A5B-48D3-A060-2758FFBB1ADD}" type="slidenum">
              <a:rPr lang="en-US" sz="600">
                <a:solidFill>
                  <a:srgbClr val="C0C0C0"/>
                </a:solidFill>
                <a:latin typeface="+mj-lt"/>
              </a:rPr>
              <a:pPr algn="r" defTabSz="814310">
                <a:lnSpc>
                  <a:spcPct val="100000"/>
                </a:lnSpc>
              </a:pPr>
              <a:t>‹#›</a:t>
            </a:fld>
            <a:endParaRPr lang="en-US" sz="600" dirty="0">
              <a:solidFill>
                <a:srgbClr val="C0C0C0"/>
              </a:solidFill>
              <a:latin typeface="+mj-lt"/>
            </a:endParaRPr>
          </a:p>
        </p:txBody>
      </p:sp>
      <p:sp>
        <p:nvSpPr>
          <p:cNvPr id="16" name="Text Placeholder 15"/>
          <p:cNvSpPr>
            <a:spLocks noGrp="1"/>
          </p:cNvSpPr>
          <p:nvPr>
            <p:ph type="body" sz="quarter" idx="13" hasCustomPrompt="1"/>
          </p:nvPr>
        </p:nvSpPr>
        <p:spPr>
          <a:xfrm>
            <a:off x="4830903" y="295275"/>
            <a:ext cx="4132262" cy="838200"/>
          </a:xfrm>
        </p:spPr>
        <p:txBody>
          <a:bodyPr lIns="82288" rIns="82288"/>
          <a:lstStyle>
            <a:lvl1pPr marL="0" indent="0" algn="l" defTabSz="914312" rtl="0" eaLnBrk="1" latinLnBrk="0" hangingPunct="1">
              <a:lnSpc>
                <a:spcPct val="80000"/>
              </a:lnSpc>
              <a:spcBef>
                <a:spcPct val="0"/>
              </a:spcBef>
              <a:buFontTx/>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lvl="0"/>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Two Column</a:t>
            </a:r>
            <a:b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br>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Title Right</a:t>
            </a:r>
            <a:endParaRPr lang="en-US" dirty="0"/>
          </a:p>
        </p:txBody>
      </p:sp>
      <p:pic>
        <p:nvPicPr>
          <p:cNvPr id="13" name="Picture 12" descr="bottom bar.jpg"/>
          <p:cNvPicPr>
            <a:picLocks noChangeAspect="1"/>
          </p:cNvPicPr>
          <p:nvPr/>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3"/>
            <a:ext cx="4684867" cy="384175"/>
          </a:xfrm>
        </p:spPr>
        <p:txBody>
          <a:bodyPr vert="horz" lIns="91431" tIns="45716" rIns="91431" bIns="45716" rtlCol="0">
            <a:norm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2">
                    <a:lumMod val="60000"/>
                    <a:lumOff val="40000"/>
                  </a:schemeClr>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1"/>
            <a:ext cx="908367" cy="480227"/>
            <a:chOff x="609600" y="528537"/>
            <a:chExt cx="1444734" cy="763789"/>
          </a:xfrm>
          <a:solidFill>
            <a:schemeClr val="tx2">
              <a:lumMod val="60000"/>
              <a:lumOff val="40000"/>
            </a:schemeClr>
          </a:soli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2" name="Title 1"/>
          <p:cNvSpPr>
            <a:spLocks noGrp="1"/>
          </p:cNvSpPr>
          <p:nvPr>
            <p:ph type="ctrTitle" hasCustomPrompt="1"/>
          </p:nvPr>
        </p:nvSpPr>
        <p:spPr>
          <a:xfrm>
            <a:off x="208694" y="3282696"/>
            <a:ext cx="4712557" cy="1022350"/>
          </a:xfrm>
        </p:spPr>
        <p:txBody>
          <a:bodyPr vert="horz" lIns="82288" tIns="45716" rIns="82288" bIns="45716" rtlCol="0" anchor="b"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bg1"/>
                    </a:gs>
                    <a:gs pos="100000">
                      <a:schemeClr val="tx1"/>
                    </a:gs>
                  </a:gsLst>
                  <a:lin ang="36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31" name="Picture Placeholder 30"/>
          <p:cNvSpPr>
            <a:spLocks noGrp="1"/>
          </p:cNvSpPr>
          <p:nvPr>
            <p:ph type="pic" sz="quarter" idx="10" hasCustomPrompt="1"/>
          </p:nvPr>
        </p:nvSpPr>
        <p:spPr>
          <a:xfrm>
            <a:off x="5540376" y="1917701"/>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rgbClr val="FFFFFF"/>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solidFill>
                  <a:srgbClr val="FFFFFF"/>
                </a:solidFill>
                <a:latin typeface="+mj-lt"/>
              </a:defRPr>
            </a:lvl1pPr>
          </a:lstStyle>
          <a:p>
            <a:r>
              <a:rPr lang="en-US" dirty="0" smtClean="0"/>
              <a:t>Click to edit Master title style</a:t>
            </a:r>
            <a:endParaRPr lang="en-US" dirty="0"/>
          </a:p>
        </p:txBody>
      </p:sp>
      <p:sp>
        <p:nvSpPr>
          <p:cNvPr id="7"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8"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7"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8"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0"/>
          </a:xfrm>
        </p:spPr>
        <p:txBody>
          <a:bodyPr anchor="t">
            <a:spAutoFit/>
          </a:bodyPr>
          <a:lstStyle>
            <a:lvl1pPr marL="0" marR="0" indent="0" algn="l" defTabSz="914312" rtl="0" eaLnBrk="1" fontAlgn="auto" latinLnBrk="0" hangingPunct="1">
              <a:lnSpc>
                <a:spcPct val="80000"/>
              </a:lnSpc>
              <a:spcBef>
                <a:spcPct val="0"/>
              </a:spcBef>
              <a:spcAft>
                <a:spcPts val="0"/>
              </a:spcAft>
              <a:buClrTx/>
              <a:buSzTx/>
              <a:buFontTx/>
              <a:buNone/>
              <a:tabLst/>
              <a:defRPr sz="5400">
                <a:solidFill>
                  <a:srgbClr val="FFFFFF"/>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3"/>
            <a:ext cx="4349918" cy="978721"/>
          </a:xfrm>
        </p:spPr>
        <p:txBody>
          <a:bodyPr anchor="t">
            <a:spAutoFit/>
          </a:bodyPr>
          <a:lstStyle>
            <a:lvl1pPr>
              <a:defRPr>
                <a:solidFill>
                  <a:srgbClr val="FFFFFF"/>
                </a:solidFill>
                <a:latin typeface="+mj-lt"/>
              </a:defRPr>
            </a:lvl1pPr>
          </a:lstStyle>
          <a:p>
            <a:r>
              <a:rPr lang="en-US" dirty="0" smtClean="0"/>
              <a:t>Click to edit Master title style</a:t>
            </a:r>
            <a:endParaRPr lang="en-US" dirty="0"/>
          </a:p>
        </p:txBody>
      </p:sp>
      <p:sp>
        <p:nvSpPr>
          <p:cNvPr id="6"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7"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8"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6" name="Picture Placeholder 25"/>
          <p:cNvSpPr>
            <a:spLocks noGrp="1"/>
          </p:cNvSpPr>
          <p:nvPr>
            <p:ph type="pic" sz="quarter" idx="10" hasCustomPrompt="1"/>
          </p:nvPr>
        </p:nvSpPr>
        <p:spPr>
          <a:xfrm>
            <a:off x="320825"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0"/>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1" name="Picture Placeholder 25"/>
          <p:cNvSpPr>
            <a:spLocks noGrp="1"/>
          </p:cNvSpPr>
          <p:nvPr>
            <p:ph type="pic" sz="quarter" idx="12" hasCustomPrompt="1"/>
          </p:nvPr>
        </p:nvSpPr>
        <p:spPr>
          <a:xfrm>
            <a:off x="7011989" y="311150"/>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8"/>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1"/>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9" name="Picture Placeholder 25"/>
          <p:cNvSpPr>
            <a:spLocks noGrp="1"/>
          </p:cNvSpPr>
          <p:nvPr>
            <p:ph type="pic" sz="quarter" idx="16" hasCustomPrompt="1"/>
          </p:nvPr>
        </p:nvSpPr>
        <p:spPr>
          <a:xfrm>
            <a:off x="7011989" y="5182961"/>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17"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18"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0"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 name="Picture Placeholder 4"/>
          <p:cNvSpPr>
            <a:spLocks noGrp="1"/>
          </p:cNvSpPr>
          <p:nvPr>
            <p:ph type="pic" sz="quarter" idx="10" hasCustomPrompt="1"/>
          </p:nvPr>
        </p:nvSpPr>
        <p:spPr>
          <a:xfrm>
            <a:off x="333375" y="310897"/>
            <a:ext cx="8474869" cy="6054185"/>
          </a:xfrm>
          <a:ln>
            <a:solidFill>
              <a:schemeClr val="bg2"/>
            </a:solidFill>
          </a:ln>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6" y="6374862"/>
            <a:ext cx="8477250" cy="171450"/>
          </a:xfrm>
          <a:prstGeom prst="rect">
            <a:avLst/>
          </a:prstGeom>
        </p:spPr>
      </p:pic>
      <p:sp>
        <p:nvSpPr>
          <p:cNvPr id="11"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2"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8"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
        <p:nvSpPr>
          <p:cNvPr id="4"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5"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6"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grpSp>
        <p:nvGrpSpPr>
          <p:cNvPr id="2" name="Group 3"/>
          <p:cNvGrpSpPr/>
          <p:nvPr userDrawn="1"/>
        </p:nvGrpSpPr>
        <p:grpSpPr>
          <a:xfrm>
            <a:off x="341315" y="6124575"/>
            <a:ext cx="787133" cy="416134"/>
            <a:chOff x="609600" y="528537"/>
            <a:chExt cx="1444734" cy="763789"/>
          </a:xfrm>
          <a:solidFill>
            <a:srgbClr val="FFFFFF"/>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21" name="Media Placeholder 20"/>
          <p:cNvSpPr>
            <a:spLocks noGrp="1"/>
          </p:cNvSpPr>
          <p:nvPr>
            <p:ph type="media" sz="quarter" idx="10" hasCustomPrompt="1"/>
          </p:nvPr>
        </p:nvSpPr>
        <p:spPr>
          <a:xfrm>
            <a:off x="2845151"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31" tIns="45716" rIns="91431" bIns="45716"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4"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5"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1"/>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1"/>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rgbClr val="FFFFFF"/>
          </a:solidFill>
          <a:ln w="9525">
            <a:noFill/>
            <a:miter lim="800000"/>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2" name="Freeform 21"/>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3" name="Freeform 22"/>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6" name="Freeform 25"/>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7" name="Freeform 26"/>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8" name="Freeform 27"/>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0" name="Freeform 29"/>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1" name="Freeform 30"/>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2" name="Freeform 31"/>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solidFill>
            <a:srgbClr val="FFFFFF"/>
          </a:solidFill>
        </p:spPr>
      </p:pic>
      <p:sp>
        <p:nvSpPr>
          <p:cNvPr id="20" name="Rectangle 19"/>
          <p:cNvSpPr>
            <a:spLocks noChangeArrowheads="1"/>
          </p:cNvSpPr>
          <p:nvPr userDrawn="1"/>
        </p:nvSpPr>
        <p:spPr bwMode="black">
          <a:xfrm>
            <a:off x="6312989" y="3708604"/>
            <a:ext cx="116616" cy="441827"/>
          </a:xfrm>
          <a:prstGeom prst="rect">
            <a:avLst/>
          </a:prstGeom>
          <a:solidFill>
            <a:srgbClr val="FFFFFF"/>
          </a:solidFill>
          <a:ln w="9525">
            <a:noFill/>
            <a:miter lim="800000"/>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1" name="Freeform 20"/>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4" name="Freeform 23"/>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5" name="Freeform 24"/>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6" name="Freeform 25"/>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7" name="Freeform 26"/>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8" name="Freeform 27"/>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9" name="Freeform 28"/>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3" name="Freeform 32"/>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4" name="TextBox 33"/>
          <p:cNvSpPr txBox="1"/>
          <p:nvPr userDrawn="1"/>
        </p:nvSpPr>
        <p:spPr>
          <a:xfrm>
            <a:off x="644691" y="3060489"/>
            <a:ext cx="2467324" cy="646323"/>
          </a:xfrm>
          <a:prstGeom prst="rect">
            <a:avLst/>
          </a:prstGeom>
          <a:noFill/>
        </p:spPr>
        <p:txBody>
          <a:bodyPr wrap="none" lIns="91431" tIns="45716" rIns="91431" bIns="45716" rtlCol="0">
            <a:spAutoFit/>
          </a:bodyPr>
          <a:lstStyle/>
          <a:p>
            <a:pPr defTabSz="914312" fontAlgn="auto">
              <a:spcBef>
                <a:spcPts val="0"/>
              </a:spcBef>
              <a:spcAft>
                <a:spcPts val="0"/>
              </a:spcAft>
            </a:pPr>
            <a:r>
              <a:rPr lang="en-US" sz="3600" dirty="0" smtClean="0">
                <a:solidFill>
                  <a:srgbClr val="FFFFFF"/>
                </a:solidFill>
                <a:latin typeface="Arial"/>
                <a:ea typeface="+mn-ea"/>
              </a:rPr>
              <a:t>Thank you.</a:t>
            </a:r>
            <a:endParaRPr lang="en-US" sz="3600" dirty="0">
              <a:solidFill>
                <a:srgbClr val="FFFFFF"/>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2"/>
            <a:ext cx="2133600" cy="365125"/>
          </a:xfrm>
          <a:prstGeom prst="rect">
            <a:avLst/>
          </a:prstGeom>
        </p:spPr>
        <p:txBody>
          <a:bodyPr lIns="91426" tIns="45714" rIns="91426" bIns="45714"/>
          <a:lstStyle/>
          <a:p>
            <a:pPr defTabSz="914312" fontAlgn="auto">
              <a:spcBef>
                <a:spcPts val="0"/>
              </a:spcBef>
              <a:spcAft>
                <a:spcPts val="0"/>
              </a:spcAft>
            </a:pPr>
            <a:fld id="{641D7992-DF13-47A4-BDBA-51112F4D3D43}" type="datetimeFigureOut">
              <a:rPr lang="en-US" smtClean="0">
                <a:solidFill>
                  <a:srgbClr val="6DB344"/>
                </a:solidFill>
                <a:latin typeface="Arial"/>
                <a:ea typeface="+mn-ea"/>
              </a:rPr>
              <a:pPr defTabSz="914312" fontAlgn="auto">
                <a:spcBef>
                  <a:spcPts val="0"/>
                </a:spcBef>
                <a:spcAft>
                  <a:spcPts val="0"/>
                </a:spcAft>
              </a:pPr>
              <a:t>6/27/2013</a:t>
            </a:fld>
            <a:endParaRPr lang="en-US">
              <a:solidFill>
                <a:srgbClr val="6DB344"/>
              </a:solidFill>
              <a:latin typeface="Arial"/>
              <a:ea typeface="+mn-ea"/>
            </a:endParaRPr>
          </a:p>
        </p:txBody>
      </p:sp>
      <p:sp>
        <p:nvSpPr>
          <p:cNvPr id="5" name="Footer Placeholder 4"/>
          <p:cNvSpPr>
            <a:spLocks noGrp="1"/>
          </p:cNvSpPr>
          <p:nvPr>
            <p:ph type="ftr" sz="quarter" idx="11"/>
          </p:nvPr>
        </p:nvSpPr>
        <p:spPr>
          <a:xfrm>
            <a:off x="3124201" y="6356352"/>
            <a:ext cx="2895600" cy="365125"/>
          </a:xfrm>
          <a:prstGeom prst="rect">
            <a:avLst/>
          </a:prstGeom>
        </p:spPr>
        <p:txBody>
          <a:bodyPr lIns="91426" tIns="45714" rIns="91426" bIns="45714"/>
          <a:lstStyle/>
          <a:p>
            <a:pPr defTabSz="914312" fontAlgn="auto">
              <a:spcBef>
                <a:spcPts val="0"/>
              </a:spcBef>
              <a:spcAft>
                <a:spcPts val="0"/>
              </a:spcAft>
            </a:pPr>
            <a:endParaRPr lang="en-US">
              <a:solidFill>
                <a:srgbClr val="6DB344"/>
              </a:solidFill>
              <a:latin typeface="Arial"/>
              <a:ea typeface="+mn-ea"/>
            </a:endParaRPr>
          </a:p>
        </p:txBody>
      </p:sp>
      <p:sp>
        <p:nvSpPr>
          <p:cNvPr id="6" name="Slide Number Placeholder 5"/>
          <p:cNvSpPr>
            <a:spLocks noGrp="1"/>
          </p:cNvSpPr>
          <p:nvPr>
            <p:ph type="sldNum" sz="quarter" idx="12"/>
          </p:nvPr>
        </p:nvSpPr>
        <p:spPr>
          <a:xfrm>
            <a:off x="6553201" y="6356352"/>
            <a:ext cx="2133600" cy="365125"/>
          </a:xfrm>
          <a:prstGeom prst="rect">
            <a:avLst/>
          </a:prstGeom>
        </p:spPr>
        <p:txBody>
          <a:bodyPr lIns="91426" tIns="45714" rIns="91426" bIns="45714"/>
          <a:lstStyle/>
          <a:p>
            <a:pPr defTabSz="914312" fontAlgn="auto">
              <a:spcBef>
                <a:spcPts val="0"/>
              </a:spcBef>
              <a:spcAft>
                <a:spcPts val="0"/>
              </a:spcAft>
            </a:pPr>
            <a:fld id="{9044F369-5AB4-4C8A-8CAE-D20770CC6894}" type="slidenum">
              <a:rPr lang="en-US" smtClean="0">
                <a:solidFill>
                  <a:srgbClr val="6DB344"/>
                </a:solidFill>
                <a:latin typeface="Arial"/>
                <a:ea typeface="+mn-ea"/>
              </a:rPr>
              <a:pPr defTabSz="914312" fontAlgn="auto">
                <a:spcBef>
                  <a:spcPts val="0"/>
                </a:spcBef>
                <a:spcAft>
                  <a:spcPts val="0"/>
                </a:spcAft>
              </a:pPr>
              <a:t>‹#›</a:t>
            </a:fld>
            <a:endParaRPr lang="en-US">
              <a:solidFill>
                <a:srgbClr val="6DB344"/>
              </a:solidFill>
              <a:latin typeface="Arial"/>
              <a:ea typeface="+mn-ea"/>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5_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514929"/>
            <a:ext cx="8578850" cy="4454072"/>
          </a:xfrm>
        </p:spPr>
        <p:txBody>
          <a:bodyPr/>
          <a:lstStyle>
            <a:lvl1pPr>
              <a:lnSpc>
                <a:spcPct val="95000"/>
              </a:lnSpc>
              <a:spcBef>
                <a:spcPts val="1480"/>
              </a:spcBef>
              <a:defRPr sz="2000">
                <a:solidFill>
                  <a:schemeClr val="tx2"/>
                </a:solidFill>
                <a:latin typeface="+mj-lt"/>
              </a:defRPr>
            </a:lvl1pPr>
            <a:lvl2pPr>
              <a:lnSpc>
                <a:spcPct val="95000"/>
              </a:lnSpc>
              <a:spcBef>
                <a:spcPts val="600"/>
              </a:spcBef>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ubtitle 2"/>
          <p:cNvSpPr>
            <a:spLocks noGrp="1"/>
          </p:cNvSpPr>
          <p:nvPr>
            <p:ph type="subTitle" idx="1" hasCustomPrompt="1"/>
          </p:nvPr>
        </p:nvSpPr>
        <p:spPr>
          <a:xfrm>
            <a:off x="229703" y="1014832"/>
            <a:ext cx="8588861" cy="384175"/>
          </a:xfrm>
        </p:spPr>
        <p:txBody>
          <a:bodyPr>
            <a:normAutofit/>
          </a:bodyPr>
          <a:lstStyle>
            <a:lvl1pPr marL="0" indent="0" algn="l">
              <a:buNone/>
              <a:defRPr sz="2000">
                <a:solidFill>
                  <a:schemeClr val="tx2">
                    <a:lumMod val="60000"/>
                    <a:lumOff val="40000"/>
                  </a:schemeClr>
                </a:solidFill>
                <a:latin typeface="+mj-lt"/>
              </a:defRPr>
            </a:lvl1pPr>
            <a:lvl2pPr marL="457133" indent="0" algn="ctr">
              <a:buNone/>
              <a:defRPr>
                <a:solidFill>
                  <a:schemeClr val="tx1">
                    <a:tint val="75000"/>
                  </a:schemeClr>
                </a:solidFill>
              </a:defRPr>
            </a:lvl2pPr>
            <a:lvl3pPr marL="914265" indent="0" algn="ctr">
              <a:buNone/>
              <a:defRPr>
                <a:solidFill>
                  <a:schemeClr val="tx1">
                    <a:tint val="75000"/>
                  </a:schemeClr>
                </a:solidFill>
              </a:defRPr>
            </a:lvl3pPr>
            <a:lvl4pPr marL="1371397" indent="0" algn="ctr">
              <a:buNone/>
              <a:defRPr>
                <a:solidFill>
                  <a:schemeClr val="tx1">
                    <a:tint val="75000"/>
                  </a:schemeClr>
                </a:solidFill>
              </a:defRPr>
            </a:lvl4pPr>
            <a:lvl5pPr marL="1828529" indent="0" algn="ctr">
              <a:buNone/>
              <a:defRPr>
                <a:solidFill>
                  <a:schemeClr val="tx1">
                    <a:tint val="75000"/>
                  </a:schemeClr>
                </a:solidFill>
              </a:defRPr>
            </a:lvl5pPr>
            <a:lvl6pPr marL="2285662" indent="0" algn="ctr">
              <a:buNone/>
              <a:defRPr>
                <a:solidFill>
                  <a:schemeClr val="tx1">
                    <a:tint val="75000"/>
                  </a:schemeClr>
                </a:solidFill>
              </a:defRPr>
            </a:lvl6pPr>
            <a:lvl7pPr marL="2742794" indent="0" algn="ctr">
              <a:buNone/>
              <a:defRPr>
                <a:solidFill>
                  <a:schemeClr val="tx1">
                    <a:tint val="75000"/>
                  </a:schemeClr>
                </a:solidFill>
              </a:defRPr>
            </a:lvl7pPr>
            <a:lvl8pPr marL="3199927" indent="0" algn="ctr">
              <a:buNone/>
              <a:defRPr>
                <a:solidFill>
                  <a:schemeClr val="tx1">
                    <a:tint val="75000"/>
                  </a:schemeClr>
                </a:solidFill>
              </a:defRPr>
            </a:lvl8pPr>
            <a:lvl9pPr marL="3657059" indent="0" algn="ctr">
              <a:buNone/>
              <a:defRPr>
                <a:solidFill>
                  <a:schemeClr val="tx1">
                    <a:tint val="75000"/>
                  </a:schemeClr>
                </a:solidFill>
              </a:defRPr>
            </a:lvl9pPr>
          </a:lstStyle>
          <a:p>
            <a:r>
              <a:rPr lang="en-US" dirty="0" smtClean="0"/>
              <a:t>Subtitle line</a:t>
            </a:r>
            <a:endParaRPr lang="en-US" dirty="0"/>
          </a:p>
        </p:txBody>
      </p:sp>
      <p:sp>
        <p:nvSpPr>
          <p:cNvPr id="5" name="Title 1"/>
          <p:cNvSpPr>
            <a:spLocks noGrp="1"/>
          </p:cNvSpPr>
          <p:nvPr>
            <p:ph type="title"/>
          </p:nvPr>
        </p:nvSpPr>
        <p:spPr>
          <a:xfrm>
            <a:off x="229704" y="240128"/>
            <a:ext cx="8588861" cy="838200"/>
          </a:xfrm>
        </p:spPr>
        <p:txBody>
          <a:bodyPr anchor="b"/>
          <a:lstStyle>
            <a:lvl1pPr algn="l" defTabSz="914265"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Bullet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9704" y="240128"/>
            <a:ext cx="8588861" cy="838200"/>
          </a:xfrm>
        </p:spPr>
        <p:txBody>
          <a:bodyPr/>
          <a:lstStyle>
            <a:lvl1pPr algn="l" defTabSz="914265"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smtClean="0"/>
              <a:t>Click to edit Master title style</a:t>
            </a:r>
            <a:endParaRPr lang="en-US" dirty="0"/>
          </a:p>
        </p:txBody>
      </p:sp>
      <p:sp>
        <p:nvSpPr>
          <p:cNvPr id="7" name="Subtitle 2"/>
          <p:cNvSpPr>
            <a:spLocks noGrp="1"/>
          </p:cNvSpPr>
          <p:nvPr>
            <p:ph type="subTitle" idx="1" hasCustomPrompt="1"/>
          </p:nvPr>
        </p:nvSpPr>
        <p:spPr>
          <a:xfrm>
            <a:off x="229703" y="1014832"/>
            <a:ext cx="8588861" cy="384175"/>
          </a:xfrm>
        </p:spPr>
        <p:txBody>
          <a:bodyPr>
            <a:normAutofit/>
          </a:bodyPr>
          <a:lstStyle>
            <a:lvl1pPr marL="0" indent="0" algn="l">
              <a:buNone/>
              <a:defRPr sz="2000">
                <a:solidFill>
                  <a:schemeClr val="tx2">
                    <a:lumMod val="60000"/>
                    <a:lumOff val="40000"/>
                  </a:schemeClr>
                </a:solidFill>
                <a:latin typeface="+mj-lt"/>
              </a:defRPr>
            </a:lvl1pPr>
            <a:lvl2pPr marL="457133" indent="0" algn="ctr">
              <a:buNone/>
              <a:defRPr>
                <a:solidFill>
                  <a:schemeClr val="tx1">
                    <a:tint val="75000"/>
                  </a:schemeClr>
                </a:solidFill>
              </a:defRPr>
            </a:lvl2pPr>
            <a:lvl3pPr marL="914265" indent="0" algn="ctr">
              <a:buNone/>
              <a:defRPr>
                <a:solidFill>
                  <a:schemeClr val="tx1">
                    <a:tint val="75000"/>
                  </a:schemeClr>
                </a:solidFill>
              </a:defRPr>
            </a:lvl3pPr>
            <a:lvl4pPr marL="1371397" indent="0" algn="ctr">
              <a:buNone/>
              <a:defRPr>
                <a:solidFill>
                  <a:schemeClr val="tx1">
                    <a:tint val="75000"/>
                  </a:schemeClr>
                </a:solidFill>
              </a:defRPr>
            </a:lvl4pPr>
            <a:lvl5pPr marL="1828529" indent="0" algn="ctr">
              <a:buNone/>
              <a:defRPr>
                <a:solidFill>
                  <a:schemeClr val="tx1">
                    <a:tint val="75000"/>
                  </a:schemeClr>
                </a:solidFill>
              </a:defRPr>
            </a:lvl5pPr>
            <a:lvl6pPr marL="2285662" indent="0" algn="ctr">
              <a:buNone/>
              <a:defRPr>
                <a:solidFill>
                  <a:schemeClr val="tx1">
                    <a:tint val="75000"/>
                  </a:schemeClr>
                </a:solidFill>
              </a:defRPr>
            </a:lvl6pPr>
            <a:lvl7pPr marL="2742794" indent="0" algn="ctr">
              <a:buNone/>
              <a:defRPr>
                <a:solidFill>
                  <a:schemeClr val="tx1">
                    <a:tint val="75000"/>
                  </a:schemeClr>
                </a:solidFill>
              </a:defRPr>
            </a:lvl7pPr>
            <a:lvl8pPr marL="3199927" indent="0" algn="ctr">
              <a:buNone/>
              <a:defRPr>
                <a:solidFill>
                  <a:schemeClr val="tx1">
                    <a:tint val="75000"/>
                  </a:schemeClr>
                </a:solidFill>
              </a:defRPr>
            </a:lvl8pPr>
            <a:lvl9pPr marL="3657059"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1_Bullet">
    <p:spTree>
      <p:nvGrpSpPr>
        <p:cNvPr id="1" name=""/>
        <p:cNvGrpSpPr/>
        <p:nvPr/>
      </p:nvGrpSpPr>
      <p:grpSpPr>
        <a:xfrm>
          <a:off x="0" y="0"/>
          <a:ext cx="0" cy="0"/>
          <a:chOff x="0" y="0"/>
          <a:chExt cx="0" cy="0"/>
        </a:xfrm>
      </p:grpSpPr>
      <p:sp>
        <p:nvSpPr>
          <p:cNvPr id="2" name="Title 1"/>
          <p:cNvSpPr>
            <a:spLocks noGrp="1"/>
          </p:cNvSpPr>
          <p:nvPr>
            <p:ph type="title"/>
          </p:nvPr>
        </p:nvSpPr>
        <p:spPr>
          <a:xfrm>
            <a:off x="229704" y="432216"/>
            <a:ext cx="8588861" cy="838200"/>
          </a:xfrm>
        </p:spPr>
        <p:txBody>
          <a:bodyPr/>
          <a:lstStyle>
            <a:lvl1pPr algn="l" defTabSz="914265"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1_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4" y="432216"/>
            <a:ext cx="8588861" cy="838200"/>
          </a:xfrm>
        </p:spPr>
        <p:txBody>
          <a:bodyPr/>
          <a:lstStyle>
            <a:lvl1pPr algn="l" defTabSz="914265"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Title and Content Blue Gradient">
    <p:spTree>
      <p:nvGrpSpPr>
        <p:cNvPr id="1" name=""/>
        <p:cNvGrpSpPr/>
        <p:nvPr/>
      </p:nvGrpSpPr>
      <p:grpSpPr>
        <a:xfrm>
          <a:off x="0" y="0"/>
          <a:ext cx="0" cy="0"/>
          <a:chOff x="0" y="0"/>
          <a:chExt cx="0" cy="0"/>
        </a:xfrm>
      </p:grpSpPr>
      <p:sp>
        <p:nvSpPr>
          <p:cNvPr id="11" name="Rectangle 10"/>
          <p:cNvSpPr>
            <a:spLocks noChangeArrowheads="1"/>
          </p:cNvSpPr>
          <p:nvPr userDrawn="1"/>
        </p:nvSpPr>
        <p:spPr bwMode="hidden">
          <a:xfrm>
            <a:off x="0" y="3360738"/>
            <a:ext cx="9144000" cy="3497262"/>
          </a:xfrm>
          <a:prstGeom prst="rect">
            <a:avLst/>
          </a:prstGeom>
          <a:gradFill rotWithShape="1">
            <a:gsLst>
              <a:gs pos="0">
                <a:srgbClr val="000000">
                  <a:alpha val="0"/>
                </a:srgbClr>
              </a:gs>
              <a:gs pos="100000">
                <a:schemeClr val="accent1">
                  <a:alpha val="50000"/>
                </a:schemeClr>
              </a:gs>
            </a:gsLst>
            <a:lin ang="5400000" scaled="1"/>
          </a:gradFill>
          <a:ln w="9525" algn="ctr">
            <a:noFill/>
            <a:miter lim="800000"/>
            <a:headEnd/>
            <a:tailEnd/>
          </a:ln>
          <a:effectLst/>
        </p:spPr>
        <p:txBody>
          <a:bodyPr lIns="82116" tIns="41057" rIns="82116" bIns="41057" anchor="ctr">
            <a:noAutofit/>
          </a:bodyPr>
          <a:lstStyle/>
          <a:p>
            <a:pPr defTabSz="914312" fontAlgn="auto">
              <a:spcBef>
                <a:spcPts val="0"/>
              </a:spcBef>
              <a:spcAft>
                <a:spcPts val="0"/>
              </a:spcAft>
            </a:pPr>
            <a:endParaRPr lang="en-US">
              <a:solidFill>
                <a:prstClr val="black"/>
              </a:solidFill>
              <a:latin typeface="Arial"/>
              <a:ea typeface="+mn-ea"/>
            </a:endParaRPr>
          </a:p>
        </p:txBody>
      </p:sp>
      <p:sp>
        <p:nvSpPr>
          <p:cNvPr id="2" name="Title 1"/>
          <p:cNvSpPr>
            <a:spLocks noGrp="1"/>
          </p:cNvSpPr>
          <p:nvPr>
            <p:ph type="title" hasCustomPrompt="1"/>
          </p:nvPr>
        </p:nvSpPr>
        <p:spPr>
          <a:xfrm>
            <a:off x="658369" y="304800"/>
            <a:ext cx="7435849" cy="838200"/>
          </a:xfrm>
        </p:spPr>
        <p:txBody>
          <a:bodyPr>
            <a:noAutofit/>
          </a:bodyPr>
          <a:lstStyle/>
          <a:p>
            <a:r>
              <a:rPr lang="en-US" dirty="0" smtClean="0"/>
              <a:t>Slide Title Goes Here</a:t>
            </a:r>
            <a:endParaRPr lang="en-US" dirty="0"/>
          </a:p>
        </p:txBody>
      </p:sp>
      <p:sp>
        <p:nvSpPr>
          <p:cNvPr id="8" name="Text Placeholder 7"/>
          <p:cNvSpPr>
            <a:spLocks noGrp="1"/>
          </p:cNvSpPr>
          <p:nvPr>
            <p:ph type="body" sz="quarter" idx="10" hasCustomPrompt="1"/>
          </p:nvPr>
        </p:nvSpPr>
        <p:spPr>
          <a:xfrm>
            <a:off x="658369"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3" name="Content Placeholder 2"/>
          <p:cNvSpPr>
            <a:spLocks noGrp="1"/>
          </p:cNvSpPr>
          <p:nvPr>
            <p:ph idx="1" hasCustomPrompt="1"/>
          </p:nvPr>
        </p:nvSpPr>
        <p:spPr>
          <a:xfrm>
            <a:off x="658369" y="1600203"/>
            <a:ext cx="7435849" cy="4525963"/>
          </a:xfrm>
        </p:spPr>
        <p:txBody>
          <a:bodyPr>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1" hasCustomPrompt="1"/>
          </p:nvPr>
        </p:nvSpPr>
        <p:spPr>
          <a:xfrm>
            <a:off x="658368" y="6372435"/>
            <a:ext cx="7461250" cy="307768"/>
          </a:xfrm>
        </p:spPr>
        <p:txBody>
          <a:bodyPr wrap="square" anchor="b" anchorCtr="0">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pic>
        <p:nvPicPr>
          <p:cNvPr id="15" name="Picture 14" descr="verticalbar.png"/>
          <p:cNvPicPr>
            <a:picLocks noChangeAspect="1"/>
          </p:cNvPicPr>
          <p:nvPr/>
        </p:nvPicPr>
        <p:blipFill>
          <a:blip r:embed="rId2" cstate="print"/>
          <a:stretch>
            <a:fillRect/>
          </a:stretch>
        </p:blipFill>
        <p:spPr>
          <a:xfrm>
            <a:off x="4447859" y="777667"/>
            <a:ext cx="89319" cy="5287676"/>
          </a:xfrm>
          <a:prstGeom prst="rect">
            <a:avLst/>
          </a:prstGeom>
          <a:noFill/>
          <a:ln>
            <a:noFill/>
          </a:ln>
        </p:spPr>
      </p:pic>
      <p:sp>
        <p:nvSpPr>
          <p:cNvPr id="10" name="Rectangle 4"/>
          <p:cNvSpPr>
            <a:spLocks noChangeArrowheads="1"/>
          </p:cNvSpPr>
          <p:nvPr/>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3" name="Title 1"/>
          <p:cNvSpPr txBox="1">
            <a:spLocks/>
          </p:cNvSpPr>
          <p:nvPr/>
        </p:nvSpPr>
        <p:spPr>
          <a:xfrm>
            <a:off x="4818888" y="301752"/>
            <a:ext cx="4123944" cy="838200"/>
          </a:xfrm>
          <a:prstGeom prst="rect">
            <a:avLst/>
          </a:prstGeom>
        </p:spPr>
        <p:txBody>
          <a:bodyPr vert="horz" lIns="82288" tIns="45716" rIns="82288" bIns="45716"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fontAlgn="auto">
              <a:spcAft>
                <a:spcPts val="0"/>
              </a:spcAft>
              <a:defRPr/>
            </a:pPr>
            <a:r>
              <a:rPr>
                <a:gradFill>
                  <a:gsLst>
                    <a:gs pos="0">
                      <a:srgbClr val="6DB344"/>
                    </a:gs>
                    <a:gs pos="100000">
                      <a:srgbClr val="01BBBB"/>
                    </a:gs>
                  </a:gsLst>
                  <a:lin ang="2400000" scaled="0"/>
                </a:gradFill>
              </a:rPr>
              <a:t>Two Column</a:t>
            </a:r>
            <a:br>
              <a:rPr>
                <a:gradFill>
                  <a:gsLst>
                    <a:gs pos="0">
                      <a:srgbClr val="6DB344"/>
                    </a:gs>
                    <a:gs pos="100000">
                      <a:srgbClr val="01BBBB"/>
                    </a:gs>
                  </a:gsLst>
                  <a:lin ang="2400000" scaled="0"/>
                </a:gradFill>
              </a:rPr>
            </a:br>
            <a:r>
              <a:rPr>
                <a:gradFill>
                  <a:gsLst>
                    <a:gs pos="0">
                      <a:srgbClr val="6DB344"/>
                    </a:gs>
                    <a:gs pos="100000">
                      <a:srgbClr val="01BBBB"/>
                    </a:gs>
                  </a:gsLst>
                  <a:lin ang="2400000" scaled="0"/>
                </a:gradFill>
              </a:rPr>
              <a:t>Title Right</a:t>
            </a:r>
          </a:p>
        </p:txBody>
      </p:sp>
    </p:spTree>
    <p:extLst>
      <p:ext uri="{BB962C8B-B14F-4D97-AF65-F5344CB8AC3E}">
        <p14:creationId xmlns:p14="http://schemas.microsoft.com/office/powerpoint/2010/main" val="573624340"/>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5" y="1476375"/>
            <a:ext cx="8439461" cy="4305300"/>
          </a:xfrm>
        </p:spPr>
        <p:txBody>
          <a:bodyPr anchor="ctr" anchorCtr="1"/>
          <a:lstStyle>
            <a:lvl1pPr>
              <a:buNone/>
              <a:defRPr>
                <a:latin typeface="+mj-lt"/>
              </a:defRPr>
            </a:lvl1pPr>
          </a:lstStyle>
          <a:p>
            <a:r>
              <a:rPr lang="en-US"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785">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1_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09740651"/>
      </p:ext>
    </p:extLst>
  </p:cSld>
  <p:clrMapOvr>
    <a:masterClrMapping/>
  </p:clrMapOvr>
  <p:transition>
    <p:wipe dir="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4_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7030870"/>
      </p:ext>
    </p:extLst>
  </p:cSld>
  <p:clrMapOvr>
    <a:masterClrMapping/>
  </p:clrMapOvr>
  <p:transition>
    <p:wipe dir="r"/>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cSld name="Blank Slid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376048" y="6563320"/>
            <a:ext cx="395139" cy="189758"/>
          </a:xfrm>
          <a:prstGeom prst="rect">
            <a:avLst/>
          </a:prstGeom>
        </p:spPr>
        <p:txBody>
          <a:bodyPr lIns="64237" tIns="32120" rIns="64237" bIns="32120"/>
          <a:lstStyle>
            <a:lvl1pPr>
              <a:defRPr/>
            </a:lvl1pPr>
          </a:lstStyle>
          <a:p>
            <a:pPr defTabSz="914312" fontAlgn="auto">
              <a:spcBef>
                <a:spcPts val="0"/>
              </a:spcBef>
              <a:spcAft>
                <a:spcPts val="0"/>
              </a:spcAft>
            </a:pPr>
            <a:fld id="{2F46583E-8FA6-4BE1-B73C-CE197DA52CC8}" type="slidenum">
              <a:rPr lang="en-US" smtClean="0">
                <a:solidFill>
                  <a:srgbClr val="6DB344"/>
                </a:solidFill>
                <a:latin typeface="Arial"/>
                <a:ea typeface="+mn-ea"/>
              </a:rPr>
              <a:pPr defTabSz="914312" fontAlgn="auto">
                <a:spcBef>
                  <a:spcPts val="0"/>
                </a:spcBef>
                <a:spcAft>
                  <a:spcPts val="0"/>
                </a:spcAft>
              </a:pPr>
              <a:t>‹#›</a:t>
            </a:fld>
            <a:endParaRPr lang="en-US">
              <a:solidFill>
                <a:srgbClr val="6DB344"/>
              </a:solidFill>
              <a:latin typeface="Arial"/>
              <a:ea typeface="+mn-ea"/>
            </a:endParaRPr>
          </a:p>
        </p:txBody>
      </p:sp>
    </p:spTree>
  </p:cSld>
  <p:clrMapOvr>
    <a:masterClrMapping/>
  </p:clrMapOvr>
  <p:timing>
    <p:tnLst>
      <p:par>
        <p:cTn id="1" dur="indefinite" restart="never" nodeType="tmRoot"/>
      </p:par>
    </p:tnLst>
  </p:timing>
  <p:hf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animated bar">
    <p:bg>
      <p:bgRef idx="1001">
        <a:schemeClr val="bg2"/>
      </p:bgRef>
    </p:bg>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6" y="6374862"/>
            <a:ext cx="8477250" cy="171450"/>
          </a:xfrm>
          <a:prstGeom prst="rect">
            <a:avLst/>
          </a:prstGeom>
        </p:spPr>
      </p:pic>
      <p:pic>
        <p:nvPicPr>
          <p:cNvPr id="43" name="Picture 42" descr="bottom bar.jpg"/>
          <p:cNvPicPr>
            <a:picLocks noChangeAspect="1"/>
          </p:cNvPicPr>
          <p:nvPr/>
        </p:nvPicPr>
        <p:blipFill>
          <a:blip r:embed="rId2" cstate="print"/>
          <a:stretch>
            <a:fillRect/>
          </a:stretch>
        </p:blipFill>
        <p:spPr>
          <a:xfrm>
            <a:off x="333376" y="6374862"/>
            <a:ext cx="8477250" cy="171450"/>
          </a:xfrm>
          <a:prstGeom prst="rect">
            <a:avLst/>
          </a:prstGeom>
        </p:spPr>
      </p:pic>
      <p:sp>
        <p:nvSpPr>
          <p:cNvPr id="47" name="Rectangle 46"/>
          <p:cNvSpPr/>
          <p:nvPr/>
        </p:nvSpPr>
        <p:spPr>
          <a:xfrm>
            <a:off x="3405353" y="5948637"/>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6" name="Rectangle 45"/>
          <p:cNvSpPr/>
          <p:nvPr/>
        </p:nvSpPr>
        <p:spPr>
          <a:xfrm>
            <a:off x="1460940" y="5948637"/>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5" name="Rectangle 44"/>
          <p:cNvSpPr/>
          <p:nvPr/>
        </p:nvSpPr>
        <p:spPr>
          <a:xfrm>
            <a:off x="4771698" y="5948637"/>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3" name="Rounded Rectangle 32"/>
          <p:cNvSpPr/>
          <p:nvPr/>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8" name="Rounded Rectangle 27"/>
          <p:cNvSpPr/>
          <p:nvPr userDrawn="1"/>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9" name="Rounded Rectangle 28"/>
          <p:cNvSpPr/>
          <p:nvPr userDrawn="1"/>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0" name="Rounded Rectangle 29"/>
          <p:cNvSpPr/>
          <p:nvPr/>
        </p:nvSpPr>
        <p:spPr>
          <a:xfrm rot="10800000" flipH="1">
            <a:off x="5869870" y="6614160"/>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1" name="Rounded Rectangle 30"/>
          <p:cNvSpPr/>
          <p:nvPr/>
        </p:nvSpPr>
        <p:spPr>
          <a:xfrm rot="10800000" flipH="1">
            <a:off x="6933206" y="661416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34" name="Rounded Rectangle 33"/>
          <p:cNvSpPr/>
          <p:nvPr/>
        </p:nvSpPr>
        <p:spPr>
          <a:xfrm rot="10800000" flipH="1">
            <a:off x="2191487"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5" name="Rounded Rectangle 34"/>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7" name="Rounded Rectangle 36"/>
          <p:cNvSpPr/>
          <p:nvPr/>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8" name="Rounded Rectangle 37"/>
          <p:cNvSpPr/>
          <p:nvPr userDrawn="1"/>
        </p:nvSpPr>
        <p:spPr>
          <a:xfrm rot="10800000" flipH="1">
            <a:off x="341313" y="6708753"/>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9" name="Rounded Rectangle 38"/>
          <p:cNvSpPr/>
          <p:nvPr/>
        </p:nvSpPr>
        <p:spPr>
          <a:xfrm rot="10800000" flipH="1">
            <a:off x="8038251" y="8318269"/>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1" name="Rounded Rectangle 40"/>
          <p:cNvSpPr/>
          <p:nvPr/>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2" name="Rounded Rectangle 41"/>
          <p:cNvSpPr/>
          <p:nvPr/>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85" name="Rectangle 84"/>
          <p:cNvSpPr/>
          <p:nvPr userDrawn="1"/>
        </p:nvSpPr>
        <p:spPr>
          <a:xfrm>
            <a:off x="0" y="1"/>
            <a:ext cx="9129008" cy="63783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8" name="Subtitle 2"/>
          <p:cNvSpPr>
            <a:spLocks noGrp="1"/>
          </p:cNvSpPr>
          <p:nvPr>
            <p:ph type="subTitle" idx="1" hasCustomPrompt="1"/>
          </p:nvPr>
        </p:nvSpPr>
        <p:spPr>
          <a:xfrm>
            <a:off x="236383" y="4464067"/>
            <a:ext cx="8112126" cy="384175"/>
          </a:xfrm>
        </p:spPr>
        <p:txBody>
          <a:bodyPr>
            <a:normAutofit/>
          </a:bodyPr>
          <a:lstStyle>
            <a:lvl1pPr marL="0" indent="0" algn="l">
              <a:buNone/>
              <a:defRPr lang="en-US" sz="2000" kern="1200" dirty="0">
                <a:solidFill>
                  <a:schemeClr val="tx2">
                    <a:lumMod val="60000"/>
                    <a:lumOff val="40000"/>
                  </a:schemeClr>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30"/>
            <a:ext cx="8112125" cy="2907239"/>
          </a:xfrm>
        </p:spPr>
        <p:txBody>
          <a:bodyPr/>
          <a:lstStyle>
            <a:lvl1pPr algn="l" defTabSz="914312" rtl="0" eaLnBrk="1" latinLnBrk="0" hangingPunct="1">
              <a:lnSpc>
                <a:spcPct val="90000"/>
              </a:lnSpc>
              <a:spcBef>
                <a:spcPct val="0"/>
              </a:spcBef>
              <a:buNone/>
              <a:defRPr lang="en-US" sz="5000" b="0" kern="1200" spc="-200" baseline="0" dirty="0">
                <a:gradFill flip="none" rotWithShape="1">
                  <a:gsLst>
                    <a:gs pos="0">
                      <a:schemeClr val="bg1"/>
                    </a:gs>
                    <a:gs pos="100000">
                      <a:schemeClr val="tx1"/>
                    </a:gs>
                  </a:gsLst>
                  <a:lin ang="3600000" scaled="0"/>
                  <a:tileRect/>
                </a:gradFill>
                <a:latin typeface="+mj-lt"/>
                <a:ea typeface="+mj-ea"/>
                <a:cs typeface="+mj-cs"/>
              </a:defRPr>
            </a:lvl1pPr>
          </a:lstStyle>
          <a:p>
            <a:r>
              <a:rPr lang="en-US" dirty="0" smtClean="0"/>
              <a:t>Presentation Title Goes Here</a:t>
            </a:r>
            <a:endParaRPr lang="en-US" dirty="0"/>
          </a:p>
        </p:txBody>
      </p:sp>
      <p:grpSp>
        <p:nvGrpSpPr>
          <p:cNvPr id="2" name="Group 67"/>
          <p:cNvGrpSpPr/>
          <p:nvPr/>
        </p:nvGrpSpPr>
        <p:grpSpPr>
          <a:xfrm>
            <a:off x="341314" y="311151"/>
            <a:ext cx="829170" cy="438358"/>
            <a:chOff x="609600" y="528537"/>
            <a:chExt cx="1444734" cy="763789"/>
          </a:xfrm>
          <a:solidFill>
            <a:schemeClr val="tx2">
              <a:lumMod val="60000"/>
              <a:lumOff val="40000"/>
            </a:schemeClr>
          </a:soli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57" name="Rectangle 56"/>
          <p:cNvSpPr/>
          <p:nvPr userDrawn="1"/>
        </p:nvSpPr>
        <p:spPr>
          <a:xfrm>
            <a:off x="0" y="6537960"/>
            <a:ext cx="9129008" cy="32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bar_static">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6" y="6374862"/>
            <a:ext cx="8477250" cy="171450"/>
          </a:xfrm>
          <a:prstGeom prst="rect">
            <a:avLst/>
          </a:prstGeom>
        </p:spPr>
      </p:pic>
      <p:pic>
        <p:nvPicPr>
          <p:cNvPr id="43" name="Picture 42" descr="bottom bar.jpg"/>
          <p:cNvPicPr>
            <a:picLocks noChangeAspect="1"/>
          </p:cNvPicPr>
          <p:nvPr/>
        </p:nvPicPr>
        <p:blipFill>
          <a:blip r:embed="rId2" cstate="print"/>
          <a:stretch>
            <a:fillRect/>
          </a:stretch>
        </p:blipFill>
        <p:spPr>
          <a:xfrm>
            <a:off x="333376" y="6374862"/>
            <a:ext cx="8477250" cy="171450"/>
          </a:xfrm>
          <a:prstGeom prst="rect">
            <a:avLst/>
          </a:prstGeom>
        </p:spPr>
      </p:pic>
      <p:sp>
        <p:nvSpPr>
          <p:cNvPr id="47" name="Rectangle 46"/>
          <p:cNvSpPr/>
          <p:nvPr/>
        </p:nvSpPr>
        <p:spPr>
          <a:xfrm>
            <a:off x="3405353" y="5562601"/>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6" name="Rectangle 45"/>
          <p:cNvSpPr/>
          <p:nvPr/>
        </p:nvSpPr>
        <p:spPr>
          <a:xfrm>
            <a:off x="1460940" y="5638801"/>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5" name="Rectangle 44"/>
          <p:cNvSpPr/>
          <p:nvPr/>
        </p:nvSpPr>
        <p:spPr>
          <a:xfrm>
            <a:off x="4771698" y="5562601"/>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3" name="Rounded Rectangle 32"/>
          <p:cNvSpPr/>
          <p:nvPr/>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8" name="Rounded Rectangle 27"/>
          <p:cNvSpPr/>
          <p:nvPr userDrawn="1"/>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9" name="Rounded Rectangle 28"/>
          <p:cNvSpPr/>
          <p:nvPr userDrawn="1"/>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7" name="Rounded Rectangle 36"/>
          <p:cNvSpPr/>
          <p:nvPr/>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1" name="Rounded Rectangle 40"/>
          <p:cNvSpPr/>
          <p:nvPr/>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2" name="Rounded Rectangle 41"/>
          <p:cNvSpPr/>
          <p:nvPr/>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85" name="Rectangle 84"/>
          <p:cNvSpPr/>
          <p:nvPr/>
        </p:nvSpPr>
        <p:spPr>
          <a:xfrm>
            <a:off x="14992" y="1"/>
            <a:ext cx="9129008" cy="63783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3"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5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55"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02"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03"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04"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48" name="Subtitle 2"/>
          <p:cNvSpPr>
            <a:spLocks noGrp="1"/>
          </p:cNvSpPr>
          <p:nvPr>
            <p:ph type="subTitle" idx="1" hasCustomPrompt="1"/>
          </p:nvPr>
        </p:nvSpPr>
        <p:spPr>
          <a:xfrm>
            <a:off x="236383" y="4464067"/>
            <a:ext cx="8112126" cy="384175"/>
          </a:xfrm>
        </p:spPr>
        <p:txBody>
          <a:bodyPr>
            <a:normAutofit/>
          </a:bodyPr>
          <a:lstStyle>
            <a:lvl1pPr marL="0" indent="0" algn="l">
              <a:buNone/>
              <a:defRPr lang="en-US" sz="2000" kern="1200" dirty="0">
                <a:solidFill>
                  <a:schemeClr val="tx2">
                    <a:lumMod val="60000"/>
                    <a:lumOff val="40000"/>
                  </a:schemeClr>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110"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12"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grpSp>
        <p:nvGrpSpPr>
          <p:cNvPr id="2" name="Group 67"/>
          <p:cNvGrpSpPr/>
          <p:nvPr/>
        </p:nvGrpSpPr>
        <p:grpSpPr>
          <a:xfrm>
            <a:off x="341314" y="311151"/>
            <a:ext cx="829170" cy="438358"/>
            <a:chOff x="609600" y="528537"/>
            <a:chExt cx="1444734" cy="763789"/>
          </a:xfrm>
          <a:solidFill>
            <a:srgbClr val="888C8A"/>
          </a:soli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57" name="Rectangle 56"/>
          <p:cNvSpPr/>
          <p:nvPr userDrawn="1"/>
        </p:nvSpPr>
        <p:spPr>
          <a:xfrm>
            <a:off x="7852" y="6537960"/>
            <a:ext cx="9129008" cy="32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4" name="Title 1"/>
          <p:cNvSpPr>
            <a:spLocks noGrp="1"/>
          </p:cNvSpPr>
          <p:nvPr>
            <p:ph type="ctrTitle" hasCustomPrompt="1"/>
          </p:nvPr>
        </p:nvSpPr>
        <p:spPr>
          <a:xfrm>
            <a:off x="221393" y="1248230"/>
            <a:ext cx="8112125" cy="2907239"/>
          </a:xfrm>
        </p:spPr>
        <p:txBody>
          <a:bodyPr/>
          <a:lstStyle>
            <a:lvl1pPr algn="l" defTabSz="914312" rtl="0" eaLnBrk="1" latinLnBrk="0" hangingPunct="1">
              <a:lnSpc>
                <a:spcPct val="90000"/>
              </a:lnSpc>
              <a:spcBef>
                <a:spcPct val="0"/>
              </a:spcBef>
              <a:buNone/>
              <a:defRPr lang="en-US" sz="5000" b="0" kern="1200" spc="-200" baseline="0" dirty="0">
                <a:gradFill flip="none" rotWithShape="1">
                  <a:gsLst>
                    <a:gs pos="0">
                      <a:schemeClr val="bg1"/>
                    </a:gs>
                    <a:gs pos="100000">
                      <a:schemeClr val="tx1"/>
                    </a:gs>
                  </a:gsLst>
                  <a:lin ang="3600000" scaled="0"/>
                  <a:tileRect/>
                </a:gradFill>
                <a:latin typeface="+mj-lt"/>
                <a:ea typeface="+mj-ea"/>
                <a:cs typeface="+mj-cs"/>
              </a:defRPr>
            </a:lvl1pPr>
          </a:lstStyle>
          <a:p>
            <a:r>
              <a:rPr lang="en-US" dirty="0" smtClean="0"/>
              <a:t>Presentation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1" name="Rounded Rectangle 30"/>
          <p:cNvSpPr/>
          <p:nvPr/>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4" name="Rounded Rectangle 33"/>
          <p:cNvSpPr/>
          <p:nvPr/>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sz="5000" b="0" spc="-200" baseline="0">
                <a:solidFill>
                  <a:schemeClr val="bg2"/>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rgbClr val="FFFFFF"/>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3" name="Subtitle 2"/>
          <p:cNvSpPr>
            <a:spLocks noGrp="1"/>
          </p:cNvSpPr>
          <p:nvPr>
            <p:ph type="subTitle" idx="1" hasCustomPrompt="1"/>
          </p:nvPr>
        </p:nvSpPr>
        <p:spPr>
          <a:xfrm>
            <a:off x="236383" y="4464069"/>
            <a:ext cx="8112126" cy="384175"/>
          </a:xfrm>
        </p:spPr>
        <p:txBody>
          <a:bodyPr>
            <a:normAutofit/>
          </a:bodyPr>
          <a:lstStyle>
            <a:lvl1pPr marL="0" indent="0" algn="l">
              <a:buNone/>
              <a:defRPr sz="2000">
                <a:solidFill>
                  <a:schemeClr val="bg2"/>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5" name="Rounded Rectangle 24"/>
          <p:cNvSpPr/>
          <p:nvPr userDrawn="1"/>
        </p:nvSpPr>
        <p:spPr>
          <a:xfrm>
            <a:off x="8946826" y="55903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0"/>
                                  </p:stCondLst>
                                  <p:childTnLst>
                                    <p:animMotion origin="layout" path="M -2.77778E-6 -2.22045E-16 L -2.77778E-6 -1.425 " pathEditMode="fixed" rAng="0" ptsTypes="AA">
                                      <p:cBhvr>
                                        <p:cTn id="6" dur="4500" fill="hold"/>
                                        <p:tgtEl>
                                          <p:spTgt spid="25"/>
                                        </p:tgtEl>
                                        <p:attrNameLst>
                                          <p:attrName>ppt_x</p:attrName>
                                          <p:attrName>ppt_y</p:attrName>
                                        </p:attrNameLst>
                                      </p:cBhvr>
                                      <p:rCtr x="0" y="-712"/>
                                    </p:animMotion>
                                  </p:childTnLst>
                                </p:cTn>
                              </p:par>
                              <p:par>
                                <p:cTn id="7"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8" dur="4500" fill="hold"/>
                                        <p:tgtEl>
                                          <p:spTgt spid="34"/>
                                        </p:tgtEl>
                                        <p:attrNameLst>
                                          <p:attrName>ppt_x</p:attrName>
                                          <p:attrName>ppt_y</p:attrName>
                                        </p:attrNameLst>
                                      </p:cBhvr>
                                      <p:rCtr x="0" y="-666"/>
                                    </p:animMotion>
                                  </p:childTnLst>
                                </p:cTn>
                              </p:par>
                              <p:par>
                                <p:cTn id="9"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0" dur="4500" fill="hold"/>
                                        <p:tgtEl>
                                          <p:spTgt spid="31"/>
                                        </p:tgtEl>
                                        <p:attrNameLst>
                                          <p:attrName>ppt_x</p:attrName>
                                          <p:attrName>ppt_y</p:attrName>
                                        </p:attrNameLst>
                                      </p:cBhvr>
                                      <p:rCtr x="0" y="-710"/>
                                    </p:animMotion>
                                  </p:childTnLst>
                                </p:cTn>
                              </p:par>
                              <p:par>
                                <p:cTn id="11"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2" dur="4500" fill="hold"/>
                                        <p:tgtEl>
                                          <p:spTgt spid="30"/>
                                        </p:tgtEl>
                                        <p:attrNameLst>
                                          <p:attrName>ppt_x</p:attrName>
                                          <p:attrName>ppt_y</p:attrName>
                                        </p:attrNameLst>
                                      </p:cBhvr>
                                      <p:rCtr x="0" y="410"/>
                                    </p:animMotion>
                                  </p:childTnLst>
                                </p:cTn>
                              </p:par>
                              <p:par>
                                <p:cTn id="13"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4"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34" grpId="0" animBg="1"/>
      <p:bldP spid="34" grpId="1" animBg="1"/>
      <p:bldP spid="25" grpId="0" animBg="1"/>
      <p:bldP spid="25" grpId="1" animBg="1"/>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8" name="Rounded Rectangle 37"/>
          <p:cNvSpPr/>
          <p:nvPr userDrawn="1"/>
        </p:nvSpPr>
        <p:spPr>
          <a:xfrm>
            <a:off x="0" y="123669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9" name="Rounded Rectangle 38"/>
          <p:cNvSpPr/>
          <p:nvPr userDrawn="1"/>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0" name="Rounded Rectangle 39"/>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1" name="Rounded Rectangle 40"/>
          <p:cNvSpPr/>
          <p:nvPr userDrawn="1"/>
        </p:nvSpPr>
        <p:spPr>
          <a:xfrm>
            <a:off x="8105451" y="278378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2" name="Rounded Rectangle 41"/>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sz="5000" b="0" spc="-200" baseline="0">
                <a:solidFill>
                  <a:srgbClr val="FFFFFF"/>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rgbClr val="FFFFFF"/>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3" name="Subtitle 2"/>
          <p:cNvSpPr>
            <a:spLocks noGrp="1"/>
          </p:cNvSpPr>
          <p:nvPr>
            <p:ph type="subTitle" idx="1" hasCustomPrompt="1"/>
          </p:nvPr>
        </p:nvSpPr>
        <p:spPr>
          <a:xfrm>
            <a:off x="236383" y="4464069"/>
            <a:ext cx="8112126" cy="384175"/>
          </a:xfrm>
        </p:spPr>
        <p:txBody>
          <a:bodyPr>
            <a:normAutofit/>
          </a:bodyPr>
          <a:lstStyle>
            <a:lvl1pPr marL="0" indent="0" algn="l">
              <a:buNone/>
              <a:defRPr sz="2000">
                <a:solidFill>
                  <a:srgbClr val="FFFFFF"/>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6739"/>
            <a:ext cx="8477250" cy="3438525"/>
          </a:xfrm>
          <a:prstGeom prst="rect">
            <a:avLst/>
          </a:prstGeom>
          <a:noFill/>
        </p:spPr>
      </p:pic>
      <p:sp>
        <p:nvSpPr>
          <p:cNvPr id="26" name="Rectangle 25"/>
          <p:cNvSpPr/>
          <p:nvPr userDrawn="1"/>
        </p:nvSpPr>
        <p:spPr>
          <a:xfrm>
            <a:off x="217357" y="3020519"/>
            <a:ext cx="8694295" cy="3357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12"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13"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4"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5" name="Title 1"/>
          <p:cNvSpPr>
            <a:spLocks noGrp="1"/>
          </p:cNvSpPr>
          <p:nvPr>
            <p:ph type="title"/>
          </p:nvPr>
        </p:nvSpPr>
        <p:spPr>
          <a:xfrm>
            <a:off x="229703" y="240127"/>
            <a:ext cx="8588861" cy="3080016"/>
          </a:xfrm>
        </p:spPr>
        <p:txBody>
          <a:bodyPr/>
          <a:lstStyle>
            <a:lvl1pPr algn="l" defTabSz="914312" rtl="0" eaLnBrk="1" latinLnBrk="0" hangingPunct="1">
              <a:lnSpc>
                <a:spcPct val="80000"/>
              </a:lnSpc>
              <a:spcBef>
                <a:spcPct val="0"/>
              </a:spcBef>
              <a:buNone/>
              <a:defRPr lang="en-US" sz="5000" b="0" kern="1200" spc="-100" baseline="0" dirty="0">
                <a:gradFill>
                  <a:gsLst>
                    <a:gs pos="0">
                      <a:schemeClr val="bg1"/>
                    </a:gs>
                    <a:gs pos="100000">
                      <a:schemeClr val="tx1"/>
                    </a:gs>
                  </a:gsLst>
                  <a:lin ang="360000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514929"/>
            <a:ext cx="8578850" cy="4454072"/>
          </a:xfrm>
        </p:spPr>
        <p:txBody>
          <a:bodyPr/>
          <a:lstStyle>
            <a:lvl1pPr>
              <a:lnSpc>
                <a:spcPct val="95000"/>
              </a:lnSpc>
              <a:spcBef>
                <a:spcPts val="1480"/>
              </a:spcBef>
              <a:defRPr sz="2000">
                <a:solidFill>
                  <a:schemeClr val="tx2"/>
                </a:solidFill>
                <a:latin typeface="+mj-lt"/>
              </a:defRPr>
            </a:lvl1pPr>
            <a:lvl2pPr>
              <a:lnSpc>
                <a:spcPct val="95000"/>
              </a:lnSpc>
              <a:spcBef>
                <a:spcPts val="600"/>
              </a:spcBef>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
        <p:nvSpPr>
          <p:cNvPr id="5" name="Title 1"/>
          <p:cNvSpPr>
            <a:spLocks noGrp="1"/>
          </p:cNvSpPr>
          <p:nvPr>
            <p:ph type="title"/>
          </p:nvPr>
        </p:nvSpPr>
        <p:spPr>
          <a:xfrm>
            <a:off x="229703" y="240127"/>
            <a:ext cx="8588861" cy="838200"/>
          </a:xfrm>
        </p:spPr>
        <p:txBody>
          <a:bodyPr anchor="b"/>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4" y="1677102"/>
            <a:ext cx="4122425" cy="4628344"/>
          </a:xfrm>
        </p:spPr>
        <p:txBody>
          <a:bodyPr>
            <a:normAutofit/>
          </a:bodyPr>
          <a:lstStyle>
            <a:lvl1pPr>
              <a:lnSpc>
                <a:spcPct val="95000"/>
              </a:lnSpc>
              <a:spcBef>
                <a:spcPts val="1480"/>
              </a:spcBef>
              <a:defRPr sz="1800">
                <a:solidFill>
                  <a:schemeClr val="tx2"/>
                </a:solidFill>
                <a:latin typeface="+mj-lt"/>
              </a:defRPr>
            </a:lvl1pPr>
            <a:lvl2pPr>
              <a:lnSpc>
                <a:spcPct val="95000"/>
              </a:lnSpc>
              <a:spcBef>
                <a:spcPts val="600"/>
              </a:spcBef>
              <a:defRPr sz="1400">
                <a:solidFill>
                  <a:schemeClr val="tx2"/>
                </a:solidFill>
                <a:latin typeface="+mj-lt"/>
              </a:defRPr>
            </a:lvl2pPr>
            <a:lvl3pPr>
              <a:defRPr sz="1200">
                <a:solidFill>
                  <a:schemeClr val="tx2"/>
                </a:solidFill>
                <a:latin typeface="+mj-lt"/>
              </a:defRPr>
            </a:lvl3pPr>
            <a:lvl4pPr>
              <a:defRPr sz="1100">
                <a:solidFill>
                  <a:schemeClr val="tx2"/>
                </a:solidFill>
                <a:latin typeface="+mj-lt"/>
              </a:defRPr>
            </a:lvl4pPr>
            <a:lvl5pPr>
              <a:defRPr sz="1100">
                <a:solidFill>
                  <a:schemeClr val="tx2"/>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677102"/>
            <a:ext cx="4122425" cy="4628344"/>
          </a:xfrm>
        </p:spPr>
        <p:txBody>
          <a:bodyPr>
            <a:normAutofit/>
          </a:bodyPr>
          <a:lstStyle>
            <a:lvl1pPr>
              <a:lnSpc>
                <a:spcPct val="95000"/>
              </a:lnSpc>
              <a:spcBef>
                <a:spcPts val="1480"/>
              </a:spcBef>
              <a:defRPr sz="1800">
                <a:solidFill>
                  <a:schemeClr val="tx2"/>
                </a:solidFill>
                <a:latin typeface="+mj-lt"/>
              </a:defRPr>
            </a:lvl1pPr>
            <a:lvl2pPr>
              <a:lnSpc>
                <a:spcPct val="95000"/>
              </a:lnSpc>
              <a:spcBef>
                <a:spcPts val="600"/>
              </a:spcBef>
              <a:defRPr sz="1400">
                <a:solidFill>
                  <a:schemeClr val="tx2"/>
                </a:solidFill>
                <a:latin typeface="+mj-lt"/>
              </a:defRPr>
            </a:lvl2pPr>
            <a:lvl3pPr>
              <a:defRPr sz="1200">
                <a:solidFill>
                  <a:schemeClr val="tx2"/>
                </a:solidFill>
                <a:latin typeface="+mj-lt"/>
              </a:defRPr>
            </a:lvl3pPr>
            <a:lvl4pPr>
              <a:defRPr sz="1100">
                <a:solidFill>
                  <a:schemeClr val="tx2"/>
                </a:solidFill>
                <a:latin typeface="+mj-lt"/>
              </a:defRPr>
            </a:lvl4pPr>
            <a:lvl5pPr>
              <a:defRPr sz="1100">
                <a:solidFill>
                  <a:schemeClr val="tx2"/>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ubtitle 2"/>
          <p:cNvSpPr>
            <a:spLocks noGrp="1"/>
          </p:cNvSpPr>
          <p:nvPr>
            <p:ph type="subTitle" idx="1" hasCustomPrompt="1"/>
          </p:nvPr>
        </p:nvSpPr>
        <p:spPr>
          <a:xfrm>
            <a:off x="229701" y="1014831"/>
            <a:ext cx="8588861" cy="384175"/>
          </a:xfrm>
        </p:spPr>
        <p:txBody>
          <a:bodyPr>
            <a:normAutofit/>
          </a:bodyPr>
          <a:lstStyle>
            <a:lvl1pPr marL="0" indent="0" algn="l">
              <a:buNone/>
              <a:defRPr sz="2000" spc="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
        <p:nvSpPr>
          <p:cNvPr id="9"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15" name="Rounded Rectangle 14"/>
          <p:cNvSpPr/>
          <p:nvPr userDrawn="1"/>
        </p:nvSpPr>
        <p:spPr>
          <a:xfrm>
            <a:off x="4984231" y="1644536"/>
            <a:ext cx="3759720" cy="4560700"/>
          </a:xfrm>
          <a:prstGeom prst="roundRect">
            <a:avLst>
              <a:gd name="adj" fmla="val 0"/>
            </a:avLst>
          </a:prstGeom>
          <a:solidFill>
            <a:schemeClr val="bg2">
              <a:lumMod val="85000"/>
            </a:schemeClr>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 name="Text Placeholder 3"/>
          <p:cNvSpPr>
            <a:spLocks noGrp="1"/>
          </p:cNvSpPr>
          <p:nvPr>
            <p:ph type="body" sz="quarter" idx="10"/>
          </p:nvPr>
        </p:nvSpPr>
        <p:spPr>
          <a:xfrm>
            <a:off x="239713" y="1644536"/>
            <a:ext cx="4103687" cy="4660909"/>
          </a:xfrm>
        </p:spPr>
        <p:txBody>
          <a:bodyPr/>
          <a:lstStyle>
            <a:lvl1pPr>
              <a:lnSpc>
                <a:spcPct val="95000"/>
              </a:lnSpc>
              <a:spcBef>
                <a:spcPts val="1480"/>
              </a:spcBef>
              <a:defRPr sz="2200">
                <a:solidFill>
                  <a:schemeClr val="tx2"/>
                </a:solidFill>
                <a:latin typeface="+mj-lt"/>
              </a:defRPr>
            </a:lvl1pPr>
            <a:lvl2pPr>
              <a:lnSpc>
                <a:spcPct val="95000"/>
              </a:lnSpc>
              <a:spcBef>
                <a:spcPts val="600"/>
              </a:spcBef>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5221224" y="1896916"/>
            <a:ext cx="3236976" cy="646323"/>
          </a:xfrm>
        </p:spPr>
        <p:txBody>
          <a:bodyPr>
            <a:spAutoFit/>
          </a:bodyPr>
          <a:lstStyle>
            <a:lvl1pPr marL="114289" indent="-114289" algn="l" defTabSz="914312" rtl="0" eaLnBrk="1" latinLnBrk="0" hangingPunct="1">
              <a:lnSpc>
                <a:spcPct val="90000"/>
              </a:lnSpc>
              <a:spcBef>
                <a:spcPts val="0"/>
              </a:spcBef>
              <a:buNone/>
              <a:defRPr lang="en-US" sz="2000" kern="1200" dirty="0" smtClean="0">
                <a:solidFill>
                  <a:schemeClr val="bg1">
                    <a:lumMod val="75000"/>
                  </a:schemeClr>
                </a:soli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8" name="Text Placeholder 11"/>
          <p:cNvSpPr>
            <a:spLocks noGrp="1"/>
          </p:cNvSpPr>
          <p:nvPr>
            <p:ph type="body" sz="quarter" idx="13" hasCustomPrompt="1"/>
          </p:nvPr>
        </p:nvSpPr>
        <p:spPr>
          <a:xfrm>
            <a:off x="5310432" y="4735551"/>
            <a:ext cx="3236976" cy="338546"/>
          </a:xfrm>
          <a:noFill/>
        </p:spPr>
        <p:txBody>
          <a:bodyPr vert="horz" wrap="square" lIns="91431" tIns="45716" rIns="91431" bIns="45716" rtlCol="0">
            <a:spAutoFit/>
          </a:bodyPr>
          <a:lstStyle>
            <a:lvl1pPr marL="114289" marR="0" indent="-114289" algn="l" defTabSz="914312"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noProof="0">
                <a:ln>
                  <a:noFill/>
                </a:ln>
                <a:solidFill>
                  <a:srgbClr val="FFFFFF">
                    <a:lumMod val="50000"/>
                  </a:srgbClr>
                </a:solidFill>
                <a:effectLst/>
                <a:uLnTx/>
                <a:uFillTx/>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marL="114289" marR="0" lvl="0" indent="-114289" algn="l" defTabSz="91431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lumMod val="50000"/>
                  </a:srgbClr>
                </a:solidFill>
                <a:effectLst/>
                <a:uLnTx/>
                <a:uFillTx/>
                <a:latin typeface="Ciscolight" pitchFamily="2" charset="0"/>
                <a:ea typeface="+mn-ea"/>
                <a:cs typeface="+mn-cs"/>
              </a:rPr>
              <a:t>Source Name</a:t>
            </a:r>
          </a:p>
        </p:txBody>
      </p:sp>
      <p:pic>
        <p:nvPicPr>
          <p:cNvPr id="21" name="Picture 20" descr="verticalbar.png"/>
          <p:cNvPicPr>
            <a:picLocks/>
          </p:cNvPicPr>
          <p:nvPr userDrawn="1"/>
        </p:nvPicPr>
        <p:blipFill>
          <a:blip r:embed="rId2" cstate="print"/>
          <a:stretch>
            <a:fillRect/>
          </a:stretch>
        </p:blipFill>
        <p:spPr>
          <a:xfrm>
            <a:off x="4948236" y="1555120"/>
            <a:ext cx="83809" cy="4754880"/>
          </a:xfrm>
          <a:prstGeom prst="rect">
            <a:avLst/>
          </a:prstGeom>
        </p:spPr>
      </p:pic>
      <p:sp>
        <p:nvSpPr>
          <p:cNvPr id="18"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
        <p:nvSpPr>
          <p:cNvPr id="2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22"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3"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7"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ullet_2-Column w/title">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29702" y="1329270"/>
            <a:ext cx="4005072" cy="668868"/>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2200" b="0" kern="1200" spc="0" baseline="0" dirty="0">
                <a:solidFill>
                  <a:schemeClr val="tx2">
                    <a:lumMod val="60000"/>
                    <a:lumOff val="40000"/>
                  </a:schemeClr>
                </a:soli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left</a:t>
            </a:r>
            <a:endParaRPr lang="en-US" dirty="0"/>
          </a:p>
        </p:txBody>
      </p:sp>
      <p:sp>
        <p:nvSpPr>
          <p:cNvPr id="5" name="Text Placeholder 8"/>
          <p:cNvSpPr>
            <a:spLocks noGrp="1"/>
          </p:cNvSpPr>
          <p:nvPr>
            <p:ph type="body" sz="quarter" idx="11" hasCustomPrompt="1"/>
          </p:nvPr>
        </p:nvSpPr>
        <p:spPr>
          <a:xfrm>
            <a:off x="4676331" y="2243683"/>
            <a:ext cx="4142232" cy="4255347"/>
          </a:xfrm>
        </p:spPr>
        <p:txBody>
          <a:bodyPr/>
          <a:lstStyle>
            <a:lvl1pPr marL="0" indent="0">
              <a:buNone/>
              <a:defRPr spc="0">
                <a:solidFill>
                  <a:schemeClr val="tx2"/>
                </a:solidFill>
                <a:latin typeface="+mj-lt"/>
              </a:defRPr>
            </a:lvl1pPr>
            <a:lvl2pPr marL="228578" indent="-228578">
              <a:buClr>
                <a:schemeClr val="bg1"/>
              </a:buClr>
              <a:buFont typeface="Arial" pitchFamily="34" charset="0"/>
              <a:buChar char="•"/>
              <a:tabLst/>
              <a:defRPr spc="0">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6" name="Text Placeholder 11"/>
          <p:cNvSpPr>
            <a:spLocks noGrp="1"/>
          </p:cNvSpPr>
          <p:nvPr>
            <p:ph type="body" sz="quarter" idx="12" hasCustomPrompt="1"/>
          </p:nvPr>
        </p:nvSpPr>
        <p:spPr>
          <a:xfrm>
            <a:off x="229702" y="2243682"/>
            <a:ext cx="4005072" cy="4255348"/>
          </a:xfrm>
        </p:spPr>
        <p:txBody>
          <a:bodyPr/>
          <a:lstStyle>
            <a:lvl1pPr marL="0" indent="0">
              <a:buFontTx/>
              <a:buNone/>
              <a:defRPr>
                <a:solidFill>
                  <a:schemeClr val="tx2"/>
                </a:solidFill>
                <a:latin typeface="+mj-lt"/>
              </a:defRPr>
            </a:lvl1pPr>
            <a:lvl2pPr marL="228578" indent="-228578">
              <a:buClr>
                <a:schemeClr val="bg1"/>
              </a:buClr>
              <a:buFont typeface="Arial" pitchFamily="34" charset="0"/>
              <a:buChar char="•"/>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pic>
        <p:nvPicPr>
          <p:cNvPr id="7" name="Picture 6" descr="verticalbar.png"/>
          <p:cNvPicPr>
            <a:picLocks/>
          </p:cNvPicPr>
          <p:nvPr userDrawn="1"/>
        </p:nvPicPr>
        <p:blipFill>
          <a:blip r:embed="rId2" cstate="print"/>
          <a:stretch>
            <a:fillRect/>
          </a:stretch>
        </p:blipFill>
        <p:spPr>
          <a:xfrm>
            <a:off x="4313880" y="1744149"/>
            <a:ext cx="89319" cy="4754880"/>
          </a:xfrm>
          <a:prstGeom prst="rect">
            <a:avLst/>
          </a:prstGeom>
          <a:noFill/>
          <a:ln>
            <a:noFill/>
          </a:ln>
        </p:spPr>
      </p:pic>
      <p:sp>
        <p:nvSpPr>
          <p:cNvPr id="8" name="Text Placeholder 6"/>
          <p:cNvSpPr>
            <a:spLocks noGrp="1"/>
          </p:cNvSpPr>
          <p:nvPr>
            <p:ph type="body" sz="quarter" idx="13" hasCustomPrompt="1"/>
          </p:nvPr>
        </p:nvSpPr>
        <p:spPr>
          <a:xfrm>
            <a:off x="4676331" y="1329271"/>
            <a:ext cx="4142232" cy="668868"/>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2200" b="0" kern="1200" spc="0" baseline="0" dirty="0">
                <a:solidFill>
                  <a:schemeClr val="tx2">
                    <a:lumMod val="60000"/>
                    <a:lumOff val="40000"/>
                  </a:schemeClr>
                </a:soli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left</a:t>
            </a:r>
            <a:endParaRPr lang="en-US" dirty="0"/>
          </a:p>
        </p:txBody>
      </p:sp>
      <p:sp>
        <p:nvSpPr>
          <p:cNvPr id="9"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1_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44765"/>
            <a:ext cx="4123944"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200" b="0" kern="1200" spc="-100" baseline="0" dirty="0" smtClean="0">
                <a:gradFill>
                  <a:gsLst>
                    <a:gs pos="0">
                      <a:schemeClr val="bg1"/>
                    </a:gs>
                    <a:gs pos="100000">
                      <a:schemeClr val="tx1"/>
                    </a:gs>
                  </a:gsLst>
                  <a:lin ang="36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7" name="Text Placeholder 6"/>
          <p:cNvSpPr>
            <a:spLocks noGrp="1"/>
          </p:cNvSpPr>
          <p:nvPr>
            <p:ph type="body" sz="quarter" idx="10" hasCustomPrompt="1"/>
          </p:nvPr>
        </p:nvSpPr>
        <p:spPr>
          <a:xfrm>
            <a:off x="4818888" y="253909"/>
            <a:ext cx="3895344" cy="841248"/>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200" b="0" kern="1200" spc="-100" baseline="0" dirty="0">
                <a:gradFill>
                  <a:gsLst>
                    <a:gs pos="0">
                      <a:schemeClr val="bg1"/>
                    </a:gs>
                    <a:gs pos="100000">
                      <a:schemeClr val="tx1"/>
                    </a:gs>
                  </a:gsLst>
                  <a:lin ang="3600000" scaled="0"/>
                </a:gra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sp>
        <p:nvSpPr>
          <p:cNvPr id="9" name="Text Placeholder 8"/>
          <p:cNvSpPr>
            <a:spLocks noGrp="1"/>
          </p:cNvSpPr>
          <p:nvPr>
            <p:ph type="body" sz="quarter" idx="11" hasCustomPrompt="1"/>
          </p:nvPr>
        </p:nvSpPr>
        <p:spPr>
          <a:xfrm>
            <a:off x="219456" y="1486226"/>
            <a:ext cx="4142232" cy="4526280"/>
          </a:xfrm>
        </p:spPr>
        <p:txBody>
          <a:bodyPr/>
          <a:lstStyle>
            <a:lvl1pPr marL="0" indent="0">
              <a:buNone/>
              <a:defRPr>
                <a:solidFill>
                  <a:schemeClr val="tx2"/>
                </a:solidFill>
                <a:latin typeface="+mj-lt"/>
              </a:defRPr>
            </a:lvl1pPr>
            <a:lvl2pPr marL="228578" indent="-228578">
              <a:buClr>
                <a:schemeClr val="bg1"/>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486226"/>
            <a:ext cx="4005072" cy="4526280"/>
          </a:xfrm>
        </p:spPr>
        <p:txBody>
          <a:bodyPr/>
          <a:lstStyle>
            <a:lvl1pPr marL="0" indent="0">
              <a:buFontTx/>
              <a:buNone/>
              <a:defRPr>
                <a:solidFill>
                  <a:schemeClr val="tx2"/>
                </a:solidFill>
                <a:latin typeface="+mj-lt"/>
              </a:defRPr>
            </a:lvl1pPr>
            <a:lvl2pPr marL="228578" indent="-228578">
              <a:buClr>
                <a:schemeClr val="bg1"/>
              </a:buClr>
              <a:buFont typeface="Arial" pitchFamily="34" charset="0"/>
              <a:buChar char="•"/>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3"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5" name="Picture 14" descr="verticalbar.png"/>
          <p:cNvPicPr>
            <a:picLocks noChangeAspect="1"/>
          </p:cNvPicPr>
          <p:nvPr userDrawn="1"/>
        </p:nvPicPr>
        <p:blipFill>
          <a:blip r:embed="rId2" cstate="print"/>
          <a:stretch>
            <a:fillRect/>
          </a:stretch>
        </p:blipFill>
        <p:spPr>
          <a:xfrm>
            <a:off x="4447858" y="777667"/>
            <a:ext cx="89319" cy="5287676"/>
          </a:xfrm>
          <a:prstGeom prst="rect">
            <a:avLst/>
          </a:prstGeom>
          <a:noFill/>
          <a:ln>
            <a:noFill/>
          </a:ln>
        </p:spPr>
      </p:pic>
      <p:sp>
        <p:nvSpPr>
          <p:cNvPr id="10" name="Rectangle 4"/>
          <p:cNvSpPr>
            <a:spLocks noChangeArrowheads="1"/>
          </p:cNvSpPr>
          <p:nvPr userDrawn="1"/>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hf hdr="0" ftr="0" dt="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ullet_3-Column Layout w title">
    <p:spTree>
      <p:nvGrpSpPr>
        <p:cNvPr id="1" name=""/>
        <p:cNvGrpSpPr/>
        <p:nvPr/>
      </p:nvGrpSpPr>
      <p:grpSpPr>
        <a:xfrm>
          <a:off x="0" y="0"/>
          <a:ext cx="0" cy="0"/>
          <a:chOff x="0" y="0"/>
          <a:chExt cx="0" cy="0"/>
        </a:xfrm>
      </p:grpSpPr>
      <p:sp>
        <p:nvSpPr>
          <p:cNvPr id="9" name="Text Placeholder 10"/>
          <p:cNvSpPr>
            <a:spLocks noGrp="1"/>
          </p:cNvSpPr>
          <p:nvPr>
            <p:ph type="body" sz="quarter" idx="12"/>
          </p:nvPr>
        </p:nvSpPr>
        <p:spPr>
          <a:xfrm>
            <a:off x="209803" y="1457517"/>
            <a:ext cx="2670175" cy="648707"/>
          </a:xfrm>
        </p:spPr>
        <p:txBody>
          <a:bodyPr anchor="b">
            <a:noAutofit/>
          </a:bodyPr>
          <a:lstStyle>
            <a:lvl1pPr marL="457156" indent="-457156" algn="l">
              <a:buFontTx/>
              <a:buNone/>
              <a:defRPr kumimoji="0" lang="en-US" sz="2200" b="0" i="0" u="none" strike="noStrike" kern="1200" cap="none" spc="0" normalizeH="0" baseline="0" noProof="0" dirty="0" smtClean="0">
                <a:ln>
                  <a:noFill/>
                </a:ln>
                <a:solidFill>
                  <a:schemeClr val="tx2">
                    <a:lumMod val="60000"/>
                    <a:lumOff val="40000"/>
                  </a:schemeClr>
                </a:soli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tabLst/>
              <a:defRPr/>
            </a:pPr>
            <a:r>
              <a:rPr lang="en-US" dirty="0" smtClean="0"/>
              <a:t>Click to edit Master text styles</a:t>
            </a:r>
          </a:p>
        </p:txBody>
      </p:sp>
      <p:sp>
        <p:nvSpPr>
          <p:cNvPr id="10" name="Text Placeholder 10"/>
          <p:cNvSpPr>
            <a:spLocks noGrp="1"/>
          </p:cNvSpPr>
          <p:nvPr>
            <p:ph type="body" sz="quarter" idx="13"/>
          </p:nvPr>
        </p:nvSpPr>
        <p:spPr>
          <a:xfrm>
            <a:off x="3289554" y="1458042"/>
            <a:ext cx="2596896" cy="649386"/>
          </a:xfrm>
        </p:spPr>
        <p:txBody>
          <a:bodyPr anchor="b">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2200" b="0" i="0" u="none" strike="noStrike" kern="1200" cap="none" spc="0" normalizeH="0" baseline="0" noProof="0">
                <a:ln>
                  <a:noFill/>
                </a:ln>
                <a:solidFill>
                  <a:srgbClr val="888C8A"/>
                </a:soli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13" name="Text Placeholder 12"/>
          <p:cNvSpPr>
            <a:spLocks noGrp="1"/>
          </p:cNvSpPr>
          <p:nvPr>
            <p:ph type="body" sz="quarter" idx="14"/>
          </p:nvPr>
        </p:nvSpPr>
        <p:spPr>
          <a:xfrm>
            <a:off x="244475" y="2398083"/>
            <a:ext cx="2622550" cy="4084228"/>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5"/>
          </p:nvPr>
        </p:nvSpPr>
        <p:spPr>
          <a:xfrm>
            <a:off x="3292475" y="2396087"/>
            <a:ext cx="2593975" cy="4057649"/>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2402558"/>
            <a:ext cx="2633662" cy="4031070"/>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verticalbar.png"/>
          <p:cNvPicPr>
            <a:picLocks/>
          </p:cNvPicPr>
          <p:nvPr/>
        </p:nvPicPr>
        <p:blipFill>
          <a:blip r:embed="rId2" cstate="print"/>
          <a:stretch>
            <a:fillRect/>
          </a:stretch>
        </p:blipFill>
        <p:spPr>
          <a:xfrm>
            <a:off x="3038157" y="1727431"/>
            <a:ext cx="89432" cy="4754880"/>
          </a:xfrm>
          <a:prstGeom prst="rect">
            <a:avLst/>
          </a:prstGeom>
          <a:noFill/>
          <a:ln>
            <a:noFill/>
          </a:ln>
        </p:spPr>
      </p:pic>
      <p:pic>
        <p:nvPicPr>
          <p:cNvPr id="18" name="Picture 17" descr="verticalbar.png"/>
          <p:cNvPicPr>
            <a:picLocks/>
          </p:cNvPicPr>
          <p:nvPr/>
        </p:nvPicPr>
        <p:blipFill>
          <a:blip r:embed="rId2" cstate="print"/>
          <a:stretch>
            <a:fillRect/>
          </a:stretch>
        </p:blipFill>
        <p:spPr>
          <a:xfrm>
            <a:off x="6029007" y="1727431"/>
            <a:ext cx="89432" cy="4754880"/>
          </a:xfrm>
          <a:prstGeom prst="rect">
            <a:avLst/>
          </a:prstGeom>
          <a:noFill/>
          <a:ln>
            <a:noFill/>
          </a:ln>
        </p:spPr>
      </p:pic>
      <p:sp>
        <p:nvSpPr>
          <p:cNvPr id="12"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19" name="Text Placeholder 10"/>
          <p:cNvSpPr>
            <a:spLocks noGrp="1"/>
          </p:cNvSpPr>
          <p:nvPr>
            <p:ph type="body" sz="quarter" idx="17"/>
          </p:nvPr>
        </p:nvSpPr>
        <p:spPr>
          <a:xfrm>
            <a:off x="6300788" y="1458042"/>
            <a:ext cx="2596896" cy="649386"/>
          </a:xfrm>
        </p:spPr>
        <p:txBody>
          <a:bodyPr anchor="b">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2200" b="0" i="0" u="none" strike="noStrike" kern="1200" cap="none" spc="0" normalizeH="0" baseline="0" noProof="0">
                <a:ln>
                  <a:noFill/>
                </a:ln>
                <a:solidFill>
                  <a:srgbClr val="888C8A"/>
                </a:soli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745336"/>
            <a:ext cx="2622550" cy="4391025"/>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5"/>
          </p:nvPr>
        </p:nvSpPr>
        <p:spPr>
          <a:xfrm>
            <a:off x="3292475" y="1745336"/>
            <a:ext cx="2593975" cy="4362450"/>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6"/>
          </p:nvPr>
        </p:nvSpPr>
        <p:spPr>
          <a:xfrm>
            <a:off x="6300788" y="1745336"/>
            <a:ext cx="2633662" cy="4333875"/>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verticalbar.png"/>
          <p:cNvPicPr>
            <a:picLocks noChangeAspect="1"/>
          </p:cNvPicPr>
          <p:nvPr userDrawn="1"/>
        </p:nvPicPr>
        <p:blipFill>
          <a:blip r:embed="rId2" cstate="print"/>
          <a:stretch>
            <a:fillRect/>
          </a:stretch>
        </p:blipFill>
        <p:spPr>
          <a:xfrm>
            <a:off x="3038159" y="922804"/>
            <a:ext cx="89319" cy="5287676"/>
          </a:xfrm>
          <a:prstGeom prst="rect">
            <a:avLst/>
          </a:prstGeom>
          <a:noFill/>
          <a:ln>
            <a:noFill/>
          </a:ln>
        </p:spPr>
      </p:pic>
      <p:pic>
        <p:nvPicPr>
          <p:cNvPr id="18" name="Picture 17" descr="verticalbar.png"/>
          <p:cNvPicPr>
            <a:picLocks noChangeAspect="1"/>
          </p:cNvPicPr>
          <p:nvPr userDrawn="1"/>
        </p:nvPicPr>
        <p:blipFill>
          <a:blip r:embed="rId2" cstate="print"/>
          <a:stretch>
            <a:fillRect/>
          </a:stretch>
        </p:blipFill>
        <p:spPr>
          <a:xfrm>
            <a:off x="6029009" y="922804"/>
            <a:ext cx="89319" cy="5287676"/>
          </a:xfrm>
          <a:prstGeom prst="rect">
            <a:avLst/>
          </a:prstGeom>
          <a:noFill/>
          <a:ln>
            <a:noFill/>
          </a:ln>
        </p:spPr>
      </p:pic>
      <p:sp>
        <p:nvSpPr>
          <p:cNvPr id="12" name="Title 1"/>
          <p:cNvSpPr>
            <a:spLocks noGrp="1"/>
          </p:cNvSpPr>
          <p:nvPr>
            <p:ph type="title" hasCustomPrompt="1"/>
          </p:nvPr>
        </p:nvSpPr>
        <p:spPr>
          <a:xfrm>
            <a:off x="229702" y="240127"/>
            <a:ext cx="2637323" cy="1155528"/>
          </a:xfrm>
        </p:spPr>
        <p:txBody>
          <a:bodyPr/>
          <a:lstStyle>
            <a:lvl1pPr algn="l" defTabSz="914312" rtl="0" eaLnBrk="1" latinLnBrk="0" hangingPunct="1">
              <a:lnSpc>
                <a:spcPct val="80000"/>
              </a:lnSpc>
              <a:spcBef>
                <a:spcPct val="0"/>
              </a:spcBef>
              <a:buNone/>
              <a:defRPr lang="en-US" sz="3200" b="0" kern="1200" spc="-100" baseline="0" dirty="0">
                <a:gradFill flip="none" rotWithShape="1">
                  <a:gsLst>
                    <a:gs pos="0">
                      <a:schemeClr val="bg1"/>
                    </a:gs>
                    <a:gs pos="100000">
                      <a:schemeClr val="tx1"/>
                    </a:gs>
                  </a:gsLst>
                  <a:lin ang="3600000" scaled="0"/>
                  <a:tileRect/>
                </a:gradFill>
                <a:latin typeface="+mj-lt"/>
                <a:ea typeface="+mj-ea"/>
                <a:cs typeface="+mj-cs"/>
              </a:defRPr>
            </a:lvl1pPr>
          </a:lstStyle>
          <a:p>
            <a:r>
              <a:rPr lang="en-US" dirty="0" smtClean="0"/>
              <a:t>Three Column Title Left</a:t>
            </a:r>
            <a:endParaRPr lang="en-US" dirty="0"/>
          </a:p>
        </p:txBody>
      </p:sp>
      <p:sp>
        <p:nvSpPr>
          <p:cNvPr id="23" name="Text Placeholder 6"/>
          <p:cNvSpPr>
            <a:spLocks noGrp="1"/>
          </p:cNvSpPr>
          <p:nvPr>
            <p:ph type="body" sz="quarter" idx="10" hasCustomPrompt="1"/>
          </p:nvPr>
        </p:nvSpPr>
        <p:spPr>
          <a:xfrm>
            <a:off x="3292475" y="253909"/>
            <a:ext cx="2593975" cy="1141746"/>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200" b="0" kern="1200" spc="-100" baseline="0" dirty="0">
                <a:gradFill flip="none" rotWithShape="1">
                  <a:gsLst>
                    <a:gs pos="0">
                      <a:schemeClr val="bg1"/>
                    </a:gs>
                    <a:gs pos="100000">
                      <a:schemeClr val="tx1"/>
                    </a:gs>
                  </a:gsLst>
                  <a:lin ang="3600000" scaled="0"/>
                  <a:tileRect/>
                </a:gra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Three Column</a:t>
            </a:r>
            <a:br>
              <a:rPr lang="en-US" dirty="0" smtClean="0"/>
            </a:br>
            <a:r>
              <a:rPr lang="en-US" dirty="0" smtClean="0"/>
              <a:t>Title Left</a:t>
            </a:r>
            <a:endParaRPr lang="en-US" dirty="0"/>
          </a:p>
        </p:txBody>
      </p:sp>
      <p:sp>
        <p:nvSpPr>
          <p:cNvPr id="24" name="Text Placeholder 6"/>
          <p:cNvSpPr>
            <a:spLocks noGrp="1"/>
          </p:cNvSpPr>
          <p:nvPr>
            <p:ph type="body" sz="quarter" idx="17" hasCustomPrompt="1"/>
          </p:nvPr>
        </p:nvSpPr>
        <p:spPr>
          <a:xfrm>
            <a:off x="6300789" y="240127"/>
            <a:ext cx="2593975" cy="1141746"/>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200" b="0" kern="1200" spc="-100" baseline="0" dirty="0">
                <a:gradFill flip="none" rotWithShape="1">
                  <a:gsLst>
                    <a:gs pos="0">
                      <a:schemeClr val="bg1"/>
                    </a:gs>
                    <a:gs pos="100000">
                      <a:schemeClr val="tx1"/>
                    </a:gs>
                  </a:gsLst>
                  <a:lin ang="3600000" scaled="0"/>
                  <a:tileRect/>
                </a:gra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Three Column</a:t>
            </a:r>
            <a:br>
              <a:rPr lang="en-US" dirty="0" smtClean="0"/>
            </a:br>
            <a:r>
              <a:rPr lang="en-US" dirty="0" smtClean="0"/>
              <a:t>Title Left</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6" name="Chart Placeholder 35"/>
          <p:cNvSpPr>
            <a:spLocks noGrp="1"/>
          </p:cNvSpPr>
          <p:nvPr>
            <p:ph type="chart" sz="quarter" idx="10"/>
          </p:nvPr>
        </p:nvSpPr>
        <p:spPr>
          <a:xfrm>
            <a:off x="359765" y="1476375"/>
            <a:ext cx="8439461" cy="4305300"/>
          </a:xfrm>
        </p:spPr>
        <p:txBody>
          <a:bodyPr anchor="ctr" anchorCtr="1"/>
          <a:lstStyle>
            <a:lvl1pPr>
              <a:buNone/>
              <a:defRPr>
                <a:latin typeface="+mj-lt"/>
              </a:defRPr>
            </a:lvl1pPr>
          </a:lstStyle>
          <a:p>
            <a:r>
              <a:rPr lang="en-US" smtClean="0"/>
              <a:t>Click icon to add chart</a:t>
            </a:r>
            <a:endParaRPr lang="en-US"/>
          </a:p>
        </p:txBody>
      </p:sp>
      <p:sp>
        <p:nvSpPr>
          <p:cNvPr id="4" name="Text Placeholder 9"/>
          <p:cNvSpPr>
            <a:spLocks noGrp="1"/>
          </p:cNvSpPr>
          <p:nvPr>
            <p:ph type="body" sz="quarter" idx="11" hasCustomPrompt="1"/>
          </p:nvPr>
        </p:nvSpPr>
        <p:spPr>
          <a:xfrm>
            <a:off x="249466" y="6062123"/>
            <a:ext cx="7461250" cy="276991"/>
          </a:xfrm>
        </p:spPr>
        <p:txBody>
          <a:bodyPr wrap="square" anchor="b" anchorCtr="0">
            <a:spAutoFit/>
          </a:bodyPr>
          <a:lstStyle>
            <a:lvl1pPr algn="l" defTabSz="804785">
              <a:lnSpc>
                <a:spcPct val="100000"/>
              </a:lnSpc>
              <a:spcBef>
                <a:spcPct val="50000"/>
              </a:spcBef>
              <a:buNone/>
              <a:defRPr sz="1200">
                <a:solidFill>
                  <a:schemeClr val="tx2">
                    <a:lumMod val="60000"/>
                    <a:lumOff val="4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
        <p:nvSpPr>
          <p:cNvPr id="8"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9"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100" baseline="0" dirty="0">
                <a:gradFill>
                  <a:gsLst>
                    <a:gs pos="0">
                      <a:schemeClr val="bg1"/>
                    </a:gs>
                    <a:gs pos="50000">
                      <a:schemeClr val="accent1"/>
                    </a:gs>
                    <a:gs pos="100000">
                      <a:schemeClr val="tx1"/>
                    </a:gs>
                  </a:gsLst>
                  <a:lin ang="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tx2">
                    <a:lumMod val="60000"/>
                    <a:lumOff val="40000"/>
                  </a:schemeClr>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ottom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100" baseline="0" dirty="0">
                <a:gradFill>
                  <a:gsLst>
                    <a:gs pos="0">
                      <a:schemeClr val="bg1"/>
                    </a:gs>
                    <a:gs pos="50000">
                      <a:schemeClr val="accent1"/>
                    </a:gs>
                    <a:gs pos="100000">
                      <a:schemeClr val="tx1"/>
                    </a:gs>
                  </a:gsLst>
                  <a:lin ang="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1"/>
            <a:ext cx="8112126" cy="384175"/>
          </a:xfrm>
        </p:spPr>
        <p:txBody>
          <a:bodyPr>
            <a:norm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chemeClr val="tx2">
                    <a:lumMod val="60000"/>
                    <a:lumOff val="40000"/>
                  </a:schemeClr>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Quote source </a:t>
            </a:r>
            <a:endParaRPr lang="en-US" dirty="0"/>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2" name="Title 1"/>
          <p:cNvSpPr>
            <a:spLocks noGrp="1"/>
          </p:cNvSpPr>
          <p:nvPr>
            <p:ph type="ctrTitle" hasCustomPrompt="1"/>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5400" b="0" kern="1200" spc="-2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Large Quote Goes Here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2" name="Rounded Rectangle 11"/>
          <p:cNvSpPr/>
          <p:nvPr/>
        </p:nvSpPr>
        <p:spPr>
          <a:xfrm>
            <a:off x="6375620" y="17111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3" name="Rounded Rectangle 12"/>
          <p:cNvSpPr/>
          <p:nvPr/>
        </p:nvSpPr>
        <p:spPr>
          <a:xfrm>
            <a:off x="8105451" y="8348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 name="Title 1"/>
          <p:cNvSpPr>
            <a:spLocks noGrp="1"/>
          </p:cNvSpPr>
          <p:nvPr>
            <p:ph type="title"/>
          </p:nvPr>
        </p:nvSpPr>
        <p:spPr>
          <a:xfrm>
            <a:off x="237744" y="484633"/>
            <a:ext cx="8755128" cy="4372131"/>
          </a:xfrm>
        </p:spPr>
        <p:txBody>
          <a:bodyPr anchor="b" anchorCtr="0"/>
          <a:lstStyle>
            <a:lvl1pPr marL="174608" indent="-174608">
              <a:buFont typeface="Arial" pitchFamily="34" charset="0"/>
              <a:buChar char="“"/>
              <a:defRPr sz="5400" spc="-200" baseline="0">
                <a:solidFill>
                  <a:schemeClr val="bg2"/>
                </a:solidFill>
                <a:latin typeface="+mj-lt"/>
              </a:defRPr>
            </a:lvl1pPr>
          </a:lstStyle>
          <a:p>
            <a:r>
              <a:rPr lang="en-US" dirty="0" smtClean="0"/>
              <a:t>Click to edit Master title style</a:t>
            </a:r>
            <a:endParaRPr lang="en-US" dirty="0"/>
          </a:p>
        </p:txBody>
      </p:sp>
      <p:sp>
        <p:nvSpPr>
          <p:cNvPr id="7" name="Text Placeholder 4"/>
          <p:cNvSpPr>
            <a:spLocks noGrp="1"/>
          </p:cNvSpPr>
          <p:nvPr>
            <p:ph type="body" sz="quarter" idx="11" hasCustomPrompt="1"/>
          </p:nvPr>
        </p:nvSpPr>
        <p:spPr>
          <a:xfrm>
            <a:off x="429768" y="5358903"/>
            <a:ext cx="8574685" cy="614362"/>
          </a:xfrm>
        </p:spPr>
        <p:txBody>
          <a:bodyPr vert="horz" lIns="91431" tIns="45716" rIns="91431" bIns="45716" rtlCol="0">
            <a:normAutofit/>
          </a:bodyPr>
          <a:lstStyle>
            <a:lvl1pPr marL="0" indent="0">
              <a:buNone/>
              <a:defRPr lang="en-US" sz="2400" kern="1200" dirty="0" smtClean="0">
                <a:solidFill>
                  <a:srgbClr val="FFFFFF"/>
                </a:solidFill>
                <a:latin typeface="+mj-lt"/>
                <a:ea typeface="+mn-ea"/>
                <a:cs typeface="+mn-cs"/>
              </a:defRPr>
            </a:lvl1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2"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3"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200" baseline="0" dirty="0">
                <a:gradFill>
                  <a:gsLst>
                    <a:gs pos="100000">
                      <a:schemeClr val="tx1"/>
                    </a:gs>
                    <a:gs pos="0">
                      <a:schemeClr val="bg1"/>
                    </a:gs>
                  </a:gsLst>
                  <a:lin ang="3600000" scaled="0"/>
                </a:gradFill>
                <a:latin typeface="+mj-lt"/>
                <a:ea typeface="+mj-ea"/>
                <a:cs typeface="+mj-cs"/>
              </a:defRPr>
            </a:lvl1pPr>
          </a:lstStyle>
          <a:p>
            <a:r>
              <a:rPr lang="en-US" dirty="0" smtClean="0"/>
              <a:t>Agenda/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rmAutofit/>
          </a:bodyPr>
          <a:lstStyle>
            <a:lvl1pPr>
              <a:defRPr sz="2000" baseline="0">
                <a:solidFill>
                  <a:schemeClr val="tx2"/>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28"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200" baseline="0" dirty="0">
                <a:gradFill>
                  <a:gsLst>
                    <a:gs pos="100000">
                      <a:schemeClr val="tx1"/>
                    </a:gs>
                    <a:gs pos="0">
                      <a:schemeClr val="bg1"/>
                    </a:gs>
                  </a:gsLst>
                  <a:lin ang="3600000" scaled="0"/>
                </a:gradFill>
                <a:latin typeface="+mj-lt"/>
                <a:ea typeface="+mj-ea"/>
                <a:cs typeface="+mj-cs"/>
              </a:defRPr>
            </a:lvl1pPr>
          </a:lstStyle>
          <a:p>
            <a:r>
              <a:rPr lang="en-US" dirty="0" smtClean="0"/>
              <a:t>Agenda</a:t>
            </a:r>
            <a:endParaRPr lang="en-US" dirty="0"/>
          </a:p>
        </p:txBody>
      </p:sp>
      <p:sp>
        <p:nvSpPr>
          <p:cNvPr id="6" name="Text Placeholder 3"/>
          <p:cNvSpPr>
            <a:spLocks noGrp="1"/>
          </p:cNvSpPr>
          <p:nvPr>
            <p:ph type="body" sz="quarter" idx="11" hasCustomPrompt="1"/>
          </p:nvPr>
        </p:nvSpPr>
        <p:spPr>
          <a:xfrm>
            <a:off x="3330052" y="310896"/>
            <a:ext cx="5254389" cy="6208776"/>
          </a:xfrm>
        </p:spPr>
        <p:txBody>
          <a:bodyPr anchor="ctr" anchorCtr="0">
            <a:normAutofit/>
          </a:bodyPr>
          <a:lstStyle>
            <a:lvl1pPr>
              <a:defRPr sz="3200" baseline="0">
                <a:solidFill>
                  <a:schemeClr val="tx2"/>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7" name="Picture 6" descr="verticalbar.png"/>
          <p:cNvPicPr>
            <a:picLocks noChangeAspect="1"/>
          </p:cNvPicPr>
          <p:nvPr userDrawn="1"/>
        </p:nvPicPr>
        <p:blipFill>
          <a:blip r:embed="rId2" cstate="print"/>
          <a:stretch>
            <a:fillRect/>
          </a:stretch>
        </p:blipFill>
        <p:spPr>
          <a:xfrm>
            <a:off x="2913352"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00"/>
                                        <p:tgtEl>
                                          <p:spTgt spid="5"/>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100"/>
                                        <p:tgtEl>
                                          <p:spTgt spid="6">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1100"/>
                        <p:tgtEl>
                          <p:spTgt spid="6"/>
                        </p:tgtEl>
                      </p:cBhvr>
                    </p:animEffect>
                  </p:childTnLst>
                </p:cTn>
              </p:par>
            </p:tnLst>
          </p:tmpl>
        </p:tmplLst>
      </p:bldP>
    </p:bld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3"/>
            <a:ext cx="4684867" cy="384175"/>
          </a:xfrm>
        </p:spPr>
        <p:txBody>
          <a:bodyPr vert="horz" lIns="91431" tIns="45716" rIns="91431" bIns="45716" rtlCol="0">
            <a:norm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2">
                    <a:lumMod val="60000"/>
                    <a:lumOff val="40000"/>
                  </a:schemeClr>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1"/>
            <a:ext cx="908367" cy="480227"/>
            <a:chOff x="609600" y="528537"/>
            <a:chExt cx="1444734" cy="763789"/>
          </a:xfrm>
          <a:solidFill>
            <a:schemeClr val="tx2">
              <a:lumMod val="60000"/>
              <a:lumOff val="40000"/>
            </a:schemeClr>
          </a:soli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2" name="Title 1"/>
          <p:cNvSpPr>
            <a:spLocks noGrp="1"/>
          </p:cNvSpPr>
          <p:nvPr>
            <p:ph type="ctrTitle" hasCustomPrompt="1"/>
          </p:nvPr>
        </p:nvSpPr>
        <p:spPr>
          <a:xfrm>
            <a:off x="208694" y="3282696"/>
            <a:ext cx="4712557" cy="1022350"/>
          </a:xfrm>
        </p:spPr>
        <p:txBody>
          <a:bodyPr vert="horz" lIns="82288" tIns="45716" rIns="82288" bIns="45716" rtlCol="0" anchor="b"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bg1"/>
                    </a:gs>
                    <a:gs pos="100000">
                      <a:schemeClr val="tx1"/>
                    </a:gs>
                  </a:gsLst>
                  <a:lin ang="36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31" name="Picture Placeholder 30"/>
          <p:cNvSpPr>
            <a:spLocks noGrp="1"/>
          </p:cNvSpPr>
          <p:nvPr>
            <p:ph type="pic" sz="quarter" idx="10" hasCustomPrompt="1"/>
          </p:nvPr>
        </p:nvSpPr>
        <p:spPr>
          <a:xfrm>
            <a:off x="5540376" y="1917701"/>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rgbClr val="FFFFFF"/>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solidFill>
                  <a:srgbClr val="FFFFFF"/>
                </a:solidFill>
                <a:latin typeface="+mj-lt"/>
              </a:defRPr>
            </a:lvl1pPr>
          </a:lstStyle>
          <a:p>
            <a:r>
              <a:rPr lang="en-US" dirty="0" smtClean="0"/>
              <a:t>Click to edit Master title style</a:t>
            </a:r>
            <a:endParaRPr lang="en-US" dirty="0"/>
          </a:p>
        </p:txBody>
      </p:sp>
      <p:sp>
        <p:nvSpPr>
          <p:cNvPr id="7"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8"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7"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8"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0"/>
          </a:xfrm>
        </p:spPr>
        <p:txBody>
          <a:bodyPr anchor="t">
            <a:spAutoFit/>
          </a:bodyPr>
          <a:lstStyle>
            <a:lvl1pPr marL="0" marR="0" indent="0" algn="l" defTabSz="914312" rtl="0" eaLnBrk="1" fontAlgn="auto" latinLnBrk="0" hangingPunct="1">
              <a:lnSpc>
                <a:spcPct val="80000"/>
              </a:lnSpc>
              <a:spcBef>
                <a:spcPct val="0"/>
              </a:spcBef>
              <a:spcAft>
                <a:spcPts val="0"/>
              </a:spcAft>
              <a:buClrTx/>
              <a:buSzTx/>
              <a:buFontTx/>
              <a:buNone/>
              <a:tabLst/>
              <a:defRPr sz="5400">
                <a:solidFill>
                  <a:srgbClr val="FFFFFF"/>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3"/>
            <a:ext cx="4349918" cy="978721"/>
          </a:xfrm>
        </p:spPr>
        <p:txBody>
          <a:bodyPr anchor="t">
            <a:spAutoFit/>
          </a:bodyPr>
          <a:lstStyle>
            <a:lvl1pPr>
              <a:defRPr>
                <a:solidFill>
                  <a:srgbClr val="FFFFFF"/>
                </a:solidFill>
                <a:latin typeface="+mj-lt"/>
              </a:defRPr>
            </a:lvl1pPr>
          </a:lstStyle>
          <a:p>
            <a:r>
              <a:rPr lang="en-US" dirty="0" smtClean="0"/>
              <a:t>Click to edit Master title style</a:t>
            </a:r>
            <a:endParaRPr lang="en-US" dirty="0"/>
          </a:p>
        </p:txBody>
      </p:sp>
      <p:sp>
        <p:nvSpPr>
          <p:cNvPr id="6"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7"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8"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6" name="Picture Placeholder 25"/>
          <p:cNvSpPr>
            <a:spLocks noGrp="1"/>
          </p:cNvSpPr>
          <p:nvPr>
            <p:ph type="pic" sz="quarter" idx="10" hasCustomPrompt="1"/>
          </p:nvPr>
        </p:nvSpPr>
        <p:spPr>
          <a:xfrm>
            <a:off x="320825"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0"/>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1" name="Picture Placeholder 25"/>
          <p:cNvSpPr>
            <a:spLocks noGrp="1"/>
          </p:cNvSpPr>
          <p:nvPr>
            <p:ph type="pic" sz="quarter" idx="12" hasCustomPrompt="1"/>
          </p:nvPr>
        </p:nvSpPr>
        <p:spPr>
          <a:xfrm>
            <a:off x="7011989" y="311150"/>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8"/>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1"/>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9" name="Picture Placeholder 25"/>
          <p:cNvSpPr>
            <a:spLocks noGrp="1"/>
          </p:cNvSpPr>
          <p:nvPr>
            <p:ph type="pic" sz="quarter" idx="16" hasCustomPrompt="1"/>
          </p:nvPr>
        </p:nvSpPr>
        <p:spPr>
          <a:xfrm>
            <a:off x="7011989" y="5182961"/>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17"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18"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0"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 name="Picture Placeholder 4"/>
          <p:cNvSpPr>
            <a:spLocks noGrp="1"/>
          </p:cNvSpPr>
          <p:nvPr>
            <p:ph type="pic" sz="quarter" idx="10" hasCustomPrompt="1"/>
          </p:nvPr>
        </p:nvSpPr>
        <p:spPr>
          <a:xfrm>
            <a:off x="333375" y="310897"/>
            <a:ext cx="8474869" cy="6054185"/>
          </a:xfrm>
          <a:ln>
            <a:solidFill>
              <a:schemeClr val="bg2"/>
            </a:solidFill>
          </a:ln>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6" y="6374862"/>
            <a:ext cx="8477250" cy="171450"/>
          </a:xfrm>
          <a:prstGeom prst="rect">
            <a:avLst/>
          </a:prstGeom>
        </p:spPr>
      </p:pic>
      <p:sp>
        <p:nvSpPr>
          <p:cNvPr id="11"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2"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8"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
        <p:nvSpPr>
          <p:cNvPr id="4"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5"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6"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5201" y="5842636"/>
            <a:ext cx="8112126" cy="384175"/>
          </a:xfrm>
        </p:spPr>
        <p:txBody>
          <a:bodyPr anchor="b" anchorCtr="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latin typeface="+mj-lt"/>
            </a:endParaRPr>
          </a:p>
        </p:txBody>
      </p:sp>
      <p:sp>
        <p:nvSpPr>
          <p:cNvPr id="2" name="Title 1"/>
          <p:cNvSpPr>
            <a:spLocks noGrp="1"/>
          </p:cNvSpPr>
          <p:nvPr>
            <p:ph type="ctrTitle" hasCustomPrompt="1"/>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grpSp>
        <p:nvGrpSpPr>
          <p:cNvPr id="2" name="Group 3"/>
          <p:cNvGrpSpPr/>
          <p:nvPr userDrawn="1"/>
        </p:nvGrpSpPr>
        <p:grpSpPr>
          <a:xfrm>
            <a:off x="341315" y="6124575"/>
            <a:ext cx="787133" cy="416134"/>
            <a:chOff x="609600" y="528537"/>
            <a:chExt cx="1444734" cy="763789"/>
          </a:xfrm>
          <a:solidFill>
            <a:srgbClr val="FFFFFF"/>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21" name="Media Placeholder 20"/>
          <p:cNvSpPr>
            <a:spLocks noGrp="1"/>
          </p:cNvSpPr>
          <p:nvPr>
            <p:ph type="media" sz="quarter" idx="10" hasCustomPrompt="1"/>
          </p:nvPr>
        </p:nvSpPr>
        <p:spPr>
          <a:xfrm>
            <a:off x="2845151"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31" tIns="45716" rIns="91431" bIns="45716"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4"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5"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rgbClr val="FFFFFF"/>
          </a:solidFill>
          <a:ln w="9525">
            <a:noFill/>
            <a:miter lim="800000"/>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2" name="Freeform 21"/>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3" name="Freeform 22"/>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6" name="Freeform 25"/>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7" name="Freeform 26"/>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8" name="Freeform 27"/>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0" name="Freeform 29"/>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1" name="Freeform 30"/>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2" name="Freeform 31"/>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solidFill>
            <a:srgbClr val="FFFFFF"/>
          </a:solidFill>
        </p:spPr>
      </p:pic>
      <p:sp>
        <p:nvSpPr>
          <p:cNvPr id="20" name="Rectangle 19"/>
          <p:cNvSpPr>
            <a:spLocks noChangeArrowheads="1"/>
          </p:cNvSpPr>
          <p:nvPr userDrawn="1"/>
        </p:nvSpPr>
        <p:spPr bwMode="black">
          <a:xfrm>
            <a:off x="6312989" y="3708604"/>
            <a:ext cx="116616" cy="441827"/>
          </a:xfrm>
          <a:prstGeom prst="rect">
            <a:avLst/>
          </a:prstGeom>
          <a:solidFill>
            <a:srgbClr val="FFFFFF"/>
          </a:solidFill>
          <a:ln w="9525">
            <a:noFill/>
            <a:miter lim="800000"/>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1" name="Freeform 20"/>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4" name="Freeform 23"/>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5" name="Freeform 24"/>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6" name="Freeform 25"/>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7" name="Freeform 26"/>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8" name="Freeform 27"/>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9" name="Freeform 28"/>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3" name="Freeform 32"/>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4" name="TextBox 33"/>
          <p:cNvSpPr txBox="1"/>
          <p:nvPr userDrawn="1"/>
        </p:nvSpPr>
        <p:spPr>
          <a:xfrm>
            <a:off x="644691" y="3060489"/>
            <a:ext cx="2467324" cy="646323"/>
          </a:xfrm>
          <a:prstGeom prst="rect">
            <a:avLst/>
          </a:prstGeom>
          <a:noFill/>
        </p:spPr>
        <p:txBody>
          <a:bodyPr wrap="none" lIns="91431" tIns="45716" rIns="91431" bIns="45716" rtlCol="0">
            <a:spAutoFit/>
          </a:bodyPr>
          <a:lstStyle/>
          <a:p>
            <a:pPr defTabSz="914312" fontAlgn="auto">
              <a:spcBef>
                <a:spcPts val="0"/>
              </a:spcBef>
              <a:spcAft>
                <a:spcPts val="0"/>
              </a:spcAft>
            </a:pPr>
            <a:r>
              <a:rPr lang="en-US" sz="3600" dirty="0" smtClean="0">
                <a:solidFill>
                  <a:srgbClr val="FFFFFF"/>
                </a:solidFill>
                <a:latin typeface="Arial"/>
                <a:ea typeface="+mn-ea"/>
              </a:rPr>
              <a:t>Thank you.</a:t>
            </a:r>
            <a:endParaRPr lang="en-US" sz="3600" dirty="0">
              <a:solidFill>
                <a:srgbClr val="FFFFFF"/>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2"/>
            <a:ext cx="2133600" cy="365125"/>
          </a:xfrm>
          <a:prstGeom prst="rect">
            <a:avLst/>
          </a:prstGeom>
        </p:spPr>
        <p:txBody>
          <a:bodyPr lIns="91426" tIns="45714" rIns="91426" bIns="45714"/>
          <a:lstStyle/>
          <a:p>
            <a:pPr defTabSz="914312" fontAlgn="auto">
              <a:spcBef>
                <a:spcPts val="0"/>
              </a:spcBef>
              <a:spcAft>
                <a:spcPts val="0"/>
              </a:spcAft>
            </a:pPr>
            <a:fld id="{641D7992-DF13-47A4-BDBA-51112F4D3D43}" type="datetimeFigureOut">
              <a:rPr lang="en-US" smtClean="0">
                <a:solidFill>
                  <a:srgbClr val="6DB344"/>
                </a:solidFill>
                <a:latin typeface="Arial"/>
                <a:ea typeface="+mn-ea"/>
              </a:rPr>
              <a:pPr defTabSz="914312" fontAlgn="auto">
                <a:spcBef>
                  <a:spcPts val="0"/>
                </a:spcBef>
                <a:spcAft>
                  <a:spcPts val="0"/>
                </a:spcAft>
              </a:pPr>
              <a:t>6/27/2013</a:t>
            </a:fld>
            <a:endParaRPr lang="en-US">
              <a:solidFill>
                <a:srgbClr val="6DB344"/>
              </a:solidFill>
              <a:latin typeface="Arial"/>
              <a:ea typeface="+mn-ea"/>
            </a:endParaRPr>
          </a:p>
        </p:txBody>
      </p:sp>
      <p:sp>
        <p:nvSpPr>
          <p:cNvPr id="5" name="Footer Placeholder 4"/>
          <p:cNvSpPr>
            <a:spLocks noGrp="1"/>
          </p:cNvSpPr>
          <p:nvPr>
            <p:ph type="ftr" sz="quarter" idx="11"/>
          </p:nvPr>
        </p:nvSpPr>
        <p:spPr>
          <a:xfrm>
            <a:off x="3124201" y="6356352"/>
            <a:ext cx="2895600" cy="365125"/>
          </a:xfrm>
          <a:prstGeom prst="rect">
            <a:avLst/>
          </a:prstGeom>
        </p:spPr>
        <p:txBody>
          <a:bodyPr lIns="91426" tIns="45714" rIns="91426" bIns="45714"/>
          <a:lstStyle/>
          <a:p>
            <a:pPr defTabSz="914312" fontAlgn="auto">
              <a:spcBef>
                <a:spcPts val="0"/>
              </a:spcBef>
              <a:spcAft>
                <a:spcPts val="0"/>
              </a:spcAft>
            </a:pPr>
            <a:endParaRPr lang="en-US">
              <a:solidFill>
                <a:srgbClr val="6DB344"/>
              </a:solidFill>
              <a:latin typeface="Arial"/>
              <a:ea typeface="+mn-ea"/>
            </a:endParaRPr>
          </a:p>
        </p:txBody>
      </p:sp>
      <p:sp>
        <p:nvSpPr>
          <p:cNvPr id="6" name="Slide Number Placeholder 5"/>
          <p:cNvSpPr>
            <a:spLocks noGrp="1"/>
          </p:cNvSpPr>
          <p:nvPr>
            <p:ph type="sldNum" sz="quarter" idx="12"/>
          </p:nvPr>
        </p:nvSpPr>
        <p:spPr>
          <a:xfrm>
            <a:off x="6553201" y="6356352"/>
            <a:ext cx="2133600" cy="365125"/>
          </a:xfrm>
          <a:prstGeom prst="rect">
            <a:avLst/>
          </a:prstGeom>
        </p:spPr>
        <p:txBody>
          <a:bodyPr lIns="91426" tIns="45714" rIns="91426" bIns="45714"/>
          <a:lstStyle/>
          <a:p>
            <a:pPr defTabSz="914312" fontAlgn="auto">
              <a:spcBef>
                <a:spcPts val="0"/>
              </a:spcBef>
              <a:spcAft>
                <a:spcPts val="0"/>
              </a:spcAft>
            </a:pPr>
            <a:fld id="{9044F369-5AB4-4C8A-8CAE-D20770CC6894}" type="slidenum">
              <a:rPr lang="en-US" smtClean="0">
                <a:solidFill>
                  <a:srgbClr val="6DB344"/>
                </a:solidFill>
                <a:latin typeface="Arial"/>
                <a:ea typeface="+mn-ea"/>
              </a:rPr>
              <a:pPr defTabSz="914312" fontAlgn="auto">
                <a:spcBef>
                  <a:spcPts val="0"/>
                </a:spcBef>
                <a:spcAft>
                  <a:spcPts val="0"/>
                </a:spcAft>
              </a:pPr>
              <a:t>‹#›</a:t>
            </a:fld>
            <a:endParaRPr lang="en-US">
              <a:solidFill>
                <a:srgbClr val="6DB344"/>
              </a:solidFill>
              <a:latin typeface="Arial"/>
              <a:ea typeface="+mn-ea"/>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5_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514929"/>
            <a:ext cx="8578850" cy="4454072"/>
          </a:xfrm>
        </p:spPr>
        <p:txBody>
          <a:bodyPr/>
          <a:lstStyle>
            <a:lvl1pPr>
              <a:lnSpc>
                <a:spcPct val="95000"/>
              </a:lnSpc>
              <a:spcBef>
                <a:spcPts val="1480"/>
              </a:spcBef>
              <a:defRPr sz="2000">
                <a:solidFill>
                  <a:schemeClr val="tx2"/>
                </a:solidFill>
                <a:latin typeface="+mj-lt"/>
              </a:defRPr>
            </a:lvl1pPr>
            <a:lvl2pPr>
              <a:lnSpc>
                <a:spcPct val="95000"/>
              </a:lnSpc>
              <a:spcBef>
                <a:spcPts val="600"/>
              </a:spcBef>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ubtitle 2"/>
          <p:cNvSpPr>
            <a:spLocks noGrp="1"/>
          </p:cNvSpPr>
          <p:nvPr>
            <p:ph type="subTitle" idx="1" hasCustomPrompt="1"/>
          </p:nvPr>
        </p:nvSpPr>
        <p:spPr>
          <a:xfrm>
            <a:off x="229703" y="1014832"/>
            <a:ext cx="8588861" cy="384175"/>
          </a:xfrm>
        </p:spPr>
        <p:txBody>
          <a:bodyPr>
            <a:normAutofit/>
          </a:bodyPr>
          <a:lstStyle>
            <a:lvl1pPr marL="0" indent="0" algn="l">
              <a:buNone/>
              <a:defRPr sz="2000">
                <a:solidFill>
                  <a:schemeClr val="tx2">
                    <a:lumMod val="60000"/>
                    <a:lumOff val="40000"/>
                  </a:schemeClr>
                </a:solidFill>
                <a:latin typeface="+mj-lt"/>
              </a:defRPr>
            </a:lvl1pPr>
            <a:lvl2pPr marL="457133" indent="0" algn="ctr">
              <a:buNone/>
              <a:defRPr>
                <a:solidFill>
                  <a:schemeClr val="tx1">
                    <a:tint val="75000"/>
                  </a:schemeClr>
                </a:solidFill>
              </a:defRPr>
            </a:lvl2pPr>
            <a:lvl3pPr marL="914265" indent="0" algn="ctr">
              <a:buNone/>
              <a:defRPr>
                <a:solidFill>
                  <a:schemeClr val="tx1">
                    <a:tint val="75000"/>
                  </a:schemeClr>
                </a:solidFill>
              </a:defRPr>
            </a:lvl3pPr>
            <a:lvl4pPr marL="1371397" indent="0" algn="ctr">
              <a:buNone/>
              <a:defRPr>
                <a:solidFill>
                  <a:schemeClr val="tx1">
                    <a:tint val="75000"/>
                  </a:schemeClr>
                </a:solidFill>
              </a:defRPr>
            </a:lvl4pPr>
            <a:lvl5pPr marL="1828529" indent="0" algn="ctr">
              <a:buNone/>
              <a:defRPr>
                <a:solidFill>
                  <a:schemeClr val="tx1">
                    <a:tint val="75000"/>
                  </a:schemeClr>
                </a:solidFill>
              </a:defRPr>
            </a:lvl5pPr>
            <a:lvl6pPr marL="2285662" indent="0" algn="ctr">
              <a:buNone/>
              <a:defRPr>
                <a:solidFill>
                  <a:schemeClr val="tx1">
                    <a:tint val="75000"/>
                  </a:schemeClr>
                </a:solidFill>
              </a:defRPr>
            </a:lvl6pPr>
            <a:lvl7pPr marL="2742794" indent="0" algn="ctr">
              <a:buNone/>
              <a:defRPr>
                <a:solidFill>
                  <a:schemeClr val="tx1">
                    <a:tint val="75000"/>
                  </a:schemeClr>
                </a:solidFill>
              </a:defRPr>
            </a:lvl7pPr>
            <a:lvl8pPr marL="3199927" indent="0" algn="ctr">
              <a:buNone/>
              <a:defRPr>
                <a:solidFill>
                  <a:schemeClr val="tx1">
                    <a:tint val="75000"/>
                  </a:schemeClr>
                </a:solidFill>
              </a:defRPr>
            </a:lvl8pPr>
            <a:lvl9pPr marL="3657059" indent="0" algn="ctr">
              <a:buNone/>
              <a:defRPr>
                <a:solidFill>
                  <a:schemeClr val="tx1">
                    <a:tint val="75000"/>
                  </a:schemeClr>
                </a:solidFill>
              </a:defRPr>
            </a:lvl9pPr>
          </a:lstStyle>
          <a:p>
            <a:r>
              <a:rPr lang="en-US" dirty="0" smtClean="0"/>
              <a:t>Subtitle line</a:t>
            </a:r>
            <a:endParaRPr lang="en-US" dirty="0"/>
          </a:p>
        </p:txBody>
      </p:sp>
      <p:sp>
        <p:nvSpPr>
          <p:cNvPr id="5" name="Title 1"/>
          <p:cNvSpPr>
            <a:spLocks noGrp="1"/>
          </p:cNvSpPr>
          <p:nvPr>
            <p:ph type="title"/>
          </p:nvPr>
        </p:nvSpPr>
        <p:spPr>
          <a:xfrm>
            <a:off x="229704" y="240128"/>
            <a:ext cx="8588861" cy="838200"/>
          </a:xfrm>
        </p:spPr>
        <p:txBody>
          <a:bodyPr anchor="b"/>
          <a:lstStyle>
            <a:lvl1pPr algn="l" defTabSz="914265"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2_Bullet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9704" y="240128"/>
            <a:ext cx="8588861" cy="838200"/>
          </a:xfrm>
        </p:spPr>
        <p:txBody>
          <a:bodyPr/>
          <a:lstStyle>
            <a:lvl1pPr algn="l" defTabSz="914265"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smtClean="0"/>
              <a:t>Click to edit Master title style</a:t>
            </a:r>
            <a:endParaRPr lang="en-US" dirty="0"/>
          </a:p>
        </p:txBody>
      </p:sp>
      <p:sp>
        <p:nvSpPr>
          <p:cNvPr id="7" name="Subtitle 2"/>
          <p:cNvSpPr>
            <a:spLocks noGrp="1"/>
          </p:cNvSpPr>
          <p:nvPr>
            <p:ph type="subTitle" idx="1" hasCustomPrompt="1"/>
          </p:nvPr>
        </p:nvSpPr>
        <p:spPr>
          <a:xfrm>
            <a:off x="229703" y="1014832"/>
            <a:ext cx="8588861" cy="384175"/>
          </a:xfrm>
        </p:spPr>
        <p:txBody>
          <a:bodyPr>
            <a:normAutofit/>
          </a:bodyPr>
          <a:lstStyle>
            <a:lvl1pPr marL="0" indent="0" algn="l">
              <a:buNone/>
              <a:defRPr sz="2000">
                <a:solidFill>
                  <a:schemeClr val="tx2">
                    <a:lumMod val="60000"/>
                    <a:lumOff val="40000"/>
                  </a:schemeClr>
                </a:solidFill>
                <a:latin typeface="+mj-lt"/>
              </a:defRPr>
            </a:lvl1pPr>
            <a:lvl2pPr marL="457133" indent="0" algn="ctr">
              <a:buNone/>
              <a:defRPr>
                <a:solidFill>
                  <a:schemeClr val="tx1">
                    <a:tint val="75000"/>
                  </a:schemeClr>
                </a:solidFill>
              </a:defRPr>
            </a:lvl2pPr>
            <a:lvl3pPr marL="914265" indent="0" algn="ctr">
              <a:buNone/>
              <a:defRPr>
                <a:solidFill>
                  <a:schemeClr val="tx1">
                    <a:tint val="75000"/>
                  </a:schemeClr>
                </a:solidFill>
              </a:defRPr>
            </a:lvl3pPr>
            <a:lvl4pPr marL="1371397" indent="0" algn="ctr">
              <a:buNone/>
              <a:defRPr>
                <a:solidFill>
                  <a:schemeClr val="tx1">
                    <a:tint val="75000"/>
                  </a:schemeClr>
                </a:solidFill>
              </a:defRPr>
            </a:lvl4pPr>
            <a:lvl5pPr marL="1828529" indent="0" algn="ctr">
              <a:buNone/>
              <a:defRPr>
                <a:solidFill>
                  <a:schemeClr val="tx1">
                    <a:tint val="75000"/>
                  </a:schemeClr>
                </a:solidFill>
              </a:defRPr>
            </a:lvl5pPr>
            <a:lvl6pPr marL="2285662" indent="0" algn="ctr">
              <a:buNone/>
              <a:defRPr>
                <a:solidFill>
                  <a:schemeClr val="tx1">
                    <a:tint val="75000"/>
                  </a:schemeClr>
                </a:solidFill>
              </a:defRPr>
            </a:lvl6pPr>
            <a:lvl7pPr marL="2742794" indent="0" algn="ctr">
              <a:buNone/>
              <a:defRPr>
                <a:solidFill>
                  <a:schemeClr val="tx1">
                    <a:tint val="75000"/>
                  </a:schemeClr>
                </a:solidFill>
              </a:defRPr>
            </a:lvl7pPr>
            <a:lvl8pPr marL="3199927" indent="0" algn="ctr">
              <a:buNone/>
              <a:defRPr>
                <a:solidFill>
                  <a:schemeClr val="tx1">
                    <a:tint val="75000"/>
                  </a:schemeClr>
                </a:solidFill>
              </a:defRPr>
            </a:lvl8pPr>
            <a:lvl9pPr marL="3657059"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cSld name="1_Bullet">
    <p:spTree>
      <p:nvGrpSpPr>
        <p:cNvPr id="1" name=""/>
        <p:cNvGrpSpPr/>
        <p:nvPr/>
      </p:nvGrpSpPr>
      <p:grpSpPr>
        <a:xfrm>
          <a:off x="0" y="0"/>
          <a:ext cx="0" cy="0"/>
          <a:chOff x="0" y="0"/>
          <a:chExt cx="0" cy="0"/>
        </a:xfrm>
      </p:grpSpPr>
      <p:sp>
        <p:nvSpPr>
          <p:cNvPr id="2" name="Title 1"/>
          <p:cNvSpPr>
            <a:spLocks noGrp="1"/>
          </p:cNvSpPr>
          <p:nvPr>
            <p:ph type="title"/>
          </p:nvPr>
        </p:nvSpPr>
        <p:spPr>
          <a:xfrm>
            <a:off x="229704" y="432216"/>
            <a:ext cx="8588861" cy="838200"/>
          </a:xfrm>
        </p:spPr>
        <p:txBody>
          <a:bodyPr/>
          <a:lstStyle>
            <a:lvl1pPr algn="l" defTabSz="914265"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hf hdr="0" ftr="0" dt="0"/>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1_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4" y="432216"/>
            <a:ext cx="8588861" cy="838200"/>
          </a:xfrm>
        </p:spPr>
        <p:txBody>
          <a:bodyPr/>
          <a:lstStyle>
            <a:lvl1pPr algn="l" defTabSz="914265"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9"/>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p:nvPicPr>
        <p:blipFill>
          <a:blip r:embed="rId2" cstate="print"/>
          <a:stretch>
            <a:fillRect/>
          </a:stretch>
        </p:blipFill>
        <p:spPr>
          <a:xfrm>
            <a:off x="4441928"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Title and Content Blue Gradient">
    <p:spTree>
      <p:nvGrpSpPr>
        <p:cNvPr id="1" name=""/>
        <p:cNvGrpSpPr/>
        <p:nvPr/>
      </p:nvGrpSpPr>
      <p:grpSpPr>
        <a:xfrm>
          <a:off x="0" y="0"/>
          <a:ext cx="0" cy="0"/>
          <a:chOff x="0" y="0"/>
          <a:chExt cx="0" cy="0"/>
        </a:xfrm>
      </p:grpSpPr>
      <p:sp>
        <p:nvSpPr>
          <p:cNvPr id="11" name="Rectangle 10"/>
          <p:cNvSpPr>
            <a:spLocks noChangeArrowheads="1"/>
          </p:cNvSpPr>
          <p:nvPr userDrawn="1"/>
        </p:nvSpPr>
        <p:spPr bwMode="hidden">
          <a:xfrm>
            <a:off x="0" y="3360738"/>
            <a:ext cx="9144000" cy="3497262"/>
          </a:xfrm>
          <a:prstGeom prst="rect">
            <a:avLst/>
          </a:prstGeom>
          <a:gradFill rotWithShape="1">
            <a:gsLst>
              <a:gs pos="0">
                <a:srgbClr val="000000">
                  <a:alpha val="0"/>
                </a:srgbClr>
              </a:gs>
              <a:gs pos="100000">
                <a:schemeClr val="accent1">
                  <a:alpha val="50000"/>
                </a:schemeClr>
              </a:gs>
            </a:gsLst>
            <a:lin ang="5400000" scaled="1"/>
          </a:gradFill>
          <a:ln w="9525" algn="ctr">
            <a:noFill/>
            <a:miter lim="800000"/>
            <a:headEnd/>
            <a:tailEnd/>
          </a:ln>
          <a:effectLst/>
        </p:spPr>
        <p:txBody>
          <a:bodyPr lIns="82116" tIns="41057" rIns="82116" bIns="41057" anchor="ctr">
            <a:noAutofit/>
          </a:bodyPr>
          <a:lstStyle/>
          <a:p>
            <a:pPr defTabSz="914312" fontAlgn="auto">
              <a:spcBef>
                <a:spcPts val="0"/>
              </a:spcBef>
              <a:spcAft>
                <a:spcPts val="0"/>
              </a:spcAft>
            </a:pPr>
            <a:endParaRPr lang="en-US">
              <a:solidFill>
                <a:prstClr val="black"/>
              </a:solidFill>
              <a:latin typeface="Arial"/>
              <a:ea typeface="+mn-ea"/>
            </a:endParaRPr>
          </a:p>
        </p:txBody>
      </p:sp>
      <p:sp>
        <p:nvSpPr>
          <p:cNvPr id="2" name="Title 1"/>
          <p:cNvSpPr>
            <a:spLocks noGrp="1"/>
          </p:cNvSpPr>
          <p:nvPr>
            <p:ph type="title" hasCustomPrompt="1"/>
          </p:nvPr>
        </p:nvSpPr>
        <p:spPr>
          <a:xfrm>
            <a:off x="658369" y="304800"/>
            <a:ext cx="7435849" cy="838200"/>
          </a:xfrm>
        </p:spPr>
        <p:txBody>
          <a:bodyPr>
            <a:noAutofit/>
          </a:bodyPr>
          <a:lstStyle/>
          <a:p>
            <a:r>
              <a:rPr lang="en-US" dirty="0" smtClean="0"/>
              <a:t>Slide Title Goes Here</a:t>
            </a:r>
            <a:endParaRPr lang="en-US" dirty="0"/>
          </a:p>
        </p:txBody>
      </p:sp>
      <p:sp>
        <p:nvSpPr>
          <p:cNvPr id="8" name="Text Placeholder 7"/>
          <p:cNvSpPr>
            <a:spLocks noGrp="1"/>
          </p:cNvSpPr>
          <p:nvPr>
            <p:ph type="body" sz="quarter" idx="10" hasCustomPrompt="1"/>
          </p:nvPr>
        </p:nvSpPr>
        <p:spPr>
          <a:xfrm>
            <a:off x="658369"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3" name="Content Placeholder 2"/>
          <p:cNvSpPr>
            <a:spLocks noGrp="1"/>
          </p:cNvSpPr>
          <p:nvPr>
            <p:ph idx="1" hasCustomPrompt="1"/>
          </p:nvPr>
        </p:nvSpPr>
        <p:spPr>
          <a:xfrm>
            <a:off x="658369" y="1600203"/>
            <a:ext cx="7435849" cy="4525963"/>
          </a:xfrm>
        </p:spPr>
        <p:txBody>
          <a:bodyPr>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1" hasCustomPrompt="1"/>
          </p:nvPr>
        </p:nvSpPr>
        <p:spPr>
          <a:xfrm>
            <a:off x="658368" y="6372435"/>
            <a:ext cx="7461250" cy="307768"/>
          </a:xfrm>
        </p:spPr>
        <p:txBody>
          <a:bodyPr wrap="square" anchor="b" anchorCtr="0">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pic>
        <p:nvPicPr>
          <p:cNvPr id="15" name="Picture 14" descr="verticalbar.png"/>
          <p:cNvPicPr>
            <a:picLocks noChangeAspect="1"/>
          </p:cNvPicPr>
          <p:nvPr/>
        </p:nvPicPr>
        <p:blipFill>
          <a:blip r:embed="rId2" cstate="print"/>
          <a:stretch>
            <a:fillRect/>
          </a:stretch>
        </p:blipFill>
        <p:spPr>
          <a:xfrm>
            <a:off x="4447859" y="777667"/>
            <a:ext cx="89319" cy="5287676"/>
          </a:xfrm>
          <a:prstGeom prst="rect">
            <a:avLst/>
          </a:prstGeom>
          <a:noFill/>
          <a:ln>
            <a:noFill/>
          </a:ln>
        </p:spPr>
      </p:pic>
      <p:sp>
        <p:nvSpPr>
          <p:cNvPr id="10" name="Rectangle 4"/>
          <p:cNvSpPr>
            <a:spLocks noChangeArrowheads="1"/>
          </p:cNvSpPr>
          <p:nvPr/>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3" name="Title 1"/>
          <p:cNvSpPr txBox="1">
            <a:spLocks/>
          </p:cNvSpPr>
          <p:nvPr/>
        </p:nvSpPr>
        <p:spPr>
          <a:xfrm>
            <a:off x="4818888" y="301752"/>
            <a:ext cx="4123944" cy="838200"/>
          </a:xfrm>
          <a:prstGeom prst="rect">
            <a:avLst/>
          </a:prstGeom>
        </p:spPr>
        <p:txBody>
          <a:bodyPr vert="horz" lIns="82288" tIns="45716" rIns="82288" bIns="45716"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fontAlgn="auto">
              <a:spcAft>
                <a:spcPts val="0"/>
              </a:spcAft>
              <a:defRPr/>
            </a:pPr>
            <a:r>
              <a:rPr>
                <a:gradFill>
                  <a:gsLst>
                    <a:gs pos="0">
                      <a:srgbClr val="6DB344"/>
                    </a:gs>
                    <a:gs pos="100000">
                      <a:srgbClr val="01BBBB"/>
                    </a:gs>
                  </a:gsLst>
                  <a:lin ang="2400000" scaled="0"/>
                </a:gradFill>
              </a:rPr>
              <a:t>Two Column</a:t>
            </a:r>
            <a:br>
              <a:rPr>
                <a:gradFill>
                  <a:gsLst>
                    <a:gs pos="0">
                      <a:srgbClr val="6DB344"/>
                    </a:gs>
                    <a:gs pos="100000">
                      <a:srgbClr val="01BBBB"/>
                    </a:gs>
                  </a:gsLst>
                  <a:lin ang="2400000" scaled="0"/>
                </a:gradFill>
              </a:rPr>
            </a:br>
            <a:r>
              <a:rPr>
                <a:gradFill>
                  <a:gsLst>
                    <a:gs pos="0">
                      <a:srgbClr val="6DB344"/>
                    </a:gs>
                    <a:gs pos="100000">
                      <a:srgbClr val="01BBBB"/>
                    </a:gs>
                  </a:gsLst>
                  <a:lin ang="2400000" scaled="0"/>
                </a:gradFill>
              </a:rPr>
              <a:t>Title Right</a:t>
            </a:r>
          </a:p>
        </p:txBody>
      </p:sp>
    </p:spTree>
    <p:extLst>
      <p:ext uri="{BB962C8B-B14F-4D97-AF65-F5344CB8AC3E}">
        <p14:creationId xmlns:p14="http://schemas.microsoft.com/office/powerpoint/2010/main" val="573624340"/>
      </p:ext>
    </p:extLst>
  </p:cSld>
  <p:clrMapOvr>
    <a:masterClrMapping/>
  </p:clrMapOvr>
  <p:transition>
    <p:wipe dir="r"/>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1_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09740651"/>
      </p:ext>
    </p:extLst>
  </p:cSld>
  <p:clrMapOvr>
    <a:masterClrMapping/>
  </p:clrMapOvr>
  <p:transition>
    <p:wipe dir="r"/>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4_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7030870"/>
      </p:ext>
    </p:extLst>
  </p:cSld>
  <p:clrMapOvr>
    <a:masterClrMapping/>
  </p:clrMapOvr>
  <p:transition>
    <p:wipe dir="r"/>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cSld name="Blank Slid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376048" y="6563320"/>
            <a:ext cx="395139" cy="189758"/>
          </a:xfrm>
          <a:prstGeom prst="rect">
            <a:avLst/>
          </a:prstGeom>
        </p:spPr>
        <p:txBody>
          <a:bodyPr lIns="64237" tIns="32120" rIns="64237" bIns="32120"/>
          <a:lstStyle>
            <a:lvl1pPr>
              <a:defRPr/>
            </a:lvl1pPr>
          </a:lstStyle>
          <a:p>
            <a:pPr defTabSz="914312" fontAlgn="auto">
              <a:spcBef>
                <a:spcPts val="0"/>
              </a:spcBef>
              <a:spcAft>
                <a:spcPts val="0"/>
              </a:spcAft>
            </a:pPr>
            <a:fld id="{2F46583E-8FA6-4BE1-B73C-CE197DA52CC8}" type="slidenum">
              <a:rPr lang="en-US" smtClean="0">
                <a:solidFill>
                  <a:srgbClr val="6DB344"/>
                </a:solidFill>
                <a:latin typeface="Arial"/>
                <a:ea typeface="+mn-ea"/>
              </a:rPr>
              <a:pPr defTabSz="914312" fontAlgn="auto">
                <a:spcBef>
                  <a:spcPts val="0"/>
                </a:spcBef>
                <a:spcAft>
                  <a:spcPts val="0"/>
                </a:spcAft>
              </a:pPr>
              <a:t>‹#›</a:t>
            </a:fld>
            <a:endParaRPr lang="en-US">
              <a:solidFill>
                <a:srgbClr val="6DB344"/>
              </a:solidFill>
              <a:latin typeface="Arial"/>
              <a:ea typeface="+mn-ea"/>
            </a:endParaRPr>
          </a:p>
        </p:txBody>
      </p:sp>
    </p:spTree>
  </p:cSld>
  <p:clrMapOvr>
    <a:masterClrMapping/>
  </p:clrMapOvr>
  <p:timing>
    <p:tnLst>
      <p:par>
        <p:cTn id="1" dur="indefinite" restart="never" nodeType="tmRoot"/>
      </p:par>
    </p:tnLst>
  </p:timing>
  <p:hf hdr="0" ftr="0" dt="0"/>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Title Slide-animated bar">
    <p:bg>
      <p:bgRef idx="1001">
        <a:schemeClr val="bg2"/>
      </p:bgRef>
    </p:bg>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6" y="6374862"/>
            <a:ext cx="8477250" cy="171450"/>
          </a:xfrm>
          <a:prstGeom prst="rect">
            <a:avLst/>
          </a:prstGeom>
        </p:spPr>
      </p:pic>
      <p:pic>
        <p:nvPicPr>
          <p:cNvPr id="43" name="Picture 42" descr="bottom bar.jpg"/>
          <p:cNvPicPr>
            <a:picLocks noChangeAspect="1"/>
          </p:cNvPicPr>
          <p:nvPr/>
        </p:nvPicPr>
        <p:blipFill>
          <a:blip r:embed="rId2" cstate="print"/>
          <a:stretch>
            <a:fillRect/>
          </a:stretch>
        </p:blipFill>
        <p:spPr>
          <a:xfrm>
            <a:off x="333376" y="6374862"/>
            <a:ext cx="8477250" cy="171450"/>
          </a:xfrm>
          <a:prstGeom prst="rect">
            <a:avLst/>
          </a:prstGeom>
        </p:spPr>
      </p:pic>
      <p:sp>
        <p:nvSpPr>
          <p:cNvPr id="47" name="Rectangle 46"/>
          <p:cNvSpPr/>
          <p:nvPr/>
        </p:nvSpPr>
        <p:spPr>
          <a:xfrm>
            <a:off x="3405353" y="5948637"/>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6" name="Rectangle 45"/>
          <p:cNvSpPr/>
          <p:nvPr/>
        </p:nvSpPr>
        <p:spPr>
          <a:xfrm>
            <a:off x="1460940" y="5948637"/>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5" name="Rectangle 44"/>
          <p:cNvSpPr/>
          <p:nvPr/>
        </p:nvSpPr>
        <p:spPr>
          <a:xfrm>
            <a:off x="4771698" y="5948637"/>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3" name="Rounded Rectangle 32"/>
          <p:cNvSpPr/>
          <p:nvPr/>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8" name="Rounded Rectangle 27"/>
          <p:cNvSpPr/>
          <p:nvPr userDrawn="1"/>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9" name="Rounded Rectangle 28"/>
          <p:cNvSpPr/>
          <p:nvPr userDrawn="1"/>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0" name="Rounded Rectangle 29"/>
          <p:cNvSpPr/>
          <p:nvPr/>
        </p:nvSpPr>
        <p:spPr>
          <a:xfrm rot="10800000" flipH="1">
            <a:off x="5869870" y="6614160"/>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1" name="Rounded Rectangle 30"/>
          <p:cNvSpPr/>
          <p:nvPr/>
        </p:nvSpPr>
        <p:spPr>
          <a:xfrm rot="10800000" flipH="1">
            <a:off x="6933206" y="661416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34" name="Rounded Rectangle 33"/>
          <p:cNvSpPr/>
          <p:nvPr/>
        </p:nvSpPr>
        <p:spPr>
          <a:xfrm rot="10800000" flipH="1">
            <a:off x="2191487"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5" name="Rounded Rectangle 34"/>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7" name="Rounded Rectangle 36"/>
          <p:cNvSpPr/>
          <p:nvPr/>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8" name="Rounded Rectangle 37"/>
          <p:cNvSpPr/>
          <p:nvPr userDrawn="1"/>
        </p:nvSpPr>
        <p:spPr>
          <a:xfrm rot="10800000" flipH="1">
            <a:off x="341313" y="6708753"/>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9" name="Rounded Rectangle 38"/>
          <p:cNvSpPr/>
          <p:nvPr/>
        </p:nvSpPr>
        <p:spPr>
          <a:xfrm rot="10800000" flipH="1">
            <a:off x="8038251" y="8318269"/>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1" name="Rounded Rectangle 40"/>
          <p:cNvSpPr/>
          <p:nvPr/>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2" name="Rounded Rectangle 41"/>
          <p:cNvSpPr/>
          <p:nvPr/>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85" name="Rectangle 84"/>
          <p:cNvSpPr/>
          <p:nvPr userDrawn="1"/>
        </p:nvSpPr>
        <p:spPr>
          <a:xfrm>
            <a:off x="0" y="1"/>
            <a:ext cx="9129008" cy="63783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8" name="Subtitle 2"/>
          <p:cNvSpPr>
            <a:spLocks noGrp="1"/>
          </p:cNvSpPr>
          <p:nvPr>
            <p:ph type="subTitle" idx="1" hasCustomPrompt="1"/>
          </p:nvPr>
        </p:nvSpPr>
        <p:spPr>
          <a:xfrm>
            <a:off x="236383" y="4464067"/>
            <a:ext cx="8112126" cy="384175"/>
          </a:xfrm>
        </p:spPr>
        <p:txBody>
          <a:bodyPr>
            <a:normAutofit/>
          </a:bodyPr>
          <a:lstStyle>
            <a:lvl1pPr marL="0" indent="0" algn="l">
              <a:buNone/>
              <a:defRPr lang="en-US" sz="2000" kern="1200" dirty="0">
                <a:solidFill>
                  <a:schemeClr val="tx2">
                    <a:lumMod val="60000"/>
                    <a:lumOff val="40000"/>
                  </a:schemeClr>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30"/>
            <a:ext cx="8112125" cy="2907239"/>
          </a:xfrm>
        </p:spPr>
        <p:txBody>
          <a:bodyPr/>
          <a:lstStyle>
            <a:lvl1pPr algn="l" defTabSz="914312" rtl="0" eaLnBrk="1" latinLnBrk="0" hangingPunct="1">
              <a:lnSpc>
                <a:spcPct val="90000"/>
              </a:lnSpc>
              <a:spcBef>
                <a:spcPct val="0"/>
              </a:spcBef>
              <a:buNone/>
              <a:defRPr lang="en-US" sz="5000" b="0" kern="1200" spc="-200" baseline="0" dirty="0">
                <a:gradFill flip="none" rotWithShape="1">
                  <a:gsLst>
                    <a:gs pos="0">
                      <a:schemeClr val="bg1"/>
                    </a:gs>
                    <a:gs pos="100000">
                      <a:schemeClr val="tx1"/>
                    </a:gs>
                  </a:gsLst>
                  <a:lin ang="3600000" scaled="0"/>
                  <a:tileRect/>
                </a:gradFill>
                <a:latin typeface="+mj-lt"/>
                <a:ea typeface="+mj-ea"/>
                <a:cs typeface="+mj-cs"/>
              </a:defRPr>
            </a:lvl1pPr>
          </a:lstStyle>
          <a:p>
            <a:r>
              <a:rPr lang="en-US" dirty="0" smtClean="0"/>
              <a:t>Presentation Title Goes Here</a:t>
            </a:r>
            <a:endParaRPr lang="en-US" dirty="0"/>
          </a:p>
        </p:txBody>
      </p:sp>
      <p:grpSp>
        <p:nvGrpSpPr>
          <p:cNvPr id="2" name="Group 67"/>
          <p:cNvGrpSpPr/>
          <p:nvPr/>
        </p:nvGrpSpPr>
        <p:grpSpPr>
          <a:xfrm>
            <a:off x="341314" y="311151"/>
            <a:ext cx="829170" cy="438358"/>
            <a:chOff x="609600" y="528537"/>
            <a:chExt cx="1444734" cy="763789"/>
          </a:xfrm>
          <a:solidFill>
            <a:schemeClr val="tx2">
              <a:lumMod val="60000"/>
              <a:lumOff val="40000"/>
            </a:schemeClr>
          </a:soli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57" name="Rectangle 56"/>
          <p:cNvSpPr/>
          <p:nvPr userDrawn="1"/>
        </p:nvSpPr>
        <p:spPr>
          <a:xfrm>
            <a:off x="0" y="6537960"/>
            <a:ext cx="9129008" cy="32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bar_static">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6" y="6374862"/>
            <a:ext cx="8477250" cy="171450"/>
          </a:xfrm>
          <a:prstGeom prst="rect">
            <a:avLst/>
          </a:prstGeom>
        </p:spPr>
      </p:pic>
      <p:pic>
        <p:nvPicPr>
          <p:cNvPr id="43" name="Picture 42" descr="bottom bar.jpg"/>
          <p:cNvPicPr>
            <a:picLocks noChangeAspect="1"/>
          </p:cNvPicPr>
          <p:nvPr/>
        </p:nvPicPr>
        <p:blipFill>
          <a:blip r:embed="rId2" cstate="print"/>
          <a:stretch>
            <a:fillRect/>
          </a:stretch>
        </p:blipFill>
        <p:spPr>
          <a:xfrm>
            <a:off x="333376" y="6374862"/>
            <a:ext cx="8477250" cy="171450"/>
          </a:xfrm>
          <a:prstGeom prst="rect">
            <a:avLst/>
          </a:prstGeom>
        </p:spPr>
      </p:pic>
      <p:sp>
        <p:nvSpPr>
          <p:cNvPr id="47" name="Rectangle 46"/>
          <p:cNvSpPr/>
          <p:nvPr/>
        </p:nvSpPr>
        <p:spPr>
          <a:xfrm>
            <a:off x="3405353" y="5562601"/>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6" name="Rectangle 45"/>
          <p:cNvSpPr/>
          <p:nvPr/>
        </p:nvSpPr>
        <p:spPr>
          <a:xfrm>
            <a:off x="1460940" y="5638801"/>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5" name="Rectangle 44"/>
          <p:cNvSpPr/>
          <p:nvPr/>
        </p:nvSpPr>
        <p:spPr>
          <a:xfrm>
            <a:off x="4771698" y="5562601"/>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3" name="Rounded Rectangle 32"/>
          <p:cNvSpPr/>
          <p:nvPr/>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8" name="Rounded Rectangle 27"/>
          <p:cNvSpPr/>
          <p:nvPr userDrawn="1"/>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9" name="Rounded Rectangle 28"/>
          <p:cNvSpPr/>
          <p:nvPr userDrawn="1"/>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7" name="Rounded Rectangle 36"/>
          <p:cNvSpPr/>
          <p:nvPr/>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1" name="Rounded Rectangle 40"/>
          <p:cNvSpPr/>
          <p:nvPr/>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2" name="Rounded Rectangle 41"/>
          <p:cNvSpPr/>
          <p:nvPr/>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85" name="Rectangle 84"/>
          <p:cNvSpPr/>
          <p:nvPr/>
        </p:nvSpPr>
        <p:spPr>
          <a:xfrm>
            <a:off x="14992" y="1"/>
            <a:ext cx="9129008" cy="63783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3"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5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55"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02"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03"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04"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48" name="Subtitle 2"/>
          <p:cNvSpPr>
            <a:spLocks noGrp="1"/>
          </p:cNvSpPr>
          <p:nvPr>
            <p:ph type="subTitle" idx="1" hasCustomPrompt="1"/>
          </p:nvPr>
        </p:nvSpPr>
        <p:spPr>
          <a:xfrm>
            <a:off x="236383" y="4464067"/>
            <a:ext cx="8112126" cy="384175"/>
          </a:xfrm>
        </p:spPr>
        <p:txBody>
          <a:bodyPr>
            <a:normAutofit/>
          </a:bodyPr>
          <a:lstStyle>
            <a:lvl1pPr marL="0" indent="0" algn="l">
              <a:buNone/>
              <a:defRPr lang="en-US" sz="2000" kern="1200" dirty="0">
                <a:solidFill>
                  <a:schemeClr val="tx2">
                    <a:lumMod val="60000"/>
                    <a:lumOff val="40000"/>
                  </a:schemeClr>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110"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12"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grpSp>
        <p:nvGrpSpPr>
          <p:cNvPr id="2" name="Group 67"/>
          <p:cNvGrpSpPr/>
          <p:nvPr/>
        </p:nvGrpSpPr>
        <p:grpSpPr>
          <a:xfrm>
            <a:off x="341314" y="311151"/>
            <a:ext cx="829170" cy="438358"/>
            <a:chOff x="609600" y="528537"/>
            <a:chExt cx="1444734" cy="763789"/>
          </a:xfrm>
          <a:solidFill>
            <a:srgbClr val="888C8A"/>
          </a:soli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57" name="Rectangle 56"/>
          <p:cNvSpPr/>
          <p:nvPr userDrawn="1"/>
        </p:nvSpPr>
        <p:spPr>
          <a:xfrm>
            <a:off x="7852" y="6537960"/>
            <a:ext cx="9129008" cy="32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4" name="Title 1"/>
          <p:cNvSpPr>
            <a:spLocks noGrp="1"/>
          </p:cNvSpPr>
          <p:nvPr>
            <p:ph type="ctrTitle" hasCustomPrompt="1"/>
          </p:nvPr>
        </p:nvSpPr>
        <p:spPr>
          <a:xfrm>
            <a:off x="221393" y="1248230"/>
            <a:ext cx="8112125" cy="2907239"/>
          </a:xfrm>
        </p:spPr>
        <p:txBody>
          <a:bodyPr/>
          <a:lstStyle>
            <a:lvl1pPr algn="l" defTabSz="914312" rtl="0" eaLnBrk="1" latinLnBrk="0" hangingPunct="1">
              <a:lnSpc>
                <a:spcPct val="90000"/>
              </a:lnSpc>
              <a:spcBef>
                <a:spcPct val="0"/>
              </a:spcBef>
              <a:buNone/>
              <a:defRPr lang="en-US" sz="5000" b="0" kern="1200" spc="-200" baseline="0" dirty="0">
                <a:gradFill flip="none" rotWithShape="1">
                  <a:gsLst>
                    <a:gs pos="0">
                      <a:schemeClr val="bg1"/>
                    </a:gs>
                    <a:gs pos="100000">
                      <a:schemeClr val="tx1"/>
                    </a:gs>
                  </a:gsLst>
                  <a:lin ang="3600000" scaled="0"/>
                  <a:tileRect/>
                </a:gradFill>
                <a:latin typeface="+mj-lt"/>
                <a:ea typeface="+mj-ea"/>
                <a:cs typeface="+mj-cs"/>
              </a:defRPr>
            </a:lvl1pPr>
          </a:lstStyle>
          <a:p>
            <a:r>
              <a:rPr lang="en-US" dirty="0" smtClean="0"/>
              <a:t>Presentation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1" name="Rounded Rectangle 30"/>
          <p:cNvSpPr/>
          <p:nvPr/>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4" name="Rounded Rectangle 33"/>
          <p:cNvSpPr/>
          <p:nvPr/>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sz="5000" b="0" spc="-200" baseline="0">
                <a:solidFill>
                  <a:schemeClr val="bg2"/>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rgbClr val="FFFFFF"/>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3" name="Subtitle 2"/>
          <p:cNvSpPr>
            <a:spLocks noGrp="1"/>
          </p:cNvSpPr>
          <p:nvPr>
            <p:ph type="subTitle" idx="1" hasCustomPrompt="1"/>
          </p:nvPr>
        </p:nvSpPr>
        <p:spPr>
          <a:xfrm>
            <a:off x="236383" y="4464069"/>
            <a:ext cx="8112126" cy="384175"/>
          </a:xfrm>
        </p:spPr>
        <p:txBody>
          <a:bodyPr>
            <a:normAutofit/>
          </a:bodyPr>
          <a:lstStyle>
            <a:lvl1pPr marL="0" indent="0" algn="l">
              <a:buNone/>
              <a:defRPr sz="2000">
                <a:solidFill>
                  <a:schemeClr val="bg2"/>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5" name="Rounded Rectangle 24"/>
          <p:cNvSpPr/>
          <p:nvPr userDrawn="1"/>
        </p:nvSpPr>
        <p:spPr>
          <a:xfrm>
            <a:off x="8946826" y="55903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0"/>
                                  </p:stCondLst>
                                  <p:childTnLst>
                                    <p:animMotion origin="layout" path="M -2.77778E-6 -2.22045E-16 L -2.77778E-6 -1.425 " pathEditMode="fixed" rAng="0" ptsTypes="AA">
                                      <p:cBhvr>
                                        <p:cTn id="6" dur="4500" fill="hold"/>
                                        <p:tgtEl>
                                          <p:spTgt spid="25"/>
                                        </p:tgtEl>
                                        <p:attrNameLst>
                                          <p:attrName>ppt_x</p:attrName>
                                          <p:attrName>ppt_y</p:attrName>
                                        </p:attrNameLst>
                                      </p:cBhvr>
                                      <p:rCtr x="0" y="-712"/>
                                    </p:animMotion>
                                  </p:childTnLst>
                                </p:cTn>
                              </p:par>
                              <p:par>
                                <p:cTn id="7"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8" dur="4500" fill="hold"/>
                                        <p:tgtEl>
                                          <p:spTgt spid="34"/>
                                        </p:tgtEl>
                                        <p:attrNameLst>
                                          <p:attrName>ppt_x</p:attrName>
                                          <p:attrName>ppt_y</p:attrName>
                                        </p:attrNameLst>
                                      </p:cBhvr>
                                      <p:rCtr x="0" y="-666"/>
                                    </p:animMotion>
                                  </p:childTnLst>
                                </p:cTn>
                              </p:par>
                              <p:par>
                                <p:cTn id="9"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0" dur="4500" fill="hold"/>
                                        <p:tgtEl>
                                          <p:spTgt spid="31"/>
                                        </p:tgtEl>
                                        <p:attrNameLst>
                                          <p:attrName>ppt_x</p:attrName>
                                          <p:attrName>ppt_y</p:attrName>
                                        </p:attrNameLst>
                                      </p:cBhvr>
                                      <p:rCtr x="0" y="-710"/>
                                    </p:animMotion>
                                  </p:childTnLst>
                                </p:cTn>
                              </p:par>
                              <p:par>
                                <p:cTn id="11"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2" dur="4500" fill="hold"/>
                                        <p:tgtEl>
                                          <p:spTgt spid="30"/>
                                        </p:tgtEl>
                                        <p:attrNameLst>
                                          <p:attrName>ppt_x</p:attrName>
                                          <p:attrName>ppt_y</p:attrName>
                                        </p:attrNameLst>
                                      </p:cBhvr>
                                      <p:rCtr x="0" y="410"/>
                                    </p:animMotion>
                                  </p:childTnLst>
                                </p:cTn>
                              </p:par>
                              <p:par>
                                <p:cTn id="13"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4"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34" grpId="0" animBg="1"/>
      <p:bldP spid="34" grpId="1" animBg="1"/>
      <p:bldP spid="25" grpId="0" animBg="1"/>
      <p:bldP spid="25" grpId="1" animBg="1"/>
    </p:bld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8" name="Rounded Rectangle 37"/>
          <p:cNvSpPr/>
          <p:nvPr userDrawn="1"/>
        </p:nvSpPr>
        <p:spPr>
          <a:xfrm>
            <a:off x="0" y="123669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9" name="Rounded Rectangle 38"/>
          <p:cNvSpPr/>
          <p:nvPr userDrawn="1"/>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0" name="Rounded Rectangle 39"/>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1" name="Rounded Rectangle 40"/>
          <p:cNvSpPr/>
          <p:nvPr userDrawn="1"/>
        </p:nvSpPr>
        <p:spPr>
          <a:xfrm>
            <a:off x="8105451" y="278378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2" name="Rounded Rectangle 41"/>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sz="5000" b="0" spc="-200" baseline="0">
                <a:solidFill>
                  <a:srgbClr val="FFFFFF"/>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rgbClr val="FFFFFF"/>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3" name="Subtitle 2"/>
          <p:cNvSpPr>
            <a:spLocks noGrp="1"/>
          </p:cNvSpPr>
          <p:nvPr>
            <p:ph type="subTitle" idx="1" hasCustomPrompt="1"/>
          </p:nvPr>
        </p:nvSpPr>
        <p:spPr>
          <a:xfrm>
            <a:off x="236383" y="4464069"/>
            <a:ext cx="8112126" cy="384175"/>
          </a:xfrm>
        </p:spPr>
        <p:txBody>
          <a:bodyPr>
            <a:normAutofit/>
          </a:bodyPr>
          <a:lstStyle>
            <a:lvl1pPr marL="0" indent="0" algn="l">
              <a:buNone/>
              <a:defRPr sz="2000">
                <a:solidFill>
                  <a:srgbClr val="FFFFFF"/>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6739"/>
            <a:ext cx="8477250" cy="3438525"/>
          </a:xfrm>
          <a:prstGeom prst="rect">
            <a:avLst/>
          </a:prstGeom>
          <a:noFill/>
        </p:spPr>
      </p:pic>
      <p:sp>
        <p:nvSpPr>
          <p:cNvPr id="26" name="Rectangle 25"/>
          <p:cNvSpPr/>
          <p:nvPr userDrawn="1"/>
        </p:nvSpPr>
        <p:spPr>
          <a:xfrm>
            <a:off x="217357" y="3020519"/>
            <a:ext cx="8694295" cy="3357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12"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13"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4"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5" name="Title 1"/>
          <p:cNvSpPr>
            <a:spLocks noGrp="1"/>
          </p:cNvSpPr>
          <p:nvPr>
            <p:ph type="title"/>
          </p:nvPr>
        </p:nvSpPr>
        <p:spPr>
          <a:xfrm>
            <a:off x="229703" y="240127"/>
            <a:ext cx="8588861" cy="3080016"/>
          </a:xfrm>
        </p:spPr>
        <p:txBody>
          <a:bodyPr/>
          <a:lstStyle>
            <a:lvl1pPr algn="l" defTabSz="914312" rtl="0" eaLnBrk="1" latinLnBrk="0" hangingPunct="1">
              <a:lnSpc>
                <a:spcPct val="80000"/>
              </a:lnSpc>
              <a:spcBef>
                <a:spcPct val="0"/>
              </a:spcBef>
              <a:buNone/>
              <a:defRPr lang="en-US" sz="5000" b="0" kern="1200" spc="-100" baseline="0" dirty="0">
                <a:gradFill>
                  <a:gsLst>
                    <a:gs pos="0">
                      <a:schemeClr val="bg1"/>
                    </a:gs>
                    <a:gs pos="100000">
                      <a:schemeClr val="tx1"/>
                    </a:gs>
                  </a:gsLst>
                  <a:lin ang="360000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514929"/>
            <a:ext cx="8578850" cy="4454072"/>
          </a:xfrm>
        </p:spPr>
        <p:txBody>
          <a:bodyPr/>
          <a:lstStyle>
            <a:lvl1pPr>
              <a:lnSpc>
                <a:spcPct val="95000"/>
              </a:lnSpc>
              <a:spcBef>
                <a:spcPts val="1480"/>
              </a:spcBef>
              <a:defRPr sz="2000">
                <a:solidFill>
                  <a:schemeClr val="tx2"/>
                </a:solidFill>
                <a:latin typeface="+mj-lt"/>
              </a:defRPr>
            </a:lvl1pPr>
            <a:lvl2pPr>
              <a:lnSpc>
                <a:spcPct val="95000"/>
              </a:lnSpc>
              <a:spcBef>
                <a:spcPts val="600"/>
              </a:spcBef>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
        <p:nvSpPr>
          <p:cNvPr id="5" name="Title 1"/>
          <p:cNvSpPr>
            <a:spLocks noGrp="1"/>
          </p:cNvSpPr>
          <p:nvPr>
            <p:ph type="title"/>
          </p:nvPr>
        </p:nvSpPr>
        <p:spPr>
          <a:xfrm>
            <a:off x="229703" y="240127"/>
            <a:ext cx="8588861" cy="838200"/>
          </a:xfrm>
        </p:spPr>
        <p:txBody>
          <a:bodyPr anchor="b"/>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4" y="1677102"/>
            <a:ext cx="4122425" cy="4628344"/>
          </a:xfrm>
        </p:spPr>
        <p:txBody>
          <a:bodyPr>
            <a:normAutofit/>
          </a:bodyPr>
          <a:lstStyle>
            <a:lvl1pPr>
              <a:lnSpc>
                <a:spcPct val="95000"/>
              </a:lnSpc>
              <a:spcBef>
                <a:spcPts val="1480"/>
              </a:spcBef>
              <a:defRPr sz="1800">
                <a:solidFill>
                  <a:schemeClr val="tx2"/>
                </a:solidFill>
                <a:latin typeface="+mj-lt"/>
              </a:defRPr>
            </a:lvl1pPr>
            <a:lvl2pPr>
              <a:lnSpc>
                <a:spcPct val="95000"/>
              </a:lnSpc>
              <a:spcBef>
                <a:spcPts val="600"/>
              </a:spcBef>
              <a:defRPr sz="1400">
                <a:solidFill>
                  <a:schemeClr val="tx2"/>
                </a:solidFill>
                <a:latin typeface="+mj-lt"/>
              </a:defRPr>
            </a:lvl2pPr>
            <a:lvl3pPr>
              <a:defRPr sz="1200">
                <a:solidFill>
                  <a:schemeClr val="tx2"/>
                </a:solidFill>
                <a:latin typeface="+mj-lt"/>
              </a:defRPr>
            </a:lvl3pPr>
            <a:lvl4pPr>
              <a:defRPr sz="1100">
                <a:solidFill>
                  <a:schemeClr val="tx2"/>
                </a:solidFill>
                <a:latin typeface="+mj-lt"/>
              </a:defRPr>
            </a:lvl4pPr>
            <a:lvl5pPr>
              <a:defRPr sz="1100">
                <a:solidFill>
                  <a:schemeClr val="tx2"/>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677102"/>
            <a:ext cx="4122425" cy="4628344"/>
          </a:xfrm>
        </p:spPr>
        <p:txBody>
          <a:bodyPr>
            <a:normAutofit/>
          </a:bodyPr>
          <a:lstStyle>
            <a:lvl1pPr>
              <a:lnSpc>
                <a:spcPct val="95000"/>
              </a:lnSpc>
              <a:spcBef>
                <a:spcPts val="1480"/>
              </a:spcBef>
              <a:defRPr sz="1800">
                <a:solidFill>
                  <a:schemeClr val="tx2"/>
                </a:solidFill>
                <a:latin typeface="+mj-lt"/>
              </a:defRPr>
            </a:lvl1pPr>
            <a:lvl2pPr>
              <a:lnSpc>
                <a:spcPct val="95000"/>
              </a:lnSpc>
              <a:spcBef>
                <a:spcPts val="600"/>
              </a:spcBef>
              <a:defRPr sz="1400">
                <a:solidFill>
                  <a:schemeClr val="tx2"/>
                </a:solidFill>
                <a:latin typeface="+mj-lt"/>
              </a:defRPr>
            </a:lvl2pPr>
            <a:lvl3pPr>
              <a:defRPr sz="1200">
                <a:solidFill>
                  <a:schemeClr val="tx2"/>
                </a:solidFill>
                <a:latin typeface="+mj-lt"/>
              </a:defRPr>
            </a:lvl3pPr>
            <a:lvl4pPr>
              <a:defRPr sz="1100">
                <a:solidFill>
                  <a:schemeClr val="tx2"/>
                </a:solidFill>
                <a:latin typeface="+mj-lt"/>
              </a:defRPr>
            </a:lvl4pPr>
            <a:lvl5pPr>
              <a:defRPr sz="1100">
                <a:solidFill>
                  <a:schemeClr val="tx2"/>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ubtitle 2"/>
          <p:cNvSpPr>
            <a:spLocks noGrp="1"/>
          </p:cNvSpPr>
          <p:nvPr>
            <p:ph type="subTitle" idx="1" hasCustomPrompt="1"/>
          </p:nvPr>
        </p:nvSpPr>
        <p:spPr>
          <a:xfrm>
            <a:off x="229701" y="1014831"/>
            <a:ext cx="8588861" cy="384175"/>
          </a:xfrm>
        </p:spPr>
        <p:txBody>
          <a:bodyPr>
            <a:normAutofit/>
          </a:bodyPr>
          <a:lstStyle>
            <a:lvl1pPr marL="0" indent="0" algn="l">
              <a:buNone/>
              <a:defRPr sz="2000" spc="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
        <p:nvSpPr>
          <p:cNvPr id="9"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15" name="Rounded Rectangle 14"/>
          <p:cNvSpPr/>
          <p:nvPr userDrawn="1"/>
        </p:nvSpPr>
        <p:spPr>
          <a:xfrm>
            <a:off x="4984231" y="1644536"/>
            <a:ext cx="3759720" cy="4560700"/>
          </a:xfrm>
          <a:prstGeom prst="roundRect">
            <a:avLst>
              <a:gd name="adj" fmla="val 0"/>
            </a:avLst>
          </a:prstGeom>
          <a:solidFill>
            <a:schemeClr val="bg2">
              <a:lumMod val="85000"/>
            </a:schemeClr>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 name="Text Placeholder 3"/>
          <p:cNvSpPr>
            <a:spLocks noGrp="1"/>
          </p:cNvSpPr>
          <p:nvPr>
            <p:ph type="body" sz="quarter" idx="10"/>
          </p:nvPr>
        </p:nvSpPr>
        <p:spPr>
          <a:xfrm>
            <a:off x="239713" y="1644536"/>
            <a:ext cx="4103687" cy="4660909"/>
          </a:xfrm>
        </p:spPr>
        <p:txBody>
          <a:bodyPr/>
          <a:lstStyle>
            <a:lvl1pPr>
              <a:lnSpc>
                <a:spcPct val="95000"/>
              </a:lnSpc>
              <a:spcBef>
                <a:spcPts val="1480"/>
              </a:spcBef>
              <a:defRPr sz="2200">
                <a:solidFill>
                  <a:schemeClr val="tx2"/>
                </a:solidFill>
                <a:latin typeface="+mj-lt"/>
              </a:defRPr>
            </a:lvl1pPr>
            <a:lvl2pPr>
              <a:lnSpc>
                <a:spcPct val="95000"/>
              </a:lnSpc>
              <a:spcBef>
                <a:spcPts val="600"/>
              </a:spcBef>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5221224" y="1896916"/>
            <a:ext cx="3236976" cy="646323"/>
          </a:xfrm>
        </p:spPr>
        <p:txBody>
          <a:bodyPr>
            <a:spAutoFit/>
          </a:bodyPr>
          <a:lstStyle>
            <a:lvl1pPr marL="114289" indent="-114289" algn="l" defTabSz="914312" rtl="0" eaLnBrk="1" latinLnBrk="0" hangingPunct="1">
              <a:lnSpc>
                <a:spcPct val="90000"/>
              </a:lnSpc>
              <a:spcBef>
                <a:spcPts val="0"/>
              </a:spcBef>
              <a:buNone/>
              <a:defRPr lang="en-US" sz="2000" kern="1200" dirty="0" smtClean="0">
                <a:solidFill>
                  <a:schemeClr val="bg1">
                    <a:lumMod val="75000"/>
                  </a:schemeClr>
                </a:soli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8" name="Text Placeholder 11"/>
          <p:cNvSpPr>
            <a:spLocks noGrp="1"/>
          </p:cNvSpPr>
          <p:nvPr>
            <p:ph type="body" sz="quarter" idx="13" hasCustomPrompt="1"/>
          </p:nvPr>
        </p:nvSpPr>
        <p:spPr>
          <a:xfrm>
            <a:off x="5310432" y="4735551"/>
            <a:ext cx="3236976" cy="338546"/>
          </a:xfrm>
          <a:noFill/>
        </p:spPr>
        <p:txBody>
          <a:bodyPr vert="horz" wrap="square" lIns="91431" tIns="45716" rIns="91431" bIns="45716" rtlCol="0">
            <a:spAutoFit/>
          </a:bodyPr>
          <a:lstStyle>
            <a:lvl1pPr marL="114289" marR="0" indent="-114289" algn="l" defTabSz="914312"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noProof="0">
                <a:ln>
                  <a:noFill/>
                </a:ln>
                <a:solidFill>
                  <a:srgbClr val="FFFFFF">
                    <a:lumMod val="50000"/>
                  </a:srgbClr>
                </a:solidFill>
                <a:effectLst/>
                <a:uLnTx/>
                <a:uFillTx/>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marL="114289" marR="0" lvl="0" indent="-114289" algn="l" defTabSz="91431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lumMod val="50000"/>
                  </a:srgbClr>
                </a:solidFill>
                <a:effectLst/>
                <a:uLnTx/>
                <a:uFillTx/>
                <a:latin typeface="Ciscolight" pitchFamily="2" charset="0"/>
                <a:ea typeface="+mn-ea"/>
                <a:cs typeface="+mn-cs"/>
              </a:rPr>
              <a:t>Source Name</a:t>
            </a:r>
          </a:p>
        </p:txBody>
      </p:sp>
      <p:pic>
        <p:nvPicPr>
          <p:cNvPr id="21" name="Picture 20" descr="verticalbar.png"/>
          <p:cNvPicPr>
            <a:picLocks/>
          </p:cNvPicPr>
          <p:nvPr userDrawn="1"/>
        </p:nvPicPr>
        <p:blipFill>
          <a:blip r:embed="rId2" cstate="print"/>
          <a:stretch>
            <a:fillRect/>
          </a:stretch>
        </p:blipFill>
        <p:spPr>
          <a:xfrm>
            <a:off x="4948236" y="1555120"/>
            <a:ext cx="83809" cy="4754880"/>
          </a:xfrm>
          <a:prstGeom prst="rect">
            <a:avLst/>
          </a:prstGeom>
        </p:spPr>
      </p:pic>
      <p:sp>
        <p:nvSpPr>
          <p:cNvPr id="18"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
        <p:nvSpPr>
          <p:cNvPr id="2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22"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3"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7"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ullet_2-Column w/title">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29702" y="1329270"/>
            <a:ext cx="4005072" cy="668868"/>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2200" b="0" kern="1200" spc="0" baseline="0" dirty="0">
                <a:solidFill>
                  <a:schemeClr val="tx2">
                    <a:lumMod val="60000"/>
                    <a:lumOff val="40000"/>
                  </a:schemeClr>
                </a:soli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left</a:t>
            </a:r>
            <a:endParaRPr lang="en-US" dirty="0"/>
          </a:p>
        </p:txBody>
      </p:sp>
      <p:sp>
        <p:nvSpPr>
          <p:cNvPr id="5" name="Text Placeholder 8"/>
          <p:cNvSpPr>
            <a:spLocks noGrp="1"/>
          </p:cNvSpPr>
          <p:nvPr>
            <p:ph type="body" sz="quarter" idx="11" hasCustomPrompt="1"/>
          </p:nvPr>
        </p:nvSpPr>
        <p:spPr>
          <a:xfrm>
            <a:off x="4676331" y="2243683"/>
            <a:ext cx="4142232" cy="4255347"/>
          </a:xfrm>
        </p:spPr>
        <p:txBody>
          <a:bodyPr/>
          <a:lstStyle>
            <a:lvl1pPr marL="0" indent="0">
              <a:buNone/>
              <a:defRPr spc="0">
                <a:solidFill>
                  <a:schemeClr val="tx2"/>
                </a:solidFill>
                <a:latin typeface="+mj-lt"/>
              </a:defRPr>
            </a:lvl1pPr>
            <a:lvl2pPr marL="228578" indent="-228578">
              <a:buClr>
                <a:schemeClr val="bg1"/>
              </a:buClr>
              <a:buFont typeface="Arial" pitchFamily="34" charset="0"/>
              <a:buChar char="•"/>
              <a:tabLst/>
              <a:defRPr spc="0">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6" name="Text Placeholder 11"/>
          <p:cNvSpPr>
            <a:spLocks noGrp="1"/>
          </p:cNvSpPr>
          <p:nvPr>
            <p:ph type="body" sz="quarter" idx="12" hasCustomPrompt="1"/>
          </p:nvPr>
        </p:nvSpPr>
        <p:spPr>
          <a:xfrm>
            <a:off x="229702" y="2243682"/>
            <a:ext cx="4005072" cy="4255348"/>
          </a:xfrm>
        </p:spPr>
        <p:txBody>
          <a:bodyPr/>
          <a:lstStyle>
            <a:lvl1pPr marL="0" indent="0">
              <a:buFontTx/>
              <a:buNone/>
              <a:defRPr>
                <a:solidFill>
                  <a:schemeClr val="tx2"/>
                </a:solidFill>
                <a:latin typeface="+mj-lt"/>
              </a:defRPr>
            </a:lvl1pPr>
            <a:lvl2pPr marL="228578" indent="-228578">
              <a:buClr>
                <a:schemeClr val="bg1"/>
              </a:buClr>
              <a:buFont typeface="Arial" pitchFamily="34" charset="0"/>
              <a:buChar char="•"/>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pic>
        <p:nvPicPr>
          <p:cNvPr id="7" name="Picture 6" descr="verticalbar.png"/>
          <p:cNvPicPr>
            <a:picLocks/>
          </p:cNvPicPr>
          <p:nvPr userDrawn="1"/>
        </p:nvPicPr>
        <p:blipFill>
          <a:blip r:embed="rId2" cstate="print"/>
          <a:stretch>
            <a:fillRect/>
          </a:stretch>
        </p:blipFill>
        <p:spPr>
          <a:xfrm>
            <a:off x="4313880" y="1744149"/>
            <a:ext cx="89319" cy="4754880"/>
          </a:xfrm>
          <a:prstGeom prst="rect">
            <a:avLst/>
          </a:prstGeom>
          <a:noFill/>
          <a:ln>
            <a:noFill/>
          </a:ln>
        </p:spPr>
      </p:pic>
      <p:sp>
        <p:nvSpPr>
          <p:cNvPr id="8" name="Text Placeholder 6"/>
          <p:cNvSpPr>
            <a:spLocks noGrp="1"/>
          </p:cNvSpPr>
          <p:nvPr>
            <p:ph type="body" sz="quarter" idx="13" hasCustomPrompt="1"/>
          </p:nvPr>
        </p:nvSpPr>
        <p:spPr>
          <a:xfrm>
            <a:off x="4676331" y="1329271"/>
            <a:ext cx="4142232" cy="668868"/>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2200" b="0" kern="1200" spc="0" baseline="0" dirty="0">
                <a:solidFill>
                  <a:schemeClr val="tx2">
                    <a:lumMod val="60000"/>
                    <a:lumOff val="40000"/>
                  </a:schemeClr>
                </a:soli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left</a:t>
            </a:r>
            <a:endParaRPr lang="en-US" dirty="0"/>
          </a:p>
        </p:txBody>
      </p:sp>
      <p:sp>
        <p:nvSpPr>
          <p:cNvPr id="9"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1_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44765"/>
            <a:ext cx="4123944"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200" b="0" kern="1200" spc="-100" baseline="0" dirty="0" smtClean="0">
                <a:gradFill>
                  <a:gsLst>
                    <a:gs pos="0">
                      <a:schemeClr val="bg1"/>
                    </a:gs>
                    <a:gs pos="100000">
                      <a:schemeClr val="tx1"/>
                    </a:gs>
                  </a:gsLst>
                  <a:lin ang="36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7" name="Text Placeholder 6"/>
          <p:cNvSpPr>
            <a:spLocks noGrp="1"/>
          </p:cNvSpPr>
          <p:nvPr>
            <p:ph type="body" sz="quarter" idx="10" hasCustomPrompt="1"/>
          </p:nvPr>
        </p:nvSpPr>
        <p:spPr>
          <a:xfrm>
            <a:off x="4818888" y="253909"/>
            <a:ext cx="3895344" cy="841248"/>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200" b="0" kern="1200" spc="-100" baseline="0" dirty="0">
                <a:gradFill>
                  <a:gsLst>
                    <a:gs pos="0">
                      <a:schemeClr val="bg1"/>
                    </a:gs>
                    <a:gs pos="100000">
                      <a:schemeClr val="tx1"/>
                    </a:gs>
                  </a:gsLst>
                  <a:lin ang="3600000" scaled="0"/>
                </a:gra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sp>
        <p:nvSpPr>
          <p:cNvPr id="9" name="Text Placeholder 8"/>
          <p:cNvSpPr>
            <a:spLocks noGrp="1"/>
          </p:cNvSpPr>
          <p:nvPr>
            <p:ph type="body" sz="quarter" idx="11" hasCustomPrompt="1"/>
          </p:nvPr>
        </p:nvSpPr>
        <p:spPr>
          <a:xfrm>
            <a:off x="219456" y="1486226"/>
            <a:ext cx="4142232" cy="4526280"/>
          </a:xfrm>
        </p:spPr>
        <p:txBody>
          <a:bodyPr/>
          <a:lstStyle>
            <a:lvl1pPr marL="0" indent="0">
              <a:buNone/>
              <a:defRPr>
                <a:solidFill>
                  <a:schemeClr val="tx2"/>
                </a:solidFill>
                <a:latin typeface="+mj-lt"/>
              </a:defRPr>
            </a:lvl1pPr>
            <a:lvl2pPr marL="228578" indent="-228578">
              <a:buClr>
                <a:schemeClr val="bg1"/>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486226"/>
            <a:ext cx="4005072" cy="4526280"/>
          </a:xfrm>
        </p:spPr>
        <p:txBody>
          <a:bodyPr/>
          <a:lstStyle>
            <a:lvl1pPr marL="0" indent="0">
              <a:buFontTx/>
              <a:buNone/>
              <a:defRPr>
                <a:solidFill>
                  <a:schemeClr val="tx2"/>
                </a:solidFill>
                <a:latin typeface="+mj-lt"/>
              </a:defRPr>
            </a:lvl1pPr>
            <a:lvl2pPr marL="228578" indent="-228578">
              <a:buClr>
                <a:schemeClr val="bg1"/>
              </a:buClr>
              <a:buFont typeface="Arial" pitchFamily="34" charset="0"/>
              <a:buChar char="•"/>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3"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5" name="Picture 14" descr="verticalbar.png"/>
          <p:cNvPicPr>
            <a:picLocks noChangeAspect="1"/>
          </p:cNvPicPr>
          <p:nvPr userDrawn="1"/>
        </p:nvPicPr>
        <p:blipFill>
          <a:blip r:embed="rId2" cstate="print"/>
          <a:stretch>
            <a:fillRect/>
          </a:stretch>
        </p:blipFill>
        <p:spPr>
          <a:xfrm>
            <a:off x="4447858" y="777667"/>
            <a:ext cx="89319" cy="5287676"/>
          </a:xfrm>
          <a:prstGeom prst="rect">
            <a:avLst/>
          </a:prstGeom>
          <a:noFill/>
          <a:ln>
            <a:noFill/>
          </a:ln>
        </p:spPr>
      </p:pic>
      <p:sp>
        <p:nvSpPr>
          <p:cNvPr id="10" name="Rectangle 4"/>
          <p:cNvSpPr>
            <a:spLocks noChangeArrowheads="1"/>
          </p:cNvSpPr>
          <p:nvPr userDrawn="1"/>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Bullet_3-Column Layout w title">
    <p:spTree>
      <p:nvGrpSpPr>
        <p:cNvPr id="1" name=""/>
        <p:cNvGrpSpPr/>
        <p:nvPr/>
      </p:nvGrpSpPr>
      <p:grpSpPr>
        <a:xfrm>
          <a:off x="0" y="0"/>
          <a:ext cx="0" cy="0"/>
          <a:chOff x="0" y="0"/>
          <a:chExt cx="0" cy="0"/>
        </a:xfrm>
      </p:grpSpPr>
      <p:sp>
        <p:nvSpPr>
          <p:cNvPr id="9" name="Text Placeholder 10"/>
          <p:cNvSpPr>
            <a:spLocks noGrp="1"/>
          </p:cNvSpPr>
          <p:nvPr>
            <p:ph type="body" sz="quarter" idx="12"/>
          </p:nvPr>
        </p:nvSpPr>
        <p:spPr>
          <a:xfrm>
            <a:off x="209803" y="1457517"/>
            <a:ext cx="2670175" cy="648707"/>
          </a:xfrm>
        </p:spPr>
        <p:txBody>
          <a:bodyPr anchor="b">
            <a:noAutofit/>
          </a:bodyPr>
          <a:lstStyle>
            <a:lvl1pPr marL="457156" indent="-457156" algn="l">
              <a:buFontTx/>
              <a:buNone/>
              <a:defRPr kumimoji="0" lang="en-US" sz="2200" b="0" i="0" u="none" strike="noStrike" kern="1200" cap="none" spc="0" normalizeH="0" baseline="0" noProof="0" dirty="0" smtClean="0">
                <a:ln>
                  <a:noFill/>
                </a:ln>
                <a:solidFill>
                  <a:schemeClr val="tx2">
                    <a:lumMod val="60000"/>
                    <a:lumOff val="40000"/>
                  </a:schemeClr>
                </a:soli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tabLst/>
              <a:defRPr/>
            </a:pPr>
            <a:r>
              <a:rPr lang="en-US" dirty="0" smtClean="0"/>
              <a:t>Click to edit Master text styles</a:t>
            </a:r>
          </a:p>
        </p:txBody>
      </p:sp>
      <p:sp>
        <p:nvSpPr>
          <p:cNvPr id="10" name="Text Placeholder 10"/>
          <p:cNvSpPr>
            <a:spLocks noGrp="1"/>
          </p:cNvSpPr>
          <p:nvPr>
            <p:ph type="body" sz="quarter" idx="13"/>
          </p:nvPr>
        </p:nvSpPr>
        <p:spPr>
          <a:xfrm>
            <a:off x="3289554" y="1458042"/>
            <a:ext cx="2596896" cy="649386"/>
          </a:xfrm>
        </p:spPr>
        <p:txBody>
          <a:bodyPr anchor="b">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2200" b="0" i="0" u="none" strike="noStrike" kern="1200" cap="none" spc="0" normalizeH="0" baseline="0" noProof="0">
                <a:ln>
                  <a:noFill/>
                </a:ln>
                <a:solidFill>
                  <a:srgbClr val="888C8A"/>
                </a:soli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13" name="Text Placeholder 12"/>
          <p:cNvSpPr>
            <a:spLocks noGrp="1"/>
          </p:cNvSpPr>
          <p:nvPr>
            <p:ph type="body" sz="quarter" idx="14"/>
          </p:nvPr>
        </p:nvSpPr>
        <p:spPr>
          <a:xfrm>
            <a:off x="244475" y="2398083"/>
            <a:ext cx="2622550" cy="4084228"/>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5"/>
          </p:nvPr>
        </p:nvSpPr>
        <p:spPr>
          <a:xfrm>
            <a:off x="3292475" y="2396087"/>
            <a:ext cx="2593975" cy="4057649"/>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2402558"/>
            <a:ext cx="2633662" cy="4031070"/>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verticalbar.png"/>
          <p:cNvPicPr>
            <a:picLocks/>
          </p:cNvPicPr>
          <p:nvPr/>
        </p:nvPicPr>
        <p:blipFill>
          <a:blip r:embed="rId2" cstate="print"/>
          <a:stretch>
            <a:fillRect/>
          </a:stretch>
        </p:blipFill>
        <p:spPr>
          <a:xfrm>
            <a:off x="3038157" y="1727431"/>
            <a:ext cx="89432" cy="4754880"/>
          </a:xfrm>
          <a:prstGeom prst="rect">
            <a:avLst/>
          </a:prstGeom>
          <a:noFill/>
          <a:ln>
            <a:noFill/>
          </a:ln>
        </p:spPr>
      </p:pic>
      <p:pic>
        <p:nvPicPr>
          <p:cNvPr id="18" name="Picture 17" descr="verticalbar.png"/>
          <p:cNvPicPr>
            <a:picLocks/>
          </p:cNvPicPr>
          <p:nvPr/>
        </p:nvPicPr>
        <p:blipFill>
          <a:blip r:embed="rId2" cstate="print"/>
          <a:stretch>
            <a:fillRect/>
          </a:stretch>
        </p:blipFill>
        <p:spPr>
          <a:xfrm>
            <a:off x="6029007" y="1727431"/>
            <a:ext cx="89432" cy="4754880"/>
          </a:xfrm>
          <a:prstGeom prst="rect">
            <a:avLst/>
          </a:prstGeom>
          <a:noFill/>
          <a:ln>
            <a:noFill/>
          </a:ln>
        </p:spPr>
      </p:pic>
      <p:sp>
        <p:nvSpPr>
          <p:cNvPr id="12"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19" name="Text Placeholder 10"/>
          <p:cNvSpPr>
            <a:spLocks noGrp="1"/>
          </p:cNvSpPr>
          <p:nvPr>
            <p:ph type="body" sz="quarter" idx="17"/>
          </p:nvPr>
        </p:nvSpPr>
        <p:spPr>
          <a:xfrm>
            <a:off x="6300788" y="1458042"/>
            <a:ext cx="2596896" cy="649386"/>
          </a:xfrm>
        </p:spPr>
        <p:txBody>
          <a:bodyPr anchor="b">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2200" b="0" i="0" u="none" strike="noStrike" kern="1200" cap="none" spc="0" normalizeH="0" baseline="0" noProof="0">
                <a:ln>
                  <a:noFill/>
                </a:ln>
                <a:solidFill>
                  <a:srgbClr val="888C8A"/>
                </a:soli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745336"/>
            <a:ext cx="2622550" cy="4391025"/>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5"/>
          </p:nvPr>
        </p:nvSpPr>
        <p:spPr>
          <a:xfrm>
            <a:off x="3292475" y="1745336"/>
            <a:ext cx="2593975" cy="4362450"/>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6"/>
          </p:nvPr>
        </p:nvSpPr>
        <p:spPr>
          <a:xfrm>
            <a:off x="6300788" y="1745336"/>
            <a:ext cx="2633662" cy="4333875"/>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verticalbar.png"/>
          <p:cNvPicPr>
            <a:picLocks noChangeAspect="1"/>
          </p:cNvPicPr>
          <p:nvPr userDrawn="1"/>
        </p:nvPicPr>
        <p:blipFill>
          <a:blip r:embed="rId2" cstate="print"/>
          <a:stretch>
            <a:fillRect/>
          </a:stretch>
        </p:blipFill>
        <p:spPr>
          <a:xfrm>
            <a:off x="3038159" y="922804"/>
            <a:ext cx="89319" cy="5287676"/>
          </a:xfrm>
          <a:prstGeom prst="rect">
            <a:avLst/>
          </a:prstGeom>
          <a:noFill/>
          <a:ln>
            <a:noFill/>
          </a:ln>
        </p:spPr>
      </p:pic>
      <p:pic>
        <p:nvPicPr>
          <p:cNvPr id="18" name="Picture 17" descr="verticalbar.png"/>
          <p:cNvPicPr>
            <a:picLocks noChangeAspect="1"/>
          </p:cNvPicPr>
          <p:nvPr userDrawn="1"/>
        </p:nvPicPr>
        <p:blipFill>
          <a:blip r:embed="rId2" cstate="print"/>
          <a:stretch>
            <a:fillRect/>
          </a:stretch>
        </p:blipFill>
        <p:spPr>
          <a:xfrm>
            <a:off x="6029009" y="922804"/>
            <a:ext cx="89319" cy="5287676"/>
          </a:xfrm>
          <a:prstGeom prst="rect">
            <a:avLst/>
          </a:prstGeom>
          <a:noFill/>
          <a:ln>
            <a:noFill/>
          </a:ln>
        </p:spPr>
      </p:pic>
      <p:sp>
        <p:nvSpPr>
          <p:cNvPr id="12" name="Title 1"/>
          <p:cNvSpPr>
            <a:spLocks noGrp="1"/>
          </p:cNvSpPr>
          <p:nvPr>
            <p:ph type="title" hasCustomPrompt="1"/>
          </p:nvPr>
        </p:nvSpPr>
        <p:spPr>
          <a:xfrm>
            <a:off x="229702" y="240127"/>
            <a:ext cx="2637323" cy="1155528"/>
          </a:xfrm>
        </p:spPr>
        <p:txBody>
          <a:bodyPr/>
          <a:lstStyle>
            <a:lvl1pPr algn="l" defTabSz="914312" rtl="0" eaLnBrk="1" latinLnBrk="0" hangingPunct="1">
              <a:lnSpc>
                <a:spcPct val="80000"/>
              </a:lnSpc>
              <a:spcBef>
                <a:spcPct val="0"/>
              </a:spcBef>
              <a:buNone/>
              <a:defRPr lang="en-US" sz="3200" b="0" kern="1200" spc="-100" baseline="0" dirty="0">
                <a:gradFill flip="none" rotWithShape="1">
                  <a:gsLst>
                    <a:gs pos="0">
                      <a:schemeClr val="bg1"/>
                    </a:gs>
                    <a:gs pos="100000">
                      <a:schemeClr val="tx1"/>
                    </a:gs>
                  </a:gsLst>
                  <a:lin ang="3600000" scaled="0"/>
                  <a:tileRect/>
                </a:gradFill>
                <a:latin typeface="+mj-lt"/>
                <a:ea typeface="+mj-ea"/>
                <a:cs typeface="+mj-cs"/>
              </a:defRPr>
            </a:lvl1pPr>
          </a:lstStyle>
          <a:p>
            <a:r>
              <a:rPr lang="en-US" dirty="0" smtClean="0"/>
              <a:t>Three Column Title Left</a:t>
            </a:r>
            <a:endParaRPr lang="en-US" dirty="0"/>
          </a:p>
        </p:txBody>
      </p:sp>
      <p:sp>
        <p:nvSpPr>
          <p:cNvPr id="23" name="Text Placeholder 6"/>
          <p:cNvSpPr>
            <a:spLocks noGrp="1"/>
          </p:cNvSpPr>
          <p:nvPr>
            <p:ph type="body" sz="quarter" idx="10" hasCustomPrompt="1"/>
          </p:nvPr>
        </p:nvSpPr>
        <p:spPr>
          <a:xfrm>
            <a:off x="3292475" y="253909"/>
            <a:ext cx="2593975" cy="1141746"/>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200" b="0" kern="1200" spc="-100" baseline="0" dirty="0">
                <a:gradFill flip="none" rotWithShape="1">
                  <a:gsLst>
                    <a:gs pos="0">
                      <a:schemeClr val="bg1"/>
                    </a:gs>
                    <a:gs pos="100000">
                      <a:schemeClr val="tx1"/>
                    </a:gs>
                  </a:gsLst>
                  <a:lin ang="3600000" scaled="0"/>
                  <a:tileRect/>
                </a:gra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Three Column</a:t>
            </a:r>
            <a:br>
              <a:rPr lang="en-US" dirty="0" smtClean="0"/>
            </a:br>
            <a:r>
              <a:rPr lang="en-US" dirty="0" smtClean="0"/>
              <a:t>Title Left</a:t>
            </a:r>
            <a:endParaRPr lang="en-US" dirty="0"/>
          </a:p>
        </p:txBody>
      </p:sp>
      <p:sp>
        <p:nvSpPr>
          <p:cNvPr id="24" name="Text Placeholder 6"/>
          <p:cNvSpPr>
            <a:spLocks noGrp="1"/>
          </p:cNvSpPr>
          <p:nvPr>
            <p:ph type="body" sz="quarter" idx="17" hasCustomPrompt="1"/>
          </p:nvPr>
        </p:nvSpPr>
        <p:spPr>
          <a:xfrm>
            <a:off x="6300789" y="240127"/>
            <a:ext cx="2593975" cy="1141746"/>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200" b="0" kern="1200" spc="-100" baseline="0" dirty="0">
                <a:gradFill flip="none" rotWithShape="1">
                  <a:gsLst>
                    <a:gs pos="0">
                      <a:schemeClr val="bg1"/>
                    </a:gs>
                    <a:gs pos="100000">
                      <a:schemeClr val="tx1"/>
                    </a:gs>
                  </a:gsLst>
                  <a:lin ang="3600000" scaled="0"/>
                  <a:tileRect/>
                </a:gra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Three Column</a:t>
            </a:r>
            <a:br>
              <a:rPr lang="en-US" dirty="0" smtClean="0"/>
            </a:br>
            <a:r>
              <a:rPr lang="en-US" dirty="0" smtClean="0"/>
              <a:t>Title Left</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6" name="Chart Placeholder 35"/>
          <p:cNvSpPr>
            <a:spLocks noGrp="1"/>
          </p:cNvSpPr>
          <p:nvPr>
            <p:ph type="chart" sz="quarter" idx="10"/>
          </p:nvPr>
        </p:nvSpPr>
        <p:spPr>
          <a:xfrm>
            <a:off x="359765" y="1476375"/>
            <a:ext cx="8439461" cy="4305300"/>
          </a:xfrm>
        </p:spPr>
        <p:txBody>
          <a:bodyPr anchor="ctr" anchorCtr="1"/>
          <a:lstStyle>
            <a:lvl1pPr>
              <a:buNone/>
              <a:defRPr>
                <a:latin typeface="+mj-lt"/>
              </a:defRPr>
            </a:lvl1pPr>
          </a:lstStyle>
          <a:p>
            <a:r>
              <a:rPr lang="en-US" smtClean="0"/>
              <a:t>Click icon to add chart</a:t>
            </a:r>
            <a:endParaRPr lang="en-US"/>
          </a:p>
        </p:txBody>
      </p:sp>
      <p:sp>
        <p:nvSpPr>
          <p:cNvPr id="4" name="Text Placeholder 9"/>
          <p:cNvSpPr>
            <a:spLocks noGrp="1"/>
          </p:cNvSpPr>
          <p:nvPr>
            <p:ph type="body" sz="quarter" idx="11" hasCustomPrompt="1"/>
          </p:nvPr>
        </p:nvSpPr>
        <p:spPr>
          <a:xfrm>
            <a:off x="249466" y="6062123"/>
            <a:ext cx="7461250" cy="276991"/>
          </a:xfrm>
        </p:spPr>
        <p:txBody>
          <a:bodyPr wrap="square" anchor="b" anchorCtr="0">
            <a:spAutoFit/>
          </a:bodyPr>
          <a:lstStyle>
            <a:lvl1pPr algn="l" defTabSz="804785">
              <a:lnSpc>
                <a:spcPct val="100000"/>
              </a:lnSpc>
              <a:spcBef>
                <a:spcPct val="50000"/>
              </a:spcBef>
              <a:buNone/>
              <a:defRPr sz="1200">
                <a:solidFill>
                  <a:schemeClr val="tx2">
                    <a:lumMod val="60000"/>
                    <a:lumOff val="4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
        <p:nvSpPr>
          <p:cNvPr id="8"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9"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100" baseline="0" dirty="0">
                <a:gradFill>
                  <a:gsLst>
                    <a:gs pos="0">
                      <a:schemeClr val="bg1"/>
                    </a:gs>
                    <a:gs pos="50000">
                      <a:schemeClr val="accent1"/>
                    </a:gs>
                    <a:gs pos="100000">
                      <a:schemeClr val="tx1"/>
                    </a:gs>
                  </a:gsLst>
                  <a:lin ang="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tx2">
                    <a:lumMod val="60000"/>
                    <a:lumOff val="40000"/>
                  </a:schemeClr>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3"/>
            <a:ext cx="4684867" cy="384175"/>
          </a:xfrm>
        </p:spPr>
        <p:txBody>
          <a:bodyPr vert="horz" lIns="91431" tIns="45716" rIns="91431" bIns="45716" rtlCol="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p:nvGrpSpPr>
        <p:grpSpPr>
          <a:xfrm>
            <a:off x="341313" y="311151"/>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latin typeface="+mj-lt"/>
            </a:endParaRPr>
          </a:p>
        </p:txBody>
      </p:sp>
      <p:sp>
        <p:nvSpPr>
          <p:cNvPr id="2" name="Title 1"/>
          <p:cNvSpPr>
            <a:spLocks noGrp="1"/>
          </p:cNvSpPr>
          <p:nvPr>
            <p:ph type="ctrTitle" hasCustomPrompt="1"/>
          </p:nvPr>
        </p:nvSpPr>
        <p:spPr>
          <a:xfrm>
            <a:off x="208694" y="3282696"/>
            <a:ext cx="4712557" cy="1022350"/>
          </a:xfrm>
        </p:spPr>
        <p:txBody>
          <a:bodyPr vert="horz" lIns="82288" tIns="45716" rIns="82288" bIns="45716" rtlCol="0" anchor="b"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latin typeface="+mj-lt"/>
            </a:endParaRPr>
          </a:p>
        </p:txBody>
      </p:sp>
      <p:sp>
        <p:nvSpPr>
          <p:cNvPr id="31" name="Picture Placeholder 30"/>
          <p:cNvSpPr>
            <a:spLocks noGrp="1"/>
          </p:cNvSpPr>
          <p:nvPr>
            <p:ph type="pic" sz="quarter" idx="10" hasCustomPrompt="1"/>
          </p:nvPr>
        </p:nvSpPr>
        <p:spPr>
          <a:xfrm>
            <a:off x="5540376" y="1917701"/>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Bottom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100" baseline="0" dirty="0">
                <a:gradFill>
                  <a:gsLst>
                    <a:gs pos="0">
                      <a:schemeClr val="bg1"/>
                    </a:gs>
                    <a:gs pos="50000">
                      <a:schemeClr val="accent1"/>
                    </a:gs>
                    <a:gs pos="100000">
                      <a:schemeClr val="tx1"/>
                    </a:gs>
                  </a:gsLst>
                  <a:lin ang="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1"/>
            <a:ext cx="8112126" cy="384175"/>
          </a:xfrm>
        </p:spPr>
        <p:txBody>
          <a:bodyPr>
            <a:norm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chemeClr val="tx2">
                    <a:lumMod val="60000"/>
                    <a:lumOff val="40000"/>
                  </a:schemeClr>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Quote source </a:t>
            </a:r>
            <a:endParaRPr lang="en-US" dirty="0"/>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2" name="Title 1"/>
          <p:cNvSpPr>
            <a:spLocks noGrp="1"/>
          </p:cNvSpPr>
          <p:nvPr>
            <p:ph type="ctrTitle" hasCustomPrompt="1"/>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5400" b="0" kern="1200" spc="-2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Large Quote Goes Here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2" name="Rounded Rectangle 11"/>
          <p:cNvSpPr/>
          <p:nvPr/>
        </p:nvSpPr>
        <p:spPr>
          <a:xfrm>
            <a:off x="6375620" y="17111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3" name="Rounded Rectangle 12"/>
          <p:cNvSpPr/>
          <p:nvPr/>
        </p:nvSpPr>
        <p:spPr>
          <a:xfrm>
            <a:off x="8105451" y="8348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 name="Title 1"/>
          <p:cNvSpPr>
            <a:spLocks noGrp="1"/>
          </p:cNvSpPr>
          <p:nvPr>
            <p:ph type="title"/>
          </p:nvPr>
        </p:nvSpPr>
        <p:spPr>
          <a:xfrm>
            <a:off x="237744" y="484633"/>
            <a:ext cx="8755128" cy="4372131"/>
          </a:xfrm>
        </p:spPr>
        <p:txBody>
          <a:bodyPr anchor="b" anchorCtr="0"/>
          <a:lstStyle>
            <a:lvl1pPr marL="174608" indent="-174608">
              <a:buFont typeface="Arial" pitchFamily="34" charset="0"/>
              <a:buChar char="“"/>
              <a:defRPr sz="5400" spc="-200" baseline="0">
                <a:solidFill>
                  <a:schemeClr val="bg2"/>
                </a:solidFill>
                <a:latin typeface="+mj-lt"/>
              </a:defRPr>
            </a:lvl1pPr>
          </a:lstStyle>
          <a:p>
            <a:r>
              <a:rPr lang="en-US" dirty="0" smtClean="0"/>
              <a:t>Click to edit Master title style</a:t>
            </a:r>
            <a:endParaRPr lang="en-US" dirty="0"/>
          </a:p>
        </p:txBody>
      </p:sp>
      <p:sp>
        <p:nvSpPr>
          <p:cNvPr id="7" name="Text Placeholder 4"/>
          <p:cNvSpPr>
            <a:spLocks noGrp="1"/>
          </p:cNvSpPr>
          <p:nvPr>
            <p:ph type="body" sz="quarter" idx="11" hasCustomPrompt="1"/>
          </p:nvPr>
        </p:nvSpPr>
        <p:spPr>
          <a:xfrm>
            <a:off x="429768" y="5358903"/>
            <a:ext cx="8574685" cy="614362"/>
          </a:xfrm>
        </p:spPr>
        <p:txBody>
          <a:bodyPr vert="horz" lIns="91431" tIns="45716" rIns="91431" bIns="45716" rtlCol="0">
            <a:normAutofit/>
          </a:bodyPr>
          <a:lstStyle>
            <a:lvl1pPr marL="0" indent="0">
              <a:buNone/>
              <a:defRPr lang="en-US" sz="2400" kern="1200" dirty="0" smtClean="0">
                <a:solidFill>
                  <a:srgbClr val="FFFFFF"/>
                </a:solidFill>
                <a:latin typeface="+mj-lt"/>
                <a:ea typeface="+mn-ea"/>
                <a:cs typeface="+mn-cs"/>
              </a:defRPr>
            </a:lvl1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2"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3"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200" baseline="0" dirty="0">
                <a:gradFill>
                  <a:gsLst>
                    <a:gs pos="100000">
                      <a:schemeClr val="tx1"/>
                    </a:gs>
                    <a:gs pos="0">
                      <a:schemeClr val="bg1"/>
                    </a:gs>
                  </a:gsLst>
                  <a:lin ang="3600000" scaled="0"/>
                </a:gradFill>
                <a:latin typeface="+mj-lt"/>
                <a:ea typeface="+mj-ea"/>
                <a:cs typeface="+mj-cs"/>
              </a:defRPr>
            </a:lvl1pPr>
          </a:lstStyle>
          <a:p>
            <a:r>
              <a:rPr lang="en-US" dirty="0" smtClean="0"/>
              <a:t>Agenda/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rmAutofit/>
          </a:bodyPr>
          <a:lstStyle>
            <a:lvl1pPr>
              <a:defRPr sz="2000" baseline="0">
                <a:solidFill>
                  <a:schemeClr val="tx2"/>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28"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200" baseline="0" dirty="0">
                <a:gradFill>
                  <a:gsLst>
                    <a:gs pos="100000">
                      <a:schemeClr val="tx1"/>
                    </a:gs>
                    <a:gs pos="0">
                      <a:schemeClr val="bg1"/>
                    </a:gs>
                  </a:gsLst>
                  <a:lin ang="3600000" scaled="0"/>
                </a:gradFill>
                <a:latin typeface="+mj-lt"/>
                <a:ea typeface="+mj-ea"/>
                <a:cs typeface="+mj-cs"/>
              </a:defRPr>
            </a:lvl1pPr>
          </a:lstStyle>
          <a:p>
            <a:r>
              <a:rPr lang="en-US" dirty="0" smtClean="0"/>
              <a:t>Agenda</a:t>
            </a:r>
            <a:endParaRPr lang="en-US" dirty="0"/>
          </a:p>
        </p:txBody>
      </p:sp>
      <p:sp>
        <p:nvSpPr>
          <p:cNvPr id="6" name="Text Placeholder 3"/>
          <p:cNvSpPr>
            <a:spLocks noGrp="1"/>
          </p:cNvSpPr>
          <p:nvPr>
            <p:ph type="body" sz="quarter" idx="11" hasCustomPrompt="1"/>
          </p:nvPr>
        </p:nvSpPr>
        <p:spPr>
          <a:xfrm>
            <a:off x="3330052" y="310896"/>
            <a:ext cx="5254389" cy="6208776"/>
          </a:xfrm>
        </p:spPr>
        <p:txBody>
          <a:bodyPr anchor="ctr" anchorCtr="0">
            <a:normAutofit/>
          </a:bodyPr>
          <a:lstStyle>
            <a:lvl1pPr>
              <a:defRPr sz="3200" baseline="0">
                <a:solidFill>
                  <a:schemeClr val="tx2"/>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7" name="Picture 6" descr="verticalbar.png"/>
          <p:cNvPicPr>
            <a:picLocks noChangeAspect="1"/>
          </p:cNvPicPr>
          <p:nvPr userDrawn="1"/>
        </p:nvPicPr>
        <p:blipFill>
          <a:blip r:embed="rId2" cstate="print"/>
          <a:stretch>
            <a:fillRect/>
          </a:stretch>
        </p:blipFill>
        <p:spPr>
          <a:xfrm>
            <a:off x="2913352"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00"/>
                                        <p:tgtEl>
                                          <p:spTgt spid="5"/>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100"/>
                                        <p:tgtEl>
                                          <p:spTgt spid="6">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1100"/>
                        <p:tgtEl>
                          <p:spTgt spid="6"/>
                        </p:tgtEl>
                      </p:cBhvr>
                    </p:animEffect>
                  </p:childTnLst>
                </p:cTn>
              </p:par>
            </p:tnLst>
          </p:tmpl>
        </p:tmplLst>
      </p:bldP>
    </p:bld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3"/>
            <a:ext cx="4684867" cy="384175"/>
          </a:xfrm>
        </p:spPr>
        <p:txBody>
          <a:bodyPr vert="horz" lIns="91431" tIns="45716" rIns="91431" bIns="45716" rtlCol="0">
            <a:norm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2">
                    <a:lumMod val="60000"/>
                    <a:lumOff val="40000"/>
                  </a:schemeClr>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1"/>
            <a:ext cx="908367" cy="480227"/>
            <a:chOff x="609600" y="528537"/>
            <a:chExt cx="1444734" cy="763789"/>
          </a:xfrm>
          <a:solidFill>
            <a:schemeClr val="tx2">
              <a:lumMod val="60000"/>
              <a:lumOff val="40000"/>
            </a:schemeClr>
          </a:soli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2" name="Title 1"/>
          <p:cNvSpPr>
            <a:spLocks noGrp="1"/>
          </p:cNvSpPr>
          <p:nvPr>
            <p:ph type="ctrTitle" hasCustomPrompt="1"/>
          </p:nvPr>
        </p:nvSpPr>
        <p:spPr>
          <a:xfrm>
            <a:off x="208694" y="3282696"/>
            <a:ext cx="4712557" cy="1022350"/>
          </a:xfrm>
        </p:spPr>
        <p:txBody>
          <a:bodyPr vert="horz" lIns="82288" tIns="45716" rIns="82288" bIns="45716" rtlCol="0" anchor="b"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bg1"/>
                    </a:gs>
                    <a:gs pos="100000">
                      <a:schemeClr val="tx1"/>
                    </a:gs>
                  </a:gsLst>
                  <a:lin ang="36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31" name="Picture Placeholder 30"/>
          <p:cNvSpPr>
            <a:spLocks noGrp="1"/>
          </p:cNvSpPr>
          <p:nvPr>
            <p:ph type="pic" sz="quarter" idx="10" hasCustomPrompt="1"/>
          </p:nvPr>
        </p:nvSpPr>
        <p:spPr>
          <a:xfrm>
            <a:off x="5540376" y="1917701"/>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rgbClr val="FFFFFF"/>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solidFill>
                  <a:srgbClr val="FFFFFF"/>
                </a:solidFill>
                <a:latin typeface="+mj-lt"/>
              </a:defRPr>
            </a:lvl1pPr>
          </a:lstStyle>
          <a:p>
            <a:r>
              <a:rPr lang="en-US" dirty="0" smtClean="0"/>
              <a:t>Click to edit Master title style</a:t>
            </a:r>
            <a:endParaRPr lang="en-US" dirty="0"/>
          </a:p>
        </p:txBody>
      </p:sp>
      <p:sp>
        <p:nvSpPr>
          <p:cNvPr id="7"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8"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7"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8"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0"/>
          </a:xfrm>
        </p:spPr>
        <p:txBody>
          <a:bodyPr anchor="t">
            <a:spAutoFit/>
          </a:bodyPr>
          <a:lstStyle>
            <a:lvl1pPr marL="0" marR="0" indent="0" algn="l" defTabSz="914312" rtl="0" eaLnBrk="1" fontAlgn="auto" latinLnBrk="0" hangingPunct="1">
              <a:lnSpc>
                <a:spcPct val="80000"/>
              </a:lnSpc>
              <a:spcBef>
                <a:spcPct val="0"/>
              </a:spcBef>
              <a:spcAft>
                <a:spcPts val="0"/>
              </a:spcAft>
              <a:buClrTx/>
              <a:buSzTx/>
              <a:buFontTx/>
              <a:buNone/>
              <a:tabLst/>
              <a:defRPr sz="5400">
                <a:solidFill>
                  <a:srgbClr val="FFFFFF"/>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3"/>
            <a:ext cx="4349918" cy="978721"/>
          </a:xfrm>
        </p:spPr>
        <p:txBody>
          <a:bodyPr anchor="t">
            <a:spAutoFit/>
          </a:bodyPr>
          <a:lstStyle>
            <a:lvl1pPr>
              <a:defRPr>
                <a:solidFill>
                  <a:srgbClr val="FFFFFF"/>
                </a:solidFill>
                <a:latin typeface="+mj-lt"/>
              </a:defRPr>
            </a:lvl1pPr>
          </a:lstStyle>
          <a:p>
            <a:r>
              <a:rPr lang="en-US" dirty="0" smtClean="0"/>
              <a:t>Click to edit Master title style</a:t>
            </a:r>
            <a:endParaRPr lang="en-US" dirty="0"/>
          </a:p>
        </p:txBody>
      </p:sp>
      <p:sp>
        <p:nvSpPr>
          <p:cNvPr id="6"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7"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8"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6" name="Picture Placeholder 25"/>
          <p:cNvSpPr>
            <a:spLocks noGrp="1"/>
          </p:cNvSpPr>
          <p:nvPr>
            <p:ph type="pic" sz="quarter" idx="10" hasCustomPrompt="1"/>
          </p:nvPr>
        </p:nvSpPr>
        <p:spPr>
          <a:xfrm>
            <a:off x="320825"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0"/>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1" name="Picture Placeholder 25"/>
          <p:cNvSpPr>
            <a:spLocks noGrp="1"/>
          </p:cNvSpPr>
          <p:nvPr>
            <p:ph type="pic" sz="quarter" idx="12" hasCustomPrompt="1"/>
          </p:nvPr>
        </p:nvSpPr>
        <p:spPr>
          <a:xfrm>
            <a:off x="7011989" y="311150"/>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8"/>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1"/>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9" name="Picture Placeholder 25"/>
          <p:cNvSpPr>
            <a:spLocks noGrp="1"/>
          </p:cNvSpPr>
          <p:nvPr>
            <p:ph type="pic" sz="quarter" idx="16" hasCustomPrompt="1"/>
          </p:nvPr>
        </p:nvSpPr>
        <p:spPr>
          <a:xfrm>
            <a:off x="7011989" y="5182961"/>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17"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18"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0"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White">
    <p:spTree>
      <p:nvGrpSpPr>
        <p:cNvPr id="1" name=""/>
        <p:cNvGrpSpPr/>
        <p:nvPr/>
      </p:nvGrpSpPr>
      <p:grpSpPr>
        <a:xfrm>
          <a:off x="0" y="0"/>
          <a:ext cx="0" cy="0"/>
          <a:chOff x="0" y="0"/>
          <a:chExt cx="0" cy="0"/>
        </a:xfrm>
      </p:grpSpPr>
      <p:pic>
        <p:nvPicPr>
          <p:cNvPr id="38" name="Picture 37" descr="bottom bar.jpg"/>
          <p:cNvPicPr>
            <a:picLocks noChangeAspect="1"/>
          </p:cNvPicPr>
          <p:nvPr/>
        </p:nvPicPr>
        <p:blipFill>
          <a:blip r:embed="rId2" cstate="print"/>
          <a:stretch>
            <a:fillRect/>
          </a:stretch>
        </p:blipFill>
        <p:spPr>
          <a:xfrm>
            <a:off x="333376" y="6378339"/>
            <a:ext cx="8477250" cy="162912"/>
          </a:xfrm>
          <a:prstGeom prst="rect">
            <a:avLst/>
          </a:prstGeom>
        </p:spPr>
      </p:pic>
      <p:sp>
        <p:nvSpPr>
          <p:cNvPr id="57" name="Rectangle 56"/>
          <p:cNvSpPr/>
          <p:nvPr/>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grpSp>
        <p:nvGrpSpPr>
          <p:cNvPr id="4"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latin typeface="+mj-lt"/>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latin typeface="+mj-lt"/>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latin typeface="+mj-lt"/>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latin typeface="+mj-lt"/>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latin typeface="+mj-lt"/>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latin typeface="+mj-lt"/>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latin typeface="+mj-lt"/>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latin typeface="+mj-lt"/>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latin typeface="+mj-lt"/>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latin typeface="+mj-lt"/>
              </a:endParaRPr>
            </a:p>
          </p:txBody>
        </p:sp>
      </p:grpSp>
      <p:sp>
        <p:nvSpPr>
          <p:cNvPr id="88" name="Rectangle 87"/>
          <p:cNvSpPr/>
          <p:nvPr/>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latin typeface="+mj-lt"/>
            </a:endParaRPr>
          </a:p>
        </p:txBody>
      </p:sp>
      <p:sp>
        <p:nvSpPr>
          <p:cNvPr id="89"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algn="l" defTabSz="814310">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90"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lnSpc>
                <a:spcPct val="100000"/>
              </a:lnSpc>
            </a:pPr>
            <a:r>
              <a:rPr lang="en-US" sz="600" dirty="0">
                <a:solidFill>
                  <a:srgbClr val="C0C0C0"/>
                </a:solidFill>
                <a:latin typeface="+mj-lt"/>
              </a:rPr>
              <a:t>Cisco Confidential</a:t>
            </a:r>
          </a:p>
        </p:txBody>
      </p:sp>
      <p:sp>
        <p:nvSpPr>
          <p:cNvPr id="9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lnSpc>
                <a:spcPct val="100000"/>
              </a:lnSpc>
            </a:pPr>
            <a:fld id="{DFCF27A5-1A5B-48D3-A060-2758FFBB1ADD}" type="slidenum">
              <a:rPr lang="en-US" sz="600">
                <a:solidFill>
                  <a:srgbClr val="C0C0C0"/>
                </a:solidFill>
                <a:latin typeface="+mj-lt"/>
              </a:rPr>
              <a:pPr algn="r" defTabSz="814310">
                <a:lnSpc>
                  <a:spcPct val="100000"/>
                </a:lnSpc>
              </a:pPr>
              <a:t>‹#›</a:t>
            </a:fld>
            <a:endParaRPr lang="en-US" sz="600" dirty="0">
              <a:solidFill>
                <a:srgbClr val="C0C0C0"/>
              </a:solidFill>
              <a:latin typeface="+mj-lt"/>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1"/>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smtClean="0"/>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10" name="Rounded Rectangle 9"/>
          <p:cNvSpPr/>
          <p:nvPr/>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11" name="Rounded Rectangle 10"/>
          <p:cNvSpPr/>
          <p:nvPr/>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marL="0" algn="ctr" defTabSz="914312" rtl="0" eaLnBrk="1" latinLnBrk="0" hangingPunct="1"/>
            <a:endParaRPr lang="en-US" sz="1800" kern="1200" dirty="0">
              <a:solidFill>
                <a:schemeClr val="lt1"/>
              </a:solidFill>
              <a:latin typeface="+mj-lt"/>
              <a:ea typeface="+mn-ea"/>
              <a:cs typeface="+mn-cs"/>
            </a:endParaRPr>
          </a:p>
        </p:txBody>
      </p:sp>
      <p:sp>
        <p:nvSpPr>
          <p:cNvPr id="12" name="Rounded Rectangle 11"/>
          <p:cNvSpPr/>
          <p:nvPr/>
        </p:nvSpPr>
        <p:spPr>
          <a:xfrm>
            <a:off x="6375620" y="17111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13" name="Rounded Rectangle 12"/>
          <p:cNvSpPr/>
          <p:nvPr/>
        </p:nvSpPr>
        <p:spPr>
          <a:xfrm>
            <a:off x="8105451" y="8348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2" name="Title 1"/>
          <p:cNvSpPr>
            <a:spLocks noGrp="1"/>
          </p:cNvSpPr>
          <p:nvPr>
            <p:ph type="title" hasCustomPrompt="1"/>
          </p:nvPr>
        </p:nvSpPr>
        <p:spPr>
          <a:xfrm>
            <a:off x="237744" y="484633"/>
            <a:ext cx="8755128" cy="4372131"/>
          </a:xfrm>
        </p:spPr>
        <p:txBody>
          <a:bodyPr anchor="b" anchorCtr="0"/>
          <a:lstStyle>
            <a:lvl1pPr marL="228578" indent="-228578">
              <a:buFont typeface="Arial" pitchFamily="34" charset="0"/>
              <a:buChar char="“"/>
              <a:defRPr sz="6000" spc="0" baseline="0">
                <a:solidFill>
                  <a:schemeClr val="bg1"/>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a:lnSpc>
                <a:spcPct val="100000"/>
              </a:lnSpc>
            </a:pPr>
            <a:r>
              <a:rPr lang="en-US" sz="600" dirty="0">
                <a:solidFill>
                  <a:schemeClr val="bg1"/>
                </a:solidFill>
                <a:latin typeface="+mj-lt"/>
              </a:rPr>
              <a:t>Cisco Confidential</a:t>
            </a:r>
          </a:p>
        </p:txBody>
      </p:sp>
      <p:sp>
        <p:nvSpPr>
          <p:cNvPr id="19"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a:lnSpc>
                <a:spcPct val="100000"/>
              </a:lnSpc>
            </a:pPr>
            <a:r>
              <a:rPr lang="en-US" sz="600" dirty="0">
                <a:solidFill>
                  <a:schemeClr val="bg1"/>
                </a:solidFill>
                <a:latin typeface="+mj-lt"/>
              </a:rPr>
              <a:t>Cisco Confidential</a:t>
            </a:r>
          </a:p>
        </p:txBody>
      </p:sp>
      <p:sp>
        <p:nvSpPr>
          <p:cNvPr id="7" name="Text Placeholder 4"/>
          <p:cNvSpPr>
            <a:spLocks noGrp="1"/>
          </p:cNvSpPr>
          <p:nvPr>
            <p:ph type="body" sz="quarter" idx="11" hasCustomPrompt="1"/>
          </p:nvPr>
        </p:nvSpPr>
        <p:spPr>
          <a:xfrm>
            <a:off x="460248" y="5358903"/>
            <a:ext cx="8574685" cy="614362"/>
          </a:xfrm>
        </p:spPr>
        <p:txBody>
          <a:bodyPr vert="horz" lIns="91431" tIns="45716" rIns="91431" bIns="45716"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algn="l" defTabSz="814310">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
        <p:nvSpPr>
          <p:cNvPr id="22"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lnSpc>
                <a:spcPct val="100000"/>
              </a:lnSpc>
            </a:pPr>
            <a:fld id="{DFCF27A5-1A5B-48D3-A060-2758FFBB1ADD}" type="slidenum">
              <a:rPr lang="en-US" sz="600">
                <a:solidFill>
                  <a:schemeClr val="bg1"/>
                </a:solidFill>
                <a:latin typeface="+mj-lt"/>
              </a:rPr>
              <a:pPr algn="r" defTabSz="814310">
                <a:lnSpc>
                  <a:spcPct val="100000"/>
                </a:lnSpc>
              </a:pPr>
              <a:t>‹#›</a:t>
            </a:fld>
            <a:endParaRPr lang="en-US" sz="600" dirty="0">
              <a:solidFill>
                <a:schemeClr val="bg1"/>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 name="Picture Placeholder 4"/>
          <p:cNvSpPr>
            <a:spLocks noGrp="1"/>
          </p:cNvSpPr>
          <p:nvPr>
            <p:ph type="pic" sz="quarter" idx="10" hasCustomPrompt="1"/>
          </p:nvPr>
        </p:nvSpPr>
        <p:spPr>
          <a:xfrm>
            <a:off x="333375" y="310897"/>
            <a:ext cx="8474869" cy="6054185"/>
          </a:xfrm>
          <a:ln>
            <a:solidFill>
              <a:schemeClr val="bg2"/>
            </a:solidFill>
          </a:ln>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6" y="6374862"/>
            <a:ext cx="8477250" cy="171450"/>
          </a:xfrm>
          <a:prstGeom prst="rect">
            <a:avLst/>
          </a:prstGeom>
        </p:spPr>
      </p:pic>
      <p:sp>
        <p:nvSpPr>
          <p:cNvPr id="11"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2"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8"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
        <p:nvSpPr>
          <p:cNvPr id="4"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5"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6"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grpSp>
        <p:nvGrpSpPr>
          <p:cNvPr id="2" name="Group 3"/>
          <p:cNvGrpSpPr/>
          <p:nvPr userDrawn="1"/>
        </p:nvGrpSpPr>
        <p:grpSpPr>
          <a:xfrm>
            <a:off x="341315" y="6124575"/>
            <a:ext cx="787133" cy="416134"/>
            <a:chOff x="609600" y="528537"/>
            <a:chExt cx="1444734" cy="763789"/>
          </a:xfrm>
          <a:solidFill>
            <a:srgbClr val="FFFFFF"/>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21" name="Media Placeholder 20"/>
          <p:cNvSpPr>
            <a:spLocks noGrp="1"/>
          </p:cNvSpPr>
          <p:nvPr>
            <p:ph type="media" sz="quarter" idx="10" hasCustomPrompt="1"/>
          </p:nvPr>
        </p:nvSpPr>
        <p:spPr>
          <a:xfrm>
            <a:off x="2845151"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31" tIns="45716" rIns="91431" bIns="45716"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4"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5"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rgbClr val="FFFFFF"/>
          </a:solidFill>
          <a:ln w="9525">
            <a:noFill/>
            <a:miter lim="800000"/>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2" name="Freeform 21"/>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3" name="Freeform 22"/>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6" name="Freeform 25"/>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7" name="Freeform 26"/>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8" name="Freeform 27"/>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0" name="Freeform 29"/>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1" name="Freeform 30"/>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2" name="Freeform 31"/>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solidFill>
            <a:srgbClr val="FFFFFF"/>
          </a:solidFill>
        </p:spPr>
      </p:pic>
      <p:sp>
        <p:nvSpPr>
          <p:cNvPr id="20" name="Rectangle 19"/>
          <p:cNvSpPr>
            <a:spLocks noChangeArrowheads="1"/>
          </p:cNvSpPr>
          <p:nvPr userDrawn="1"/>
        </p:nvSpPr>
        <p:spPr bwMode="black">
          <a:xfrm>
            <a:off x="6312989" y="3708604"/>
            <a:ext cx="116616" cy="441827"/>
          </a:xfrm>
          <a:prstGeom prst="rect">
            <a:avLst/>
          </a:prstGeom>
          <a:solidFill>
            <a:srgbClr val="FFFFFF"/>
          </a:solidFill>
          <a:ln w="9525">
            <a:noFill/>
            <a:miter lim="800000"/>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1" name="Freeform 20"/>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4" name="Freeform 23"/>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5" name="Freeform 24"/>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6" name="Freeform 25"/>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7" name="Freeform 26"/>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8" name="Freeform 27"/>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9" name="Freeform 28"/>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3" name="Freeform 32"/>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4" name="TextBox 33"/>
          <p:cNvSpPr txBox="1"/>
          <p:nvPr userDrawn="1"/>
        </p:nvSpPr>
        <p:spPr>
          <a:xfrm>
            <a:off x="644691" y="3060489"/>
            <a:ext cx="2467324" cy="646323"/>
          </a:xfrm>
          <a:prstGeom prst="rect">
            <a:avLst/>
          </a:prstGeom>
          <a:noFill/>
        </p:spPr>
        <p:txBody>
          <a:bodyPr wrap="none" lIns="91431" tIns="45716" rIns="91431" bIns="45716" rtlCol="0">
            <a:spAutoFit/>
          </a:bodyPr>
          <a:lstStyle/>
          <a:p>
            <a:pPr defTabSz="914312" fontAlgn="auto">
              <a:spcBef>
                <a:spcPts val="0"/>
              </a:spcBef>
              <a:spcAft>
                <a:spcPts val="0"/>
              </a:spcAft>
            </a:pPr>
            <a:r>
              <a:rPr lang="en-US" sz="3600" dirty="0" smtClean="0">
                <a:solidFill>
                  <a:srgbClr val="FFFFFF"/>
                </a:solidFill>
                <a:latin typeface="Arial"/>
                <a:ea typeface="+mn-ea"/>
              </a:rPr>
              <a:t>Thank you.</a:t>
            </a:r>
            <a:endParaRPr lang="en-US" sz="3600" dirty="0">
              <a:solidFill>
                <a:srgbClr val="FFFFFF"/>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2"/>
            <a:ext cx="2133600" cy="365125"/>
          </a:xfrm>
          <a:prstGeom prst="rect">
            <a:avLst/>
          </a:prstGeom>
        </p:spPr>
        <p:txBody>
          <a:bodyPr lIns="91426" tIns="45714" rIns="91426" bIns="45714"/>
          <a:lstStyle/>
          <a:p>
            <a:pPr defTabSz="914312" fontAlgn="auto">
              <a:spcBef>
                <a:spcPts val="0"/>
              </a:spcBef>
              <a:spcAft>
                <a:spcPts val="0"/>
              </a:spcAft>
            </a:pPr>
            <a:fld id="{641D7992-DF13-47A4-BDBA-51112F4D3D43}" type="datetimeFigureOut">
              <a:rPr lang="en-US" smtClean="0">
                <a:solidFill>
                  <a:srgbClr val="6DB344"/>
                </a:solidFill>
                <a:latin typeface="Arial"/>
                <a:ea typeface="+mn-ea"/>
              </a:rPr>
              <a:pPr defTabSz="914312" fontAlgn="auto">
                <a:spcBef>
                  <a:spcPts val="0"/>
                </a:spcBef>
                <a:spcAft>
                  <a:spcPts val="0"/>
                </a:spcAft>
              </a:pPr>
              <a:t>6/27/2013</a:t>
            </a:fld>
            <a:endParaRPr lang="en-US">
              <a:solidFill>
                <a:srgbClr val="6DB344"/>
              </a:solidFill>
              <a:latin typeface="Arial"/>
              <a:ea typeface="+mn-ea"/>
            </a:endParaRPr>
          </a:p>
        </p:txBody>
      </p:sp>
      <p:sp>
        <p:nvSpPr>
          <p:cNvPr id="5" name="Footer Placeholder 4"/>
          <p:cNvSpPr>
            <a:spLocks noGrp="1"/>
          </p:cNvSpPr>
          <p:nvPr>
            <p:ph type="ftr" sz="quarter" idx="11"/>
          </p:nvPr>
        </p:nvSpPr>
        <p:spPr>
          <a:xfrm>
            <a:off x="3124201" y="6356352"/>
            <a:ext cx="2895600" cy="365125"/>
          </a:xfrm>
          <a:prstGeom prst="rect">
            <a:avLst/>
          </a:prstGeom>
        </p:spPr>
        <p:txBody>
          <a:bodyPr lIns="91426" tIns="45714" rIns="91426" bIns="45714"/>
          <a:lstStyle/>
          <a:p>
            <a:pPr defTabSz="914312" fontAlgn="auto">
              <a:spcBef>
                <a:spcPts val="0"/>
              </a:spcBef>
              <a:spcAft>
                <a:spcPts val="0"/>
              </a:spcAft>
            </a:pPr>
            <a:endParaRPr lang="en-US">
              <a:solidFill>
                <a:srgbClr val="6DB344"/>
              </a:solidFill>
              <a:latin typeface="Arial"/>
              <a:ea typeface="+mn-ea"/>
            </a:endParaRPr>
          </a:p>
        </p:txBody>
      </p:sp>
      <p:sp>
        <p:nvSpPr>
          <p:cNvPr id="6" name="Slide Number Placeholder 5"/>
          <p:cNvSpPr>
            <a:spLocks noGrp="1"/>
          </p:cNvSpPr>
          <p:nvPr>
            <p:ph type="sldNum" sz="quarter" idx="12"/>
          </p:nvPr>
        </p:nvSpPr>
        <p:spPr>
          <a:xfrm>
            <a:off x="6553201" y="6356352"/>
            <a:ext cx="2133600" cy="365125"/>
          </a:xfrm>
          <a:prstGeom prst="rect">
            <a:avLst/>
          </a:prstGeom>
        </p:spPr>
        <p:txBody>
          <a:bodyPr lIns="91426" tIns="45714" rIns="91426" bIns="45714"/>
          <a:lstStyle/>
          <a:p>
            <a:pPr defTabSz="914312" fontAlgn="auto">
              <a:spcBef>
                <a:spcPts val="0"/>
              </a:spcBef>
              <a:spcAft>
                <a:spcPts val="0"/>
              </a:spcAft>
            </a:pPr>
            <a:fld id="{9044F369-5AB4-4C8A-8CAE-D20770CC6894}" type="slidenum">
              <a:rPr lang="en-US" smtClean="0">
                <a:solidFill>
                  <a:srgbClr val="6DB344"/>
                </a:solidFill>
                <a:latin typeface="Arial"/>
                <a:ea typeface="+mn-ea"/>
              </a:rPr>
              <a:pPr defTabSz="914312" fontAlgn="auto">
                <a:spcBef>
                  <a:spcPts val="0"/>
                </a:spcBef>
                <a:spcAft>
                  <a:spcPts val="0"/>
                </a:spcAft>
              </a:pPr>
              <a:t>‹#›</a:t>
            </a:fld>
            <a:endParaRPr lang="en-US">
              <a:solidFill>
                <a:srgbClr val="6DB344"/>
              </a:solidFill>
              <a:latin typeface="Arial"/>
              <a:ea typeface="+mn-ea"/>
            </a:endParaRP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5_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514929"/>
            <a:ext cx="8578850" cy="4454072"/>
          </a:xfrm>
        </p:spPr>
        <p:txBody>
          <a:bodyPr/>
          <a:lstStyle>
            <a:lvl1pPr>
              <a:lnSpc>
                <a:spcPct val="95000"/>
              </a:lnSpc>
              <a:spcBef>
                <a:spcPts val="1480"/>
              </a:spcBef>
              <a:defRPr sz="2000">
                <a:solidFill>
                  <a:schemeClr val="tx2"/>
                </a:solidFill>
                <a:latin typeface="+mj-lt"/>
              </a:defRPr>
            </a:lvl1pPr>
            <a:lvl2pPr>
              <a:lnSpc>
                <a:spcPct val="95000"/>
              </a:lnSpc>
              <a:spcBef>
                <a:spcPts val="600"/>
              </a:spcBef>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ubtitle 2"/>
          <p:cNvSpPr>
            <a:spLocks noGrp="1"/>
          </p:cNvSpPr>
          <p:nvPr>
            <p:ph type="subTitle" idx="1" hasCustomPrompt="1"/>
          </p:nvPr>
        </p:nvSpPr>
        <p:spPr>
          <a:xfrm>
            <a:off x="229703" y="1014832"/>
            <a:ext cx="8588861" cy="384175"/>
          </a:xfrm>
        </p:spPr>
        <p:txBody>
          <a:bodyPr>
            <a:normAutofit/>
          </a:bodyPr>
          <a:lstStyle>
            <a:lvl1pPr marL="0" indent="0" algn="l">
              <a:buNone/>
              <a:defRPr sz="2000">
                <a:solidFill>
                  <a:schemeClr val="tx2">
                    <a:lumMod val="60000"/>
                    <a:lumOff val="40000"/>
                  </a:schemeClr>
                </a:solidFill>
                <a:latin typeface="+mj-lt"/>
              </a:defRPr>
            </a:lvl1pPr>
            <a:lvl2pPr marL="457133" indent="0" algn="ctr">
              <a:buNone/>
              <a:defRPr>
                <a:solidFill>
                  <a:schemeClr val="tx1">
                    <a:tint val="75000"/>
                  </a:schemeClr>
                </a:solidFill>
              </a:defRPr>
            </a:lvl2pPr>
            <a:lvl3pPr marL="914265" indent="0" algn="ctr">
              <a:buNone/>
              <a:defRPr>
                <a:solidFill>
                  <a:schemeClr val="tx1">
                    <a:tint val="75000"/>
                  </a:schemeClr>
                </a:solidFill>
              </a:defRPr>
            </a:lvl3pPr>
            <a:lvl4pPr marL="1371397" indent="0" algn="ctr">
              <a:buNone/>
              <a:defRPr>
                <a:solidFill>
                  <a:schemeClr val="tx1">
                    <a:tint val="75000"/>
                  </a:schemeClr>
                </a:solidFill>
              </a:defRPr>
            </a:lvl4pPr>
            <a:lvl5pPr marL="1828529" indent="0" algn="ctr">
              <a:buNone/>
              <a:defRPr>
                <a:solidFill>
                  <a:schemeClr val="tx1">
                    <a:tint val="75000"/>
                  </a:schemeClr>
                </a:solidFill>
              </a:defRPr>
            </a:lvl5pPr>
            <a:lvl6pPr marL="2285662" indent="0" algn="ctr">
              <a:buNone/>
              <a:defRPr>
                <a:solidFill>
                  <a:schemeClr val="tx1">
                    <a:tint val="75000"/>
                  </a:schemeClr>
                </a:solidFill>
              </a:defRPr>
            </a:lvl6pPr>
            <a:lvl7pPr marL="2742794" indent="0" algn="ctr">
              <a:buNone/>
              <a:defRPr>
                <a:solidFill>
                  <a:schemeClr val="tx1">
                    <a:tint val="75000"/>
                  </a:schemeClr>
                </a:solidFill>
              </a:defRPr>
            </a:lvl7pPr>
            <a:lvl8pPr marL="3199927" indent="0" algn="ctr">
              <a:buNone/>
              <a:defRPr>
                <a:solidFill>
                  <a:schemeClr val="tx1">
                    <a:tint val="75000"/>
                  </a:schemeClr>
                </a:solidFill>
              </a:defRPr>
            </a:lvl8pPr>
            <a:lvl9pPr marL="3657059" indent="0" algn="ctr">
              <a:buNone/>
              <a:defRPr>
                <a:solidFill>
                  <a:schemeClr val="tx1">
                    <a:tint val="75000"/>
                  </a:schemeClr>
                </a:solidFill>
              </a:defRPr>
            </a:lvl9pPr>
          </a:lstStyle>
          <a:p>
            <a:r>
              <a:rPr lang="en-US" dirty="0" smtClean="0"/>
              <a:t>Subtitle line</a:t>
            </a:r>
            <a:endParaRPr lang="en-US" dirty="0"/>
          </a:p>
        </p:txBody>
      </p:sp>
      <p:sp>
        <p:nvSpPr>
          <p:cNvPr id="5" name="Title 1"/>
          <p:cNvSpPr>
            <a:spLocks noGrp="1"/>
          </p:cNvSpPr>
          <p:nvPr>
            <p:ph type="title"/>
          </p:nvPr>
        </p:nvSpPr>
        <p:spPr>
          <a:xfrm>
            <a:off x="229704" y="240128"/>
            <a:ext cx="8588861" cy="838200"/>
          </a:xfrm>
        </p:spPr>
        <p:txBody>
          <a:bodyPr anchor="b"/>
          <a:lstStyle>
            <a:lvl1pPr algn="l" defTabSz="914265"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2_Bullet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9704" y="240128"/>
            <a:ext cx="8588861" cy="838200"/>
          </a:xfrm>
        </p:spPr>
        <p:txBody>
          <a:bodyPr/>
          <a:lstStyle>
            <a:lvl1pPr algn="l" defTabSz="914265"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smtClean="0"/>
              <a:t>Click to edit Master title style</a:t>
            </a:r>
            <a:endParaRPr lang="en-US" dirty="0"/>
          </a:p>
        </p:txBody>
      </p:sp>
      <p:sp>
        <p:nvSpPr>
          <p:cNvPr id="7" name="Subtitle 2"/>
          <p:cNvSpPr>
            <a:spLocks noGrp="1"/>
          </p:cNvSpPr>
          <p:nvPr>
            <p:ph type="subTitle" idx="1" hasCustomPrompt="1"/>
          </p:nvPr>
        </p:nvSpPr>
        <p:spPr>
          <a:xfrm>
            <a:off x="229703" y="1014832"/>
            <a:ext cx="8588861" cy="384175"/>
          </a:xfrm>
        </p:spPr>
        <p:txBody>
          <a:bodyPr>
            <a:normAutofit/>
          </a:bodyPr>
          <a:lstStyle>
            <a:lvl1pPr marL="0" indent="0" algn="l">
              <a:buNone/>
              <a:defRPr sz="2000">
                <a:solidFill>
                  <a:schemeClr val="tx2">
                    <a:lumMod val="60000"/>
                    <a:lumOff val="40000"/>
                  </a:schemeClr>
                </a:solidFill>
                <a:latin typeface="+mj-lt"/>
              </a:defRPr>
            </a:lvl1pPr>
            <a:lvl2pPr marL="457133" indent="0" algn="ctr">
              <a:buNone/>
              <a:defRPr>
                <a:solidFill>
                  <a:schemeClr val="tx1">
                    <a:tint val="75000"/>
                  </a:schemeClr>
                </a:solidFill>
              </a:defRPr>
            </a:lvl2pPr>
            <a:lvl3pPr marL="914265" indent="0" algn="ctr">
              <a:buNone/>
              <a:defRPr>
                <a:solidFill>
                  <a:schemeClr val="tx1">
                    <a:tint val="75000"/>
                  </a:schemeClr>
                </a:solidFill>
              </a:defRPr>
            </a:lvl3pPr>
            <a:lvl4pPr marL="1371397" indent="0" algn="ctr">
              <a:buNone/>
              <a:defRPr>
                <a:solidFill>
                  <a:schemeClr val="tx1">
                    <a:tint val="75000"/>
                  </a:schemeClr>
                </a:solidFill>
              </a:defRPr>
            </a:lvl4pPr>
            <a:lvl5pPr marL="1828529" indent="0" algn="ctr">
              <a:buNone/>
              <a:defRPr>
                <a:solidFill>
                  <a:schemeClr val="tx1">
                    <a:tint val="75000"/>
                  </a:schemeClr>
                </a:solidFill>
              </a:defRPr>
            </a:lvl5pPr>
            <a:lvl6pPr marL="2285662" indent="0" algn="ctr">
              <a:buNone/>
              <a:defRPr>
                <a:solidFill>
                  <a:schemeClr val="tx1">
                    <a:tint val="75000"/>
                  </a:schemeClr>
                </a:solidFill>
              </a:defRPr>
            </a:lvl6pPr>
            <a:lvl7pPr marL="2742794" indent="0" algn="ctr">
              <a:buNone/>
              <a:defRPr>
                <a:solidFill>
                  <a:schemeClr val="tx1">
                    <a:tint val="75000"/>
                  </a:schemeClr>
                </a:solidFill>
              </a:defRPr>
            </a:lvl7pPr>
            <a:lvl8pPr marL="3199927" indent="0" algn="ctr">
              <a:buNone/>
              <a:defRPr>
                <a:solidFill>
                  <a:schemeClr val="tx1">
                    <a:tint val="75000"/>
                  </a:schemeClr>
                </a:solidFill>
              </a:defRPr>
            </a:lvl8pPr>
            <a:lvl9pPr marL="3657059"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23" name="Rectangle 22"/>
          <p:cNvSpPr/>
          <p:nvPr/>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cSld name="1_Bullet">
    <p:spTree>
      <p:nvGrpSpPr>
        <p:cNvPr id="1" name=""/>
        <p:cNvGrpSpPr/>
        <p:nvPr/>
      </p:nvGrpSpPr>
      <p:grpSpPr>
        <a:xfrm>
          <a:off x="0" y="0"/>
          <a:ext cx="0" cy="0"/>
          <a:chOff x="0" y="0"/>
          <a:chExt cx="0" cy="0"/>
        </a:xfrm>
      </p:grpSpPr>
      <p:sp>
        <p:nvSpPr>
          <p:cNvPr id="2" name="Title 1"/>
          <p:cNvSpPr>
            <a:spLocks noGrp="1"/>
          </p:cNvSpPr>
          <p:nvPr>
            <p:ph type="title"/>
          </p:nvPr>
        </p:nvSpPr>
        <p:spPr>
          <a:xfrm>
            <a:off x="229704" y="432216"/>
            <a:ext cx="8588861" cy="838200"/>
          </a:xfrm>
        </p:spPr>
        <p:txBody>
          <a:bodyPr/>
          <a:lstStyle>
            <a:lvl1pPr algn="l" defTabSz="914265"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hf hdr="0" ftr="0" dt="0"/>
</p:sldLayout>
</file>

<file path=ppt/slideLayouts/slideLayout211.xml><?xml version="1.0" encoding="utf-8"?>
<p:sldLayout xmlns:a="http://schemas.openxmlformats.org/drawingml/2006/main" xmlns:r="http://schemas.openxmlformats.org/officeDocument/2006/relationships" xmlns:p="http://schemas.openxmlformats.org/presentationml/2006/main">
  <p:cSld name="1_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4" y="432216"/>
            <a:ext cx="8588861" cy="838200"/>
          </a:xfrm>
        </p:spPr>
        <p:txBody>
          <a:bodyPr/>
          <a:lstStyle>
            <a:lvl1pPr algn="l" defTabSz="914265"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hf hdr="0" ftr="0" dt="0"/>
</p:sldLayout>
</file>

<file path=ppt/slideLayouts/slideLayout212.xml><?xml version="1.0" encoding="utf-8"?>
<p:sldLayout xmlns:a="http://schemas.openxmlformats.org/drawingml/2006/main" xmlns:r="http://schemas.openxmlformats.org/officeDocument/2006/relationships" xmlns:p="http://schemas.openxmlformats.org/presentationml/2006/main">
  <p:cSld name="Title and Content Blue Gradient">
    <p:spTree>
      <p:nvGrpSpPr>
        <p:cNvPr id="1" name=""/>
        <p:cNvGrpSpPr/>
        <p:nvPr/>
      </p:nvGrpSpPr>
      <p:grpSpPr>
        <a:xfrm>
          <a:off x="0" y="0"/>
          <a:ext cx="0" cy="0"/>
          <a:chOff x="0" y="0"/>
          <a:chExt cx="0" cy="0"/>
        </a:xfrm>
      </p:grpSpPr>
      <p:sp>
        <p:nvSpPr>
          <p:cNvPr id="11" name="Rectangle 10"/>
          <p:cNvSpPr>
            <a:spLocks noChangeArrowheads="1"/>
          </p:cNvSpPr>
          <p:nvPr userDrawn="1"/>
        </p:nvSpPr>
        <p:spPr bwMode="hidden">
          <a:xfrm>
            <a:off x="0" y="3360738"/>
            <a:ext cx="9144000" cy="3497262"/>
          </a:xfrm>
          <a:prstGeom prst="rect">
            <a:avLst/>
          </a:prstGeom>
          <a:gradFill rotWithShape="1">
            <a:gsLst>
              <a:gs pos="0">
                <a:srgbClr val="000000">
                  <a:alpha val="0"/>
                </a:srgbClr>
              </a:gs>
              <a:gs pos="100000">
                <a:schemeClr val="accent1">
                  <a:alpha val="50000"/>
                </a:schemeClr>
              </a:gs>
            </a:gsLst>
            <a:lin ang="5400000" scaled="1"/>
          </a:gradFill>
          <a:ln w="9525" algn="ctr">
            <a:noFill/>
            <a:miter lim="800000"/>
            <a:headEnd/>
            <a:tailEnd/>
          </a:ln>
          <a:effectLst/>
        </p:spPr>
        <p:txBody>
          <a:bodyPr lIns="82116" tIns="41057" rIns="82116" bIns="41057" anchor="ctr">
            <a:noAutofit/>
          </a:bodyPr>
          <a:lstStyle/>
          <a:p>
            <a:pPr defTabSz="914312" fontAlgn="auto">
              <a:spcBef>
                <a:spcPts val="0"/>
              </a:spcBef>
              <a:spcAft>
                <a:spcPts val="0"/>
              </a:spcAft>
            </a:pPr>
            <a:endParaRPr lang="en-US">
              <a:solidFill>
                <a:prstClr val="black"/>
              </a:solidFill>
              <a:latin typeface="Arial"/>
              <a:ea typeface="+mn-ea"/>
            </a:endParaRPr>
          </a:p>
        </p:txBody>
      </p:sp>
      <p:sp>
        <p:nvSpPr>
          <p:cNvPr id="2" name="Title 1"/>
          <p:cNvSpPr>
            <a:spLocks noGrp="1"/>
          </p:cNvSpPr>
          <p:nvPr>
            <p:ph type="title" hasCustomPrompt="1"/>
          </p:nvPr>
        </p:nvSpPr>
        <p:spPr>
          <a:xfrm>
            <a:off x="658369" y="304800"/>
            <a:ext cx="7435849" cy="838200"/>
          </a:xfrm>
        </p:spPr>
        <p:txBody>
          <a:bodyPr>
            <a:noAutofit/>
          </a:bodyPr>
          <a:lstStyle/>
          <a:p>
            <a:r>
              <a:rPr lang="en-US" dirty="0" smtClean="0"/>
              <a:t>Slide Title Goes Here</a:t>
            </a:r>
            <a:endParaRPr lang="en-US" dirty="0"/>
          </a:p>
        </p:txBody>
      </p:sp>
      <p:sp>
        <p:nvSpPr>
          <p:cNvPr id="8" name="Text Placeholder 7"/>
          <p:cNvSpPr>
            <a:spLocks noGrp="1"/>
          </p:cNvSpPr>
          <p:nvPr>
            <p:ph type="body" sz="quarter" idx="10" hasCustomPrompt="1"/>
          </p:nvPr>
        </p:nvSpPr>
        <p:spPr>
          <a:xfrm>
            <a:off x="658369"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3" name="Content Placeholder 2"/>
          <p:cNvSpPr>
            <a:spLocks noGrp="1"/>
          </p:cNvSpPr>
          <p:nvPr>
            <p:ph idx="1" hasCustomPrompt="1"/>
          </p:nvPr>
        </p:nvSpPr>
        <p:spPr>
          <a:xfrm>
            <a:off x="658369" y="1600203"/>
            <a:ext cx="7435849" cy="4525963"/>
          </a:xfrm>
        </p:spPr>
        <p:txBody>
          <a:bodyPr>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1" hasCustomPrompt="1"/>
          </p:nvPr>
        </p:nvSpPr>
        <p:spPr>
          <a:xfrm>
            <a:off x="658368" y="6372435"/>
            <a:ext cx="7461250" cy="307768"/>
          </a:xfrm>
        </p:spPr>
        <p:txBody>
          <a:bodyPr wrap="square" anchor="b" anchorCtr="0">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pic>
        <p:nvPicPr>
          <p:cNvPr id="15" name="Picture 14" descr="verticalbar.png"/>
          <p:cNvPicPr>
            <a:picLocks noChangeAspect="1"/>
          </p:cNvPicPr>
          <p:nvPr/>
        </p:nvPicPr>
        <p:blipFill>
          <a:blip r:embed="rId2" cstate="print"/>
          <a:stretch>
            <a:fillRect/>
          </a:stretch>
        </p:blipFill>
        <p:spPr>
          <a:xfrm>
            <a:off x="4447859" y="777667"/>
            <a:ext cx="89319" cy="5287676"/>
          </a:xfrm>
          <a:prstGeom prst="rect">
            <a:avLst/>
          </a:prstGeom>
          <a:noFill/>
          <a:ln>
            <a:noFill/>
          </a:ln>
        </p:spPr>
      </p:pic>
      <p:sp>
        <p:nvSpPr>
          <p:cNvPr id="10" name="Rectangle 4"/>
          <p:cNvSpPr>
            <a:spLocks noChangeArrowheads="1"/>
          </p:cNvSpPr>
          <p:nvPr/>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3" name="Title 1"/>
          <p:cNvSpPr txBox="1">
            <a:spLocks/>
          </p:cNvSpPr>
          <p:nvPr/>
        </p:nvSpPr>
        <p:spPr>
          <a:xfrm>
            <a:off x="4818888" y="301752"/>
            <a:ext cx="4123944" cy="838200"/>
          </a:xfrm>
          <a:prstGeom prst="rect">
            <a:avLst/>
          </a:prstGeom>
        </p:spPr>
        <p:txBody>
          <a:bodyPr vert="horz" lIns="82288" tIns="45716" rIns="82288" bIns="45716"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fontAlgn="auto">
              <a:spcAft>
                <a:spcPts val="0"/>
              </a:spcAft>
              <a:defRPr/>
            </a:pPr>
            <a:r>
              <a:rPr>
                <a:gradFill>
                  <a:gsLst>
                    <a:gs pos="0">
                      <a:srgbClr val="6DB344"/>
                    </a:gs>
                    <a:gs pos="100000">
                      <a:srgbClr val="01BBBB"/>
                    </a:gs>
                  </a:gsLst>
                  <a:lin ang="2400000" scaled="0"/>
                </a:gradFill>
              </a:rPr>
              <a:t>Two Column</a:t>
            </a:r>
            <a:br>
              <a:rPr>
                <a:gradFill>
                  <a:gsLst>
                    <a:gs pos="0">
                      <a:srgbClr val="6DB344"/>
                    </a:gs>
                    <a:gs pos="100000">
                      <a:srgbClr val="01BBBB"/>
                    </a:gs>
                  </a:gsLst>
                  <a:lin ang="2400000" scaled="0"/>
                </a:gradFill>
              </a:rPr>
            </a:br>
            <a:r>
              <a:rPr>
                <a:gradFill>
                  <a:gsLst>
                    <a:gs pos="0">
                      <a:srgbClr val="6DB344"/>
                    </a:gs>
                    <a:gs pos="100000">
                      <a:srgbClr val="01BBBB"/>
                    </a:gs>
                  </a:gsLst>
                  <a:lin ang="2400000" scaled="0"/>
                </a:gradFill>
              </a:rPr>
              <a:t>Title Right</a:t>
            </a:r>
          </a:p>
        </p:txBody>
      </p:sp>
    </p:spTree>
    <p:extLst>
      <p:ext uri="{BB962C8B-B14F-4D97-AF65-F5344CB8AC3E}">
        <p14:creationId xmlns:p14="http://schemas.microsoft.com/office/powerpoint/2010/main" val="573624340"/>
      </p:ext>
    </p:extLst>
  </p:cSld>
  <p:clrMapOvr>
    <a:masterClrMapping/>
  </p:clrMapOvr>
  <p:transition>
    <p:wipe dir="r"/>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cSld name="1_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09740651"/>
      </p:ext>
    </p:extLst>
  </p:cSld>
  <p:clrMapOvr>
    <a:masterClrMapping/>
  </p:clrMapOvr>
  <p:transition>
    <p:wipe dir="r"/>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cSld name="4_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7030870"/>
      </p:ext>
    </p:extLst>
  </p:cSld>
  <p:clrMapOvr>
    <a:masterClrMapping/>
  </p:clrMapOvr>
  <p:transition>
    <p:wipe dir="r"/>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cSld name="Blank Slid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376048" y="6563320"/>
            <a:ext cx="395139" cy="189758"/>
          </a:xfrm>
          <a:prstGeom prst="rect">
            <a:avLst/>
          </a:prstGeom>
        </p:spPr>
        <p:txBody>
          <a:bodyPr lIns="64237" tIns="32120" rIns="64237" bIns="32120"/>
          <a:lstStyle>
            <a:lvl1pPr>
              <a:defRPr/>
            </a:lvl1pPr>
          </a:lstStyle>
          <a:p>
            <a:pPr defTabSz="914312" fontAlgn="auto">
              <a:spcBef>
                <a:spcPts val="0"/>
              </a:spcBef>
              <a:spcAft>
                <a:spcPts val="0"/>
              </a:spcAft>
            </a:pPr>
            <a:fld id="{2F46583E-8FA6-4BE1-B73C-CE197DA52CC8}" type="slidenum">
              <a:rPr lang="en-US" smtClean="0">
                <a:solidFill>
                  <a:srgbClr val="6DB344"/>
                </a:solidFill>
                <a:latin typeface="Arial"/>
                <a:ea typeface="+mn-ea"/>
              </a:rPr>
              <a:pPr defTabSz="914312" fontAlgn="auto">
                <a:spcBef>
                  <a:spcPts val="0"/>
                </a:spcBef>
                <a:spcAft>
                  <a:spcPts val="0"/>
                </a:spcAft>
              </a:pPr>
              <a:t>‹#›</a:t>
            </a:fld>
            <a:endParaRPr lang="en-US">
              <a:solidFill>
                <a:srgbClr val="6DB344"/>
              </a:solidFill>
              <a:latin typeface="Arial"/>
              <a:ea typeface="+mn-ea"/>
            </a:endParaRPr>
          </a:p>
        </p:txBody>
      </p:sp>
    </p:spTree>
  </p:cSld>
  <p:clrMapOvr>
    <a:masterClrMapping/>
  </p:clrMapOvr>
  <p:timing>
    <p:tnLst>
      <p:par>
        <p:cTn id="1" dur="indefinite" restart="never" nodeType="tmRoot"/>
      </p:par>
    </p:tnLst>
  </p:timing>
  <p:hf hdr="0" ftr="0" dt="0"/>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 Slide-animated bar">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6" y="6374862"/>
            <a:ext cx="8477250" cy="171450"/>
          </a:xfrm>
          <a:prstGeom prst="rect">
            <a:avLst/>
          </a:prstGeom>
        </p:spPr>
      </p:pic>
      <p:pic>
        <p:nvPicPr>
          <p:cNvPr id="43" name="Picture 42" descr="bottom bar.jpg"/>
          <p:cNvPicPr>
            <a:picLocks noChangeAspect="1"/>
          </p:cNvPicPr>
          <p:nvPr/>
        </p:nvPicPr>
        <p:blipFill>
          <a:blip r:embed="rId2" cstate="print"/>
          <a:stretch>
            <a:fillRect/>
          </a:stretch>
        </p:blipFill>
        <p:spPr>
          <a:xfrm>
            <a:off x="333376" y="6374862"/>
            <a:ext cx="8477250" cy="171450"/>
          </a:xfrm>
          <a:prstGeom prst="rect">
            <a:avLst/>
          </a:prstGeom>
        </p:spPr>
      </p:pic>
      <p:sp>
        <p:nvSpPr>
          <p:cNvPr id="47" name="Rectangle 46"/>
          <p:cNvSpPr/>
          <p:nvPr/>
        </p:nvSpPr>
        <p:spPr>
          <a:xfrm>
            <a:off x="3405353" y="5948637"/>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6" name="Rectangle 45"/>
          <p:cNvSpPr/>
          <p:nvPr/>
        </p:nvSpPr>
        <p:spPr>
          <a:xfrm>
            <a:off x="1460940" y="5948637"/>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5" name="Rectangle 44"/>
          <p:cNvSpPr/>
          <p:nvPr/>
        </p:nvSpPr>
        <p:spPr>
          <a:xfrm>
            <a:off x="4771698" y="5948637"/>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3" name="Rounded Rectangle 32"/>
          <p:cNvSpPr/>
          <p:nvPr/>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8" name="Rounded Rectangle 27"/>
          <p:cNvSpPr/>
          <p:nvPr userDrawn="1"/>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9" name="Rounded Rectangle 28"/>
          <p:cNvSpPr/>
          <p:nvPr userDrawn="1"/>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0" name="Rounded Rectangle 29"/>
          <p:cNvSpPr/>
          <p:nvPr/>
        </p:nvSpPr>
        <p:spPr>
          <a:xfrm rot="10800000" flipH="1">
            <a:off x="5869870" y="6614160"/>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1" name="Rounded Rectangle 30"/>
          <p:cNvSpPr/>
          <p:nvPr/>
        </p:nvSpPr>
        <p:spPr>
          <a:xfrm rot="10800000" flipH="1">
            <a:off x="6933206" y="661416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34" name="Rounded Rectangle 33"/>
          <p:cNvSpPr/>
          <p:nvPr/>
        </p:nvSpPr>
        <p:spPr>
          <a:xfrm rot="10800000" flipH="1">
            <a:off x="2191487"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5" name="Rounded Rectangle 34"/>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7" name="Rounded Rectangle 36"/>
          <p:cNvSpPr/>
          <p:nvPr/>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8" name="Rounded Rectangle 37"/>
          <p:cNvSpPr/>
          <p:nvPr userDrawn="1"/>
        </p:nvSpPr>
        <p:spPr>
          <a:xfrm rot="10800000" flipH="1">
            <a:off x="341313" y="6708753"/>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9" name="Rounded Rectangle 38"/>
          <p:cNvSpPr/>
          <p:nvPr/>
        </p:nvSpPr>
        <p:spPr>
          <a:xfrm rot="10800000" flipH="1">
            <a:off x="8038251" y="8318269"/>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1" name="Rounded Rectangle 40"/>
          <p:cNvSpPr/>
          <p:nvPr/>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2" name="Rounded Rectangle 41"/>
          <p:cNvSpPr/>
          <p:nvPr/>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85" name="Rectangle 84"/>
          <p:cNvSpPr/>
          <p:nvPr/>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4" name="Rectangle 43"/>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3"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5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55"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01" name="Rectangle 100"/>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02"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03"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04"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48" name="Subtitle 2"/>
          <p:cNvSpPr>
            <a:spLocks noGrp="1"/>
          </p:cNvSpPr>
          <p:nvPr>
            <p:ph type="subTitle" idx="1" hasCustomPrompt="1"/>
          </p:nvPr>
        </p:nvSpPr>
        <p:spPr>
          <a:xfrm>
            <a:off x="236383" y="4464067"/>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30"/>
            <a:ext cx="8112125" cy="2907239"/>
          </a:xfrm>
        </p:spPr>
        <p:txBody>
          <a:bodyPr/>
          <a:lstStyle>
            <a:lvl1pPr algn="l" defTabSz="914312"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09" name="Rectangle 108"/>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10"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12"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
        <p:nvSpPr>
          <p:cNvPr id="57" name="Rectangle 56"/>
          <p:cNvSpPr/>
          <p:nvPr userDrawn="1"/>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9"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60"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56"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p:cSld name="1_Title Slide-animated bar_static">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6" y="6374862"/>
            <a:ext cx="8477250" cy="171450"/>
          </a:xfrm>
          <a:prstGeom prst="rect">
            <a:avLst/>
          </a:prstGeom>
        </p:spPr>
      </p:pic>
      <p:pic>
        <p:nvPicPr>
          <p:cNvPr id="43" name="Picture 42" descr="bottom bar.jpg"/>
          <p:cNvPicPr>
            <a:picLocks noChangeAspect="1"/>
          </p:cNvPicPr>
          <p:nvPr/>
        </p:nvPicPr>
        <p:blipFill>
          <a:blip r:embed="rId2" cstate="print"/>
          <a:stretch>
            <a:fillRect/>
          </a:stretch>
        </p:blipFill>
        <p:spPr>
          <a:xfrm>
            <a:off x="333376" y="6374862"/>
            <a:ext cx="8477250" cy="171450"/>
          </a:xfrm>
          <a:prstGeom prst="rect">
            <a:avLst/>
          </a:prstGeom>
        </p:spPr>
      </p:pic>
      <p:sp>
        <p:nvSpPr>
          <p:cNvPr id="47" name="Rectangle 46"/>
          <p:cNvSpPr/>
          <p:nvPr/>
        </p:nvSpPr>
        <p:spPr>
          <a:xfrm>
            <a:off x="3405353" y="5562601"/>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6" name="Rectangle 45"/>
          <p:cNvSpPr/>
          <p:nvPr/>
        </p:nvSpPr>
        <p:spPr>
          <a:xfrm>
            <a:off x="1460940" y="5638801"/>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5" name="Rectangle 44"/>
          <p:cNvSpPr/>
          <p:nvPr/>
        </p:nvSpPr>
        <p:spPr>
          <a:xfrm>
            <a:off x="4771698" y="5562601"/>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3" name="Rounded Rectangle 32"/>
          <p:cNvSpPr/>
          <p:nvPr/>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8" name="Rounded Rectangle 27"/>
          <p:cNvSpPr/>
          <p:nvPr userDrawn="1"/>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9" name="Rounded Rectangle 28"/>
          <p:cNvSpPr/>
          <p:nvPr userDrawn="1"/>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7" name="Rounded Rectangle 36"/>
          <p:cNvSpPr/>
          <p:nvPr/>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1" name="Rounded Rectangle 40"/>
          <p:cNvSpPr/>
          <p:nvPr/>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2" name="Rounded Rectangle 41"/>
          <p:cNvSpPr/>
          <p:nvPr/>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85" name="Rectangle 84"/>
          <p:cNvSpPr/>
          <p:nvPr/>
        </p:nvSpPr>
        <p:spPr>
          <a:xfrm>
            <a:off x="14992"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4" name="Rectangle 43"/>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3"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5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55"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01" name="Rectangle 100"/>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02"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03"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04"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48" name="Subtitle 2"/>
          <p:cNvSpPr>
            <a:spLocks noGrp="1"/>
          </p:cNvSpPr>
          <p:nvPr>
            <p:ph type="subTitle" idx="1" hasCustomPrompt="1"/>
          </p:nvPr>
        </p:nvSpPr>
        <p:spPr>
          <a:xfrm>
            <a:off x="236383" y="4464067"/>
            <a:ext cx="8112126" cy="384175"/>
          </a:xfrm>
        </p:spPr>
        <p:txBody>
          <a:bodyPr>
            <a:normAutofit/>
          </a:bodyPr>
          <a:lstStyle>
            <a:lvl1pPr marL="0" indent="0" algn="l">
              <a:buNone/>
              <a:defRPr lang="en-US" sz="200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30"/>
            <a:ext cx="8112125" cy="2907239"/>
          </a:xfrm>
        </p:spPr>
        <p:txBody>
          <a:bodyPr/>
          <a:lstStyle>
            <a:lvl1pPr algn="l" defTabSz="914312" rtl="0" eaLnBrk="1" latinLnBrk="0" hangingPunct="1">
              <a:lnSpc>
                <a:spcPct val="90000"/>
              </a:lnSpc>
              <a:spcBef>
                <a:spcPct val="0"/>
              </a:spcBef>
              <a:buNone/>
              <a:defRPr lang="en-US" sz="60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109" name="Rectangle 108"/>
          <p:cNvSpPr/>
          <p:nvPr/>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10"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12"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grpSp>
        <p:nvGrpSpPr>
          <p:cNvPr id="2"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
        <p:nvSpPr>
          <p:cNvPr id="57" name="Rectangle 56"/>
          <p:cNvSpPr/>
          <p:nvPr userDrawn="1"/>
        </p:nvSpPr>
        <p:spPr>
          <a:xfrm>
            <a:off x="1" y="6537960"/>
            <a:ext cx="9129008" cy="32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9"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60"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56"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Tree>
  </p:cSld>
  <p:clrMapOvr>
    <a:masterClrMapping/>
  </p:clrMapOvr>
  <p:transition spd="med">
    <p:wipe dir="r"/>
  </p:transition>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1" name="Rounded Rectangle 30"/>
          <p:cNvSpPr/>
          <p:nvPr/>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2" name="Rounded Rectangle 31"/>
          <p:cNvSpPr/>
          <p:nvPr userDrawn="1"/>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3" name="Rounded Rectangle 32"/>
          <p:cNvSpPr/>
          <p:nvPr userDrawn="1"/>
        </p:nvSpPr>
        <p:spPr>
          <a:xfrm>
            <a:off x="8105451" y="569919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4" name="Rounded Rectangle 33"/>
          <p:cNvSpPr/>
          <p:nvPr/>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
        <p:nvSpPr>
          <p:cNvPr id="3" name="Subtitle 2"/>
          <p:cNvSpPr>
            <a:spLocks noGrp="1"/>
          </p:cNvSpPr>
          <p:nvPr>
            <p:ph type="subTitle" idx="1" hasCustomPrompt="1"/>
          </p:nvPr>
        </p:nvSpPr>
        <p:spPr>
          <a:xfrm>
            <a:off x="236383" y="4464069"/>
            <a:ext cx="8112126" cy="384175"/>
          </a:xfrm>
        </p:spPr>
        <p:txBody>
          <a:bodyPr>
            <a:normAutofit/>
          </a:bodyPr>
          <a:lstStyle>
            <a:lvl1pPr marL="0" indent="0" algn="l">
              <a:buNone/>
              <a:defRPr sz="2000">
                <a:solidFill>
                  <a:schemeClr val="bg1"/>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FFFFFF"/>
                </a:solidFill>
                <a:latin typeface="Arial"/>
                <a:ea typeface="+mn-ea"/>
              </a:rPr>
              <a:t>Cisco Confidential</a:t>
            </a:r>
          </a:p>
        </p:txBody>
      </p:sp>
      <p:sp>
        <p:nvSpPr>
          <p:cNvPr id="59"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ea typeface="+mn-ea"/>
              </a:rPr>
              <a:pPr algn="r" defTabSz="814310" fontAlgn="auto">
                <a:spcBef>
                  <a:spcPts val="0"/>
                </a:spcBef>
                <a:spcAft>
                  <a:spcPts val="0"/>
                </a:spcAft>
              </a:pPr>
              <a:t>‹#›</a:t>
            </a:fld>
            <a:endParaRPr lang="en-US" sz="600" dirty="0">
              <a:solidFill>
                <a:srgbClr val="FFFFFF"/>
              </a:solidFill>
              <a:latin typeface="Arial"/>
              <a:ea typeface="+mn-ea"/>
            </a:endParaRPr>
          </a:p>
        </p:txBody>
      </p:sp>
      <p:sp>
        <p:nvSpPr>
          <p:cNvPr id="36"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ea typeface="+mn-ea"/>
              </a:rPr>
              <a:t>© 2010 Cisco and/or its affiliates. All rights reserved.</a:t>
            </a:r>
            <a:endParaRPr lang="en-US" sz="600" dirty="0">
              <a:solidFill>
                <a:srgbClr val="FFFFFF"/>
              </a:solidFill>
              <a:latin typeface="Arial"/>
              <a:ea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33"/>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32"/>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34"/>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31"/>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30"/>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312"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8" name="Rounded Rectangle 37"/>
          <p:cNvSpPr/>
          <p:nvPr userDrawn="1"/>
        </p:nvSpPr>
        <p:spPr>
          <a:xfrm>
            <a:off x="0" y="123669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39" name="Rounded Rectangle 38"/>
          <p:cNvSpPr/>
          <p:nvPr userDrawn="1"/>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0" name="Rounded Rectangle 39"/>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1" name="Rounded Rectangle 40"/>
          <p:cNvSpPr/>
          <p:nvPr userDrawn="1"/>
        </p:nvSpPr>
        <p:spPr>
          <a:xfrm>
            <a:off x="8105451" y="278378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2" name="Rounded Rectangle 41"/>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sz="6000" b="0" spc="-200" baseline="0">
                <a:solidFill>
                  <a:schemeClr val="bg1"/>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
        <p:nvSpPr>
          <p:cNvPr id="3" name="Subtitle 2"/>
          <p:cNvSpPr>
            <a:spLocks noGrp="1"/>
          </p:cNvSpPr>
          <p:nvPr>
            <p:ph type="subTitle" idx="1" hasCustomPrompt="1"/>
          </p:nvPr>
        </p:nvSpPr>
        <p:spPr>
          <a:xfrm>
            <a:off x="236383" y="4464069"/>
            <a:ext cx="8112126" cy="384175"/>
          </a:xfrm>
        </p:spPr>
        <p:txBody>
          <a:bodyPr>
            <a:normAutofit/>
          </a:bodyPr>
          <a:lstStyle>
            <a:lvl1pPr marL="0" indent="0" algn="l">
              <a:buNone/>
              <a:defRPr sz="2000">
                <a:solidFill>
                  <a:schemeClr val="bg1"/>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58"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FFFFFF"/>
                </a:solidFill>
                <a:latin typeface="Arial"/>
                <a:ea typeface="+mn-ea"/>
              </a:rPr>
              <a:t>Cisco Confidential</a:t>
            </a:r>
          </a:p>
        </p:txBody>
      </p:sp>
      <p:sp>
        <p:nvSpPr>
          <p:cNvPr id="59"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ea typeface="+mn-ea"/>
              </a:rPr>
              <a:pPr algn="r" defTabSz="814310" fontAlgn="auto">
                <a:spcBef>
                  <a:spcPts val="0"/>
                </a:spcBef>
                <a:spcAft>
                  <a:spcPts val="0"/>
                </a:spcAft>
              </a:pPr>
              <a:t>‹#›</a:t>
            </a:fld>
            <a:endParaRPr lang="en-US" sz="600" dirty="0">
              <a:solidFill>
                <a:srgbClr val="FFFFFF"/>
              </a:solidFill>
              <a:latin typeface="Arial"/>
              <a:ea typeface="+mn-ea"/>
            </a:endParaRPr>
          </a:p>
        </p:txBody>
      </p:sp>
      <p:sp>
        <p:nvSpPr>
          <p:cNvPr id="36"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ea typeface="+mn-ea"/>
              </a:rPr>
              <a:t>© 2010 Cisco and/or its affiliates. All rights reserved.</a:t>
            </a:r>
            <a:endParaRPr lang="en-US" sz="600" dirty="0">
              <a:solidFill>
                <a:srgbClr val="FFFFFF"/>
              </a:solidFill>
              <a:latin typeface="Arial"/>
              <a:ea typeface="+mn-ea"/>
            </a:endParaRPr>
          </a:p>
        </p:txBody>
      </p:sp>
    </p:spTree>
  </p:cSld>
  <p:clrMapOvr>
    <a:masterClrMapping/>
  </p:clrMapOvr>
  <p:transition spd="med">
    <p:wipe dir="r"/>
  </p:transition>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6739"/>
            <a:ext cx="8477250" cy="3438525"/>
          </a:xfrm>
          <a:prstGeom prst="rect">
            <a:avLst/>
          </a:prstGeom>
          <a:noFill/>
        </p:spPr>
      </p:pic>
      <p:sp>
        <p:nvSpPr>
          <p:cNvPr id="26" name="Rectangle 25"/>
          <p:cNvSpPr/>
          <p:nvPr userDrawn="1"/>
        </p:nvSpPr>
        <p:spPr>
          <a:xfrm>
            <a:off x="217357" y="3020519"/>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 name="Title 1"/>
          <p:cNvSpPr>
            <a:spLocks noGrp="1"/>
          </p:cNvSpPr>
          <p:nvPr>
            <p:ph type="ctrTitle" hasCustomPrompt="1"/>
          </p:nvPr>
        </p:nvSpPr>
        <p:spPr>
          <a:xfrm>
            <a:off x="221393" y="399144"/>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5"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441346"/>
            <a:ext cx="8578850" cy="4527655"/>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4" y="1339746"/>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339746"/>
            <a:ext cx="4122425" cy="4965700"/>
          </a:xfrm>
        </p:spPr>
        <p:txBody>
          <a:bodyPr>
            <a:norm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15" name="Rounded Rectangle 14"/>
          <p:cNvSpPr/>
          <p:nvPr userDrawn="1"/>
        </p:nvSpPr>
        <p:spPr>
          <a:xfrm>
            <a:off x="4984231" y="1411243"/>
            <a:ext cx="3759720" cy="4793993"/>
          </a:xfrm>
          <a:prstGeom prst="roundRect">
            <a:avLst>
              <a:gd name="adj" fmla="val 0"/>
            </a:avLst>
          </a:prstGeom>
          <a:gradFill flip="none" rotWithShape="1">
            <a:gsLst>
              <a:gs pos="0">
                <a:srgbClr val="E2F4FA"/>
              </a:gs>
              <a:gs pos="47000">
                <a:schemeClr val="bg1"/>
              </a:gs>
              <a:gs pos="100000">
                <a:srgbClr val="E2F4FA"/>
              </a:gs>
            </a:gsLst>
            <a:lin ang="2700000" scaled="1"/>
            <a:tileRect/>
          </a:gra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39746"/>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4"/>
            <a:ext cx="3236976" cy="646323"/>
          </a:xfrm>
        </p:spPr>
        <p:txBody>
          <a:bodyPr>
            <a:spAutoFit/>
          </a:bodyPr>
          <a:lstStyle>
            <a:lvl1pPr marL="114289" indent="-114289" algn="l" defTabSz="914312"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8" name="Text Placeholder 11"/>
          <p:cNvSpPr>
            <a:spLocks noGrp="1"/>
          </p:cNvSpPr>
          <p:nvPr>
            <p:ph type="body" sz="quarter" idx="13" hasCustomPrompt="1"/>
          </p:nvPr>
        </p:nvSpPr>
        <p:spPr>
          <a:xfrm>
            <a:off x="5310432" y="4735551"/>
            <a:ext cx="3236976" cy="338546"/>
          </a:xfrm>
          <a:noFill/>
        </p:spPr>
        <p:txBody>
          <a:bodyPr vert="horz" wrap="square" lIns="91431" tIns="45716" rIns="91431" bIns="45716" rtlCol="0">
            <a:spAutoFit/>
          </a:bodyPr>
          <a:lstStyle>
            <a:lvl1pPr marL="114289" marR="0" indent="-114289" algn="l" defTabSz="914312"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noProof="0">
                <a:ln>
                  <a:noFill/>
                </a:ln>
                <a:solidFill>
                  <a:srgbClr val="FFFFFF">
                    <a:lumMod val="50000"/>
                  </a:srgbClr>
                </a:solidFill>
                <a:effectLst/>
                <a:uLnTx/>
                <a:uFillTx/>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marL="114289" marR="0" lvl="0" indent="-114289" algn="l" defTabSz="91431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lumMod val="50000"/>
                  </a:srgbClr>
                </a:solidFill>
                <a:effectLst/>
                <a:uLnTx/>
                <a:uFillTx/>
                <a:latin typeface="Ciscolight" pitchFamily="2" charset="0"/>
                <a:ea typeface="+mn-ea"/>
                <a:cs typeface="+mn-cs"/>
              </a:rPr>
              <a:t>Source Name</a:t>
            </a:r>
          </a:p>
        </p:txBody>
      </p:sp>
      <p:sp>
        <p:nvSpPr>
          <p:cNvPr id="11" name="Rectangle 4"/>
          <p:cNvSpPr>
            <a:spLocks noChangeArrowheads="1"/>
          </p:cNvSpPr>
          <p:nvPr userDrawn="1"/>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7"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21" name="Picture 20" descr="verticalbar.png"/>
          <p:cNvPicPr>
            <a:picLocks noChangeAspect="1"/>
          </p:cNvPicPr>
          <p:nvPr userDrawn="1"/>
        </p:nvPicPr>
        <p:blipFill>
          <a:blip r:embed="rId2" cstate="print"/>
          <a:stretch>
            <a:fillRect/>
          </a:stretch>
        </p:blipFill>
        <p:spPr>
          <a:xfrm>
            <a:off x="4948236" y="1335314"/>
            <a:ext cx="83809" cy="4961463"/>
          </a:xfrm>
          <a:prstGeom prst="rect">
            <a:avLst/>
          </a:prstGeom>
        </p:spPr>
      </p:pic>
    </p:spTree>
  </p:cSld>
  <p:clrMapOvr>
    <a:masterClrMapping/>
  </p:clrMapOvr>
  <p:transition spd="med">
    <p:wipe dir="r"/>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7" name="Text Placeholder 6"/>
          <p:cNvSpPr>
            <a:spLocks noGrp="1"/>
          </p:cNvSpPr>
          <p:nvPr>
            <p:ph type="body" sz="quarter" idx="10" hasCustomPrompt="1"/>
          </p:nvPr>
        </p:nvSpPr>
        <p:spPr>
          <a:xfrm>
            <a:off x="4818888" y="310896"/>
            <a:ext cx="3895344" cy="841248"/>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a:gradFill>
                  <a:gsLst>
                    <a:gs pos="0">
                      <a:schemeClr val="tx1"/>
                    </a:gs>
                    <a:gs pos="100000">
                      <a:srgbClr val="01BBBB"/>
                    </a:gs>
                  </a:gsLst>
                  <a:lin ang="2400000" scaled="0"/>
                </a:gra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sp>
        <p:nvSpPr>
          <p:cNvPr id="9" name="Text Placeholder 8"/>
          <p:cNvSpPr>
            <a:spLocks noGrp="1"/>
          </p:cNvSpPr>
          <p:nvPr>
            <p:ph type="body" sz="quarter" idx="11" hasCustomPrompt="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3"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5" name="Picture 14" descr="verticalbar.png"/>
          <p:cNvPicPr>
            <a:picLocks noChangeAspect="1"/>
          </p:cNvPicPr>
          <p:nvPr userDrawn="1"/>
        </p:nvPicPr>
        <p:blipFill>
          <a:blip r:embed="rId2" cstate="print"/>
          <a:stretch>
            <a:fillRect/>
          </a:stretch>
        </p:blipFill>
        <p:spPr>
          <a:xfrm>
            <a:off x="4447859" y="777667"/>
            <a:ext cx="89319" cy="5287676"/>
          </a:xfrm>
          <a:prstGeom prst="rect">
            <a:avLst/>
          </a:prstGeom>
          <a:noFill/>
          <a:ln>
            <a:noFill/>
          </a:ln>
        </p:spPr>
      </p:pic>
      <p:sp>
        <p:nvSpPr>
          <p:cNvPr id="10" name="Rectangle 4"/>
          <p:cNvSpPr>
            <a:spLocks noChangeArrowheads="1"/>
          </p:cNvSpPr>
          <p:nvPr userDrawn="1"/>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Tree>
  </p:cSld>
  <p:clrMapOvr>
    <a:masterClrMapping/>
  </p:clrMapOvr>
  <p:transition spd="med">
    <p:wipe dir="r"/>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6315076" y="98375"/>
            <a:ext cx="2633472" cy="1152144"/>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3" name="Rectangle 2"/>
          <p:cNvSpPr/>
          <p:nvPr/>
        </p:nvSpPr>
        <p:spPr>
          <a:xfrm flipV="1">
            <a:off x="217357" y="6355829"/>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9" name="Text Placeholder 10"/>
          <p:cNvSpPr>
            <a:spLocks noGrp="1"/>
          </p:cNvSpPr>
          <p:nvPr>
            <p:ph type="body" sz="quarter" idx="12"/>
          </p:nvPr>
        </p:nvSpPr>
        <p:spPr>
          <a:xfrm>
            <a:off x="215901" y="98376"/>
            <a:ext cx="2670175" cy="1150939"/>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0" name="Text Placeholder 10"/>
          <p:cNvSpPr>
            <a:spLocks noGrp="1"/>
          </p:cNvSpPr>
          <p:nvPr>
            <p:ph type="body" sz="quarter" idx="13"/>
          </p:nvPr>
        </p:nvSpPr>
        <p:spPr>
          <a:xfrm>
            <a:off x="3295651" y="98375"/>
            <a:ext cx="2596896" cy="1152144"/>
          </a:xfrm>
        </p:spPr>
        <p:txBody>
          <a:bodyPr anchor="b">
            <a:noAutofit/>
          </a:bodyPr>
          <a:lstStyle>
            <a:lvl1pPr>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13" name="Text Placeholder 12"/>
          <p:cNvSpPr>
            <a:spLocks noGrp="1"/>
          </p:cNvSpPr>
          <p:nvPr>
            <p:ph type="body" sz="quarter" idx="14"/>
          </p:nvPr>
        </p:nvSpPr>
        <p:spPr>
          <a:xfrm>
            <a:off x="244475" y="1600201"/>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1"/>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6" name="Picture 15" descr="verticalbar.png"/>
          <p:cNvPicPr>
            <a:picLocks noChangeAspect="1"/>
          </p:cNvPicPr>
          <p:nvPr userDrawn="1"/>
        </p:nvPicPr>
        <p:blipFill>
          <a:blip r:embed="rId2" cstate="print"/>
          <a:stretch>
            <a:fillRect/>
          </a:stretch>
        </p:blipFill>
        <p:spPr>
          <a:xfrm>
            <a:off x="3038159" y="777667"/>
            <a:ext cx="89319" cy="5287676"/>
          </a:xfrm>
          <a:prstGeom prst="rect">
            <a:avLst/>
          </a:prstGeom>
          <a:noFill/>
          <a:ln>
            <a:noFill/>
          </a:ln>
        </p:spPr>
      </p:pic>
      <p:pic>
        <p:nvPicPr>
          <p:cNvPr id="18" name="Picture 17" descr="verticalbar.png"/>
          <p:cNvPicPr>
            <a:picLocks noChangeAspect="1"/>
          </p:cNvPicPr>
          <p:nvPr userDrawn="1"/>
        </p:nvPicPr>
        <p:blipFill>
          <a:blip r:embed="rId2" cstate="print"/>
          <a:stretch>
            <a:fillRect/>
          </a:stretch>
        </p:blipFill>
        <p:spPr>
          <a:xfrm>
            <a:off x="6029009" y="777667"/>
            <a:ext cx="89319" cy="5287676"/>
          </a:xfrm>
          <a:prstGeom prst="rect">
            <a:avLst/>
          </a:prstGeom>
          <a:noFill/>
          <a:ln>
            <a:noFill/>
          </a:ln>
        </p:spPr>
      </p:pic>
    </p:spTree>
  </p:cSld>
  <p:clrMapOvr>
    <a:masterClrMapping/>
  </p:clrMapOvr>
  <p:transition spd="med">
    <p:wipe dir="r"/>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5" name="Rectangle 4"/>
          <p:cNvSpPr/>
          <p:nvPr userDrawn="1"/>
        </p:nvSpPr>
        <p:spPr>
          <a:xfrm>
            <a:off x="0" y="6339114"/>
            <a:ext cx="9144000" cy="271894"/>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smtClean="0">
              <a:solidFill>
                <a:srgbClr val="FFFFFF"/>
              </a:solidFill>
            </a:endParaRPr>
          </a:p>
        </p:txBody>
      </p:sp>
      <p:sp>
        <p:nvSpPr>
          <p:cNvPr id="39" name="Title 1"/>
          <p:cNvSpPr>
            <a:spLocks noGrp="1"/>
          </p:cNvSpPr>
          <p:nvPr>
            <p:ph type="title" hasCustomPrompt="1"/>
          </p:nvPr>
        </p:nvSpPr>
        <p:spPr>
          <a:xfrm>
            <a:off x="246972" y="439710"/>
            <a:ext cx="8567244" cy="838200"/>
          </a:xfrm>
        </p:spPr>
        <p:txBody>
          <a:bodyPr/>
          <a:lstStyle>
            <a:lvl1pPr algn="l" defTabSz="914312"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5" y="1476375"/>
            <a:ext cx="8439461" cy="4305300"/>
          </a:xfrm>
        </p:spPr>
        <p:txBody>
          <a:bodyPr anchor="ctr" anchorCtr="1"/>
          <a:lstStyle>
            <a:lvl1pPr>
              <a:buNone/>
              <a:defRPr>
                <a:latin typeface="+mj-lt"/>
              </a:defRPr>
            </a:lvl1pPr>
          </a:lstStyle>
          <a:p>
            <a:r>
              <a:rPr lang="en-US" dirty="0" smtClean="0"/>
              <a:t>Click icon to add chart</a:t>
            </a:r>
            <a:endParaRPr lang="en-US" dirty="0"/>
          </a:p>
        </p:txBody>
      </p:sp>
      <p:sp>
        <p:nvSpPr>
          <p:cNvPr id="4" name="Text Placeholder 9"/>
          <p:cNvSpPr>
            <a:spLocks noGrp="1"/>
          </p:cNvSpPr>
          <p:nvPr>
            <p:ph type="body" sz="quarter" idx="11" hasCustomPrompt="1"/>
          </p:nvPr>
        </p:nvSpPr>
        <p:spPr>
          <a:xfrm>
            <a:off x="249466" y="6062123"/>
            <a:ext cx="7461250" cy="276991"/>
          </a:xfrm>
        </p:spPr>
        <p:txBody>
          <a:bodyPr wrap="square" anchor="b" anchorCtr="0">
            <a:spAutoFit/>
          </a:bodyPr>
          <a:lstStyle>
            <a:lvl1pPr algn="l" defTabSz="804785">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spd="med">
    <p:wipe dir="r"/>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3"/>
            <a:ext cx="4349918" cy="1089529"/>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1"/>
            <a:ext cx="8112126" cy="384175"/>
          </a:xfrm>
        </p:spPr>
        <p:txBody>
          <a:bodyPr>
            <a:norm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 name="Title 1"/>
          <p:cNvSpPr>
            <a:spLocks noGrp="1"/>
          </p:cNvSpPr>
          <p:nvPr>
            <p:ph type="ctrTitle" hasCustomPrompt="1"/>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6000" b="0" kern="1200" spc="-2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9"/>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rmAutofit/>
          </a:bodyPr>
          <a:lstStyle>
            <a:lvl1pPr>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28" y="777667"/>
            <a:ext cx="89319" cy="5287676"/>
          </a:xfrm>
          <a:prstGeom prst="rect">
            <a:avLst/>
          </a:prstGeom>
          <a:noFill/>
          <a:ln>
            <a:noFill/>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3"/>
            <a:ext cx="4684867" cy="384175"/>
          </a:xfrm>
        </p:spPr>
        <p:txBody>
          <a:bodyPr vert="horz" lIns="91431" tIns="45716" rIns="91431" bIns="45716" rtlCol="0">
            <a:norm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1"/>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 name="Title 1"/>
          <p:cNvSpPr>
            <a:spLocks noGrp="1"/>
          </p:cNvSpPr>
          <p:nvPr>
            <p:ph type="ctrTitle" hasCustomPrompt="1"/>
          </p:nvPr>
        </p:nvSpPr>
        <p:spPr>
          <a:xfrm>
            <a:off x="208694" y="3282696"/>
            <a:ext cx="4712557" cy="1022350"/>
          </a:xfrm>
        </p:spPr>
        <p:txBody>
          <a:bodyPr vert="horz" lIns="82288" tIns="45716" rIns="82288" bIns="45716" rtlCol="0" anchor="b"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31" name="Picture Placeholder 30"/>
          <p:cNvSpPr>
            <a:spLocks noGrp="1"/>
          </p:cNvSpPr>
          <p:nvPr>
            <p:ph type="pic" sz="quarter" idx="10" hasCustomPrompt="1"/>
          </p:nvPr>
        </p:nvSpPr>
        <p:spPr>
          <a:xfrm>
            <a:off x="5540376" y="1917701"/>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1"/>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smtClean="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2" name="Rounded Rectangle 11"/>
          <p:cNvSpPr/>
          <p:nvPr/>
        </p:nvSpPr>
        <p:spPr>
          <a:xfrm>
            <a:off x="6375620" y="17111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3" name="Rounded Rectangle 12"/>
          <p:cNvSpPr/>
          <p:nvPr/>
        </p:nvSpPr>
        <p:spPr>
          <a:xfrm>
            <a:off x="8105451" y="8348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 name="Title 1"/>
          <p:cNvSpPr>
            <a:spLocks noGrp="1"/>
          </p:cNvSpPr>
          <p:nvPr>
            <p:ph type="title"/>
          </p:nvPr>
        </p:nvSpPr>
        <p:spPr>
          <a:xfrm>
            <a:off x="237744" y="484633"/>
            <a:ext cx="8755128" cy="4372131"/>
          </a:xfrm>
        </p:spPr>
        <p:txBody>
          <a:bodyPr anchor="b" anchorCtr="0"/>
          <a:lstStyle>
            <a:lvl1pPr marL="174608" indent="-174608">
              <a:buFont typeface="Arial" pitchFamily="34" charset="0"/>
              <a:buChar char="“"/>
              <a:defRPr sz="5400" spc="-200" baseline="0">
                <a:solidFill>
                  <a:schemeClr val="bg1"/>
                </a:solidFill>
                <a:latin typeface="+mj-lt"/>
              </a:defRPr>
            </a:lvl1pPr>
          </a:lstStyle>
          <a:p>
            <a:r>
              <a:rPr lang="en-US" smtClean="0"/>
              <a:t>Click to edit Master title style</a:t>
            </a:r>
            <a:endParaRPr lang="en-US" dirty="0"/>
          </a:p>
        </p:txBody>
      </p:sp>
      <p:sp>
        <p:nvSpPr>
          <p:cNvPr id="28"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fontAlgn="auto">
              <a:spcBef>
                <a:spcPts val="0"/>
              </a:spcBef>
              <a:spcAft>
                <a:spcPts val="0"/>
              </a:spcAft>
            </a:pPr>
            <a:r>
              <a:rPr lang="en-US" sz="600" dirty="0">
                <a:solidFill>
                  <a:srgbClr val="FFFFFF"/>
                </a:solidFill>
                <a:latin typeface="Arial"/>
                <a:ea typeface="+mn-ea"/>
              </a:rPr>
              <a:t>Cisco Confidential</a:t>
            </a:r>
          </a:p>
        </p:txBody>
      </p:sp>
      <p:sp>
        <p:nvSpPr>
          <p:cNvPr id="29" name="Rectangle 7"/>
          <p:cNvSpPr>
            <a:spLocks noChangeArrowheads="1"/>
          </p:cNvSpPr>
          <p:nvPr/>
        </p:nvSpPr>
        <p:spPr bwMode="ltGray">
          <a:xfrm>
            <a:off x="8649164" y="6580418"/>
            <a:ext cx="260791" cy="175249"/>
          </a:xfrm>
          <a:prstGeom prst="rect">
            <a:avLst/>
          </a:prstGeom>
          <a:noFill/>
          <a:ln w="9525" algn="ctr">
            <a:noFill/>
            <a:miter lim="800000"/>
            <a:headEnd/>
            <a:tailEnd/>
          </a:ln>
          <a:effectLst/>
        </p:spPr>
        <p:txBody>
          <a:bodyPr wrap="squar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ea typeface="+mn-ea"/>
              </a:rPr>
              <a:pPr algn="r" defTabSz="814310" fontAlgn="auto">
                <a:spcBef>
                  <a:spcPts val="0"/>
                </a:spcBef>
                <a:spcAft>
                  <a:spcPts val="0"/>
                </a:spcAft>
              </a:pPr>
              <a:t>‹#›</a:t>
            </a:fld>
            <a:endParaRPr lang="en-US" sz="600" dirty="0">
              <a:solidFill>
                <a:srgbClr val="FFFFFF"/>
              </a:solidFill>
              <a:latin typeface="Arial"/>
              <a:ea typeface="+mn-ea"/>
            </a:endParaRPr>
          </a:p>
        </p:txBody>
      </p:sp>
      <p:sp>
        <p:nvSpPr>
          <p:cNvPr id="19" name="Rectangle 5"/>
          <p:cNvSpPr>
            <a:spLocks noChangeArrowheads="1"/>
          </p:cNvSpPr>
          <p:nvPr userDrawn="1"/>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fontAlgn="auto">
              <a:spcBef>
                <a:spcPts val="0"/>
              </a:spcBef>
              <a:spcAft>
                <a:spcPts val="0"/>
              </a:spcAft>
            </a:pPr>
            <a:r>
              <a:rPr lang="en-US" sz="600" dirty="0">
                <a:solidFill>
                  <a:srgbClr val="FFFFFF"/>
                </a:solidFill>
                <a:latin typeface="Arial"/>
                <a:ea typeface="+mn-ea"/>
              </a:rPr>
              <a:t>Cisco Confidential</a:t>
            </a:r>
          </a:p>
        </p:txBody>
      </p:sp>
      <p:sp>
        <p:nvSpPr>
          <p:cNvPr id="20" name="Rectangle 7"/>
          <p:cNvSpPr>
            <a:spLocks noChangeArrowheads="1"/>
          </p:cNvSpPr>
          <p:nvPr userDrawn="1"/>
        </p:nvSpPr>
        <p:spPr bwMode="ltGray">
          <a:xfrm>
            <a:off x="8649164" y="6580418"/>
            <a:ext cx="260791" cy="175249"/>
          </a:xfrm>
          <a:prstGeom prst="rect">
            <a:avLst/>
          </a:prstGeom>
          <a:noFill/>
          <a:ln w="9525" algn="ctr">
            <a:noFill/>
            <a:miter lim="800000"/>
            <a:headEnd/>
            <a:tailEnd/>
          </a:ln>
          <a:effectLst/>
        </p:spPr>
        <p:txBody>
          <a:bodyPr wrap="squar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ea typeface="+mn-ea"/>
              </a:rPr>
              <a:pPr algn="r" defTabSz="814310" fontAlgn="auto">
                <a:spcBef>
                  <a:spcPts val="0"/>
                </a:spcBef>
                <a:spcAft>
                  <a:spcPts val="0"/>
                </a:spcAft>
              </a:pPr>
              <a:t>‹#›</a:t>
            </a:fld>
            <a:endParaRPr lang="en-US" sz="600" dirty="0">
              <a:solidFill>
                <a:srgbClr val="FFFFFF"/>
              </a:solidFill>
              <a:latin typeface="Arial"/>
              <a:ea typeface="+mn-ea"/>
            </a:endParaRPr>
          </a:p>
        </p:txBody>
      </p:sp>
      <p:sp>
        <p:nvSpPr>
          <p:cNvPr id="7" name="Text Placeholder 4"/>
          <p:cNvSpPr>
            <a:spLocks noGrp="1"/>
          </p:cNvSpPr>
          <p:nvPr>
            <p:ph type="body" sz="quarter" idx="11" hasCustomPrompt="1"/>
          </p:nvPr>
        </p:nvSpPr>
        <p:spPr>
          <a:xfrm>
            <a:off x="429768" y="5358903"/>
            <a:ext cx="8574685" cy="614362"/>
          </a:xfrm>
        </p:spPr>
        <p:txBody>
          <a:bodyPr vert="horz" lIns="91431" tIns="45716" rIns="91431" bIns="45716"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ea typeface="+mn-ea"/>
              </a:rPr>
              <a:t>© 2010 Cisco and/or its affiliates. All rights reserved.</a:t>
            </a:r>
            <a:endParaRPr lang="en-US" sz="600" dirty="0">
              <a:solidFill>
                <a:srgbClr val="FFFFFF"/>
              </a:solidFill>
              <a:latin typeface="Arial"/>
              <a:ea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0"/>
          </a:xfrm>
        </p:spPr>
        <p:txBody>
          <a:bodyPr anchor="t">
            <a:spAutoFit/>
          </a:bodyPr>
          <a:lstStyle>
            <a:lvl1pPr marL="0" marR="0" indent="0" algn="l" defTabSz="914312"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spd="med">
    <p:wipe dir="r"/>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3"/>
            <a:ext cx="4349918" cy="978721"/>
          </a:xfrm>
        </p:spPr>
        <p:txBody>
          <a:bodyPr anchor="t">
            <a:spAutoFit/>
          </a:bodyPr>
          <a:lstStyle>
            <a:lvl1pPr>
              <a:defRPr>
                <a:solidFill>
                  <a:schemeClr val="bg1"/>
                </a:solidFill>
                <a:latin typeface="+mj-lt"/>
              </a:defRPr>
            </a:lvl1pPr>
          </a:lstStyle>
          <a:p>
            <a:r>
              <a:rPr lang="en-US" smtClean="0"/>
              <a:t>Click to edit Master title style</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320825"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0"/>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1" name="Picture Placeholder 25"/>
          <p:cNvSpPr>
            <a:spLocks noGrp="1"/>
          </p:cNvSpPr>
          <p:nvPr>
            <p:ph type="pic" sz="quarter" idx="12" hasCustomPrompt="1"/>
          </p:nvPr>
        </p:nvSpPr>
        <p:spPr>
          <a:xfrm>
            <a:off x="7011989" y="311150"/>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8"/>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1"/>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9" name="Picture Placeholder 25"/>
          <p:cNvSpPr>
            <a:spLocks noGrp="1"/>
          </p:cNvSpPr>
          <p:nvPr>
            <p:ph type="pic" sz="quarter" idx="16" hasCustomPrompt="1"/>
          </p:nvPr>
        </p:nvSpPr>
        <p:spPr>
          <a:xfrm>
            <a:off x="7011989" y="5182961"/>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 name="Picture Placeholder 4"/>
          <p:cNvSpPr>
            <a:spLocks noGrp="1"/>
          </p:cNvSpPr>
          <p:nvPr>
            <p:ph type="pic" sz="quarter" idx="10" hasCustomPrompt="1"/>
          </p:nvPr>
        </p:nvSpPr>
        <p:spPr>
          <a:xfrm>
            <a:off x="333375" y="310897"/>
            <a:ext cx="8474869" cy="6054185"/>
          </a:xfrm>
          <a:ln>
            <a:solidFill>
              <a:schemeClr val="bg2"/>
            </a:solidFill>
          </a:ln>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6" y="6374862"/>
            <a:ext cx="8477250" cy="171450"/>
          </a:xfrm>
          <a:prstGeom prst="rect">
            <a:avLst/>
          </a:prstGeom>
        </p:spPr>
      </p:pic>
      <p:sp>
        <p:nvSpPr>
          <p:cNvPr id="11"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2"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8"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Tree>
  </p:cSld>
  <p:clrMapOvr>
    <a:masterClrMapping/>
  </p:clrMapOvr>
  <p:transition spd="med">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26" name="Picture Placeholder 25"/>
          <p:cNvSpPr>
            <a:spLocks noGrp="1"/>
          </p:cNvSpPr>
          <p:nvPr>
            <p:ph type="pic" sz="quarter" idx="10" hasCustomPrompt="1"/>
          </p:nvPr>
        </p:nvSpPr>
        <p:spPr>
          <a:xfrm>
            <a:off x="320825"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0"/>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51" name="Picture Placeholder 25"/>
          <p:cNvSpPr>
            <a:spLocks noGrp="1"/>
          </p:cNvSpPr>
          <p:nvPr>
            <p:ph type="pic" sz="quarter" idx="12" hasCustomPrompt="1"/>
          </p:nvPr>
        </p:nvSpPr>
        <p:spPr>
          <a:xfrm>
            <a:off x="7011989" y="311150"/>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8"/>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1"/>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59" name="Picture Placeholder 25"/>
          <p:cNvSpPr>
            <a:spLocks noGrp="1"/>
          </p:cNvSpPr>
          <p:nvPr>
            <p:ph type="pic" sz="quarter" idx="16" hasCustomPrompt="1"/>
          </p:nvPr>
        </p:nvSpPr>
        <p:spPr>
          <a:xfrm>
            <a:off x="7011989" y="5182961"/>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grpSp>
        <p:nvGrpSpPr>
          <p:cNvPr id="2" name="Group 3"/>
          <p:cNvGrpSpPr/>
          <p:nvPr userDrawn="1"/>
        </p:nvGrpSpPr>
        <p:grpSpPr>
          <a:xfrm>
            <a:off x="341315"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
        <p:nvSpPr>
          <p:cNvPr id="21" name="Media Placeholder 20"/>
          <p:cNvSpPr>
            <a:spLocks noGrp="1"/>
          </p:cNvSpPr>
          <p:nvPr>
            <p:ph type="media" sz="quarter" idx="10" hasCustomPrompt="1"/>
          </p:nvPr>
        </p:nvSpPr>
        <p:spPr>
          <a:xfrm>
            <a:off x="2845151"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31" tIns="45716" rIns="91431" bIns="45716"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spd="med">
    <p:wipe dir="r"/>
  </p:transition>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4"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5"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Tree>
  </p:cSld>
  <p:clrMapOvr>
    <a:masterClrMapping/>
  </p:clrMapOvr>
  <p:transition spd="med">
    <p:wipe dir="r"/>
  </p:transition>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2" name="Freeform 21"/>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3" name="Freeform 22"/>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6" name="Freeform 25"/>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7" name="Freeform 26"/>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8" name="Freeform 27"/>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0" name="Freeform 29"/>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1" name="Freeform 30"/>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2" name="Freeform 31"/>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userDrawn="1"/>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1" name="Freeform 20"/>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4" name="Freeform 23"/>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5" name="Freeform 24"/>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6" name="Freeform 25"/>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7" name="Freeform 26"/>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8" name="Freeform 27"/>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9" name="Freeform 28"/>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3" name="Freeform 32"/>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4" name="TextBox 33"/>
          <p:cNvSpPr txBox="1"/>
          <p:nvPr userDrawn="1"/>
        </p:nvSpPr>
        <p:spPr>
          <a:xfrm>
            <a:off x="644691" y="3060489"/>
            <a:ext cx="2467324" cy="646323"/>
          </a:xfrm>
          <a:prstGeom prst="rect">
            <a:avLst/>
          </a:prstGeom>
          <a:noFill/>
        </p:spPr>
        <p:txBody>
          <a:bodyPr wrap="none" lIns="91431" tIns="45716" rIns="91431" bIns="45716" rtlCol="0">
            <a:spAutoFit/>
          </a:bodyPr>
          <a:lstStyle/>
          <a:p>
            <a:pPr defTabSz="914312" fontAlgn="auto">
              <a:spcBef>
                <a:spcPts val="0"/>
              </a:spcBef>
              <a:spcAft>
                <a:spcPts val="0"/>
              </a:spcAft>
            </a:pPr>
            <a:r>
              <a:rPr lang="en-US" sz="3600" dirty="0" smtClean="0">
                <a:solidFill>
                  <a:srgbClr val="FFFFFF"/>
                </a:solidFill>
                <a:latin typeface="Arial"/>
                <a:ea typeface="+mn-ea"/>
              </a:rPr>
              <a:t>Thank you.</a:t>
            </a:r>
            <a:endParaRPr lang="en-US" sz="3600" dirty="0">
              <a:solidFill>
                <a:srgbClr val="FFFFFF"/>
              </a:solidFill>
              <a:latin typeface="Arial"/>
              <a:ea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6" name="Freeform 5"/>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7" name="Freeform 6"/>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9" name="Freeform 8"/>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0" name="Freeform 9"/>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1" name="Freeform 10"/>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2" name="Freeform 11"/>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5" name="Freeform 14"/>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6" name="Freeform 15"/>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7" name="Freeform 16"/>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4" name="TextBox 33"/>
          <p:cNvSpPr txBox="1"/>
          <p:nvPr userDrawn="1"/>
        </p:nvSpPr>
        <p:spPr>
          <a:xfrm>
            <a:off x="644691" y="3060489"/>
            <a:ext cx="2467324" cy="646323"/>
          </a:xfrm>
          <a:prstGeom prst="rect">
            <a:avLst/>
          </a:prstGeom>
          <a:noFill/>
        </p:spPr>
        <p:txBody>
          <a:bodyPr wrap="none" lIns="91431" tIns="45716" rIns="91431" bIns="45716" rtlCol="0">
            <a:spAutoFit/>
          </a:bodyPr>
          <a:lstStyle/>
          <a:p>
            <a:pPr defTabSz="914312" fontAlgn="auto">
              <a:spcBef>
                <a:spcPts val="0"/>
              </a:spcBef>
              <a:spcAft>
                <a:spcPts val="0"/>
              </a:spcAft>
            </a:pPr>
            <a:r>
              <a:rPr lang="en-US" sz="3600" dirty="0" smtClean="0">
                <a:solidFill>
                  <a:srgbClr val="FFFFFF"/>
                </a:solidFill>
                <a:latin typeface="Arial"/>
                <a:ea typeface="+mn-ea"/>
              </a:rPr>
              <a:t>Thank you.</a:t>
            </a:r>
            <a:endParaRPr lang="en-US" sz="3600" dirty="0">
              <a:solidFill>
                <a:srgbClr val="FFFFFF"/>
              </a:solidFill>
              <a:latin typeface="Arial"/>
              <a:ea typeface="+mn-ea"/>
            </a:endParaRPr>
          </a:p>
        </p:txBody>
      </p:sp>
      <p:sp>
        <p:nvSpPr>
          <p:cNvPr id="19" name="Rectangle 18"/>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5" name="Freeform 34"/>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6" name="Freeform 35"/>
          <p:cNvSpPr>
            <a:spLocks/>
          </p:cNvSpPr>
          <p:nvPr userDrawn="1"/>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7" name="Freeform 36"/>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8" name="Freeform 37"/>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9" name="Freeform 38"/>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0" name="Freeform 39"/>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1" name="Freeform 40"/>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2" name="Freeform 41"/>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3" name="Freeform 42"/>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7" name="Freeform 46"/>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7_Title and Content no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90000"/>
              </a:lnSpc>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p:nvPr userDrawn="1"/>
        </p:nvSpPr>
        <p:spPr bwMode="white">
          <a:xfrm>
            <a:off x="0" y="6313715"/>
            <a:ext cx="9144000" cy="31931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smtClean="0">
              <a:solidFill>
                <a:srgbClr val="FFFFFF"/>
              </a:solidFill>
            </a:endParaRPr>
          </a:p>
        </p:txBody>
      </p:sp>
    </p:spTree>
  </p:cSld>
  <p:clrMapOvr>
    <a:masterClrMapping/>
  </p:clrMapOvr>
  <p:transition spd="med">
    <p:wipe dir="r"/>
  </p:transition>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784226"/>
            <a:ext cx="4114800" cy="5235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84226"/>
            <a:ext cx="4114800" cy="5235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noChangeArrowheads="1"/>
          </p:cNvSpPr>
          <p:nvPr>
            <p:ph type="sldNum" sz="quarter" idx="10"/>
          </p:nvPr>
        </p:nvSpPr>
        <p:spPr>
          <a:xfrm>
            <a:off x="368300" y="6400800"/>
            <a:ext cx="457200" cy="228600"/>
          </a:xfrm>
          <a:prstGeom prst="rect">
            <a:avLst/>
          </a:prstGeom>
          <a:ln/>
        </p:spPr>
        <p:txBody>
          <a:bodyPr lIns="91431" tIns="45716" rIns="91431" bIns="45716"/>
          <a:lstStyle>
            <a:lvl1pPr>
              <a:defRPr/>
            </a:lvl1pPr>
          </a:lstStyle>
          <a:p>
            <a:pPr defTabSz="914312" fontAlgn="auto">
              <a:spcBef>
                <a:spcPts val="0"/>
              </a:spcBef>
              <a:spcAft>
                <a:spcPts val="0"/>
              </a:spcAft>
            </a:pPr>
            <a:fld id="{3B6FF4C4-893B-4760-91BA-F9337441DA67}" type="slidenum">
              <a:rPr lang="en-US" smtClean="0">
                <a:solidFill>
                  <a:srgbClr val="0096D6"/>
                </a:solidFill>
                <a:latin typeface="Arial"/>
                <a:ea typeface="+mn-ea"/>
              </a:rPr>
              <a:pPr defTabSz="914312" fontAlgn="auto">
                <a:spcBef>
                  <a:spcPts val="0"/>
                </a:spcBef>
                <a:spcAft>
                  <a:spcPts val="0"/>
                </a:spcAft>
              </a:pPr>
              <a:t>‹#›</a:t>
            </a:fld>
            <a:endParaRPr lang="en-US">
              <a:solidFill>
                <a:srgbClr val="0096D6"/>
              </a:solidFill>
              <a:latin typeface="Arial"/>
              <a:ea typeface="+mn-e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n-lt"/>
            </a:endParaRPr>
          </a:p>
        </p:txBody>
      </p:sp>
      <p:sp>
        <p:nvSpPr>
          <p:cNvPr id="5" name="Picture Placeholder 4"/>
          <p:cNvSpPr>
            <a:spLocks noGrp="1"/>
          </p:cNvSpPr>
          <p:nvPr>
            <p:ph type="pic" sz="quarter" idx="10" hasCustomPrompt="1"/>
          </p:nvPr>
        </p:nvSpPr>
        <p:spPr>
          <a:xfrm>
            <a:off x="333375" y="310897"/>
            <a:ext cx="8474869" cy="6054185"/>
          </a:xfrm>
          <a:ln>
            <a:solidFill>
              <a:schemeClr val="bg2"/>
            </a:solidFill>
          </a:ln>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p:nvPicPr>
        <p:blipFill>
          <a:blip r:embed="rId2" cstate="print"/>
          <a:stretch>
            <a:fillRect/>
          </a:stretch>
        </p:blipFill>
        <p:spPr>
          <a:xfrm>
            <a:off x="333376" y="6374862"/>
            <a:ext cx="8477250" cy="171450"/>
          </a:xfrm>
          <a:prstGeom prst="rect">
            <a:avLst/>
          </a:prstGeom>
        </p:spPr>
      </p:pic>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marL="0" algn="r" defTabSz="814310" rtl="0" eaLnBrk="1" latinLnBrk="0" hangingPunct="1">
              <a:lnSpc>
                <a:spcPct val="100000"/>
              </a:lnSpc>
            </a:pPr>
            <a:r>
              <a:rPr lang="en-US" sz="600" kern="1200" dirty="0">
                <a:solidFill>
                  <a:srgbClr val="C0C0C0"/>
                </a:solidFill>
                <a:latin typeface="+mj-lt"/>
                <a:ea typeface="+mn-ea"/>
                <a:cs typeface="+mn-cs"/>
              </a:rPr>
              <a:t>Cisco Confidential</a:t>
            </a:r>
          </a:p>
        </p:txBody>
      </p:sp>
      <p:sp>
        <p:nvSpPr>
          <p:cNvPr id="8"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algn="l" defTabSz="814310">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0"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lnSpc>
                <a:spcPct val="100000"/>
              </a:lnSpc>
            </a:pPr>
            <a:fld id="{DFCF27A5-1A5B-48D3-A060-2758FFBB1ADD}" type="slidenum">
              <a:rPr lang="en-US" sz="600">
                <a:solidFill>
                  <a:srgbClr val="C0C0C0"/>
                </a:solidFill>
                <a:latin typeface="+mj-lt"/>
              </a:rPr>
              <a:pPr algn="r" defTabSz="814310">
                <a:lnSpc>
                  <a:spcPct val="100000"/>
                </a:lnSpc>
              </a:pPr>
              <a:t>‹#›</a:t>
            </a:fld>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cSld name="Segue Option 5">
    <p:spTree>
      <p:nvGrpSpPr>
        <p:cNvPr id="1" name=""/>
        <p:cNvGrpSpPr/>
        <p:nvPr/>
      </p:nvGrpSpPr>
      <p:grpSpPr>
        <a:xfrm>
          <a:off x="0" y="0"/>
          <a:ext cx="0" cy="0"/>
          <a:chOff x="0" y="0"/>
          <a:chExt cx="0" cy="0"/>
        </a:xfrm>
      </p:grpSpPr>
      <p:sp>
        <p:nvSpPr>
          <p:cNvPr id="10" name="Picture Placeholder 43"/>
          <p:cNvSpPr>
            <a:spLocks noGrp="1"/>
          </p:cNvSpPr>
          <p:nvPr>
            <p:ph type="pic" sz="quarter" idx="12" hasCustomPrompt="1"/>
          </p:nvPr>
        </p:nvSpPr>
        <p:spPr bwMode="grayWhite">
          <a:xfrm>
            <a:off x="-45720" y="1647063"/>
            <a:ext cx="9235440" cy="2359152"/>
          </a:xfrm>
          <a:solidFill>
            <a:srgbClr val="8E8E95"/>
          </a:solidFill>
          <a:ln w="19050">
            <a:solidFill>
              <a:srgbClr val="C0C0C4"/>
            </a:solidFill>
          </a:ln>
        </p:spPr>
        <p:txBody>
          <a:bodyPr vert="horz" lIns="91431" tIns="45716" rIns="91431" bIns="45716" rtlCol="0" anchor="ctr" anchorCtr="1">
            <a:normAutofit/>
          </a:bodyPr>
          <a:lstStyle>
            <a:lvl1pPr marL="237721" indent="-237721" algn="l" defTabSz="914312"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5" name="Title 1"/>
          <p:cNvSpPr>
            <a:spLocks noGrp="1"/>
          </p:cNvSpPr>
          <p:nvPr>
            <p:ph type="ctrTitle" hasCustomPrompt="1"/>
          </p:nvPr>
        </p:nvSpPr>
        <p:spPr>
          <a:xfrm>
            <a:off x="774700" y="4298951"/>
            <a:ext cx="5321300" cy="1022350"/>
          </a:xfrm>
        </p:spPr>
        <p:txBody>
          <a:bodyPr anchor="ctr" anchorCtr="0"/>
          <a:lstStyle>
            <a:lvl1pPr>
              <a:defRPr b="0">
                <a:solidFill>
                  <a:schemeClr val="tx1"/>
                </a:solidFill>
              </a:defRPr>
            </a:lvl1pPr>
          </a:lstStyle>
          <a:p>
            <a:r>
              <a:rPr lang="en-US" dirty="0" smtClean="0"/>
              <a:t>Segue Text Here</a:t>
            </a:r>
            <a:endParaRPr lang="en-US" dirty="0"/>
          </a:p>
        </p:txBody>
      </p:sp>
    </p:spTree>
    <p:extLst>
      <p:ext uri="{BB962C8B-B14F-4D97-AF65-F5344CB8AC3E}">
        <p14:creationId xmlns:p14="http://schemas.microsoft.com/office/powerpoint/2010/main" val="133285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72B58DD5-F5D2-459A-89A9-925C5C6C4103}" type="slidenum">
              <a:rPr lang="en-US" sz="1000">
                <a:solidFill>
                  <a:srgbClr val="8E8E95"/>
                </a:solidFill>
                <a:latin typeface="Arial"/>
                <a:ea typeface="+mn-ea"/>
              </a:rPr>
              <a:pPr algn="r" defTabSz="814310" fontAlgn="auto">
                <a:spcBef>
                  <a:spcPts val="0"/>
                </a:spcBef>
                <a:spcAft>
                  <a:spcPts val="0"/>
                </a:spcAft>
              </a:pPr>
              <a:t>‹#›</a:t>
            </a:fld>
            <a:endParaRPr lang="en-US" sz="1000">
              <a:solidFill>
                <a:srgbClr val="8E8E95"/>
              </a:solidFill>
              <a:latin typeface="Arial"/>
              <a:ea typeface="+mn-ea"/>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6CB7525A-F64A-4E85-AF65-8D59EBB47B32}" type="slidenum">
              <a:rPr lang="en-US" sz="1000">
                <a:solidFill>
                  <a:srgbClr val="8E8E95"/>
                </a:solidFill>
                <a:latin typeface="Arial"/>
                <a:ea typeface="+mn-ea"/>
              </a:rPr>
              <a:pPr algn="r" defTabSz="814310" fontAlgn="auto">
                <a:spcBef>
                  <a:spcPts val="0"/>
                </a:spcBef>
                <a:spcAft>
                  <a:spcPts val="0"/>
                </a:spcAft>
              </a:pPr>
              <a:t>‹#›</a:t>
            </a:fld>
            <a:endParaRPr lang="en-US" sz="1000">
              <a:solidFill>
                <a:srgbClr val="8E8E95"/>
              </a:solidFill>
              <a:latin typeface="Arial"/>
              <a:ea typeface="+mn-ea"/>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cSld name="Title Slide Horizontal 1">
    <p:spTree>
      <p:nvGrpSpPr>
        <p:cNvPr id="1" name=""/>
        <p:cNvGrpSpPr/>
        <p:nvPr/>
      </p:nvGrpSpPr>
      <p:grpSpPr>
        <a:xfrm>
          <a:off x="0" y="0"/>
          <a:ext cx="0" cy="0"/>
          <a:chOff x="0" y="0"/>
          <a:chExt cx="0" cy="0"/>
        </a:xfrm>
      </p:grpSpPr>
      <p:pic>
        <p:nvPicPr>
          <p:cNvPr id="4" name="Picture 57" descr="title"/>
          <p:cNvPicPr>
            <a:picLocks noChangeAspect="1" noChangeArrowheads="1"/>
          </p:cNvPicPr>
          <p:nvPr/>
        </p:nvPicPr>
        <p:blipFill>
          <a:blip r:embed="rId2" cstate="print"/>
          <a:srcRect/>
          <a:stretch>
            <a:fillRect/>
          </a:stretch>
        </p:blipFill>
        <p:spPr bwMode="auto">
          <a:xfrm>
            <a:off x="-7938" y="1628775"/>
            <a:ext cx="9159876" cy="2381250"/>
          </a:xfrm>
          <a:prstGeom prst="rect">
            <a:avLst/>
          </a:prstGeom>
          <a:noFill/>
          <a:ln w="9525">
            <a:noFill/>
            <a:miter lim="800000"/>
            <a:headEnd/>
            <a:tailEnd/>
          </a:ln>
        </p:spPr>
      </p:pic>
      <p:sp>
        <p:nvSpPr>
          <p:cNvPr id="5"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fontAlgn="auto">
              <a:spcBef>
                <a:spcPts val="0"/>
              </a:spcBef>
              <a:spcAft>
                <a:spcPts val="0"/>
              </a:spcAft>
              <a:defRPr/>
            </a:pPr>
            <a:endParaRPr lang="en-US">
              <a:solidFill>
                <a:srgbClr val="0096D6"/>
              </a:solidFill>
              <a:latin typeface="Arial"/>
              <a:ea typeface="ＭＳ Ｐゴシック" pitchFamily="-112" charset="-128"/>
              <a:cs typeface="ＭＳ Ｐゴシック" pitchFamily="-112" charset="-128"/>
            </a:endParaRPr>
          </a:p>
        </p:txBody>
      </p:sp>
      <p:sp>
        <p:nvSpPr>
          <p:cNvPr id="6" name="Line 24"/>
          <p:cNvSpPr>
            <a:spLocks noChangeShapeType="1"/>
          </p:cNvSpPr>
          <p:nvPr/>
        </p:nvSpPr>
        <p:spPr bwMode="ltGray">
          <a:xfrm>
            <a:off x="0" y="1628775"/>
            <a:ext cx="9144000" cy="0"/>
          </a:xfrm>
          <a:prstGeom prst="line">
            <a:avLst/>
          </a:prstGeom>
          <a:noFill/>
          <a:ln w="19050">
            <a:solidFill>
              <a:srgbClr val="C0C0C4"/>
            </a:solidFill>
            <a:round/>
            <a:headEnd/>
            <a:tailEnd/>
          </a:ln>
        </p:spPr>
        <p:txBody>
          <a:bodyPr wrap="none" lIns="82116" tIns="41057" rIns="82116" bIns="41057" anchor="ctr">
            <a:spAutoFit/>
          </a:bodyPr>
          <a:lstStyle/>
          <a:p>
            <a:pPr fontAlgn="auto">
              <a:spcBef>
                <a:spcPts val="0"/>
              </a:spcBef>
              <a:spcAft>
                <a:spcPts val="0"/>
              </a:spcAft>
              <a:defRPr/>
            </a:pPr>
            <a:endParaRPr lang="en-US">
              <a:solidFill>
                <a:srgbClr val="0096D6"/>
              </a:solidFill>
              <a:latin typeface="Arial"/>
              <a:ea typeface="ＭＳ Ｐゴシック" pitchFamily="-112" charset="-128"/>
              <a:cs typeface="ＭＳ Ｐゴシック" pitchFamily="-112" charset="-128"/>
            </a:endParaRPr>
          </a:p>
        </p:txBody>
      </p:sp>
      <p:sp>
        <p:nvSpPr>
          <p:cNvPr id="7" name="Line 23"/>
          <p:cNvSpPr>
            <a:spLocks noChangeShapeType="1"/>
          </p:cNvSpPr>
          <p:nvPr/>
        </p:nvSpPr>
        <p:spPr bwMode="ltGray">
          <a:xfrm>
            <a:off x="0" y="4010025"/>
            <a:ext cx="9144000" cy="0"/>
          </a:xfrm>
          <a:prstGeom prst="line">
            <a:avLst/>
          </a:prstGeom>
          <a:noFill/>
          <a:ln w="19050">
            <a:solidFill>
              <a:srgbClr val="C0C0C4"/>
            </a:solidFill>
            <a:round/>
            <a:headEnd/>
            <a:tailEnd/>
          </a:ln>
        </p:spPr>
        <p:txBody>
          <a:bodyPr wrap="none" lIns="82116" tIns="41057" rIns="82116" bIns="41057" anchor="ctr">
            <a:spAutoFit/>
          </a:bodyPr>
          <a:lstStyle/>
          <a:p>
            <a:pPr fontAlgn="auto">
              <a:spcBef>
                <a:spcPts val="0"/>
              </a:spcBef>
              <a:spcAft>
                <a:spcPts val="0"/>
              </a:spcAft>
              <a:defRPr/>
            </a:pPr>
            <a:endParaRPr lang="en-US">
              <a:solidFill>
                <a:srgbClr val="0096D6"/>
              </a:solidFill>
              <a:latin typeface="Arial"/>
              <a:ea typeface="ＭＳ Ｐゴシック" pitchFamily="-112" charset="-128"/>
              <a:cs typeface="ＭＳ Ｐゴシック" pitchFamily="-112" charset="-128"/>
            </a:endParaRPr>
          </a:p>
        </p:txBody>
      </p:sp>
      <p:sp>
        <p:nvSpPr>
          <p:cNvPr id="8"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fontAlgn="auto">
              <a:spcBef>
                <a:spcPts val="0"/>
              </a:spcBef>
              <a:spcAft>
                <a:spcPts val="0"/>
              </a:spcAft>
              <a:defRPr/>
            </a:pPr>
            <a:endParaRPr lang="en-US">
              <a:solidFill>
                <a:srgbClr val="0096D6"/>
              </a:solidFill>
              <a:latin typeface="Arial"/>
              <a:ea typeface="ＭＳ Ｐゴシック" pitchFamily="-112" charset="-128"/>
              <a:cs typeface="ＭＳ Ｐゴシック" pitchFamily="-112" charset="-128"/>
            </a:endParaRPr>
          </a:p>
        </p:txBody>
      </p:sp>
      <p:pic>
        <p:nvPicPr>
          <p:cNvPr id="9" name="Picture 62" descr="Cisco_Logo_rgb_large2"/>
          <p:cNvPicPr>
            <a:picLocks noChangeAspect="1" noChangeArrowheads="1"/>
          </p:cNvPicPr>
          <p:nvPr/>
        </p:nvPicPr>
        <p:blipFill>
          <a:blip r:embed="rId3" cstate="print"/>
          <a:srcRect/>
          <a:stretch>
            <a:fillRect/>
          </a:stretch>
        </p:blipFill>
        <p:spPr bwMode="auto">
          <a:xfrm>
            <a:off x="790575" y="528638"/>
            <a:ext cx="1087438" cy="763587"/>
          </a:xfrm>
          <a:prstGeom prst="rect">
            <a:avLst/>
          </a:prstGeom>
          <a:noFill/>
          <a:ln w="9525">
            <a:noFill/>
            <a:miter lim="800000"/>
            <a:headEnd/>
            <a:tailEnd/>
          </a:ln>
        </p:spPr>
      </p:pic>
      <p:sp>
        <p:nvSpPr>
          <p:cNvPr id="3" name="Subtitle 2"/>
          <p:cNvSpPr>
            <a:spLocks noGrp="1"/>
          </p:cNvSpPr>
          <p:nvPr>
            <p:ph type="subTitle" idx="1"/>
          </p:nvPr>
        </p:nvSpPr>
        <p:spPr>
          <a:xfrm>
            <a:off x="818173" y="5483228"/>
            <a:ext cx="7763706" cy="384175"/>
          </a:xfrm>
        </p:spPr>
        <p:txBody>
          <a:bodyPr>
            <a:normAutofit/>
          </a:bodyPr>
          <a:lstStyle>
            <a:lvl1pPr marL="0" indent="0" algn="l">
              <a:buNone/>
              <a:defRPr sz="2000">
                <a:solidFill>
                  <a:schemeClr val="tx1"/>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8175" y="4114800"/>
            <a:ext cx="7763705" cy="1022350"/>
          </a:xfrm>
        </p:spPr>
        <p:txBody>
          <a:bodyPr/>
          <a:lstStyle>
            <a:lvl1pPr>
              <a:defRPr b="0">
                <a:solidFill>
                  <a:schemeClr val="tx1"/>
                </a:solidFill>
              </a:defRPr>
            </a:lvl1pPr>
          </a:lstStyle>
          <a:p>
            <a:r>
              <a:rPr lang="en-US" smtClean="0"/>
              <a:t>Click to edit Master title style</a:t>
            </a:r>
            <a:endParaRPr lang="en-US" dirty="0"/>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1_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514929"/>
            <a:ext cx="8578850" cy="4454072"/>
          </a:xfrm>
        </p:spPr>
        <p:txBody>
          <a:bodyPr/>
          <a:lstStyle>
            <a:lvl1pPr>
              <a:lnSpc>
                <a:spcPct val="95000"/>
              </a:lnSpc>
              <a:spcBef>
                <a:spcPts val="1480"/>
              </a:spcBef>
              <a:defRPr sz="2000">
                <a:solidFill>
                  <a:schemeClr val="tx2"/>
                </a:solidFill>
                <a:latin typeface="+mj-lt"/>
              </a:defRPr>
            </a:lvl1pPr>
            <a:lvl2pPr>
              <a:lnSpc>
                <a:spcPct val="95000"/>
              </a:lnSpc>
              <a:spcBef>
                <a:spcPts val="600"/>
              </a:spcBef>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
        <p:nvSpPr>
          <p:cNvPr id="5" name="Title 1"/>
          <p:cNvSpPr>
            <a:spLocks noGrp="1"/>
          </p:cNvSpPr>
          <p:nvPr>
            <p:ph type="title"/>
          </p:nvPr>
        </p:nvSpPr>
        <p:spPr>
          <a:xfrm>
            <a:off x="229703" y="240127"/>
            <a:ext cx="8588861" cy="838200"/>
          </a:xfrm>
        </p:spPr>
        <p:txBody>
          <a:bodyPr anchor="b"/>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1_Title and Content Blue Gradient">
    <p:spTree>
      <p:nvGrpSpPr>
        <p:cNvPr id="1" name=""/>
        <p:cNvGrpSpPr/>
        <p:nvPr/>
      </p:nvGrpSpPr>
      <p:grpSpPr>
        <a:xfrm>
          <a:off x="0" y="0"/>
          <a:ext cx="0" cy="0"/>
          <a:chOff x="0" y="0"/>
          <a:chExt cx="0" cy="0"/>
        </a:xfrm>
      </p:grpSpPr>
      <p:sp>
        <p:nvSpPr>
          <p:cNvPr id="7" name="Rectangle 7"/>
          <p:cNvSpPr>
            <a:spLocks noChangeArrowheads="1"/>
          </p:cNvSpPr>
          <p:nvPr/>
        </p:nvSpPr>
        <p:spPr bwMode="ltGray">
          <a:xfrm>
            <a:off x="8594059" y="6625960"/>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C7ECA48D-95EA-4F59-81DA-3EB66DE143A1}" type="slidenum">
              <a:rPr lang="en-US" sz="1000">
                <a:solidFill>
                  <a:srgbClr val="8E8E95"/>
                </a:solidFill>
                <a:latin typeface="Arial" pitchFamily="-112" charset="0"/>
                <a:ea typeface="+mn-ea"/>
                <a:cs typeface="ＭＳ Ｐゴシック" pitchFamily="-112" charset="-128"/>
              </a:rPr>
              <a:pPr algn="r" defTabSz="814310" fontAlgn="auto">
                <a:spcBef>
                  <a:spcPts val="0"/>
                </a:spcBef>
                <a:spcAft>
                  <a:spcPts val="0"/>
                </a:spcAft>
                <a:defRPr/>
              </a:pPr>
              <a:t>‹#›</a:t>
            </a:fld>
            <a:endParaRPr lang="en-US" sz="1000" dirty="0">
              <a:solidFill>
                <a:srgbClr val="8E8E95"/>
              </a:solidFill>
              <a:latin typeface="Arial" pitchFamily="-112" charset="0"/>
              <a:ea typeface="+mn-ea"/>
              <a:cs typeface="ＭＳ Ｐゴシック" pitchFamily="-112" charset="-128"/>
            </a:endParaRPr>
          </a:p>
        </p:txBody>
      </p:sp>
      <p:sp>
        <p:nvSpPr>
          <p:cNvPr id="2" name="Title 1"/>
          <p:cNvSpPr>
            <a:spLocks noGrp="1"/>
          </p:cNvSpPr>
          <p:nvPr>
            <p:ph type="title"/>
          </p:nvPr>
        </p:nvSpPr>
        <p:spPr>
          <a:xfrm>
            <a:off x="812045" y="304800"/>
            <a:ext cx="7769834" cy="838200"/>
          </a:xfrm>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12046" y="1600203"/>
            <a:ext cx="7773981" cy="4525963"/>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1_Bullet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7"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pic>
        <p:nvPicPr>
          <p:cNvPr id="38" name="Picture 37" descr="bottom bar.jpg"/>
          <p:cNvPicPr>
            <a:picLocks noChangeAspect="1"/>
          </p:cNvPicPr>
          <p:nvPr/>
        </p:nvPicPr>
        <p:blipFill>
          <a:blip r:embed="rId2" cstate="print"/>
          <a:stretch>
            <a:fillRect/>
          </a:stretch>
        </p:blipFill>
        <p:spPr>
          <a:xfrm>
            <a:off x="333376" y="6378339"/>
            <a:ext cx="8477250" cy="162912"/>
          </a:xfrm>
          <a:prstGeom prst="rect">
            <a:avLst/>
          </a:prstGeom>
        </p:spPr>
      </p:pic>
      <p:sp>
        <p:nvSpPr>
          <p:cNvPr id="39" name="Rectangle 38"/>
          <p:cNvSpPr/>
          <p:nvPr/>
        </p:nvSpPr>
        <p:spPr>
          <a:xfrm>
            <a:off x="3405353" y="5948637"/>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0" name="Rectangle 39"/>
          <p:cNvSpPr/>
          <p:nvPr/>
        </p:nvSpPr>
        <p:spPr>
          <a:xfrm>
            <a:off x="1460940" y="5948637"/>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2" name="Rectangle 41"/>
          <p:cNvSpPr/>
          <p:nvPr/>
        </p:nvSpPr>
        <p:spPr>
          <a:xfrm>
            <a:off x="4771698" y="5948637"/>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3" name="Rounded Rectangle 42"/>
          <p:cNvSpPr/>
          <p:nvPr/>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5" name="Rounded Rectangle 44"/>
          <p:cNvSpPr/>
          <p:nvPr/>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6" name="Rounded Rectangle 45"/>
          <p:cNvSpPr/>
          <p:nvPr/>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7" name="Rounded Rectangle 46"/>
          <p:cNvSpPr/>
          <p:nvPr/>
        </p:nvSpPr>
        <p:spPr>
          <a:xfrm rot="10800000" flipH="1">
            <a:off x="5869870" y="6614160"/>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8" name="Rounded Rectangle 47"/>
          <p:cNvSpPr/>
          <p:nvPr/>
        </p:nvSpPr>
        <p:spPr>
          <a:xfrm rot="10800000" flipH="1">
            <a:off x="6933206" y="661416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9" name="Rounded Rectangle 48"/>
          <p:cNvSpPr/>
          <p:nvPr/>
        </p:nvSpPr>
        <p:spPr>
          <a:xfrm rot="10800000" flipH="1">
            <a:off x="2191487"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0" name="Rounded Rectangle 49"/>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1" name="Rounded Rectangle 50"/>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2" name="Rounded Rectangle 51"/>
          <p:cNvSpPr/>
          <p:nvPr/>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3" name="Rounded Rectangle 52"/>
          <p:cNvSpPr/>
          <p:nvPr/>
        </p:nvSpPr>
        <p:spPr>
          <a:xfrm rot="10800000" flipH="1">
            <a:off x="341313" y="6708753"/>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4" name="Rounded Rectangle 53"/>
          <p:cNvSpPr/>
          <p:nvPr/>
        </p:nvSpPr>
        <p:spPr>
          <a:xfrm rot="10800000" flipH="1">
            <a:off x="8038251" y="8318269"/>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5" name="Rounded Rectangle 54"/>
          <p:cNvSpPr/>
          <p:nvPr/>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6" name="Rounded Rectangle 55"/>
          <p:cNvSpPr/>
          <p:nvPr/>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7" name="Rectangle 56"/>
          <p:cNvSpPr/>
          <p:nvPr/>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grpSp>
        <p:nvGrpSpPr>
          <p:cNvPr id="4"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solidFill>
                  <a:srgbClr val="0096D6"/>
                </a:solidFill>
                <a:latin typeface="Aria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0096D6"/>
                </a:solidFill>
                <a:latin typeface="Aria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0096D6"/>
                </a:solidFill>
                <a:latin typeface="Aria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0096D6"/>
                </a:solidFill>
                <a:latin typeface="Aria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grpSp>
      <p:sp>
        <p:nvSpPr>
          <p:cNvPr id="88" name="Rectangle 87"/>
          <p:cNvSpPr/>
          <p:nvPr/>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89"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90"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9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45"/>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46"/>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47"/>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48"/>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4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49"/>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50"/>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51"/>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52"/>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53"/>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54"/>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55"/>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56"/>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2"/>
                                        </p:tgtEl>
                                        <p:attrNameLst>
                                          <p:attrName>style.color</p:attrName>
                                        </p:attrNameLst>
                                      </p:cBhvr>
                                      <p:to>
                                        <a:srgbClr val="60CCCC"/>
                                      </p:to>
                                    </p:animClr>
                                    <p:animClr clrSpc="rgb" dir="cw">
                                      <p:cBhvr>
                                        <p:cTn id="33" dur="6650" autoRev="1" fill="hold"/>
                                        <p:tgtEl>
                                          <p:spTgt spid="42"/>
                                        </p:tgtEl>
                                        <p:attrNameLst>
                                          <p:attrName>fillcolor</p:attrName>
                                        </p:attrNameLst>
                                      </p:cBhvr>
                                      <p:to>
                                        <a:srgbClr val="60CCCC"/>
                                      </p:to>
                                    </p:animClr>
                                    <p:set>
                                      <p:cBhvr>
                                        <p:cTn id="34" dur="6650" autoRev="1" fill="hold"/>
                                        <p:tgtEl>
                                          <p:spTgt spid="42"/>
                                        </p:tgtEl>
                                        <p:attrNameLst>
                                          <p:attrName>fill.type</p:attrName>
                                        </p:attrNameLst>
                                      </p:cBhvr>
                                      <p:to>
                                        <p:strVal val="solid"/>
                                      </p:to>
                                    </p:set>
                                    <p:set>
                                      <p:cBhvr>
                                        <p:cTn id="35" dur="6650" autoRev="1" fill="hold"/>
                                        <p:tgtEl>
                                          <p:spTgt spid="42"/>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0"/>
                                        </p:tgtEl>
                                        <p:attrNameLst>
                                          <p:attrName>style.color</p:attrName>
                                        </p:attrNameLst>
                                      </p:cBhvr>
                                      <p:to>
                                        <a:srgbClr val="60CCCC"/>
                                      </p:to>
                                    </p:animClr>
                                    <p:animClr clrSpc="rgb" dir="cw">
                                      <p:cBhvr>
                                        <p:cTn id="38" dur="5350" autoRev="1" fill="hold"/>
                                        <p:tgtEl>
                                          <p:spTgt spid="40"/>
                                        </p:tgtEl>
                                        <p:attrNameLst>
                                          <p:attrName>fillcolor</p:attrName>
                                        </p:attrNameLst>
                                      </p:cBhvr>
                                      <p:to>
                                        <a:srgbClr val="60CCCC"/>
                                      </p:to>
                                    </p:animClr>
                                    <p:set>
                                      <p:cBhvr>
                                        <p:cTn id="39" dur="5350" autoRev="1" fill="hold"/>
                                        <p:tgtEl>
                                          <p:spTgt spid="40"/>
                                        </p:tgtEl>
                                        <p:attrNameLst>
                                          <p:attrName>fill.type</p:attrName>
                                        </p:attrNameLst>
                                      </p:cBhvr>
                                      <p:to>
                                        <p:strVal val="solid"/>
                                      </p:to>
                                    </p:set>
                                    <p:set>
                                      <p:cBhvr>
                                        <p:cTn id="40" dur="5350" autoRev="1" fill="hold"/>
                                        <p:tgtEl>
                                          <p:spTgt spid="40"/>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39"/>
                                        </p:tgtEl>
                                        <p:attrNameLst>
                                          <p:attrName>style.color</p:attrName>
                                        </p:attrNameLst>
                                      </p:cBhvr>
                                      <p:to>
                                        <a:srgbClr val="60CCCC"/>
                                      </p:to>
                                    </p:animClr>
                                    <p:animClr clrSpc="rgb" dir="cw">
                                      <p:cBhvr>
                                        <p:cTn id="43" dur="6650" autoRev="1" fill="hold"/>
                                        <p:tgtEl>
                                          <p:spTgt spid="39"/>
                                        </p:tgtEl>
                                        <p:attrNameLst>
                                          <p:attrName>fillcolor</p:attrName>
                                        </p:attrNameLst>
                                      </p:cBhvr>
                                      <p:to>
                                        <a:srgbClr val="60CCCC"/>
                                      </p:to>
                                    </p:animClr>
                                    <p:set>
                                      <p:cBhvr>
                                        <p:cTn id="44" dur="6650" autoRev="1" fill="hold"/>
                                        <p:tgtEl>
                                          <p:spTgt spid="39"/>
                                        </p:tgtEl>
                                        <p:attrNameLst>
                                          <p:attrName>fill.type</p:attrName>
                                        </p:attrNameLst>
                                      </p:cBhvr>
                                      <p:to>
                                        <p:strVal val="solid"/>
                                      </p:to>
                                    </p:set>
                                    <p:set>
                                      <p:cBhvr>
                                        <p:cTn id="45" dur="6650" autoRev="1"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p:cSld name="2_Title Slide-White">
    <p:spTree>
      <p:nvGrpSpPr>
        <p:cNvPr id="1" name=""/>
        <p:cNvGrpSpPr/>
        <p:nvPr/>
      </p:nvGrpSpPr>
      <p:grpSpPr>
        <a:xfrm>
          <a:off x="0" y="0"/>
          <a:ext cx="0" cy="0"/>
          <a:chOff x="0" y="0"/>
          <a:chExt cx="0" cy="0"/>
        </a:xfrm>
      </p:grpSpPr>
      <p:pic>
        <p:nvPicPr>
          <p:cNvPr id="38" name="Picture 37" descr="bottom bar.jpg"/>
          <p:cNvPicPr>
            <a:picLocks noChangeAspect="1"/>
          </p:cNvPicPr>
          <p:nvPr/>
        </p:nvPicPr>
        <p:blipFill>
          <a:blip r:embed="rId2" cstate="print"/>
          <a:stretch>
            <a:fillRect/>
          </a:stretch>
        </p:blipFill>
        <p:spPr>
          <a:xfrm>
            <a:off x="333376" y="6378339"/>
            <a:ext cx="8477250" cy="162912"/>
          </a:xfrm>
          <a:prstGeom prst="rect">
            <a:avLst/>
          </a:prstGeom>
        </p:spPr>
      </p:pic>
      <p:sp>
        <p:nvSpPr>
          <p:cNvPr id="57" name="Rectangle 56"/>
          <p:cNvSpPr/>
          <p:nvPr/>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grpSp>
        <p:nvGrpSpPr>
          <p:cNvPr id="4"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solidFill>
                  <a:srgbClr val="0096D6"/>
                </a:solidFill>
                <a:latin typeface="Aria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0096D6"/>
                </a:solidFill>
                <a:latin typeface="Aria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0096D6"/>
                </a:solidFill>
                <a:latin typeface="Aria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0096D6"/>
                </a:solidFill>
                <a:latin typeface="Aria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grpSp>
      <p:sp>
        <p:nvSpPr>
          <p:cNvPr id="88" name="Rectangle 87"/>
          <p:cNvSpPr/>
          <p:nvPr/>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89"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90"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9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spTree>
      <p:nvGrpSpPr>
        <p:cNvPr id="1" name=""/>
        <p:cNvGrpSpPr/>
        <p:nvPr/>
      </p:nvGrpSpPr>
      <p:grpSpPr>
        <a:xfrm>
          <a:off x="0" y="0"/>
          <a:ext cx="0" cy="0"/>
          <a:chOff x="0" y="0"/>
          <a:chExt cx="0" cy="0"/>
        </a:xfrm>
      </p:grpSpPr>
      <p:pic>
        <p:nvPicPr>
          <p:cNvPr id="58"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59" name="Rounded Rectangle 5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4" name="Rounded Rectangle 63"/>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5" name="Rounded Rectangle 64"/>
          <p:cNvSpPr/>
          <p:nvPr/>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a:endParaRPr lang="en-US" dirty="0">
              <a:solidFill>
                <a:srgbClr val="FFFFFF"/>
              </a:solidFill>
            </a:endParaRPr>
          </a:p>
        </p:txBody>
      </p:sp>
      <p:sp>
        <p:nvSpPr>
          <p:cNvPr id="66" name="Rounded Rectangle 65"/>
          <p:cNvSpPr/>
          <p:nvPr/>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7" name="Rounded Rectangle 66"/>
          <p:cNvSpPr/>
          <p:nvPr/>
        </p:nvSpPr>
        <p:spPr>
          <a:xfrm>
            <a:off x="8105451" y="569919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8" name="Rounded Rectangle 67"/>
          <p:cNvSpPr/>
          <p:nvPr/>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9"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FFFFFF"/>
                </a:solidFill>
                <a:latin typeface="Arial"/>
              </a:rPr>
              <a:t>Cisco Confidential</a:t>
            </a:r>
          </a:p>
        </p:txBody>
      </p:sp>
      <p:sp>
        <p:nvSpPr>
          <p:cNvPr id="7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7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FFFFFF"/>
                </a:solidFill>
                <a:latin typeface="Arial"/>
              </a:rPr>
              <a:pPr algn="r" defTabSz="814310"/>
              <a:t>‹#›</a:t>
            </a:fld>
            <a:endParaRPr lang="en-US" sz="600" dirty="0">
              <a:solidFill>
                <a:srgbClr val="FFFFFF"/>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p:cSld name="4_Title Slide Gradient">
    <p:spTree>
      <p:nvGrpSpPr>
        <p:cNvPr id="1" name=""/>
        <p:cNvGrpSpPr/>
        <p:nvPr/>
      </p:nvGrpSpPr>
      <p:grpSpPr>
        <a:xfrm>
          <a:off x="0" y="0"/>
          <a:ext cx="0" cy="0"/>
          <a:chOff x="0" y="0"/>
          <a:chExt cx="0" cy="0"/>
        </a:xfrm>
      </p:grpSpPr>
      <p:grpSp>
        <p:nvGrpSpPr>
          <p:cNvPr id="4" name="Group 30"/>
          <p:cNvGrpSpPr/>
          <p:nvPr/>
        </p:nvGrpSpPr>
        <p:grpSpPr>
          <a:xfrm>
            <a:off x="-12699" y="-2056029"/>
            <a:ext cx="9847891" cy="19379146"/>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en-US" dirty="0">
                <a:solidFill>
                  <a:srgbClr val="FFFFFF"/>
                </a:solidFill>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69"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FFFFFF"/>
                </a:solidFill>
                <a:latin typeface="Arial"/>
              </a:rPr>
              <a:t>Cisco Confidential</a:t>
            </a:r>
          </a:p>
        </p:txBody>
      </p:sp>
      <p:sp>
        <p:nvSpPr>
          <p:cNvPr id="7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7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FFFFFF"/>
                </a:solidFill>
                <a:latin typeface="Arial"/>
              </a:rPr>
              <a:pPr algn="r" defTabSz="814310"/>
              <a:t>‹#›</a:t>
            </a:fld>
            <a:endParaRPr lang="en-US" sz="600" dirty="0">
              <a:solidFill>
                <a:srgbClr val="FFFFFF"/>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5" name="Group 38"/>
          <p:cNvGrpSpPr/>
          <p:nvPr/>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p:nvSpPr>
        <p:spPr>
          <a:xfrm>
            <a:off x="217357" y="3020519"/>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21393" y="399144"/>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p:nvSpPr>
        <p:spPr>
          <a:xfrm>
            <a:off x="217357" y="3020519"/>
            <a:ext cx="8694295" cy="175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21393" y="1967967"/>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6"/>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4"/>
            <a:ext cx="3236976" cy="646331"/>
          </a:xfrm>
        </p:spPr>
        <p:txBody>
          <a:bodyPr>
            <a:noAutofit/>
          </a:bodyPr>
          <a:lstStyle>
            <a:lvl1pPr marL="114289" indent="-114289" algn="l" defTabSz="914312"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3"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pic>
        <p:nvPicPr>
          <p:cNvPr id="9" name="Picture 8" descr="bottom bar.jpg"/>
          <p:cNvPicPr>
            <a:picLocks noChangeAspect="1"/>
          </p:cNvPicPr>
          <p:nvPr/>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0" name="Rectangle 4"/>
          <p:cNvSpPr>
            <a:spLocks noChangeArrowheads="1"/>
          </p:cNvSpPr>
          <p:nvPr/>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16" name="Text Placeholder 15"/>
          <p:cNvSpPr>
            <a:spLocks noGrp="1"/>
          </p:cNvSpPr>
          <p:nvPr>
            <p:ph type="body" sz="quarter" idx="13" hasCustomPrompt="1"/>
          </p:nvPr>
        </p:nvSpPr>
        <p:spPr>
          <a:xfrm>
            <a:off x="4830903" y="295275"/>
            <a:ext cx="4132262" cy="838200"/>
          </a:xfrm>
        </p:spPr>
        <p:txBody>
          <a:bodyPr lIns="82288" rIns="82288"/>
          <a:lstStyle>
            <a:lvl1pPr marL="0" indent="0" algn="l" defTabSz="914312" rtl="0" eaLnBrk="1" latinLnBrk="0" hangingPunct="1">
              <a:lnSpc>
                <a:spcPct val="80000"/>
              </a:lnSpc>
              <a:spcBef>
                <a:spcPct val="0"/>
              </a:spcBef>
              <a:buFontTx/>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lvl="0"/>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Two Column</a:t>
            </a:r>
            <a:b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br>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Title Right</a:t>
            </a:r>
            <a:endParaRPr lang="en-US" dirty="0"/>
          </a:p>
        </p:txBody>
      </p:sp>
      <p:pic>
        <p:nvPicPr>
          <p:cNvPr id="13" name="Picture 12" descr="bottom bar.jpg"/>
          <p:cNvPicPr>
            <a:picLocks noChangeAspect="1"/>
          </p:cNvPicPr>
          <p:nvPr/>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1"/>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1"/>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5" y="1476375"/>
            <a:ext cx="8439461" cy="4305300"/>
          </a:xfrm>
        </p:spPr>
        <p:txBody>
          <a:bodyPr anchor="ctr" anchorCtr="1"/>
          <a:lstStyle>
            <a:lvl1pPr>
              <a:buNone/>
              <a:defRPr>
                <a:latin typeface="+mj-lt"/>
              </a:defRPr>
            </a:lvl1pPr>
          </a:lstStyle>
          <a:p>
            <a:r>
              <a:rPr lang="en-US"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785">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grpSp>
        <p:nvGrpSpPr>
          <p:cNvPr id="2" name="Group 3"/>
          <p:cNvGrpSpPr/>
          <p:nvPr/>
        </p:nvGrpSpPr>
        <p:grpSpPr>
          <a:xfrm>
            <a:off x="341315"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
        <p:nvSpPr>
          <p:cNvPr id="21" name="Media Placeholder 20"/>
          <p:cNvSpPr>
            <a:spLocks noGrp="1"/>
          </p:cNvSpPr>
          <p:nvPr>
            <p:ph type="media" sz="quarter" idx="10" hasCustomPrompt="1"/>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31" tIns="45716" rIns="91431" bIns="45716"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5201" y="5842636"/>
            <a:ext cx="8112126" cy="384175"/>
          </a:xfrm>
        </p:spPr>
        <p:txBody>
          <a:bodyPr anchor="b" anchorCtr="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9"/>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p:nvPicPr>
        <p:blipFill>
          <a:blip r:embed="rId2" cstate="print"/>
          <a:stretch>
            <a:fillRect/>
          </a:stretch>
        </p:blipFill>
        <p:spPr>
          <a:xfrm>
            <a:off x="4441928"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3"/>
            <a:ext cx="4684867" cy="384175"/>
          </a:xfrm>
        </p:spPr>
        <p:txBody>
          <a:bodyPr vert="horz" lIns="91431" tIns="45716" rIns="91431" bIns="45716" rtlCol="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p:nvGrpSpPr>
        <p:grpSpPr>
          <a:xfrm>
            <a:off x="341313" y="311151"/>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08694" y="3282696"/>
            <a:ext cx="4712557" cy="1022350"/>
          </a:xfrm>
        </p:spPr>
        <p:txBody>
          <a:bodyPr vert="horz" lIns="82288" tIns="45716" rIns="82288" bIns="45716" rtlCol="0" anchor="b"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31" name="Picture Placeholder 30"/>
          <p:cNvSpPr>
            <a:spLocks noGrp="1"/>
          </p:cNvSpPr>
          <p:nvPr>
            <p:ph type="pic" sz="quarter" idx="10" hasCustomPrompt="1"/>
          </p:nvPr>
        </p:nvSpPr>
        <p:spPr>
          <a:xfrm>
            <a:off x="5540376" y="1917701"/>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1"/>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smtClean="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0" name="Rounded Rectangle 9"/>
          <p:cNvSpPr/>
          <p:nvPr/>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1" name="Rounded Rectangle 10"/>
          <p:cNvSpPr/>
          <p:nvPr/>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a:endParaRPr lang="en-US" dirty="0">
              <a:solidFill>
                <a:srgbClr val="FFFFFF"/>
              </a:solidFill>
            </a:endParaRPr>
          </a:p>
        </p:txBody>
      </p:sp>
      <p:sp>
        <p:nvSpPr>
          <p:cNvPr id="12" name="Rounded Rectangle 11"/>
          <p:cNvSpPr/>
          <p:nvPr/>
        </p:nvSpPr>
        <p:spPr>
          <a:xfrm>
            <a:off x="6375620" y="17111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3" name="Rounded Rectangle 12"/>
          <p:cNvSpPr/>
          <p:nvPr/>
        </p:nvSpPr>
        <p:spPr>
          <a:xfrm>
            <a:off x="8105451" y="8348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7744" y="484633"/>
            <a:ext cx="8755128" cy="4372131"/>
          </a:xfrm>
        </p:spPr>
        <p:txBody>
          <a:bodyPr anchor="b" anchorCtr="0"/>
          <a:lstStyle>
            <a:lvl1pPr marL="228578" indent="-228578">
              <a:buFont typeface="Arial" pitchFamily="34" charset="0"/>
              <a:buChar char="“"/>
              <a:defRPr sz="6000" spc="0" baseline="0">
                <a:solidFill>
                  <a:schemeClr val="bg1"/>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a:r>
              <a:rPr lang="en-US" sz="600" dirty="0">
                <a:solidFill>
                  <a:srgbClr val="FFFFFF"/>
                </a:solidFill>
                <a:latin typeface="Arial"/>
              </a:rPr>
              <a:t>Cisco Confidential</a:t>
            </a:r>
          </a:p>
        </p:txBody>
      </p:sp>
      <p:sp>
        <p:nvSpPr>
          <p:cNvPr id="19"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a:r>
              <a:rPr lang="en-US" sz="600" dirty="0">
                <a:solidFill>
                  <a:srgbClr val="FFFFFF"/>
                </a:solidFill>
                <a:latin typeface="Arial"/>
              </a:rPr>
              <a:t>Cisco Confidential</a:t>
            </a:r>
          </a:p>
        </p:txBody>
      </p:sp>
      <p:sp>
        <p:nvSpPr>
          <p:cNvPr id="7" name="Text Placeholder 4"/>
          <p:cNvSpPr>
            <a:spLocks noGrp="1"/>
          </p:cNvSpPr>
          <p:nvPr>
            <p:ph type="body" sz="quarter" idx="11" hasCustomPrompt="1"/>
          </p:nvPr>
        </p:nvSpPr>
        <p:spPr>
          <a:xfrm>
            <a:off x="460248" y="5358903"/>
            <a:ext cx="8574685" cy="614362"/>
          </a:xfrm>
        </p:spPr>
        <p:txBody>
          <a:bodyPr vert="horz" lIns="91431" tIns="45716" rIns="91431" bIns="45716"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22"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FFFFFF"/>
                </a:solidFill>
                <a:latin typeface="Arial"/>
              </a:rPr>
              <a:pPr algn="r" defTabSz="814310"/>
              <a:t>‹#›</a:t>
            </a:fld>
            <a:endParaRPr lang="en-US" sz="600" dirty="0">
              <a:solidFill>
                <a:srgbClr val="FFFFFF"/>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3" name="Rectangle 22"/>
          <p:cNvSpPr/>
          <p:nvPr/>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312"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3"/>
            <a:ext cx="4349918" cy="1089529"/>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20825"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0"/>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1" name="Picture Placeholder 25"/>
          <p:cNvSpPr>
            <a:spLocks noGrp="1"/>
          </p:cNvSpPr>
          <p:nvPr>
            <p:ph type="pic" sz="quarter" idx="12" hasCustomPrompt="1"/>
          </p:nvPr>
        </p:nvSpPr>
        <p:spPr>
          <a:xfrm>
            <a:off x="7011989" y="311150"/>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8"/>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1"/>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9" name="Picture Placeholder 25"/>
          <p:cNvSpPr>
            <a:spLocks noGrp="1"/>
          </p:cNvSpPr>
          <p:nvPr>
            <p:ph type="pic" sz="quarter" idx="16" hasCustomPrompt="1"/>
          </p:nvPr>
        </p:nvSpPr>
        <p:spPr>
          <a:xfrm>
            <a:off x="7011989" y="5182961"/>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 name="Picture Placeholder 4"/>
          <p:cNvSpPr>
            <a:spLocks noGrp="1"/>
          </p:cNvSpPr>
          <p:nvPr>
            <p:ph type="pic" sz="quarter" idx="10" hasCustomPrompt="1"/>
          </p:nvPr>
        </p:nvSpPr>
        <p:spPr>
          <a:xfrm>
            <a:off x="333375" y="310897"/>
            <a:ext cx="8474869" cy="6054185"/>
          </a:xfrm>
          <a:ln>
            <a:solidFill>
              <a:schemeClr val="bg2"/>
            </a:solidFill>
          </a:ln>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p:nvPicPr>
        <p:blipFill>
          <a:blip r:embed="rId2" cstate="print"/>
          <a:stretch>
            <a:fillRect/>
          </a:stretch>
        </p:blipFill>
        <p:spPr>
          <a:xfrm>
            <a:off x="333376" y="6374862"/>
            <a:ext cx="8477250" cy="171450"/>
          </a:xfrm>
          <a:prstGeom prst="rect">
            <a:avLst/>
          </a:prstGeom>
        </p:spPr>
      </p:pic>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8"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0"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Tree>
  </p:cSld>
  <p:clrMapOvr>
    <a:masterClrMapping/>
  </p:clrMapOvr>
  <p:transition>
    <p:wipe dir="r"/>
  </p:transition>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grpSp>
        <p:nvGrpSpPr>
          <p:cNvPr id="2" name="Group 3"/>
          <p:cNvGrpSpPr/>
          <p:nvPr/>
        </p:nvGrpSpPr>
        <p:grpSpPr>
          <a:xfrm>
            <a:off x="341315"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
        <p:nvSpPr>
          <p:cNvPr id="21" name="Media Placeholder 20"/>
          <p:cNvSpPr>
            <a:spLocks noGrp="1"/>
          </p:cNvSpPr>
          <p:nvPr>
            <p:ph type="media" sz="quarter" idx="10" hasCustomPrompt="1"/>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31" tIns="45716" rIns="91431" bIns="45716"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5"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6"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Tree>
  </p:cSld>
  <p:clrMapOvr>
    <a:masterClrMapping/>
  </p:clrMapOvr>
  <p:transition>
    <p:wipe dir="r"/>
  </p:transition>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2" name="Freeform 21"/>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3" name="Freeform 22"/>
          <p:cNvSpPr>
            <a:spLocks noEditPoints="1"/>
          </p:cNvSpPr>
          <p:nvPr/>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6" name="Freeform 25"/>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7" name="Freeform 26"/>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8" name="Freeform 27"/>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0" name="Freeform 29"/>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1" name="Freeform 30"/>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2" name="Freeform 31"/>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21" name="Freeform 20"/>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4" name="Freeform 23"/>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5" name="Freeform 24"/>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6" name="Freeform 25"/>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7" name="Freeform 26"/>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8" name="Freeform 27"/>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9" name="Freeform 28"/>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3" name="Freeform 32"/>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4" name="TextBox 33"/>
          <p:cNvSpPr txBox="1"/>
          <p:nvPr/>
        </p:nvSpPr>
        <p:spPr>
          <a:xfrm>
            <a:off x="644691" y="3060489"/>
            <a:ext cx="2467324" cy="646323"/>
          </a:xfrm>
          <a:prstGeom prst="rect">
            <a:avLst/>
          </a:prstGeom>
          <a:noFill/>
        </p:spPr>
        <p:txBody>
          <a:bodyPr wrap="none" lIns="91431" tIns="45716" rIns="91431" bIns="45716" rtlCol="0">
            <a:spAutoFit/>
          </a:bodyPr>
          <a:lstStyle/>
          <a:p>
            <a:r>
              <a:rPr lang="en-US" sz="3600" dirty="0" smtClean="0">
                <a:solidFill>
                  <a:srgbClr val="FFFFFF"/>
                </a:solidFill>
                <a:latin typeface="Arial"/>
              </a:rPr>
              <a:t>Thank you.</a:t>
            </a:r>
            <a:endParaRPr lang="en-US" sz="3600" dirty="0">
              <a:solidFill>
                <a:srgbClr val="FFFFFF"/>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6" name="Freeform 5"/>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7" name="Freeform 6"/>
          <p:cNvSpPr>
            <a:spLocks noEditPoints="1"/>
          </p:cNvSpPr>
          <p:nvPr/>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9" name="Freeform 8"/>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0" name="Freeform 9"/>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1" name="Freeform 10"/>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2" name="Freeform 11"/>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5" name="Freeform 14"/>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6" name="Freeform 15"/>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7" name="Freeform 16"/>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p:nvPicPr>
        <p:blipFill>
          <a:blip r:embed="rId2" cstate="print"/>
          <a:srcRect l="1695" r="14438"/>
          <a:stretch>
            <a:fillRect/>
          </a:stretch>
        </p:blipFill>
        <p:spPr>
          <a:xfrm>
            <a:off x="0" y="0"/>
            <a:ext cx="9144000" cy="6858000"/>
          </a:xfrm>
          <a:prstGeom prst="rect">
            <a:avLst/>
          </a:prstGeom>
        </p:spPr>
      </p:pic>
      <p:sp>
        <p:nvSpPr>
          <p:cNvPr id="34" name="TextBox 33"/>
          <p:cNvSpPr txBox="1"/>
          <p:nvPr/>
        </p:nvSpPr>
        <p:spPr>
          <a:xfrm>
            <a:off x="644691" y="3060489"/>
            <a:ext cx="2467324" cy="646323"/>
          </a:xfrm>
          <a:prstGeom prst="rect">
            <a:avLst/>
          </a:prstGeom>
          <a:noFill/>
        </p:spPr>
        <p:txBody>
          <a:bodyPr wrap="none" lIns="91431" tIns="45716" rIns="91431" bIns="45716" rtlCol="0">
            <a:spAutoFit/>
          </a:bodyPr>
          <a:lstStyle/>
          <a:p>
            <a:r>
              <a:rPr lang="en-US" sz="3600" dirty="0" smtClean="0">
                <a:solidFill>
                  <a:srgbClr val="FFFFFF"/>
                </a:solidFill>
                <a:latin typeface="Arial"/>
              </a:rPr>
              <a:t>Thank you.</a:t>
            </a:r>
            <a:endParaRPr lang="en-US" sz="3600" dirty="0">
              <a:solidFill>
                <a:srgbClr val="FFFFFF"/>
              </a:solidFill>
              <a:latin typeface="Arial"/>
            </a:endParaRPr>
          </a:p>
        </p:txBody>
      </p:sp>
      <p:sp>
        <p:nvSpPr>
          <p:cNvPr id="19" name="Rectangle 18"/>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35" name="Freeform 34"/>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6" name="Freeform 35"/>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7" name="Freeform 36"/>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8" name="Freeform 37"/>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9" name="Freeform 38"/>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0" name="Freeform 39"/>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1" name="Freeform 40"/>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2" name="Freeform 41"/>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3" name="Freeform 42"/>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7" name="Freeform 46"/>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marL="0" algn="r" defTabSz="814310" rtl="0" eaLnBrk="1" latinLnBrk="0" hangingPunct="1">
              <a:lnSpc>
                <a:spcPct val="100000"/>
              </a:lnSpc>
            </a:pPr>
            <a:r>
              <a:rPr lang="en-US" sz="600" kern="1200" dirty="0">
                <a:solidFill>
                  <a:srgbClr val="C0C0C0"/>
                </a:solidFill>
                <a:latin typeface="+mj-lt"/>
                <a:ea typeface="+mn-ea"/>
                <a:cs typeface="+mn-cs"/>
              </a:rPr>
              <a:t>Cisco Confidential</a:t>
            </a:r>
          </a:p>
        </p:txBody>
      </p:sp>
      <p:sp>
        <p:nvSpPr>
          <p:cNvPr id="5"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algn="l" defTabSz="814310">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6"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lnSpc>
                <a:spcPct val="100000"/>
              </a:lnSpc>
            </a:pPr>
            <a:fld id="{DFCF27A5-1A5B-48D3-A060-2758FFBB1ADD}" type="slidenum">
              <a:rPr lang="en-US" sz="600">
                <a:solidFill>
                  <a:srgbClr val="C0C0C0"/>
                </a:solidFill>
                <a:latin typeface="+mj-lt"/>
              </a:rPr>
              <a:pPr algn="r" defTabSz="814310">
                <a:lnSpc>
                  <a:spcPct val="100000"/>
                </a:lnSpc>
              </a:pPr>
              <a:t>‹#›</a:t>
            </a:fld>
            <a:endParaRPr lang="en-US" sz="600" dirty="0">
              <a:solidFill>
                <a:srgbClr val="C0C0C0"/>
              </a:solidFill>
              <a:latin typeface="+mj-lt"/>
            </a:endParaRPr>
          </a:p>
        </p:txBody>
      </p:sp>
    </p:spTree>
  </p:cSld>
  <p:clrMapOvr>
    <a:masterClrMapping/>
  </p:clrMapOvr>
  <p:transition>
    <p:wipe dir="r"/>
  </p:transition>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cSld name="Title Slide Horizontal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8173" y="5483228"/>
            <a:ext cx="7763706" cy="384175"/>
          </a:xfrm>
        </p:spPr>
        <p:txBody>
          <a:bodyPr>
            <a:normAutofit/>
          </a:bodyPr>
          <a:lstStyle>
            <a:lvl1pPr marL="0" indent="0" algn="l">
              <a:buNone/>
              <a:defRPr sz="2000">
                <a:solidFill>
                  <a:schemeClr val="tx1"/>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8175" y="4114800"/>
            <a:ext cx="7763705" cy="1022350"/>
          </a:xfrm>
        </p:spPr>
        <p:txBody>
          <a:bodyPr/>
          <a:lstStyle>
            <a:lvl1pPr>
              <a:defRPr b="0">
                <a:solidFill>
                  <a:schemeClr val="tx1"/>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8956519F-11BC-44F7-8AD7-601702EFDAB9}" type="slidenum">
              <a:rPr lang="en-US" sz="1000">
                <a:solidFill>
                  <a:srgbClr val="8E8E95"/>
                </a:solidFill>
                <a:latin typeface="Arial"/>
                <a:ea typeface="ＭＳ Ｐゴシック" pitchFamily="-112" charset="-128"/>
              </a:rPr>
              <a:pPr algn="r" defTabSz="814310" fontAlgn="auto">
                <a:spcBef>
                  <a:spcPts val="0"/>
                </a:spcBef>
                <a:spcAft>
                  <a:spcPts val="0"/>
                </a:spcAft>
                <a:defRPr/>
              </a:pPr>
              <a:t>‹#›</a:t>
            </a:fld>
            <a:endParaRPr lang="en-US" sz="1000" dirty="0">
              <a:solidFill>
                <a:srgbClr val="8E8E95"/>
              </a:solidFill>
              <a:latin typeface="Arial"/>
              <a:ea typeface="ＭＳ Ｐゴシック" pitchFamily="-112" charset="-128"/>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FD8C7271-8F64-4A67-9570-FDA2DE93136A}" type="slidenum">
              <a:rPr lang="en-US" sz="1000">
                <a:solidFill>
                  <a:srgbClr val="8E8E95"/>
                </a:solidFill>
                <a:latin typeface="Arial"/>
                <a:ea typeface="ＭＳ Ｐゴシック" pitchFamily="-112" charset="-128"/>
              </a:rPr>
              <a:pPr algn="r" defTabSz="814310" fontAlgn="auto">
                <a:spcBef>
                  <a:spcPts val="0"/>
                </a:spcBef>
                <a:spcAft>
                  <a:spcPts val="0"/>
                </a:spcAft>
                <a:defRPr/>
              </a:pPr>
              <a:t>‹#›</a:t>
            </a:fld>
            <a:endParaRPr lang="en-US" sz="1000" dirty="0">
              <a:solidFill>
                <a:srgbClr val="8E8E95"/>
              </a:solidFill>
              <a:latin typeface="Arial"/>
              <a:ea typeface="ＭＳ Ｐゴシック" pitchFamily="-112" charset="-128"/>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72B58DD5-F5D2-459A-89A9-925C5C6C4103}" type="slidenum">
              <a:rPr lang="en-US" sz="1000">
                <a:solidFill>
                  <a:srgbClr val="8E8E95"/>
                </a:solidFill>
              </a:rPr>
              <a:pPr algn="r" defTabSz="814310"/>
              <a:t>‹#›</a:t>
            </a:fld>
            <a:endParaRPr lang="en-US" sz="1000">
              <a:solidFill>
                <a:srgbClr val="8E8E95"/>
              </a:solidFill>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6CB7525A-F64A-4E85-AF65-8D59EBB47B32}" type="slidenum">
              <a:rPr lang="en-US" sz="1000">
                <a:solidFill>
                  <a:srgbClr val="8E8E95"/>
                </a:solidFill>
              </a:rPr>
              <a:pPr algn="r" defTabSz="814310"/>
              <a:t>‹#›</a:t>
            </a:fld>
            <a:endParaRPr lang="en-US" sz="1000">
              <a:solidFill>
                <a:srgbClr val="8E8E95"/>
              </a:solidFill>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1_Title Slide Vertical 1">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9525" y="2081214"/>
            <a:ext cx="9153525" cy="2389187"/>
          </a:xfrm>
          <a:prstGeom prst="rect">
            <a:avLst/>
          </a:prstGeom>
          <a:noFill/>
          <a:ln w="9525">
            <a:noFill/>
            <a:miter lim="800000"/>
            <a:headEnd/>
            <a:tailEnd/>
          </a:ln>
        </p:spPr>
      </p:pic>
      <p:grpSp>
        <p:nvGrpSpPr>
          <p:cNvPr id="4" name="Group 7"/>
          <p:cNvGrpSpPr>
            <a:grpSpLocks/>
          </p:cNvGrpSpPr>
          <p:nvPr/>
        </p:nvGrpSpPr>
        <p:grpSpPr bwMode="auto">
          <a:xfrm>
            <a:off x="609600" y="525464"/>
            <a:ext cx="1447800" cy="769937"/>
            <a:chOff x="3272" y="1316"/>
            <a:chExt cx="1889" cy="1002"/>
          </a:xfrm>
        </p:grpSpPr>
        <p:sp>
          <p:nvSpPr>
            <p:cNvPr id="7" name="AutoShape 8"/>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8" name="Rectangle 7"/>
            <p:cNvSpPr>
              <a:spLocks noChangeArrowheads="1"/>
            </p:cNvSpPr>
            <p:nvPr/>
          </p:nvSpPr>
          <p:spPr bwMode="auto">
            <a:xfrm>
              <a:off x="3802" y="1979"/>
              <a:ext cx="87" cy="326"/>
            </a:xfrm>
            <a:prstGeom prst="rect">
              <a:avLst/>
            </a:prstGeom>
            <a:solidFill>
              <a:srgbClr val="B21A1A"/>
            </a:solidFill>
            <a:ln w="9525">
              <a:noFill/>
              <a:miter lim="800000"/>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9" name="Freeform 8"/>
            <p:cNvSpPr>
              <a:spLocks/>
            </p:cNvSpPr>
            <p:nvPr/>
          </p:nvSpPr>
          <p:spPr bwMode="auto">
            <a:xfrm>
              <a:off x="4303"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0" name="Freeform 9"/>
            <p:cNvSpPr>
              <a:spLocks/>
            </p:cNvSpPr>
            <p:nvPr/>
          </p:nvSpPr>
          <p:spPr bwMode="auto">
            <a:xfrm>
              <a:off x="3444"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1" name="Freeform 10"/>
            <p:cNvSpPr>
              <a:spLocks noEditPoints="1"/>
            </p:cNvSpPr>
            <p:nvPr/>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2" name="Freeform 11"/>
            <p:cNvSpPr>
              <a:spLocks/>
            </p:cNvSpPr>
            <p:nvPr/>
          </p:nvSpPr>
          <p:spPr bwMode="auto">
            <a:xfrm>
              <a:off x="3999" y="1971"/>
              <a:ext cx="224"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3" name="Freeform 12"/>
            <p:cNvSpPr>
              <a:spLocks/>
            </p:cNvSpPr>
            <p:nvPr/>
          </p:nvSpPr>
          <p:spPr bwMode="auto">
            <a:xfrm>
              <a:off x="3272" y="1587"/>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4" name="Freeform 13"/>
            <p:cNvSpPr>
              <a:spLocks/>
            </p:cNvSpPr>
            <p:nvPr/>
          </p:nvSpPr>
          <p:spPr bwMode="auto">
            <a:xfrm>
              <a:off x="3500"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5" name="Freeform 14"/>
            <p:cNvSpPr>
              <a:spLocks/>
            </p:cNvSpPr>
            <p:nvPr/>
          </p:nvSpPr>
          <p:spPr bwMode="auto">
            <a:xfrm>
              <a:off x="3721"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6" name="Freeform 15"/>
            <p:cNvSpPr>
              <a:spLocks/>
            </p:cNvSpPr>
            <p:nvPr/>
          </p:nvSpPr>
          <p:spPr bwMode="auto">
            <a:xfrm>
              <a:off x="3949"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7" name="Freeform 16"/>
            <p:cNvSpPr>
              <a:spLocks/>
            </p:cNvSpPr>
            <p:nvPr/>
          </p:nvSpPr>
          <p:spPr bwMode="auto">
            <a:xfrm>
              <a:off x="4171"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8" name="Freeform 17"/>
            <p:cNvSpPr>
              <a:spLocks/>
            </p:cNvSpPr>
            <p:nvPr/>
          </p:nvSpPr>
          <p:spPr bwMode="auto">
            <a:xfrm>
              <a:off x="4399"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9" name="Freeform 18"/>
            <p:cNvSpPr>
              <a:spLocks/>
            </p:cNvSpPr>
            <p:nvPr/>
          </p:nvSpPr>
          <p:spPr bwMode="auto">
            <a:xfrm>
              <a:off x="4625" y="1320"/>
              <a:ext cx="83"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20" name="Freeform 19"/>
            <p:cNvSpPr>
              <a:spLocks/>
            </p:cNvSpPr>
            <p:nvPr/>
          </p:nvSpPr>
          <p:spPr bwMode="auto">
            <a:xfrm>
              <a:off x="4848"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21" name="Freeform 20"/>
            <p:cNvSpPr>
              <a:spLocks/>
            </p:cNvSpPr>
            <p:nvPr/>
          </p:nvSpPr>
          <p:spPr bwMode="auto">
            <a:xfrm>
              <a:off x="5074" y="1587"/>
              <a:ext cx="83"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grpSp>
      <p:sp>
        <p:nvSpPr>
          <p:cNvPr id="3" name="Subtitle 2"/>
          <p:cNvSpPr>
            <a:spLocks noGrp="1"/>
          </p:cNvSpPr>
          <p:nvPr>
            <p:ph type="subTitle" idx="1"/>
          </p:nvPr>
        </p:nvSpPr>
        <p:spPr>
          <a:xfrm>
            <a:off x="650874" y="4733926"/>
            <a:ext cx="4454526" cy="371475"/>
          </a:xfrm>
        </p:spPr>
        <p:txBody>
          <a:bodyPr>
            <a:normAutofit/>
          </a:bodyPr>
          <a:lstStyle>
            <a:lvl1pPr marL="0" indent="0" algn="l">
              <a:buNone/>
              <a:defRPr sz="2000">
                <a:solidFill>
                  <a:schemeClr val="tx1"/>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bwMode="white">
          <a:xfrm>
            <a:off x="650875" y="2774951"/>
            <a:ext cx="4454526" cy="1022350"/>
          </a:xfrm>
        </p:spPr>
        <p:txBody>
          <a:bodyPr anchor="ctr"/>
          <a:lstStyle>
            <a:lvl1pPr>
              <a:defRPr b="0">
                <a:solidFill>
                  <a:schemeClr val="bg2"/>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2_Title and Content Blue Gradient">
    <p:spTree>
      <p:nvGrpSpPr>
        <p:cNvPr id="1" name=""/>
        <p:cNvGrpSpPr/>
        <p:nvPr/>
      </p:nvGrpSpPr>
      <p:grpSpPr>
        <a:xfrm>
          <a:off x="0" y="0"/>
          <a:ext cx="0" cy="0"/>
          <a:chOff x="0" y="0"/>
          <a:chExt cx="0" cy="0"/>
        </a:xfrm>
      </p:grpSpPr>
      <p:sp>
        <p:nvSpPr>
          <p:cNvPr id="7" name="Rectangle 7"/>
          <p:cNvSpPr>
            <a:spLocks noChangeArrowheads="1"/>
          </p:cNvSpPr>
          <p:nvPr/>
        </p:nvSpPr>
        <p:spPr bwMode="ltGray">
          <a:xfrm>
            <a:off x="8594059" y="6625960"/>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C7ECA48D-95EA-4F59-81DA-3EB66DE143A1}" type="slidenum">
              <a:rPr lang="en-US" sz="1000">
                <a:solidFill>
                  <a:srgbClr val="8E8E95"/>
                </a:solidFill>
                <a:latin typeface="Arial" pitchFamily="-112" charset="0"/>
                <a:ea typeface="ＭＳ Ｐゴシック" pitchFamily="30" charset="-128"/>
                <a:cs typeface="ＭＳ Ｐゴシック" pitchFamily="-112" charset="-128"/>
              </a:rPr>
              <a:pPr algn="r" defTabSz="814310">
                <a:defRPr/>
              </a:pPr>
              <a:t>‹#›</a:t>
            </a:fld>
            <a:endParaRPr lang="en-US" sz="1000" dirty="0">
              <a:solidFill>
                <a:srgbClr val="8E8E95"/>
              </a:solidFill>
              <a:latin typeface="Arial" pitchFamily="-112" charset="0"/>
              <a:ea typeface="ＭＳ Ｐゴシック" pitchFamily="30" charset="-128"/>
              <a:cs typeface="ＭＳ Ｐゴシック" pitchFamily="-112" charset="-128"/>
            </a:endParaRPr>
          </a:p>
        </p:txBody>
      </p:sp>
      <p:sp>
        <p:nvSpPr>
          <p:cNvPr id="2" name="Title 1"/>
          <p:cNvSpPr>
            <a:spLocks noGrp="1"/>
          </p:cNvSpPr>
          <p:nvPr>
            <p:ph type="title"/>
          </p:nvPr>
        </p:nvSpPr>
        <p:spPr>
          <a:xfrm>
            <a:off x="812045" y="304800"/>
            <a:ext cx="7769834" cy="838200"/>
          </a:xfrm>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12046" y="1600203"/>
            <a:ext cx="7773981" cy="4525963"/>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8956519F-11BC-44F7-8AD7-601702EFDAB9}" type="slidenum">
              <a:rPr lang="en-US" sz="1000">
                <a:solidFill>
                  <a:srgbClr val="8E8E95"/>
                </a:solidFill>
                <a:latin typeface="Arial"/>
                <a:ea typeface="ＭＳ Ｐゴシック" pitchFamily="-112" charset="-128"/>
              </a:rPr>
              <a:pPr algn="r" defTabSz="814310">
                <a:defRPr/>
              </a:pPr>
              <a:t>‹#›</a:t>
            </a:fld>
            <a:endParaRPr lang="en-US" sz="1000" dirty="0">
              <a:solidFill>
                <a:srgbClr val="8E8E95"/>
              </a:solidFill>
              <a:latin typeface="Arial"/>
              <a:ea typeface="ＭＳ Ｐゴシック" pitchFamily="-112" charset="-128"/>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FD8C7271-8F64-4A67-9570-FDA2DE93136A}" type="slidenum">
              <a:rPr lang="en-US" sz="1000">
                <a:solidFill>
                  <a:srgbClr val="8E8E95"/>
                </a:solidFill>
                <a:latin typeface="Arial"/>
                <a:ea typeface="ＭＳ Ｐゴシック" pitchFamily="-112" charset="-128"/>
              </a:rPr>
              <a:pPr algn="r" defTabSz="814310">
                <a:defRPr/>
              </a:pPr>
              <a:t>‹#›</a:t>
            </a:fld>
            <a:endParaRPr lang="en-US" sz="1000" dirty="0">
              <a:solidFill>
                <a:srgbClr val="8E8E95"/>
              </a:solidFill>
              <a:latin typeface="Arial"/>
              <a:ea typeface="ＭＳ Ｐゴシック" pitchFamily="-112" charset="-128"/>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2"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33"/>
            <a:ext cx="7461250" cy="307768"/>
          </a:xfrm>
        </p:spPr>
        <p:txBody>
          <a:bodyPr wrap="square" anchor="b" anchorCtr="0">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
        <p:nvSpPr>
          <p:cNvPr id="42"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1000">
                <a:solidFill>
                  <a:srgbClr val="8E8E95"/>
                </a:solidFill>
                <a:latin typeface="Arial" pitchFamily="30" charset="0"/>
                <a:ea typeface="ＭＳ Ｐゴシック" pitchFamily="30" charset="-128"/>
              </a:rPr>
              <a:pPr algn="r" defTabSz="814310"/>
              <a:t>‹#›</a:t>
            </a:fld>
            <a:endParaRPr lang="en-US" sz="1000" dirty="0">
              <a:solidFill>
                <a:srgbClr val="8E8E95"/>
              </a:solidFill>
              <a:latin typeface="Arial" pitchFamily="30" charset="0"/>
              <a:ea typeface="ＭＳ Ｐゴシック" pitchFamily="30" charset="-128"/>
            </a:endParaRPr>
          </a:p>
        </p:txBody>
      </p:sp>
      <p:sp>
        <p:nvSpPr>
          <p:cNvPr id="43"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1000">
                <a:solidFill>
                  <a:srgbClr val="8E8E95"/>
                </a:solidFill>
                <a:latin typeface="Arial" pitchFamily="30" charset="0"/>
                <a:ea typeface="ＭＳ Ｐゴシック" pitchFamily="30" charset="-128"/>
              </a:rPr>
              <a:pPr algn="r" defTabSz="814310"/>
              <a:t>‹#›</a:t>
            </a:fld>
            <a:endParaRPr lang="en-US" sz="1000" dirty="0">
              <a:solidFill>
                <a:srgbClr val="8E8E95"/>
              </a:solidFill>
              <a:latin typeface="Arial" pitchFamily="30" charset="0"/>
              <a:ea typeface="ＭＳ Ｐゴシック" pitchFamily="30" charset="-128"/>
            </a:endParaRPr>
          </a:p>
        </p:txBody>
      </p:sp>
    </p:spTree>
  </p:cSld>
  <p:clrMapOvr>
    <a:masterClrMapping/>
  </p:clrMapOvr>
  <p:transition>
    <p:wipe dir="r"/>
  </p:transition>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userDrawn="1">
  <p:cSld name="1_Title Slide Horizontal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1611314"/>
            <a:ext cx="9156700" cy="2371725"/>
          </a:xfrm>
          <a:prstGeom prst="rect">
            <a:avLst/>
          </a:prstGeom>
          <a:noFill/>
          <a:ln w="9525">
            <a:noFill/>
            <a:miter lim="800000"/>
            <a:headEnd/>
            <a:tailEnd/>
          </a:ln>
        </p:spPr>
      </p:pic>
      <p:grpSp>
        <p:nvGrpSpPr>
          <p:cNvPr id="5" name="Group 5"/>
          <p:cNvGrpSpPr>
            <a:grpSpLocks/>
          </p:cNvGrpSpPr>
          <p:nvPr/>
        </p:nvGrpSpPr>
        <p:grpSpPr bwMode="auto">
          <a:xfrm>
            <a:off x="609600" y="425450"/>
            <a:ext cx="1447800" cy="769938"/>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7"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8"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9"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4"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5"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6"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7"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8"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9"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20"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grpSp>
      <p:sp>
        <p:nvSpPr>
          <p:cNvPr id="21" name="Rectangle 4"/>
          <p:cNvSpPr>
            <a:spLocks noChangeArrowheads="1"/>
          </p:cNvSpPr>
          <p:nvPr userDrawn="1"/>
        </p:nvSpPr>
        <p:spPr bwMode="ltGray">
          <a:xfrm>
            <a:off x="2206625" y="6643210"/>
            <a:ext cx="2041349" cy="179866"/>
          </a:xfrm>
          <a:prstGeom prst="rect">
            <a:avLst/>
          </a:prstGeom>
          <a:noFill/>
          <a:ln w="9525">
            <a:noFill/>
            <a:miter lim="800000"/>
            <a:headEnd/>
            <a:tailEnd/>
          </a:ln>
          <a:effectLst/>
        </p:spPr>
        <p:txBody>
          <a:bodyPr wrap="none" lIns="82116" tIns="41057" rIns="82116" bIns="41057" anchor="b" anchorCtr="1">
            <a:spAutoFit/>
          </a:bodyPr>
          <a:lstStyle/>
          <a:p>
            <a:pPr defTabSz="814310" eaLnBrk="0" hangingPunct="0">
              <a:lnSpc>
                <a:spcPct val="90000"/>
              </a:lnSpc>
              <a:defRPr/>
            </a:pPr>
            <a:r>
              <a:rPr lang="en-US" sz="700">
                <a:solidFill>
                  <a:srgbClr val="8E8E95"/>
                </a:solidFill>
                <a:latin typeface="Arial"/>
              </a:rPr>
              <a:t>© 2009 Cisco Systems, Inc. All rights reserved.</a:t>
            </a:r>
          </a:p>
        </p:txBody>
      </p:sp>
      <p:sp>
        <p:nvSpPr>
          <p:cNvPr id="22" name="Rectangle 5"/>
          <p:cNvSpPr>
            <a:spLocks noChangeArrowheads="1"/>
          </p:cNvSpPr>
          <p:nvPr userDrawn="1"/>
        </p:nvSpPr>
        <p:spPr bwMode="ltGray">
          <a:xfrm>
            <a:off x="4135439" y="6643210"/>
            <a:ext cx="885585" cy="179866"/>
          </a:xfrm>
          <a:prstGeom prst="rect">
            <a:avLst/>
          </a:prstGeom>
          <a:noFill/>
          <a:ln w="9525">
            <a:noFill/>
            <a:miter lim="800000"/>
            <a:headEnd/>
            <a:tailEnd/>
          </a:ln>
          <a:effectLst/>
        </p:spPr>
        <p:txBody>
          <a:bodyPr wrap="none" lIns="82116" tIns="41057" rIns="82116" bIns="41057" anchor="b">
            <a:spAutoFit/>
          </a:bodyPr>
          <a:lstStyle/>
          <a:p>
            <a:pPr defTabSz="814310" eaLnBrk="0" hangingPunct="0">
              <a:lnSpc>
                <a:spcPct val="90000"/>
              </a:lnSpc>
              <a:defRPr/>
            </a:pPr>
            <a:r>
              <a:rPr lang="en-US" sz="700" dirty="0">
                <a:solidFill>
                  <a:srgbClr val="8E8E95"/>
                </a:solidFill>
                <a:latin typeface="Arial"/>
              </a:rPr>
              <a:t>Cisco Confidential</a:t>
            </a:r>
          </a:p>
        </p:txBody>
      </p:sp>
      <p:sp>
        <p:nvSpPr>
          <p:cNvPr id="23" name="Rectangle 6"/>
          <p:cNvSpPr>
            <a:spLocks noChangeArrowheads="1"/>
          </p:cNvSpPr>
          <p:nvPr userDrawn="1"/>
        </p:nvSpPr>
        <p:spPr bwMode="ltGray">
          <a:xfrm>
            <a:off x="812801" y="6643210"/>
            <a:ext cx="962025" cy="179866"/>
          </a:xfrm>
          <a:prstGeom prst="rect">
            <a:avLst/>
          </a:prstGeom>
          <a:noFill/>
          <a:ln w="9525">
            <a:noFill/>
            <a:miter lim="800000"/>
            <a:headEnd/>
            <a:tailEnd/>
          </a:ln>
          <a:effectLst/>
        </p:spPr>
        <p:txBody>
          <a:bodyPr lIns="82116" tIns="41057" rIns="82116" bIns="41057" anchor="b">
            <a:spAutoFit/>
          </a:bodyPr>
          <a:lstStyle/>
          <a:p>
            <a:pPr defTabSz="814310" eaLnBrk="0" hangingPunct="0">
              <a:lnSpc>
                <a:spcPct val="90000"/>
              </a:lnSpc>
              <a:defRPr/>
            </a:pPr>
            <a:r>
              <a:rPr lang="en-US" sz="700" dirty="0" err="1">
                <a:solidFill>
                  <a:srgbClr val="8E8E95"/>
                </a:solidFill>
                <a:latin typeface="Arial"/>
              </a:rPr>
              <a:t>Presentation_ID</a:t>
            </a:r>
            <a:endParaRPr lang="en-US" sz="700" dirty="0">
              <a:solidFill>
                <a:srgbClr val="8E8E95"/>
              </a:solidFill>
              <a:latin typeface="Arial"/>
            </a:endParaRPr>
          </a:p>
        </p:txBody>
      </p:sp>
      <p:sp>
        <p:nvSpPr>
          <p:cNvPr id="24" name="Rectangle 7"/>
          <p:cNvSpPr>
            <a:spLocks noChangeArrowheads="1"/>
          </p:cNvSpPr>
          <p:nvPr userDrawn="1"/>
        </p:nvSpPr>
        <p:spPr bwMode="ltGray">
          <a:xfrm>
            <a:off x="8594059" y="6639761"/>
            <a:ext cx="322930" cy="221415"/>
          </a:xfrm>
          <a:prstGeom prst="rect">
            <a:avLst/>
          </a:prstGeom>
          <a:noFill/>
          <a:ln w="9525" algn="ctr">
            <a:noFill/>
            <a:miter lim="800000"/>
            <a:headEnd/>
            <a:tailEnd/>
          </a:ln>
          <a:effectLst/>
        </p:spPr>
        <p:txBody>
          <a:bodyPr wrap="none" lIns="82116" tIns="41057" rIns="82116" bIns="41057" anchor="b">
            <a:spAutoFit/>
          </a:bodyPr>
          <a:lstStyle/>
          <a:p>
            <a:pPr algn="r" defTabSz="814310" eaLnBrk="0" hangingPunct="0">
              <a:lnSpc>
                <a:spcPct val="90000"/>
              </a:lnSpc>
              <a:defRPr/>
            </a:pPr>
            <a:fld id="{ED9EFAA3-E1A7-4491-A513-1EF801912EB0}" type="slidenum">
              <a:rPr lang="en-US" sz="1000">
                <a:solidFill>
                  <a:srgbClr val="8E8E95"/>
                </a:solidFill>
                <a:latin typeface="Arial"/>
              </a:rPr>
              <a:pPr algn="r" defTabSz="814310" eaLnBrk="0" hangingPunct="0">
                <a:lnSpc>
                  <a:spcPct val="90000"/>
                </a:lnSpc>
                <a:defRPr/>
              </a:pPr>
              <a:t>‹#›</a:t>
            </a:fld>
            <a:endParaRPr lang="en-US" sz="1000" dirty="0">
              <a:solidFill>
                <a:srgbClr val="8E8E95"/>
              </a:solidFill>
              <a:latin typeface="Arial"/>
            </a:endParaRPr>
          </a:p>
        </p:txBody>
      </p:sp>
      <p:sp>
        <p:nvSpPr>
          <p:cNvPr id="26" name="Line 24"/>
          <p:cNvSpPr>
            <a:spLocks noChangeShapeType="1"/>
          </p:cNvSpPr>
          <p:nvPr userDrawn="1"/>
        </p:nvSpPr>
        <p:spPr bwMode="ltGray">
          <a:xfrm>
            <a:off x="0" y="1628775"/>
            <a:ext cx="9144000" cy="0"/>
          </a:xfrm>
          <a:prstGeom prst="line">
            <a:avLst/>
          </a:prstGeom>
          <a:noFill/>
          <a:ln w="19050">
            <a:solidFill>
              <a:srgbClr val="C0C0C4"/>
            </a:solidFill>
            <a:round/>
            <a:headEnd/>
            <a:tailEnd/>
          </a:ln>
        </p:spPr>
        <p:txBody>
          <a:bodyPr wrap="none" lIns="82116" tIns="41057" rIns="82116" bIns="41057" anchor="ctr">
            <a:spAutoFit/>
          </a:bodyPr>
          <a:lstStyle/>
          <a:p>
            <a:pPr eaLnBrk="0" hangingPunct="0">
              <a:lnSpc>
                <a:spcPct val="90000"/>
              </a:lnSpc>
              <a:defRPr/>
            </a:pPr>
            <a:endParaRPr lang="en-US" sz="2400">
              <a:solidFill>
                <a:prstClr val="black"/>
              </a:solidFill>
              <a:latin typeface="Arial"/>
            </a:endParaRPr>
          </a:p>
        </p:txBody>
      </p:sp>
      <p:sp>
        <p:nvSpPr>
          <p:cNvPr id="27" name="Line 23"/>
          <p:cNvSpPr>
            <a:spLocks noChangeShapeType="1"/>
          </p:cNvSpPr>
          <p:nvPr userDrawn="1"/>
        </p:nvSpPr>
        <p:spPr bwMode="ltGray">
          <a:xfrm>
            <a:off x="0" y="3981450"/>
            <a:ext cx="9144000" cy="0"/>
          </a:xfrm>
          <a:prstGeom prst="line">
            <a:avLst/>
          </a:prstGeom>
          <a:noFill/>
          <a:ln w="19050">
            <a:solidFill>
              <a:srgbClr val="C0C0C4"/>
            </a:solidFill>
            <a:round/>
            <a:headEnd/>
            <a:tailEnd/>
          </a:ln>
        </p:spPr>
        <p:txBody>
          <a:bodyPr wrap="none" lIns="82116" tIns="41057" rIns="82116" bIns="41057" anchor="ctr">
            <a:spAutoFit/>
          </a:bodyPr>
          <a:lstStyle/>
          <a:p>
            <a:pPr eaLnBrk="0" hangingPunct="0">
              <a:lnSpc>
                <a:spcPct val="90000"/>
              </a:lnSpc>
              <a:defRPr/>
            </a:pPr>
            <a:endParaRPr lang="en-US" sz="2400">
              <a:solidFill>
                <a:prstClr val="black"/>
              </a:solidFill>
              <a:latin typeface="Arial"/>
            </a:endParaRPr>
          </a:p>
        </p:txBody>
      </p:sp>
      <p:sp>
        <p:nvSpPr>
          <p:cNvPr id="3" name="Subtitle 2"/>
          <p:cNvSpPr>
            <a:spLocks noGrp="1"/>
          </p:cNvSpPr>
          <p:nvPr>
            <p:ph type="subTitle" idx="1"/>
          </p:nvPr>
        </p:nvSpPr>
        <p:spPr>
          <a:xfrm>
            <a:off x="650874" y="5483226"/>
            <a:ext cx="8112126" cy="384175"/>
          </a:xfrm>
        </p:spPr>
        <p:txBody>
          <a:bodyPr>
            <a:normAutofit/>
          </a:bodyPr>
          <a:lstStyle>
            <a:lvl1pPr marL="0" indent="0" algn="l">
              <a:buNone/>
              <a:defRPr sz="2000">
                <a:solidFill>
                  <a:schemeClr val="bg1"/>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50874" y="4114800"/>
            <a:ext cx="8112125" cy="1022350"/>
          </a:xfrm>
        </p:spPr>
        <p:txBody>
          <a:bodyPr/>
          <a:lstStyle>
            <a:lvl1pPr>
              <a:defRPr b="0">
                <a:solidFill>
                  <a:schemeClr val="bg1"/>
                </a:solidFill>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spTree>
      <p:nvGrpSpPr>
        <p:cNvPr id="1" name=""/>
        <p:cNvGrpSpPr/>
        <p:nvPr/>
      </p:nvGrpSpPr>
      <p:grpSpPr>
        <a:xfrm>
          <a:off x="0" y="0"/>
          <a:ext cx="0" cy="0"/>
          <a:chOff x="0" y="0"/>
          <a:chExt cx="0" cy="0"/>
        </a:xfrm>
      </p:grpSpPr>
      <p:pic>
        <p:nvPicPr>
          <p:cNvPr id="58"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59" name="Rounded Rectangle 5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64" name="Rounded Rectangle 63"/>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65" name="Rounded Rectangle 64"/>
          <p:cNvSpPr/>
          <p:nvPr/>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marL="0" algn="ctr" defTabSz="914312" rtl="0" eaLnBrk="1" latinLnBrk="0" hangingPunct="1"/>
            <a:endParaRPr lang="en-US" sz="1800" kern="1200" dirty="0">
              <a:solidFill>
                <a:schemeClr val="lt1"/>
              </a:solidFill>
              <a:latin typeface="+mj-lt"/>
              <a:ea typeface="+mn-ea"/>
              <a:cs typeface="+mn-cs"/>
            </a:endParaRPr>
          </a:p>
        </p:txBody>
      </p:sp>
      <p:sp>
        <p:nvSpPr>
          <p:cNvPr id="66" name="Rounded Rectangle 65"/>
          <p:cNvSpPr/>
          <p:nvPr/>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67" name="Rounded Rectangle 66"/>
          <p:cNvSpPr/>
          <p:nvPr/>
        </p:nvSpPr>
        <p:spPr>
          <a:xfrm>
            <a:off x="8105451" y="569919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68" name="Rounded Rectangle 67"/>
          <p:cNvSpPr/>
          <p:nvPr/>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69"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lnSpc>
                <a:spcPct val="100000"/>
              </a:lnSpc>
            </a:pPr>
            <a:r>
              <a:rPr lang="en-US" sz="600" dirty="0">
                <a:solidFill>
                  <a:schemeClr val="bg2"/>
                </a:solidFill>
                <a:latin typeface="+mj-lt"/>
              </a:rPr>
              <a:t>Cisco Confidential</a:t>
            </a:r>
          </a:p>
        </p:txBody>
      </p:sp>
      <p:sp>
        <p:nvSpPr>
          <p:cNvPr id="7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algn="l" defTabSz="814310">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
        <p:nvSpPr>
          <p:cNvPr id="7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lnSpc>
                <a:spcPct val="100000"/>
              </a:lnSpc>
            </a:pPr>
            <a:fld id="{DFCF27A5-1A5B-48D3-A060-2758FFBB1ADD}" type="slidenum">
              <a:rPr lang="en-US" sz="600">
                <a:solidFill>
                  <a:schemeClr val="bg1"/>
                </a:solidFill>
                <a:latin typeface="+mj-lt"/>
              </a:rPr>
              <a:pPr algn="r" defTabSz="814310">
                <a:lnSpc>
                  <a:spcPct val="100000"/>
                </a:lnSpc>
              </a:pPr>
              <a:t>‹#›</a:t>
            </a:fld>
            <a:endParaRPr lang="en-US" sz="600" dirty="0">
              <a:solidFill>
                <a:schemeClr val="bg1"/>
              </a:solidFill>
              <a:latin typeface="+mj-lt"/>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mj-lt"/>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22" name="Freeform 21"/>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23" name="Freeform 22"/>
          <p:cNvSpPr>
            <a:spLocks noEditPoints="1"/>
          </p:cNvSpPr>
          <p:nvPr/>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26" name="Freeform 25"/>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27" name="Freeform 26"/>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28" name="Freeform 27"/>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30" name="Freeform 29"/>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31" name="Freeform 30"/>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32" name="Freeform 31"/>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cSld name="Segue Option 5">
    <p:spTree>
      <p:nvGrpSpPr>
        <p:cNvPr id="1" name=""/>
        <p:cNvGrpSpPr/>
        <p:nvPr/>
      </p:nvGrpSpPr>
      <p:grpSpPr>
        <a:xfrm>
          <a:off x="0" y="0"/>
          <a:ext cx="0" cy="0"/>
          <a:chOff x="0" y="0"/>
          <a:chExt cx="0" cy="0"/>
        </a:xfrm>
      </p:grpSpPr>
      <p:sp>
        <p:nvSpPr>
          <p:cNvPr id="10" name="Picture Placeholder 43"/>
          <p:cNvSpPr>
            <a:spLocks noGrp="1"/>
          </p:cNvSpPr>
          <p:nvPr>
            <p:ph type="pic" sz="quarter" idx="12" hasCustomPrompt="1"/>
          </p:nvPr>
        </p:nvSpPr>
        <p:spPr bwMode="grayWhite">
          <a:xfrm>
            <a:off x="-45720" y="1647063"/>
            <a:ext cx="9235440" cy="2359152"/>
          </a:xfrm>
          <a:solidFill>
            <a:srgbClr val="8E8E95"/>
          </a:solidFill>
          <a:ln w="19050">
            <a:solidFill>
              <a:srgbClr val="C0C0C4"/>
            </a:solidFill>
          </a:ln>
        </p:spPr>
        <p:txBody>
          <a:bodyPr vert="horz" lIns="91431" tIns="45716" rIns="91431" bIns="45716" rtlCol="0" anchor="ctr" anchorCtr="1">
            <a:normAutofit/>
          </a:bodyPr>
          <a:lstStyle>
            <a:lvl1pPr marL="237721" indent="-237721" algn="l" defTabSz="914312"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5" name="Title 1"/>
          <p:cNvSpPr>
            <a:spLocks noGrp="1"/>
          </p:cNvSpPr>
          <p:nvPr>
            <p:ph type="ctrTitle" hasCustomPrompt="1"/>
          </p:nvPr>
        </p:nvSpPr>
        <p:spPr>
          <a:xfrm>
            <a:off x="774700" y="4298951"/>
            <a:ext cx="5321300" cy="1022350"/>
          </a:xfrm>
        </p:spPr>
        <p:txBody>
          <a:bodyPr anchor="ctr" anchorCtr="0"/>
          <a:lstStyle>
            <a:lvl1pPr>
              <a:defRPr b="0">
                <a:solidFill>
                  <a:schemeClr val="tx1"/>
                </a:solidFill>
              </a:defRPr>
            </a:lvl1pPr>
          </a:lstStyle>
          <a:p>
            <a:r>
              <a:rPr lang="en-US" dirty="0" smtClean="0"/>
              <a:t>Segue Text Here</a:t>
            </a:r>
            <a:endParaRPr lang="en-US" dirty="0"/>
          </a:p>
        </p:txBody>
      </p:sp>
    </p:spTree>
    <p:extLst>
      <p:ext uri="{BB962C8B-B14F-4D97-AF65-F5344CB8AC3E}">
        <p14:creationId xmlns:p14="http://schemas.microsoft.com/office/powerpoint/2010/main" val="133285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1_Bullet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7"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pic>
        <p:nvPicPr>
          <p:cNvPr id="38" name="Picture 37" descr="bottom bar.jpg"/>
          <p:cNvPicPr>
            <a:picLocks noChangeAspect="1"/>
          </p:cNvPicPr>
          <p:nvPr/>
        </p:nvPicPr>
        <p:blipFill>
          <a:blip r:embed="rId2" cstate="print"/>
          <a:stretch>
            <a:fillRect/>
          </a:stretch>
        </p:blipFill>
        <p:spPr>
          <a:xfrm>
            <a:off x="333376" y="6378339"/>
            <a:ext cx="8477250" cy="162912"/>
          </a:xfrm>
          <a:prstGeom prst="rect">
            <a:avLst/>
          </a:prstGeom>
        </p:spPr>
      </p:pic>
      <p:sp>
        <p:nvSpPr>
          <p:cNvPr id="39" name="Rectangle 38"/>
          <p:cNvSpPr/>
          <p:nvPr/>
        </p:nvSpPr>
        <p:spPr>
          <a:xfrm>
            <a:off x="3405353" y="5948637"/>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0" name="Rectangle 39"/>
          <p:cNvSpPr/>
          <p:nvPr/>
        </p:nvSpPr>
        <p:spPr>
          <a:xfrm>
            <a:off x="1460940" y="5948637"/>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2" name="Rectangle 41"/>
          <p:cNvSpPr/>
          <p:nvPr/>
        </p:nvSpPr>
        <p:spPr>
          <a:xfrm>
            <a:off x="4771698" y="5948637"/>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3" name="Rounded Rectangle 42"/>
          <p:cNvSpPr/>
          <p:nvPr/>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5" name="Rounded Rectangle 44"/>
          <p:cNvSpPr/>
          <p:nvPr/>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6" name="Rounded Rectangle 45"/>
          <p:cNvSpPr/>
          <p:nvPr/>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7" name="Rounded Rectangle 46"/>
          <p:cNvSpPr/>
          <p:nvPr/>
        </p:nvSpPr>
        <p:spPr>
          <a:xfrm rot="10800000" flipH="1">
            <a:off x="5869870" y="6614160"/>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8" name="Rounded Rectangle 47"/>
          <p:cNvSpPr/>
          <p:nvPr/>
        </p:nvSpPr>
        <p:spPr>
          <a:xfrm rot="10800000" flipH="1">
            <a:off x="6933206" y="661416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9" name="Rounded Rectangle 48"/>
          <p:cNvSpPr/>
          <p:nvPr/>
        </p:nvSpPr>
        <p:spPr>
          <a:xfrm rot="10800000" flipH="1">
            <a:off x="2191487"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0" name="Rounded Rectangle 49"/>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1" name="Rounded Rectangle 50"/>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2" name="Rounded Rectangle 51"/>
          <p:cNvSpPr/>
          <p:nvPr/>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3" name="Rounded Rectangle 52"/>
          <p:cNvSpPr/>
          <p:nvPr/>
        </p:nvSpPr>
        <p:spPr>
          <a:xfrm rot="10800000" flipH="1">
            <a:off x="341313" y="6708753"/>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4" name="Rounded Rectangle 53"/>
          <p:cNvSpPr/>
          <p:nvPr/>
        </p:nvSpPr>
        <p:spPr>
          <a:xfrm rot="10800000" flipH="1">
            <a:off x="8038251" y="8318269"/>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5" name="Rounded Rectangle 54"/>
          <p:cNvSpPr/>
          <p:nvPr/>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6" name="Rounded Rectangle 55"/>
          <p:cNvSpPr/>
          <p:nvPr/>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7" name="Rectangle 56"/>
          <p:cNvSpPr/>
          <p:nvPr/>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grpSp>
        <p:nvGrpSpPr>
          <p:cNvPr id="4"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solidFill>
                  <a:srgbClr val="0096D6"/>
                </a:solidFill>
                <a:latin typeface="Aria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0096D6"/>
                </a:solidFill>
                <a:latin typeface="Aria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0096D6"/>
                </a:solidFill>
                <a:latin typeface="Aria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0096D6"/>
                </a:solidFill>
                <a:latin typeface="Aria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grpSp>
      <p:sp>
        <p:nvSpPr>
          <p:cNvPr id="88" name="Rectangle 87"/>
          <p:cNvSpPr/>
          <p:nvPr/>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89"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a:r>
              <a:rPr lang="en-US" sz="600" dirty="0">
                <a:solidFill>
                  <a:srgbClr val="C0C0C0"/>
                </a:solidFill>
                <a:latin typeface="Arial"/>
              </a:rPr>
              <a:t>© 2010 Cisco and/or its affiliates. All rights reserved.</a:t>
            </a:r>
          </a:p>
        </p:txBody>
      </p:sp>
      <p:sp>
        <p:nvSpPr>
          <p:cNvPr id="90"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9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45"/>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46"/>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47"/>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48"/>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4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49"/>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50"/>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51"/>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52"/>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53"/>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54"/>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55"/>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56"/>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2"/>
                                        </p:tgtEl>
                                        <p:attrNameLst>
                                          <p:attrName>style.color</p:attrName>
                                        </p:attrNameLst>
                                      </p:cBhvr>
                                      <p:to>
                                        <a:srgbClr val="60CCCC"/>
                                      </p:to>
                                    </p:animClr>
                                    <p:animClr clrSpc="rgb" dir="cw">
                                      <p:cBhvr>
                                        <p:cTn id="33" dur="6650" autoRev="1" fill="hold"/>
                                        <p:tgtEl>
                                          <p:spTgt spid="42"/>
                                        </p:tgtEl>
                                        <p:attrNameLst>
                                          <p:attrName>fillcolor</p:attrName>
                                        </p:attrNameLst>
                                      </p:cBhvr>
                                      <p:to>
                                        <a:srgbClr val="60CCCC"/>
                                      </p:to>
                                    </p:animClr>
                                    <p:set>
                                      <p:cBhvr>
                                        <p:cTn id="34" dur="6650" autoRev="1" fill="hold"/>
                                        <p:tgtEl>
                                          <p:spTgt spid="42"/>
                                        </p:tgtEl>
                                        <p:attrNameLst>
                                          <p:attrName>fill.type</p:attrName>
                                        </p:attrNameLst>
                                      </p:cBhvr>
                                      <p:to>
                                        <p:strVal val="solid"/>
                                      </p:to>
                                    </p:set>
                                    <p:set>
                                      <p:cBhvr>
                                        <p:cTn id="35" dur="6650" autoRev="1" fill="hold"/>
                                        <p:tgtEl>
                                          <p:spTgt spid="42"/>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0"/>
                                        </p:tgtEl>
                                        <p:attrNameLst>
                                          <p:attrName>style.color</p:attrName>
                                        </p:attrNameLst>
                                      </p:cBhvr>
                                      <p:to>
                                        <a:srgbClr val="60CCCC"/>
                                      </p:to>
                                    </p:animClr>
                                    <p:animClr clrSpc="rgb" dir="cw">
                                      <p:cBhvr>
                                        <p:cTn id="38" dur="5350" autoRev="1" fill="hold"/>
                                        <p:tgtEl>
                                          <p:spTgt spid="40"/>
                                        </p:tgtEl>
                                        <p:attrNameLst>
                                          <p:attrName>fillcolor</p:attrName>
                                        </p:attrNameLst>
                                      </p:cBhvr>
                                      <p:to>
                                        <a:srgbClr val="60CCCC"/>
                                      </p:to>
                                    </p:animClr>
                                    <p:set>
                                      <p:cBhvr>
                                        <p:cTn id="39" dur="5350" autoRev="1" fill="hold"/>
                                        <p:tgtEl>
                                          <p:spTgt spid="40"/>
                                        </p:tgtEl>
                                        <p:attrNameLst>
                                          <p:attrName>fill.type</p:attrName>
                                        </p:attrNameLst>
                                      </p:cBhvr>
                                      <p:to>
                                        <p:strVal val="solid"/>
                                      </p:to>
                                    </p:set>
                                    <p:set>
                                      <p:cBhvr>
                                        <p:cTn id="40" dur="5350" autoRev="1" fill="hold"/>
                                        <p:tgtEl>
                                          <p:spTgt spid="40"/>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39"/>
                                        </p:tgtEl>
                                        <p:attrNameLst>
                                          <p:attrName>style.color</p:attrName>
                                        </p:attrNameLst>
                                      </p:cBhvr>
                                      <p:to>
                                        <a:srgbClr val="60CCCC"/>
                                      </p:to>
                                    </p:animClr>
                                    <p:animClr clrSpc="rgb" dir="cw">
                                      <p:cBhvr>
                                        <p:cTn id="43" dur="6650" autoRev="1" fill="hold"/>
                                        <p:tgtEl>
                                          <p:spTgt spid="39"/>
                                        </p:tgtEl>
                                        <p:attrNameLst>
                                          <p:attrName>fillcolor</p:attrName>
                                        </p:attrNameLst>
                                      </p:cBhvr>
                                      <p:to>
                                        <a:srgbClr val="60CCCC"/>
                                      </p:to>
                                    </p:animClr>
                                    <p:set>
                                      <p:cBhvr>
                                        <p:cTn id="44" dur="6650" autoRev="1" fill="hold"/>
                                        <p:tgtEl>
                                          <p:spTgt spid="39"/>
                                        </p:tgtEl>
                                        <p:attrNameLst>
                                          <p:attrName>fill.type</p:attrName>
                                        </p:attrNameLst>
                                      </p:cBhvr>
                                      <p:to>
                                        <p:strVal val="solid"/>
                                      </p:to>
                                    </p:set>
                                    <p:set>
                                      <p:cBhvr>
                                        <p:cTn id="45" dur="6650" autoRev="1"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p:cSld name="2_Title Slide-White">
    <p:spTree>
      <p:nvGrpSpPr>
        <p:cNvPr id="1" name=""/>
        <p:cNvGrpSpPr/>
        <p:nvPr/>
      </p:nvGrpSpPr>
      <p:grpSpPr>
        <a:xfrm>
          <a:off x="0" y="0"/>
          <a:ext cx="0" cy="0"/>
          <a:chOff x="0" y="0"/>
          <a:chExt cx="0" cy="0"/>
        </a:xfrm>
      </p:grpSpPr>
      <p:pic>
        <p:nvPicPr>
          <p:cNvPr id="38" name="Picture 37" descr="bottom bar.jpg"/>
          <p:cNvPicPr>
            <a:picLocks noChangeAspect="1"/>
          </p:cNvPicPr>
          <p:nvPr/>
        </p:nvPicPr>
        <p:blipFill>
          <a:blip r:embed="rId2" cstate="print"/>
          <a:stretch>
            <a:fillRect/>
          </a:stretch>
        </p:blipFill>
        <p:spPr>
          <a:xfrm>
            <a:off x="333376" y="6378339"/>
            <a:ext cx="8477250" cy="162912"/>
          </a:xfrm>
          <a:prstGeom prst="rect">
            <a:avLst/>
          </a:prstGeom>
        </p:spPr>
      </p:pic>
      <p:sp>
        <p:nvSpPr>
          <p:cNvPr id="57" name="Rectangle 56"/>
          <p:cNvSpPr/>
          <p:nvPr/>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grpSp>
        <p:nvGrpSpPr>
          <p:cNvPr id="4"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solidFill>
                  <a:srgbClr val="0096D6"/>
                </a:solidFill>
                <a:latin typeface="Aria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0096D6"/>
                </a:solidFill>
                <a:latin typeface="Aria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0096D6"/>
                </a:solidFill>
                <a:latin typeface="Aria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0096D6"/>
                </a:solidFill>
                <a:latin typeface="Aria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grpSp>
      <p:sp>
        <p:nvSpPr>
          <p:cNvPr id="88" name="Rectangle 87"/>
          <p:cNvSpPr/>
          <p:nvPr/>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89"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a:r>
              <a:rPr lang="en-US" sz="600" dirty="0">
                <a:solidFill>
                  <a:srgbClr val="C0C0C0"/>
                </a:solidFill>
                <a:latin typeface="Arial"/>
              </a:rPr>
              <a:t>© 2010 Cisco and/or its affiliates. All rights reserved.</a:t>
            </a:r>
          </a:p>
        </p:txBody>
      </p:sp>
      <p:sp>
        <p:nvSpPr>
          <p:cNvPr id="90"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9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spTree>
      <p:nvGrpSpPr>
        <p:cNvPr id="1" name=""/>
        <p:cNvGrpSpPr/>
        <p:nvPr/>
      </p:nvGrpSpPr>
      <p:grpSpPr>
        <a:xfrm>
          <a:off x="0" y="0"/>
          <a:ext cx="0" cy="0"/>
          <a:chOff x="0" y="0"/>
          <a:chExt cx="0" cy="0"/>
        </a:xfrm>
      </p:grpSpPr>
      <p:pic>
        <p:nvPicPr>
          <p:cNvPr id="58"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59" name="Rounded Rectangle 5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4" name="Rounded Rectangle 63"/>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5" name="Rounded Rectangle 64"/>
          <p:cNvSpPr/>
          <p:nvPr/>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a:endParaRPr lang="en-US" dirty="0">
              <a:solidFill>
                <a:srgbClr val="FFFFFF"/>
              </a:solidFill>
            </a:endParaRPr>
          </a:p>
        </p:txBody>
      </p:sp>
      <p:sp>
        <p:nvSpPr>
          <p:cNvPr id="66" name="Rounded Rectangle 65"/>
          <p:cNvSpPr/>
          <p:nvPr/>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7" name="Rounded Rectangle 66"/>
          <p:cNvSpPr/>
          <p:nvPr/>
        </p:nvSpPr>
        <p:spPr>
          <a:xfrm>
            <a:off x="8105451" y="569919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8" name="Rounded Rectangle 67"/>
          <p:cNvSpPr/>
          <p:nvPr/>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9"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FFFFFF"/>
                </a:solidFill>
                <a:latin typeface="Arial"/>
              </a:rPr>
              <a:t>Cisco Confidential</a:t>
            </a:r>
          </a:p>
        </p:txBody>
      </p:sp>
      <p:sp>
        <p:nvSpPr>
          <p:cNvPr id="7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a:solidFill>
                  <a:srgbClr val="FFFFFF"/>
                </a:solidFill>
                <a:latin typeface="Arial"/>
              </a:rPr>
              <a:t>© 2010 Cisco and/or its affiliates. All rights reserved.</a:t>
            </a:r>
          </a:p>
        </p:txBody>
      </p:sp>
      <p:sp>
        <p:nvSpPr>
          <p:cNvPr id="7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FFFFFF"/>
                </a:solidFill>
                <a:latin typeface="Arial"/>
              </a:rPr>
              <a:pPr algn="r" defTabSz="814310"/>
              <a:t>‹#›</a:t>
            </a:fld>
            <a:endParaRPr lang="en-US" sz="600" dirty="0">
              <a:solidFill>
                <a:srgbClr val="FFFFFF"/>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p:cSld name="4_Title Slide Gradient">
    <p:spTree>
      <p:nvGrpSpPr>
        <p:cNvPr id="1" name=""/>
        <p:cNvGrpSpPr/>
        <p:nvPr/>
      </p:nvGrpSpPr>
      <p:grpSpPr>
        <a:xfrm>
          <a:off x="0" y="0"/>
          <a:ext cx="0" cy="0"/>
          <a:chOff x="0" y="0"/>
          <a:chExt cx="0" cy="0"/>
        </a:xfrm>
      </p:grpSpPr>
      <p:grpSp>
        <p:nvGrpSpPr>
          <p:cNvPr id="4" name="Group 30"/>
          <p:cNvGrpSpPr/>
          <p:nvPr/>
        </p:nvGrpSpPr>
        <p:grpSpPr>
          <a:xfrm>
            <a:off x="-12699" y="-2056029"/>
            <a:ext cx="9847891" cy="19379146"/>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en-US" dirty="0">
                <a:solidFill>
                  <a:srgbClr val="FFFFFF"/>
                </a:solidFill>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69"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FFFFFF"/>
                </a:solidFill>
                <a:latin typeface="Arial"/>
              </a:rPr>
              <a:t>Cisco Confidential</a:t>
            </a:r>
          </a:p>
        </p:txBody>
      </p:sp>
      <p:sp>
        <p:nvSpPr>
          <p:cNvPr id="7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a:solidFill>
                  <a:srgbClr val="FFFFFF"/>
                </a:solidFill>
                <a:latin typeface="Arial"/>
              </a:rPr>
              <a:t>© 2010 Cisco and/or its affiliates. All rights reserved.</a:t>
            </a:r>
          </a:p>
        </p:txBody>
      </p:sp>
      <p:sp>
        <p:nvSpPr>
          <p:cNvPr id="7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FFFFFF"/>
                </a:solidFill>
                <a:latin typeface="Arial"/>
              </a:rPr>
              <a:pPr algn="r" defTabSz="814310"/>
              <a:t>‹#›</a:t>
            </a:fld>
            <a:endParaRPr lang="en-US" sz="600" dirty="0">
              <a:solidFill>
                <a:srgbClr val="FFFFFF"/>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5" name="Group 38"/>
          <p:cNvGrpSpPr/>
          <p:nvPr/>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Tree>
  </p:cSld>
  <p:clrMapOvr>
    <a:masterClrMapping/>
  </p:clrMapOvr>
  <p:transition>
    <p:wipe dir="r"/>
  </p:transition>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p:nvSpPr>
        <p:spPr>
          <a:xfrm>
            <a:off x="217357" y="3020519"/>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21393" y="399144"/>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a:solidFill>
                  <a:srgbClr val="C0C0C0"/>
                </a:solidFill>
                <a:latin typeface="Arial"/>
              </a:rPr>
              <a:t>© 2010 Cisco and/or its affiliates. All rights reserved.</a:t>
            </a: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p:nvSpPr>
        <p:spPr>
          <a:xfrm>
            <a:off x="217357" y="3020519"/>
            <a:ext cx="8694295" cy="175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21393" y="1967967"/>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a:solidFill>
                  <a:srgbClr val="C0C0C0"/>
                </a:solidFill>
                <a:latin typeface="Arial"/>
              </a:rPr>
              <a:t>© 2010 Cisco and/or its affiliates. All rights reserved.</a:t>
            </a: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mj-lt"/>
            </a:endParaRPr>
          </a:p>
        </p:txBody>
      </p:sp>
      <p:sp>
        <p:nvSpPr>
          <p:cNvPr id="21" name="Freeform 20"/>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24" name="Freeform 23"/>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25" name="Freeform 24"/>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26" name="Freeform 25"/>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27" name="Freeform 26"/>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28" name="Freeform 27"/>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29" name="Freeform 28"/>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33" name="Freeform 32"/>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34" name="TextBox 33"/>
          <p:cNvSpPr txBox="1"/>
          <p:nvPr/>
        </p:nvSpPr>
        <p:spPr>
          <a:xfrm>
            <a:off x="644691" y="3060489"/>
            <a:ext cx="2467324" cy="646323"/>
          </a:xfrm>
          <a:prstGeom prst="rect">
            <a:avLst/>
          </a:prstGeom>
          <a:noFill/>
        </p:spPr>
        <p:txBody>
          <a:bodyPr wrap="none" lIns="91431" tIns="45716" rIns="91431" bIns="45716"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6"/>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4"/>
            <a:ext cx="3236976" cy="646331"/>
          </a:xfrm>
        </p:spPr>
        <p:txBody>
          <a:bodyPr>
            <a:noAutofit/>
          </a:bodyPr>
          <a:lstStyle>
            <a:lvl1pPr marL="114289" indent="-114289" algn="l" defTabSz="914312"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a:solidFill>
                  <a:srgbClr val="C0C0C0"/>
                </a:solidFill>
                <a:latin typeface="Arial"/>
              </a:rPr>
              <a:t>© 2010 Cisco and/or its affiliates. All rights reserved.</a:t>
            </a:r>
          </a:p>
        </p:txBody>
      </p:sp>
      <p:sp>
        <p:nvSpPr>
          <p:cNvPr id="1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3"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pic>
        <p:nvPicPr>
          <p:cNvPr id="9" name="Picture 8" descr="bottom bar.jpg"/>
          <p:cNvPicPr>
            <a:picLocks noChangeAspect="1"/>
          </p:cNvPicPr>
          <p:nvPr/>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0" name="Rectangle 4"/>
          <p:cNvSpPr>
            <a:spLocks noChangeArrowheads="1"/>
          </p:cNvSpPr>
          <p:nvPr/>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a:solidFill>
                  <a:srgbClr val="C0C0C0"/>
                </a:solidFill>
                <a:latin typeface="Arial"/>
              </a:rPr>
              <a:t>© 2010 Cisco and/or its affiliates. All rights reserved.</a:t>
            </a: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16" name="Text Placeholder 15"/>
          <p:cNvSpPr>
            <a:spLocks noGrp="1"/>
          </p:cNvSpPr>
          <p:nvPr>
            <p:ph type="body" sz="quarter" idx="13" hasCustomPrompt="1"/>
          </p:nvPr>
        </p:nvSpPr>
        <p:spPr>
          <a:xfrm>
            <a:off x="4830903" y="295275"/>
            <a:ext cx="4132262" cy="838200"/>
          </a:xfrm>
        </p:spPr>
        <p:txBody>
          <a:bodyPr lIns="82288" rIns="82288"/>
          <a:lstStyle>
            <a:lvl1pPr marL="0" indent="0" algn="l" defTabSz="914312" rtl="0" eaLnBrk="1" latinLnBrk="0" hangingPunct="1">
              <a:lnSpc>
                <a:spcPct val="80000"/>
              </a:lnSpc>
              <a:spcBef>
                <a:spcPct val="0"/>
              </a:spcBef>
              <a:buFontTx/>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lvl="0"/>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Two Column</a:t>
            </a:r>
            <a:b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br>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Title Right</a:t>
            </a:r>
            <a:endParaRPr lang="en-US" dirty="0"/>
          </a:p>
        </p:txBody>
      </p:sp>
      <p:pic>
        <p:nvPicPr>
          <p:cNvPr id="13" name="Picture 12" descr="bottom bar.jpg"/>
          <p:cNvPicPr>
            <a:picLocks noChangeAspect="1"/>
          </p:cNvPicPr>
          <p:nvPr/>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1"/>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1"/>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5" y="1476375"/>
            <a:ext cx="8439461" cy="4305300"/>
          </a:xfrm>
        </p:spPr>
        <p:txBody>
          <a:bodyPr anchor="ctr" anchorCtr="1"/>
          <a:lstStyle>
            <a:lvl1pPr>
              <a:buNone/>
              <a:defRPr>
                <a:latin typeface="+mj-lt"/>
              </a:defRPr>
            </a:lvl1pPr>
          </a:lstStyle>
          <a:p>
            <a:r>
              <a:rPr lang="en-US"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785">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5201" y="5842636"/>
            <a:ext cx="8112126" cy="384175"/>
          </a:xfrm>
        </p:spPr>
        <p:txBody>
          <a:bodyPr anchor="b" anchorCtr="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9"/>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p:nvPicPr>
        <p:blipFill>
          <a:blip r:embed="rId2" cstate="print"/>
          <a:stretch>
            <a:fillRect/>
          </a:stretch>
        </p:blipFill>
        <p:spPr>
          <a:xfrm>
            <a:off x="4441928"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mj-lt"/>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6" name="Freeform 5"/>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7" name="Freeform 6"/>
          <p:cNvSpPr>
            <a:spLocks noEditPoints="1"/>
          </p:cNvSpPr>
          <p:nvPr/>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9" name="Freeform 8"/>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10" name="Freeform 9"/>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11" name="Freeform 10"/>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12" name="Freeform 11"/>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15" name="Freeform 14"/>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16" name="Freeform 15"/>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17" name="Freeform 16"/>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3"/>
            <a:ext cx="4684867" cy="384175"/>
          </a:xfrm>
        </p:spPr>
        <p:txBody>
          <a:bodyPr vert="horz" lIns="91431" tIns="45716" rIns="91431" bIns="45716" rtlCol="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p:nvGrpSpPr>
        <p:grpSpPr>
          <a:xfrm>
            <a:off x="341313" y="311151"/>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08694" y="3282696"/>
            <a:ext cx="4712557" cy="1022350"/>
          </a:xfrm>
        </p:spPr>
        <p:txBody>
          <a:bodyPr vert="horz" lIns="82288" tIns="45716" rIns="82288" bIns="45716" rtlCol="0" anchor="b"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31" name="Picture Placeholder 30"/>
          <p:cNvSpPr>
            <a:spLocks noGrp="1"/>
          </p:cNvSpPr>
          <p:nvPr>
            <p:ph type="pic" sz="quarter" idx="10" hasCustomPrompt="1"/>
          </p:nvPr>
        </p:nvSpPr>
        <p:spPr>
          <a:xfrm>
            <a:off x="5540376" y="1917701"/>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1"/>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0" name="Rounded Rectangle 9"/>
          <p:cNvSpPr/>
          <p:nvPr/>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1" name="Rounded Rectangle 10"/>
          <p:cNvSpPr/>
          <p:nvPr/>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a:endParaRPr lang="en-US" dirty="0">
              <a:solidFill>
                <a:srgbClr val="FFFFFF"/>
              </a:solidFill>
            </a:endParaRPr>
          </a:p>
        </p:txBody>
      </p:sp>
      <p:sp>
        <p:nvSpPr>
          <p:cNvPr id="12" name="Rounded Rectangle 11"/>
          <p:cNvSpPr/>
          <p:nvPr/>
        </p:nvSpPr>
        <p:spPr>
          <a:xfrm>
            <a:off x="6375620" y="17111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3" name="Rounded Rectangle 12"/>
          <p:cNvSpPr/>
          <p:nvPr/>
        </p:nvSpPr>
        <p:spPr>
          <a:xfrm>
            <a:off x="8105451" y="8348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7744" y="484633"/>
            <a:ext cx="8755128" cy="4372131"/>
          </a:xfrm>
        </p:spPr>
        <p:txBody>
          <a:bodyPr anchor="b" anchorCtr="0"/>
          <a:lstStyle>
            <a:lvl1pPr marL="228578" indent="-228578">
              <a:buFont typeface="Arial" pitchFamily="34" charset="0"/>
              <a:buChar char="“"/>
              <a:defRPr sz="6000" spc="0" baseline="0">
                <a:solidFill>
                  <a:schemeClr val="bg1"/>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a:r>
              <a:rPr lang="en-US" sz="600" dirty="0">
                <a:solidFill>
                  <a:srgbClr val="FFFFFF"/>
                </a:solidFill>
                <a:latin typeface="Arial"/>
              </a:rPr>
              <a:t>Cisco Confidential</a:t>
            </a:r>
          </a:p>
        </p:txBody>
      </p:sp>
      <p:sp>
        <p:nvSpPr>
          <p:cNvPr id="19"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a:r>
              <a:rPr lang="en-US" sz="600" dirty="0">
                <a:solidFill>
                  <a:srgbClr val="FFFFFF"/>
                </a:solidFill>
                <a:latin typeface="Arial"/>
              </a:rPr>
              <a:t>Cisco Confidential</a:t>
            </a:r>
          </a:p>
        </p:txBody>
      </p:sp>
      <p:sp>
        <p:nvSpPr>
          <p:cNvPr id="7" name="Text Placeholder 4"/>
          <p:cNvSpPr>
            <a:spLocks noGrp="1"/>
          </p:cNvSpPr>
          <p:nvPr>
            <p:ph type="body" sz="quarter" idx="11" hasCustomPrompt="1"/>
          </p:nvPr>
        </p:nvSpPr>
        <p:spPr>
          <a:xfrm>
            <a:off x="460248" y="5358903"/>
            <a:ext cx="8574685" cy="614362"/>
          </a:xfrm>
        </p:spPr>
        <p:txBody>
          <a:bodyPr vert="horz" lIns="91431" tIns="45716" rIns="91431" bIns="45716"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a:solidFill>
                  <a:srgbClr val="FFFFFF"/>
                </a:solidFill>
                <a:latin typeface="Arial"/>
              </a:rPr>
              <a:t>© 2010 Cisco and/or its affiliates. All rights reserved.</a:t>
            </a:r>
          </a:p>
        </p:txBody>
      </p:sp>
      <p:sp>
        <p:nvSpPr>
          <p:cNvPr id="22"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FFFFFF"/>
                </a:solidFill>
                <a:latin typeface="Arial"/>
              </a:rPr>
              <a:pPr algn="r" defTabSz="814310"/>
              <a:t>‹#›</a:t>
            </a:fld>
            <a:endParaRPr lang="en-US" sz="600" dirty="0">
              <a:solidFill>
                <a:srgbClr val="FFFFFF"/>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3" name="Rectangle 22"/>
          <p:cNvSpPr/>
          <p:nvPr/>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312"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3"/>
            <a:ext cx="4349918" cy="1089529"/>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20825"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0"/>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1" name="Picture Placeholder 25"/>
          <p:cNvSpPr>
            <a:spLocks noGrp="1"/>
          </p:cNvSpPr>
          <p:nvPr>
            <p:ph type="pic" sz="quarter" idx="12" hasCustomPrompt="1"/>
          </p:nvPr>
        </p:nvSpPr>
        <p:spPr>
          <a:xfrm>
            <a:off x="7011989" y="311150"/>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8"/>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1"/>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9" name="Picture Placeholder 25"/>
          <p:cNvSpPr>
            <a:spLocks noGrp="1"/>
          </p:cNvSpPr>
          <p:nvPr>
            <p:ph type="pic" sz="quarter" idx="16" hasCustomPrompt="1"/>
          </p:nvPr>
        </p:nvSpPr>
        <p:spPr>
          <a:xfrm>
            <a:off x="7011989" y="5182961"/>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 name="Picture Placeholder 4"/>
          <p:cNvSpPr>
            <a:spLocks noGrp="1"/>
          </p:cNvSpPr>
          <p:nvPr>
            <p:ph type="pic" sz="quarter" idx="10" hasCustomPrompt="1"/>
          </p:nvPr>
        </p:nvSpPr>
        <p:spPr>
          <a:xfrm>
            <a:off x="333375" y="310897"/>
            <a:ext cx="8474869" cy="6054185"/>
          </a:xfrm>
          <a:ln>
            <a:solidFill>
              <a:schemeClr val="bg2"/>
            </a:solidFill>
          </a:ln>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p:nvPicPr>
        <p:blipFill>
          <a:blip r:embed="rId2" cstate="print"/>
          <a:stretch>
            <a:fillRect/>
          </a:stretch>
        </p:blipFill>
        <p:spPr>
          <a:xfrm>
            <a:off x="333376" y="6374862"/>
            <a:ext cx="8477250" cy="171450"/>
          </a:xfrm>
          <a:prstGeom prst="rect">
            <a:avLst/>
          </a:prstGeom>
        </p:spPr>
      </p:pic>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8"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a:solidFill>
                  <a:srgbClr val="C0C0C0"/>
                </a:solidFill>
                <a:latin typeface="Arial"/>
              </a:rPr>
              <a:t>© 2010 Cisco and/or its affiliates. All rights reserved.</a:t>
            </a:r>
          </a:p>
        </p:txBody>
      </p:sp>
      <p:sp>
        <p:nvSpPr>
          <p:cNvPr id="10"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Tree>
  </p:cSld>
  <p:clrMapOvr>
    <a:masterClrMapping/>
  </p:clrMapOvr>
  <p:transition>
    <p:wipe dir="r"/>
  </p:transition>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grpSp>
        <p:nvGrpSpPr>
          <p:cNvPr id="2" name="Group 3"/>
          <p:cNvGrpSpPr/>
          <p:nvPr/>
        </p:nvGrpSpPr>
        <p:grpSpPr>
          <a:xfrm>
            <a:off x="341315"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
        <p:nvSpPr>
          <p:cNvPr id="21" name="Media Placeholder 20"/>
          <p:cNvSpPr>
            <a:spLocks noGrp="1"/>
          </p:cNvSpPr>
          <p:nvPr>
            <p:ph type="media" sz="quarter" idx="10" hasCustomPrompt="1"/>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31" tIns="45716" rIns="91431" bIns="45716"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p:nvPicPr>
        <p:blipFill>
          <a:blip r:embed="rId2" cstate="print"/>
          <a:srcRect l="1695" r="14438"/>
          <a:stretch>
            <a:fillRect/>
          </a:stretch>
        </p:blipFill>
        <p:spPr>
          <a:xfrm>
            <a:off x="0" y="0"/>
            <a:ext cx="9144000" cy="6858000"/>
          </a:xfrm>
          <a:prstGeom prst="rect">
            <a:avLst/>
          </a:prstGeom>
        </p:spPr>
      </p:pic>
      <p:sp>
        <p:nvSpPr>
          <p:cNvPr id="34" name="TextBox 33"/>
          <p:cNvSpPr txBox="1"/>
          <p:nvPr/>
        </p:nvSpPr>
        <p:spPr>
          <a:xfrm>
            <a:off x="644691" y="3060489"/>
            <a:ext cx="2467324" cy="646323"/>
          </a:xfrm>
          <a:prstGeom prst="rect">
            <a:avLst/>
          </a:prstGeom>
          <a:noFill/>
        </p:spPr>
        <p:txBody>
          <a:bodyPr wrap="none" lIns="91431" tIns="45716" rIns="91431" bIns="45716" rtlCol="0">
            <a:spAutoFit/>
          </a:bodyPr>
          <a:lstStyle/>
          <a:p>
            <a:r>
              <a:rPr lang="en-US" sz="3600" dirty="0" smtClean="0">
                <a:solidFill>
                  <a:srgbClr val="FFFFFF"/>
                </a:solidFill>
                <a:latin typeface="+mj-lt"/>
              </a:rPr>
              <a:t>Thank you.</a:t>
            </a:r>
            <a:endParaRPr lang="en-US" sz="3600" dirty="0">
              <a:solidFill>
                <a:srgbClr val="FFFFFF"/>
              </a:solidFill>
              <a:latin typeface="+mj-lt"/>
            </a:endParaRPr>
          </a:p>
        </p:txBody>
      </p:sp>
      <p:sp>
        <p:nvSpPr>
          <p:cNvPr id="19" name="Rectangle 18"/>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mj-lt"/>
            </a:endParaRPr>
          </a:p>
        </p:txBody>
      </p:sp>
      <p:sp>
        <p:nvSpPr>
          <p:cNvPr id="35" name="Freeform 34"/>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36" name="Freeform 35"/>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37" name="Freeform 36"/>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38" name="Freeform 37"/>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39" name="Freeform 38"/>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40" name="Freeform 39"/>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41" name="Freeform 40"/>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42" name="Freeform 41"/>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43" name="Freeform 42"/>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
        <p:nvSpPr>
          <p:cNvPr id="47" name="Freeform 46"/>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mj-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5"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a:solidFill>
                  <a:srgbClr val="C0C0C0"/>
                </a:solidFill>
                <a:latin typeface="Arial"/>
              </a:rPr>
              <a:t>© 2010 Cisco and/or its affiliates. All rights reserved.</a:t>
            </a:r>
          </a:p>
        </p:txBody>
      </p:sp>
      <p:sp>
        <p:nvSpPr>
          <p:cNvPr id="6"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Tree>
  </p:cSld>
  <p:clrMapOvr>
    <a:masterClrMapping/>
  </p:clrMapOvr>
  <p:transition>
    <p:wipe dir="r"/>
  </p:transition>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2" name="Freeform 21"/>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3" name="Freeform 22"/>
          <p:cNvSpPr>
            <a:spLocks noEditPoints="1"/>
          </p:cNvSpPr>
          <p:nvPr/>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6" name="Freeform 25"/>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7" name="Freeform 26"/>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8" name="Freeform 27"/>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0" name="Freeform 29"/>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1" name="Freeform 30"/>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2" name="Freeform 31"/>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21" name="Freeform 20"/>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4" name="Freeform 23"/>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5" name="Freeform 24"/>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6" name="Freeform 25"/>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7" name="Freeform 26"/>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8" name="Freeform 27"/>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9" name="Freeform 28"/>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3" name="Freeform 32"/>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4" name="TextBox 33"/>
          <p:cNvSpPr txBox="1"/>
          <p:nvPr/>
        </p:nvSpPr>
        <p:spPr>
          <a:xfrm>
            <a:off x="644691" y="3060489"/>
            <a:ext cx="2467324" cy="646323"/>
          </a:xfrm>
          <a:prstGeom prst="rect">
            <a:avLst/>
          </a:prstGeom>
          <a:noFill/>
        </p:spPr>
        <p:txBody>
          <a:bodyPr wrap="none" lIns="91431" tIns="45716" rIns="91431" bIns="45716" rtlCol="0">
            <a:spAutoFit/>
          </a:bodyPr>
          <a:lstStyle/>
          <a:p>
            <a:r>
              <a:rPr lang="en-US" sz="3600" dirty="0">
                <a:solidFill>
                  <a:srgbClr val="FFFFFF"/>
                </a:solidFill>
                <a:latin typeface="Arial"/>
              </a:rPr>
              <a:t>Thank you.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6" name="Freeform 5"/>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7" name="Freeform 6"/>
          <p:cNvSpPr>
            <a:spLocks noEditPoints="1"/>
          </p:cNvSpPr>
          <p:nvPr/>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9" name="Freeform 8"/>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0" name="Freeform 9"/>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1" name="Freeform 10"/>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2" name="Freeform 11"/>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5" name="Freeform 14"/>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6" name="Freeform 15"/>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7" name="Freeform 16"/>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p:nvPicPr>
        <p:blipFill>
          <a:blip r:embed="rId2" cstate="print"/>
          <a:srcRect l="1695" r="14438"/>
          <a:stretch>
            <a:fillRect/>
          </a:stretch>
        </p:blipFill>
        <p:spPr>
          <a:xfrm>
            <a:off x="0" y="0"/>
            <a:ext cx="9144000" cy="6858000"/>
          </a:xfrm>
          <a:prstGeom prst="rect">
            <a:avLst/>
          </a:prstGeom>
        </p:spPr>
      </p:pic>
      <p:sp>
        <p:nvSpPr>
          <p:cNvPr id="34" name="TextBox 33"/>
          <p:cNvSpPr txBox="1"/>
          <p:nvPr/>
        </p:nvSpPr>
        <p:spPr>
          <a:xfrm>
            <a:off x="644691" y="3060489"/>
            <a:ext cx="2467324" cy="646323"/>
          </a:xfrm>
          <a:prstGeom prst="rect">
            <a:avLst/>
          </a:prstGeom>
          <a:noFill/>
        </p:spPr>
        <p:txBody>
          <a:bodyPr wrap="none" lIns="91431" tIns="45716" rIns="91431" bIns="45716" rtlCol="0">
            <a:spAutoFit/>
          </a:bodyPr>
          <a:lstStyle/>
          <a:p>
            <a:r>
              <a:rPr lang="en-US" sz="3600" dirty="0">
                <a:solidFill>
                  <a:srgbClr val="FFFFFF"/>
                </a:solidFill>
                <a:latin typeface="Arial"/>
              </a:rPr>
              <a:t>Thank you.</a:t>
            </a:r>
          </a:p>
        </p:txBody>
      </p:sp>
      <p:sp>
        <p:nvSpPr>
          <p:cNvPr id="19" name="Rectangle 18"/>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35" name="Freeform 34"/>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6" name="Freeform 35"/>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7" name="Freeform 36"/>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8" name="Freeform 37"/>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9" name="Freeform 38"/>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0" name="Freeform 39"/>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1" name="Freeform 40"/>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2" name="Freeform 41"/>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3" name="Freeform 42"/>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7" name="Freeform 46"/>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
  <p:cSld name="Title Slide Horizontal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8173" y="5483228"/>
            <a:ext cx="7763706" cy="384175"/>
          </a:xfrm>
        </p:spPr>
        <p:txBody>
          <a:bodyPr>
            <a:normAutofit/>
          </a:bodyPr>
          <a:lstStyle>
            <a:lvl1pPr marL="0" indent="0" algn="l">
              <a:buNone/>
              <a:defRPr sz="2000">
                <a:solidFill>
                  <a:schemeClr val="tx1"/>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8175" y="4114800"/>
            <a:ext cx="7763705" cy="1022350"/>
          </a:xfrm>
        </p:spPr>
        <p:txBody>
          <a:bodyPr/>
          <a:lstStyle>
            <a:lvl1pPr>
              <a:defRPr b="0">
                <a:solidFill>
                  <a:schemeClr val="tx1"/>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8956519F-11BC-44F7-8AD7-601702EFDAB9}" type="slidenum">
              <a:rPr lang="en-US" sz="1000">
                <a:solidFill>
                  <a:srgbClr val="8E8E95"/>
                </a:solidFill>
                <a:latin typeface="Arial"/>
                <a:ea typeface="ＭＳ Ｐゴシック" pitchFamily="-112" charset="-128"/>
              </a:rPr>
              <a:pPr algn="r" defTabSz="814310" fontAlgn="auto">
                <a:spcBef>
                  <a:spcPts val="0"/>
                </a:spcBef>
                <a:spcAft>
                  <a:spcPts val="0"/>
                </a:spcAft>
                <a:defRPr/>
              </a:pPr>
              <a:t>‹#›</a:t>
            </a:fld>
            <a:endParaRPr lang="en-US" sz="1000" dirty="0">
              <a:solidFill>
                <a:srgbClr val="8E8E95"/>
              </a:solidFill>
              <a:latin typeface="Arial"/>
              <a:ea typeface="ＭＳ Ｐゴシック" pitchFamily="-112" charset="-128"/>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FD8C7271-8F64-4A67-9570-FDA2DE93136A}" type="slidenum">
              <a:rPr lang="en-US" sz="1000">
                <a:solidFill>
                  <a:srgbClr val="8E8E95"/>
                </a:solidFill>
                <a:latin typeface="Arial"/>
                <a:ea typeface="ＭＳ Ｐゴシック" pitchFamily="-112" charset="-128"/>
              </a:rPr>
              <a:pPr algn="r" defTabSz="814310" fontAlgn="auto">
                <a:spcBef>
                  <a:spcPts val="0"/>
                </a:spcBef>
                <a:spcAft>
                  <a:spcPts val="0"/>
                </a:spcAft>
                <a:defRPr/>
              </a:pPr>
              <a:t>‹#›</a:t>
            </a:fld>
            <a:endParaRPr lang="en-US" sz="1000" dirty="0">
              <a:solidFill>
                <a:srgbClr val="8E8E95"/>
              </a:solidFill>
              <a:latin typeface="Arial"/>
              <a:ea typeface="ＭＳ Ｐゴシック" pitchFamily="-112" charset="-128"/>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2" y="1600201"/>
            <a:ext cx="74358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2"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33"/>
            <a:ext cx="7461250" cy="307768"/>
          </a:xfrm>
        </p:spPr>
        <p:txBody>
          <a:bodyPr wrap="square" anchor="b" anchorCtr="0">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72B58DD5-F5D2-459A-89A9-925C5C6C4103}" type="slidenum">
              <a:rPr lang="en-US" sz="1000">
                <a:solidFill>
                  <a:srgbClr val="8E8E95"/>
                </a:solidFill>
                <a:latin typeface="Arial"/>
              </a:rPr>
              <a:pPr algn="r" defTabSz="814310"/>
              <a:t>‹#›</a:t>
            </a:fld>
            <a:endParaRPr lang="en-US" sz="1000">
              <a:solidFill>
                <a:srgbClr val="8E8E95"/>
              </a:solidFill>
              <a:latin typeface="Arial"/>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6CB7525A-F64A-4E85-AF65-8D59EBB47B32}" type="slidenum">
              <a:rPr lang="en-US" sz="1000">
                <a:solidFill>
                  <a:srgbClr val="8E8E95"/>
                </a:solidFill>
                <a:latin typeface="Arial"/>
              </a:rPr>
              <a:pPr algn="r" defTabSz="814310"/>
              <a:t>‹#›</a:t>
            </a:fld>
            <a:endParaRPr lang="en-US" sz="1000">
              <a:solidFill>
                <a:srgbClr val="8E8E95"/>
              </a:solidFill>
              <a:latin typeface="Arial"/>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cSld name="Right Third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2" y="1600201"/>
            <a:ext cx="45402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2" y="1186542"/>
            <a:ext cx="45402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44" name="Picture Placeholder 43"/>
          <p:cNvSpPr>
            <a:spLocks noGrp="1"/>
          </p:cNvSpPr>
          <p:nvPr>
            <p:ph type="pic" sz="quarter" idx="11" hasCustomPrompt="1"/>
          </p:nvPr>
        </p:nvSpPr>
        <p:spPr>
          <a:xfrm>
            <a:off x="6096000" y="1143000"/>
            <a:ext cx="3048000" cy="5715000"/>
          </a:xfrm>
        </p:spPr>
        <p:txBody>
          <a:bodyPr anchor="ctr" anchorCtr="1"/>
          <a:lstStyle>
            <a:lvl1pPr>
              <a:buNone/>
              <a:defRPr/>
            </a:lvl1pPr>
          </a:lstStyle>
          <a:p>
            <a:r>
              <a:rPr lang="en-US" dirty="0" smtClean="0"/>
              <a:t>Photo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045" y="304800"/>
            <a:ext cx="7769834"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2046" y="1600203"/>
            <a:ext cx="777398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812045" y="1186542"/>
            <a:ext cx="7769834"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812043" y="6372435"/>
            <a:ext cx="7769836"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0BCDA096-9E3C-487B-A875-23E206C2D641}" type="slidenum">
              <a:rPr lang="en-US" sz="1000">
                <a:solidFill>
                  <a:srgbClr val="8E8E95"/>
                </a:solidFill>
                <a:latin typeface="Arial"/>
              </a:rPr>
              <a:pPr algn="r" defTabSz="814310" fontAlgn="auto">
                <a:spcBef>
                  <a:spcPts val="0"/>
                </a:spcBef>
                <a:spcAft>
                  <a:spcPts val="0"/>
                </a:spcAft>
                <a:defRPr/>
              </a:pPr>
              <a:t>‹#›</a:t>
            </a:fld>
            <a:endParaRPr lang="en-US" sz="1000" dirty="0">
              <a:solidFill>
                <a:srgbClr val="8E8E95"/>
              </a:solidFill>
              <a:latin typeface="Arial"/>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20577B90-1B22-4877-BBBC-B2F607CCF230}" type="slidenum">
              <a:rPr lang="en-US" sz="1000">
                <a:solidFill>
                  <a:srgbClr val="8E8E95"/>
                </a:solidFill>
                <a:latin typeface="Arial"/>
              </a:rPr>
              <a:pPr algn="r" defTabSz="814310" fontAlgn="auto">
                <a:spcBef>
                  <a:spcPts val="0"/>
                </a:spcBef>
                <a:spcAft>
                  <a:spcPts val="0"/>
                </a:spcAft>
                <a:defRPr/>
              </a:pPr>
              <a:t>‹#›</a:t>
            </a:fld>
            <a:endParaRPr lang="en-US" sz="1000" dirty="0">
              <a:solidFill>
                <a:srgbClr val="8E8E95"/>
              </a:solidFill>
              <a:latin typeface="Arial"/>
            </a:endParaRPr>
          </a:p>
        </p:txBody>
      </p:sp>
      <p:sp>
        <p:nvSpPr>
          <p:cNvPr id="2" name="Title 1"/>
          <p:cNvSpPr>
            <a:spLocks noGrp="1"/>
          </p:cNvSpPr>
          <p:nvPr>
            <p:ph type="title"/>
          </p:nvPr>
        </p:nvSpPr>
        <p:spPr>
          <a:xfrm>
            <a:off x="793752" y="304800"/>
            <a:ext cx="7435849"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dirty="0"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72B58DD5-F5D2-459A-89A9-925C5C6C4103}" type="slidenum">
              <a:rPr lang="en-US" sz="1000">
                <a:solidFill>
                  <a:srgbClr val="8E8E95"/>
                </a:solidFill>
                <a:latin typeface="Arial"/>
              </a:rPr>
              <a:pPr algn="r" defTabSz="814310"/>
              <a:t>‹#›</a:t>
            </a:fld>
            <a:endParaRPr lang="en-US" sz="1000">
              <a:solidFill>
                <a:srgbClr val="8E8E95"/>
              </a:solidFill>
              <a:latin typeface="Arial"/>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6CB7525A-F64A-4E85-AF65-8D59EBB47B32}" type="slidenum">
              <a:rPr lang="en-US" sz="1000">
                <a:solidFill>
                  <a:srgbClr val="8E8E95"/>
                </a:solidFill>
                <a:latin typeface="Arial"/>
              </a:rPr>
              <a:pPr algn="r" defTabSz="814310"/>
              <a:t>‹#›</a:t>
            </a:fld>
            <a:endParaRPr lang="en-US" sz="1000">
              <a:solidFill>
                <a:srgbClr val="8E8E95"/>
              </a:solidFill>
              <a:latin typeface="Arial"/>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userDrawn="1">
  <p:cSld name="1_Title Slide Vertical 1">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9525" y="2081214"/>
            <a:ext cx="9153525" cy="2389187"/>
          </a:xfrm>
          <a:prstGeom prst="rect">
            <a:avLst/>
          </a:prstGeom>
          <a:noFill/>
          <a:ln w="9525">
            <a:noFill/>
            <a:miter lim="800000"/>
            <a:headEnd/>
            <a:tailEnd/>
          </a:ln>
        </p:spPr>
      </p:pic>
      <p:grpSp>
        <p:nvGrpSpPr>
          <p:cNvPr id="4" name="Group 7"/>
          <p:cNvGrpSpPr>
            <a:grpSpLocks/>
          </p:cNvGrpSpPr>
          <p:nvPr/>
        </p:nvGrpSpPr>
        <p:grpSpPr bwMode="auto">
          <a:xfrm>
            <a:off x="609600" y="525464"/>
            <a:ext cx="1447800" cy="769937"/>
            <a:chOff x="3272" y="1316"/>
            <a:chExt cx="1889" cy="1002"/>
          </a:xfrm>
        </p:grpSpPr>
        <p:sp>
          <p:nvSpPr>
            <p:cNvPr id="7" name="AutoShape 8"/>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8" name="Rectangle 7"/>
            <p:cNvSpPr>
              <a:spLocks noChangeArrowheads="1"/>
            </p:cNvSpPr>
            <p:nvPr/>
          </p:nvSpPr>
          <p:spPr bwMode="auto">
            <a:xfrm>
              <a:off x="3802" y="1979"/>
              <a:ext cx="87" cy="326"/>
            </a:xfrm>
            <a:prstGeom prst="rect">
              <a:avLst/>
            </a:prstGeom>
            <a:solidFill>
              <a:srgbClr val="B21A1A"/>
            </a:solidFill>
            <a:ln w="9525">
              <a:noFill/>
              <a:miter lim="800000"/>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9" name="Freeform 8"/>
            <p:cNvSpPr>
              <a:spLocks/>
            </p:cNvSpPr>
            <p:nvPr/>
          </p:nvSpPr>
          <p:spPr bwMode="auto">
            <a:xfrm>
              <a:off x="4303"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0" name="Freeform 9"/>
            <p:cNvSpPr>
              <a:spLocks/>
            </p:cNvSpPr>
            <p:nvPr/>
          </p:nvSpPr>
          <p:spPr bwMode="auto">
            <a:xfrm>
              <a:off x="3444"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1" name="Freeform 10"/>
            <p:cNvSpPr>
              <a:spLocks noEditPoints="1"/>
            </p:cNvSpPr>
            <p:nvPr/>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2" name="Freeform 11"/>
            <p:cNvSpPr>
              <a:spLocks/>
            </p:cNvSpPr>
            <p:nvPr/>
          </p:nvSpPr>
          <p:spPr bwMode="auto">
            <a:xfrm>
              <a:off x="3999" y="1971"/>
              <a:ext cx="224"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3" name="Freeform 12"/>
            <p:cNvSpPr>
              <a:spLocks/>
            </p:cNvSpPr>
            <p:nvPr/>
          </p:nvSpPr>
          <p:spPr bwMode="auto">
            <a:xfrm>
              <a:off x="3272" y="1587"/>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4" name="Freeform 13"/>
            <p:cNvSpPr>
              <a:spLocks/>
            </p:cNvSpPr>
            <p:nvPr/>
          </p:nvSpPr>
          <p:spPr bwMode="auto">
            <a:xfrm>
              <a:off x="3500"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5" name="Freeform 14"/>
            <p:cNvSpPr>
              <a:spLocks/>
            </p:cNvSpPr>
            <p:nvPr/>
          </p:nvSpPr>
          <p:spPr bwMode="auto">
            <a:xfrm>
              <a:off x="3721"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6" name="Freeform 15"/>
            <p:cNvSpPr>
              <a:spLocks/>
            </p:cNvSpPr>
            <p:nvPr/>
          </p:nvSpPr>
          <p:spPr bwMode="auto">
            <a:xfrm>
              <a:off x="3949"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7" name="Freeform 16"/>
            <p:cNvSpPr>
              <a:spLocks/>
            </p:cNvSpPr>
            <p:nvPr/>
          </p:nvSpPr>
          <p:spPr bwMode="auto">
            <a:xfrm>
              <a:off x="4171"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8" name="Freeform 17"/>
            <p:cNvSpPr>
              <a:spLocks/>
            </p:cNvSpPr>
            <p:nvPr/>
          </p:nvSpPr>
          <p:spPr bwMode="auto">
            <a:xfrm>
              <a:off x="4399"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9" name="Freeform 18"/>
            <p:cNvSpPr>
              <a:spLocks/>
            </p:cNvSpPr>
            <p:nvPr/>
          </p:nvSpPr>
          <p:spPr bwMode="auto">
            <a:xfrm>
              <a:off x="4625" y="1320"/>
              <a:ext cx="83"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20" name="Freeform 19"/>
            <p:cNvSpPr>
              <a:spLocks/>
            </p:cNvSpPr>
            <p:nvPr/>
          </p:nvSpPr>
          <p:spPr bwMode="auto">
            <a:xfrm>
              <a:off x="4848"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21" name="Freeform 20"/>
            <p:cNvSpPr>
              <a:spLocks/>
            </p:cNvSpPr>
            <p:nvPr/>
          </p:nvSpPr>
          <p:spPr bwMode="auto">
            <a:xfrm>
              <a:off x="5074" y="1587"/>
              <a:ext cx="83"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grpSp>
      <p:sp>
        <p:nvSpPr>
          <p:cNvPr id="3" name="Subtitle 2"/>
          <p:cNvSpPr>
            <a:spLocks noGrp="1"/>
          </p:cNvSpPr>
          <p:nvPr>
            <p:ph type="subTitle" idx="1"/>
          </p:nvPr>
        </p:nvSpPr>
        <p:spPr>
          <a:xfrm>
            <a:off x="650874" y="4733926"/>
            <a:ext cx="4454526" cy="371475"/>
          </a:xfrm>
        </p:spPr>
        <p:txBody>
          <a:bodyPr>
            <a:normAutofit/>
          </a:bodyPr>
          <a:lstStyle>
            <a:lvl1pPr marL="0" indent="0" algn="l">
              <a:buNone/>
              <a:defRPr sz="2000">
                <a:solidFill>
                  <a:schemeClr val="tx1"/>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bwMode="white">
          <a:xfrm>
            <a:off x="650875" y="2774951"/>
            <a:ext cx="4454526" cy="1022350"/>
          </a:xfrm>
        </p:spPr>
        <p:txBody>
          <a:bodyPr anchor="ctr"/>
          <a:lstStyle>
            <a:lvl1pPr>
              <a:defRPr b="0">
                <a:solidFill>
                  <a:schemeClr val="bg2"/>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cSld name="Top Half Photo and Content">
    <p:spTree>
      <p:nvGrpSpPr>
        <p:cNvPr id="1" name=""/>
        <p:cNvGrpSpPr/>
        <p:nvPr/>
      </p:nvGrpSpPr>
      <p:grpSpPr>
        <a:xfrm>
          <a:off x="0" y="0"/>
          <a:ext cx="0" cy="0"/>
          <a:chOff x="0" y="0"/>
          <a:chExt cx="0" cy="0"/>
        </a:xfrm>
      </p:grpSpPr>
      <p:sp>
        <p:nvSpPr>
          <p:cNvPr id="5"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327FA216-BC1B-4504-9E04-7EC72368D45F}" type="slidenum">
              <a:rPr lang="en-US" sz="1000">
                <a:solidFill>
                  <a:srgbClr val="8E8E95"/>
                </a:solidFill>
                <a:latin typeface="Arial"/>
              </a:rPr>
              <a:pPr algn="r" defTabSz="814310"/>
              <a:t>‹#›</a:t>
            </a:fld>
            <a:endParaRPr lang="en-US" sz="1000">
              <a:solidFill>
                <a:srgbClr val="8E8E95"/>
              </a:solidFill>
              <a:latin typeface="Arial"/>
            </a:endParaRPr>
          </a:p>
        </p:txBody>
      </p:sp>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FCA69DF0-8AE8-443A-85B1-73D0F183E5B7}" type="slidenum">
              <a:rPr lang="en-US" sz="1000">
                <a:solidFill>
                  <a:srgbClr val="8E8E95"/>
                </a:solidFill>
                <a:latin typeface="Arial"/>
              </a:rPr>
              <a:pPr algn="r" defTabSz="814310"/>
              <a:t>‹#›</a:t>
            </a:fld>
            <a:endParaRPr lang="en-US" sz="1000">
              <a:solidFill>
                <a:srgbClr val="8E8E95"/>
              </a:solidFill>
              <a:latin typeface="Arial"/>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93752" y="4495800"/>
            <a:ext cx="7464878" cy="1752599"/>
          </a:xfrm>
        </p:spPr>
        <p:txBody>
          <a:bodyPr/>
          <a:lstStyle/>
          <a:p>
            <a:pPr lvl="0"/>
            <a:r>
              <a:rPr lang="en-US" smtClean="0"/>
              <a:t>Click to edit Master text styles</a:t>
            </a:r>
          </a:p>
        </p:txBody>
      </p:sp>
      <p:sp>
        <p:nvSpPr>
          <p:cNvPr id="44" name="Picture Placeholder 43"/>
          <p:cNvSpPr>
            <a:spLocks noGrp="1"/>
          </p:cNvSpPr>
          <p:nvPr>
            <p:ph type="pic" sz="quarter" idx="11"/>
          </p:nvPr>
        </p:nvSpPr>
        <p:spPr>
          <a:xfrm>
            <a:off x="0" y="1143000"/>
            <a:ext cx="9144000" cy="2857500"/>
          </a:xfrm>
        </p:spPr>
        <p:txBody>
          <a:bodyPr rtlCol="0" anchor="ctr" anchorCtr="1">
            <a:normAutofit/>
          </a:bodyPr>
          <a:lstStyle>
            <a:lvl1pPr>
              <a:buNone/>
              <a:defRPr baseline="0"/>
            </a:lvl1pPr>
          </a:lstStyle>
          <a:p>
            <a:pPr lvl="0"/>
            <a:r>
              <a:rPr lang="en-US" noProof="0" smtClean="0"/>
              <a:t>Click icon to add picture</a:t>
            </a:r>
            <a:endParaRPr lang="en-US" noProof="0" dirty="0"/>
          </a:p>
        </p:txBody>
      </p:sp>
    </p:spTree>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userDrawn="1">
  <p:cSld name="1_Title and Content Blue Gradient">
    <p:spTree>
      <p:nvGrpSpPr>
        <p:cNvPr id="1" name=""/>
        <p:cNvGrpSpPr/>
        <p:nvPr/>
      </p:nvGrpSpPr>
      <p:grpSpPr>
        <a:xfrm>
          <a:off x="0" y="0"/>
          <a:ext cx="0" cy="0"/>
          <a:chOff x="0" y="0"/>
          <a:chExt cx="0" cy="0"/>
        </a:xfrm>
      </p:grpSpPr>
      <p:sp>
        <p:nvSpPr>
          <p:cNvPr id="7" name="Rectangle 7"/>
          <p:cNvSpPr>
            <a:spLocks noChangeArrowheads="1"/>
          </p:cNvSpPr>
          <p:nvPr/>
        </p:nvSpPr>
        <p:spPr bwMode="ltGray">
          <a:xfrm>
            <a:off x="8594059" y="6625960"/>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C7ECA48D-95EA-4F59-81DA-3EB66DE143A1}" type="slidenum">
              <a:rPr lang="en-US" sz="1000">
                <a:solidFill>
                  <a:srgbClr val="8E8E95"/>
                </a:solidFill>
                <a:latin typeface="Arial"/>
                <a:cs typeface="ＭＳ Ｐゴシック" pitchFamily="-112" charset="-128"/>
              </a:rPr>
              <a:pPr algn="r" defTabSz="814310" fontAlgn="auto">
                <a:spcBef>
                  <a:spcPts val="0"/>
                </a:spcBef>
                <a:spcAft>
                  <a:spcPts val="0"/>
                </a:spcAft>
                <a:defRPr/>
              </a:pPr>
              <a:t>‹#›</a:t>
            </a:fld>
            <a:endParaRPr lang="en-US" sz="1000" dirty="0">
              <a:solidFill>
                <a:srgbClr val="8E8E95"/>
              </a:solidFill>
              <a:latin typeface="Arial"/>
              <a:cs typeface="ＭＳ Ｐゴシック" pitchFamily="-112" charset="-128"/>
            </a:endParaRPr>
          </a:p>
        </p:txBody>
      </p:sp>
      <p:sp>
        <p:nvSpPr>
          <p:cNvPr id="2" name="Title 1"/>
          <p:cNvSpPr>
            <a:spLocks noGrp="1"/>
          </p:cNvSpPr>
          <p:nvPr>
            <p:ph type="title"/>
          </p:nvPr>
        </p:nvSpPr>
        <p:spPr>
          <a:xfrm>
            <a:off x="812045" y="304800"/>
            <a:ext cx="7769834" cy="838200"/>
          </a:xfrm>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12046" y="1600203"/>
            <a:ext cx="7773981" cy="4525963"/>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72B58DD5-F5D2-459A-89A9-925C5C6C4103}" type="slidenum">
              <a:rPr lang="en-US" sz="1000">
                <a:solidFill>
                  <a:srgbClr val="8E8E95"/>
                </a:solidFill>
                <a:latin typeface="Arial"/>
              </a:rPr>
              <a:pPr algn="r" defTabSz="814310"/>
              <a:t>‹#›</a:t>
            </a:fld>
            <a:endParaRPr lang="en-US" sz="1000">
              <a:solidFill>
                <a:srgbClr val="8E8E95"/>
              </a:solidFill>
              <a:latin typeface="Arial"/>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6CB7525A-F64A-4E85-AF65-8D59EBB47B32}" type="slidenum">
              <a:rPr lang="en-US" sz="1000">
                <a:solidFill>
                  <a:srgbClr val="8E8E95"/>
                </a:solidFill>
                <a:latin typeface="Arial"/>
              </a:rPr>
              <a:pPr algn="r" defTabSz="814310"/>
              <a:t>‹#›</a:t>
            </a:fld>
            <a:endParaRPr lang="en-US" sz="1000">
              <a:solidFill>
                <a:srgbClr val="8E8E95"/>
              </a:solidFill>
              <a:latin typeface="Arial"/>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cSld name="Right Half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2" y="1600201"/>
            <a:ext cx="30162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2" y="1186542"/>
            <a:ext cx="30289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44" name="Picture Placeholder 43"/>
          <p:cNvSpPr>
            <a:spLocks noGrp="1"/>
          </p:cNvSpPr>
          <p:nvPr>
            <p:ph type="pic" sz="quarter" idx="11" hasCustomPrompt="1"/>
          </p:nvPr>
        </p:nvSpPr>
        <p:spPr>
          <a:xfrm>
            <a:off x="4572000" y="1143000"/>
            <a:ext cx="4572000" cy="5715000"/>
          </a:xfrm>
        </p:spPr>
        <p:txBody>
          <a:bodyPr anchor="ctr" anchorCtr="1"/>
          <a:lstStyle>
            <a:lvl1pPr>
              <a:buNone/>
              <a:defRPr/>
            </a:lvl1pPr>
          </a:lstStyle>
          <a:p>
            <a:r>
              <a:rPr lang="en-US" dirty="0" smtClean="0"/>
              <a:t>Photo Goes Here</a:t>
            </a:r>
            <a:endParaRPr lang="en-US" dirty="0"/>
          </a:p>
        </p:txBody>
      </p:sp>
      <p:sp>
        <p:nvSpPr>
          <p:cNvPr id="19"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1000">
                <a:solidFill>
                  <a:srgbClr val="8E8E95"/>
                </a:solidFill>
                <a:latin typeface="Arial"/>
              </a:rPr>
              <a:pPr algn="r" defTabSz="814310"/>
              <a:t>‹#›</a:t>
            </a:fld>
            <a:endParaRPr lang="en-US" sz="1000" dirty="0">
              <a:solidFill>
                <a:srgbClr val="8E8E95"/>
              </a:solidFill>
              <a:latin typeface="Arial"/>
            </a:endParaRPr>
          </a:p>
        </p:txBody>
      </p:sp>
      <p:sp>
        <p:nvSpPr>
          <p:cNvPr id="20"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1000">
                <a:solidFill>
                  <a:srgbClr val="8E8E95"/>
                </a:solidFill>
                <a:latin typeface="Arial"/>
              </a:rPr>
              <a:pPr algn="r" defTabSz="814310"/>
              <a:t>‹#›</a:t>
            </a:fld>
            <a:endParaRPr lang="en-US" sz="1000" dirty="0">
              <a:solidFill>
                <a:srgbClr val="8E8E95"/>
              </a:solidFill>
              <a:latin typeface="Arial"/>
            </a:endParaRPr>
          </a:p>
        </p:txBody>
      </p:sp>
    </p:spTree>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87F6EAC9-F1EC-4B4A-AE61-D58AE4A2C956}" type="slidenum">
              <a:rPr lang="en-US" sz="1000">
                <a:solidFill>
                  <a:srgbClr val="8E8E95"/>
                </a:solidFill>
                <a:latin typeface="Arial"/>
                <a:ea typeface="ＭＳ Ｐゴシック" pitchFamily="-112" charset="-128"/>
              </a:rPr>
              <a:pPr algn="r" defTabSz="814310">
                <a:defRPr/>
              </a:pPr>
              <a:t>‹#›</a:t>
            </a:fld>
            <a:endParaRPr lang="en-US" sz="1000" dirty="0">
              <a:solidFill>
                <a:srgbClr val="8E8E95"/>
              </a:solidFill>
              <a:latin typeface="Arial"/>
              <a:ea typeface="ＭＳ Ｐゴシック" pitchFamily="-112" charset="-128"/>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D2FD408B-A1A9-4E8E-A73C-1EBB1EDE039E}" type="slidenum">
              <a:rPr lang="en-US" sz="1000">
                <a:solidFill>
                  <a:srgbClr val="8E8E95"/>
                </a:solidFill>
                <a:latin typeface="Arial"/>
                <a:ea typeface="ＭＳ Ｐゴシック" pitchFamily="-112" charset="-128"/>
              </a:rPr>
              <a:pPr algn="r" defTabSz="814310">
                <a:defRPr/>
              </a:pPr>
              <a:t>‹#›</a:t>
            </a:fld>
            <a:endParaRPr lang="en-US" sz="1000" dirty="0">
              <a:solidFill>
                <a:srgbClr val="8E8E95"/>
              </a:solidFill>
              <a:latin typeface="Arial"/>
              <a:ea typeface="ＭＳ Ｐゴシック" pitchFamily="-112" charset="-128"/>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72B58DD5-F5D2-459A-89A9-925C5C6C4103}" type="slidenum">
              <a:rPr lang="en-US" sz="1000">
                <a:solidFill>
                  <a:srgbClr val="8E8E95"/>
                </a:solidFill>
                <a:latin typeface="Arial"/>
              </a:rPr>
              <a:pPr algn="r" defTabSz="814310"/>
              <a:t>‹#›</a:t>
            </a:fld>
            <a:endParaRPr lang="en-US" sz="1000">
              <a:solidFill>
                <a:srgbClr val="8E8E95"/>
              </a:solidFill>
              <a:latin typeface="Arial"/>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6CB7525A-F64A-4E85-AF65-8D59EBB47B32}" type="slidenum">
              <a:rPr lang="en-US" sz="1000">
                <a:solidFill>
                  <a:srgbClr val="8E8E95"/>
                </a:solidFill>
                <a:latin typeface="Arial"/>
              </a:rPr>
              <a:pPr algn="r" defTabSz="814310"/>
              <a:t>‹#›</a:t>
            </a:fld>
            <a:endParaRPr lang="en-US" sz="1000">
              <a:solidFill>
                <a:srgbClr val="8E8E95"/>
              </a:solidFill>
              <a:latin typeface="Arial"/>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Blue Gradient">
    <p:spTree>
      <p:nvGrpSpPr>
        <p:cNvPr id="1" name=""/>
        <p:cNvGrpSpPr/>
        <p:nvPr/>
      </p:nvGrpSpPr>
      <p:grpSpPr>
        <a:xfrm>
          <a:off x="0" y="0"/>
          <a:ext cx="0" cy="0"/>
          <a:chOff x="0" y="0"/>
          <a:chExt cx="0" cy="0"/>
        </a:xfrm>
      </p:grpSpPr>
      <p:sp>
        <p:nvSpPr>
          <p:cNvPr id="7" name="Rectangle 7"/>
          <p:cNvSpPr>
            <a:spLocks noChangeArrowheads="1"/>
          </p:cNvSpPr>
          <p:nvPr/>
        </p:nvSpPr>
        <p:spPr bwMode="ltGray">
          <a:xfrm>
            <a:off x="8594059" y="6625960"/>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rtl="0">
              <a:defRPr/>
            </a:pPr>
            <a:fld id="{C7ECA48D-95EA-4F59-81DA-3EB66DE143A1}" type="slidenum">
              <a:rPr lang="en-US" sz="1000" kern="1200">
                <a:solidFill>
                  <a:srgbClr val="8E8E95"/>
                </a:solidFill>
                <a:latin typeface="Arial" pitchFamily="-112" charset="0"/>
                <a:ea typeface="ＭＳ Ｐゴシック" pitchFamily="30" charset="-128"/>
                <a:cs typeface="ＭＳ Ｐゴシック" pitchFamily="-112" charset="-128"/>
              </a:rPr>
              <a:pPr algn="r" defTabSz="814310" rtl="0">
                <a:defRPr/>
              </a:pPr>
              <a:t>‹#›</a:t>
            </a:fld>
            <a:endParaRPr lang="en-US" sz="1000" kern="1200" dirty="0">
              <a:solidFill>
                <a:srgbClr val="8E8E95"/>
              </a:solidFill>
              <a:latin typeface="Arial" pitchFamily="-112" charset="0"/>
              <a:ea typeface="ＭＳ Ｐゴシック" pitchFamily="30" charset="-128"/>
              <a:cs typeface="ＭＳ Ｐゴシック" pitchFamily="-112" charset="-128"/>
            </a:endParaRPr>
          </a:p>
        </p:txBody>
      </p:sp>
      <p:sp>
        <p:nvSpPr>
          <p:cNvPr id="2" name="Title 1"/>
          <p:cNvSpPr>
            <a:spLocks noGrp="1"/>
          </p:cNvSpPr>
          <p:nvPr>
            <p:ph type="title"/>
          </p:nvPr>
        </p:nvSpPr>
        <p:spPr>
          <a:xfrm>
            <a:off x="812045" y="304800"/>
            <a:ext cx="7769834" cy="838200"/>
          </a:xfrm>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12046" y="1600203"/>
            <a:ext cx="7773981" cy="4525963"/>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p:cSld name="Title and Content Grey Gradi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66"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66"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24" name="Text Placeholder 9"/>
          <p:cNvSpPr>
            <a:spLocks noGrp="1"/>
          </p:cNvSpPr>
          <p:nvPr>
            <p:ph type="body" sz="quarter" idx="11" hasCustomPrompt="1"/>
          </p:nvPr>
        </p:nvSpPr>
        <p:spPr>
          <a:xfrm>
            <a:off x="793751" y="6372460"/>
            <a:ext cx="7461250" cy="307768"/>
          </a:xfrm>
        </p:spPr>
        <p:txBody>
          <a:bodyPr wrap="square" anchor="b" anchorCtr="0">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045" y="304800"/>
            <a:ext cx="7769834"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2046" y="1600203"/>
            <a:ext cx="7773981"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812045" y="1186542"/>
            <a:ext cx="7769834"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812043" y="6372435"/>
            <a:ext cx="7769836"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550AF1E9-B339-4BCB-8F8F-06344F1437DB}" type="slidenum">
              <a:rPr lang="en-US" sz="1000">
                <a:solidFill>
                  <a:srgbClr val="8E8E95"/>
                </a:solidFill>
                <a:latin typeface="Arial"/>
                <a:ea typeface="ＭＳ Ｐゴシック" pitchFamily="-112" charset="-128"/>
              </a:rPr>
              <a:pPr algn="r" defTabSz="814310">
                <a:defRPr/>
              </a:pPr>
              <a:t>‹#›</a:t>
            </a:fld>
            <a:endParaRPr lang="en-US" sz="1000" dirty="0">
              <a:solidFill>
                <a:srgbClr val="8E8E95"/>
              </a:solidFill>
              <a:latin typeface="Arial"/>
              <a:ea typeface="ＭＳ Ｐゴシック" pitchFamily="-112" charset="-128"/>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F5CCED99-D831-4E52-9120-817951F1BB5A}" type="slidenum">
              <a:rPr lang="en-US" sz="1000">
                <a:solidFill>
                  <a:srgbClr val="8E8E95"/>
                </a:solidFill>
                <a:latin typeface="Arial"/>
                <a:ea typeface="ＭＳ Ｐゴシック" pitchFamily="-112" charset="-128"/>
              </a:rPr>
              <a:pPr algn="r" defTabSz="814310">
                <a:defRPr/>
              </a:pPr>
              <a:t>‹#›</a:t>
            </a:fld>
            <a:endParaRPr lang="en-US" sz="1000" dirty="0">
              <a:solidFill>
                <a:srgbClr val="8E8E95"/>
              </a:solidFill>
              <a:latin typeface="Arial"/>
              <a:ea typeface="ＭＳ Ｐゴシック" pitchFamily="-112" charset="-128"/>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userDrawn="1">
  <p:cSld name="2_Title and Content Blue Gradient">
    <p:spTree>
      <p:nvGrpSpPr>
        <p:cNvPr id="1" name=""/>
        <p:cNvGrpSpPr/>
        <p:nvPr/>
      </p:nvGrpSpPr>
      <p:grpSpPr>
        <a:xfrm>
          <a:off x="0" y="0"/>
          <a:ext cx="0" cy="0"/>
          <a:chOff x="0" y="0"/>
          <a:chExt cx="0" cy="0"/>
        </a:xfrm>
      </p:grpSpPr>
      <p:sp>
        <p:nvSpPr>
          <p:cNvPr id="7" name="Rectangle 7"/>
          <p:cNvSpPr>
            <a:spLocks noChangeArrowheads="1"/>
          </p:cNvSpPr>
          <p:nvPr/>
        </p:nvSpPr>
        <p:spPr bwMode="ltGray">
          <a:xfrm>
            <a:off x="8594059" y="6625960"/>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C7ECA48D-95EA-4F59-81DA-3EB66DE143A1}" type="slidenum">
              <a:rPr lang="en-US" sz="1000">
                <a:solidFill>
                  <a:srgbClr val="8E8E95"/>
                </a:solidFill>
                <a:latin typeface="Arial"/>
                <a:ea typeface="ＭＳ Ｐゴシック" pitchFamily="30" charset="-128"/>
                <a:cs typeface="ＭＳ Ｐゴシック" pitchFamily="-112" charset="-128"/>
              </a:rPr>
              <a:pPr algn="r" defTabSz="814310">
                <a:defRPr/>
              </a:pPr>
              <a:t>‹#›</a:t>
            </a:fld>
            <a:endParaRPr lang="en-US" sz="1000" dirty="0">
              <a:solidFill>
                <a:srgbClr val="8E8E95"/>
              </a:solidFill>
              <a:latin typeface="Arial"/>
              <a:ea typeface="ＭＳ Ｐゴシック" pitchFamily="30" charset="-128"/>
              <a:cs typeface="ＭＳ Ｐゴシック" pitchFamily="-112" charset="-128"/>
            </a:endParaRPr>
          </a:p>
        </p:txBody>
      </p:sp>
      <p:sp>
        <p:nvSpPr>
          <p:cNvPr id="2" name="Title 1"/>
          <p:cNvSpPr>
            <a:spLocks noGrp="1"/>
          </p:cNvSpPr>
          <p:nvPr>
            <p:ph type="title"/>
          </p:nvPr>
        </p:nvSpPr>
        <p:spPr>
          <a:xfrm>
            <a:off x="812045" y="304800"/>
            <a:ext cx="7769834" cy="838200"/>
          </a:xfrm>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12046" y="1600203"/>
            <a:ext cx="7773981" cy="4525963"/>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8956519F-11BC-44F7-8AD7-601702EFDAB9}" type="slidenum">
              <a:rPr lang="en-US" sz="1000">
                <a:solidFill>
                  <a:srgbClr val="8E8E95"/>
                </a:solidFill>
                <a:latin typeface="Arial"/>
                <a:ea typeface="ＭＳ Ｐゴシック" pitchFamily="-112" charset="-128"/>
              </a:rPr>
              <a:pPr algn="r" defTabSz="814310">
                <a:defRPr/>
              </a:pPr>
              <a:t>‹#›</a:t>
            </a:fld>
            <a:endParaRPr lang="en-US" sz="1000" dirty="0">
              <a:solidFill>
                <a:srgbClr val="8E8E95"/>
              </a:solidFill>
              <a:latin typeface="Arial"/>
              <a:ea typeface="ＭＳ Ｐゴシック" pitchFamily="-112" charset="-128"/>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FD8C7271-8F64-4A67-9570-FDA2DE93136A}" type="slidenum">
              <a:rPr lang="en-US" sz="1000">
                <a:solidFill>
                  <a:srgbClr val="8E8E95"/>
                </a:solidFill>
                <a:latin typeface="Arial"/>
                <a:ea typeface="ＭＳ Ｐゴシック" pitchFamily="-112" charset="-128"/>
              </a:rPr>
              <a:pPr algn="r" defTabSz="814310">
                <a:defRPr/>
              </a:pPr>
              <a:t>‹#›</a:t>
            </a:fld>
            <a:endParaRPr lang="en-US" sz="1000" dirty="0">
              <a:solidFill>
                <a:srgbClr val="8E8E95"/>
              </a:solidFill>
              <a:latin typeface="Arial"/>
              <a:ea typeface="ＭＳ Ｐゴシック" pitchFamily="-112" charset="-128"/>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2"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33"/>
            <a:ext cx="7461250" cy="307768"/>
          </a:xfrm>
        </p:spPr>
        <p:txBody>
          <a:bodyPr wrap="square" anchor="b" anchorCtr="0">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
        <p:nvSpPr>
          <p:cNvPr id="42"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1000">
                <a:solidFill>
                  <a:srgbClr val="8E8E95"/>
                </a:solidFill>
                <a:latin typeface="Arial"/>
                <a:ea typeface="ＭＳ Ｐゴシック" pitchFamily="30" charset="-128"/>
              </a:rPr>
              <a:pPr algn="r" defTabSz="814310"/>
              <a:t>‹#›</a:t>
            </a:fld>
            <a:endParaRPr lang="en-US" sz="1000" dirty="0">
              <a:solidFill>
                <a:srgbClr val="8E8E95"/>
              </a:solidFill>
              <a:latin typeface="Arial"/>
              <a:ea typeface="ＭＳ Ｐゴシック" pitchFamily="30" charset="-128"/>
            </a:endParaRPr>
          </a:p>
        </p:txBody>
      </p:sp>
      <p:sp>
        <p:nvSpPr>
          <p:cNvPr id="43"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1000">
                <a:solidFill>
                  <a:srgbClr val="8E8E95"/>
                </a:solidFill>
                <a:latin typeface="Arial"/>
                <a:ea typeface="ＭＳ Ｐゴシック" pitchFamily="30" charset="-128"/>
              </a:rPr>
              <a:pPr algn="r" defTabSz="814310"/>
              <a:t>‹#›</a:t>
            </a:fld>
            <a:endParaRPr lang="en-US" sz="1000" dirty="0">
              <a:solidFill>
                <a:srgbClr val="8E8E95"/>
              </a:solidFill>
              <a:latin typeface="Arial"/>
              <a:ea typeface="ＭＳ Ｐゴシック" pitchFamily="30" charset="-128"/>
            </a:endParaRPr>
          </a:p>
        </p:txBody>
      </p:sp>
    </p:spTree>
  </p:cSld>
  <p:clrMapOvr>
    <a:masterClrMapping/>
  </p:clrMapOvr>
  <p:transition>
    <p:wipe dir="r"/>
  </p:transition>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userDrawn="1">
  <p:cSld name="1_Title Slide Horizontal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1611314"/>
            <a:ext cx="9156700" cy="2371725"/>
          </a:xfrm>
          <a:prstGeom prst="rect">
            <a:avLst/>
          </a:prstGeom>
          <a:noFill/>
          <a:ln w="9525">
            <a:noFill/>
            <a:miter lim="800000"/>
            <a:headEnd/>
            <a:tailEnd/>
          </a:ln>
        </p:spPr>
      </p:pic>
      <p:grpSp>
        <p:nvGrpSpPr>
          <p:cNvPr id="5" name="Group 5"/>
          <p:cNvGrpSpPr>
            <a:grpSpLocks/>
          </p:cNvGrpSpPr>
          <p:nvPr/>
        </p:nvGrpSpPr>
        <p:grpSpPr bwMode="auto">
          <a:xfrm>
            <a:off x="609600" y="425450"/>
            <a:ext cx="1447800" cy="769938"/>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hangingPunct="0">
                <a:lnSpc>
                  <a:spcPct val="90000"/>
                </a:lnSpc>
                <a:defRPr/>
              </a:pPr>
              <a:endParaRPr lang="en-US" sz="2400">
                <a:solidFill>
                  <a:srgbClr val="FFFFFF"/>
                </a:solidFill>
                <a:latin typeface="Arial"/>
              </a:endParaRPr>
            </a:p>
          </p:txBody>
        </p:sp>
        <p:sp>
          <p:nvSpPr>
            <p:cNvPr id="7"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hangingPunct="0">
                <a:lnSpc>
                  <a:spcPct val="90000"/>
                </a:lnSpc>
                <a:defRPr/>
              </a:pPr>
              <a:endParaRPr lang="en-US" sz="2400">
                <a:solidFill>
                  <a:srgbClr val="FFFFFF"/>
                </a:solidFill>
                <a:latin typeface="Arial"/>
              </a:endParaRPr>
            </a:p>
          </p:txBody>
        </p:sp>
        <p:sp>
          <p:nvSpPr>
            <p:cNvPr id="8"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a:endParaRPr>
            </a:p>
          </p:txBody>
        </p:sp>
        <p:sp>
          <p:nvSpPr>
            <p:cNvPr id="9"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a:endParaRPr>
            </a:p>
          </p:txBody>
        </p:sp>
        <p:sp>
          <p:nvSpPr>
            <p:cNvPr id="1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a:endParaRPr>
            </a:p>
          </p:txBody>
        </p:sp>
        <p:sp>
          <p:nvSpPr>
            <p:cNvPr id="1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a:endParaRPr>
            </a:p>
          </p:txBody>
        </p:sp>
        <p:sp>
          <p:nvSpPr>
            <p:cNvPr id="1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a:endParaRPr>
            </a:p>
          </p:txBody>
        </p:sp>
        <p:sp>
          <p:nvSpPr>
            <p:cNvPr id="1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a:endParaRPr>
            </a:p>
          </p:txBody>
        </p:sp>
        <p:sp>
          <p:nvSpPr>
            <p:cNvPr id="14"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a:endParaRPr>
            </a:p>
          </p:txBody>
        </p:sp>
        <p:sp>
          <p:nvSpPr>
            <p:cNvPr id="15"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a:endParaRPr>
            </a:p>
          </p:txBody>
        </p:sp>
        <p:sp>
          <p:nvSpPr>
            <p:cNvPr id="16"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a:endParaRPr>
            </a:p>
          </p:txBody>
        </p:sp>
        <p:sp>
          <p:nvSpPr>
            <p:cNvPr id="17"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a:endParaRPr>
            </a:p>
          </p:txBody>
        </p:sp>
        <p:sp>
          <p:nvSpPr>
            <p:cNvPr id="18"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a:endParaRPr>
            </a:p>
          </p:txBody>
        </p:sp>
        <p:sp>
          <p:nvSpPr>
            <p:cNvPr id="19"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a:endParaRPr>
            </a:p>
          </p:txBody>
        </p:sp>
        <p:sp>
          <p:nvSpPr>
            <p:cNvPr id="20"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a:endParaRPr>
            </a:p>
          </p:txBody>
        </p:sp>
      </p:grpSp>
      <p:sp>
        <p:nvSpPr>
          <p:cNvPr id="21" name="Rectangle 4"/>
          <p:cNvSpPr>
            <a:spLocks noChangeArrowheads="1"/>
          </p:cNvSpPr>
          <p:nvPr userDrawn="1"/>
        </p:nvSpPr>
        <p:spPr bwMode="ltGray">
          <a:xfrm>
            <a:off x="2206625" y="6643210"/>
            <a:ext cx="2041349" cy="179866"/>
          </a:xfrm>
          <a:prstGeom prst="rect">
            <a:avLst/>
          </a:prstGeom>
          <a:noFill/>
          <a:ln w="9525">
            <a:noFill/>
            <a:miter lim="800000"/>
            <a:headEnd/>
            <a:tailEnd/>
          </a:ln>
          <a:effectLst/>
        </p:spPr>
        <p:txBody>
          <a:bodyPr wrap="none" lIns="82116" tIns="41057" rIns="82116" bIns="41057" anchor="b" anchorCtr="1">
            <a:spAutoFit/>
          </a:bodyPr>
          <a:lstStyle/>
          <a:p>
            <a:pPr defTabSz="814310" eaLnBrk="0" hangingPunct="0">
              <a:lnSpc>
                <a:spcPct val="90000"/>
              </a:lnSpc>
              <a:defRPr/>
            </a:pPr>
            <a:r>
              <a:rPr lang="en-US" sz="700">
                <a:solidFill>
                  <a:srgbClr val="8E8E95"/>
                </a:solidFill>
                <a:latin typeface="Arial"/>
              </a:rPr>
              <a:t>© 2009 Cisco Systems, Inc. All rights reserved.</a:t>
            </a:r>
          </a:p>
        </p:txBody>
      </p:sp>
      <p:sp>
        <p:nvSpPr>
          <p:cNvPr id="22" name="Rectangle 5"/>
          <p:cNvSpPr>
            <a:spLocks noChangeArrowheads="1"/>
          </p:cNvSpPr>
          <p:nvPr userDrawn="1"/>
        </p:nvSpPr>
        <p:spPr bwMode="ltGray">
          <a:xfrm>
            <a:off x="4135439" y="6643210"/>
            <a:ext cx="885585" cy="179866"/>
          </a:xfrm>
          <a:prstGeom prst="rect">
            <a:avLst/>
          </a:prstGeom>
          <a:noFill/>
          <a:ln w="9525">
            <a:noFill/>
            <a:miter lim="800000"/>
            <a:headEnd/>
            <a:tailEnd/>
          </a:ln>
          <a:effectLst/>
        </p:spPr>
        <p:txBody>
          <a:bodyPr wrap="none" lIns="82116" tIns="41057" rIns="82116" bIns="41057" anchor="b">
            <a:spAutoFit/>
          </a:bodyPr>
          <a:lstStyle/>
          <a:p>
            <a:pPr defTabSz="814310" eaLnBrk="0" hangingPunct="0">
              <a:lnSpc>
                <a:spcPct val="90000"/>
              </a:lnSpc>
              <a:defRPr/>
            </a:pPr>
            <a:r>
              <a:rPr lang="en-US" sz="700" dirty="0">
                <a:solidFill>
                  <a:srgbClr val="8E8E95"/>
                </a:solidFill>
                <a:latin typeface="Arial"/>
              </a:rPr>
              <a:t>Cisco Confidential</a:t>
            </a:r>
          </a:p>
        </p:txBody>
      </p:sp>
      <p:sp>
        <p:nvSpPr>
          <p:cNvPr id="23" name="Rectangle 6"/>
          <p:cNvSpPr>
            <a:spLocks noChangeArrowheads="1"/>
          </p:cNvSpPr>
          <p:nvPr userDrawn="1"/>
        </p:nvSpPr>
        <p:spPr bwMode="ltGray">
          <a:xfrm>
            <a:off x="812801" y="6643210"/>
            <a:ext cx="962025" cy="179866"/>
          </a:xfrm>
          <a:prstGeom prst="rect">
            <a:avLst/>
          </a:prstGeom>
          <a:noFill/>
          <a:ln w="9525">
            <a:noFill/>
            <a:miter lim="800000"/>
            <a:headEnd/>
            <a:tailEnd/>
          </a:ln>
          <a:effectLst/>
        </p:spPr>
        <p:txBody>
          <a:bodyPr lIns="82116" tIns="41057" rIns="82116" bIns="41057" anchor="b">
            <a:spAutoFit/>
          </a:bodyPr>
          <a:lstStyle/>
          <a:p>
            <a:pPr defTabSz="814310" eaLnBrk="0" hangingPunct="0">
              <a:lnSpc>
                <a:spcPct val="90000"/>
              </a:lnSpc>
              <a:defRPr/>
            </a:pPr>
            <a:r>
              <a:rPr lang="en-US" sz="700" dirty="0" err="1">
                <a:solidFill>
                  <a:srgbClr val="8E8E95"/>
                </a:solidFill>
                <a:latin typeface="Arial"/>
              </a:rPr>
              <a:t>Presentation_ID</a:t>
            </a:r>
            <a:endParaRPr lang="en-US" sz="700" dirty="0">
              <a:solidFill>
                <a:srgbClr val="8E8E95"/>
              </a:solidFill>
              <a:latin typeface="Arial"/>
            </a:endParaRPr>
          </a:p>
        </p:txBody>
      </p:sp>
      <p:sp>
        <p:nvSpPr>
          <p:cNvPr id="24" name="Rectangle 7"/>
          <p:cNvSpPr>
            <a:spLocks noChangeArrowheads="1"/>
          </p:cNvSpPr>
          <p:nvPr userDrawn="1"/>
        </p:nvSpPr>
        <p:spPr bwMode="ltGray">
          <a:xfrm>
            <a:off x="8594059" y="6639761"/>
            <a:ext cx="322930" cy="221415"/>
          </a:xfrm>
          <a:prstGeom prst="rect">
            <a:avLst/>
          </a:prstGeom>
          <a:noFill/>
          <a:ln w="9525" algn="ctr">
            <a:noFill/>
            <a:miter lim="800000"/>
            <a:headEnd/>
            <a:tailEnd/>
          </a:ln>
          <a:effectLst/>
        </p:spPr>
        <p:txBody>
          <a:bodyPr wrap="none" lIns="82116" tIns="41057" rIns="82116" bIns="41057" anchor="b">
            <a:spAutoFit/>
          </a:bodyPr>
          <a:lstStyle/>
          <a:p>
            <a:pPr algn="r" defTabSz="814310" eaLnBrk="0" hangingPunct="0">
              <a:lnSpc>
                <a:spcPct val="90000"/>
              </a:lnSpc>
              <a:defRPr/>
            </a:pPr>
            <a:fld id="{ED9EFAA3-E1A7-4491-A513-1EF801912EB0}" type="slidenum">
              <a:rPr lang="en-US" sz="1000">
                <a:solidFill>
                  <a:srgbClr val="8E8E95"/>
                </a:solidFill>
                <a:latin typeface="Arial"/>
              </a:rPr>
              <a:pPr algn="r" defTabSz="814310" eaLnBrk="0" hangingPunct="0">
                <a:lnSpc>
                  <a:spcPct val="90000"/>
                </a:lnSpc>
                <a:defRPr/>
              </a:pPr>
              <a:t>‹#›</a:t>
            </a:fld>
            <a:endParaRPr lang="en-US" sz="1000" dirty="0">
              <a:solidFill>
                <a:srgbClr val="8E8E95"/>
              </a:solidFill>
              <a:latin typeface="Arial"/>
            </a:endParaRPr>
          </a:p>
        </p:txBody>
      </p:sp>
      <p:sp>
        <p:nvSpPr>
          <p:cNvPr id="26" name="Line 24"/>
          <p:cNvSpPr>
            <a:spLocks noChangeShapeType="1"/>
          </p:cNvSpPr>
          <p:nvPr userDrawn="1"/>
        </p:nvSpPr>
        <p:spPr bwMode="ltGray">
          <a:xfrm>
            <a:off x="0" y="1628775"/>
            <a:ext cx="9144000" cy="0"/>
          </a:xfrm>
          <a:prstGeom prst="line">
            <a:avLst/>
          </a:prstGeom>
          <a:noFill/>
          <a:ln w="19050">
            <a:solidFill>
              <a:srgbClr val="C0C0C4"/>
            </a:solidFill>
            <a:round/>
            <a:headEnd/>
            <a:tailEnd/>
          </a:ln>
        </p:spPr>
        <p:txBody>
          <a:bodyPr wrap="none" lIns="82116" tIns="41057" rIns="82116" bIns="41057" anchor="ctr">
            <a:spAutoFit/>
          </a:bodyPr>
          <a:lstStyle/>
          <a:p>
            <a:pPr eaLnBrk="0" hangingPunct="0">
              <a:lnSpc>
                <a:spcPct val="90000"/>
              </a:lnSpc>
              <a:defRPr/>
            </a:pPr>
            <a:endParaRPr lang="en-US" sz="2400">
              <a:solidFill>
                <a:prstClr val="black"/>
              </a:solidFill>
              <a:latin typeface="Arial"/>
            </a:endParaRPr>
          </a:p>
        </p:txBody>
      </p:sp>
      <p:sp>
        <p:nvSpPr>
          <p:cNvPr id="27" name="Line 23"/>
          <p:cNvSpPr>
            <a:spLocks noChangeShapeType="1"/>
          </p:cNvSpPr>
          <p:nvPr userDrawn="1"/>
        </p:nvSpPr>
        <p:spPr bwMode="ltGray">
          <a:xfrm>
            <a:off x="0" y="3981450"/>
            <a:ext cx="9144000" cy="0"/>
          </a:xfrm>
          <a:prstGeom prst="line">
            <a:avLst/>
          </a:prstGeom>
          <a:noFill/>
          <a:ln w="19050">
            <a:solidFill>
              <a:srgbClr val="C0C0C4"/>
            </a:solidFill>
            <a:round/>
            <a:headEnd/>
            <a:tailEnd/>
          </a:ln>
        </p:spPr>
        <p:txBody>
          <a:bodyPr wrap="none" lIns="82116" tIns="41057" rIns="82116" bIns="41057" anchor="ctr">
            <a:spAutoFit/>
          </a:bodyPr>
          <a:lstStyle/>
          <a:p>
            <a:pPr eaLnBrk="0" hangingPunct="0">
              <a:lnSpc>
                <a:spcPct val="90000"/>
              </a:lnSpc>
              <a:defRPr/>
            </a:pPr>
            <a:endParaRPr lang="en-US" sz="2400">
              <a:solidFill>
                <a:prstClr val="black"/>
              </a:solidFill>
              <a:latin typeface="Arial"/>
            </a:endParaRPr>
          </a:p>
        </p:txBody>
      </p:sp>
      <p:sp>
        <p:nvSpPr>
          <p:cNvPr id="3" name="Subtitle 2"/>
          <p:cNvSpPr>
            <a:spLocks noGrp="1"/>
          </p:cNvSpPr>
          <p:nvPr>
            <p:ph type="subTitle" idx="1"/>
          </p:nvPr>
        </p:nvSpPr>
        <p:spPr>
          <a:xfrm>
            <a:off x="650874" y="5483226"/>
            <a:ext cx="8112126" cy="384175"/>
          </a:xfrm>
        </p:spPr>
        <p:txBody>
          <a:bodyPr>
            <a:normAutofit/>
          </a:bodyPr>
          <a:lstStyle>
            <a:lvl1pPr marL="0" indent="0" algn="l">
              <a:buNone/>
              <a:defRPr sz="2000">
                <a:solidFill>
                  <a:schemeClr val="bg1"/>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50874" y="4114800"/>
            <a:ext cx="8112125" cy="1022350"/>
          </a:xfrm>
        </p:spPr>
        <p:txBody>
          <a:bodyPr/>
          <a:lstStyle>
            <a:lvl1pPr>
              <a:defRPr b="0">
                <a:solidFill>
                  <a:schemeClr val="bg1"/>
                </a:solidFill>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cSld name="Segue Option 5">
    <p:spTree>
      <p:nvGrpSpPr>
        <p:cNvPr id="1" name=""/>
        <p:cNvGrpSpPr/>
        <p:nvPr/>
      </p:nvGrpSpPr>
      <p:grpSpPr>
        <a:xfrm>
          <a:off x="0" y="0"/>
          <a:ext cx="0" cy="0"/>
          <a:chOff x="0" y="0"/>
          <a:chExt cx="0" cy="0"/>
        </a:xfrm>
      </p:grpSpPr>
      <p:sp>
        <p:nvSpPr>
          <p:cNvPr id="10" name="Picture Placeholder 43"/>
          <p:cNvSpPr>
            <a:spLocks noGrp="1"/>
          </p:cNvSpPr>
          <p:nvPr>
            <p:ph type="pic" sz="quarter" idx="12" hasCustomPrompt="1"/>
          </p:nvPr>
        </p:nvSpPr>
        <p:spPr bwMode="grayWhite">
          <a:xfrm>
            <a:off x="-45720" y="1647063"/>
            <a:ext cx="9235440" cy="2359152"/>
          </a:xfrm>
          <a:solidFill>
            <a:srgbClr val="8E8E95"/>
          </a:solidFill>
          <a:ln w="19050">
            <a:solidFill>
              <a:srgbClr val="C0C0C4"/>
            </a:solidFill>
          </a:ln>
        </p:spPr>
        <p:txBody>
          <a:bodyPr vert="horz" lIns="91431" tIns="45716" rIns="91431" bIns="45716" rtlCol="0" anchor="ctr" anchorCtr="1">
            <a:normAutofit/>
          </a:bodyPr>
          <a:lstStyle>
            <a:lvl1pPr marL="237721" indent="-237721" algn="l" defTabSz="914312"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5" name="Title 1"/>
          <p:cNvSpPr>
            <a:spLocks noGrp="1"/>
          </p:cNvSpPr>
          <p:nvPr>
            <p:ph type="ctrTitle" hasCustomPrompt="1"/>
          </p:nvPr>
        </p:nvSpPr>
        <p:spPr>
          <a:xfrm>
            <a:off x="774700" y="4298951"/>
            <a:ext cx="5321300" cy="1022350"/>
          </a:xfrm>
        </p:spPr>
        <p:txBody>
          <a:bodyPr anchor="ctr" anchorCtr="0"/>
          <a:lstStyle>
            <a:lvl1pPr>
              <a:defRPr b="0">
                <a:solidFill>
                  <a:schemeClr val="tx1"/>
                </a:solidFill>
              </a:defRPr>
            </a:lvl1pPr>
          </a:lstStyle>
          <a:p>
            <a:r>
              <a:rPr lang="en-US" dirty="0" smtClean="0"/>
              <a:t>Segue Text Here</a:t>
            </a:r>
            <a:endParaRPr lang="en-US" dirty="0"/>
          </a:p>
        </p:txBody>
      </p:sp>
    </p:spTree>
    <p:extLst>
      <p:ext uri="{BB962C8B-B14F-4D97-AF65-F5344CB8AC3E}">
        <p14:creationId xmlns:p14="http://schemas.microsoft.com/office/powerpoint/2010/main" val="133285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cSld name="Title Slide soli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a:endParaRPr lang="en-US">
              <a:solidFill>
                <a:srgbClr val="6DB344"/>
              </a:solidFill>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a:endParaRPr lang="en-US">
              <a:solidFill>
                <a:srgbClr val="6DB344"/>
              </a:solidFill>
            </a:endParaRPr>
          </a:p>
        </p:txBody>
      </p:sp>
      <p:sp>
        <p:nvSpPr>
          <p:cNvPr id="31" name="Rounded Rectangle 30"/>
          <p:cNvSpPr/>
          <p:nvPr/>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a:endParaRPr lang="en-US">
              <a:solidFill>
                <a:srgbClr val="6DB344"/>
              </a:solidFill>
            </a:endParaRPr>
          </a:p>
        </p:txBody>
      </p:sp>
      <p:sp>
        <p:nvSpPr>
          <p:cNvPr id="34" name="Rounded Rectangle 33"/>
          <p:cNvSpPr/>
          <p:nvPr/>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a:endParaRPr lang="en-US">
              <a:solidFill>
                <a:srgbClr val="6DB344"/>
              </a:solidFil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sz="5000" b="0" spc="-200" baseline="0">
                <a:solidFill>
                  <a:schemeClr val="bg2"/>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rgbClr val="FFFFFF"/>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a:endParaRPr lang="en-US">
                <a:solidFill>
                  <a:srgbClr val="6DB344"/>
                </a:solidFill>
                <a:latin typeface="Arial"/>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a:endParaRPr lang="en-US">
                <a:solidFill>
                  <a:srgbClr val="6DB344"/>
                </a:solidFill>
                <a:latin typeface="Arial"/>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a:endParaRPr lang="en-US">
                <a:solidFill>
                  <a:srgbClr val="6DB344"/>
                </a:solidFill>
                <a:latin typeface="Arial"/>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a:endParaRPr lang="en-US">
                <a:solidFill>
                  <a:srgbClr val="6DB344"/>
                </a:solidFill>
                <a:latin typeface="Arial"/>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a:endParaRPr lang="en-US">
                <a:solidFill>
                  <a:srgbClr val="6DB344"/>
                </a:solidFill>
                <a:latin typeface="Arial"/>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a:endParaRPr lang="en-US">
                <a:solidFill>
                  <a:srgbClr val="6DB344"/>
                </a:solidFill>
                <a:latin typeface="Arial"/>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a:endParaRPr lang="en-US">
                <a:solidFill>
                  <a:srgbClr val="6DB344"/>
                </a:solidFill>
                <a:latin typeface="Arial"/>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a:endParaRPr lang="en-US">
                <a:solidFill>
                  <a:srgbClr val="6DB344"/>
                </a:solidFill>
                <a:latin typeface="Arial"/>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a:endParaRPr lang="en-US">
                <a:solidFill>
                  <a:srgbClr val="6DB344"/>
                </a:solidFill>
                <a:latin typeface="Arial"/>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a:endParaRPr lang="en-US">
                <a:solidFill>
                  <a:srgbClr val="6DB344"/>
                </a:solidFill>
                <a:latin typeface="Arial"/>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a:endParaRPr lang="en-US">
                <a:solidFill>
                  <a:srgbClr val="6DB344"/>
                </a:solidFill>
                <a:latin typeface="Arial"/>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a:endParaRPr lang="en-US">
                <a:solidFill>
                  <a:srgbClr val="6DB344"/>
                </a:solidFill>
                <a:latin typeface="Arial"/>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a:endParaRPr lang="en-US">
                <a:solidFill>
                  <a:srgbClr val="6DB344"/>
                </a:solidFill>
                <a:latin typeface="Arial"/>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a:endParaRPr lang="en-US">
                <a:solidFill>
                  <a:srgbClr val="6DB344"/>
                </a:solidFill>
                <a:latin typeface="Arial"/>
              </a:endParaRPr>
            </a:p>
          </p:txBody>
        </p:sp>
      </p:grpSp>
      <p:sp>
        <p:nvSpPr>
          <p:cNvPr id="3" name="Subtitle 2"/>
          <p:cNvSpPr>
            <a:spLocks noGrp="1"/>
          </p:cNvSpPr>
          <p:nvPr>
            <p:ph type="subTitle" idx="1" hasCustomPrompt="1"/>
          </p:nvPr>
        </p:nvSpPr>
        <p:spPr>
          <a:xfrm>
            <a:off x="236383" y="4464069"/>
            <a:ext cx="8112126" cy="384175"/>
          </a:xfrm>
        </p:spPr>
        <p:txBody>
          <a:bodyPr>
            <a:normAutofit/>
          </a:bodyPr>
          <a:lstStyle>
            <a:lvl1pPr marL="0" indent="0" algn="l">
              <a:buNone/>
              <a:defRPr sz="2000">
                <a:solidFill>
                  <a:schemeClr val="bg2"/>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5" name="Rounded Rectangle 24"/>
          <p:cNvSpPr/>
          <p:nvPr userDrawn="1"/>
        </p:nvSpPr>
        <p:spPr>
          <a:xfrm>
            <a:off x="8946826" y="55903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a:endParaRPr lang="en-US">
              <a:solidFill>
                <a:srgbClr val="6DB344"/>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0"/>
                                  </p:stCondLst>
                                  <p:childTnLst>
                                    <p:animMotion origin="layout" path="M -2.77778E-6 -2.22045E-16 L -2.77778E-6 -1.425 " pathEditMode="fixed" rAng="0" ptsTypes="AA">
                                      <p:cBhvr>
                                        <p:cTn id="6" dur="4500" fill="hold"/>
                                        <p:tgtEl>
                                          <p:spTgt spid="25"/>
                                        </p:tgtEl>
                                        <p:attrNameLst>
                                          <p:attrName>ppt_x</p:attrName>
                                          <p:attrName>ppt_y</p:attrName>
                                        </p:attrNameLst>
                                      </p:cBhvr>
                                      <p:rCtr x="0" y="-712"/>
                                    </p:animMotion>
                                  </p:childTnLst>
                                </p:cTn>
                              </p:par>
                              <p:par>
                                <p:cTn id="7"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8" dur="4500" fill="hold"/>
                                        <p:tgtEl>
                                          <p:spTgt spid="34"/>
                                        </p:tgtEl>
                                        <p:attrNameLst>
                                          <p:attrName>ppt_x</p:attrName>
                                          <p:attrName>ppt_y</p:attrName>
                                        </p:attrNameLst>
                                      </p:cBhvr>
                                      <p:rCtr x="0" y="-666"/>
                                    </p:animMotion>
                                  </p:childTnLst>
                                </p:cTn>
                              </p:par>
                              <p:par>
                                <p:cTn id="9"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0" dur="4500" fill="hold"/>
                                        <p:tgtEl>
                                          <p:spTgt spid="31"/>
                                        </p:tgtEl>
                                        <p:attrNameLst>
                                          <p:attrName>ppt_x</p:attrName>
                                          <p:attrName>ppt_y</p:attrName>
                                        </p:attrNameLst>
                                      </p:cBhvr>
                                      <p:rCtr x="0" y="-710"/>
                                    </p:animMotion>
                                  </p:childTnLst>
                                </p:cTn>
                              </p:par>
                              <p:par>
                                <p:cTn id="11"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2" dur="4500" fill="hold"/>
                                        <p:tgtEl>
                                          <p:spTgt spid="30"/>
                                        </p:tgtEl>
                                        <p:attrNameLst>
                                          <p:attrName>ppt_x</p:attrName>
                                          <p:attrName>ppt_y</p:attrName>
                                        </p:attrNameLst>
                                      </p:cBhvr>
                                      <p:rCtr x="0" y="410"/>
                                    </p:animMotion>
                                  </p:childTnLst>
                                </p:cTn>
                              </p:par>
                              <p:par>
                                <p:cTn id="13"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4"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34" grpId="0" animBg="1"/>
      <p:bldP spid="34" grpId="1" animBg="1"/>
      <p:bldP spid="25" grpId="0" animBg="1"/>
      <p:bldP spid="25" grpId="1"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rtl="0">
              <a:defRPr/>
            </a:pPr>
            <a:fld id="{8956519F-11BC-44F7-8AD7-601702EFDAB9}" type="slidenum">
              <a:rPr lang="en-US" sz="1000" kern="1200">
                <a:solidFill>
                  <a:srgbClr val="8E8E95"/>
                </a:solidFill>
                <a:latin typeface="Arial"/>
                <a:ea typeface="ＭＳ Ｐゴシック" pitchFamily="-112" charset="-128"/>
              </a:rPr>
              <a:pPr algn="r" defTabSz="814310" rtl="0">
                <a:defRPr/>
              </a:pPr>
              <a:t>‹#›</a:t>
            </a:fld>
            <a:endParaRPr lang="en-US" sz="1000" kern="1200" dirty="0">
              <a:solidFill>
                <a:srgbClr val="8E8E95"/>
              </a:solidFill>
              <a:latin typeface="Arial"/>
              <a:ea typeface="ＭＳ Ｐゴシック" pitchFamily="-112" charset="-128"/>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rtl="0">
              <a:defRPr/>
            </a:pPr>
            <a:fld id="{FD8C7271-8F64-4A67-9570-FDA2DE93136A}" type="slidenum">
              <a:rPr lang="en-US" sz="1000" kern="1200">
                <a:solidFill>
                  <a:srgbClr val="8E8E95"/>
                </a:solidFill>
                <a:latin typeface="Arial"/>
                <a:ea typeface="ＭＳ Ｐゴシック" pitchFamily="-112" charset="-128"/>
              </a:rPr>
              <a:pPr algn="r" defTabSz="814310" rtl="0">
                <a:defRPr/>
              </a:pPr>
              <a:t>‹#›</a:t>
            </a:fld>
            <a:endParaRPr lang="en-US" sz="1000" kern="1200" dirty="0">
              <a:solidFill>
                <a:srgbClr val="8E8E95"/>
              </a:solidFill>
              <a:latin typeface="Arial"/>
              <a:ea typeface="ＭＳ Ｐゴシック" pitchFamily="-112" charset="-128"/>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1_Bullet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7"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pic>
        <p:nvPicPr>
          <p:cNvPr id="38" name="Picture 37"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
        <p:nvSpPr>
          <p:cNvPr id="39" name="Rectangle 38"/>
          <p:cNvSpPr/>
          <p:nvPr userDrawn="1"/>
        </p:nvSpPr>
        <p:spPr>
          <a:xfrm>
            <a:off x="3405353" y="5948637"/>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0" name="Rectangle 39"/>
          <p:cNvSpPr/>
          <p:nvPr userDrawn="1"/>
        </p:nvSpPr>
        <p:spPr>
          <a:xfrm>
            <a:off x="1460940" y="5948637"/>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2" name="Rectangle 41"/>
          <p:cNvSpPr/>
          <p:nvPr userDrawn="1"/>
        </p:nvSpPr>
        <p:spPr>
          <a:xfrm>
            <a:off x="4771698" y="5948637"/>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3" name="Rounded Rectangle 42"/>
          <p:cNvSpPr/>
          <p:nvPr userDrawn="1"/>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5" name="Rounded Rectangle 44"/>
          <p:cNvSpPr/>
          <p:nvPr userDrawn="1"/>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6" name="Rounded Rectangle 45"/>
          <p:cNvSpPr/>
          <p:nvPr userDrawn="1"/>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7" name="Rounded Rectangle 46"/>
          <p:cNvSpPr/>
          <p:nvPr userDrawn="1"/>
        </p:nvSpPr>
        <p:spPr>
          <a:xfrm rot="10800000" flipH="1">
            <a:off x="5869870" y="6614160"/>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8" name="Rounded Rectangle 47"/>
          <p:cNvSpPr/>
          <p:nvPr userDrawn="1"/>
        </p:nvSpPr>
        <p:spPr>
          <a:xfrm rot="10800000" flipH="1">
            <a:off x="6933206" y="661416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9" name="Rounded Rectangle 48"/>
          <p:cNvSpPr/>
          <p:nvPr userDrawn="1"/>
        </p:nvSpPr>
        <p:spPr>
          <a:xfrm rot="10800000" flipH="1">
            <a:off x="2191487"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0" name="Rounded Rectangle 49"/>
          <p:cNvSpPr/>
          <p:nvPr userDrawn="1"/>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1" name="Rounded Rectangle 50"/>
          <p:cNvSpPr/>
          <p:nvPr userDrawn="1"/>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2" name="Rounded Rectangle 51"/>
          <p:cNvSpPr/>
          <p:nvPr userDrawn="1"/>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3" name="Rounded Rectangle 52"/>
          <p:cNvSpPr/>
          <p:nvPr userDrawn="1"/>
        </p:nvSpPr>
        <p:spPr>
          <a:xfrm rot="10800000" flipH="1">
            <a:off x="341313" y="6708753"/>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4" name="Rounded Rectangle 53"/>
          <p:cNvSpPr/>
          <p:nvPr userDrawn="1"/>
        </p:nvSpPr>
        <p:spPr>
          <a:xfrm rot="10800000" flipH="1">
            <a:off x="8038251" y="8318269"/>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5" name="Rounded Rectangle 54"/>
          <p:cNvSpPr/>
          <p:nvPr userDrawn="1"/>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6" name="Rounded Rectangle 55"/>
          <p:cNvSpPr/>
          <p:nvPr userDrawn="1"/>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7" name="Rectangle 56"/>
          <p:cNvSpPr/>
          <p:nvPr userDrawn="1"/>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grpSp>
        <p:nvGrpSpPr>
          <p:cNvPr id="4"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grpSp>
      <p:sp>
        <p:nvSpPr>
          <p:cNvPr id="88" name="Rectangle 87"/>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89" name="Rectangle 4"/>
          <p:cNvSpPr>
            <a:spLocks noChangeArrowheads="1"/>
          </p:cNvSpPr>
          <p:nvPr userDrawn="1"/>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90"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45"/>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46"/>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47"/>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48"/>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4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49"/>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50"/>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51"/>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52"/>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53"/>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54"/>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55"/>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56"/>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2"/>
                                        </p:tgtEl>
                                        <p:attrNameLst>
                                          <p:attrName>style.color</p:attrName>
                                        </p:attrNameLst>
                                      </p:cBhvr>
                                      <p:to>
                                        <a:srgbClr val="60CCCC"/>
                                      </p:to>
                                    </p:animClr>
                                    <p:animClr clrSpc="rgb" dir="cw">
                                      <p:cBhvr>
                                        <p:cTn id="33" dur="6650" autoRev="1" fill="hold"/>
                                        <p:tgtEl>
                                          <p:spTgt spid="42"/>
                                        </p:tgtEl>
                                        <p:attrNameLst>
                                          <p:attrName>fillcolor</p:attrName>
                                        </p:attrNameLst>
                                      </p:cBhvr>
                                      <p:to>
                                        <a:srgbClr val="60CCCC"/>
                                      </p:to>
                                    </p:animClr>
                                    <p:set>
                                      <p:cBhvr>
                                        <p:cTn id="34" dur="6650" autoRev="1" fill="hold"/>
                                        <p:tgtEl>
                                          <p:spTgt spid="42"/>
                                        </p:tgtEl>
                                        <p:attrNameLst>
                                          <p:attrName>fill.type</p:attrName>
                                        </p:attrNameLst>
                                      </p:cBhvr>
                                      <p:to>
                                        <p:strVal val="solid"/>
                                      </p:to>
                                    </p:set>
                                    <p:set>
                                      <p:cBhvr>
                                        <p:cTn id="35" dur="6650" autoRev="1" fill="hold"/>
                                        <p:tgtEl>
                                          <p:spTgt spid="42"/>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0"/>
                                        </p:tgtEl>
                                        <p:attrNameLst>
                                          <p:attrName>style.color</p:attrName>
                                        </p:attrNameLst>
                                      </p:cBhvr>
                                      <p:to>
                                        <a:srgbClr val="60CCCC"/>
                                      </p:to>
                                    </p:animClr>
                                    <p:animClr clrSpc="rgb" dir="cw">
                                      <p:cBhvr>
                                        <p:cTn id="38" dur="5350" autoRev="1" fill="hold"/>
                                        <p:tgtEl>
                                          <p:spTgt spid="40"/>
                                        </p:tgtEl>
                                        <p:attrNameLst>
                                          <p:attrName>fillcolor</p:attrName>
                                        </p:attrNameLst>
                                      </p:cBhvr>
                                      <p:to>
                                        <a:srgbClr val="60CCCC"/>
                                      </p:to>
                                    </p:animClr>
                                    <p:set>
                                      <p:cBhvr>
                                        <p:cTn id="39" dur="5350" autoRev="1" fill="hold"/>
                                        <p:tgtEl>
                                          <p:spTgt spid="40"/>
                                        </p:tgtEl>
                                        <p:attrNameLst>
                                          <p:attrName>fill.type</p:attrName>
                                        </p:attrNameLst>
                                      </p:cBhvr>
                                      <p:to>
                                        <p:strVal val="solid"/>
                                      </p:to>
                                    </p:set>
                                    <p:set>
                                      <p:cBhvr>
                                        <p:cTn id="40" dur="5350" autoRev="1" fill="hold"/>
                                        <p:tgtEl>
                                          <p:spTgt spid="40"/>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39"/>
                                        </p:tgtEl>
                                        <p:attrNameLst>
                                          <p:attrName>style.color</p:attrName>
                                        </p:attrNameLst>
                                      </p:cBhvr>
                                      <p:to>
                                        <a:srgbClr val="60CCCC"/>
                                      </p:to>
                                    </p:animClr>
                                    <p:animClr clrSpc="rgb" dir="cw">
                                      <p:cBhvr>
                                        <p:cTn id="43" dur="6650" autoRev="1" fill="hold"/>
                                        <p:tgtEl>
                                          <p:spTgt spid="39"/>
                                        </p:tgtEl>
                                        <p:attrNameLst>
                                          <p:attrName>fillcolor</p:attrName>
                                        </p:attrNameLst>
                                      </p:cBhvr>
                                      <p:to>
                                        <a:srgbClr val="60CCCC"/>
                                      </p:to>
                                    </p:animClr>
                                    <p:set>
                                      <p:cBhvr>
                                        <p:cTn id="44" dur="6650" autoRev="1" fill="hold"/>
                                        <p:tgtEl>
                                          <p:spTgt spid="39"/>
                                        </p:tgtEl>
                                        <p:attrNameLst>
                                          <p:attrName>fill.type</p:attrName>
                                        </p:attrNameLst>
                                      </p:cBhvr>
                                      <p:to>
                                        <p:strVal val="solid"/>
                                      </p:to>
                                    </p:set>
                                    <p:set>
                                      <p:cBhvr>
                                        <p:cTn id="45" dur="6650" autoRev="1"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2_Title Slide-White">
    <p:spTree>
      <p:nvGrpSpPr>
        <p:cNvPr id="1" name=""/>
        <p:cNvGrpSpPr/>
        <p:nvPr/>
      </p:nvGrpSpPr>
      <p:grpSpPr>
        <a:xfrm>
          <a:off x="0" y="0"/>
          <a:ext cx="0" cy="0"/>
          <a:chOff x="0" y="0"/>
          <a:chExt cx="0" cy="0"/>
        </a:xfrm>
      </p:grpSpPr>
      <p:pic>
        <p:nvPicPr>
          <p:cNvPr id="38" name="Picture 37"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
        <p:nvSpPr>
          <p:cNvPr id="57" name="Rectangle 56"/>
          <p:cNvSpPr/>
          <p:nvPr userDrawn="1"/>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grpSp>
        <p:nvGrpSpPr>
          <p:cNvPr id="4"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grpSp>
      <p:sp>
        <p:nvSpPr>
          <p:cNvPr id="88" name="Rectangle 87"/>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89" name="Rectangle 4"/>
          <p:cNvSpPr>
            <a:spLocks noChangeArrowheads="1"/>
          </p:cNvSpPr>
          <p:nvPr userDrawn="1"/>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90"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spTree>
      <p:nvGrpSpPr>
        <p:cNvPr id="1" name=""/>
        <p:cNvGrpSpPr/>
        <p:nvPr/>
      </p:nvGrpSpPr>
      <p:grpSpPr>
        <a:xfrm>
          <a:off x="0" y="0"/>
          <a:ext cx="0" cy="0"/>
          <a:chOff x="0" y="0"/>
          <a:chExt cx="0" cy="0"/>
        </a:xfrm>
      </p:grpSpPr>
      <p:pic>
        <p:nvPicPr>
          <p:cNvPr id="58"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59" name="Rounded Rectangle 58"/>
          <p:cNvSpPr/>
          <p:nvPr userDrawn="1"/>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4" name="Rounded Rectangle 63"/>
          <p:cNvSpPr/>
          <p:nvPr userDrawn="1"/>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5" name="Rounded Rectangle 64"/>
          <p:cNvSpPr/>
          <p:nvPr userDrawn="1"/>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6" name="Rounded Rectangle 65"/>
          <p:cNvSpPr/>
          <p:nvPr userDrawn="1"/>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7" name="Rounded Rectangle 66"/>
          <p:cNvSpPr/>
          <p:nvPr userDrawn="1"/>
        </p:nvSpPr>
        <p:spPr>
          <a:xfrm>
            <a:off x="8105451" y="569919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8" name="Rounded Rectangle 67"/>
          <p:cNvSpPr/>
          <p:nvPr userDrawn="1"/>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9"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FFFFFF"/>
                </a:solidFill>
                <a:latin typeface="Arial"/>
                <a:ea typeface="+mn-ea"/>
              </a:rPr>
              <a:t>Cisco Confidential</a:t>
            </a:r>
          </a:p>
        </p:txBody>
      </p:sp>
      <p:sp>
        <p:nvSpPr>
          <p:cNvPr id="7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ea typeface="+mn-ea"/>
              </a:rPr>
              <a:t>© 2010 Cisco and/or its affiliates. All rights reserved.</a:t>
            </a:r>
            <a:endParaRPr lang="en-US" sz="600" dirty="0">
              <a:solidFill>
                <a:srgbClr val="FFFFFF"/>
              </a:solidFill>
              <a:latin typeface="Arial"/>
              <a:ea typeface="+mn-ea"/>
            </a:endParaRPr>
          </a:p>
        </p:txBody>
      </p:sp>
      <p:sp>
        <p:nvSpPr>
          <p:cNvPr id="7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ea typeface="+mn-ea"/>
              </a:rPr>
              <a:pPr algn="r" defTabSz="814310" fontAlgn="auto">
                <a:spcBef>
                  <a:spcPts val="0"/>
                </a:spcBef>
                <a:spcAft>
                  <a:spcPts val="0"/>
                </a:spcAft>
              </a:pPr>
              <a:t>‹#›</a:t>
            </a:fld>
            <a:endParaRPr lang="en-US" sz="600" dirty="0">
              <a:solidFill>
                <a:srgbClr val="FFFFFF"/>
              </a:solidFill>
              <a:latin typeface="Arial"/>
              <a:ea typeface="+mn-ea"/>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grpSp>
        <p:nvGrpSpPr>
          <p:cNvPr id="4" name="Group 30"/>
          <p:cNvGrpSpPr/>
          <p:nvPr userDrawn="1"/>
        </p:nvGrpSpPr>
        <p:grpSpPr>
          <a:xfrm>
            <a:off x="-12699" y="-2056029"/>
            <a:ext cx="9847891" cy="19379146"/>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grpSp>
      <p:sp>
        <p:nvSpPr>
          <p:cNvPr id="69"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FFFFFF"/>
                </a:solidFill>
                <a:latin typeface="Arial"/>
                <a:ea typeface="+mn-ea"/>
              </a:rPr>
              <a:t>Cisco Confidential</a:t>
            </a:r>
          </a:p>
        </p:txBody>
      </p:sp>
      <p:sp>
        <p:nvSpPr>
          <p:cNvPr id="7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ea typeface="+mn-ea"/>
              </a:rPr>
              <a:t>© 2010 Cisco and/or its affiliates. All rights reserved.</a:t>
            </a:r>
            <a:endParaRPr lang="en-US" sz="600" dirty="0">
              <a:solidFill>
                <a:srgbClr val="FFFFFF"/>
              </a:solidFill>
              <a:latin typeface="Arial"/>
              <a:ea typeface="+mn-ea"/>
            </a:endParaRPr>
          </a:p>
        </p:txBody>
      </p:sp>
      <p:sp>
        <p:nvSpPr>
          <p:cNvPr id="7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ea typeface="+mn-ea"/>
              </a:rPr>
              <a:pPr algn="r" defTabSz="814310" fontAlgn="auto">
                <a:spcBef>
                  <a:spcPts val="0"/>
                </a:spcBef>
                <a:spcAft>
                  <a:spcPts val="0"/>
                </a:spcAft>
              </a:pPr>
              <a:t>‹#›</a:t>
            </a:fld>
            <a:endParaRPr lang="en-US" sz="600" dirty="0">
              <a:solidFill>
                <a:srgbClr val="FFFFFF"/>
              </a:solidFill>
              <a:latin typeface="Arial"/>
              <a:ea typeface="+mn-ea"/>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5"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Tree>
  </p:cSld>
  <p:clrMapOvr>
    <a:masterClrMapping/>
  </p:clrMapOvr>
  <p:transition>
    <p:wipe dir="r"/>
  </p:transition>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userDrawn="1"/>
        </p:nvSpPr>
        <p:spPr>
          <a:xfrm>
            <a:off x="217357" y="3020519"/>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 name="Title 1"/>
          <p:cNvSpPr>
            <a:spLocks noGrp="1"/>
          </p:cNvSpPr>
          <p:nvPr>
            <p:ph type="ctrTitle" hasCustomPrompt="1"/>
          </p:nvPr>
        </p:nvSpPr>
        <p:spPr>
          <a:xfrm>
            <a:off x="221393" y="399144"/>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3" name="Picture 12" descr="bottom bar.jpg"/>
          <p:cNvPicPr>
            <a:picLocks noChangeAspect="1"/>
          </p:cNvPicPr>
          <p:nvPr userDrawn="1"/>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userDrawn="1"/>
        </p:nvSpPr>
        <p:spPr>
          <a:xfrm>
            <a:off x="217357" y="3020519"/>
            <a:ext cx="8694295" cy="175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 name="Title 1"/>
          <p:cNvSpPr>
            <a:spLocks noGrp="1"/>
          </p:cNvSpPr>
          <p:nvPr>
            <p:ph type="ctrTitle" hasCustomPrompt="1"/>
          </p:nvPr>
        </p:nvSpPr>
        <p:spPr>
          <a:xfrm>
            <a:off x="221393" y="1967967"/>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3" name="Picture 12" descr="bottom bar.jpg"/>
          <p:cNvPicPr>
            <a:picLocks noChangeAspect="1"/>
          </p:cNvPicPr>
          <p:nvPr userDrawn="1"/>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6"/>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4"/>
            <a:ext cx="3236976" cy="646331"/>
          </a:xfrm>
        </p:spPr>
        <p:txBody>
          <a:bodyPr>
            <a:noAutofit/>
          </a:bodyPr>
          <a:lstStyle>
            <a:lvl1pPr marL="114289" indent="-114289" algn="l" defTabSz="914312"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userDrawn="1"/>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3"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pic>
        <p:nvPicPr>
          <p:cNvPr id="9" name="Picture 8"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2"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33"/>
            <a:ext cx="7461250" cy="307768"/>
          </a:xfrm>
        </p:spPr>
        <p:txBody>
          <a:bodyPr wrap="square" anchor="b" anchorCtr="0">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
        <p:nvSpPr>
          <p:cNvPr id="42"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rtl="0" fontAlgn="base">
              <a:spcBef>
                <a:spcPct val="0"/>
              </a:spcBef>
              <a:spcAft>
                <a:spcPct val="0"/>
              </a:spcAft>
            </a:pPr>
            <a:fld id="{DFCF27A5-1A5B-48D3-A060-2758FFBB1ADD}" type="slidenum">
              <a:rPr lang="en-US" sz="1000" kern="1200">
                <a:solidFill>
                  <a:srgbClr val="8E8E95"/>
                </a:solidFill>
                <a:latin typeface="Arial" pitchFamily="30" charset="0"/>
                <a:ea typeface="ＭＳ Ｐゴシック" pitchFamily="30" charset="-128"/>
              </a:rPr>
              <a:pPr algn="r" defTabSz="814310" rtl="0" fontAlgn="base">
                <a:spcBef>
                  <a:spcPct val="0"/>
                </a:spcBef>
                <a:spcAft>
                  <a:spcPct val="0"/>
                </a:spcAft>
              </a:pPr>
              <a:t>‹#›</a:t>
            </a:fld>
            <a:endParaRPr lang="en-US" sz="1000" kern="1200" dirty="0">
              <a:solidFill>
                <a:srgbClr val="8E8E95"/>
              </a:solidFill>
              <a:latin typeface="Arial" pitchFamily="30" charset="0"/>
              <a:ea typeface="ＭＳ Ｐゴシック" pitchFamily="30" charset="-128"/>
            </a:endParaRPr>
          </a:p>
        </p:txBody>
      </p:sp>
      <p:sp>
        <p:nvSpPr>
          <p:cNvPr id="43"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rtl="0" fontAlgn="base">
              <a:spcBef>
                <a:spcPct val="0"/>
              </a:spcBef>
              <a:spcAft>
                <a:spcPct val="0"/>
              </a:spcAft>
            </a:pPr>
            <a:fld id="{DFCF27A5-1A5B-48D3-A060-2758FFBB1ADD}" type="slidenum">
              <a:rPr lang="en-US" sz="1000" kern="1200">
                <a:solidFill>
                  <a:srgbClr val="8E8E95"/>
                </a:solidFill>
                <a:latin typeface="Arial" pitchFamily="30" charset="0"/>
                <a:ea typeface="ＭＳ Ｐゴシック" pitchFamily="30" charset="-128"/>
              </a:rPr>
              <a:pPr algn="r" defTabSz="814310" rtl="0" fontAlgn="base">
                <a:spcBef>
                  <a:spcPct val="0"/>
                </a:spcBef>
                <a:spcAft>
                  <a:spcPct val="0"/>
                </a:spcAft>
              </a:pPr>
              <a:t>‹#›</a:t>
            </a:fld>
            <a:endParaRPr lang="en-US" sz="1000" kern="1200" dirty="0">
              <a:solidFill>
                <a:srgbClr val="8E8E95"/>
              </a:solidFill>
              <a:latin typeface="Arial" pitchFamily="30" charset="0"/>
              <a:ea typeface="ＭＳ Ｐゴシック" pitchFamily="30" charset="-128"/>
            </a:endParaRPr>
          </a:p>
        </p:txBody>
      </p:sp>
    </p:spTree>
  </p:cSld>
  <p:clrMapOvr>
    <a:masterClrMapping/>
  </p:clrMapOvr>
  <p:transition>
    <p:wipe dir="r"/>
  </p:transition>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0" name="Rectangle 4"/>
          <p:cNvSpPr>
            <a:spLocks noChangeArrowheads="1"/>
          </p:cNvSpPr>
          <p:nvPr userDrawn="1"/>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6" name="Text Placeholder 15"/>
          <p:cNvSpPr>
            <a:spLocks noGrp="1"/>
          </p:cNvSpPr>
          <p:nvPr>
            <p:ph type="body" sz="quarter" idx="13" hasCustomPrompt="1"/>
          </p:nvPr>
        </p:nvSpPr>
        <p:spPr>
          <a:xfrm>
            <a:off x="4830903" y="295275"/>
            <a:ext cx="4132262" cy="838200"/>
          </a:xfrm>
        </p:spPr>
        <p:txBody>
          <a:bodyPr lIns="82288" rIns="82288"/>
          <a:lstStyle>
            <a:lvl1pPr marL="0" indent="0" algn="l" defTabSz="914312" rtl="0" eaLnBrk="1" latinLnBrk="0" hangingPunct="1">
              <a:lnSpc>
                <a:spcPct val="80000"/>
              </a:lnSpc>
              <a:spcBef>
                <a:spcPct val="0"/>
              </a:spcBef>
              <a:buFontTx/>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lvl="0"/>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Two Column</a:t>
            </a:r>
            <a:b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br>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Title Right</a:t>
            </a:r>
            <a:endParaRPr lang="en-US" dirty="0"/>
          </a:p>
        </p:txBody>
      </p:sp>
      <p:pic>
        <p:nvPicPr>
          <p:cNvPr id="13" name="Picture 12"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hf hdr="0" ftr="0" dt="0"/>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1"/>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1"/>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5" y="1476375"/>
            <a:ext cx="8439461" cy="4305300"/>
          </a:xfrm>
        </p:spPr>
        <p:txBody>
          <a:bodyPr anchor="ctr" anchorCtr="1"/>
          <a:lstStyle>
            <a:lvl1pPr>
              <a:buNone/>
              <a:defRPr>
                <a:latin typeface="+mj-lt"/>
              </a:defRPr>
            </a:lvl1pPr>
          </a:lstStyle>
          <a:p>
            <a:r>
              <a:rPr lang="en-US"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785">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5201" y="5842636"/>
            <a:ext cx="8112126" cy="384175"/>
          </a:xfrm>
        </p:spPr>
        <p:txBody>
          <a:bodyPr anchor="b" anchorCtr="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 name="Title 1"/>
          <p:cNvSpPr>
            <a:spLocks noGrp="1"/>
          </p:cNvSpPr>
          <p:nvPr>
            <p:ph type="ctrTitle" hasCustomPrompt="1"/>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9"/>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28"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3"/>
            <a:ext cx="4684867" cy="384175"/>
          </a:xfrm>
        </p:spPr>
        <p:txBody>
          <a:bodyPr vert="horz" lIns="91431" tIns="45716" rIns="91431" bIns="45716" rtlCol="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1"/>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 name="Title 1"/>
          <p:cNvSpPr>
            <a:spLocks noGrp="1"/>
          </p:cNvSpPr>
          <p:nvPr>
            <p:ph type="ctrTitle" hasCustomPrompt="1"/>
          </p:nvPr>
        </p:nvSpPr>
        <p:spPr>
          <a:xfrm>
            <a:off x="208694" y="3282696"/>
            <a:ext cx="4712557" cy="1022350"/>
          </a:xfrm>
        </p:spPr>
        <p:txBody>
          <a:bodyPr vert="horz" lIns="82288" tIns="45716" rIns="82288" bIns="45716" rtlCol="0" anchor="b"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31" name="Picture Placeholder 30"/>
          <p:cNvSpPr>
            <a:spLocks noGrp="1"/>
          </p:cNvSpPr>
          <p:nvPr>
            <p:ph type="pic" sz="quarter" idx="10" hasCustomPrompt="1"/>
          </p:nvPr>
        </p:nvSpPr>
        <p:spPr>
          <a:xfrm>
            <a:off x="5540376" y="1917701"/>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le Slide Horizontal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1611314"/>
            <a:ext cx="9156700" cy="2371725"/>
          </a:xfrm>
          <a:prstGeom prst="rect">
            <a:avLst/>
          </a:prstGeom>
          <a:noFill/>
          <a:ln w="9525">
            <a:noFill/>
            <a:miter lim="800000"/>
            <a:headEnd/>
            <a:tailEnd/>
          </a:ln>
        </p:spPr>
      </p:pic>
      <p:grpSp>
        <p:nvGrpSpPr>
          <p:cNvPr id="5" name="Group 5"/>
          <p:cNvGrpSpPr>
            <a:grpSpLocks/>
          </p:cNvGrpSpPr>
          <p:nvPr/>
        </p:nvGrpSpPr>
        <p:grpSpPr bwMode="auto">
          <a:xfrm>
            <a:off x="609600" y="425450"/>
            <a:ext cx="1447800" cy="769938"/>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rtl="0" eaLnBrk="0" fontAlgn="base" hangingPunct="0">
                <a:lnSpc>
                  <a:spcPct val="90000"/>
                </a:lnSpc>
                <a:spcBef>
                  <a:spcPct val="0"/>
                </a:spcBef>
                <a:spcAft>
                  <a:spcPct val="0"/>
                </a:spcAft>
                <a:defRPr/>
              </a:pPr>
              <a:endParaRPr lang="en-US" sz="2400" kern="1200">
                <a:solidFill>
                  <a:srgbClr val="FFFFFF"/>
                </a:solidFill>
                <a:latin typeface="Arial" charset="0"/>
                <a:ea typeface="+mn-ea"/>
                <a:cs typeface="+mn-cs"/>
              </a:endParaRPr>
            </a:p>
          </p:txBody>
        </p:sp>
        <p:sp>
          <p:nvSpPr>
            <p:cNvPr id="7"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rtl="0" eaLnBrk="0" fontAlgn="base" hangingPunct="0">
                <a:lnSpc>
                  <a:spcPct val="90000"/>
                </a:lnSpc>
                <a:spcBef>
                  <a:spcPct val="0"/>
                </a:spcBef>
                <a:spcAft>
                  <a:spcPct val="0"/>
                </a:spcAft>
                <a:defRPr/>
              </a:pPr>
              <a:endParaRPr lang="en-US" sz="2400" kern="1200">
                <a:solidFill>
                  <a:srgbClr val="FFFFFF"/>
                </a:solidFill>
                <a:latin typeface="Arial" charset="0"/>
                <a:ea typeface="+mn-ea"/>
                <a:cs typeface="+mn-cs"/>
              </a:endParaRPr>
            </a:p>
          </p:txBody>
        </p:sp>
        <p:sp>
          <p:nvSpPr>
            <p:cNvPr id="8"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rtl="0" eaLnBrk="0" fontAlgn="base" hangingPunct="0">
                <a:lnSpc>
                  <a:spcPct val="90000"/>
                </a:lnSpc>
                <a:spcBef>
                  <a:spcPct val="0"/>
                </a:spcBef>
                <a:spcAft>
                  <a:spcPct val="0"/>
                </a:spcAft>
                <a:defRPr/>
              </a:pPr>
              <a:endParaRPr lang="en-US" sz="2400" kern="1200">
                <a:solidFill>
                  <a:srgbClr val="FFFFFF"/>
                </a:solidFill>
                <a:latin typeface="Arial" charset="0"/>
                <a:ea typeface="+mn-ea"/>
                <a:cs typeface="+mn-cs"/>
              </a:endParaRPr>
            </a:p>
          </p:txBody>
        </p:sp>
        <p:sp>
          <p:nvSpPr>
            <p:cNvPr id="9"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rtl="0" eaLnBrk="0" fontAlgn="base" hangingPunct="0">
                <a:lnSpc>
                  <a:spcPct val="90000"/>
                </a:lnSpc>
                <a:spcBef>
                  <a:spcPct val="0"/>
                </a:spcBef>
                <a:spcAft>
                  <a:spcPct val="0"/>
                </a:spcAft>
                <a:defRPr/>
              </a:pPr>
              <a:endParaRPr lang="en-US" sz="2400" kern="1200">
                <a:solidFill>
                  <a:srgbClr val="FFFFFF"/>
                </a:solidFill>
                <a:latin typeface="Arial" charset="0"/>
                <a:ea typeface="+mn-ea"/>
                <a:cs typeface="+mn-cs"/>
              </a:endParaRPr>
            </a:p>
          </p:txBody>
        </p:sp>
        <p:sp>
          <p:nvSpPr>
            <p:cNvPr id="1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rtl="0" eaLnBrk="0" fontAlgn="base" hangingPunct="0">
                <a:lnSpc>
                  <a:spcPct val="90000"/>
                </a:lnSpc>
                <a:spcBef>
                  <a:spcPct val="0"/>
                </a:spcBef>
                <a:spcAft>
                  <a:spcPct val="0"/>
                </a:spcAft>
                <a:defRPr/>
              </a:pPr>
              <a:endParaRPr lang="en-US" sz="2400" kern="1200">
                <a:solidFill>
                  <a:srgbClr val="FFFFFF"/>
                </a:solidFill>
                <a:latin typeface="Arial" charset="0"/>
                <a:ea typeface="+mn-ea"/>
                <a:cs typeface="+mn-cs"/>
              </a:endParaRPr>
            </a:p>
          </p:txBody>
        </p:sp>
        <p:sp>
          <p:nvSpPr>
            <p:cNvPr id="1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rtl="0" eaLnBrk="0" fontAlgn="base" hangingPunct="0">
                <a:lnSpc>
                  <a:spcPct val="90000"/>
                </a:lnSpc>
                <a:spcBef>
                  <a:spcPct val="0"/>
                </a:spcBef>
                <a:spcAft>
                  <a:spcPct val="0"/>
                </a:spcAft>
                <a:defRPr/>
              </a:pPr>
              <a:endParaRPr lang="en-US" sz="2400" kern="1200">
                <a:solidFill>
                  <a:srgbClr val="FFFFFF"/>
                </a:solidFill>
                <a:latin typeface="Arial" charset="0"/>
                <a:ea typeface="+mn-ea"/>
                <a:cs typeface="+mn-cs"/>
              </a:endParaRPr>
            </a:p>
          </p:txBody>
        </p:sp>
        <p:sp>
          <p:nvSpPr>
            <p:cNvPr id="1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rtl="0" eaLnBrk="0" fontAlgn="base" hangingPunct="0">
                <a:lnSpc>
                  <a:spcPct val="90000"/>
                </a:lnSpc>
                <a:spcBef>
                  <a:spcPct val="0"/>
                </a:spcBef>
                <a:spcAft>
                  <a:spcPct val="0"/>
                </a:spcAft>
                <a:defRPr/>
              </a:pPr>
              <a:endParaRPr lang="en-US" sz="2400" kern="1200">
                <a:solidFill>
                  <a:srgbClr val="FFFFFF"/>
                </a:solidFill>
                <a:latin typeface="Arial" charset="0"/>
                <a:ea typeface="+mn-ea"/>
                <a:cs typeface="+mn-cs"/>
              </a:endParaRPr>
            </a:p>
          </p:txBody>
        </p:sp>
        <p:sp>
          <p:nvSpPr>
            <p:cNvPr id="1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rtl="0" eaLnBrk="0" fontAlgn="base" hangingPunct="0">
                <a:lnSpc>
                  <a:spcPct val="90000"/>
                </a:lnSpc>
                <a:spcBef>
                  <a:spcPct val="0"/>
                </a:spcBef>
                <a:spcAft>
                  <a:spcPct val="0"/>
                </a:spcAft>
                <a:defRPr/>
              </a:pPr>
              <a:endParaRPr lang="en-US" sz="2400" kern="1200">
                <a:solidFill>
                  <a:srgbClr val="FFFFFF"/>
                </a:solidFill>
                <a:latin typeface="Arial" charset="0"/>
                <a:ea typeface="+mn-ea"/>
                <a:cs typeface="+mn-cs"/>
              </a:endParaRPr>
            </a:p>
          </p:txBody>
        </p:sp>
        <p:sp>
          <p:nvSpPr>
            <p:cNvPr id="14"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rtl="0" eaLnBrk="0" fontAlgn="base" hangingPunct="0">
                <a:lnSpc>
                  <a:spcPct val="90000"/>
                </a:lnSpc>
                <a:spcBef>
                  <a:spcPct val="0"/>
                </a:spcBef>
                <a:spcAft>
                  <a:spcPct val="0"/>
                </a:spcAft>
                <a:defRPr/>
              </a:pPr>
              <a:endParaRPr lang="en-US" sz="2400" kern="1200">
                <a:solidFill>
                  <a:srgbClr val="FFFFFF"/>
                </a:solidFill>
                <a:latin typeface="Arial" charset="0"/>
                <a:ea typeface="+mn-ea"/>
                <a:cs typeface="+mn-cs"/>
              </a:endParaRPr>
            </a:p>
          </p:txBody>
        </p:sp>
        <p:sp>
          <p:nvSpPr>
            <p:cNvPr id="15"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rtl="0" eaLnBrk="0" fontAlgn="base" hangingPunct="0">
                <a:lnSpc>
                  <a:spcPct val="90000"/>
                </a:lnSpc>
                <a:spcBef>
                  <a:spcPct val="0"/>
                </a:spcBef>
                <a:spcAft>
                  <a:spcPct val="0"/>
                </a:spcAft>
                <a:defRPr/>
              </a:pPr>
              <a:endParaRPr lang="en-US" sz="2400" kern="1200">
                <a:solidFill>
                  <a:srgbClr val="FFFFFF"/>
                </a:solidFill>
                <a:latin typeface="Arial" charset="0"/>
                <a:ea typeface="+mn-ea"/>
                <a:cs typeface="+mn-cs"/>
              </a:endParaRPr>
            </a:p>
          </p:txBody>
        </p:sp>
        <p:sp>
          <p:nvSpPr>
            <p:cNvPr id="16"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rtl="0" eaLnBrk="0" fontAlgn="base" hangingPunct="0">
                <a:lnSpc>
                  <a:spcPct val="90000"/>
                </a:lnSpc>
                <a:spcBef>
                  <a:spcPct val="0"/>
                </a:spcBef>
                <a:spcAft>
                  <a:spcPct val="0"/>
                </a:spcAft>
                <a:defRPr/>
              </a:pPr>
              <a:endParaRPr lang="en-US" sz="2400" kern="1200">
                <a:solidFill>
                  <a:srgbClr val="FFFFFF"/>
                </a:solidFill>
                <a:latin typeface="Arial" charset="0"/>
                <a:ea typeface="+mn-ea"/>
                <a:cs typeface="+mn-cs"/>
              </a:endParaRPr>
            </a:p>
          </p:txBody>
        </p:sp>
        <p:sp>
          <p:nvSpPr>
            <p:cNvPr id="17"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rtl="0" eaLnBrk="0" fontAlgn="base" hangingPunct="0">
                <a:lnSpc>
                  <a:spcPct val="90000"/>
                </a:lnSpc>
                <a:spcBef>
                  <a:spcPct val="0"/>
                </a:spcBef>
                <a:spcAft>
                  <a:spcPct val="0"/>
                </a:spcAft>
                <a:defRPr/>
              </a:pPr>
              <a:endParaRPr lang="en-US" sz="2400" kern="1200">
                <a:solidFill>
                  <a:srgbClr val="FFFFFF"/>
                </a:solidFill>
                <a:latin typeface="Arial" charset="0"/>
                <a:ea typeface="+mn-ea"/>
                <a:cs typeface="+mn-cs"/>
              </a:endParaRPr>
            </a:p>
          </p:txBody>
        </p:sp>
        <p:sp>
          <p:nvSpPr>
            <p:cNvPr id="18"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rtl="0" eaLnBrk="0" fontAlgn="base" hangingPunct="0">
                <a:lnSpc>
                  <a:spcPct val="90000"/>
                </a:lnSpc>
                <a:spcBef>
                  <a:spcPct val="0"/>
                </a:spcBef>
                <a:spcAft>
                  <a:spcPct val="0"/>
                </a:spcAft>
                <a:defRPr/>
              </a:pPr>
              <a:endParaRPr lang="en-US" sz="2400" kern="1200">
                <a:solidFill>
                  <a:srgbClr val="FFFFFF"/>
                </a:solidFill>
                <a:latin typeface="Arial" charset="0"/>
                <a:ea typeface="+mn-ea"/>
                <a:cs typeface="+mn-cs"/>
              </a:endParaRPr>
            </a:p>
          </p:txBody>
        </p:sp>
        <p:sp>
          <p:nvSpPr>
            <p:cNvPr id="19"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rtl="0" eaLnBrk="0" fontAlgn="base" hangingPunct="0">
                <a:lnSpc>
                  <a:spcPct val="90000"/>
                </a:lnSpc>
                <a:spcBef>
                  <a:spcPct val="0"/>
                </a:spcBef>
                <a:spcAft>
                  <a:spcPct val="0"/>
                </a:spcAft>
                <a:defRPr/>
              </a:pPr>
              <a:endParaRPr lang="en-US" sz="2400" kern="1200">
                <a:solidFill>
                  <a:srgbClr val="FFFFFF"/>
                </a:solidFill>
                <a:latin typeface="Arial" charset="0"/>
                <a:ea typeface="+mn-ea"/>
                <a:cs typeface="+mn-cs"/>
              </a:endParaRPr>
            </a:p>
          </p:txBody>
        </p:sp>
        <p:sp>
          <p:nvSpPr>
            <p:cNvPr id="20"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rtl="0" eaLnBrk="0" fontAlgn="base" hangingPunct="0">
                <a:lnSpc>
                  <a:spcPct val="90000"/>
                </a:lnSpc>
                <a:spcBef>
                  <a:spcPct val="0"/>
                </a:spcBef>
                <a:spcAft>
                  <a:spcPct val="0"/>
                </a:spcAft>
                <a:defRPr/>
              </a:pPr>
              <a:endParaRPr lang="en-US" sz="2400" kern="1200">
                <a:solidFill>
                  <a:srgbClr val="FFFFFF"/>
                </a:solidFill>
                <a:latin typeface="Arial" charset="0"/>
                <a:ea typeface="+mn-ea"/>
                <a:cs typeface="+mn-cs"/>
              </a:endParaRPr>
            </a:p>
          </p:txBody>
        </p:sp>
      </p:grpSp>
      <p:sp>
        <p:nvSpPr>
          <p:cNvPr id="21" name="Rectangle 4"/>
          <p:cNvSpPr>
            <a:spLocks noChangeArrowheads="1"/>
          </p:cNvSpPr>
          <p:nvPr userDrawn="1"/>
        </p:nvSpPr>
        <p:spPr bwMode="ltGray">
          <a:xfrm>
            <a:off x="2206625" y="6643210"/>
            <a:ext cx="2041349" cy="179866"/>
          </a:xfrm>
          <a:prstGeom prst="rect">
            <a:avLst/>
          </a:prstGeom>
          <a:noFill/>
          <a:ln w="9525">
            <a:noFill/>
            <a:miter lim="800000"/>
            <a:headEnd/>
            <a:tailEnd/>
          </a:ln>
          <a:effectLst/>
        </p:spPr>
        <p:txBody>
          <a:bodyPr wrap="none" lIns="82116" tIns="41057" rIns="82116" bIns="41057" anchor="b" anchorCtr="1">
            <a:spAutoFit/>
          </a:bodyPr>
          <a:lstStyle/>
          <a:p>
            <a:pPr algn="l" defTabSz="814310" rtl="0" eaLnBrk="0" fontAlgn="base" hangingPunct="0">
              <a:lnSpc>
                <a:spcPct val="90000"/>
              </a:lnSpc>
              <a:spcBef>
                <a:spcPct val="0"/>
              </a:spcBef>
              <a:spcAft>
                <a:spcPct val="0"/>
              </a:spcAft>
              <a:defRPr/>
            </a:pPr>
            <a:r>
              <a:rPr lang="en-US" sz="700" kern="1200">
                <a:solidFill>
                  <a:srgbClr val="8E8E95"/>
                </a:solidFill>
                <a:latin typeface="Arial"/>
                <a:ea typeface="+mn-ea"/>
                <a:cs typeface="+mn-cs"/>
              </a:rPr>
              <a:t>© 2009 Cisco Systems, Inc. All rights reserved.</a:t>
            </a:r>
          </a:p>
        </p:txBody>
      </p:sp>
      <p:sp>
        <p:nvSpPr>
          <p:cNvPr id="22" name="Rectangle 5"/>
          <p:cNvSpPr>
            <a:spLocks noChangeArrowheads="1"/>
          </p:cNvSpPr>
          <p:nvPr userDrawn="1"/>
        </p:nvSpPr>
        <p:spPr bwMode="ltGray">
          <a:xfrm>
            <a:off x="4135439" y="6643210"/>
            <a:ext cx="885585" cy="179866"/>
          </a:xfrm>
          <a:prstGeom prst="rect">
            <a:avLst/>
          </a:prstGeom>
          <a:noFill/>
          <a:ln w="9525">
            <a:noFill/>
            <a:miter lim="800000"/>
            <a:headEnd/>
            <a:tailEnd/>
          </a:ln>
          <a:effectLst/>
        </p:spPr>
        <p:txBody>
          <a:bodyPr wrap="none" lIns="82116" tIns="41057" rIns="82116" bIns="41057" anchor="b">
            <a:spAutoFit/>
          </a:bodyPr>
          <a:lstStyle/>
          <a:p>
            <a:pPr algn="l" defTabSz="814310" rtl="0" eaLnBrk="0" fontAlgn="base" hangingPunct="0">
              <a:lnSpc>
                <a:spcPct val="90000"/>
              </a:lnSpc>
              <a:spcBef>
                <a:spcPct val="0"/>
              </a:spcBef>
              <a:spcAft>
                <a:spcPct val="0"/>
              </a:spcAft>
              <a:defRPr/>
            </a:pPr>
            <a:r>
              <a:rPr lang="en-US" sz="700" kern="1200" dirty="0">
                <a:solidFill>
                  <a:srgbClr val="8E8E95"/>
                </a:solidFill>
                <a:latin typeface="Arial"/>
                <a:ea typeface="+mn-ea"/>
                <a:cs typeface="+mn-cs"/>
              </a:rPr>
              <a:t>Cisco Confidential</a:t>
            </a:r>
          </a:p>
        </p:txBody>
      </p:sp>
      <p:sp>
        <p:nvSpPr>
          <p:cNvPr id="23" name="Rectangle 6"/>
          <p:cNvSpPr>
            <a:spLocks noChangeArrowheads="1"/>
          </p:cNvSpPr>
          <p:nvPr userDrawn="1"/>
        </p:nvSpPr>
        <p:spPr bwMode="ltGray">
          <a:xfrm>
            <a:off x="812801" y="6643210"/>
            <a:ext cx="962025" cy="179866"/>
          </a:xfrm>
          <a:prstGeom prst="rect">
            <a:avLst/>
          </a:prstGeom>
          <a:noFill/>
          <a:ln w="9525">
            <a:noFill/>
            <a:miter lim="800000"/>
            <a:headEnd/>
            <a:tailEnd/>
          </a:ln>
          <a:effectLst/>
        </p:spPr>
        <p:txBody>
          <a:bodyPr lIns="82116" tIns="41057" rIns="82116" bIns="41057" anchor="b">
            <a:spAutoFit/>
          </a:bodyPr>
          <a:lstStyle/>
          <a:p>
            <a:pPr algn="l" defTabSz="814310" rtl="0" eaLnBrk="0" fontAlgn="base" hangingPunct="0">
              <a:lnSpc>
                <a:spcPct val="90000"/>
              </a:lnSpc>
              <a:spcBef>
                <a:spcPct val="0"/>
              </a:spcBef>
              <a:spcAft>
                <a:spcPct val="0"/>
              </a:spcAft>
              <a:defRPr/>
            </a:pPr>
            <a:r>
              <a:rPr lang="en-US" sz="700" kern="1200" dirty="0" err="1">
                <a:solidFill>
                  <a:srgbClr val="8E8E95"/>
                </a:solidFill>
                <a:latin typeface="Arial"/>
                <a:ea typeface="+mn-ea"/>
                <a:cs typeface="+mn-cs"/>
              </a:rPr>
              <a:t>Presentation_ID</a:t>
            </a:r>
            <a:endParaRPr lang="en-US" sz="700" kern="1200" dirty="0">
              <a:solidFill>
                <a:srgbClr val="8E8E95"/>
              </a:solidFill>
              <a:latin typeface="Arial"/>
              <a:ea typeface="+mn-ea"/>
              <a:cs typeface="+mn-cs"/>
            </a:endParaRPr>
          </a:p>
        </p:txBody>
      </p:sp>
      <p:sp>
        <p:nvSpPr>
          <p:cNvPr id="24" name="Rectangle 7"/>
          <p:cNvSpPr>
            <a:spLocks noChangeArrowheads="1"/>
          </p:cNvSpPr>
          <p:nvPr userDrawn="1"/>
        </p:nvSpPr>
        <p:spPr bwMode="ltGray">
          <a:xfrm>
            <a:off x="8594059" y="6639761"/>
            <a:ext cx="322930" cy="221415"/>
          </a:xfrm>
          <a:prstGeom prst="rect">
            <a:avLst/>
          </a:prstGeom>
          <a:noFill/>
          <a:ln w="9525" algn="ctr">
            <a:noFill/>
            <a:miter lim="800000"/>
            <a:headEnd/>
            <a:tailEnd/>
          </a:ln>
          <a:effectLst/>
        </p:spPr>
        <p:txBody>
          <a:bodyPr wrap="none" lIns="82116" tIns="41057" rIns="82116" bIns="41057" anchor="b">
            <a:spAutoFit/>
          </a:bodyPr>
          <a:lstStyle/>
          <a:p>
            <a:pPr algn="r" defTabSz="814310" rtl="0" eaLnBrk="0" fontAlgn="base" hangingPunct="0">
              <a:lnSpc>
                <a:spcPct val="90000"/>
              </a:lnSpc>
              <a:spcBef>
                <a:spcPct val="0"/>
              </a:spcBef>
              <a:spcAft>
                <a:spcPct val="0"/>
              </a:spcAft>
              <a:defRPr/>
            </a:pPr>
            <a:fld id="{ED9EFAA3-E1A7-4491-A513-1EF801912EB0}" type="slidenum">
              <a:rPr lang="en-US" sz="1000" kern="1200">
                <a:solidFill>
                  <a:srgbClr val="8E8E95"/>
                </a:solidFill>
                <a:latin typeface="Arial"/>
                <a:ea typeface="+mn-ea"/>
                <a:cs typeface="+mn-cs"/>
              </a:rPr>
              <a:pPr algn="r" defTabSz="814310" rtl="0" eaLnBrk="0" fontAlgn="base" hangingPunct="0">
                <a:lnSpc>
                  <a:spcPct val="90000"/>
                </a:lnSpc>
                <a:spcBef>
                  <a:spcPct val="0"/>
                </a:spcBef>
                <a:spcAft>
                  <a:spcPct val="0"/>
                </a:spcAft>
                <a:defRPr/>
              </a:pPr>
              <a:t>‹#›</a:t>
            </a:fld>
            <a:endParaRPr lang="en-US" sz="1000" kern="1200" dirty="0">
              <a:solidFill>
                <a:srgbClr val="8E8E95"/>
              </a:solidFill>
              <a:latin typeface="Arial"/>
              <a:ea typeface="+mn-ea"/>
              <a:cs typeface="+mn-cs"/>
            </a:endParaRPr>
          </a:p>
        </p:txBody>
      </p:sp>
      <p:sp>
        <p:nvSpPr>
          <p:cNvPr id="26" name="Line 24"/>
          <p:cNvSpPr>
            <a:spLocks noChangeShapeType="1"/>
          </p:cNvSpPr>
          <p:nvPr userDrawn="1"/>
        </p:nvSpPr>
        <p:spPr bwMode="ltGray">
          <a:xfrm>
            <a:off x="0" y="1628775"/>
            <a:ext cx="9144000" cy="0"/>
          </a:xfrm>
          <a:prstGeom prst="line">
            <a:avLst/>
          </a:prstGeom>
          <a:noFill/>
          <a:ln w="19050">
            <a:solidFill>
              <a:srgbClr val="C0C0C4"/>
            </a:solidFill>
            <a:round/>
            <a:headEnd/>
            <a:tailEnd/>
          </a:ln>
        </p:spPr>
        <p:txBody>
          <a:bodyPr wrap="none" lIns="82116" tIns="41057" rIns="82116" bIns="41057" anchor="ctr">
            <a:spAutoFit/>
          </a:bodyPr>
          <a:lstStyle/>
          <a:p>
            <a:pPr algn="l" rtl="0" eaLnBrk="0" fontAlgn="base" hangingPunct="0">
              <a:lnSpc>
                <a:spcPct val="90000"/>
              </a:lnSpc>
              <a:spcBef>
                <a:spcPct val="0"/>
              </a:spcBef>
              <a:spcAft>
                <a:spcPct val="0"/>
              </a:spcAft>
              <a:defRPr/>
            </a:pPr>
            <a:endParaRPr lang="en-US" sz="2400" kern="1200">
              <a:solidFill>
                <a:prstClr val="black"/>
              </a:solidFill>
              <a:latin typeface="Arial"/>
              <a:ea typeface="+mn-ea"/>
              <a:cs typeface="+mn-cs"/>
            </a:endParaRPr>
          </a:p>
        </p:txBody>
      </p:sp>
      <p:sp>
        <p:nvSpPr>
          <p:cNvPr id="27" name="Line 23"/>
          <p:cNvSpPr>
            <a:spLocks noChangeShapeType="1"/>
          </p:cNvSpPr>
          <p:nvPr userDrawn="1"/>
        </p:nvSpPr>
        <p:spPr bwMode="ltGray">
          <a:xfrm>
            <a:off x="0" y="3981450"/>
            <a:ext cx="9144000" cy="0"/>
          </a:xfrm>
          <a:prstGeom prst="line">
            <a:avLst/>
          </a:prstGeom>
          <a:noFill/>
          <a:ln w="19050">
            <a:solidFill>
              <a:srgbClr val="C0C0C4"/>
            </a:solidFill>
            <a:round/>
            <a:headEnd/>
            <a:tailEnd/>
          </a:ln>
        </p:spPr>
        <p:txBody>
          <a:bodyPr wrap="none" lIns="82116" tIns="41057" rIns="82116" bIns="41057" anchor="ctr">
            <a:spAutoFit/>
          </a:bodyPr>
          <a:lstStyle/>
          <a:p>
            <a:pPr algn="l" rtl="0" eaLnBrk="0" fontAlgn="base" hangingPunct="0">
              <a:lnSpc>
                <a:spcPct val="90000"/>
              </a:lnSpc>
              <a:spcBef>
                <a:spcPct val="0"/>
              </a:spcBef>
              <a:spcAft>
                <a:spcPct val="0"/>
              </a:spcAft>
              <a:defRPr/>
            </a:pPr>
            <a:endParaRPr lang="en-US" sz="2400" kern="1200">
              <a:solidFill>
                <a:prstClr val="black"/>
              </a:solidFill>
              <a:latin typeface="Arial"/>
              <a:ea typeface="+mn-ea"/>
              <a:cs typeface="+mn-cs"/>
            </a:endParaRPr>
          </a:p>
        </p:txBody>
      </p:sp>
      <p:sp>
        <p:nvSpPr>
          <p:cNvPr id="3" name="Subtitle 2"/>
          <p:cNvSpPr>
            <a:spLocks noGrp="1"/>
          </p:cNvSpPr>
          <p:nvPr>
            <p:ph type="subTitle" idx="1"/>
          </p:nvPr>
        </p:nvSpPr>
        <p:spPr>
          <a:xfrm>
            <a:off x="650874" y="5483226"/>
            <a:ext cx="8112126" cy="384175"/>
          </a:xfrm>
        </p:spPr>
        <p:txBody>
          <a:bodyPr>
            <a:normAutofit/>
          </a:bodyPr>
          <a:lstStyle>
            <a:lvl1pPr marL="0" indent="0" algn="l">
              <a:buNone/>
              <a:defRPr sz="2000">
                <a:solidFill>
                  <a:schemeClr val="bg1"/>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50874" y="4114800"/>
            <a:ext cx="8112125" cy="1022350"/>
          </a:xfrm>
        </p:spPr>
        <p:txBody>
          <a:bodyPr/>
          <a:lstStyle>
            <a:lvl1pPr>
              <a:defRPr b="0">
                <a:solidFill>
                  <a:schemeClr val="bg1"/>
                </a:solidFill>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1"/>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smtClean="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2" name="Rounded Rectangle 11"/>
          <p:cNvSpPr/>
          <p:nvPr/>
        </p:nvSpPr>
        <p:spPr>
          <a:xfrm>
            <a:off x="6375620" y="17111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3" name="Rounded Rectangle 12"/>
          <p:cNvSpPr/>
          <p:nvPr/>
        </p:nvSpPr>
        <p:spPr>
          <a:xfrm>
            <a:off x="8105451" y="8348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 name="Title 1"/>
          <p:cNvSpPr>
            <a:spLocks noGrp="1"/>
          </p:cNvSpPr>
          <p:nvPr>
            <p:ph type="title" hasCustomPrompt="1"/>
          </p:nvPr>
        </p:nvSpPr>
        <p:spPr>
          <a:xfrm>
            <a:off x="237744" y="484633"/>
            <a:ext cx="8755128" cy="4372131"/>
          </a:xfrm>
        </p:spPr>
        <p:txBody>
          <a:bodyPr anchor="b" anchorCtr="0"/>
          <a:lstStyle>
            <a:lvl1pPr marL="228578" indent="-228578">
              <a:buFont typeface="Arial" pitchFamily="34" charset="0"/>
              <a:buChar char="“"/>
              <a:defRPr sz="6000" spc="0" baseline="0">
                <a:solidFill>
                  <a:schemeClr val="bg1"/>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fontAlgn="auto">
              <a:spcBef>
                <a:spcPts val="0"/>
              </a:spcBef>
              <a:spcAft>
                <a:spcPts val="0"/>
              </a:spcAft>
            </a:pPr>
            <a:r>
              <a:rPr lang="en-US" sz="600" dirty="0">
                <a:solidFill>
                  <a:srgbClr val="FFFFFF"/>
                </a:solidFill>
                <a:latin typeface="Arial"/>
                <a:ea typeface="+mn-ea"/>
              </a:rPr>
              <a:t>Cisco Confidential</a:t>
            </a:r>
          </a:p>
        </p:txBody>
      </p:sp>
      <p:sp>
        <p:nvSpPr>
          <p:cNvPr id="19" name="Rectangle 5"/>
          <p:cNvSpPr>
            <a:spLocks noChangeArrowheads="1"/>
          </p:cNvSpPr>
          <p:nvPr userDrawn="1"/>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fontAlgn="auto">
              <a:spcBef>
                <a:spcPts val="0"/>
              </a:spcBef>
              <a:spcAft>
                <a:spcPts val="0"/>
              </a:spcAft>
            </a:pPr>
            <a:r>
              <a:rPr lang="en-US" sz="600" dirty="0">
                <a:solidFill>
                  <a:srgbClr val="FFFFFF"/>
                </a:solidFill>
                <a:latin typeface="Arial"/>
                <a:ea typeface="+mn-ea"/>
              </a:rPr>
              <a:t>Cisco Confidential</a:t>
            </a:r>
          </a:p>
        </p:txBody>
      </p:sp>
      <p:sp>
        <p:nvSpPr>
          <p:cNvPr id="7" name="Text Placeholder 4"/>
          <p:cNvSpPr>
            <a:spLocks noGrp="1"/>
          </p:cNvSpPr>
          <p:nvPr>
            <p:ph type="body" sz="quarter" idx="11" hasCustomPrompt="1"/>
          </p:nvPr>
        </p:nvSpPr>
        <p:spPr>
          <a:xfrm>
            <a:off x="460248" y="5358903"/>
            <a:ext cx="8574685" cy="614362"/>
          </a:xfrm>
        </p:spPr>
        <p:txBody>
          <a:bodyPr vert="horz" lIns="91431" tIns="45716" rIns="91431" bIns="45716"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ea typeface="+mn-ea"/>
              </a:rPr>
              <a:t>© 2010 Cisco and/or its affiliates. All rights reserved.</a:t>
            </a:r>
            <a:endParaRPr lang="en-US" sz="600" dirty="0">
              <a:solidFill>
                <a:srgbClr val="FFFFFF"/>
              </a:solidFill>
              <a:latin typeface="Arial"/>
              <a:ea typeface="+mn-ea"/>
            </a:endParaRPr>
          </a:p>
        </p:txBody>
      </p:sp>
      <p:sp>
        <p:nvSpPr>
          <p:cNvPr id="22"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ea typeface="+mn-ea"/>
              </a:rPr>
              <a:pPr algn="r" defTabSz="814310" fontAlgn="auto">
                <a:spcBef>
                  <a:spcPts val="0"/>
                </a:spcBef>
                <a:spcAft>
                  <a:spcPts val="0"/>
                </a:spcAft>
              </a:pPr>
              <a:t>‹#›</a:t>
            </a:fld>
            <a:endParaRPr lang="en-US" sz="600" dirty="0">
              <a:solidFill>
                <a:srgbClr val="FFFFFF"/>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312"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3"/>
            <a:ext cx="4349918" cy="1089529"/>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320825"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0"/>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1" name="Picture Placeholder 25"/>
          <p:cNvSpPr>
            <a:spLocks noGrp="1"/>
          </p:cNvSpPr>
          <p:nvPr>
            <p:ph type="pic" sz="quarter" idx="12" hasCustomPrompt="1"/>
          </p:nvPr>
        </p:nvSpPr>
        <p:spPr>
          <a:xfrm>
            <a:off x="7011989" y="311150"/>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8"/>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1"/>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9" name="Picture Placeholder 25"/>
          <p:cNvSpPr>
            <a:spLocks noGrp="1"/>
          </p:cNvSpPr>
          <p:nvPr>
            <p:ph type="pic" sz="quarter" idx="16" hasCustomPrompt="1"/>
          </p:nvPr>
        </p:nvSpPr>
        <p:spPr>
          <a:xfrm>
            <a:off x="7011989" y="5182961"/>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 name="Picture Placeholder 4"/>
          <p:cNvSpPr>
            <a:spLocks noGrp="1"/>
          </p:cNvSpPr>
          <p:nvPr>
            <p:ph type="pic" sz="quarter" idx="10" hasCustomPrompt="1"/>
          </p:nvPr>
        </p:nvSpPr>
        <p:spPr>
          <a:xfrm>
            <a:off x="333375" y="310897"/>
            <a:ext cx="8474869" cy="6054185"/>
          </a:xfrm>
          <a:ln>
            <a:solidFill>
              <a:schemeClr val="bg2"/>
            </a:solidFill>
          </a:ln>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6" y="6374862"/>
            <a:ext cx="8477250" cy="171450"/>
          </a:xfrm>
          <a:prstGeom prst="rect">
            <a:avLst/>
          </a:prstGeom>
        </p:spPr>
      </p:pic>
      <p:sp>
        <p:nvSpPr>
          <p:cNvPr id="11"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8"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0"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userDrawn="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grpSp>
        <p:nvGrpSpPr>
          <p:cNvPr id="2" name="Group 3"/>
          <p:cNvGrpSpPr/>
          <p:nvPr userDrawn="1"/>
        </p:nvGrpSpPr>
        <p:grpSpPr>
          <a:xfrm>
            <a:off x="341315"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
        <p:nvSpPr>
          <p:cNvPr id="21" name="Media Placeholder 20"/>
          <p:cNvSpPr>
            <a:spLocks noGrp="1"/>
          </p:cNvSpPr>
          <p:nvPr>
            <p:ph type="media" sz="quarter" idx="10" hasCustomPrompt="1"/>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31" tIns="45716" rIns="91431" bIns="45716"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5"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6"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2" name="Freeform 21"/>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3" name="Freeform 22"/>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6" name="Freeform 25"/>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7" name="Freeform 26"/>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8" name="Freeform 27"/>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0" name="Freeform 29"/>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1" name="Freeform 30"/>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2" name="Freeform 31"/>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userDrawn="1"/>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1" name="Freeform 20"/>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4" name="Freeform 23"/>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5" name="Freeform 24"/>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6" name="Freeform 25"/>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7" name="Freeform 26"/>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8" name="Freeform 27"/>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9" name="Freeform 28"/>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3" name="Freeform 32"/>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4" name="TextBox 33"/>
          <p:cNvSpPr txBox="1"/>
          <p:nvPr userDrawn="1"/>
        </p:nvSpPr>
        <p:spPr>
          <a:xfrm>
            <a:off x="644691" y="3060489"/>
            <a:ext cx="2467324" cy="646323"/>
          </a:xfrm>
          <a:prstGeom prst="rect">
            <a:avLst/>
          </a:prstGeom>
          <a:noFill/>
        </p:spPr>
        <p:txBody>
          <a:bodyPr wrap="none" lIns="91431" tIns="45716" rIns="91431" bIns="45716" rtlCol="0">
            <a:spAutoFit/>
          </a:bodyPr>
          <a:lstStyle/>
          <a:p>
            <a:pPr defTabSz="914312" fontAlgn="auto">
              <a:spcBef>
                <a:spcPts val="0"/>
              </a:spcBef>
              <a:spcAft>
                <a:spcPts val="0"/>
              </a:spcAft>
            </a:pPr>
            <a:r>
              <a:rPr lang="en-US" sz="3600" dirty="0" smtClean="0">
                <a:solidFill>
                  <a:srgbClr val="FFFFFF"/>
                </a:solidFill>
                <a:latin typeface="Arial"/>
                <a:ea typeface="+mn-ea"/>
              </a:rPr>
              <a:t>Thank you.</a:t>
            </a:r>
            <a:endParaRPr lang="en-US" sz="3600" dirty="0">
              <a:solidFill>
                <a:srgbClr val="FFFFFF"/>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6" name="Freeform 5"/>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7" name="Freeform 6"/>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9" name="Freeform 8"/>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0" name="Freeform 9"/>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1" name="Freeform 10"/>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2" name="Freeform 11"/>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5" name="Freeform 14"/>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6" name="Freeform 15"/>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7" name="Freeform 16"/>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4" name="TextBox 33"/>
          <p:cNvSpPr txBox="1"/>
          <p:nvPr userDrawn="1"/>
        </p:nvSpPr>
        <p:spPr>
          <a:xfrm>
            <a:off x="644691" y="3060489"/>
            <a:ext cx="2467324" cy="646323"/>
          </a:xfrm>
          <a:prstGeom prst="rect">
            <a:avLst/>
          </a:prstGeom>
          <a:noFill/>
        </p:spPr>
        <p:txBody>
          <a:bodyPr wrap="none" lIns="91431" tIns="45716" rIns="91431" bIns="45716" rtlCol="0">
            <a:spAutoFit/>
          </a:bodyPr>
          <a:lstStyle/>
          <a:p>
            <a:pPr defTabSz="914312" fontAlgn="auto">
              <a:spcBef>
                <a:spcPts val="0"/>
              </a:spcBef>
              <a:spcAft>
                <a:spcPts val="0"/>
              </a:spcAft>
            </a:pPr>
            <a:r>
              <a:rPr lang="en-US" sz="3600" dirty="0" smtClean="0">
                <a:solidFill>
                  <a:srgbClr val="FFFFFF"/>
                </a:solidFill>
                <a:latin typeface="Arial"/>
                <a:ea typeface="+mn-ea"/>
              </a:rPr>
              <a:t>Thank you.</a:t>
            </a:r>
            <a:endParaRPr lang="en-US" sz="3600" dirty="0">
              <a:solidFill>
                <a:srgbClr val="FFFFFF"/>
              </a:solidFill>
              <a:latin typeface="Arial"/>
              <a:ea typeface="+mn-ea"/>
            </a:endParaRPr>
          </a:p>
        </p:txBody>
      </p:sp>
      <p:sp>
        <p:nvSpPr>
          <p:cNvPr id="19" name="Rectangle 18"/>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5" name="Freeform 34"/>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6" name="Freeform 35"/>
          <p:cNvSpPr>
            <a:spLocks/>
          </p:cNvSpPr>
          <p:nvPr userDrawn="1"/>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7" name="Freeform 36"/>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8" name="Freeform 37"/>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9" name="Freeform 38"/>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0" name="Freeform 39"/>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1" name="Freeform 40"/>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2" name="Freeform 41"/>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3" name="Freeform 42"/>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7" name="Freeform 46"/>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 Goes Here</a:t>
            </a:r>
            <a:endParaRPr lang="en-US" dirty="0"/>
          </a:p>
        </p:txBody>
      </p:sp>
      <p:sp>
        <p:nvSpPr>
          <p:cNvPr id="5"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1000">
                <a:solidFill>
                  <a:srgbClr val="8E8E95"/>
                </a:solidFill>
                <a:latin typeface="Arial"/>
                <a:ea typeface="+mn-ea"/>
              </a:rPr>
              <a:pPr algn="r" defTabSz="814310" fontAlgn="auto">
                <a:spcBef>
                  <a:spcPts val="0"/>
                </a:spcBef>
                <a:spcAft>
                  <a:spcPts val="0"/>
                </a:spcAft>
              </a:pPr>
              <a:t>‹#›</a:t>
            </a:fld>
            <a:endParaRPr lang="en-US" sz="1000" dirty="0">
              <a:solidFill>
                <a:srgbClr val="8E8E95"/>
              </a:solidFill>
              <a:latin typeface="Arial"/>
              <a:ea typeface="+mn-ea"/>
            </a:endParaRPr>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cSld name="Right Half Photo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a:xfrm>
            <a:off x="793752" y="1600201"/>
            <a:ext cx="3016249" cy="4525963"/>
          </a:xfrm>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2" y="1186542"/>
            <a:ext cx="30289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44" name="Picture Placeholder 43"/>
          <p:cNvSpPr>
            <a:spLocks noGrp="1"/>
          </p:cNvSpPr>
          <p:nvPr>
            <p:ph type="pic" sz="quarter" idx="11" hasCustomPrompt="1"/>
          </p:nvPr>
        </p:nvSpPr>
        <p:spPr>
          <a:xfrm>
            <a:off x="4572000" y="1143000"/>
            <a:ext cx="4572000" cy="5715000"/>
          </a:xfrm>
        </p:spPr>
        <p:txBody>
          <a:bodyPr anchor="ctr" anchorCtr="1"/>
          <a:lstStyle>
            <a:lvl1pPr>
              <a:buNone/>
              <a:defRPr/>
            </a:lvl1pPr>
          </a:lstStyle>
          <a:p>
            <a:r>
              <a:rPr lang="en-US" dirty="0" smtClean="0"/>
              <a:t>Photo Goes Here</a:t>
            </a:r>
            <a:endParaRPr lang="en-US" dirty="0"/>
          </a:p>
        </p:txBody>
      </p:sp>
    </p:spTree>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pic>
        <p:nvPicPr>
          <p:cNvPr id="38" name="Picture 37"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
        <p:nvSpPr>
          <p:cNvPr id="39" name="Rectangle 38"/>
          <p:cNvSpPr/>
          <p:nvPr userDrawn="1"/>
        </p:nvSpPr>
        <p:spPr>
          <a:xfrm>
            <a:off x="3405353" y="5948637"/>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0" name="Rectangle 39"/>
          <p:cNvSpPr/>
          <p:nvPr userDrawn="1"/>
        </p:nvSpPr>
        <p:spPr>
          <a:xfrm>
            <a:off x="1460940" y="5948637"/>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2" name="Rectangle 41"/>
          <p:cNvSpPr/>
          <p:nvPr userDrawn="1"/>
        </p:nvSpPr>
        <p:spPr>
          <a:xfrm>
            <a:off x="4771698" y="5948637"/>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3" name="Rounded Rectangle 42"/>
          <p:cNvSpPr/>
          <p:nvPr userDrawn="1"/>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5" name="Rounded Rectangle 44"/>
          <p:cNvSpPr/>
          <p:nvPr userDrawn="1"/>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6" name="Rounded Rectangle 45"/>
          <p:cNvSpPr/>
          <p:nvPr userDrawn="1"/>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7" name="Rounded Rectangle 46"/>
          <p:cNvSpPr/>
          <p:nvPr userDrawn="1"/>
        </p:nvSpPr>
        <p:spPr>
          <a:xfrm rot="10800000" flipH="1">
            <a:off x="5869870" y="6614160"/>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8" name="Rounded Rectangle 47"/>
          <p:cNvSpPr/>
          <p:nvPr userDrawn="1"/>
        </p:nvSpPr>
        <p:spPr>
          <a:xfrm rot="10800000" flipH="1">
            <a:off x="6933206" y="661416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9" name="Rounded Rectangle 48"/>
          <p:cNvSpPr/>
          <p:nvPr userDrawn="1"/>
        </p:nvSpPr>
        <p:spPr>
          <a:xfrm rot="10800000" flipH="1">
            <a:off x="2191487"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0" name="Rounded Rectangle 49"/>
          <p:cNvSpPr/>
          <p:nvPr userDrawn="1"/>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1" name="Rounded Rectangle 50"/>
          <p:cNvSpPr/>
          <p:nvPr userDrawn="1"/>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2" name="Rounded Rectangle 51"/>
          <p:cNvSpPr/>
          <p:nvPr userDrawn="1"/>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3" name="Rounded Rectangle 52"/>
          <p:cNvSpPr/>
          <p:nvPr userDrawn="1"/>
        </p:nvSpPr>
        <p:spPr>
          <a:xfrm rot="10800000" flipH="1">
            <a:off x="341313" y="6708753"/>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4" name="Rounded Rectangle 53"/>
          <p:cNvSpPr/>
          <p:nvPr userDrawn="1"/>
        </p:nvSpPr>
        <p:spPr>
          <a:xfrm rot="10800000" flipH="1">
            <a:off x="8038251" y="8318269"/>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5" name="Rounded Rectangle 54"/>
          <p:cNvSpPr/>
          <p:nvPr userDrawn="1"/>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6" name="Rounded Rectangle 55"/>
          <p:cNvSpPr/>
          <p:nvPr userDrawn="1"/>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7" name="Rectangle 56"/>
          <p:cNvSpPr/>
          <p:nvPr userDrawn="1"/>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grpSp>
        <p:nvGrpSpPr>
          <p:cNvPr id="4"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grpSp>
      <p:sp>
        <p:nvSpPr>
          <p:cNvPr id="88" name="Rectangle 87"/>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89" name="Rectangle 4"/>
          <p:cNvSpPr>
            <a:spLocks noChangeArrowheads="1"/>
          </p:cNvSpPr>
          <p:nvPr userDrawn="1"/>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90"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45"/>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46"/>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47"/>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48"/>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4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49"/>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50"/>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51"/>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52"/>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53"/>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54"/>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55"/>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56"/>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2"/>
                                        </p:tgtEl>
                                        <p:attrNameLst>
                                          <p:attrName>style.color</p:attrName>
                                        </p:attrNameLst>
                                      </p:cBhvr>
                                      <p:to>
                                        <a:srgbClr val="60CCCC"/>
                                      </p:to>
                                    </p:animClr>
                                    <p:animClr clrSpc="rgb" dir="cw">
                                      <p:cBhvr>
                                        <p:cTn id="33" dur="6650" autoRev="1" fill="hold"/>
                                        <p:tgtEl>
                                          <p:spTgt spid="42"/>
                                        </p:tgtEl>
                                        <p:attrNameLst>
                                          <p:attrName>fillcolor</p:attrName>
                                        </p:attrNameLst>
                                      </p:cBhvr>
                                      <p:to>
                                        <a:srgbClr val="60CCCC"/>
                                      </p:to>
                                    </p:animClr>
                                    <p:set>
                                      <p:cBhvr>
                                        <p:cTn id="34" dur="6650" autoRev="1" fill="hold"/>
                                        <p:tgtEl>
                                          <p:spTgt spid="42"/>
                                        </p:tgtEl>
                                        <p:attrNameLst>
                                          <p:attrName>fill.type</p:attrName>
                                        </p:attrNameLst>
                                      </p:cBhvr>
                                      <p:to>
                                        <p:strVal val="solid"/>
                                      </p:to>
                                    </p:set>
                                    <p:set>
                                      <p:cBhvr>
                                        <p:cTn id="35" dur="6650" autoRev="1" fill="hold"/>
                                        <p:tgtEl>
                                          <p:spTgt spid="42"/>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0"/>
                                        </p:tgtEl>
                                        <p:attrNameLst>
                                          <p:attrName>style.color</p:attrName>
                                        </p:attrNameLst>
                                      </p:cBhvr>
                                      <p:to>
                                        <a:srgbClr val="60CCCC"/>
                                      </p:to>
                                    </p:animClr>
                                    <p:animClr clrSpc="rgb" dir="cw">
                                      <p:cBhvr>
                                        <p:cTn id="38" dur="5350" autoRev="1" fill="hold"/>
                                        <p:tgtEl>
                                          <p:spTgt spid="40"/>
                                        </p:tgtEl>
                                        <p:attrNameLst>
                                          <p:attrName>fillcolor</p:attrName>
                                        </p:attrNameLst>
                                      </p:cBhvr>
                                      <p:to>
                                        <a:srgbClr val="60CCCC"/>
                                      </p:to>
                                    </p:animClr>
                                    <p:set>
                                      <p:cBhvr>
                                        <p:cTn id="39" dur="5350" autoRev="1" fill="hold"/>
                                        <p:tgtEl>
                                          <p:spTgt spid="40"/>
                                        </p:tgtEl>
                                        <p:attrNameLst>
                                          <p:attrName>fill.type</p:attrName>
                                        </p:attrNameLst>
                                      </p:cBhvr>
                                      <p:to>
                                        <p:strVal val="solid"/>
                                      </p:to>
                                    </p:set>
                                    <p:set>
                                      <p:cBhvr>
                                        <p:cTn id="40" dur="5350" autoRev="1" fill="hold"/>
                                        <p:tgtEl>
                                          <p:spTgt spid="40"/>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39"/>
                                        </p:tgtEl>
                                        <p:attrNameLst>
                                          <p:attrName>style.color</p:attrName>
                                        </p:attrNameLst>
                                      </p:cBhvr>
                                      <p:to>
                                        <a:srgbClr val="60CCCC"/>
                                      </p:to>
                                    </p:animClr>
                                    <p:animClr clrSpc="rgb" dir="cw">
                                      <p:cBhvr>
                                        <p:cTn id="43" dur="6650" autoRev="1" fill="hold"/>
                                        <p:tgtEl>
                                          <p:spTgt spid="39"/>
                                        </p:tgtEl>
                                        <p:attrNameLst>
                                          <p:attrName>fillcolor</p:attrName>
                                        </p:attrNameLst>
                                      </p:cBhvr>
                                      <p:to>
                                        <a:srgbClr val="60CCCC"/>
                                      </p:to>
                                    </p:animClr>
                                    <p:set>
                                      <p:cBhvr>
                                        <p:cTn id="44" dur="6650" autoRev="1" fill="hold"/>
                                        <p:tgtEl>
                                          <p:spTgt spid="39"/>
                                        </p:tgtEl>
                                        <p:attrNameLst>
                                          <p:attrName>fill.type</p:attrName>
                                        </p:attrNameLst>
                                      </p:cBhvr>
                                      <p:to>
                                        <p:strVal val="solid"/>
                                      </p:to>
                                    </p:set>
                                    <p:set>
                                      <p:cBhvr>
                                        <p:cTn id="45" dur="6650" autoRev="1"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preserve="1" userDrawn="1">
  <p:cSld name="2_Title Slide-White">
    <p:spTree>
      <p:nvGrpSpPr>
        <p:cNvPr id="1" name=""/>
        <p:cNvGrpSpPr/>
        <p:nvPr/>
      </p:nvGrpSpPr>
      <p:grpSpPr>
        <a:xfrm>
          <a:off x="0" y="0"/>
          <a:ext cx="0" cy="0"/>
          <a:chOff x="0" y="0"/>
          <a:chExt cx="0" cy="0"/>
        </a:xfrm>
      </p:grpSpPr>
      <p:pic>
        <p:nvPicPr>
          <p:cNvPr id="38" name="Picture 37"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
        <p:nvSpPr>
          <p:cNvPr id="57" name="Rectangle 56"/>
          <p:cNvSpPr/>
          <p:nvPr userDrawn="1"/>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grpSp>
        <p:nvGrpSpPr>
          <p:cNvPr id="4"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grpSp>
      <p:sp>
        <p:nvSpPr>
          <p:cNvPr id="88" name="Rectangle 87"/>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89" name="Rectangle 4"/>
          <p:cNvSpPr>
            <a:spLocks noChangeArrowheads="1"/>
          </p:cNvSpPr>
          <p:nvPr userDrawn="1"/>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90"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spTree>
      <p:nvGrpSpPr>
        <p:cNvPr id="1" name=""/>
        <p:cNvGrpSpPr/>
        <p:nvPr/>
      </p:nvGrpSpPr>
      <p:grpSpPr>
        <a:xfrm>
          <a:off x="0" y="0"/>
          <a:ext cx="0" cy="0"/>
          <a:chOff x="0" y="0"/>
          <a:chExt cx="0" cy="0"/>
        </a:xfrm>
      </p:grpSpPr>
      <p:pic>
        <p:nvPicPr>
          <p:cNvPr id="58"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59" name="Rounded Rectangle 58"/>
          <p:cNvSpPr/>
          <p:nvPr userDrawn="1"/>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4" name="Rounded Rectangle 63"/>
          <p:cNvSpPr/>
          <p:nvPr userDrawn="1"/>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5" name="Rounded Rectangle 64"/>
          <p:cNvSpPr/>
          <p:nvPr userDrawn="1"/>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6" name="Rounded Rectangle 65"/>
          <p:cNvSpPr/>
          <p:nvPr userDrawn="1"/>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7" name="Rounded Rectangle 66"/>
          <p:cNvSpPr/>
          <p:nvPr userDrawn="1"/>
        </p:nvSpPr>
        <p:spPr>
          <a:xfrm>
            <a:off x="8105451" y="569919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8" name="Rounded Rectangle 67"/>
          <p:cNvSpPr/>
          <p:nvPr userDrawn="1"/>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9"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FFFFFF"/>
                </a:solidFill>
                <a:latin typeface="Arial"/>
                <a:ea typeface="+mn-ea"/>
              </a:rPr>
              <a:t>Cisco Confidential</a:t>
            </a:r>
          </a:p>
        </p:txBody>
      </p:sp>
      <p:sp>
        <p:nvSpPr>
          <p:cNvPr id="7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ea typeface="+mn-ea"/>
              </a:rPr>
              <a:t>© 2010 Cisco and/or its affiliates. All rights reserved.</a:t>
            </a:r>
            <a:endParaRPr lang="en-US" sz="600" dirty="0">
              <a:solidFill>
                <a:srgbClr val="FFFFFF"/>
              </a:solidFill>
              <a:latin typeface="Arial"/>
              <a:ea typeface="+mn-ea"/>
            </a:endParaRPr>
          </a:p>
        </p:txBody>
      </p:sp>
      <p:sp>
        <p:nvSpPr>
          <p:cNvPr id="7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ea typeface="+mn-ea"/>
              </a:rPr>
              <a:pPr algn="r" defTabSz="814310" fontAlgn="auto">
                <a:spcBef>
                  <a:spcPts val="0"/>
                </a:spcBef>
                <a:spcAft>
                  <a:spcPts val="0"/>
                </a:spcAft>
              </a:pPr>
              <a:t>‹#›</a:t>
            </a:fld>
            <a:endParaRPr lang="en-US" sz="600" dirty="0">
              <a:solidFill>
                <a:srgbClr val="FFFFFF"/>
              </a:solidFill>
              <a:latin typeface="Arial"/>
              <a:ea typeface="+mn-ea"/>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grpSp>
        <p:nvGrpSpPr>
          <p:cNvPr id="4" name="Group 30"/>
          <p:cNvGrpSpPr/>
          <p:nvPr userDrawn="1"/>
        </p:nvGrpSpPr>
        <p:grpSpPr>
          <a:xfrm>
            <a:off x="-12699" y="-2056029"/>
            <a:ext cx="9847891" cy="19379146"/>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grpSp>
      <p:sp>
        <p:nvSpPr>
          <p:cNvPr id="69"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FFFFFF"/>
                </a:solidFill>
                <a:latin typeface="Arial"/>
                <a:ea typeface="+mn-ea"/>
              </a:rPr>
              <a:t>Cisco Confidential</a:t>
            </a:r>
          </a:p>
        </p:txBody>
      </p:sp>
      <p:sp>
        <p:nvSpPr>
          <p:cNvPr id="7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ea typeface="+mn-ea"/>
              </a:rPr>
              <a:t>© 2010 Cisco and/or its affiliates. All rights reserved.</a:t>
            </a:r>
            <a:endParaRPr lang="en-US" sz="600" dirty="0">
              <a:solidFill>
                <a:srgbClr val="FFFFFF"/>
              </a:solidFill>
              <a:latin typeface="Arial"/>
              <a:ea typeface="+mn-ea"/>
            </a:endParaRPr>
          </a:p>
        </p:txBody>
      </p:sp>
      <p:sp>
        <p:nvSpPr>
          <p:cNvPr id="7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ea typeface="+mn-ea"/>
              </a:rPr>
              <a:pPr algn="r" defTabSz="814310" fontAlgn="auto">
                <a:spcBef>
                  <a:spcPts val="0"/>
                </a:spcBef>
                <a:spcAft>
                  <a:spcPts val="0"/>
                </a:spcAft>
              </a:pPr>
              <a:t>‹#›</a:t>
            </a:fld>
            <a:endParaRPr lang="en-US" sz="600" dirty="0">
              <a:solidFill>
                <a:srgbClr val="FFFFFF"/>
              </a:solidFill>
              <a:latin typeface="Arial"/>
              <a:ea typeface="+mn-ea"/>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5"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Title Slide Gradient">
    <p:spTree>
      <p:nvGrpSpPr>
        <p:cNvPr id="1" name=""/>
        <p:cNvGrpSpPr/>
        <p:nvPr/>
      </p:nvGrpSpPr>
      <p:grpSpPr>
        <a:xfrm>
          <a:off x="0" y="0"/>
          <a:ext cx="0" cy="0"/>
          <a:chOff x="0" y="0"/>
          <a:chExt cx="0" cy="0"/>
        </a:xfrm>
      </p:grpSpPr>
      <p:grpSp>
        <p:nvGrpSpPr>
          <p:cNvPr id="4" name="Group 30"/>
          <p:cNvGrpSpPr/>
          <p:nvPr/>
        </p:nvGrpSpPr>
        <p:grpSpPr>
          <a:xfrm>
            <a:off x="-12699" y="-2056029"/>
            <a:ext cx="9847891" cy="19379146"/>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312" rtl="0" eaLnBrk="1" latinLnBrk="0" hangingPunct="1"/>
              <a:endParaRPr lang="en-US" sz="1800" kern="1200" dirty="0">
                <a:solidFill>
                  <a:schemeClr val="lt1"/>
                </a:solidFill>
                <a:latin typeface="+mj-lt"/>
                <a:ea typeface="+mn-ea"/>
                <a:cs typeface="+mn-cs"/>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69"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lnSpc>
                <a:spcPct val="100000"/>
              </a:lnSpc>
            </a:pPr>
            <a:r>
              <a:rPr lang="en-US" sz="600" dirty="0">
                <a:solidFill>
                  <a:schemeClr val="bg2"/>
                </a:solidFill>
                <a:latin typeface="+mj-lt"/>
              </a:rPr>
              <a:t>Cisco Confidential</a:t>
            </a:r>
          </a:p>
        </p:txBody>
      </p:sp>
      <p:sp>
        <p:nvSpPr>
          <p:cNvPr id="7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algn="l" defTabSz="814310">
              <a:lnSpc>
                <a:spcPct val="100000"/>
              </a:lnSpc>
            </a:pPr>
            <a:r>
              <a:rPr lang="en-US" sz="600" dirty="0" smtClean="0">
                <a:solidFill>
                  <a:srgbClr val="FFFFFF"/>
                </a:solidFill>
                <a:latin typeface="+mj-lt"/>
              </a:rPr>
              <a:t>© 2010 Cisco and/or its affiliates. All rights reserved.</a:t>
            </a:r>
            <a:endParaRPr lang="en-US" sz="600" dirty="0">
              <a:solidFill>
                <a:srgbClr val="FFFFFF"/>
              </a:solidFill>
              <a:latin typeface="+mj-lt"/>
            </a:endParaRPr>
          </a:p>
        </p:txBody>
      </p:sp>
      <p:sp>
        <p:nvSpPr>
          <p:cNvPr id="7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lnSpc>
                <a:spcPct val="100000"/>
              </a:lnSpc>
            </a:pPr>
            <a:fld id="{DFCF27A5-1A5B-48D3-A060-2758FFBB1ADD}" type="slidenum">
              <a:rPr lang="en-US" sz="600">
                <a:solidFill>
                  <a:schemeClr val="bg1"/>
                </a:solidFill>
                <a:latin typeface="+mj-lt"/>
              </a:rPr>
              <a:pPr algn="r" defTabSz="814310">
                <a:lnSpc>
                  <a:spcPct val="100000"/>
                </a:lnSpc>
              </a:pPr>
              <a:t>‹#›</a:t>
            </a:fld>
            <a:endParaRPr lang="en-US" sz="600" dirty="0">
              <a:solidFill>
                <a:schemeClr val="bg1"/>
              </a:solidFill>
              <a:latin typeface="+mj-lt"/>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5" name="Group 38"/>
          <p:cNvGrpSpPr/>
          <p:nvPr/>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latin typeface="+mj-lt"/>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latin typeface="+mj-lt"/>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latin typeface="+mj-lt"/>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latin typeface="+mj-lt"/>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latin typeface="+mj-lt"/>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latin typeface="+mj-lt"/>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latin typeface="+mj-lt"/>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latin typeface="+mj-lt"/>
              </a:endParaRPr>
            </a:p>
          </p:txBody>
        </p:sp>
      </p:grpSp>
    </p:spTree>
  </p:cSld>
  <p:clrMapOvr>
    <a:masterClrMapping/>
  </p:clrMapOvr>
  <p:transition>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Bullet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7"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userDrawn="1"/>
        </p:nvSpPr>
        <p:spPr>
          <a:xfrm>
            <a:off x="217357" y="3020519"/>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 name="Title 1"/>
          <p:cNvSpPr>
            <a:spLocks noGrp="1"/>
          </p:cNvSpPr>
          <p:nvPr>
            <p:ph type="ctrTitle" hasCustomPrompt="1"/>
          </p:nvPr>
        </p:nvSpPr>
        <p:spPr>
          <a:xfrm>
            <a:off x="221393" y="399144"/>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3" name="Picture 12" descr="bottom bar.jpg"/>
          <p:cNvPicPr>
            <a:picLocks noChangeAspect="1"/>
          </p:cNvPicPr>
          <p:nvPr userDrawn="1"/>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userDrawn="1"/>
        </p:nvSpPr>
        <p:spPr>
          <a:xfrm>
            <a:off x="217357" y="3020519"/>
            <a:ext cx="8694295" cy="175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 name="Title 1"/>
          <p:cNvSpPr>
            <a:spLocks noGrp="1"/>
          </p:cNvSpPr>
          <p:nvPr>
            <p:ph type="ctrTitle" hasCustomPrompt="1"/>
          </p:nvPr>
        </p:nvSpPr>
        <p:spPr>
          <a:xfrm>
            <a:off x="221393" y="1967967"/>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3" name="Picture 12" descr="bottom bar.jpg"/>
          <p:cNvPicPr>
            <a:picLocks noChangeAspect="1"/>
          </p:cNvPicPr>
          <p:nvPr userDrawn="1"/>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6"/>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4"/>
            <a:ext cx="3236976" cy="646331"/>
          </a:xfrm>
        </p:spPr>
        <p:txBody>
          <a:bodyPr>
            <a:noAutofit/>
          </a:bodyPr>
          <a:lstStyle>
            <a:lvl1pPr marL="114289" indent="-114289" algn="l" defTabSz="914312"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userDrawn="1"/>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3"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pic>
        <p:nvPicPr>
          <p:cNvPr id="9" name="Picture 8"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0" name="Rectangle 4"/>
          <p:cNvSpPr>
            <a:spLocks noChangeArrowheads="1"/>
          </p:cNvSpPr>
          <p:nvPr userDrawn="1"/>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6" name="Text Placeholder 15"/>
          <p:cNvSpPr>
            <a:spLocks noGrp="1"/>
          </p:cNvSpPr>
          <p:nvPr>
            <p:ph type="body" sz="quarter" idx="13" hasCustomPrompt="1"/>
          </p:nvPr>
        </p:nvSpPr>
        <p:spPr>
          <a:xfrm>
            <a:off x="4830903" y="295275"/>
            <a:ext cx="4132262" cy="838200"/>
          </a:xfrm>
        </p:spPr>
        <p:txBody>
          <a:bodyPr lIns="82288" rIns="82288"/>
          <a:lstStyle>
            <a:lvl1pPr marL="0" indent="0" algn="l" defTabSz="914312" rtl="0" eaLnBrk="1" latinLnBrk="0" hangingPunct="1">
              <a:lnSpc>
                <a:spcPct val="80000"/>
              </a:lnSpc>
              <a:spcBef>
                <a:spcPct val="0"/>
              </a:spcBef>
              <a:buFontTx/>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lvl="0"/>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Two Column</a:t>
            </a:r>
            <a:b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br>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Title Right</a:t>
            </a:r>
            <a:endParaRPr lang="en-US" dirty="0"/>
          </a:p>
        </p:txBody>
      </p:sp>
      <p:pic>
        <p:nvPicPr>
          <p:cNvPr id="13" name="Picture 12"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hf hdr="0" ftr="0" dt="0"/>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1"/>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1"/>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5" y="1476375"/>
            <a:ext cx="8439461" cy="4305300"/>
          </a:xfrm>
        </p:spPr>
        <p:txBody>
          <a:bodyPr anchor="ctr" anchorCtr="1"/>
          <a:lstStyle>
            <a:lvl1pPr>
              <a:buNone/>
              <a:defRPr>
                <a:latin typeface="+mj-lt"/>
              </a:defRPr>
            </a:lvl1pPr>
          </a:lstStyle>
          <a:p>
            <a:r>
              <a:rPr lang="en-US"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785">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Segue Option 5">
    <p:spTree>
      <p:nvGrpSpPr>
        <p:cNvPr id="1" name=""/>
        <p:cNvGrpSpPr/>
        <p:nvPr/>
      </p:nvGrpSpPr>
      <p:grpSpPr>
        <a:xfrm>
          <a:off x="0" y="0"/>
          <a:ext cx="0" cy="0"/>
          <a:chOff x="0" y="0"/>
          <a:chExt cx="0" cy="0"/>
        </a:xfrm>
      </p:grpSpPr>
      <p:sp>
        <p:nvSpPr>
          <p:cNvPr id="10" name="Picture Placeholder 43"/>
          <p:cNvSpPr>
            <a:spLocks noGrp="1"/>
          </p:cNvSpPr>
          <p:nvPr>
            <p:ph type="pic" sz="quarter" idx="12" hasCustomPrompt="1"/>
          </p:nvPr>
        </p:nvSpPr>
        <p:spPr bwMode="grayWhite">
          <a:xfrm>
            <a:off x="-45720" y="1647063"/>
            <a:ext cx="9235440" cy="2359152"/>
          </a:xfrm>
          <a:solidFill>
            <a:srgbClr val="8E8E95"/>
          </a:solidFill>
          <a:ln w="19050">
            <a:solidFill>
              <a:srgbClr val="C0C0C4"/>
            </a:solidFill>
          </a:ln>
        </p:spPr>
        <p:txBody>
          <a:bodyPr vert="horz" lIns="91431" tIns="45716" rIns="91431" bIns="45716" rtlCol="0" anchor="ctr" anchorCtr="1">
            <a:normAutofit/>
          </a:bodyPr>
          <a:lstStyle>
            <a:lvl1pPr marL="237721" indent="-237721" algn="l" defTabSz="914312"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5" name="Title 1"/>
          <p:cNvSpPr>
            <a:spLocks noGrp="1"/>
          </p:cNvSpPr>
          <p:nvPr>
            <p:ph type="ctrTitle" hasCustomPrompt="1"/>
          </p:nvPr>
        </p:nvSpPr>
        <p:spPr>
          <a:xfrm>
            <a:off x="774700" y="4298951"/>
            <a:ext cx="5321300" cy="1022350"/>
          </a:xfrm>
        </p:spPr>
        <p:txBody>
          <a:bodyPr anchor="ctr" anchorCtr="0"/>
          <a:lstStyle>
            <a:lvl1pPr>
              <a:defRPr b="0">
                <a:solidFill>
                  <a:schemeClr val="tx1"/>
                </a:solidFill>
              </a:defRPr>
            </a:lvl1pPr>
          </a:lstStyle>
          <a:p>
            <a:r>
              <a:rPr lang="en-US" dirty="0" smtClean="0"/>
              <a:t>Segue Text Here</a:t>
            </a:r>
            <a:endParaRPr lang="en-US" dirty="0"/>
          </a:p>
        </p:txBody>
      </p:sp>
    </p:spTree>
    <p:extLst>
      <p:ext uri="{BB962C8B-B14F-4D97-AF65-F5344CB8AC3E}">
        <p14:creationId xmlns:p14="http://schemas.microsoft.com/office/powerpoint/2010/main" val="133285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5201" y="5842636"/>
            <a:ext cx="8112126" cy="384175"/>
          </a:xfrm>
        </p:spPr>
        <p:txBody>
          <a:bodyPr anchor="b" anchorCtr="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 name="Title 1"/>
          <p:cNvSpPr>
            <a:spLocks noGrp="1"/>
          </p:cNvSpPr>
          <p:nvPr>
            <p:ph type="ctrTitle" hasCustomPrompt="1"/>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9"/>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28"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3"/>
            <a:ext cx="4684867" cy="384175"/>
          </a:xfrm>
        </p:spPr>
        <p:txBody>
          <a:bodyPr vert="horz" lIns="91431" tIns="45716" rIns="91431" bIns="45716" rtlCol="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1"/>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 name="Title 1"/>
          <p:cNvSpPr>
            <a:spLocks noGrp="1"/>
          </p:cNvSpPr>
          <p:nvPr>
            <p:ph type="ctrTitle" hasCustomPrompt="1"/>
          </p:nvPr>
        </p:nvSpPr>
        <p:spPr>
          <a:xfrm>
            <a:off x="208694" y="3282696"/>
            <a:ext cx="4712557" cy="1022350"/>
          </a:xfrm>
        </p:spPr>
        <p:txBody>
          <a:bodyPr vert="horz" lIns="82288" tIns="45716" rIns="82288" bIns="45716" rtlCol="0" anchor="b"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31" name="Picture Placeholder 30"/>
          <p:cNvSpPr>
            <a:spLocks noGrp="1"/>
          </p:cNvSpPr>
          <p:nvPr>
            <p:ph type="pic" sz="quarter" idx="10" hasCustomPrompt="1"/>
          </p:nvPr>
        </p:nvSpPr>
        <p:spPr>
          <a:xfrm>
            <a:off x="5540376" y="1917701"/>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1"/>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smtClean="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2" name="Rounded Rectangle 11"/>
          <p:cNvSpPr/>
          <p:nvPr/>
        </p:nvSpPr>
        <p:spPr>
          <a:xfrm>
            <a:off x="6375620" y="17111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3" name="Rounded Rectangle 12"/>
          <p:cNvSpPr/>
          <p:nvPr/>
        </p:nvSpPr>
        <p:spPr>
          <a:xfrm>
            <a:off x="8105451" y="8348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 name="Title 1"/>
          <p:cNvSpPr>
            <a:spLocks noGrp="1"/>
          </p:cNvSpPr>
          <p:nvPr>
            <p:ph type="title" hasCustomPrompt="1"/>
          </p:nvPr>
        </p:nvSpPr>
        <p:spPr>
          <a:xfrm>
            <a:off x="237744" y="484633"/>
            <a:ext cx="8755128" cy="4372131"/>
          </a:xfrm>
        </p:spPr>
        <p:txBody>
          <a:bodyPr anchor="b" anchorCtr="0"/>
          <a:lstStyle>
            <a:lvl1pPr marL="228578" indent="-228578">
              <a:buFont typeface="Arial" pitchFamily="34" charset="0"/>
              <a:buChar char="“"/>
              <a:defRPr sz="6000" spc="0" baseline="0">
                <a:solidFill>
                  <a:schemeClr val="bg1"/>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fontAlgn="auto">
              <a:spcBef>
                <a:spcPts val="0"/>
              </a:spcBef>
              <a:spcAft>
                <a:spcPts val="0"/>
              </a:spcAft>
            </a:pPr>
            <a:r>
              <a:rPr lang="en-US" sz="600" dirty="0">
                <a:solidFill>
                  <a:srgbClr val="FFFFFF"/>
                </a:solidFill>
                <a:latin typeface="Arial"/>
                <a:ea typeface="+mn-ea"/>
              </a:rPr>
              <a:t>Cisco Confidential</a:t>
            </a:r>
          </a:p>
        </p:txBody>
      </p:sp>
      <p:sp>
        <p:nvSpPr>
          <p:cNvPr id="19" name="Rectangle 5"/>
          <p:cNvSpPr>
            <a:spLocks noChangeArrowheads="1"/>
          </p:cNvSpPr>
          <p:nvPr userDrawn="1"/>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fontAlgn="auto">
              <a:spcBef>
                <a:spcPts val="0"/>
              </a:spcBef>
              <a:spcAft>
                <a:spcPts val="0"/>
              </a:spcAft>
            </a:pPr>
            <a:r>
              <a:rPr lang="en-US" sz="600" dirty="0">
                <a:solidFill>
                  <a:srgbClr val="FFFFFF"/>
                </a:solidFill>
                <a:latin typeface="Arial"/>
                <a:ea typeface="+mn-ea"/>
              </a:rPr>
              <a:t>Cisco Confidential</a:t>
            </a:r>
          </a:p>
        </p:txBody>
      </p:sp>
      <p:sp>
        <p:nvSpPr>
          <p:cNvPr id="7" name="Text Placeholder 4"/>
          <p:cNvSpPr>
            <a:spLocks noGrp="1"/>
          </p:cNvSpPr>
          <p:nvPr>
            <p:ph type="body" sz="quarter" idx="11" hasCustomPrompt="1"/>
          </p:nvPr>
        </p:nvSpPr>
        <p:spPr>
          <a:xfrm>
            <a:off x="460248" y="5358903"/>
            <a:ext cx="8574685" cy="614362"/>
          </a:xfrm>
        </p:spPr>
        <p:txBody>
          <a:bodyPr vert="horz" lIns="91431" tIns="45716" rIns="91431" bIns="45716"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ea typeface="+mn-ea"/>
              </a:rPr>
              <a:t>© 2010 Cisco and/or its affiliates. All rights reserved.</a:t>
            </a:r>
            <a:endParaRPr lang="en-US" sz="600" dirty="0">
              <a:solidFill>
                <a:srgbClr val="FFFFFF"/>
              </a:solidFill>
              <a:latin typeface="Arial"/>
              <a:ea typeface="+mn-ea"/>
            </a:endParaRPr>
          </a:p>
        </p:txBody>
      </p:sp>
      <p:sp>
        <p:nvSpPr>
          <p:cNvPr id="22"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ea typeface="+mn-ea"/>
              </a:rPr>
              <a:pPr algn="r" defTabSz="814310" fontAlgn="auto">
                <a:spcBef>
                  <a:spcPts val="0"/>
                </a:spcBef>
                <a:spcAft>
                  <a:spcPts val="0"/>
                </a:spcAft>
              </a:pPr>
              <a:t>‹#›</a:t>
            </a:fld>
            <a:endParaRPr lang="en-US" sz="600" dirty="0">
              <a:solidFill>
                <a:srgbClr val="FFFFFF"/>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312"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3"/>
            <a:ext cx="4349918" cy="1089529"/>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320825"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0"/>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1" name="Picture Placeholder 25"/>
          <p:cNvSpPr>
            <a:spLocks noGrp="1"/>
          </p:cNvSpPr>
          <p:nvPr>
            <p:ph type="pic" sz="quarter" idx="12" hasCustomPrompt="1"/>
          </p:nvPr>
        </p:nvSpPr>
        <p:spPr>
          <a:xfrm>
            <a:off x="7011989" y="311150"/>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8"/>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1"/>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9" name="Picture Placeholder 25"/>
          <p:cNvSpPr>
            <a:spLocks noGrp="1"/>
          </p:cNvSpPr>
          <p:nvPr>
            <p:ph type="pic" sz="quarter" idx="16" hasCustomPrompt="1"/>
          </p:nvPr>
        </p:nvSpPr>
        <p:spPr>
          <a:xfrm>
            <a:off x="7011989" y="5182961"/>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 name="Picture Placeholder 4"/>
          <p:cNvSpPr>
            <a:spLocks noGrp="1"/>
          </p:cNvSpPr>
          <p:nvPr>
            <p:ph type="pic" sz="quarter" idx="10" hasCustomPrompt="1"/>
          </p:nvPr>
        </p:nvSpPr>
        <p:spPr>
          <a:xfrm>
            <a:off x="333375" y="310897"/>
            <a:ext cx="8474869" cy="6054185"/>
          </a:xfrm>
          <a:ln>
            <a:solidFill>
              <a:schemeClr val="bg2"/>
            </a:solidFill>
          </a:ln>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6" y="6374862"/>
            <a:ext cx="8477250" cy="171450"/>
          </a:xfrm>
          <a:prstGeom prst="rect">
            <a:avLst/>
          </a:prstGeom>
        </p:spPr>
      </p:pic>
      <p:sp>
        <p:nvSpPr>
          <p:cNvPr id="11"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8"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0"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preserve="1" userDrawn="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grpSp>
        <p:nvGrpSpPr>
          <p:cNvPr id="2" name="Group 3"/>
          <p:cNvGrpSpPr/>
          <p:nvPr userDrawn="1"/>
        </p:nvGrpSpPr>
        <p:grpSpPr>
          <a:xfrm>
            <a:off x="341315"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
        <p:nvSpPr>
          <p:cNvPr id="21" name="Media Placeholder 20"/>
          <p:cNvSpPr>
            <a:spLocks noGrp="1"/>
          </p:cNvSpPr>
          <p:nvPr>
            <p:ph type="media" sz="quarter" idx="10" hasCustomPrompt="1"/>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31" tIns="45716" rIns="91431" bIns="45716"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5"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6"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2" name="Freeform 21"/>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3" name="Freeform 22"/>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6" name="Freeform 25"/>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7" name="Freeform 26"/>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8" name="Freeform 27"/>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0" name="Freeform 29"/>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1" name="Freeform 30"/>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2" name="Freeform 31"/>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userDrawn="1"/>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1" name="Freeform 20"/>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4" name="Freeform 23"/>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5" name="Freeform 24"/>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6" name="Freeform 25"/>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7" name="Freeform 26"/>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8" name="Freeform 27"/>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9" name="Freeform 28"/>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3" name="Freeform 32"/>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4" name="TextBox 33"/>
          <p:cNvSpPr txBox="1"/>
          <p:nvPr userDrawn="1"/>
        </p:nvSpPr>
        <p:spPr>
          <a:xfrm>
            <a:off x="644691" y="3060489"/>
            <a:ext cx="2467324" cy="646323"/>
          </a:xfrm>
          <a:prstGeom prst="rect">
            <a:avLst/>
          </a:prstGeom>
          <a:noFill/>
        </p:spPr>
        <p:txBody>
          <a:bodyPr wrap="none" lIns="91431" tIns="45716" rIns="91431" bIns="45716" rtlCol="0">
            <a:spAutoFit/>
          </a:bodyPr>
          <a:lstStyle/>
          <a:p>
            <a:pPr defTabSz="914312" fontAlgn="auto">
              <a:spcBef>
                <a:spcPts val="0"/>
              </a:spcBef>
              <a:spcAft>
                <a:spcPts val="0"/>
              </a:spcAft>
            </a:pPr>
            <a:r>
              <a:rPr lang="en-US" sz="3600" dirty="0" smtClean="0">
                <a:solidFill>
                  <a:srgbClr val="FFFFFF"/>
                </a:solidFill>
                <a:latin typeface="Arial"/>
                <a:ea typeface="+mn-ea"/>
              </a:rPr>
              <a:t>Thank you.</a:t>
            </a:r>
            <a:endParaRPr lang="en-US" sz="3600" dirty="0">
              <a:solidFill>
                <a:srgbClr val="FFFFFF"/>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6" name="Freeform 5"/>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7" name="Freeform 6"/>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9" name="Freeform 8"/>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0" name="Freeform 9"/>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1" name="Freeform 10"/>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2" name="Freeform 11"/>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5" name="Freeform 14"/>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6" name="Freeform 15"/>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7" name="Freeform 16"/>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4" name="TextBox 33"/>
          <p:cNvSpPr txBox="1"/>
          <p:nvPr userDrawn="1"/>
        </p:nvSpPr>
        <p:spPr>
          <a:xfrm>
            <a:off x="644691" y="3060489"/>
            <a:ext cx="2467324" cy="646323"/>
          </a:xfrm>
          <a:prstGeom prst="rect">
            <a:avLst/>
          </a:prstGeom>
          <a:noFill/>
        </p:spPr>
        <p:txBody>
          <a:bodyPr wrap="none" lIns="91431" tIns="45716" rIns="91431" bIns="45716" rtlCol="0">
            <a:spAutoFit/>
          </a:bodyPr>
          <a:lstStyle/>
          <a:p>
            <a:pPr defTabSz="914312" fontAlgn="auto">
              <a:spcBef>
                <a:spcPts val="0"/>
              </a:spcBef>
              <a:spcAft>
                <a:spcPts val="0"/>
              </a:spcAft>
            </a:pPr>
            <a:r>
              <a:rPr lang="en-US" sz="3600" dirty="0" smtClean="0">
                <a:solidFill>
                  <a:srgbClr val="FFFFFF"/>
                </a:solidFill>
                <a:latin typeface="Arial"/>
                <a:ea typeface="+mn-ea"/>
              </a:rPr>
              <a:t>Thank you.</a:t>
            </a:r>
            <a:endParaRPr lang="en-US" sz="3600" dirty="0">
              <a:solidFill>
                <a:srgbClr val="FFFFFF"/>
              </a:solidFill>
              <a:latin typeface="Arial"/>
              <a:ea typeface="+mn-ea"/>
            </a:endParaRPr>
          </a:p>
        </p:txBody>
      </p:sp>
      <p:sp>
        <p:nvSpPr>
          <p:cNvPr id="19" name="Rectangle 18"/>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5" name="Freeform 34"/>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6" name="Freeform 35"/>
          <p:cNvSpPr>
            <a:spLocks/>
          </p:cNvSpPr>
          <p:nvPr userDrawn="1"/>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7" name="Freeform 36"/>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8" name="Freeform 37"/>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9" name="Freeform 38"/>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0" name="Freeform 39"/>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1" name="Freeform 40"/>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2" name="Freeform 41"/>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3" name="Freeform 42"/>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7" name="Freeform 46"/>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pic>
        <p:nvPicPr>
          <p:cNvPr id="38" name="Picture 37"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
        <p:nvSpPr>
          <p:cNvPr id="39" name="Rectangle 38"/>
          <p:cNvSpPr/>
          <p:nvPr userDrawn="1"/>
        </p:nvSpPr>
        <p:spPr>
          <a:xfrm>
            <a:off x="3405353" y="5948637"/>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0" name="Rectangle 39"/>
          <p:cNvSpPr/>
          <p:nvPr userDrawn="1"/>
        </p:nvSpPr>
        <p:spPr>
          <a:xfrm>
            <a:off x="1460940" y="5948637"/>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2" name="Rectangle 41"/>
          <p:cNvSpPr/>
          <p:nvPr userDrawn="1"/>
        </p:nvSpPr>
        <p:spPr>
          <a:xfrm>
            <a:off x="4771698" y="5948637"/>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3" name="Rounded Rectangle 42"/>
          <p:cNvSpPr/>
          <p:nvPr userDrawn="1"/>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5" name="Rounded Rectangle 44"/>
          <p:cNvSpPr/>
          <p:nvPr userDrawn="1"/>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6" name="Rounded Rectangle 45"/>
          <p:cNvSpPr/>
          <p:nvPr userDrawn="1"/>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7" name="Rounded Rectangle 46"/>
          <p:cNvSpPr/>
          <p:nvPr userDrawn="1"/>
        </p:nvSpPr>
        <p:spPr>
          <a:xfrm rot="10800000" flipH="1">
            <a:off x="5869870" y="6614160"/>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8" name="Rounded Rectangle 47"/>
          <p:cNvSpPr/>
          <p:nvPr userDrawn="1"/>
        </p:nvSpPr>
        <p:spPr>
          <a:xfrm rot="10800000" flipH="1">
            <a:off x="6933206" y="661416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9" name="Rounded Rectangle 48"/>
          <p:cNvSpPr/>
          <p:nvPr userDrawn="1"/>
        </p:nvSpPr>
        <p:spPr>
          <a:xfrm rot="10800000" flipH="1">
            <a:off x="2191487"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0" name="Rounded Rectangle 49"/>
          <p:cNvSpPr/>
          <p:nvPr userDrawn="1"/>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1" name="Rounded Rectangle 50"/>
          <p:cNvSpPr/>
          <p:nvPr userDrawn="1"/>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2" name="Rounded Rectangle 51"/>
          <p:cNvSpPr/>
          <p:nvPr userDrawn="1"/>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3" name="Rounded Rectangle 52"/>
          <p:cNvSpPr/>
          <p:nvPr userDrawn="1"/>
        </p:nvSpPr>
        <p:spPr>
          <a:xfrm rot="10800000" flipH="1">
            <a:off x="341313" y="6708753"/>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4" name="Rounded Rectangle 53"/>
          <p:cNvSpPr/>
          <p:nvPr userDrawn="1"/>
        </p:nvSpPr>
        <p:spPr>
          <a:xfrm rot="10800000" flipH="1">
            <a:off x="8038251" y="8318269"/>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5" name="Rounded Rectangle 54"/>
          <p:cNvSpPr/>
          <p:nvPr userDrawn="1"/>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6" name="Rounded Rectangle 55"/>
          <p:cNvSpPr/>
          <p:nvPr userDrawn="1"/>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7" name="Rectangle 56"/>
          <p:cNvSpPr/>
          <p:nvPr userDrawn="1"/>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grpSp>
        <p:nvGrpSpPr>
          <p:cNvPr id="4"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grpSp>
      <p:sp>
        <p:nvSpPr>
          <p:cNvPr id="88" name="Rectangle 87"/>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89" name="Rectangle 4"/>
          <p:cNvSpPr>
            <a:spLocks noChangeArrowheads="1"/>
          </p:cNvSpPr>
          <p:nvPr userDrawn="1"/>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90"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45"/>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46"/>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47"/>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48"/>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4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49"/>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50"/>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51"/>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52"/>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53"/>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54"/>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55"/>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56"/>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2"/>
                                        </p:tgtEl>
                                        <p:attrNameLst>
                                          <p:attrName>style.color</p:attrName>
                                        </p:attrNameLst>
                                      </p:cBhvr>
                                      <p:to>
                                        <a:srgbClr val="60CCCC"/>
                                      </p:to>
                                    </p:animClr>
                                    <p:animClr clrSpc="rgb" dir="cw">
                                      <p:cBhvr>
                                        <p:cTn id="33" dur="6650" autoRev="1" fill="hold"/>
                                        <p:tgtEl>
                                          <p:spTgt spid="42"/>
                                        </p:tgtEl>
                                        <p:attrNameLst>
                                          <p:attrName>fillcolor</p:attrName>
                                        </p:attrNameLst>
                                      </p:cBhvr>
                                      <p:to>
                                        <a:srgbClr val="60CCCC"/>
                                      </p:to>
                                    </p:animClr>
                                    <p:set>
                                      <p:cBhvr>
                                        <p:cTn id="34" dur="6650" autoRev="1" fill="hold"/>
                                        <p:tgtEl>
                                          <p:spTgt spid="42"/>
                                        </p:tgtEl>
                                        <p:attrNameLst>
                                          <p:attrName>fill.type</p:attrName>
                                        </p:attrNameLst>
                                      </p:cBhvr>
                                      <p:to>
                                        <p:strVal val="solid"/>
                                      </p:to>
                                    </p:set>
                                    <p:set>
                                      <p:cBhvr>
                                        <p:cTn id="35" dur="6650" autoRev="1" fill="hold"/>
                                        <p:tgtEl>
                                          <p:spTgt spid="42"/>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0"/>
                                        </p:tgtEl>
                                        <p:attrNameLst>
                                          <p:attrName>style.color</p:attrName>
                                        </p:attrNameLst>
                                      </p:cBhvr>
                                      <p:to>
                                        <a:srgbClr val="60CCCC"/>
                                      </p:to>
                                    </p:animClr>
                                    <p:animClr clrSpc="rgb" dir="cw">
                                      <p:cBhvr>
                                        <p:cTn id="38" dur="5350" autoRev="1" fill="hold"/>
                                        <p:tgtEl>
                                          <p:spTgt spid="40"/>
                                        </p:tgtEl>
                                        <p:attrNameLst>
                                          <p:attrName>fillcolor</p:attrName>
                                        </p:attrNameLst>
                                      </p:cBhvr>
                                      <p:to>
                                        <a:srgbClr val="60CCCC"/>
                                      </p:to>
                                    </p:animClr>
                                    <p:set>
                                      <p:cBhvr>
                                        <p:cTn id="39" dur="5350" autoRev="1" fill="hold"/>
                                        <p:tgtEl>
                                          <p:spTgt spid="40"/>
                                        </p:tgtEl>
                                        <p:attrNameLst>
                                          <p:attrName>fill.type</p:attrName>
                                        </p:attrNameLst>
                                      </p:cBhvr>
                                      <p:to>
                                        <p:strVal val="solid"/>
                                      </p:to>
                                    </p:set>
                                    <p:set>
                                      <p:cBhvr>
                                        <p:cTn id="40" dur="5350" autoRev="1" fill="hold"/>
                                        <p:tgtEl>
                                          <p:spTgt spid="40"/>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39"/>
                                        </p:tgtEl>
                                        <p:attrNameLst>
                                          <p:attrName>style.color</p:attrName>
                                        </p:attrNameLst>
                                      </p:cBhvr>
                                      <p:to>
                                        <a:srgbClr val="60CCCC"/>
                                      </p:to>
                                    </p:animClr>
                                    <p:animClr clrSpc="rgb" dir="cw">
                                      <p:cBhvr>
                                        <p:cTn id="43" dur="6650" autoRev="1" fill="hold"/>
                                        <p:tgtEl>
                                          <p:spTgt spid="39"/>
                                        </p:tgtEl>
                                        <p:attrNameLst>
                                          <p:attrName>fillcolor</p:attrName>
                                        </p:attrNameLst>
                                      </p:cBhvr>
                                      <p:to>
                                        <a:srgbClr val="60CCCC"/>
                                      </p:to>
                                    </p:animClr>
                                    <p:set>
                                      <p:cBhvr>
                                        <p:cTn id="44" dur="6650" autoRev="1" fill="hold"/>
                                        <p:tgtEl>
                                          <p:spTgt spid="39"/>
                                        </p:tgtEl>
                                        <p:attrNameLst>
                                          <p:attrName>fill.type</p:attrName>
                                        </p:attrNameLst>
                                      </p:cBhvr>
                                      <p:to>
                                        <p:strVal val="solid"/>
                                      </p:to>
                                    </p:set>
                                    <p:set>
                                      <p:cBhvr>
                                        <p:cTn id="45" dur="6650" autoRev="1"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_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
        <p:nvSpPr>
          <p:cNvPr id="3" name="Rectangle 2"/>
          <p:cNvSpPr/>
          <p:nvPr userDrawn="1"/>
        </p:nvSpPr>
        <p:spPr>
          <a:xfrm>
            <a:off x="304801" y="6324600"/>
            <a:ext cx="8534400" cy="2286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sz="1800" dirty="0" smtClean="0">
              <a:solidFill>
                <a:srgbClr val="FFFFFF"/>
              </a:solidFill>
            </a:endParaRPr>
          </a:p>
        </p:txBody>
      </p:sp>
    </p:spTree>
    <p:extLst>
      <p:ext uri="{BB962C8B-B14F-4D97-AF65-F5344CB8AC3E}">
        <p14:creationId xmlns:p14="http://schemas.microsoft.com/office/powerpoint/2010/main" val="4205098535"/>
      </p:ext>
    </p:extLst>
  </p:cSld>
  <p:clrMapOvr>
    <a:masterClrMapping/>
  </p:clrMapOvr>
  <p:transition>
    <p:wipe dir="r"/>
  </p:transition>
  <p:timing>
    <p:tnLst>
      <p:par>
        <p:cTn id="1" dur="indefinite" restart="never" nodeType="tmRoot"/>
      </p:par>
    </p:tnLst>
  </p:timing>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userDrawn="1">
  <p:cSld name="2_Title Slide-White">
    <p:spTree>
      <p:nvGrpSpPr>
        <p:cNvPr id="1" name=""/>
        <p:cNvGrpSpPr/>
        <p:nvPr/>
      </p:nvGrpSpPr>
      <p:grpSpPr>
        <a:xfrm>
          <a:off x="0" y="0"/>
          <a:ext cx="0" cy="0"/>
          <a:chOff x="0" y="0"/>
          <a:chExt cx="0" cy="0"/>
        </a:xfrm>
      </p:grpSpPr>
      <p:pic>
        <p:nvPicPr>
          <p:cNvPr id="38" name="Picture 37"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
        <p:nvSpPr>
          <p:cNvPr id="57" name="Rectangle 56"/>
          <p:cNvSpPr/>
          <p:nvPr userDrawn="1"/>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grpSp>
        <p:nvGrpSpPr>
          <p:cNvPr id="4"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a typeface="+mn-ea"/>
              </a:endParaRPr>
            </a:p>
          </p:txBody>
        </p:sp>
      </p:grpSp>
      <p:sp>
        <p:nvSpPr>
          <p:cNvPr id="88" name="Rectangle 87"/>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89" name="Rectangle 4"/>
          <p:cNvSpPr>
            <a:spLocks noChangeArrowheads="1"/>
          </p:cNvSpPr>
          <p:nvPr userDrawn="1"/>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90"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spTree>
      <p:nvGrpSpPr>
        <p:cNvPr id="1" name=""/>
        <p:cNvGrpSpPr/>
        <p:nvPr/>
      </p:nvGrpSpPr>
      <p:grpSpPr>
        <a:xfrm>
          <a:off x="0" y="0"/>
          <a:ext cx="0" cy="0"/>
          <a:chOff x="0" y="0"/>
          <a:chExt cx="0" cy="0"/>
        </a:xfrm>
      </p:grpSpPr>
      <p:pic>
        <p:nvPicPr>
          <p:cNvPr id="58"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59" name="Rounded Rectangle 58"/>
          <p:cNvSpPr/>
          <p:nvPr userDrawn="1"/>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4" name="Rounded Rectangle 63"/>
          <p:cNvSpPr/>
          <p:nvPr userDrawn="1"/>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5" name="Rounded Rectangle 64"/>
          <p:cNvSpPr/>
          <p:nvPr userDrawn="1"/>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6" name="Rounded Rectangle 65"/>
          <p:cNvSpPr/>
          <p:nvPr userDrawn="1"/>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7" name="Rounded Rectangle 66"/>
          <p:cNvSpPr/>
          <p:nvPr userDrawn="1"/>
        </p:nvSpPr>
        <p:spPr>
          <a:xfrm>
            <a:off x="8105451" y="569919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8" name="Rounded Rectangle 67"/>
          <p:cNvSpPr/>
          <p:nvPr userDrawn="1"/>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9"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FFFFFF"/>
                </a:solidFill>
                <a:latin typeface="Arial"/>
                <a:ea typeface="+mn-ea"/>
              </a:rPr>
              <a:t>Cisco Confidential</a:t>
            </a:r>
          </a:p>
        </p:txBody>
      </p:sp>
      <p:sp>
        <p:nvSpPr>
          <p:cNvPr id="7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ea typeface="+mn-ea"/>
              </a:rPr>
              <a:t>© 2010 Cisco and/or its affiliates. All rights reserved.</a:t>
            </a:r>
            <a:endParaRPr lang="en-US" sz="600" dirty="0">
              <a:solidFill>
                <a:srgbClr val="FFFFFF"/>
              </a:solidFill>
              <a:latin typeface="Arial"/>
              <a:ea typeface="+mn-ea"/>
            </a:endParaRPr>
          </a:p>
        </p:txBody>
      </p:sp>
      <p:sp>
        <p:nvSpPr>
          <p:cNvPr id="7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ea typeface="+mn-ea"/>
              </a:rPr>
              <a:pPr algn="r" defTabSz="814310" fontAlgn="auto">
                <a:spcBef>
                  <a:spcPts val="0"/>
                </a:spcBef>
                <a:spcAft>
                  <a:spcPts val="0"/>
                </a:spcAft>
              </a:pPr>
              <a:t>‹#›</a:t>
            </a:fld>
            <a:endParaRPr lang="en-US" sz="600" dirty="0">
              <a:solidFill>
                <a:srgbClr val="FFFFFF"/>
              </a:solidFill>
              <a:latin typeface="Arial"/>
              <a:ea typeface="+mn-ea"/>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grpSp>
        <p:nvGrpSpPr>
          <p:cNvPr id="4" name="Group 30"/>
          <p:cNvGrpSpPr/>
          <p:nvPr userDrawn="1"/>
        </p:nvGrpSpPr>
        <p:grpSpPr>
          <a:xfrm>
            <a:off x="-12699" y="-2056029"/>
            <a:ext cx="9847891" cy="19379146"/>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grpSp>
      <p:sp>
        <p:nvSpPr>
          <p:cNvPr id="69"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FFFFFF"/>
                </a:solidFill>
                <a:latin typeface="Arial"/>
                <a:ea typeface="+mn-ea"/>
              </a:rPr>
              <a:t>Cisco Confidential</a:t>
            </a:r>
          </a:p>
        </p:txBody>
      </p:sp>
      <p:sp>
        <p:nvSpPr>
          <p:cNvPr id="7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ea typeface="+mn-ea"/>
              </a:rPr>
              <a:t>© 2010 Cisco and/or its affiliates. All rights reserved.</a:t>
            </a:r>
            <a:endParaRPr lang="en-US" sz="600" dirty="0">
              <a:solidFill>
                <a:srgbClr val="FFFFFF"/>
              </a:solidFill>
              <a:latin typeface="Arial"/>
              <a:ea typeface="+mn-ea"/>
            </a:endParaRPr>
          </a:p>
        </p:txBody>
      </p:sp>
      <p:sp>
        <p:nvSpPr>
          <p:cNvPr id="7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ea typeface="+mn-ea"/>
              </a:rPr>
              <a:pPr algn="r" defTabSz="814310" fontAlgn="auto">
                <a:spcBef>
                  <a:spcPts val="0"/>
                </a:spcBef>
                <a:spcAft>
                  <a:spcPts val="0"/>
                </a:spcAft>
              </a:pPr>
              <a:t>‹#›</a:t>
            </a:fld>
            <a:endParaRPr lang="en-US" sz="600" dirty="0">
              <a:solidFill>
                <a:srgbClr val="FFFFFF"/>
              </a:solidFill>
              <a:latin typeface="Arial"/>
              <a:ea typeface="+mn-ea"/>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5"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Tree>
  </p:cSld>
  <p:clrMapOvr>
    <a:masterClrMapping/>
  </p:clrMapOvr>
  <p:transition>
    <p:wipe dir="r"/>
  </p:transition>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userDrawn="1"/>
        </p:nvSpPr>
        <p:spPr>
          <a:xfrm>
            <a:off x="217357" y="3020519"/>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 name="Title 1"/>
          <p:cNvSpPr>
            <a:spLocks noGrp="1"/>
          </p:cNvSpPr>
          <p:nvPr>
            <p:ph type="ctrTitle" hasCustomPrompt="1"/>
          </p:nvPr>
        </p:nvSpPr>
        <p:spPr>
          <a:xfrm>
            <a:off x="221393" y="399144"/>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3" name="Picture 12" descr="bottom bar.jpg"/>
          <p:cNvPicPr>
            <a:picLocks noChangeAspect="1"/>
          </p:cNvPicPr>
          <p:nvPr userDrawn="1"/>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userDrawn="1"/>
        </p:nvSpPr>
        <p:spPr>
          <a:xfrm>
            <a:off x="217357" y="3020519"/>
            <a:ext cx="8694295" cy="175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 name="Title 1"/>
          <p:cNvSpPr>
            <a:spLocks noGrp="1"/>
          </p:cNvSpPr>
          <p:nvPr>
            <p:ph type="ctrTitle" hasCustomPrompt="1"/>
          </p:nvPr>
        </p:nvSpPr>
        <p:spPr>
          <a:xfrm>
            <a:off x="221393" y="1967967"/>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3" name="Picture 12" descr="bottom bar.jpg"/>
          <p:cNvPicPr>
            <a:picLocks noChangeAspect="1"/>
          </p:cNvPicPr>
          <p:nvPr userDrawn="1"/>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6"/>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4"/>
            <a:ext cx="3236976" cy="646331"/>
          </a:xfrm>
        </p:spPr>
        <p:txBody>
          <a:bodyPr>
            <a:noAutofit/>
          </a:bodyPr>
          <a:lstStyle>
            <a:lvl1pPr marL="114289" indent="-114289" algn="l" defTabSz="914312"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userDrawn="1"/>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3"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pic>
        <p:nvPicPr>
          <p:cNvPr id="9" name="Picture 8"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0" name="Rectangle 4"/>
          <p:cNvSpPr>
            <a:spLocks noChangeArrowheads="1"/>
          </p:cNvSpPr>
          <p:nvPr userDrawn="1"/>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6" name="Text Placeholder 15"/>
          <p:cNvSpPr>
            <a:spLocks noGrp="1"/>
          </p:cNvSpPr>
          <p:nvPr>
            <p:ph type="body" sz="quarter" idx="13" hasCustomPrompt="1"/>
          </p:nvPr>
        </p:nvSpPr>
        <p:spPr>
          <a:xfrm>
            <a:off x="4830903" y="295275"/>
            <a:ext cx="4132262" cy="838200"/>
          </a:xfrm>
        </p:spPr>
        <p:txBody>
          <a:bodyPr lIns="82288" rIns="82288"/>
          <a:lstStyle>
            <a:lvl1pPr marL="0" indent="0" algn="l" defTabSz="914312" rtl="0" eaLnBrk="1" latinLnBrk="0" hangingPunct="1">
              <a:lnSpc>
                <a:spcPct val="80000"/>
              </a:lnSpc>
              <a:spcBef>
                <a:spcPct val="0"/>
              </a:spcBef>
              <a:buFontTx/>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lvl="0"/>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Two Column</a:t>
            </a:r>
            <a:b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br>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Title Right</a:t>
            </a:r>
            <a:endParaRPr lang="en-US" dirty="0"/>
          </a:p>
        </p:txBody>
      </p:sp>
      <p:pic>
        <p:nvPicPr>
          <p:cNvPr id="13" name="Picture 12"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0"/>
            <a:ext cx="8610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2" y="1676405"/>
            <a:ext cx="7435849"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213361" y="990600"/>
            <a:ext cx="8625840" cy="381000"/>
          </a:xfrm>
        </p:spPr>
        <p:txBody>
          <a:bodyPr>
            <a:noAutofit/>
          </a:bodyPr>
          <a:lstStyle>
            <a:lvl1pPr>
              <a:buFontTx/>
              <a:buNone/>
              <a:defRPr sz="2300">
                <a:solidFill>
                  <a:srgbClr val="FFA100"/>
                </a:solidFill>
              </a:defRPr>
            </a:lvl1pPr>
            <a:lvl2pPr>
              <a:defRPr sz="2700"/>
            </a:lvl2pPr>
            <a:lvl3pPr>
              <a:defRPr sz="2700"/>
            </a:lvl3pPr>
            <a:lvl4pPr>
              <a:defRPr sz="2700"/>
            </a:lvl4pPr>
            <a:lvl5pPr>
              <a:defRPr sz="2700"/>
            </a:lvl5pPr>
          </a:lstStyle>
          <a:p>
            <a:pPr lvl="0"/>
            <a:r>
              <a:rPr lang="en-US" dirty="0" smtClean="0"/>
              <a:t>Click to edit Master text styles</a:t>
            </a:r>
          </a:p>
        </p:txBody>
      </p:sp>
      <p:sp>
        <p:nvSpPr>
          <p:cNvPr id="6" name="Text Placeholder 9"/>
          <p:cNvSpPr>
            <a:spLocks noGrp="1"/>
          </p:cNvSpPr>
          <p:nvPr>
            <p:ph type="body" sz="quarter" idx="11"/>
          </p:nvPr>
        </p:nvSpPr>
        <p:spPr>
          <a:xfrm>
            <a:off x="228600" y="6275618"/>
            <a:ext cx="7461250" cy="338546"/>
          </a:xfrm>
        </p:spPr>
        <p:txBody>
          <a:bodyPr anchor="b">
            <a:spAutoFit/>
          </a:bodyPr>
          <a:lstStyle>
            <a:lvl1pPr algn="l" defTabSz="901053">
              <a:lnSpc>
                <a:spcPct val="100000"/>
              </a:lnSpc>
              <a:spcBef>
                <a:spcPct val="50000"/>
              </a:spcBef>
              <a:buNone/>
              <a:defRPr sz="1600"/>
            </a:lvl1pPr>
            <a:lvl2pPr>
              <a:buFont typeface="Arial" pitchFamily="34" charset="0"/>
              <a:buNone/>
              <a:defRPr sz="1600"/>
            </a:lvl2pPr>
            <a:lvl3pPr>
              <a:buFont typeface="Arial" pitchFamily="34" charset="0"/>
              <a:buNone/>
              <a:defRPr sz="1600"/>
            </a:lvl3pPr>
            <a:lvl4pPr>
              <a:buFont typeface="Arial" pitchFamily="34" charset="0"/>
              <a:buNone/>
              <a:defRPr sz="1600"/>
            </a:lvl4pPr>
            <a:lvl5pPr>
              <a:buFont typeface="Arial" pitchFamily="34" charset="0"/>
              <a:buNone/>
              <a:defRPr sz="1600"/>
            </a:lvl5pPr>
          </a:lstStyle>
          <a:p>
            <a:pPr lvl="0"/>
            <a:r>
              <a:rPr lang="en-US" dirty="0" smtClean="0"/>
              <a:t>Click to edit Master text styles</a:t>
            </a:r>
          </a:p>
        </p:txBody>
      </p:sp>
    </p:spTree>
    <p:extLst>
      <p:ext uri="{BB962C8B-B14F-4D97-AF65-F5344CB8AC3E}">
        <p14:creationId xmlns:p14="http://schemas.microsoft.com/office/powerpoint/2010/main" val="2480157307"/>
      </p:ext>
    </p:extLst>
  </p:cSld>
  <p:clrMapOvr>
    <a:masterClrMapping/>
  </p:clrMapOvr>
  <p:transition>
    <p:wipe dir="r"/>
  </p:transition>
  <p:timing>
    <p:tnLst>
      <p:par>
        <p:cTn id="1" dur="indefinite" restart="never" nodeType="tmRoot"/>
      </p:par>
    </p:tnLst>
  </p:timing>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1"/>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1"/>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5" y="1476375"/>
            <a:ext cx="8439461" cy="4305300"/>
          </a:xfrm>
        </p:spPr>
        <p:txBody>
          <a:bodyPr anchor="ctr" anchorCtr="1"/>
          <a:lstStyle>
            <a:lvl1pPr>
              <a:buNone/>
              <a:defRPr>
                <a:latin typeface="+mj-lt"/>
              </a:defRPr>
            </a:lvl1pPr>
          </a:lstStyle>
          <a:p>
            <a:r>
              <a:rPr lang="en-US"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785">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5201" y="5842636"/>
            <a:ext cx="8112126" cy="384175"/>
          </a:xfrm>
        </p:spPr>
        <p:txBody>
          <a:bodyPr anchor="b" anchorCtr="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 name="Title 1"/>
          <p:cNvSpPr>
            <a:spLocks noGrp="1"/>
          </p:cNvSpPr>
          <p:nvPr>
            <p:ph type="ctrTitle" hasCustomPrompt="1"/>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9"/>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28"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3"/>
            <a:ext cx="4684867" cy="384175"/>
          </a:xfrm>
        </p:spPr>
        <p:txBody>
          <a:bodyPr vert="horz" lIns="91431" tIns="45716" rIns="91431" bIns="45716" rtlCol="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1"/>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2" name="Title 1"/>
          <p:cNvSpPr>
            <a:spLocks noGrp="1"/>
          </p:cNvSpPr>
          <p:nvPr>
            <p:ph type="ctrTitle" hasCustomPrompt="1"/>
          </p:nvPr>
        </p:nvSpPr>
        <p:spPr>
          <a:xfrm>
            <a:off x="208694" y="3282696"/>
            <a:ext cx="4712557" cy="1022350"/>
          </a:xfrm>
        </p:spPr>
        <p:txBody>
          <a:bodyPr vert="horz" lIns="82288" tIns="45716" rIns="82288" bIns="45716" rtlCol="0" anchor="b"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a typeface="+mn-ea"/>
            </a:endParaRPr>
          </a:p>
        </p:txBody>
      </p:sp>
      <p:sp>
        <p:nvSpPr>
          <p:cNvPr id="31" name="Picture Placeholder 30"/>
          <p:cNvSpPr>
            <a:spLocks noGrp="1"/>
          </p:cNvSpPr>
          <p:nvPr>
            <p:ph type="pic" sz="quarter" idx="10" hasCustomPrompt="1"/>
          </p:nvPr>
        </p:nvSpPr>
        <p:spPr>
          <a:xfrm>
            <a:off x="5540376" y="1917701"/>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1"/>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smtClean="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2" name="Rounded Rectangle 11"/>
          <p:cNvSpPr/>
          <p:nvPr/>
        </p:nvSpPr>
        <p:spPr>
          <a:xfrm>
            <a:off x="6375620" y="17111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3" name="Rounded Rectangle 12"/>
          <p:cNvSpPr/>
          <p:nvPr/>
        </p:nvSpPr>
        <p:spPr>
          <a:xfrm>
            <a:off x="8105451" y="8348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 name="Title 1"/>
          <p:cNvSpPr>
            <a:spLocks noGrp="1"/>
          </p:cNvSpPr>
          <p:nvPr>
            <p:ph type="title" hasCustomPrompt="1"/>
          </p:nvPr>
        </p:nvSpPr>
        <p:spPr>
          <a:xfrm>
            <a:off x="237744" y="484633"/>
            <a:ext cx="8755128" cy="4372131"/>
          </a:xfrm>
        </p:spPr>
        <p:txBody>
          <a:bodyPr anchor="b" anchorCtr="0"/>
          <a:lstStyle>
            <a:lvl1pPr marL="228578" indent="-228578">
              <a:buFont typeface="Arial" pitchFamily="34" charset="0"/>
              <a:buChar char="“"/>
              <a:defRPr sz="6000" spc="0" baseline="0">
                <a:solidFill>
                  <a:schemeClr val="bg1"/>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fontAlgn="auto">
              <a:spcBef>
                <a:spcPts val="0"/>
              </a:spcBef>
              <a:spcAft>
                <a:spcPts val="0"/>
              </a:spcAft>
            </a:pPr>
            <a:r>
              <a:rPr lang="en-US" sz="600" dirty="0">
                <a:solidFill>
                  <a:srgbClr val="FFFFFF"/>
                </a:solidFill>
                <a:latin typeface="Arial"/>
                <a:ea typeface="+mn-ea"/>
              </a:rPr>
              <a:t>Cisco Confidential</a:t>
            </a:r>
          </a:p>
        </p:txBody>
      </p:sp>
      <p:sp>
        <p:nvSpPr>
          <p:cNvPr id="19" name="Rectangle 5"/>
          <p:cNvSpPr>
            <a:spLocks noChangeArrowheads="1"/>
          </p:cNvSpPr>
          <p:nvPr userDrawn="1"/>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fontAlgn="auto">
              <a:spcBef>
                <a:spcPts val="0"/>
              </a:spcBef>
              <a:spcAft>
                <a:spcPts val="0"/>
              </a:spcAft>
            </a:pPr>
            <a:r>
              <a:rPr lang="en-US" sz="600" dirty="0">
                <a:solidFill>
                  <a:srgbClr val="FFFFFF"/>
                </a:solidFill>
                <a:latin typeface="Arial"/>
                <a:ea typeface="+mn-ea"/>
              </a:rPr>
              <a:t>Cisco Confidential</a:t>
            </a:r>
          </a:p>
        </p:txBody>
      </p:sp>
      <p:sp>
        <p:nvSpPr>
          <p:cNvPr id="7" name="Text Placeholder 4"/>
          <p:cNvSpPr>
            <a:spLocks noGrp="1"/>
          </p:cNvSpPr>
          <p:nvPr>
            <p:ph type="body" sz="quarter" idx="11" hasCustomPrompt="1"/>
          </p:nvPr>
        </p:nvSpPr>
        <p:spPr>
          <a:xfrm>
            <a:off x="460248" y="5358903"/>
            <a:ext cx="8574685" cy="614362"/>
          </a:xfrm>
        </p:spPr>
        <p:txBody>
          <a:bodyPr vert="horz" lIns="91431" tIns="45716" rIns="91431" bIns="45716"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ea typeface="+mn-ea"/>
              </a:rPr>
              <a:t>© 2010 Cisco and/or its affiliates. All rights reserved.</a:t>
            </a:r>
            <a:endParaRPr lang="en-US" sz="600" dirty="0">
              <a:solidFill>
                <a:srgbClr val="FFFFFF"/>
              </a:solidFill>
              <a:latin typeface="Arial"/>
              <a:ea typeface="+mn-ea"/>
            </a:endParaRPr>
          </a:p>
        </p:txBody>
      </p:sp>
      <p:sp>
        <p:nvSpPr>
          <p:cNvPr id="22"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ea typeface="+mn-ea"/>
              </a:rPr>
              <a:pPr algn="r" defTabSz="814310" fontAlgn="auto">
                <a:spcBef>
                  <a:spcPts val="0"/>
                </a:spcBef>
                <a:spcAft>
                  <a:spcPts val="0"/>
                </a:spcAft>
              </a:pPr>
              <a:t>‹#›</a:t>
            </a:fld>
            <a:endParaRPr lang="en-US" sz="600" dirty="0">
              <a:solidFill>
                <a:srgbClr val="FFFFFF"/>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7275" y="275035"/>
            <a:ext cx="7800556"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1057275" y="1543050"/>
            <a:ext cx="7800556" cy="4525566"/>
          </a:xfrm>
          <a:prstGeom prst="rect">
            <a:avLst/>
          </a:prstGeom>
        </p:spPr>
        <p:txBody>
          <a:bodyPr/>
          <a:lstStyle>
            <a:lvl1pPr>
              <a:spcBef>
                <a:spcPts val="756"/>
              </a:spcBef>
              <a:defRPr/>
            </a:lvl1pPr>
            <a:lvl2pPr>
              <a:spcBef>
                <a:spcPts val="756"/>
              </a:spcBef>
              <a:defRPr sz="1800"/>
            </a:lvl2pPr>
            <a:lvl3pPr>
              <a:spcBef>
                <a:spcPts val="756"/>
              </a:spcBef>
              <a:defRPr/>
            </a:lvl3pPr>
            <a:lvl4pPr>
              <a:spcBef>
                <a:spcPts val="756"/>
              </a:spcBef>
              <a:defRPr/>
            </a:lvl4pPr>
            <a:lvl5pPr>
              <a:spcBef>
                <a:spcPts val="756"/>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1057275" y="857250"/>
            <a:ext cx="7800556" cy="514350"/>
          </a:xfrm>
        </p:spPr>
        <p:txBody>
          <a:bodyPr/>
          <a:lstStyle>
            <a:lvl1pPr marL="0" indent="0">
              <a:buNone/>
              <a:defRPr lang="en-US" sz="1900" dirty="0" smtClean="0">
                <a:solidFill>
                  <a:schemeClr val="accent2"/>
                </a:solidFill>
                <a:latin typeface="+mn-lt"/>
                <a:ea typeface="+mn-ea"/>
                <a:cs typeface="+mn-cs"/>
                <a:sym typeface="Arial" pitchFamily="34" charset="0"/>
              </a:defRPr>
            </a:lvl1pPr>
          </a:lstStyle>
          <a:p>
            <a:pPr lvl="0"/>
            <a:r>
              <a:rPr lang="en-US" dirty="0" smtClean="0"/>
              <a:t>Click to edit Master text styles</a:t>
            </a:r>
            <a:endParaRPr lang="en-US" dirty="0"/>
          </a:p>
        </p:txBody>
      </p:sp>
      <p:sp>
        <p:nvSpPr>
          <p:cNvPr id="9" name="Slide Number Placeholder 6"/>
          <p:cNvSpPr>
            <a:spLocks noGrp="1"/>
          </p:cNvSpPr>
          <p:nvPr>
            <p:ph type="sldNum" sz="quarter" idx="4"/>
          </p:nvPr>
        </p:nvSpPr>
        <p:spPr>
          <a:xfrm>
            <a:off x="8857832" y="6552605"/>
            <a:ext cx="286616" cy="364331"/>
          </a:xfrm>
          <a:prstGeom prst="rect">
            <a:avLst/>
          </a:prstGeom>
        </p:spPr>
        <p:txBody>
          <a:bodyPr vert="horz" lIns="57598" tIns="28799" rIns="57598" bIns="28799" rtlCol="0" anchor="ctr"/>
          <a:lstStyle>
            <a:lvl1pPr algn="r">
              <a:defRPr sz="800">
                <a:solidFill>
                  <a:schemeClr val="tx1">
                    <a:tint val="75000"/>
                  </a:schemeClr>
                </a:solidFill>
              </a:defRPr>
            </a:lvl1pPr>
          </a:lstStyle>
          <a:p>
            <a:fld id="{2F5CCB13-0A32-4557-88E9-079F0C330695}" type="slidenum">
              <a:rPr lang="en-US" smtClean="0"/>
              <a:pPr/>
              <a:t>‹#›</a:t>
            </a:fld>
            <a:endParaRPr lang="en-US"/>
          </a:p>
        </p:txBody>
      </p:sp>
    </p:spTree>
    <p:extLst>
      <p:ext uri="{BB962C8B-B14F-4D97-AF65-F5344CB8AC3E}">
        <p14:creationId xmlns:p14="http://schemas.microsoft.com/office/powerpoint/2010/main" val="2837516975"/>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312"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3"/>
            <a:ext cx="4349918" cy="1089529"/>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320825"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0"/>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1" name="Picture Placeholder 25"/>
          <p:cNvSpPr>
            <a:spLocks noGrp="1"/>
          </p:cNvSpPr>
          <p:nvPr>
            <p:ph type="pic" sz="quarter" idx="12" hasCustomPrompt="1"/>
          </p:nvPr>
        </p:nvSpPr>
        <p:spPr>
          <a:xfrm>
            <a:off x="7011989" y="311150"/>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8"/>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1"/>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9" name="Picture Placeholder 25"/>
          <p:cNvSpPr>
            <a:spLocks noGrp="1"/>
          </p:cNvSpPr>
          <p:nvPr>
            <p:ph type="pic" sz="quarter" idx="16" hasCustomPrompt="1"/>
          </p:nvPr>
        </p:nvSpPr>
        <p:spPr>
          <a:xfrm>
            <a:off x="7011989" y="5182961"/>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 name="Picture Placeholder 4"/>
          <p:cNvSpPr>
            <a:spLocks noGrp="1"/>
          </p:cNvSpPr>
          <p:nvPr>
            <p:ph type="pic" sz="quarter" idx="10" hasCustomPrompt="1"/>
          </p:nvPr>
        </p:nvSpPr>
        <p:spPr>
          <a:xfrm>
            <a:off x="333375" y="310897"/>
            <a:ext cx="8474869" cy="6054185"/>
          </a:xfrm>
          <a:ln>
            <a:solidFill>
              <a:schemeClr val="bg2"/>
            </a:solidFill>
          </a:ln>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6" y="6374862"/>
            <a:ext cx="8477250" cy="171450"/>
          </a:xfrm>
          <a:prstGeom prst="rect">
            <a:avLst/>
          </a:prstGeom>
        </p:spPr>
      </p:pic>
      <p:sp>
        <p:nvSpPr>
          <p:cNvPr id="11"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8"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0"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preserve="1" userDrawn="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grpSp>
        <p:nvGrpSpPr>
          <p:cNvPr id="2" name="Group 3"/>
          <p:cNvGrpSpPr/>
          <p:nvPr userDrawn="1"/>
        </p:nvGrpSpPr>
        <p:grpSpPr>
          <a:xfrm>
            <a:off x="341315"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a typeface="+mn-ea"/>
              </a:endParaRPr>
            </a:p>
          </p:txBody>
        </p:sp>
      </p:grpSp>
      <p:sp>
        <p:nvSpPr>
          <p:cNvPr id="21" name="Media Placeholder 20"/>
          <p:cNvSpPr>
            <a:spLocks noGrp="1"/>
          </p:cNvSpPr>
          <p:nvPr>
            <p:ph type="media" sz="quarter" idx="10" hasCustomPrompt="1"/>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31" tIns="45716" rIns="91431" bIns="45716"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5"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6"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2" name="Freeform 21"/>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3" name="Freeform 22"/>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6" name="Freeform 25"/>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7" name="Freeform 26"/>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8" name="Freeform 27"/>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0" name="Freeform 29"/>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1" name="Freeform 30"/>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2" name="Freeform 31"/>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userDrawn="1"/>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1" name="Freeform 20"/>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4" name="Freeform 23"/>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5" name="Freeform 24"/>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6" name="Freeform 25"/>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7" name="Freeform 26"/>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8" name="Freeform 27"/>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29" name="Freeform 28"/>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3" name="Freeform 32"/>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4" name="TextBox 33"/>
          <p:cNvSpPr txBox="1"/>
          <p:nvPr userDrawn="1"/>
        </p:nvSpPr>
        <p:spPr>
          <a:xfrm>
            <a:off x="644691" y="3060489"/>
            <a:ext cx="2467324" cy="646323"/>
          </a:xfrm>
          <a:prstGeom prst="rect">
            <a:avLst/>
          </a:prstGeom>
          <a:noFill/>
        </p:spPr>
        <p:txBody>
          <a:bodyPr wrap="none" lIns="91431" tIns="45716" rIns="91431" bIns="45716" rtlCol="0">
            <a:spAutoFit/>
          </a:bodyPr>
          <a:lstStyle/>
          <a:p>
            <a:pPr defTabSz="914312" fontAlgn="auto">
              <a:spcBef>
                <a:spcPts val="0"/>
              </a:spcBef>
              <a:spcAft>
                <a:spcPts val="0"/>
              </a:spcAft>
            </a:pPr>
            <a:r>
              <a:rPr lang="en-US" sz="3600" dirty="0" smtClean="0">
                <a:solidFill>
                  <a:srgbClr val="FFFFFF"/>
                </a:solidFill>
                <a:latin typeface="Arial"/>
                <a:ea typeface="+mn-ea"/>
              </a:rPr>
              <a:t>Thank you.</a:t>
            </a:r>
            <a:endParaRPr lang="en-US" sz="3600" dirty="0">
              <a:solidFill>
                <a:srgbClr val="FFFFFF"/>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no tynes">
    <p:spTree>
      <p:nvGrpSpPr>
        <p:cNvPr id="1" name=""/>
        <p:cNvGrpSpPr/>
        <p:nvPr/>
      </p:nvGrpSpPr>
      <p:grpSpPr>
        <a:xfrm>
          <a:off x="0" y="0"/>
          <a:ext cx="0" cy="0"/>
          <a:chOff x="0" y="0"/>
          <a:chExt cx="0" cy="0"/>
        </a:xfrm>
      </p:grpSpPr>
      <p:sp>
        <p:nvSpPr>
          <p:cNvPr id="7" name="Rectangle 7"/>
          <p:cNvSpPr>
            <a:spLocks noChangeArrowheads="1"/>
          </p:cNvSpPr>
          <p:nvPr userDrawn="1"/>
        </p:nvSpPr>
        <p:spPr bwMode="white">
          <a:xfrm>
            <a:off x="0" y="0"/>
            <a:ext cx="1057275"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lIns="57598" tIns="28799" rIns="57598" bIns="28799"/>
          <a:lstStyle/>
          <a:p>
            <a:pPr defTabSz="575981" fontAlgn="base">
              <a:spcBef>
                <a:spcPct val="0"/>
              </a:spcBef>
              <a:spcAft>
                <a:spcPct val="0"/>
              </a:spcAft>
            </a:pPr>
            <a:endParaRPr lang="en-US" sz="2000" dirty="0">
              <a:solidFill>
                <a:srgbClr val="FFFFFF"/>
              </a:solidFill>
              <a:latin typeface="Arial" pitchFamily="34" charset="0"/>
              <a:ea typeface="Apple LiGothic Medium" charset="-120"/>
              <a:sym typeface="Arial" pitchFamily="34" charset="0"/>
            </a:endParaRPr>
          </a:p>
        </p:txBody>
      </p:sp>
      <p:sp>
        <p:nvSpPr>
          <p:cNvPr id="2" name="Title 1"/>
          <p:cNvSpPr>
            <a:spLocks noGrp="1"/>
          </p:cNvSpPr>
          <p:nvPr>
            <p:ph type="title"/>
          </p:nvPr>
        </p:nvSpPr>
        <p:spPr>
          <a:xfrm>
            <a:off x="457155" y="275035"/>
            <a:ext cx="8357818"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155" y="1543050"/>
            <a:ext cx="8357818" cy="452556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p:nvPr>
        </p:nvSpPr>
        <p:spPr>
          <a:xfrm>
            <a:off x="457155" y="857250"/>
            <a:ext cx="8357818" cy="514350"/>
          </a:xfrm>
        </p:spPr>
        <p:txBody>
          <a:bodyPr/>
          <a:lstStyle>
            <a:lvl1pPr marL="0" indent="0">
              <a:buNone/>
              <a:defRPr lang="en-US" sz="1900" dirty="0" smtClean="0">
                <a:solidFill>
                  <a:schemeClr val="accent2"/>
                </a:solidFill>
                <a:latin typeface="+mn-lt"/>
                <a:ea typeface="+mn-ea"/>
                <a:cs typeface="+mn-cs"/>
                <a:sym typeface="Arial" pitchFamily="34" charset="0"/>
              </a:defRPr>
            </a:lvl1pPr>
          </a:lstStyle>
          <a:p>
            <a:pPr lvl="0"/>
            <a:r>
              <a:rPr lang="en-US" dirty="0" smtClean="0"/>
              <a:t>Click to edit Master text styles</a:t>
            </a:r>
            <a:endParaRPr lang="en-US" dirty="0"/>
          </a:p>
        </p:txBody>
      </p:sp>
      <p:sp>
        <p:nvSpPr>
          <p:cNvPr id="9" name="Slide Number Placeholder 6"/>
          <p:cNvSpPr>
            <a:spLocks noGrp="1"/>
          </p:cNvSpPr>
          <p:nvPr>
            <p:ph type="sldNum" sz="quarter" idx="4"/>
          </p:nvPr>
        </p:nvSpPr>
        <p:spPr>
          <a:xfrm>
            <a:off x="8857832" y="6552605"/>
            <a:ext cx="286616" cy="364331"/>
          </a:xfrm>
          <a:prstGeom prst="rect">
            <a:avLst/>
          </a:prstGeom>
        </p:spPr>
        <p:txBody>
          <a:bodyPr vert="horz" lIns="57598" tIns="28799" rIns="57598" bIns="28799" rtlCol="0" anchor="ctr"/>
          <a:lstStyle>
            <a:lvl1pPr algn="r">
              <a:defRPr sz="800">
                <a:solidFill>
                  <a:schemeClr val="tx1">
                    <a:tint val="75000"/>
                  </a:schemeClr>
                </a:solidFill>
              </a:defRPr>
            </a:lvl1pPr>
          </a:lstStyle>
          <a:p>
            <a:fld id="{2F5CCB13-0A32-4557-88E9-079F0C330695}" type="slidenum">
              <a:rPr lang="en-US" smtClean="0"/>
              <a:pPr/>
              <a:t>‹#›</a:t>
            </a:fld>
            <a:endParaRPr lang="en-US"/>
          </a:p>
        </p:txBody>
      </p:sp>
    </p:spTree>
    <p:extLst>
      <p:ext uri="{BB962C8B-B14F-4D97-AF65-F5344CB8AC3E}">
        <p14:creationId xmlns:p14="http://schemas.microsoft.com/office/powerpoint/2010/main" val="3359186620"/>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6" name="Freeform 5"/>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7" name="Freeform 6"/>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9" name="Freeform 8"/>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0" name="Freeform 9"/>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1" name="Freeform 10"/>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2" name="Freeform 11"/>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5" name="Freeform 14"/>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6" name="Freeform 15"/>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7" name="Freeform 16"/>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4" name="TextBox 33"/>
          <p:cNvSpPr txBox="1"/>
          <p:nvPr userDrawn="1"/>
        </p:nvSpPr>
        <p:spPr>
          <a:xfrm>
            <a:off x="644691" y="3060489"/>
            <a:ext cx="2467324" cy="646323"/>
          </a:xfrm>
          <a:prstGeom prst="rect">
            <a:avLst/>
          </a:prstGeom>
          <a:noFill/>
        </p:spPr>
        <p:txBody>
          <a:bodyPr wrap="none" lIns="91431" tIns="45716" rIns="91431" bIns="45716" rtlCol="0">
            <a:spAutoFit/>
          </a:bodyPr>
          <a:lstStyle/>
          <a:p>
            <a:pPr defTabSz="914312" fontAlgn="auto">
              <a:spcBef>
                <a:spcPts val="0"/>
              </a:spcBef>
              <a:spcAft>
                <a:spcPts val="0"/>
              </a:spcAft>
            </a:pPr>
            <a:r>
              <a:rPr lang="en-US" sz="3600" dirty="0" smtClean="0">
                <a:solidFill>
                  <a:srgbClr val="FFFFFF"/>
                </a:solidFill>
                <a:latin typeface="Arial"/>
                <a:ea typeface="+mn-ea"/>
              </a:rPr>
              <a:t>Thank you.</a:t>
            </a:r>
            <a:endParaRPr lang="en-US" sz="3600" dirty="0">
              <a:solidFill>
                <a:srgbClr val="FFFFFF"/>
              </a:solidFill>
              <a:latin typeface="Arial"/>
              <a:ea typeface="+mn-ea"/>
            </a:endParaRPr>
          </a:p>
        </p:txBody>
      </p:sp>
      <p:sp>
        <p:nvSpPr>
          <p:cNvPr id="19" name="Rectangle 18"/>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5" name="Freeform 34"/>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6" name="Freeform 35"/>
          <p:cNvSpPr>
            <a:spLocks/>
          </p:cNvSpPr>
          <p:nvPr userDrawn="1"/>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7" name="Freeform 36"/>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8" name="Freeform 37"/>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39" name="Freeform 38"/>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0" name="Freeform 39"/>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1" name="Freeform 40"/>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2" name="Freeform 41"/>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3" name="Freeform 42"/>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
        <p:nvSpPr>
          <p:cNvPr id="47" name="Freeform 46"/>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pic>
        <p:nvPicPr>
          <p:cNvPr id="38" name="Picture 37" descr="bottom bar.jpg"/>
          <p:cNvPicPr>
            <a:picLocks noChangeAspect="1"/>
          </p:cNvPicPr>
          <p:nvPr/>
        </p:nvPicPr>
        <p:blipFill>
          <a:blip r:embed="rId2" cstate="print"/>
          <a:stretch>
            <a:fillRect/>
          </a:stretch>
        </p:blipFill>
        <p:spPr>
          <a:xfrm>
            <a:off x="333376" y="6378339"/>
            <a:ext cx="8477250" cy="162912"/>
          </a:xfrm>
          <a:prstGeom prst="rect">
            <a:avLst/>
          </a:prstGeom>
        </p:spPr>
      </p:pic>
      <p:sp>
        <p:nvSpPr>
          <p:cNvPr id="39" name="Rectangle 38"/>
          <p:cNvSpPr/>
          <p:nvPr/>
        </p:nvSpPr>
        <p:spPr>
          <a:xfrm>
            <a:off x="3405353" y="5948637"/>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0" name="Rectangle 39"/>
          <p:cNvSpPr/>
          <p:nvPr/>
        </p:nvSpPr>
        <p:spPr>
          <a:xfrm>
            <a:off x="1460940" y="5948637"/>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2" name="Rectangle 41"/>
          <p:cNvSpPr/>
          <p:nvPr/>
        </p:nvSpPr>
        <p:spPr>
          <a:xfrm>
            <a:off x="4771698" y="5948637"/>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3" name="Rounded Rectangle 42"/>
          <p:cNvSpPr/>
          <p:nvPr/>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5" name="Rounded Rectangle 44"/>
          <p:cNvSpPr/>
          <p:nvPr/>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6" name="Rounded Rectangle 45"/>
          <p:cNvSpPr/>
          <p:nvPr/>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7" name="Rounded Rectangle 46"/>
          <p:cNvSpPr/>
          <p:nvPr/>
        </p:nvSpPr>
        <p:spPr>
          <a:xfrm rot="10800000" flipH="1">
            <a:off x="5869870" y="6614160"/>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8" name="Rounded Rectangle 47"/>
          <p:cNvSpPr/>
          <p:nvPr/>
        </p:nvSpPr>
        <p:spPr>
          <a:xfrm rot="10800000" flipH="1">
            <a:off x="6933206" y="661416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9" name="Rounded Rectangle 48"/>
          <p:cNvSpPr/>
          <p:nvPr/>
        </p:nvSpPr>
        <p:spPr>
          <a:xfrm rot="10800000" flipH="1">
            <a:off x="2191487"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0" name="Rounded Rectangle 49"/>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1" name="Rounded Rectangle 50"/>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2" name="Rounded Rectangle 51"/>
          <p:cNvSpPr/>
          <p:nvPr/>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3" name="Rounded Rectangle 52"/>
          <p:cNvSpPr/>
          <p:nvPr/>
        </p:nvSpPr>
        <p:spPr>
          <a:xfrm rot="10800000" flipH="1">
            <a:off x="341313" y="6708753"/>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4" name="Rounded Rectangle 53"/>
          <p:cNvSpPr/>
          <p:nvPr/>
        </p:nvSpPr>
        <p:spPr>
          <a:xfrm rot="10800000" flipH="1">
            <a:off x="8038251" y="8318269"/>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5" name="Rounded Rectangle 54"/>
          <p:cNvSpPr/>
          <p:nvPr/>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6" name="Rounded Rectangle 55"/>
          <p:cNvSpPr/>
          <p:nvPr/>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7" name="Rectangle 56"/>
          <p:cNvSpPr/>
          <p:nvPr/>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grpSp>
        <p:nvGrpSpPr>
          <p:cNvPr id="4"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solidFill>
                  <a:srgbClr val="0096D6"/>
                </a:solidFill>
                <a:latin typeface="Aria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0096D6"/>
                </a:solidFill>
                <a:latin typeface="Aria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0096D6"/>
                </a:solidFill>
                <a:latin typeface="Aria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0096D6"/>
                </a:solidFill>
                <a:latin typeface="Aria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grpSp>
      <p:sp>
        <p:nvSpPr>
          <p:cNvPr id="88" name="Rectangle 87"/>
          <p:cNvSpPr/>
          <p:nvPr/>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89"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90"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9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45"/>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46"/>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47"/>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48"/>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4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49"/>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50"/>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51"/>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52"/>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53"/>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54"/>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55"/>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56"/>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2"/>
                                        </p:tgtEl>
                                        <p:attrNameLst>
                                          <p:attrName>style.color</p:attrName>
                                        </p:attrNameLst>
                                      </p:cBhvr>
                                      <p:to>
                                        <a:srgbClr val="60CCCC"/>
                                      </p:to>
                                    </p:animClr>
                                    <p:animClr clrSpc="rgb" dir="cw">
                                      <p:cBhvr>
                                        <p:cTn id="33" dur="6650" autoRev="1" fill="hold"/>
                                        <p:tgtEl>
                                          <p:spTgt spid="42"/>
                                        </p:tgtEl>
                                        <p:attrNameLst>
                                          <p:attrName>fillcolor</p:attrName>
                                        </p:attrNameLst>
                                      </p:cBhvr>
                                      <p:to>
                                        <a:srgbClr val="60CCCC"/>
                                      </p:to>
                                    </p:animClr>
                                    <p:set>
                                      <p:cBhvr>
                                        <p:cTn id="34" dur="6650" autoRev="1" fill="hold"/>
                                        <p:tgtEl>
                                          <p:spTgt spid="42"/>
                                        </p:tgtEl>
                                        <p:attrNameLst>
                                          <p:attrName>fill.type</p:attrName>
                                        </p:attrNameLst>
                                      </p:cBhvr>
                                      <p:to>
                                        <p:strVal val="solid"/>
                                      </p:to>
                                    </p:set>
                                    <p:set>
                                      <p:cBhvr>
                                        <p:cTn id="35" dur="6650" autoRev="1" fill="hold"/>
                                        <p:tgtEl>
                                          <p:spTgt spid="42"/>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0"/>
                                        </p:tgtEl>
                                        <p:attrNameLst>
                                          <p:attrName>style.color</p:attrName>
                                        </p:attrNameLst>
                                      </p:cBhvr>
                                      <p:to>
                                        <a:srgbClr val="60CCCC"/>
                                      </p:to>
                                    </p:animClr>
                                    <p:animClr clrSpc="rgb" dir="cw">
                                      <p:cBhvr>
                                        <p:cTn id="38" dur="5350" autoRev="1" fill="hold"/>
                                        <p:tgtEl>
                                          <p:spTgt spid="40"/>
                                        </p:tgtEl>
                                        <p:attrNameLst>
                                          <p:attrName>fillcolor</p:attrName>
                                        </p:attrNameLst>
                                      </p:cBhvr>
                                      <p:to>
                                        <a:srgbClr val="60CCCC"/>
                                      </p:to>
                                    </p:animClr>
                                    <p:set>
                                      <p:cBhvr>
                                        <p:cTn id="39" dur="5350" autoRev="1" fill="hold"/>
                                        <p:tgtEl>
                                          <p:spTgt spid="40"/>
                                        </p:tgtEl>
                                        <p:attrNameLst>
                                          <p:attrName>fill.type</p:attrName>
                                        </p:attrNameLst>
                                      </p:cBhvr>
                                      <p:to>
                                        <p:strVal val="solid"/>
                                      </p:to>
                                    </p:set>
                                    <p:set>
                                      <p:cBhvr>
                                        <p:cTn id="40" dur="5350" autoRev="1" fill="hold"/>
                                        <p:tgtEl>
                                          <p:spTgt spid="40"/>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39"/>
                                        </p:tgtEl>
                                        <p:attrNameLst>
                                          <p:attrName>style.color</p:attrName>
                                        </p:attrNameLst>
                                      </p:cBhvr>
                                      <p:to>
                                        <a:srgbClr val="60CCCC"/>
                                      </p:to>
                                    </p:animClr>
                                    <p:animClr clrSpc="rgb" dir="cw">
                                      <p:cBhvr>
                                        <p:cTn id="43" dur="6650" autoRev="1" fill="hold"/>
                                        <p:tgtEl>
                                          <p:spTgt spid="39"/>
                                        </p:tgtEl>
                                        <p:attrNameLst>
                                          <p:attrName>fillcolor</p:attrName>
                                        </p:attrNameLst>
                                      </p:cBhvr>
                                      <p:to>
                                        <a:srgbClr val="60CCCC"/>
                                      </p:to>
                                    </p:animClr>
                                    <p:set>
                                      <p:cBhvr>
                                        <p:cTn id="44" dur="6650" autoRev="1" fill="hold"/>
                                        <p:tgtEl>
                                          <p:spTgt spid="39"/>
                                        </p:tgtEl>
                                        <p:attrNameLst>
                                          <p:attrName>fill.type</p:attrName>
                                        </p:attrNameLst>
                                      </p:cBhvr>
                                      <p:to>
                                        <p:strVal val="solid"/>
                                      </p:to>
                                    </p:set>
                                    <p:set>
                                      <p:cBhvr>
                                        <p:cTn id="45" dur="6650" autoRev="1"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showMasterSp="0" preserve="1">
  <p:cSld name="2_Title Slide-White">
    <p:spTree>
      <p:nvGrpSpPr>
        <p:cNvPr id="1" name=""/>
        <p:cNvGrpSpPr/>
        <p:nvPr/>
      </p:nvGrpSpPr>
      <p:grpSpPr>
        <a:xfrm>
          <a:off x="0" y="0"/>
          <a:ext cx="0" cy="0"/>
          <a:chOff x="0" y="0"/>
          <a:chExt cx="0" cy="0"/>
        </a:xfrm>
      </p:grpSpPr>
      <p:pic>
        <p:nvPicPr>
          <p:cNvPr id="38" name="Picture 37" descr="bottom bar.jpg"/>
          <p:cNvPicPr>
            <a:picLocks noChangeAspect="1"/>
          </p:cNvPicPr>
          <p:nvPr/>
        </p:nvPicPr>
        <p:blipFill>
          <a:blip r:embed="rId2" cstate="print"/>
          <a:stretch>
            <a:fillRect/>
          </a:stretch>
        </p:blipFill>
        <p:spPr>
          <a:xfrm>
            <a:off x="333376" y="6378339"/>
            <a:ext cx="8477250" cy="162912"/>
          </a:xfrm>
          <a:prstGeom prst="rect">
            <a:avLst/>
          </a:prstGeom>
        </p:spPr>
      </p:pic>
      <p:sp>
        <p:nvSpPr>
          <p:cNvPr id="57" name="Rectangle 56"/>
          <p:cNvSpPr/>
          <p:nvPr/>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grpSp>
        <p:nvGrpSpPr>
          <p:cNvPr id="4"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solidFill>
                  <a:srgbClr val="0096D6"/>
                </a:solidFill>
                <a:latin typeface="Aria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0096D6"/>
                </a:solidFill>
                <a:latin typeface="Aria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0096D6"/>
                </a:solidFill>
                <a:latin typeface="Aria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0096D6"/>
                </a:solidFill>
                <a:latin typeface="Aria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grpSp>
      <p:sp>
        <p:nvSpPr>
          <p:cNvPr id="88" name="Rectangle 87"/>
          <p:cNvSpPr/>
          <p:nvPr/>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89"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90"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9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spTree>
      <p:nvGrpSpPr>
        <p:cNvPr id="1" name=""/>
        <p:cNvGrpSpPr/>
        <p:nvPr/>
      </p:nvGrpSpPr>
      <p:grpSpPr>
        <a:xfrm>
          <a:off x="0" y="0"/>
          <a:ext cx="0" cy="0"/>
          <a:chOff x="0" y="0"/>
          <a:chExt cx="0" cy="0"/>
        </a:xfrm>
      </p:grpSpPr>
      <p:pic>
        <p:nvPicPr>
          <p:cNvPr id="58"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59" name="Rounded Rectangle 5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4" name="Rounded Rectangle 63"/>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5" name="Rounded Rectangle 64"/>
          <p:cNvSpPr/>
          <p:nvPr/>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a:endParaRPr lang="en-US" dirty="0">
              <a:solidFill>
                <a:srgbClr val="FFFFFF"/>
              </a:solidFill>
            </a:endParaRPr>
          </a:p>
        </p:txBody>
      </p:sp>
      <p:sp>
        <p:nvSpPr>
          <p:cNvPr id="66" name="Rounded Rectangle 65"/>
          <p:cNvSpPr/>
          <p:nvPr/>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7" name="Rounded Rectangle 66"/>
          <p:cNvSpPr/>
          <p:nvPr/>
        </p:nvSpPr>
        <p:spPr>
          <a:xfrm>
            <a:off x="8105451" y="569919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8" name="Rounded Rectangle 67"/>
          <p:cNvSpPr/>
          <p:nvPr/>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9"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FFFFFF"/>
                </a:solidFill>
                <a:latin typeface="Arial"/>
              </a:rPr>
              <a:t>Cisco Confidential</a:t>
            </a:r>
          </a:p>
        </p:txBody>
      </p:sp>
      <p:sp>
        <p:nvSpPr>
          <p:cNvPr id="7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7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FFFFFF"/>
                </a:solidFill>
                <a:latin typeface="Arial"/>
              </a:rPr>
              <a:pPr algn="r" defTabSz="814310"/>
              <a:t>‹#›</a:t>
            </a:fld>
            <a:endParaRPr lang="en-US" sz="600" dirty="0">
              <a:solidFill>
                <a:srgbClr val="FFFFFF"/>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showMasterSp="0" preserve="1">
  <p:cSld name="4_Title Slide Gradient">
    <p:spTree>
      <p:nvGrpSpPr>
        <p:cNvPr id="1" name=""/>
        <p:cNvGrpSpPr/>
        <p:nvPr/>
      </p:nvGrpSpPr>
      <p:grpSpPr>
        <a:xfrm>
          <a:off x="0" y="0"/>
          <a:ext cx="0" cy="0"/>
          <a:chOff x="0" y="0"/>
          <a:chExt cx="0" cy="0"/>
        </a:xfrm>
      </p:grpSpPr>
      <p:grpSp>
        <p:nvGrpSpPr>
          <p:cNvPr id="4" name="Group 30"/>
          <p:cNvGrpSpPr/>
          <p:nvPr/>
        </p:nvGrpSpPr>
        <p:grpSpPr>
          <a:xfrm>
            <a:off x="-12699" y="-2056029"/>
            <a:ext cx="9847891" cy="19379146"/>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en-US" dirty="0">
                <a:solidFill>
                  <a:srgbClr val="FFFFFF"/>
                </a:solidFill>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69"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FFFFFF"/>
                </a:solidFill>
                <a:latin typeface="Arial"/>
              </a:rPr>
              <a:t>Cisco Confidential</a:t>
            </a:r>
          </a:p>
        </p:txBody>
      </p:sp>
      <p:sp>
        <p:nvSpPr>
          <p:cNvPr id="7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7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FFFFFF"/>
                </a:solidFill>
                <a:latin typeface="Arial"/>
              </a:rPr>
              <a:pPr algn="r" defTabSz="814310"/>
              <a:t>‹#›</a:t>
            </a:fld>
            <a:endParaRPr lang="en-US" sz="600" dirty="0">
              <a:solidFill>
                <a:srgbClr val="FFFFFF"/>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5" name="Group 38"/>
          <p:cNvGrpSpPr/>
          <p:nvPr/>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Tree>
  </p:cSld>
  <p:clrMapOvr>
    <a:masterClrMapping/>
  </p:clrMapOvr>
  <p:transition>
    <p:wipe dir="r"/>
  </p:transition>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p:nvSpPr>
        <p:spPr>
          <a:xfrm>
            <a:off x="217357" y="3020519"/>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21393" y="399144"/>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p:nvSpPr>
        <p:spPr>
          <a:xfrm>
            <a:off x="217357" y="3020519"/>
            <a:ext cx="8694295" cy="175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21393" y="1967967"/>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animated bar">
    <p:bg>
      <p:bgRef idx="1001">
        <a:schemeClr val="bg2"/>
      </p:bgRef>
    </p:bg>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6" y="6374862"/>
            <a:ext cx="8477250" cy="171450"/>
          </a:xfrm>
          <a:prstGeom prst="rect">
            <a:avLst/>
          </a:prstGeom>
        </p:spPr>
      </p:pic>
      <p:pic>
        <p:nvPicPr>
          <p:cNvPr id="43" name="Picture 42" descr="bottom bar.jpg"/>
          <p:cNvPicPr>
            <a:picLocks noChangeAspect="1"/>
          </p:cNvPicPr>
          <p:nvPr/>
        </p:nvPicPr>
        <p:blipFill>
          <a:blip r:embed="rId2" cstate="print"/>
          <a:stretch>
            <a:fillRect/>
          </a:stretch>
        </p:blipFill>
        <p:spPr>
          <a:xfrm>
            <a:off x="333376" y="6374862"/>
            <a:ext cx="8477250" cy="171450"/>
          </a:xfrm>
          <a:prstGeom prst="rect">
            <a:avLst/>
          </a:prstGeom>
        </p:spPr>
      </p:pic>
      <p:sp>
        <p:nvSpPr>
          <p:cNvPr id="47" name="Rectangle 46"/>
          <p:cNvSpPr/>
          <p:nvPr/>
        </p:nvSpPr>
        <p:spPr>
          <a:xfrm>
            <a:off x="3405353" y="5948637"/>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6" name="Rectangle 45"/>
          <p:cNvSpPr/>
          <p:nvPr/>
        </p:nvSpPr>
        <p:spPr>
          <a:xfrm>
            <a:off x="1460940" y="5948637"/>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5" name="Rectangle 44"/>
          <p:cNvSpPr/>
          <p:nvPr/>
        </p:nvSpPr>
        <p:spPr>
          <a:xfrm>
            <a:off x="4771698" y="5948637"/>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3" name="Rounded Rectangle 32"/>
          <p:cNvSpPr/>
          <p:nvPr/>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8" name="Rounded Rectangle 27"/>
          <p:cNvSpPr/>
          <p:nvPr userDrawn="1"/>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9" name="Rounded Rectangle 28"/>
          <p:cNvSpPr/>
          <p:nvPr userDrawn="1"/>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0" name="Rounded Rectangle 29"/>
          <p:cNvSpPr/>
          <p:nvPr/>
        </p:nvSpPr>
        <p:spPr>
          <a:xfrm rot="10800000" flipH="1">
            <a:off x="5869870" y="6614160"/>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1" name="Rounded Rectangle 30"/>
          <p:cNvSpPr/>
          <p:nvPr/>
        </p:nvSpPr>
        <p:spPr>
          <a:xfrm rot="10800000" flipH="1">
            <a:off x="6933206" y="661416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34" name="Rounded Rectangle 33"/>
          <p:cNvSpPr/>
          <p:nvPr/>
        </p:nvSpPr>
        <p:spPr>
          <a:xfrm rot="10800000" flipH="1">
            <a:off x="2191487"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5" name="Rounded Rectangle 34"/>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7" name="Rounded Rectangle 36"/>
          <p:cNvSpPr/>
          <p:nvPr/>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8" name="Rounded Rectangle 37"/>
          <p:cNvSpPr/>
          <p:nvPr userDrawn="1"/>
        </p:nvSpPr>
        <p:spPr>
          <a:xfrm rot="10800000" flipH="1">
            <a:off x="341313" y="6708753"/>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9" name="Rounded Rectangle 38"/>
          <p:cNvSpPr/>
          <p:nvPr/>
        </p:nvSpPr>
        <p:spPr>
          <a:xfrm rot="10800000" flipH="1">
            <a:off x="8038251" y="8318269"/>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1" name="Rounded Rectangle 40"/>
          <p:cNvSpPr/>
          <p:nvPr/>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2" name="Rounded Rectangle 41"/>
          <p:cNvSpPr/>
          <p:nvPr/>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85" name="Rectangle 84"/>
          <p:cNvSpPr/>
          <p:nvPr userDrawn="1"/>
        </p:nvSpPr>
        <p:spPr>
          <a:xfrm>
            <a:off x="0" y="1"/>
            <a:ext cx="9129008" cy="63783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8" name="Subtitle 2"/>
          <p:cNvSpPr>
            <a:spLocks noGrp="1"/>
          </p:cNvSpPr>
          <p:nvPr>
            <p:ph type="subTitle" idx="1" hasCustomPrompt="1"/>
          </p:nvPr>
        </p:nvSpPr>
        <p:spPr>
          <a:xfrm>
            <a:off x="236383" y="4464067"/>
            <a:ext cx="8112126" cy="384175"/>
          </a:xfrm>
        </p:spPr>
        <p:txBody>
          <a:bodyPr>
            <a:normAutofit/>
          </a:bodyPr>
          <a:lstStyle>
            <a:lvl1pPr marL="0" indent="0" algn="l">
              <a:buNone/>
              <a:defRPr lang="en-US" sz="2000" kern="1200" dirty="0">
                <a:solidFill>
                  <a:schemeClr val="tx2">
                    <a:lumMod val="60000"/>
                    <a:lumOff val="40000"/>
                  </a:schemeClr>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30"/>
            <a:ext cx="8112125" cy="2907239"/>
          </a:xfrm>
        </p:spPr>
        <p:txBody>
          <a:bodyPr/>
          <a:lstStyle>
            <a:lvl1pPr algn="l" defTabSz="914312" rtl="0" eaLnBrk="1" latinLnBrk="0" hangingPunct="1">
              <a:lnSpc>
                <a:spcPct val="90000"/>
              </a:lnSpc>
              <a:spcBef>
                <a:spcPct val="0"/>
              </a:spcBef>
              <a:buNone/>
              <a:defRPr lang="en-US" sz="5000" b="0" kern="1200" spc="-200" baseline="0" dirty="0">
                <a:gradFill flip="none" rotWithShape="1">
                  <a:gsLst>
                    <a:gs pos="0">
                      <a:schemeClr val="bg1"/>
                    </a:gs>
                    <a:gs pos="100000">
                      <a:schemeClr val="tx1"/>
                    </a:gs>
                  </a:gsLst>
                  <a:lin ang="3600000" scaled="0"/>
                  <a:tileRect/>
                </a:gradFill>
                <a:latin typeface="+mj-lt"/>
                <a:ea typeface="+mj-ea"/>
                <a:cs typeface="+mj-cs"/>
              </a:defRPr>
            </a:lvl1pPr>
          </a:lstStyle>
          <a:p>
            <a:r>
              <a:rPr lang="en-US" dirty="0" smtClean="0"/>
              <a:t>Presentation Title Goes Here</a:t>
            </a:r>
            <a:endParaRPr lang="en-US" dirty="0"/>
          </a:p>
        </p:txBody>
      </p:sp>
      <p:grpSp>
        <p:nvGrpSpPr>
          <p:cNvPr id="2" name="Group 67"/>
          <p:cNvGrpSpPr/>
          <p:nvPr/>
        </p:nvGrpSpPr>
        <p:grpSpPr>
          <a:xfrm>
            <a:off x="341314" y="311151"/>
            <a:ext cx="829170" cy="438358"/>
            <a:chOff x="609600" y="528537"/>
            <a:chExt cx="1444734" cy="763789"/>
          </a:xfrm>
          <a:solidFill>
            <a:schemeClr val="tx2">
              <a:lumMod val="60000"/>
              <a:lumOff val="40000"/>
            </a:schemeClr>
          </a:soli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57" name="Rectangle 56"/>
          <p:cNvSpPr/>
          <p:nvPr userDrawn="1"/>
        </p:nvSpPr>
        <p:spPr>
          <a:xfrm>
            <a:off x="0" y="6537960"/>
            <a:ext cx="9129008" cy="32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6"/>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4"/>
            <a:ext cx="3236976" cy="646331"/>
          </a:xfrm>
        </p:spPr>
        <p:txBody>
          <a:bodyPr>
            <a:noAutofit/>
          </a:bodyPr>
          <a:lstStyle>
            <a:lvl1pPr marL="114289" indent="-114289" algn="l" defTabSz="914312"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3"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pic>
        <p:nvPicPr>
          <p:cNvPr id="9" name="Picture 8" descr="bottom bar.jpg"/>
          <p:cNvPicPr>
            <a:picLocks noChangeAspect="1"/>
          </p:cNvPicPr>
          <p:nvPr/>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0" name="Rectangle 4"/>
          <p:cNvSpPr>
            <a:spLocks noChangeArrowheads="1"/>
          </p:cNvSpPr>
          <p:nvPr/>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16" name="Text Placeholder 15"/>
          <p:cNvSpPr>
            <a:spLocks noGrp="1"/>
          </p:cNvSpPr>
          <p:nvPr>
            <p:ph type="body" sz="quarter" idx="13" hasCustomPrompt="1"/>
          </p:nvPr>
        </p:nvSpPr>
        <p:spPr>
          <a:xfrm>
            <a:off x="4830903" y="295275"/>
            <a:ext cx="4132262" cy="838200"/>
          </a:xfrm>
        </p:spPr>
        <p:txBody>
          <a:bodyPr lIns="82288" rIns="82288"/>
          <a:lstStyle>
            <a:lvl1pPr marL="0" indent="0" algn="l" defTabSz="914312" rtl="0" eaLnBrk="1" latinLnBrk="0" hangingPunct="1">
              <a:lnSpc>
                <a:spcPct val="80000"/>
              </a:lnSpc>
              <a:spcBef>
                <a:spcPct val="0"/>
              </a:spcBef>
              <a:buFontTx/>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lvl="0"/>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Two Column</a:t>
            </a:r>
            <a:b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br>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Title Right</a:t>
            </a:r>
            <a:endParaRPr lang="en-US" dirty="0"/>
          </a:p>
        </p:txBody>
      </p:sp>
      <p:pic>
        <p:nvPicPr>
          <p:cNvPr id="13" name="Picture 12" descr="bottom bar.jpg"/>
          <p:cNvPicPr>
            <a:picLocks noChangeAspect="1"/>
          </p:cNvPicPr>
          <p:nvPr/>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1"/>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1"/>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5" y="1476375"/>
            <a:ext cx="8439461" cy="4305300"/>
          </a:xfrm>
        </p:spPr>
        <p:txBody>
          <a:bodyPr anchor="ctr" anchorCtr="1"/>
          <a:lstStyle>
            <a:lvl1pPr>
              <a:buNone/>
              <a:defRPr>
                <a:latin typeface="+mj-lt"/>
              </a:defRPr>
            </a:lvl1pPr>
          </a:lstStyle>
          <a:p>
            <a:r>
              <a:rPr lang="en-US"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785">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5201" y="5842636"/>
            <a:ext cx="8112126" cy="384175"/>
          </a:xfrm>
        </p:spPr>
        <p:txBody>
          <a:bodyPr anchor="b" anchorCtr="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9"/>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p:nvPicPr>
        <p:blipFill>
          <a:blip r:embed="rId2" cstate="print"/>
          <a:stretch>
            <a:fillRect/>
          </a:stretch>
        </p:blipFill>
        <p:spPr>
          <a:xfrm>
            <a:off x="4441928"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bar_static">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6" y="6374862"/>
            <a:ext cx="8477250" cy="171450"/>
          </a:xfrm>
          <a:prstGeom prst="rect">
            <a:avLst/>
          </a:prstGeom>
        </p:spPr>
      </p:pic>
      <p:pic>
        <p:nvPicPr>
          <p:cNvPr id="43" name="Picture 42" descr="bottom bar.jpg"/>
          <p:cNvPicPr>
            <a:picLocks noChangeAspect="1"/>
          </p:cNvPicPr>
          <p:nvPr/>
        </p:nvPicPr>
        <p:blipFill>
          <a:blip r:embed="rId2" cstate="print"/>
          <a:stretch>
            <a:fillRect/>
          </a:stretch>
        </p:blipFill>
        <p:spPr>
          <a:xfrm>
            <a:off x="333376" y="6374862"/>
            <a:ext cx="8477250" cy="171450"/>
          </a:xfrm>
          <a:prstGeom prst="rect">
            <a:avLst/>
          </a:prstGeom>
        </p:spPr>
      </p:pic>
      <p:sp>
        <p:nvSpPr>
          <p:cNvPr id="47" name="Rectangle 46"/>
          <p:cNvSpPr/>
          <p:nvPr/>
        </p:nvSpPr>
        <p:spPr>
          <a:xfrm>
            <a:off x="3405353" y="5562601"/>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6" name="Rectangle 45"/>
          <p:cNvSpPr/>
          <p:nvPr/>
        </p:nvSpPr>
        <p:spPr>
          <a:xfrm>
            <a:off x="1460940" y="5638801"/>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5" name="Rectangle 44"/>
          <p:cNvSpPr/>
          <p:nvPr/>
        </p:nvSpPr>
        <p:spPr>
          <a:xfrm>
            <a:off x="4771698" y="5562601"/>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3" name="Rounded Rectangle 32"/>
          <p:cNvSpPr/>
          <p:nvPr/>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8" name="Rounded Rectangle 27"/>
          <p:cNvSpPr/>
          <p:nvPr userDrawn="1"/>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9" name="Rounded Rectangle 28"/>
          <p:cNvSpPr/>
          <p:nvPr userDrawn="1"/>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7" name="Rounded Rectangle 36"/>
          <p:cNvSpPr/>
          <p:nvPr/>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1" name="Rounded Rectangle 40"/>
          <p:cNvSpPr/>
          <p:nvPr/>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2" name="Rounded Rectangle 41"/>
          <p:cNvSpPr/>
          <p:nvPr/>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85" name="Rectangle 84"/>
          <p:cNvSpPr/>
          <p:nvPr/>
        </p:nvSpPr>
        <p:spPr>
          <a:xfrm>
            <a:off x="14992" y="1"/>
            <a:ext cx="9129008" cy="63783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3"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5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55"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02"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03"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04"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48" name="Subtitle 2"/>
          <p:cNvSpPr>
            <a:spLocks noGrp="1"/>
          </p:cNvSpPr>
          <p:nvPr>
            <p:ph type="subTitle" idx="1" hasCustomPrompt="1"/>
          </p:nvPr>
        </p:nvSpPr>
        <p:spPr>
          <a:xfrm>
            <a:off x="236383" y="4464067"/>
            <a:ext cx="8112126" cy="384175"/>
          </a:xfrm>
        </p:spPr>
        <p:txBody>
          <a:bodyPr>
            <a:normAutofit/>
          </a:bodyPr>
          <a:lstStyle>
            <a:lvl1pPr marL="0" indent="0" algn="l">
              <a:buNone/>
              <a:defRPr lang="en-US" sz="2000" kern="1200" dirty="0">
                <a:solidFill>
                  <a:schemeClr val="tx2">
                    <a:lumMod val="60000"/>
                    <a:lumOff val="40000"/>
                  </a:schemeClr>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110"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12"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grpSp>
        <p:nvGrpSpPr>
          <p:cNvPr id="2" name="Group 67"/>
          <p:cNvGrpSpPr/>
          <p:nvPr/>
        </p:nvGrpSpPr>
        <p:grpSpPr>
          <a:xfrm>
            <a:off x="341314" y="311151"/>
            <a:ext cx="829170" cy="438358"/>
            <a:chOff x="609600" y="528537"/>
            <a:chExt cx="1444734" cy="763789"/>
          </a:xfrm>
          <a:solidFill>
            <a:srgbClr val="888C8A"/>
          </a:soli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57" name="Rectangle 56"/>
          <p:cNvSpPr/>
          <p:nvPr userDrawn="1"/>
        </p:nvSpPr>
        <p:spPr>
          <a:xfrm>
            <a:off x="7852" y="6537960"/>
            <a:ext cx="9129008" cy="32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4" name="Title 1"/>
          <p:cNvSpPr>
            <a:spLocks noGrp="1"/>
          </p:cNvSpPr>
          <p:nvPr>
            <p:ph type="ctrTitle" hasCustomPrompt="1"/>
          </p:nvPr>
        </p:nvSpPr>
        <p:spPr>
          <a:xfrm>
            <a:off x="221393" y="1248230"/>
            <a:ext cx="8112125" cy="2907239"/>
          </a:xfrm>
        </p:spPr>
        <p:txBody>
          <a:bodyPr/>
          <a:lstStyle>
            <a:lvl1pPr algn="l" defTabSz="914312" rtl="0" eaLnBrk="1" latinLnBrk="0" hangingPunct="1">
              <a:lnSpc>
                <a:spcPct val="90000"/>
              </a:lnSpc>
              <a:spcBef>
                <a:spcPct val="0"/>
              </a:spcBef>
              <a:buNone/>
              <a:defRPr lang="en-US" sz="5000" b="0" kern="1200" spc="-200" baseline="0" dirty="0">
                <a:gradFill flip="none" rotWithShape="1">
                  <a:gsLst>
                    <a:gs pos="0">
                      <a:schemeClr val="bg1"/>
                    </a:gs>
                    <a:gs pos="100000">
                      <a:schemeClr val="tx1"/>
                    </a:gs>
                  </a:gsLst>
                  <a:lin ang="3600000" scaled="0"/>
                  <a:tileRect/>
                </a:gradFill>
                <a:latin typeface="+mj-lt"/>
                <a:ea typeface="+mj-ea"/>
                <a:cs typeface="+mj-cs"/>
              </a:defRPr>
            </a:lvl1pPr>
          </a:lstStyle>
          <a:p>
            <a:r>
              <a:rPr lang="en-US" dirty="0" smtClean="0"/>
              <a:t>Presentation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3"/>
            <a:ext cx="4684867" cy="384175"/>
          </a:xfrm>
        </p:spPr>
        <p:txBody>
          <a:bodyPr vert="horz" lIns="91431" tIns="45716" rIns="91431" bIns="45716" rtlCol="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p:nvGrpSpPr>
        <p:grpSpPr>
          <a:xfrm>
            <a:off x="341313" y="311151"/>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08694" y="3282696"/>
            <a:ext cx="4712557" cy="1022350"/>
          </a:xfrm>
        </p:spPr>
        <p:txBody>
          <a:bodyPr vert="horz" lIns="82288" tIns="45716" rIns="82288" bIns="45716" rtlCol="0" anchor="b"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31" name="Picture Placeholder 30"/>
          <p:cNvSpPr>
            <a:spLocks noGrp="1"/>
          </p:cNvSpPr>
          <p:nvPr>
            <p:ph type="pic" sz="quarter" idx="10" hasCustomPrompt="1"/>
          </p:nvPr>
        </p:nvSpPr>
        <p:spPr>
          <a:xfrm>
            <a:off x="5540376" y="1917701"/>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1"/>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smtClean="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0" name="Rounded Rectangle 9"/>
          <p:cNvSpPr/>
          <p:nvPr/>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1" name="Rounded Rectangle 10"/>
          <p:cNvSpPr/>
          <p:nvPr/>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a:endParaRPr lang="en-US" dirty="0">
              <a:solidFill>
                <a:srgbClr val="FFFFFF"/>
              </a:solidFill>
            </a:endParaRPr>
          </a:p>
        </p:txBody>
      </p:sp>
      <p:sp>
        <p:nvSpPr>
          <p:cNvPr id="12" name="Rounded Rectangle 11"/>
          <p:cNvSpPr/>
          <p:nvPr/>
        </p:nvSpPr>
        <p:spPr>
          <a:xfrm>
            <a:off x="6375620" y="17111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3" name="Rounded Rectangle 12"/>
          <p:cNvSpPr/>
          <p:nvPr/>
        </p:nvSpPr>
        <p:spPr>
          <a:xfrm>
            <a:off x="8105451" y="8348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7744" y="484633"/>
            <a:ext cx="8755128" cy="4372131"/>
          </a:xfrm>
        </p:spPr>
        <p:txBody>
          <a:bodyPr anchor="b" anchorCtr="0"/>
          <a:lstStyle>
            <a:lvl1pPr marL="228578" indent="-228578">
              <a:buFont typeface="Arial" pitchFamily="34" charset="0"/>
              <a:buChar char="“"/>
              <a:defRPr sz="6000" spc="0" baseline="0">
                <a:solidFill>
                  <a:schemeClr val="bg1"/>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a:r>
              <a:rPr lang="en-US" sz="600" dirty="0">
                <a:solidFill>
                  <a:srgbClr val="FFFFFF"/>
                </a:solidFill>
                <a:latin typeface="Arial"/>
              </a:rPr>
              <a:t>Cisco Confidential</a:t>
            </a:r>
          </a:p>
        </p:txBody>
      </p:sp>
      <p:sp>
        <p:nvSpPr>
          <p:cNvPr id="19"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a:r>
              <a:rPr lang="en-US" sz="600" dirty="0">
                <a:solidFill>
                  <a:srgbClr val="FFFFFF"/>
                </a:solidFill>
                <a:latin typeface="Arial"/>
              </a:rPr>
              <a:t>Cisco Confidential</a:t>
            </a:r>
          </a:p>
        </p:txBody>
      </p:sp>
      <p:sp>
        <p:nvSpPr>
          <p:cNvPr id="7" name="Text Placeholder 4"/>
          <p:cNvSpPr>
            <a:spLocks noGrp="1"/>
          </p:cNvSpPr>
          <p:nvPr>
            <p:ph type="body" sz="quarter" idx="11" hasCustomPrompt="1"/>
          </p:nvPr>
        </p:nvSpPr>
        <p:spPr>
          <a:xfrm>
            <a:off x="460248" y="5358903"/>
            <a:ext cx="8574685" cy="614362"/>
          </a:xfrm>
        </p:spPr>
        <p:txBody>
          <a:bodyPr vert="horz" lIns="91431" tIns="45716" rIns="91431" bIns="45716"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22"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FFFFFF"/>
                </a:solidFill>
                <a:latin typeface="Arial"/>
              </a:rPr>
              <a:pPr algn="r" defTabSz="814310"/>
              <a:t>‹#›</a:t>
            </a:fld>
            <a:endParaRPr lang="en-US" sz="600" dirty="0">
              <a:solidFill>
                <a:srgbClr val="FFFFFF"/>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3" name="Rectangle 22"/>
          <p:cNvSpPr/>
          <p:nvPr/>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312"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3"/>
            <a:ext cx="4349918" cy="1089529"/>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20825"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0"/>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1" name="Picture Placeholder 25"/>
          <p:cNvSpPr>
            <a:spLocks noGrp="1"/>
          </p:cNvSpPr>
          <p:nvPr>
            <p:ph type="pic" sz="quarter" idx="12" hasCustomPrompt="1"/>
          </p:nvPr>
        </p:nvSpPr>
        <p:spPr>
          <a:xfrm>
            <a:off x="7011989" y="311150"/>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8"/>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1"/>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9" name="Picture Placeholder 25"/>
          <p:cNvSpPr>
            <a:spLocks noGrp="1"/>
          </p:cNvSpPr>
          <p:nvPr>
            <p:ph type="pic" sz="quarter" idx="16" hasCustomPrompt="1"/>
          </p:nvPr>
        </p:nvSpPr>
        <p:spPr>
          <a:xfrm>
            <a:off x="7011989" y="5182961"/>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 name="Picture Placeholder 4"/>
          <p:cNvSpPr>
            <a:spLocks noGrp="1"/>
          </p:cNvSpPr>
          <p:nvPr>
            <p:ph type="pic" sz="quarter" idx="10" hasCustomPrompt="1"/>
          </p:nvPr>
        </p:nvSpPr>
        <p:spPr>
          <a:xfrm>
            <a:off x="333375" y="310897"/>
            <a:ext cx="8474869" cy="6054185"/>
          </a:xfrm>
          <a:ln>
            <a:solidFill>
              <a:schemeClr val="bg2"/>
            </a:solidFill>
          </a:ln>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p:nvPicPr>
        <p:blipFill>
          <a:blip r:embed="rId2" cstate="print"/>
          <a:stretch>
            <a:fillRect/>
          </a:stretch>
        </p:blipFill>
        <p:spPr>
          <a:xfrm>
            <a:off x="333376" y="6374862"/>
            <a:ext cx="8477250" cy="171450"/>
          </a:xfrm>
          <a:prstGeom prst="rect">
            <a:avLst/>
          </a:prstGeom>
        </p:spPr>
      </p:pic>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8"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0"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Tree>
  </p:cSld>
  <p:clrMapOvr>
    <a:masterClrMapping/>
  </p:clrMapOvr>
  <p:transition>
    <p:wipe dir="r"/>
  </p:transition>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grpSp>
        <p:nvGrpSpPr>
          <p:cNvPr id="2" name="Group 3"/>
          <p:cNvGrpSpPr/>
          <p:nvPr/>
        </p:nvGrpSpPr>
        <p:grpSpPr>
          <a:xfrm>
            <a:off x="341315"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
        <p:nvSpPr>
          <p:cNvPr id="21" name="Media Placeholder 20"/>
          <p:cNvSpPr>
            <a:spLocks noGrp="1"/>
          </p:cNvSpPr>
          <p:nvPr>
            <p:ph type="media" sz="quarter" idx="10" hasCustomPrompt="1"/>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31" tIns="45716" rIns="91431" bIns="45716"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1" name="Rounded Rectangle 30"/>
          <p:cNvSpPr/>
          <p:nvPr/>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4" name="Rounded Rectangle 33"/>
          <p:cNvSpPr/>
          <p:nvPr/>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sz="5000" b="0" spc="-200" baseline="0">
                <a:solidFill>
                  <a:schemeClr val="bg2"/>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rgbClr val="FFFFFF"/>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3" name="Subtitle 2"/>
          <p:cNvSpPr>
            <a:spLocks noGrp="1"/>
          </p:cNvSpPr>
          <p:nvPr>
            <p:ph type="subTitle" idx="1" hasCustomPrompt="1"/>
          </p:nvPr>
        </p:nvSpPr>
        <p:spPr>
          <a:xfrm>
            <a:off x="236383" y="4464069"/>
            <a:ext cx="8112126" cy="384175"/>
          </a:xfrm>
        </p:spPr>
        <p:txBody>
          <a:bodyPr>
            <a:normAutofit/>
          </a:bodyPr>
          <a:lstStyle>
            <a:lvl1pPr marL="0" indent="0" algn="l">
              <a:buNone/>
              <a:defRPr sz="2000">
                <a:solidFill>
                  <a:schemeClr val="bg2"/>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5" name="Rounded Rectangle 24"/>
          <p:cNvSpPr/>
          <p:nvPr userDrawn="1"/>
        </p:nvSpPr>
        <p:spPr>
          <a:xfrm>
            <a:off x="8946826" y="55903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0"/>
                                  </p:stCondLst>
                                  <p:childTnLst>
                                    <p:animMotion origin="layout" path="M -2.77778E-6 -2.22045E-16 L -2.77778E-6 -1.425 " pathEditMode="fixed" rAng="0" ptsTypes="AA">
                                      <p:cBhvr>
                                        <p:cTn id="6" dur="4500" fill="hold"/>
                                        <p:tgtEl>
                                          <p:spTgt spid="25"/>
                                        </p:tgtEl>
                                        <p:attrNameLst>
                                          <p:attrName>ppt_x</p:attrName>
                                          <p:attrName>ppt_y</p:attrName>
                                        </p:attrNameLst>
                                      </p:cBhvr>
                                      <p:rCtr x="0" y="-712"/>
                                    </p:animMotion>
                                  </p:childTnLst>
                                </p:cTn>
                              </p:par>
                              <p:par>
                                <p:cTn id="7"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8" dur="4500" fill="hold"/>
                                        <p:tgtEl>
                                          <p:spTgt spid="34"/>
                                        </p:tgtEl>
                                        <p:attrNameLst>
                                          <p:attrName>ppt_x</p:attrName>
                                          <p:attrName>ppt_y</p:attrName>
                                        </p:attrNameLst>
                                      </p:cBhvr>
                                      <p:rCtr x="0" y="-666"/>
                                    </p:animMotion>
                                  </p:childTnLst>
                                </p:cTn>
                              </p:par>
                              <p:par>
                                <p:cTn id="9"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0" dur="4500" fill="hold"/>
                                        <p:tgtEl>
                                          <p:spTgt spid="31"/>
                                        </p:tgtEl>
                                        <p:attrNameLst>
                                          <p:attrName>ppt_x</p:attrName>
                                          <p:attrName>ppt_y</p:attrName>
                                        </p:attrNameLst>
                                      </p:cBhvr>
                                      <p:rCtr x="0" y="-710"/>
                                    </p:animMotion>
                                  </p:childTnLst>
                                </p:cTn>
                              </p:par>
                              <p:par>
                                <p:cTn id="11"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2" dur="4500" fill="hold"/>
                                        <p:tgtEl>
                                          <p:spTgt spid="30"/>
                                        </p:tgtEl>
                                        <p:attrNameLst>
                                          <p:attrName>ppt_x</p:attrName>
                                          <p:attrName>ppt_y</p:attrName>
                                        </p:attrNameLst>
                                      </p:cBhvr>
                                      <p:rCtr x="0" y="410"/>
                                    </p:animMotion>
                                  </p:childTnLst>
                                </p:cTn>
                              </p:par>
                              <p:par>
                                <p:cTn id="13"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4"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34" grpId="0" animBg="1"/>
      <p:bldP spid="34" grpId="1" animBg="1"/>
      <p:bldP spid="25" grpId="0" animBg="1"/>
      <p:bldP spid="25" grpId="1" animBg="1"/>
    </p:bld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5"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6"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Tree>
  </p:cSld>
  <p:clrMapOvr>
    <a:masterClrMapping/>
  </p:clrMapOvr>
  <p:transition>
    <p:wipe dir="r"/>
  </p:transition>
  <p:timing>
    <p:tnLst>
      <p:par>
        <p:cTn id="1" dur="indefinite" restart="never" nodeType="tmRoot"/>
      </p:par>
    </p:tnLst>
  </p:timing>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2" name="Freeform 21"/>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3" name="Freeform 22"/>
          <p:cNvSpPr>
            <a:spLocks noEditPoints="1"/>
          </p:cNvSpPr>
          <p:nvPr/>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6" name="Freeform 25"/>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7" name="Freeform 26"/>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8" name="Freeform 27"/>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0" name="Freeform 29"/>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1" name="Freeform 30"/>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2" name="Freeform 31"/>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21" name="Freeform 20"/>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4" name="Freeform 23"/>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5" name="Freeform 24"/>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6" name="Freeform 25"/>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7" name="Freeform 26"/>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8" name="Freeform 27"/>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9" name="Freeform 28"/>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3" name="Freeform 32"/>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4" name="TextBox 33"/>
          <p:cNvSpPr txBox="1"/>
          <p:nvPr/>
        </p:nvSpPr>
        <p:spPr>
          <a:xfrm>
            <a:off x="644691" y="3060489"/>
            <a:ext cx="2467324" cy="646323"/>
          </a:xfrm>
          <a:prstGeom prst="rect">
            <a:avLst/>
          </a:prstGeom>
          <a:noFill/>
        </p:spPr>
        <p:txBody>
          <a:bodyPr wrap="none" lIns="91431" tIns="45716" rIns="91431" bIns="45716" rtlCol="0">
            <a:spAutoFit/>
          </a:bodyPr>
          <a:lstStyle/>
          <a:p>
            <a:r>
              <a:rPr lang="en-US" sz="3600" dirty="0" smtClean="0">
                <a:solidFill>
                  <a:srgbClr val="FFFFFF"/>
                </a:solidFill>
                <a:latin typeface="Arial"/>
              </a:rPr>
              <a:t>Thank you.</a:t>
            </a:r>
            <a:endParaRPr lang="en-US" sz="3600" dirty="0">
              <a:solidFill>
                <a:srgbClr val="FFFFFF"/>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6" name="Freeform 5"/>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7" name="Freeform 6"/>
          <p:cNvSpPr>
            <a:spLocks noEditPoints="1"/>
          </p:cNvSpPr>
          <p:nvPr/>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9" name="Freeform 8"/>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0" name="Freeform 9"/>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1" name="Freeform 10"/>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2" name="Freeform 11"/>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5" name="Freeform 14"/>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6" name="Freeform 15"/>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7" name="Freeform 16"/>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p:nvPicPr>
        <p:blipFill>
          <a:blip r:embed="rId2" cstate="print"/>
          <a:srcRect l="1695" r="14438"/>
          <a:stretch>
            <a:fillRect/>
          </a:stretch>
        </p:blipFill>
        <p:spPr>
          <a:xfrm>
            <a:off x="0" y="0"/>
            <a:ext cx="9144000" cy="6858000"/>
          </a:xfrm>
          <a:prstGeom prst="rect">
            <a:avLst/>
          </a:prstGeom>
        </p:spPr>
      </p:pic>
      <p:sp>
        <p:nvSpPr>
          <p:cNvPr id="34" name="TextBox 33"/>
          <p:cNvSpPr txBox="1"/>
          <p:nvPr/>
        </p:nvSpPr>
        <p:spPr>
          <a:xfrm>
            <a:off x="644691" y="3060489"/>
            <a:ext cx="2467324" cy="646323"/>
          </a:xfrm>
          <a:prstGeom prst="rect">
            <a:avLst/>
          </a:prstGeom>
          <a:noFill/>
        </p:spPr>
        <p:txBody>
          <a:bodyPr wrap="none" lIns="91431" tIns="45716" rIns="91431" bIns="45716" rtlCol="0">
            <a:spAutoFit/>
          </a:bodyPr>
          <a:lstStyle/>
          <a:p>
            <a:r>
              <a:rPr lang="en-US" sz="3600" dirty="0" smtClean="0">
                <a:solidFill>
                  <a:srgbClr val="FFFFFF"/>
                </a:solidFill>
                <a:latin typeface="Arial"/>
              </a:rPr>
              <a:t>Thank you.</a:t>
            </a:r>
            <a:endParaRPr lang="en-US" sz="3600" dirty="0">
              <a:solidFill>
                <a:srgbClr val="FFFFFF"/>
              </a:solidFill>
              <a:latin typeface="Arial"/>
            </a:endParaRPr>
          </a:p>
        </p:txBody>
      </p:sp>
      <p:sp>
        <p:nvSpPr>
          <p:cNvPr id="19" name="Rectangle 18"/>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35" name="Freeform 34"/>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6" name="Freeform 35"/>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7" name="Freeform 36"/>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8" name="Freeform 37"/>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9" name="Freeform 38"/>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0" name="Freeform 39"/>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1" name="Freeform 40"/>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2" name="Freeform 41"/>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3" name="Freeform 42"/>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7" name="Freeform 46"/>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cSld name="Title Slide Horizontal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8173" y="5483228"/>
            <a:ext cx="7763706" cy="384175"/>
          </a:xfrm>
        </p:spPr>
        <p:txBody>
          <a:bodyPr>
            <a:normAutofit/>
          </a:bodyPr>
          <a:lstStyle>
            <a:lvl1pPr marL="0" indent="0" algn="l">
              <a:buNone/>
              <a:defRPr sz="2000">
                <a:solidFill>
                  <a:schemeClr val="tx1"/>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8175" y="4114800"/>
            <a:ext cx="7763705" cy="1022350"/>
          </a:xfrm>
        </p:spPr>
        <p:txBody>
          <a:bodyPr/>
          <a:lstStyle>
            <a:lvl1pPr>
              <a:defRPr b="0">
                <a:solidFill>
                  <a:schemeClr val="tx1"/>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userDrawn="1">
  <p:cSld name="2_Title and Content Blue Gradient">
    <p:spTree>
      <p:nvGrpSpPr>
        <p:cNvPr id="1" name=""/>
        <p:cNvGrpSpPr/>
        <p:nvPr/>
      </p:nvGrpSpPr>
      <p:grpSpPr>
        <a:xfrm>
          <a:off x="0" y="0"/>
          <a:ext cx="0" cy="0"/>
          <a:chOff x="0" y="0"/>
          <a:chExt cx="0" cy="0"/>
        </a:xfrm>
      </p:grpSpPr>
      <p:sp>
        <p:nvSpPr>
          <p:cNvPr id="7" name="Rectangle 7"/>
          <p:cNvSpPr>
            <a:spLocks noChangeArrowheads="1"/>
          </p:cNvSpPr>
          <p:nvPr/>
        </p:nvSpPr>
        <p:spPr bwMode="ltGray">
          <a:xfrm>
            <a:off x="8594059" y="6625960"/>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C7ECA48D-95EA-4F59-81DA-3EB66DE143A1}" type="slidenum">
              <a:rPr lang="en-US" sz="1000">
                <a:solidFill>
                  <a:srgbClr val="8E8E95"/>
                </a:solidFill>
                <a:latin typeface="Arial" pitchFamily="-112" charset="0"/>
                <a:ea typeface="ＭＳ Ｐゴシック" pitchFamily="30" charset="-128"/>
                <a:cs typeface="ＭＳ Ｐゴシック" pitchFamily="-112" charset="-128"/>
              </a:rPr>
              <a:pPr algn="r" defTabSz="814310">
                <a:defRPr/>
              </a:pPr>
              <a:t>‹#›</a:t>
            </a:fld>
            <a:endParaRPr lang="en-US" sz="1000" dirty="0">
              <a:solidFill>
                <a:srgbClr val="8E8E95"/>
              </a:solidFill>
              <a:latin typeface="Arial" pitchFamily="-112" charset="0"/>
              <a:ea typeface="ＭＳ Ｐゴシック" pitchFamily="30" charset="-128"/>
              <a:cs typeface="ＭＳ Ｐゴシック" pitchFamily="-112" charset="-128"/>
            </a:endParaRPr>
          </a:p>
        </p:txBody>
      </p:sp>
      <p:sp>
        <p:nvSpPr>
          <p:cNvPr id="2" name="Title 1"/>
          <p:cNvSpPr>
            <a:spLocks noGrp="1"/>
          </p:cNvSpPr>
          <p:nvPr>
            <p:ph type="title"/>
          </p:nvPr>
        </p:nvSpPr>
        <p:spPr>
          <a:xfrm>
            <a:off x="812045" y="304800"/>
            <a:ext cx="7769834" cy="838200"/>
          </a:xfrm>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12046" y="1600203"/>
            <a:ext cx="7773981" cy="4525963"/>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8956519F-11BC-44F7-8AD7-601702EFDAB9}" type="slidenum">
              <a:rPr lang="en-US" sz="1000">
                <a:solidFill>
                  <a:srgbClr val="8E8E95"/>
                </a:solidFill>
                <a:latin typeface="Arial"/>
                <a:ea typeface="ＭＳ Ｐゴシック" pitchFamily="-112" charset="-128"/>
              </a:rPr>
              <a:pPr algn="r" defTabSz="814310">
                <a:defRPr/>
              </a:pPr>
              <a:t>‹#›</a:t>
            </a:fld>
            <a:endParaRPr lang="en-US" sz="1000" dirty="0">
              <a:solidFill>
                <a:srgbClr val="8E8E95"/>
              </a:solidFill>
              <a:latin typeface="Arial"/>
              <a:ea typeface="ＭＳ Ｐゴシック" pitchFamily="-112" charset="-128"/>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FD8C7271-8F64-4A67-9570-FDA2DE93136A}" type="slidenum">
              <a:rPr lang="en-US" sz="1000">
                <a:solidFill>
                  <a:srgbClr val="8E8E95"/>
                </a:solidFill>
                <a:latin typeface="Arial"/>
                <a:ea typeface="ＭＳ Ｐゴシック" pitchFamily="-112" charset="-128"/>
              </a:rPr>
              <a:pPr algn="r" defTabSz="814310">
                <a:defRPr/>
              </a:pPr>
              <a:t>‹#›</a:t>
            </a:fld>
            <a:endParaRPr lang="en-US" sz="1000" dirty="0">
              <a:solidFill>
                <a:srgbClr val="8E8E95"/>
              </a:solidFill>
              <a:latin typeface="Arial"/>
              <a:ea typeface="ＭＳ Ｐゴシック" pitchFamily="-112" charset="-128"/>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2"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33"/>
            <a:ext cx="7461250" cy="307768"/>
          </a:xfrm>
        </p:spPr>
        <p:txBody>
          <a:bodyPr wrap="square" anchor="b" anchorCtr="0">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
        <p:nvSpPr>
          <p:cNvPr id="42"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1000">
                <a:solidFill>
                  <a:srgbClr val="8E8E95"/>
                </a:solidFill>
                <a:latin typeface="Arial" pitchFamily="30" charset="0"/>
                <a:ea typeface="ＭＳ Ｐゴシック" pitchFamily="30" charset="-128"/>
              </a:rPr>
              <a:pPr algn="r" defTabSz="814310"/>
              <a:t>‹#›</a:t>
            </a:fld>
            <a:endParaRPr lang="en-US" sz="1000" dirty="0">
              <a:solidFill>
                <a:srgbClr val="8E8E95"/>
              </a:solidFill>
              <a:latin typeface="Arial" pitchFamily="30" charset="0"/>
              <a:ea typeface="ＭＳ Ｐゴシック" pitchFamily="30" charset="-128"/>
            </a:endParaRPr>
          </a:p>
        </p:txBody>
      </p:sp>
      <p:sp>
        <p:nvSpPr>
          <p:cNvPr id="43"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1000">
                <a:solidFill>
                  <a:srgbClr val="8E8E95"/>
                </a:solidFill>
                <a:latin typeface="Arial" pitchFamily="30" charset="0"/>
                <a:ea typeface="ＭＳ Ｐゴシック" pitchFamily="30" charset="-128"/>
              </a:rPr>
              <a:pPr algn="r" defTabSz="814310"/>
              <a:t>‹#›</a:t>
            </a:fld>
            <a:endParaRPr lang="en-US" sz="1000" dirty="0">
              <a:solidFill>
                <a:srgbClr val="8E8E95"/>
              </a:solidFill>
              <a:latin typeface="Arial" pitchFamily="30" charset="0"/>
              <a:ea typeface="ＭＳ Ｐゴシック" pitchFamily="30" charset="-128"/>
            </a:endParaRPr>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p:nvSpPr>
        <p:spPr>
          <a:xfrm>
            <a:off x="217357" y="3020519"/>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latin typeface="+mj-lt"/>
            </a:endParaRPr>
          </a:p>
        </p:txBody>
      </p:sp>
      <p:sp>
        <p:nvSpPr>
          <p:cNvPr id="2" name="Title 1"/>
          <p:cNvSpPr>
            <a:spLocks noGrp="1"/>
          </p:cNvSpPr>
          <p:nvPr>
            <p:ph type="ctrTitle" hasCustomPrompt="1"/>
          </p:nvPr>
        </p:nvSpPr>
        <p:spPr>
          <a:xfrm>
            <a:off x="221393" y="399144"/>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latin typeface="+mj-lt"/>
            </a:endParaRPr>
          </a:p>
        </p:txBody>
      </p:sp>
      <p:sp>
        <p:nvSpPr>
          <p:cNvPr id="2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lnSpc>
                <a:spcPct val="100000"/>
              </a:lnSpc>
            </a:pPr>
            <a:r>
              <a:rPr lang="en-US" sz="600" dirty="0">
                <a:solidFill>
                  <a:srgbClr val="C0C0C0"/>
                </a:solidFill>
                <a:latin typeface="+mj-lt"/>
              </a:rPr>
              <a:t>Cisco Confidential</a:t>
            </a:r>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algn="l" defTabSz="814310">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lnSpc>
                <a:spcPct val="100000"/>
              </a:lnSpc>
            </a:pPr>
            <a:fld id="{DFCF27A5-1A5B-48D3-A060-2758FFBB1ADD}" type="slidenum">
              <a:rPr lang="en-US" sz="600">
                <a:solidFill>
                  <a:srgbClr val="C0C0C0"/>
                </a:solidFill>
                <a:latin typeface="+mj-lt"/>
              </a:rPr>
              <a:pPr algn="r" defTabSz="814310">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8" name="Rounded Rectangle 37"/>
          <p:cNvSpPr/>
          <p:nvPr userDrawn="1"/>
        </p:nvSpPr>
        <p:spPr>
          <a:xfrm>
            <a:off x="0" y="123669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9" name="Rounded Rectangle 38"/>
          <p:cNvSpPr/>
          <p:nvPr userDrawn="1"/>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0" name="Rounded Rectangle 39"/>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1" name="Rounded Rectangle 40"/>
          <p:cNvSpPr/>
          <p:nvPr userDrawn="1"/>
        </p:nvSpPr>
        <p:spPr>
          <a:xfrm>
            <a:off x="8105451" y="278378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2" name="Rounded Rectangle 41"/>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sz="5000" b="0" spc="-200" baseline="0">
                <a:solidFill>
                  <a:srgbClr val="FFFFFF"/>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rgbClr val="FFFFFF"/>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3" name="Subtitle 2"/>
          <p:cNvSpPr>
            <a:spLocks noGrp="1"/>
          </p:cNvSpPr>
          <p:nvPr>
            <p:ph type="subTitle" idx="1" hasCustomPrompt="1"/>
          </p:nvPr>
        </p:nvSpPr>
        <p:spPr>
          <a:xfrm>
            <a:off x="236383" y="4464069"/>
            <a:ext cx="8112126" cy="384175"/>
          </a:xfrm>
        </p:spPr>
        <p:txBody>
          <a:bodyPr>
            <a:normAutofit/>
          </a:bodyPr>
          <a:lstStyle>
            <a:lvl1pPr marL="0" indent="0" algn="l">
              <a:buNone/>
              <a:defRPr sz="2000">
                <a:solidFill>
                  <a:srgbClr val="FFFFFF"/>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preserve="1" userDrawn="1">
  <p:cSld name="1_Title Slide Horizontal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1611314"/>
            <a:ext cx="9156700" cy="2371725"/>
          </a:xfrm>
          <a:prstGeom prst="rect">
            <a:avLst/>
          </a:prstGeom>
          <a:noFill/>
          <a:ln w="9525">
            <a:noFill/>
            <a:miter lim="800000"/>
            <a:headEnd/>
            <a:tailEnd/>
          </a:ln>
        </p:spPr>
      </p:pic>
      <p:grpSp>
        <p:nvGrpSpPr>
          <p:cNvPr id="5" name="Group 5"/>
          <p:cNvGrpSpPr>
            <a:grpSpLocks/>
          </p:cNvGrpSpPr>
          <p:nvPr/>
        </p:nvGrpSpPr>
        <p:grpSpPr bwMode="auto">
          <a:xfrm>
            <a:off x="609600" y="425450"/>
            <a:ext cx="1447800" cy="769938"/>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7"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8"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9"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4"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5"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6"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7"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8"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9"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20"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grpSp>
      <p:sp>
        <p:nvSpPr>
          <p:cNvPr id="21" name="Rectangle 4"/>
          <p:cNvSpPr>
            <a:spLocks noChangeArrowheads="1"/>
          </p:cNvSpPr>
          <p:nvPr userDrawn="1"/>
        </p:nvSpPr>
        <p:spPr bwMode="ltGray">
          <a:xfrm>
            <a:off x="2206625" y="6643210"/>
            <a:ext cx="2041349" cy="179866"/>
          </a:xfrm>
          <a:prstGeom prst="rect">
            <a:avLst/>
          </a:prstGeom>
          <a:noFill/>
          <a:ln w="9525">
            <a:noFill/>
            <a:miter lim="800000"/>
            <a:headEnd/>
            <a:tailEnd/>
          </a:ln>
          <a:effectLst/>
        </p:spPr>
        <p:txBody>
          <a:bodyPr wrap="none" lIns="82116" tIns="41057" rIns="82116" bIns="41057" anchor="b" anchorCtr="1">
            <a:spAutoFit/>
          </a:bodyPr>
          <a:lstStyle/>
          <a:p>
            <a:pPr defTabSz="814310" eaLnBrk="0" hangingPunct="0">
              <a:lnSpc>
                <a:spcPct val="90000"/>
              </a:lnSpc>
              <a:defRPr/>
            </a:pPr>
            <a:r>
              <a:rPr lang="en-US" sz="700">
                <a:solidFill>
                  <a:srgbClr val="8E8E95"/>
                </a:solidFill>
                <a:latin typeface="Arial"/>
              </a:rPr>
              <a:t>© 2009 Cisco Systems, Inc. All rights reserved.</a:t>
            </a:r>
          </a:p>
        </p:txBody>
      </p:sp>
      <p:sp>
        <p:nvSpPr>
          <p:cNvPr id="22" name="Rectangle 5"/>
          <p:cNvSpPr>
            <a:spLocks noChangeArrowheads="1"/>
          </p:cNvSpPr>
          <p:nvPr userDrawn="1"/>
        </p:nvSpPr>
        <p:spPr bwMode="ltGray">
          <a:xfrm>
            <a:off x="4135439" y="6643210"/>
            <a:ext cx="885585" cy="179866"/>
          </a:xfrm>
          <a:prstGeom prst="rect">
            <a:avLst/>
          </a:prstGeom>
          <a:noFill/>
          <a:ln w="9525">
            <a:noFill/>
            <a:miter lim="800000"/>
            <a:headEnd/>
            <a:tailEnd/>
          </a:ln>
          <a:effectLst/>
        </p:spPr>
        <p:txBody>
          <a:bodyPr wrap="none" lIns="82116" tIns="41057" rIns="82116" bIns="41057" anchor="b">
            <a:spAutoFit/>
          </a:bodyPr>
          <a:lstStyle/>
          <a:p>
            <a:pPr defTabSz="814310" eaLnBrk="0" hangingPunct="0">
              <a:lnSpc>
                <a:spcPct val="90000"/>
              </a:lnSpc>
              <a:defRPr/>
            </a:pPr>
            <a:r>
              <a:rPr lang="en-US" sz="700" dirty="0">
                <a:solidFill>
                  <a:srgbClr val="8E8E95"/>
                </a:solidFill>
                <a:latin typeface="Arial"/>
              </a:rPr>
              <a:t>Cisco Confidential</a:t>
            </a:r>
          </a:p>
        </p:txBody>
      </p:sp>
      <p:sp>
        <p:nvSpPr>
          <p:cNvPr id="23" name="Rectangle 6"/>
          <p:cNvSpPr>
            <a:spLocks noChangeArrowheads="1"/>
          </p:cNvSpPr>
          <p:nvPr userDrawn="1"/>
        </p:nvSpPr>
        <p:spPr bwMode="ltGray">
          <a:xfrm>
            <a:off x="812801" y="6643210"/>
            <a:ext cx="962025" cy="179866"/>
          </a:xfrm>
          <a:prstGeom prst="rect">
            <a:avLst/>
          </a:prstGeom>
          <a:noFill/>
          <a:ln w="9525">
            <a:noFill/>
            <a:miter lim="800000"/>
            <a:headEnd/>
            <a:tailEnd/>
          </a:ln>
          <a:effectLst/>
        </p:spPr>
        <p:txBody>
          <a:bodyPr lIns="82116" tIns="41057" rIns="82116" bIns="41057" anchor="b">
            <a:spAutoFit/>
          </a:bodyPr>
          <a:lstStyle/>
          <a:p>
            <a:pPr defTabSz="814310" eaLnBrk="0" hangingPunct="0">
              <a:lnSpc>
                <a:spcPct val="90000"/>
              </a:lnSpc>
              <a:defRPr/>
            </a:pPr>
            <a:r>
              <a:rPr lang="en-US" sz="700" dirty="0" err="1">
                <a:solidFill>
                  <a:srgbClr val="8E8E95"/>
                </a:solidFill>
                <a:latin typeface="Arial"/>
              </a:rPr>
              <a:t>Presentation_ID</a:t>
            </a:r>
            <a:endParaRPr lang="en-US" sz="700" dirty="0">
              <a:solidFill>
                <a:srgbClr val="8E8E95"/>
              </a:solidFill>
              <a:latin typeface="Arial"/>
            </a:endParaRPr>
          </a:p>
        </p:txBody>
      </p:sp>
      <p:sp>
        <p:nvSpPr>
          <p:cNvPr id="24" name="Rectangle 7"/>
          <p:cNvSpPr>
            <a:spLocks noChangeArrowheads="1"/>
          </p:cNvSpPr>
          <p:nvPr userDrawn="1"/>
        </p:nvSpPr>
        <p:spPr bwMode="ltGray">
          <a:xfrm>
            <a:off x="8594059" y="6639761"/>
            <a:ext cx="322930" cy="221415"/>
          </a:xfrm>
          <a:prstGeom prst="rect">
            <a:avLst/>
          </a:prstGeom>
          <a:noFill/>
          <a:ln w="9525" algn="ctr">
            <a:noFill/>
            <a:miter lim="800000"/>
            <a:headEnd/>
            <a:tailEnd/>
          </a:ln>
          <a:effectLst/>
        </p:spPr>
        <p:txBody>
          <a:bodyPr wrap="none" lIns="82116" tIns="41057" rIns="82116" bIns="41057" anchor="b">
            <a:spAutoFit/>
          </a:bodyPr>
          <a:lstStyle/>
          <a:p>
            <a:pPr algn="r" defTabSz="814310" eaLnBrk="0" hangingPunct="0">
              <a:lnSpc>
                <a:spcPct val="90000"/>
              </a:lnSpc>
              <a:defRPr/>
            </a:pPr>
            <a:fld id="{ED9EFAA3-E1A7-4491-A513-1EF801912EB0}" type="slidenum">
              <a:rPr lang="en-US" sz="1000">
                <a:solidFill>
                  <a:srgbClr val="8E8E95"/>
                </a:solidFill>
                <a:latin typeface="Arial"/>
              </a:rPr>
              <a:pPr algn="r" defTabSz="814310" eaLnBrk="0" hangingPunct="0">
                <a:lnSpc>
                  <a:spcPct val="90000"/>
                </a:lnSpc>
                <a:defRPr/>
              </a:pPr>
              <a:t>‹#›</a:t>
            </a:fld>
            <a:endParaRPr lang="en-US" sz="1000" dirty="0">
              <a:solidFill>
                <a:srgbClr val="8E8E95"/>
              </a:solidFill>
              <a:latin typeface="Arial"/>
            </a:endParaRPr>
          </a:p>
        </p:txBody>
      </p:sp>
      <p:sp>
        <p:nvSpPr>
          <p:cNvPr id="26" name="Line 24"/>
          <p:cNvSpPr>
            <a:spLocks noChangeShapeType="1"/>
          </p:cNvSpPr>
          <p:nvPr userDrawn="1"/>
        </p:nvSpPr>
        <p:spPr bwMode="ltGray">
          <a:xfrm>
            <a:off x="0" y="1628775"/>
            <a:ext cx="9144000" cy="0"/>
          </a:xfrm>
          <a:prstGeom prst="line">
            <a:avLst/>
          </a:prstGeom>
          <a:noFill/>
          <a:ln w="19050">
            <a:solidFill>
              <a:srgbClr val="C0C0C4"/>
            </a:solidFill>
            <a:round/>
            <a:headEnd/>
            <a:tailEnd/>
          </a:ln>
        </p:spPr>
        <p:txBody>
          <a:bodyPr wrap="none" lIns="82116" tIns="41057" rIns="82116" bIns="41057" anchor="ctr">
            <a:spAutoFit/>
          </a:bodyPr>
          <a:lstStyle/>
          <a:p>
            <a:pPr eaLnBrk="0" hangingPunct="0">
              <a:lnSpc>
                <a:spcPct val="90000"/>
              </a:lnSpc>
              <a:defRPr/>
            </a:pPr>
            <a:endParaRPr lang="en-US" sz="2400">
              <a:solidFill>
                <a:prstClr val="black"/>
              </a:solidFill>
              <a:latin typeface="Arial"/>
            </a:endParaRPr>
          </a:p>
        </p:txBody>
      </p:sp>
      <p:sp>
        <p:nvSpPr>
          <p:cNvPr id="27" name="Line 23"/>
          <p:cNvSpPr>
            <a:spLocks noChangeShapeType="1"/>
          </p:cNvSpPr>
          <p:nvPr userDrawn="1"/>
        </p:nvSpPr>
        <p:spPr bwMode="ltGray">
          <a:xfrm>
            <a:off x="0" y="3981450"/>
            <a:ext cx="9144000" cy="0"/>
          </a:xfrm>
          <a:prstGeom prst="line">
            <a:avLst/>
          </a:prstGeom>
          <a:noFill/>
          <a:ln w="19050">
            <a:solidFill>
              <a:srgbClr val="C0C0C4"/>
            </a:solidFill>
            <a:round/>
            <a:headEnd/>
            <a:tailEnd/>
          </a:ln>
        </p:spPr>
        <p:txBody>
          <a:bodyPr wrap="none" lIns="82116" tIns="41057" rIns="82116" bIns="41057" anchor="ctr">
            <a:spAutoFit/>
          </a:bodyPr>
          <a:lstStyle/>
          <a:p>
            <a:pPr eaLnBrk="0" hangingPunct="0">
              <a:lnSpc>
                <a:spcPct val="90000"/>
              </a:lnSpc>
              <a:defRPr/>
            </a:pPr>
            <a:endParaRPr lang="en-US" sz="2400">
              <a:solidFill>
                <a:prstClr val="black"/>
              </a:solidFill>
              <a:latin typeface="Arial"/>
            </a:endParaRPr>
          </a:p>
        </p:txBody>
      </p:sp>
      <p:sp>
        <p:nvSpPr>
          <p:cNvPr id="3" name="Subtitle 2"/>
          <p:cNvSpPr>
            <a:spLocks noGrp="1"/>
          </p:cNvSpPr>
          <p:nvPr>
            <p:ph type="subTitle" idx="1"/>
          </p:nvPr>
        </p:nvSpPr>
        <p:spPr>
          <a:xfrm>
            <a:off x="650874" y="5483226"/>
            <a:ext cx="8112126" cy="384175"/>
          </a:xfrm>
        </p:spPr>
        <p:txBody>
          <a:bodyPr>
            <a:normAutofit/>
          </a:bodyPr>
          <a:lstStyle>
            <a:lvl1pPr marL="0" indent="0" algn="l">
              <a:buNone/>
              <a:defRPr sz="2000">
                <a:solidFill>
                  <a:schemeClr val="bg1"/>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50874" y="4114800"/>
            <a:ext cx="8112125" cy="1022350"/>
          </a:xfrm>
        </p:spPr>
        <p:txBody>
          <a:bodyPr/>
          <a:lstStyle>
            <a:lvl1pPr>
              <a:defRPr b="0">
                <a:solidFill>
                  <a:schemeClr val="bg1"/>
                </a:solidFill>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p:cSld name="Segue Option 5">
    <p:spTree>
      <p:nvGrpSpPr>
        <p:cNvPr id="1" name=""/>
        <p:cNvGrpSpPr/>
        <p:nvPr/>
      </p:nvGrpSpPr>
      <p:grpSpPr>
        <a:xfrm>
          <a:off x="0" y="0"/>
          <a:ext cx="0" cy="0"/>
          <a:chOff x="0" y="0"/>
          <a:chExt cx="0" cy="0"/>
        </a:xfrm>
      </p:grpSpPr>
      <p:sp>
        <p:nvSpPr>
          <p:cNvPr id="10" name="Picture Placeholder 43"/>
          <p:cNvSpPr>
            <a:spLocks noGrp="1"/>
          </p:cNvSpPr>
          <p:nvPr>
            <p:ph type="pic" sz="quarter" idx="12" hasCustomPrompt="1"/>
          </p:nvPr>
        </p:nvSpPr>
        <p:spPr bwMode="grayWhite">
          <a:xfrm>
            <a:off x="-45720" y="1647063"/>
            <a:ext cx="9235440" cy="2359152"/>
          </a:xfrm>
          <a:solidFill>
            <a:srgbClr val="8E8E95"/>
          </a:solidFill>
          <a:ln w="19050">
            <a:solidFill>
              <a:srgbClr val="C0C0C4"/>
            </a:solidFill>
          </a:ln>
        </p:spPr>
        <p:txBody>
          <a:bodyPr vert="horz" lIns="91431" tIns="45716" rIns="91431" bIns="45716" rtlCol="0" anchor="ctr" anchorCtr="1">
            <a:normAutofit/>
          </a:bodyPr>
          <a:lstStyle>
            <a:lvl1pPr marL="237721" indent="-237721" algn="l" defTabSz="914312"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5" name="Title 1"/>
          <p:cNvSpPr>
            <a:spLocks noGrp="1"/>
          </p:cNvSpPr>
          <p:nvPr>
            <p:ph type="ctrTitle" hasCustomPrompt="1"/>
          </p:nvPr>
        </p:nvSpPr>
        <p:spPr>
          <a:xfrm>
            <a:off x="774700" y="4298951"/>
            <a:ext cx="5321300" cy="1022350"/>
          </a:xfrm>
        </p:spPr>
        <p:txBody>
          <a:bodyPr anchor="ctr" anchorCtr="0"/>
          <a:lstStyle>
            <a:lvl1pPr>
              <a:defRPr b="0">
                <a:solidFill>
                  <a:schemeClr val="tx1"/>
                </a:solidFill>
              </a:defRPr>
            </a:lvl1pPr>
          </a:lstStyle>
          <a:p>
            <a:r>
              <a:rPr lang="en-US" dirty="0" smtClean="0"/>
              <a:t>Segue Text Here</a:t>
            </a:r>
            <a:endParaRPr lang="en-US" dirty="0"/>
          </a:p>
        </p:txBody>
      </p:sp>
    </p:spTree>
    <p:extLst>
      <p:ext uri="{BB962C8B-B14F-4D97-AF65-F5344CB8AC3E}">
        <p14:creationId xmlns:p14="http://schemas.microsoft.com/office/powerpoint/2010/main" val="133285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3.xml><?xml version="1.0" encoding="utf-8"?>
<p:sldLayout xmlns:a="http://schemas.openxmlformats.org/drawingml/2006/main" xmlns:r="http://schemas.openxmlformats.org/officeDocument/2006/relationships" xmlns:p="http://schemas.openxmlformats.org/presentationml/2006/main" userDrawn="1">
  <p:cSld name="1_Bullet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7"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72B58DD5-F5D2-459A-89A9-925C5C6C4103}" type="slidenum">
              <a:rPr lang="en-US" sz="1000">
                <a:solidFill>
                  <a:srgbClr val="8E8E95"/>
                </a:solidFill>
              </a:rPr>
              <a:pPr algn="r" defTabSz="814310"/>
              <a:t>‹#›</a:t>
            </a:fld>
            <a:endParaRPr lang="en-US" sz="1000">
              <a:solidFill>
                <a:srgbClr val="8E8E95"/>
              </a:solidFill>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6CB7525A-F64A-4E85-AF65-8D59EBB47B32}" type="slidenum">
              <a:rPr lang="en-US" sz="1000">
                <a:solidFill>
                  <a:srgbClr val="8E8E95"/>
                </a:solidFill>
              </a:rPr>
              <a:pPr algn="r" defTabSz="814310"/>
              <a:t>‹#›</a:t>
            </a:fld>
            <a:endParaRPr lang="en-US" sz="1000">
              <a:solidFill>
                <a:srgbClr val="8E8E95"/>
              </a:solidFill>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pic>
        <p:nvPicPr>
          <p:cNvPr id="38" name="Picture 37" descr="bottom bar.jpg"/>
          <p:cNvPicPr>
            <a:picLocks noChangeAspect="1"/>
          </p:cNvPicPr>
          <p:nvPr/>
        </p:nvPicPr>
        <p:blipFill>
          <a:blip r:embed="rId2" cstate="print"/>
          <a:stretch>
            <a:fillRect/>
          </a:stretch>
        </p:blipFill>
        <p:spPr>
          <a:xfrm>
            <a:off x="333376" y="6378339"/>
            <a:ext cx="8477250" cy="162912"/>
          </a:xfrm>
          <a:prstGeom prst="rect">
            <a:avLst/>
          </a:prstGeom>
        </p:spPr>
      </p:pic>
      <p:sp>
        <p:nvSpPr>
          <p:cNvPr id="39" name="Rectangle 38"/>
          <p:cNvSpPr/>
          <p:nvPr/>
        </p:nvSpPr>
        <p:spPr>
          <a:xfrm>
            <a:off x="3405353" y="5948637"/>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0" name="Rectangle 39"/>
          <p:cNvSpPr/>
          <p:nvPr/>
        </p:nvSpPr>
        <p:spPr>
          <a:xfrm>
            <a:off x="1460940" y="5948637"/>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2" name="Rectangle 41"/>
          <p:cNvSpPr/>
          <p:nvPr/>
        </p:nvSpPr>
        <p:spPr>
          <a:xfrm>
            <a:off x="4771698" y="5948637"/>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3" name="Rounded Rectangle 42"/>
          <p:cNvSpPr/>
          <p:nvPr/>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5" name="Rounded Rectangle 44"/>
          <p:cNvSpPr/>
          <p:nvPr/>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6" name="Rounded Rectangle 45"/>
          <p:cNvSpPr/>
          <p:nvPr/>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7" name="Rounded Rectangle 46"/>
          <p:cNvSpPr/>
          <p:nvPr/>
        </p:nvSpPr>
        <p:spPr>
          <a:xfrm rot="10800000" flipH="1">
            <a:off x="5869870" y="6614160"/>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8" name="Rounded Rectangle 47"/>
          <p:cNvSpPr/>
          <p:nvPr/>
        </p:nvSpPr>
        <p:spPr>
          <a:xfrm rot="10800000" flipH="1">
            <a:off x="6933206" y="661416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9" name="Rounded Rectangle 48"/>
          <p:cNvSpPr/>
          <p:nvPr/>
        </p:nvSpPr>
        <p:spPr>
          <a:xfrm rot="10800000" flipH="1">
            <a:off x="2191487"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0" name="Rounded Rectangle 49"/>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1" name="Rounded Rectangle 50"/>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2" name="Rounded Rectangle 51"/>
          <p:cNvSpPr/>
          <p:nvPr/>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3" name="Rounded Rectangle 52"/>
          <p:cNvSpPr/>
          <p:nvPr/>
        </p:nvSpPr>
        <p:spPr>
          <a:xfrm rot="10800000" flipH="1">
            <a:off x="341313" y="6708753"/>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4" name="Rounded Rectangle 53"/>
          <p:cNvSpPr/>
          <p:nvPr/>
        </p:nvSpPr>
        <p:spPr>
          <a:xfrm rot="10800000" flipH="1">
            <a:off x="8038251" y="8318269"/>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5" name="Rounded Rectangle 54"/>
          <p:cNvSpPr/>
          <p:nvPr/>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6" name="Rounded Rectangle 55"/>
          <p:cNvSpPr/>
          <p:nvPr/>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7" name="Rectangle 56"/>
          <p:cNvSpPr/>
          <p:nvPr/>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grpSp>
        <p:nvGrpSpPr>
          <p:cNvPr id="4"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solidFill>
                  <a:srgbClr val="0096D6"/>
                </a:solidFill>
                <a:latin typeface="Aria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0096D6"/>
                </a:solidFill>
                <a:latin typeface="Aria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0096D6"/>
                </a:solidFill>
                <a:latin typeface="Aria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0096D6"/>
                </a:solidFill>
                <a:latin typeface="Aria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grpSp>
      <p:sp>
        <p:nvSpPr>
          <p:cNvPr id="88" name="Rectangle 87"/>
          <p:cNvSpPr/>
          <p:nvPr/>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89"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90"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9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45"/>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46"/>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47"/>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48"/>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4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49"/>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50"/>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51"/>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52"/>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53"/>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54"/>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55"/>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56"/>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2"/>
                                        </p:tgtEl>
                                        <p:attrNameLst>
                                          <p:attrName>style.color</p:attrName>
                                        </p:attrNameLst>
                                      </p:cBhvr>
                                      <p:to>
                                        <a:srgbClr val="60CCCC"/>
                                      </p:to>
                                    </p:animClr>
                                    <p:animClr clrSpc="rgb" dir="cw">
                                      <p:cBhvr>
                                        <p:cTn id="33" dur="6650" autoRev="1" fill="hold"/>
                                        <p:tgtEl>
                                          <p:spTgt spid="42"/>
                                        </p:tgtEl>
                                        <p:attrNameLst>
                                          <p:attrName>fillcolor</p:attrName>
                                        </p:attrNameLst>
                                      </p:cBhvr>
                                      <p:to>
                                        <a:srgbClr val="60CCCC"/>
                                      </p:to>
                                    </p:animClr>
                                    <p:set>
                                      <p:cBhvr>
                                        <p:cTn id="34" dur="6650" autoRev="1" fill="hold"/>
                                        <p:tgtEl>
                                          <p:spTgt spid="42"/>
                                        </p:tgtEl>
                                        <p:attrNameLst>
                                          <p:attrName>fill.type</p:attrName>
                                        </p:attrNameLst>
                                      </p:cBhvr>
                                      <p:to>
                                        <p:strVal val="solid"/>
                                      </p:to>
                                    </p:set>
                                    <p:set>
                                      <p:cBhvr>
                                        <p:cTn id="35" dur="6650" autoRev="1" fill="hold"/>
                                        <p:tgtEl>
                                          <p:spTgt spid="42"/>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0"/>
                                        </p:tgtEl>
                                        <p:attrNameLst>
                                          <p:attrName>style.color</p:attrName>
                                        </p:attrNameLst>
                                      </p:cBhvr>
                                      <p:to>
                                        <a:srgbClr val="60CCCC"/>
                                      </p:to>
                                    </p:animClr>
                                    <p:animClr clrSpc="rgb" dir="cw">
                                      <p:cBhvr>
                                        <p:cTn id="38" dur="5350" autoRev="1" fill="hold"/>
                                        <p:tgtEl>
                                          <p:spTgt spid="40"/>
                                        </p:tgtEl>
                                        <p:attrNameLst>
                                          <p:attrName>fillcolor</p:attrName>
                                        </p:attrNameLst>
                                      </p:cBhvr>
                                      <p:to>
                                        <a:srgbClr val="60CCCC"/>
                                      </p:to>
                                    </p:animClr>
                                    <p:set>
                                      <p:cBhvr>
                                        <p:cTn id="39" dur="5350" autoRev="1" fill="hold"/>
                                        <p:tgtEl>
                                          <p:spTgt spid="40"/>
                                        </p:tgtEl>
                                        <p:attrNameLst>
                                          <p:attrName>fill.type</p:attrName>
                                        </p:attrNameLst>
                                      </p:cBhvr>
                                      <p:to>
                                        <p:strVal val="solid"/>
                                      </p:to>
                                    </p:set>
                                    <p:set>
                                      <p:cBhvr>
                                        <p:cTn id="40" dur="5350" autoRev="1" fill="hold"/>
                                        <p:tgtEl>
                                          <p:spTgt spid="40"/>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39"/>
                                        </p:tgtEl>
                                        <p:attrNameLst>
                                          <p:attrName>style.color</p:attrName>
                                        </p:attrNameLst>
                                      </p:cBhvr>
                                      <p:to>
                                        <a:srgbClr val="60CCCC"/>
                                      </p:to>
                                    </p:animClr>
                                    <p:animClr clrSpc="rgb" dir="cw">
                                      <p:cBhvr>
                                        <p:cTn id="43" dur="6650" autoRev="1" fill="hold"/>
                                        <p:tgtEl>
                                          <p:spTgt spid="39"/>
                                        </p:tgtEl>
                                        <p:attrNameLst>
                                          <p:attrName>fillcolor</p:attrName>
                                        </p:attrNameLst>
                                      </p:cBhvr>
                                      <p:to>
                                        <a:srgbClr val="60CCCC"/>
                                      </p:to>
                                    </p:animClr>
                                    <p:set>
                                      <p:cBhvr>
                                        <p:cTn id="44" dur="6650" autoRev="1" fill="hold"/>
                                        <p:tgtEl>
                                          <p:spTgt spid="39"/>
                                        </p:tgtEl>
                                        <p:attrNameLst>
                                          <p:attrName>fill.type</p:attrName>
                                        </p:attrNameLst>
                                      </p:cBhvr>
                                      <p:to>
                                        <p:strVal val="solid"/>
                                      </p:to>
                                    </p:set>
                                    <p:set>
                                      <p:cBhvr>
                                        <p:cTn id="45" dur="6650" autoRev="1"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preserve="1">
  <p:cSld name="2_Title Slide-White">
    <p:spTree>
      <p:nvGrpSpPr>
        <p:cNvPr id="1" name=""/>
        <p:cNvGrpSpPr/>
        <p:nvPr/>
      </p:nvGrpSpPr>
      <p:grpSpPr>
        <a:xfrm>
          <a:off x="0" y="0"/>
          <a:ext cx="0" cy="0"/>
          <a:chOff x="0" y="0"/>
          <a:chExt cx="0" cy="0"/>
        </a:xfrm>
      </p:grpSpPr>
      <p:pic>
        <p:nvPicPr>
          <p:cNvPr id="38" name="Picture 37" descr="bottom bar.jpg"/>
          <p:cNvPicPr>
            <a:picLocks noChangeAspect="1"/>
          </p:cNvPicPr>
          <p:nvPr/>
        </p:nvPicPr>
        <p:blipFill>
          <a:blip r:embed="rId2" cstate="print"/>
          <a:stretch>
            <a:fillRect/>
          </a:stretch>
        </p:blipFill>
        <p:spPr>
          <a:xfrm>
            <a:off x="333376" y="6378339"/>
            <a:ext cx="8477250" cy="162912"/>
          </a:xfrm>
          <a:prstGeom prst="rect">
            <a:avLst/>
          </a:prstGeom>
        </p:spPr>
      </p:pic>
      <p:sp>
        <p:nvSpPr>
          <p:cNvPr id="57" name="Rectangle 56"/>
          <p:cNvSpPr/>
          <p:nvPr/>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grpSp>
        <p:nvGrpSpPr>
          <p:cNvPr id="4"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solidFill>
                  <a:srgbClr val="0096D6"/>
                </a:solidFill>
                <a:latin typeface="Aria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0096D6"/>
                </a:solidFill>
                <a:latin typeface="Aria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0096D6"/>
                </a:solidFill>
                <a:latin typeface="Aria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0096D6"/>
                </a:solidFill>
                <a:latin typeface="Aria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grpSp>
      <p:sp>
        <p:nvSpPr>
          <p:cNvPr id="88" name="Rectangle 87"/>
          <p:cNvSpPr/>
          <p:nvPr/>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89"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90"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9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spTree>
      <p:nvGrpSpPr>
        <p:cNvPr id="1" name=""/>
        <p:cNvGrpSpPr/>
        <p:nvPr/>
      </p:nvGrpSpPr>
      <p:grpSpPr>
        <a:xfrm>
          <a:off x="0" y="0"/>
          <a:ext cx="0" cy="0"/>
          <a:chOff x="0" y="0"/>
          <a:chExt cx="0" cy="0"/>
        </a:xfrm>
      </p:grpSpPr>
      <p:pic>
        <p:nvPicPr>
          <p:cNvPr id="58"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59" name="Rounded Rectangle 5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4" name="Rounded Rectangle 63"/>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5" name="Rounded Rectangle 64"/>
          <p:cNvSpPr/>
          <p:nvPr/>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a:endParaRPr lang="en-US" dirty="0">
              <a:solidFill>
                <a:srgbClr val="FFFFFF"/>
              </a:solidFill>
            </a:endParaRPr>
          </a:p>
        </p:txBody>
      </p:sp>
      <p:sp>
        <p:nvSpPr>
          <p:cNvPr id="66" name="Rounded Rectangle 65"/>
          <p:cNvSpPr/>
          <p:nvPr/>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7" name="Rounded Rectangle 66"/>
          <p:cNvSpPr/>
          <p:nvPr/>
        </p:nvSpPr>
        <p:spPr>
          <a:xfrm>
            <a:off x="8105451" y="569919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8" name="Rounded Rectangle 67"/>
          <p:cNvSpPr/>
          <p:nvPr/>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9"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FFFFFF"/>
                </a:solidFill>
                <a:latin typeface="Arial"/>
              </a:rPr>
              <a:t>Cisco Confidential</a:t>
            </a:r>
          </a:p>
        </p:txBody>
      </p:sp>
      <p:sp>
        <p:nvSpPr>
          <p:cNvPr id="7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7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FFFFFF"/>
                </a:solidFill>
                <a:latin typeface="Arial"/>
              </a:rPr>
              <a:pPr algn="r" defTabSz="814310"/>
              <a:t>‹#›</a:t>
            </a:fld>
            <a:endParaRPr lang="en-US" sz="600" dirty="0">
              <a:solidFill>
                <a:srgbClr val="FFFFFF"/>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preserve="1">
  <p:cSld name="4_Title Slide Gradient">
    <p:spTree>
      <p:nvGrpSpPr>
        <p:cNvPr id="1" name=""/>
        <p:cNvGrpSpPr/>
        <p:nvPr/>
      </p:nvGrpSpPr>
      <p:grpSpPr>
        <a:xfrm>
          <a:off x="0" y="0"/>
          <a:ext cx="0" cy="0"/>
          <a:chOff x="0" y="0"/>
          <a:chExt cx="0" cy="0"/>
        </a:xfrm>
      </p:grpSpPr>
      <p:grpSp>
        <p:nvGrpSpPr>
          <p:cNvPr id="4" name="Group 30"/>
          <p:cNvGrpSpPr/>
          <p:nvPr/>
        </p:nvGrpSpPr>
        <p:grpSpPr>
          <a:xfrm>
            <a:off x="-12699" y="-2056029"/>
            <a:ext cx="9847891" cy="19379146"/>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en-US" dirty="0">
                <a:solidFill>
                  <a:srgbClr val="FFFFFF"/>
                </a:solidFill>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69"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FFFFFF"/>
                </a:solidFill>
                <a:latin typeface="Arial"/>
              </a:rPr>
              <a:t>Cisco Confidential</a:t>
            </a:r>
          </a:p>
        </p:txBody>
      </p:sp>
      <p:sp>
        <p:nvSpPr>
          <p:cNvPr id="7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7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FFFFFF"/>
                </a:solidFill>
                <a:latin typeface="Arial"/>
              </a:rPr>
              <a:pPr algn="r" defTabSz="814310"/>
              <a:t>‹#›</a:t>
            </a:fld>
            <a:endParaRPr lang="en-US" sz="600" dirty="0">
              <a:solidFill>
                <a:srgbClr val="FFFFFF"/>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5" name="Group 38"/>
          <p:cNvGrpSpPr/>
          <p:nvPr/>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Tree>
  </p:cSld>
  <p:clrMapOvr>
    <a:masterClrMapping/>
  </p:clrMapOvr>
  <p:transition>
    <p:wipe dir="r"/>
  </p:transition>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p:nvSpPr>
        <p:spPr>
          <a:xfrm>
            <a:off x="217357" y="3020519"/>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21393" y="399144"/>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6739"/>
            <a:ext cx="8477250" cy="3438525"/>
          </a:xfrm>
          <a:prstGeom prst="rect">
            <a:avLst/>
          </a:prstGeom>
          <a:noFill/>
        </p:spPr>
      </p:pic>
      <p:sp>
        <p:nvSpPr>
          <p:cNvPr id="26" name="Rectangle 25"/>
          <p:cNvSpPr/>
          <p:nvPr userDrawn="1"/>
        </p:nvSpPr>
        <p:spPr>
          <a:xfrm>
            <a:off x="217357" y="3020519"/>
            <a:ext cx="8694295" cy="3357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12"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13"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4"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5" name="Title 1"/>
          <p:cNvSpPr>
            <a:spLocks noGrp="1"/>
          </p:cNvSpPr>
          <p:nvPr>
            <p:ph type="title"/>
          </p:nvPr>
        </p:nvSpPr>
        <p:spPr>
          <a:xfrm>
            <a:off x="229703" y="240127"/>
            <a:ext cx="8588861" cy="3080016"/>
          </a:xfrm>
        </p:spPr>
        <p:txBody>
          <a:bodyPr/>
          <a:lstStyle>
            <a:lvl1pPr algn="l" defTabSz="914312" rtl="0" eaLnBrk="1" latinLnBrk="0" hangingPunct="1">
              <a:lnSpc>
                <a:spcPct val="80000"/>
              </a:lnSpc>
              <a:spcBef>
                <a:spcPct val="0"/>
              </a:spcBef>
              <a:buNone/>
              <a:defRPr lang="en-US" sz="5000" b="0" kern="1200" spc="-100" baseline="0" dirty="0">
                <a:gradFill>
                  <a:gsLst>
                    <a:gs pos="0">
                      <a:schemeClr val="bg1"/>
                    </a:gs>
                    <a:gs pos="100000">
                      <a:schemeClr val="tx1"/>
                    </a:gs>
                  </a:gsLst>
                  <a:lin ang="360000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p:nvSpPr>
        <p:spPr>
          <a:xfrm>
            <a:off x="217357" y="3020519"/>
            <a:ext cx="8694295" cy="175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21393" y="1967967"/>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6"/>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4"/>
            <a:ext cx="3236976" cy="646331"/>
          </a:xfrm>
        </p:spPr>
        <p:txBody>
          <a:bodyPr>
            <a:noAutofit/>
          </a:bodyPr>
          <a:lstStyle>
            <a:lvl1pPr marL="114289" indent="-114289" algn="l" defTabSz="914312"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3"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pic>
        <p:nvPicPr>
          <p:cNvPr id="9" name="Picture 8" descr="bottom bar.jpg"/>
          <p:cNvPicPr>
            <a:picLocks noChangeAspect="1"/>
          </p:cNvPicPr>
          <p:nvPr/>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0" name="Rectangle 4"/>
          <p:cNvSpPr>
            <a:spLocks noChangeArrowheads="1"/>
          </p:cNvSpPr>
          <p:nvPr/>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16" name="Text Placeholder 15"/>
          <p:cNvSpPr>
            <a:spLocks noGrp="1"/>
          </p:cNvSpPr>
          <p:nvPr>
            <p:ph type="body" sz="quarter" idx="13" hasCustomPrompt="1"/>
          </p:nvPr>
        </p:nvSpPr>
        <p:spPr>
          <a:xfrm>
            <a:off x="4830903" y="295275"/>
            <a:ext cx="4132262" cy="838200"/>
          </a:xfrm>
        </p:spPr>
        <p:txBody>
          <a:bodyPr lIns="82288" rIns="82288"/>
          <a:lstStyle>
            <a:lvl1pPr marL="0" indent="0" algn="l" defTabSz="914312" rtl="0" eaLnBrk="1" latinLnBrk="0" hangingPunct="1">
              <a:lnSpc>
                <a:spcPct val="80000"/>
              </a:lnSpc>
              <a:spcBef>
                <a:spcPct val="0"/>
              </a:spcBef>
              <a:buFontTx/>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lvl="0"/>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Two Column</a:t>
            </a:r>
            <a:b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br>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Title Right</a:t>
            </a:r>
            <a:endParaRPr lang="en-US" dirty="0"/>
          </a:p>
        </p:txBody>
      </p:sp>
      <p:pic>
        <p:nvPicPr>
          <p:cNvPr id="13" name="Picture 12" descr="bottom bar.jpg"/>
          <p:cNvPicPr>
            <a:picLocks noChangeAspect="1"/>
          </p:cNvPicPr>
          <p:nvPr/>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1"/>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1"/>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5" y="1476375"/>
            <a:ext cx="8439461" cy="4305300"/>
          </a:xfrm>
        </p:spPr>
        <p:txBody>
          <a:bodyPr anchor="ctr" anchorCtr="1"/>
          <a:lstStyle>
            <a:lvl1pPr>
              <a:buNone/>
              <a:defRPr>
                <a:latin typeface="+mj-lt"/>
              </a:defRPr>
            </a:lvl1pPr>
          </a:lstStyle>
          <a:p>
            <a:r>
              <a:rPr lang="en-US"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785">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514929"/>
            <a:ext cx="8578850" cy="4454072"/>
          </a:xfrm>
        </p:spPr>
        <p:txBody>
          <a:bodyPr/>
          <a:lstStyle>
            <a:lvl1pPr>
              <a:lnSpc>
                <a:spcPct val="95000"/>
              </a:lnSpc>
              <a:spcBef>
                <a:spcPts val="1480"/>
              </a:spcBef>
              <a:defRPr sz="2000">
                <a:solidFill>
                  <a:schemeClr val="tx2"/>
                </a:solidFill>
                <a:latin typeface="+mj-lt"/>
              </a:defRPr>
            </a:lvl1pPr>
            <a:lvl2pPr>
              <a:lnSpc>
                <a:spcPct val="95000"/>
              </a:lnSpc>
              <a:spcBef>
                <a:spcPts val="600"/>
              </a:spcBef>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
        <p:nvSpPr>
          <p:cNvPr id="5" name="Title 1"/>
          <p:cNvSpPr>
            <a:spLocks noGrp="1"/>
          </p:cNvSpPr>
          <p:nvPr>
            <p:ph type="title"/>
          </p:nvPr>
        </p:nvSpPr>
        <p:spPr>
          <a:xfrm>
            <a:off x="229703" y="240127"/>
            <a:ext cx="8588861" cy="838200"/>
          </a:xfrm>
        </p:spPr>
        <p:txBody>
          <a:bodyPr anchor="b"/>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5201" y="5842636"/>
            <a:ext cx="8112126" cy="384175"/>
          </a:xfrm>
        </p:spPr>
        <p:txBody>
          <a:bodyPr anchor="b" anchorCtr="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9"/>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p:nvPicPr>
        <p:blipFill>
          <a:blip r:embed="rId2" cstate="print"/>
          <a:stretch>
            <a:fillRect/>
          </a:stretch>
        </p:blipFill>
        <p:spPr>
          <a:xfrm>
            <a:off x="4441928"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3"/>
            <a:ext cx="4684867" cy="384175"/>
          </a:xfrm>
        </p:spPr>
        <p:txBody>
          <a:bodyPr vert="horz" lIns="91431" tIns="45716" rIns="91431" bIns="45716" rtlCol="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p:nvGrpSpPr>
        <p:grpSpPr>
          <a:xfrm>
            <a:off x="341313" y="311151"/>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08694" y="3282696"/>
            <a:ext cx="4712557" cy="1022350"/>
          </a:xfrm>
        </p:spPr>
        <p:txBody>
          <a:bodyPr vert="horz" lIns="82288" tIns="45716" rIns="82288" bIns="45716" rtlCol="0" anchor="b"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31" name="Picture Placeholder 30"/>
          <p:cNvSpPr>
            <a:spLocks noGrp="1"/>
          </p:cNvSpPr>
          <p:nvPr>
            <p:ph type="pic" sz="quarter" idx="10" hasCustomPrompt="1"/>
          </p:nvPr>
        </p:nvSpPr>
        <p:spPr>
          <a:xfrm>
            <a:off x="5540376" y="1917701"/>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1"/>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smtClean="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0" name="Rounded Rectangle 9"/>
          <p:cNvSpPr/>
          <p:nvPr/>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1" name="Rounded Rectangle 10"/>
          <p:cNvSpPr/>
          <p:nvPr/>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a:endParaRPr lang="en-US" dirty="0">
              <a:solidFill>
                <a:srgbClr val="FFFFFF"/>
              </a:solidFill>
            </a:endParaRPr>
          </a:p>
        </p:txBody>
      </p:sp>
      <p:sp>
        <p:nvSpPr>
          <p:cNvPr id="12" name="Rounded Rectangle 11"/>
          <p:cNvSpPr/>
          <p:nvPr/>
        </p:nvSpPr>
        <p:spPr>
          <a:xfrm>
            <a:off x="6375620" y="17111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3" name="Rounded Rectangle 12"/>
          <p:cNvSpPr/>
          <p:nvPr/>
        </p:nvSpPr>
        <p:spPr>
          <a:xfrm>
            <a:off x="8105451" y="8348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7744" y="484633"/>
            <a:ext cx="8755128" cy="4372131"/>
          </a:xfrm>
        </p:spPr>
        <p:txBody>
          <a:bodyPr anchor="b" anchorCtr="0"/>
          <a:lstStyle>
            <a:lvl1pPr marL="228578" indent="-228578">
              <a:buFont typeface="Arial" pitchFamily="34" charset="0"/>
              <a:buChar char="“"/>
              <a:defRPr sz="6000" spc="0" baseline="0">
                <a:solidFill>
                  <a:schemeClr val="bg1"/>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a:r>
              <a:rPr lang="en-US" sz="600" dirty="0">
                <a:solidFill>
                  <a:srgbClr val="FFFFFF"/>
                </a:solidFill>
                <a:latin typeface="Arial"/>
              </a:rPr>
              <a:t>Cisco Confidential</a:t>
            </a:r>
          </a:p>
        </p:txBody>
      </p:sp>
      <p:sp>
        <p:nvSpPr>
          <p:cNvPr id="19"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a:r>
              <a:rPr lang="en-US" sz="600" dirty="0">
                <a:solidFill>
                  <a:srgbClr val="FFFFFF"/>
                </a:solidFill>
                <a:latin typeface="Arial"/>
              </a:rPr>
              <a:t>Cisco Confidential</a:t>
            </a:r>
          </a:p>
        </p:txBody>
      </p:sp>
      <p:sp>
        <p:nvSpPr>
          <p:cNvPr id="7" name="Text Placeholder 4"/>
          <p:cNvSpPr>
            <a:spLocks noGrp="1"/>
          </p:cNvSpPr>
          <p:nvPr>
            <p:ph type="body" sz="quarter" idx="11" hasCustomPrompt="1"/>
          </p:nvPr>
        </p:nvSpPr>
        <p:spPr>
          <a:xfrm>
            <a:off x="460248" y="5358903"/>
            <a:ext cx="8574685" cy="614362"/>
          </a:xfrm>
        </p:spPr>
        <p:txBody>
          <a:bodyPr vert="horz" lIns="91431" tIns="45716" rIns="91431" bIns="45716"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22"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FFFFFF"/>
                </a:solidFill>
                <a:latin typeface="Arial"/>
              </a:rPr>
              <a:pPr algn="r" defTabSz="814310"/>
              <a:t>‹#›</a:t>
            </a:fld>
            <a:endParaRPr lang="en-US" sz="600" dirty="0">
              <a:solidFill>
                <a:srgbClr val="FFFFFF"/>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3" name="Rectangle 22"/>
          <p:cNvSpPr/>
          <p:nvPr/>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312"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3"/>
            <a:ext cx="4349918" cy="1089529"/>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20825"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0"/>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1" name="Picture Placeholder 25"/>
          <p:cNvSpPr>
            <a:spLocks noGrp="1"/>
          </p:cNvSpPr>
          <p:nvPr>
            <p:ph type="pic" sz="quarter" idx="12" hasCustomPrompt="1"/>
          </p:nvPr>
        </p:nvSpPr>
        <p:spPr>
          <a:xfrm>
            <a:off x="7011989" y="311150"/>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8"/>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1"/>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9" name="Picture Placeholder 25"/>
          <p:cNvSpPr>
            <a:spLocks noGrp="1"/>
          </p:cNvSpPr>
          <p:nvPr>
            <p:ph type="pic" sz="quarter" idx="16" hasCustomPrompt="1"/>
          </p:nvPr>
        </p:nvSpPr>
        <p:spPr>
          <a:xfrm>
            <a:off x="7011989" y="5182961"/>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 name="Picture Placeholder 4"/>
          <p:cNvSpPr>
            <a:spLocks noGrp="1"/>
          </p:cNvSpPr>
          <p:nvPr>
            <p:ph type="pic" sz="quarter" idx="10" hasCustomPrompt="1"/>
          </p:nvPr>
        </p:nvSpPr>
        <p:spPr>
          <a:xfrm>
            <a:off x="333375" y="310897"/>
            <a:ext cx="8474869" cy="6054185"/>
          </a:xfrm>
          <a:ln>
            <a:solidFill>
              <a:schemeClr val="bg2"/>
            </a:solidFill>
          </a:ln>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p:nvPicPr>
        <p:blipFill>
          <a:blip r:embed="rId2" cstate="print"/>
          <a:stretch>
            <a:fillRect/>
          </a:stretch>
        </p:blipFill>
        <p:spPr>
          <a:xfrm>
            <a:off x="333376" y="6374862"/>
            <a:ext cx="8477250" cy="171450"/>
          </a:xfrm>
          <a:prstGeom prst="rect">
            <a:avLst/>
          </a:prstGeom>
        </p:spPr>
      </p:pic>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8"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0"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Tree>
  </p:cSld>
  <p:clrMapOvr>
    <a:masterClrMapping/>
  </p:clrMapOvr>
  <p:transition>
    <p:wipe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4" y="1677102"/>
            <a:ext cx="4122425" cy="4628344"/>
          </a:xfrm>
        </p:spPr>
        <p:txBody>
          <a:bodyPr>
            <a:normAutofit/>
          </a:bodyPr>
          <a:lstStyle>
            <a:lvl1pPr>
              <a:lnSpc>
                <a:spcPct val="95000"/>
              </a:lnSpc>
              <a:spcBef>
                <a:spcPts val="1480"/>
              </a:spcBef>
              <a:defRPr sz="1800">
                <a:solidFill>
                  <a:schemeClr val="tx2"/>
                </a:solidFill>
                <a:latin typeface="+mj-lt"/>
              </a:defRPr>
            </a:lvl1pPr>
            <a:lvl2pPr>
              <a:lnSpc>
                <a:spcPct val="95000"/>
              </a:lnSpc>
              <a:spcBef>
                <a:spcPts val="600"/>
              </a:spcBef>
              <a:defRPr sz="1400">
                <a:solidFill>
                  <a:schemeClr val="tx2"/>
                </a:solidFill>
                <a:latin typeface="+mj-lt"/>
              </a:defRPr>
            </a:lvl2pPr>
            <a:lvl3pPr>
              <a:defRPr sz="1200">
                <a:solidFill>
                  <a:schemeClr val="tx2"/>
                </a:solidFill>
                <a:latin typeface="+mj-lt"/>
              </a:defRPr>
            </a:lvl3pPr>
            <a:lvl4pPr>
              <a:defRPr sz="1100">
                <a:solidFill>
                  <a:schemeClr val="tx2"/>
                </a:solidFill>
                <a:latin typeface="+mj-lt"/>
              </a:defRPr>
            </a:lvl4pPr>
            <a:lvl5pPr>
              <a:defRPr sz="1100">
                <a:solidFill>
                  <a:schemeClr val="tx2"/>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677102"/>
            <a:ext cx="4122425" cy="4628344"/>
          </a:xfrm>
        </p:spPr>
        <p:txBody>
          <a:bodyPr>
            <a:normAutofit/>
          </a:bodyPr>
          <a:lstStyle>
            <a:lvl1pPr>
              <a:lnSpc>
                <a:spcPct val="95000"/>
              </a:lnSpc>
              <a:spcBef>
                <a:spcPts val="1480"/>
              </a:spcBef>
              <a:defRPr sz="1800">
                <a:solidFill>
                  <a:schemeClr val="tx2"/>
                </a:solidFill>
                <a:latin typeface="+mj-lt"/>
              </a:defRPr>
            </a:lvl1pPr>
            <a:lvl2pPr>
              <a:lnSpc>
                <a:spcPct val="95000"/>
              </a:lnSpc>
              <a:spcBef>
                <a:spcPts val="600"/>
              </a:spcBef>
              <a:defRPr sz="1400">
                <a:solidFill>
                  <a:schemeClr val="tx2"/>
                </a:solidFill>
                <a:latin typeface="+mj-lt"/>
              </a:defRPr>
            </a:lvl2pPr>
            <a:lvl3pPr>
              <a:defRPr sz="1200">
                <a:solidFill>
                  <a:schemeClr val="tx2"/>
                </a:solidFill>
                <a:latin typeface="+mj-lt"/>
              </a:defRPr>
            </a:lvl3pPr>
            <a:lvl4pPr>
              <a:defRPr sz="1100">
                <a:solidFill>
                  <a:schemeClr val="tx2"/>
                </a:solidFill>
                <a:latin typeface="+mj-lt"/>
              </a:defRPr>
            </a:lvl4pPr>
            <a:lvl5pPr>
              <a:defRPr sz="1100">
                <a:solidFill>
                  <a:schemeClr val="tx2"/>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ubtitle 2"/>
          <p:cNvSpPr>
            <a:spLocks noGrp="1"/>
          </p:cNvSpPr>
          <p:nvPr>
            <p:ph type="subTitle" idx="1" hasCustomPrompt="1"/>
          </p:nvPr>
        </p:nvSpPr>
        <p:spPr>
          <a:xfrm>
            <a:off x="229701" y="1014831"/>
            <a:ext cx="8588861" cy="384175"/>
          </a:xfrm>
        </p:spPr>
        <p:txBody>
          <a:bodyPr>
            <a:normAutofit/>
          </a:bodyPr>
          <a:lstStyle>
            <a:lvl1pPr marL="0" indent="0" algn="l">
              <a:buNone/>
              <a:defRPr sz="2000" spc="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
        <p:nvSpPr>
          <p:cNvPr id="9"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grpSp>
        <p:nvGrpSpPr>
          <p:cNvPr id="2" name="Group 3"/>
          <p:cNvGrpSpPr/>
          <p:nvPr/>
        </p:nvGrpSpPr>
        <p:grpSpPr>
          <a:xfrm>
            <a:off x="341315"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
        <p:nvSpPr>
          <p:cNvPr id="21" name="Media Placeholder 20"/>
          <p:cNvSpPr>
            <a:spLocks noGrp="1"/>
          </p:cNvSpPr>
          <p:nvPr>
            <p:ph type="media" sz="quarter" idx="10" hasCustomPrompt="1"/>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31" tIns="45716" rIns="91431" bIns="45716"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5"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6"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Tree>
  </p:cSld>
  <p:clrMapOvr>
    <a:masterClrMapping/>
  </p:clrMapOvr>
  <p:transition>
    <p:wipe dir="r"/>
  </p:transition>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2" name="Freeform 21"/>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3" name="Freeform 22"/>
          <p:cNvSpPr>
            <a:spLocks noEditPoints="1"/>
          </p:cNvSpPr>
          <p:nvPr/>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6" name="Freeform 25"/>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7" name="Freeform 26"/>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8" name="Freeform 27"/>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0" name="Freeform 29"/>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1" name="Freeform 30"/>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2" name="Freeform 31"/>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21" name="Freeform 20"/>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4" name="Freeform 23"/>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5" name="Freeform 24"/>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6" name="Freeform 25"/>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7" name="Freeform 26"/>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8" name="Freeform 27"/>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9" name="Freeform 28"/>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3" name="Freeform 32"/>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4" name="TextBox 33"/>
          <p:cNvSpPr txBox="1"/>
          <p:nvPr/>
        </p:nvSpPr>
        <p:spPr>
          <a:xfrm>
            <a:off x="644691" y="3060489"/>
            <a:ext cx="2467324" cy="646323"/>
          </a:xfrm>
          <a:prstGeom prst="rect">
            <a:avLst/>
          </a:prstGeom>
          <a:noFill/>
        </p:spPr>
        <p:txBody>
          <a:bodyPr wrap="none" lIns="91431" tIns="45716" rIns="91431" bIns="45716" rtlCol="0">
            <a:spAutoFit/>
          </a:bodyPr>
          <a:lstStyle/>
          <a:p>
            <a:r>
              <a:rPr lang="en-US" sz="3600" dirty="0" smtClean="0">
                <a:solidFill>
                  <a:srgbClr val="FFFFFF"/>
                </a:solidFill>
                <a:latin typeface="Arial"/>
              </a:rPr>
              <a:t>Thank you.</a:t>
            </a:r>
            <a:endParaRPr lang="en-US" sz="3600" dirty="0">
              <a:solidFill>
                <a:srgbClr val="FFFFFF"/>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6" name="Freeform 5"/>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7" name="Freeform 6"/>
          <p:cNvSpPr>
            <a:spLocks noEditPoints="1"/>
          </p:cNvSpPr>
          <p:nvPr/>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9" name="Freeform 8"/>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0" name="Freeform 9"/>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1" name="Freeform 10"/>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2" name="Freeform 11"/>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5" name="Freeform 14"/>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6" name="Freeform 15"/>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7" name="Freeform 16"/>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p:nvPicPr>
        <p:blipFill>
          <a:blip r:embed="rId2" cstate="print"/>
          <a:srcRect l="1695" r="14438"/>
          <a:stretch>
            <a:fillRect/>
          </a:stretch>
        </p:blipFill>
        <p:spPr>
          <a:xfrm>
            <a:off x="0" y="0"/>
            <a:ext cx="9144000" cy="6858000"/>
          </a:xfrm>
          <a:prstGeom prst="rect">
            <a:avLst/>
          </a:prstGeom>
        </p:spPr>
      </p:pic>
      <p:sp>
        <p:nvSpPr>
          <p:cNvPr id="34" name="TextBox 33"/>
          <p:cNvSpPr txBox="1"/>
          <p:nvPr/>
        </p:nvSpPr>
        <p:spPr>
          <a:xfrm>
            <a:off x="644691" y="3060489"/>
            <a:ext cx="2467324" cy="646323"/>
          </a:xfrm>
          <a:prstGeom prst="rect">
            <a:avLst/>
          </a:prstGeom>
          <a:noFill/>
        </p:spPr>
        <p:txBody>
          <a:bodyPr wrap="none" lIns="91431" tIns="45716" rIns="91431" bIns="45716" rtlCol="0">
            <a:spAutoFit/>
          </a:bodyPr>
          <a:lstStyle/>
          <a:p>
            <a:r>
              <a:rPr lang="en-US" sz="3600" dirty="0" smtClean="0">
                <a:solidFill>
                  <a:srgbClr val="FFFFFF"/>
                </a:solidFill>
                <a:latin typeface="Arial"/>
              </a:rPr>
              <a:t>Thank you.</a:t>
            </a:r>
            <a:endParaRPr lang="en-US" sz="3600" dirty="0">
              <a:solidFill>
                <a:srgbClr val="FFFFFF"/>
              </a:solidFill>
              <a:latin typeface="Arial"/>
            </a:endParaRPr>
          </a:p>
        </p:txBody>
      </p:sp>
      <p:sp>
        <p:nvSpPr>
          <p:cNvPr id="19" name="Rectangle 18"/>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35" name="Freeform 34"/>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6" name="Freeform 35"/>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7" name="Freeform 36"/>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8" name="Freeform 37"/>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9" name="Freeform 38"/>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0" name="Freeform 39"/>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1" name="Freeform 40"/>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2" name="Freeform 41"/>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3" name="Freeform 42"/>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7" name="Freeform 46"/>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itle">
  <p:cSld name="Title Slide Horizontal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8173" y="5483228"/>
            <a:ext cx="7763706" cy="384175"/>
          </a:xfrm>
        </p:spPr>
        <p:txBody>
          <a:bodyPr>
            <a:normAutofit/>
          </a:bodyPr>
          <a:lstStyle>
            <a:lvl1pPr marL="0" indent="0" algn="l">
              <a:buNone/>
              <a:defRPr sz="2000">
                <a:solidFill>
                  <a:schemeClr val="tx1"/>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8175" y="4114800"/>
            <a:ext cx="7763705" cy="1022350"/>
          </a:xfrm>
        </p:spPr>
        <p:txBody>
          <a:bodyPr/>
          <a:lstStyle>
            <a:lvl1pPr>
              <a:defRPr b="0">
                <a:solidFill>
                  <a:schemeClr val="tx1"/>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72B58DD5-F5D2-459A-89A9-925C5C6C4103}" type="slidenum">
              <a:rPr lang="en-US" sz="1000">
                <a:solidFill>
                  <a:srgbClr val="8E8E95"/>
                </a:solidFill>
              </a:rPr>
              <a:pPr algn="r" defTabSz="814310"/>
              <a:t>‹#›</a:t>
            </a:fld>
            <a:endParaRPr lang="en-US" sz="1000">
              <a:solidFill>
                <a:srgbClr val="8E8E95"/>
              </a:solidFill>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6CB7525A-F64A-4E85-AF65-8D59EBB47B32}" type="slidenum">
              <a:rPr lang="en-US" sz="1000">
                <a:solidFill>
                  <a:srgbClr val="8E8E95"/>
                </a:solidFill>
              </a:rPr>
              <a:pPr algn="r" defTabSz="814310"/>
              <a:t>‹#›</a:t>
            </a:fld>
            <a:endParaRPr lang="en-US" sz="1000">
              <a:solidFill>
                <a:srgbClr val="8E8E95"/>
              </a:solidFill>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15" name="Rounded Rectangle 14"/>
          <p:cNvSpPr/>
          <p:nvPr userDrawn="1"/>
        </p:nvSpPr>
        <p:spPr>
          <a:xfrm>
            <a:off x="4984231" y="1644536"/>
            <a:ext cx="3759720" cy="4560700"/>
          </a:xfrm>
          <a:prstGeom prst="roundRect">
            <a:avLst>
              <a:gd name="adj" fmla="val 0"/>
            </a:avLst>
          </a:prstGeom>
          <a:solidFill>
            <a:schemeClr val="bg2">
              <a:lumMod val="85000"/>
            </a:schemeClr>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 name="Text Placeholder 3"/>
          <p:cNvSpPr>
            <a:spLocks noGrp="1"/>
          </p:cNvSpPr>
          <p:nvPr>
            <p:ph type="body" sz="quarter" idx="10"/>
          </p:nvPr>
        </p:nvSpPr>
        <p:spPr>
          <a:xfrm>
            <a:off x="239713" y="1644536"/>
            <a:ext cx="4103687" cy="4660909"/>
          </a:xfrm>
        </p:spPr>
        <p:txBody>
          <a:bodyPr/>
          <a:lstStyle>
            <a:lvl1pPr>
              <a:lnSpc>
                <a:spcPct val="95000"/>
              </a:lnSpc>
              <a:spcBef>
                <a:spcPts val="1480"/>
              </a:spcBef>
              <a:defRPr sz="2200">
                <a:solidFill>
                  <a:schemeClr val="tx2"/>
                </a:solidFill>
                <a:latin typeface="+mj-lt"/>
              </a:defRPr>
            </a:lvl1pPr>
            <a:lvl2pPr>
              <a:lnSpc>
                <a:spcPct val="95000"/>
              </a:lnSpc>
              <a:spcBef>
                <a:spcPts val="600"/>
              </a:spcBef>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5221224" y="1896916"/>
            <a:ext cx="3236976" cy="646323"/>
          </a:xfrm>
        </p:spPr>
        <p:txBody>
          <a:bodyPr>
            <a:spAutoFit/>
          </a:bodyPr>
          <a:lstStyle>
            <a:lvl1pPr marL="114289" indent="-114289" algn="l" defTabSz="914312" rtl="0" eaLnBrk="1" latinLnBrk="0" hangingPunct="1">
              <a:lnSpc>
                <a:spcPct val="90000"/>
              </a:lnSpc>
              <a:spcBef>
                <a:spcPts val="0"/>
              </a:spcBef>
              <a:buNone/>
              <a:defRPr lang="en-US" sz="2000" kern="1200" dirty="0" smtClean="0">
                <a:solidFill>
                  <a:schemeClr val="bg1">
                    <a:lumMod val="75000"/>
                  </a:schemeClr>
                </a:soli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8" name="Text Placeholder 11"/>
          <p:cNvSpPr>
            <a:spLocks noGrp="1"/>
          </p:cNvSpPr>
          <p:nvPr>
            <p:ph type="body" sz="quarter" idx="13" hasCustomPrompt="1"/>
          </p:nvPr>
        </p:nvSpPr>
        <p:spPr>
          <a:xfrm>
            <a:off x="5310432" y="4735551"/>
            <a:ext cx="3236976" cy="338546"/>
          </a:xfrm>
          <a:noFill/>
        </p:spPr>
        <p:txBody>
          <a:bodyPr vert="horz" wrap="square" lIns="91431" tIns="45716" rIns="91431" bIns="45716" rtlCol="0">
            <a:spAutoFit/>
          </a:bodyPr>
          <a:lstStyle>
            <a:lvl1pPr marL="114289" marR="0" indent="-114289" algn="l" defTabSz="914312"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noProof="0">
                <a:ln>
                  <a:noFill/>
                </a:ln>
                <a:solidFill>
                  <a:srgbClr val="FFFFFF">
                    <a:lumMod val="50000"/>
                  </a:srgbClr>
                </a:solidFill>
                <a:effectLst/>
                <a:uLnTx/>
                <a:uFillTx/>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marL="114289" marR="0" lvl="0" indent="-114289" algn="l" defTabSz="91431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lumMod val="50000"/>
                  </a:srgbClr>
                </a:solidFill>
                <a:effectLst/>
                <a:uLnTx/>
                <a:uFillTx/>
                <a:latin typeface="Ciscolight" pitchFamily="2" charset="0"/>
                <a:ea typeface="+mn-ea"/>
                <a:cs typeface="+mn-cs"/>
              </a:rPr>
              <a:t>Source Name</a:t>
            </a:r>
          </a:p>
        </p:txBody>
      </p:sp>
      <p:pic>
        <p:nvPicPr>
          <p:cNvPr id="21" name="Picture 20" descr="verticalbar.png"/>
          <p:cNvPicPr>
            <a:picLocks/>
          </p:cNvPicPr>
          <p:nvPr userDrawn="1"/>
        </p:nvPicPr>
        <p:blipFill>
          <a:blip r:embed="rId2" cstate="print"/>
          <a:stretch>
            <a:fillRect/>
          </a:stretch>
        </p:blipFill>
        <p:spPr>
          <a:xfrm>
            <a:off x="4948236" y="1555120"/>
            <a:ext cx="83809" cy="4754880"/>
          </a:xfrm>
          <a:prstGeom prst="rect">
            <a:avLst/>
          </a:prstGeom>
        </p:spPr>
      </p:pic>
      <p:sp>
        <p:nvSpPr>
          <p:cNvPr id="18"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
        <p:nvSpPr>
          <p:cNvPr id="2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22"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3"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540.xml><?xml version="1.0" encoding="utf-8"?>
<p:sldLayout xmlns:a="http://schemas.openxmlformats.org/drawingml/2006/main" xmlns:r="http://schemas.openxmlformats.org/officeDocument/2006/relationships" xmlns:p="http://schemas.openxmlformats.org/presentationml/2006/main" userDrawn="1">
  <p:cSld name="1_Title Slide Vertical 1">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a:stretch>
            <a:fillRect/>
          </a:stretch>
        </p:blipFill>
        <p:spPr bwMode="auto">
          <a:xfrm>
            <a:off x="-9525" y="2081214"/>
            <a:ext cx="9153525" cy="2389187"/>
          </a:xfrm>
          <a:prstGeom prst="rect">
            <a:avLst/>
          </a:prstGeom>
          <a:noFill/>
          <a:ln w="9525">
            <a:noFill/>
            <a:miter lim="800000"/>
            <a:headEnd/>
            <a:tailEnd/>
          </a:ln>
        </p:spPr>
      </p:pic>
      <p:grpSp>
        <p:nvGrpSpPr>
          <p:cNvPr id="4" name="Group 7"/>
          <p:cNvGrpSpPr>
            <a:grpSpLocks/>
          </p:cNvGrpSpPr>
          <p:nvPr/>
        </p:nvGrpSpPr>
        <p:grpSpPr bwMode="auto">
          <a:xfrm>
            <a:off x="609600" y="525464"/>
            <a:ext cx="1447800" cy="769937"/>
            <a:chOff x="3272" y="1316"/>
            <a:chExt cx="1889" cy="1002"/>
          </a:xfrm>
        </p:grpSpPr>
        <p:sp>
          <p:nvSpPr>
            <p:cNvPr id="7" name="AutoShape 8"/>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8" name="Rectangle 7"/>
            <p:cNvSpPr>
              <a:spLocks noChangeArrowheads="1"/>
            </p:cNvSpPr>
            <p:nvPr/>
          </p:nvSpPr>
          <p:spPr bwMode="auto">
            <a:xfrm>
              <a:off x="3802" y="1979"/>
              <a:ext cx="87" cy="326"/>
            </a:xfrm>
            <a:prstGeom prst="rect">
              <a:avLst/>
            </a:prstGeom>
            <a:solidFill>
              <a:srgbClr val="B21A1A"/>
            </a:solidFill>
            <a:ln w="9525">
              <a:noFill/>
              <a:miter lim="800000"/>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9" name="Freeform 8"/>
            <p:cNvSpPr>
              <a:spLocks/>
            </p:cNvSpPr>
            <p:nvPr/>
          </p:nvSpPr>
          <p:spPr bwMode="auto">
            <a:xfrm>
              <a:off x="4303" y="1971"/>
              <a:ext cx="249" cy="343"/>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0" name="Freeform 9"/>
            <p:cNvSpPr>
              <a:spLocks/>
            </p:cNvSpPr>
            <p:nvPr/>
          </p:nvSpPr>
          <p:spPr bwMode="auto">
            <a:xfrm>
              <a:off x="3444" y="1971"/>
              <a:ext cx="249" cy="343"/>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1" name="Freeform 10"/>
            <p:cNvSpPr>
              <a:spLocks noEditPoints="1"/>
            </p:cNvSpPr>
            <p:nvPr/>
          </p:nvSpPr>
          <p:spPr bwMode="auto">
            <a:xfrm>
              <a:off x="4643" y="1971"/>
              <a:ext cx="342" cy="343"/>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2" name="Freeform 11"/>
            <p:cNvSpPr>
              <a:spLocks/>
            </p:cNvSpPr>
            <p:nvPr/>
          </p:nvSpPr>
          <p:spPr bwMode="auto">
            <a:xfrm>
              <a:off x="3999" y="1971"/>
              <a:ext cx="224" cy="343"/>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3" name="Freeform 12"/>
            <p:cNvSpPr>
              <a:spLocks/>
            </p:cNvSpPr>
            <p:nvPr/>
          </p:nvSpPr>
          <p:spPr bwMode="auto">
            <a:xfrm>
              <a:off x="3272" y="1587"/>
              <a:ext cx="81" cy="167"/>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4" name="Freeform 13"/>
            <p:cNvSpPr>
              <a:spLocks/>
            </p:cNvSpPr>
            <p:nvPr/>
          </p:nvSpPr>
          <p:spPr bwMode="auto">
            <a:xfrm>
              <a:off x="3500"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5" name="Freeform 14"/>
            <p:cNvSpPr>
              <a:spLocks/>
            </p:cNvSpPr>
            <p:nvPr/>
          </p:nvSpPr>
          <p:spPr bwMode="auto">
            <a:xfrm>
              <a:off x="3721" y="1320"/>
              <a:ext cx="81" cy="514"/>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6" name="Freeform 15"/>
            <p:cNvSpPr>
              <a:spLocks/>
            </p:cNvSpPr>
            <p:nvPr/>
          </p:nvSpPr>
          <p:spPr bwMode="auto">
            <a:xfrm>
              <a:off x="3949" y="1473"/>
              <a:ext cx="81" cy="28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7" name="Freeform 16"/>
            <p:cNvSpPr>
              <a:spLocks/>
            </p:cNvSpPr>
            <p:nvPr/>
          </p:nvSpPr>
          <p:spPr bwMode="auto">
            <a:xfrm>
              <a:off x="4171" y="1587"/>
              <a:ext cx="87" cy="167"/>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8" name="Freeform 17"/>
            <p:cNvSpPr>
              <a:spLocks/>
            </p:cNvSpPr>
            <p:nvPr/>
          </p:nvSpPr>
          <p:spPr bwMode="auto">
            <a:xfrm>
              <a:off x="4399"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19" name="Freeform 18"/>
            <p:cNvSpPr>
              <a:spLocks/>
            </p:cNvSpPr>
            <p:nvPr/>
          </p:nvSpPr>
          <p:spPr bwMode="auto">
            <a:xfrm>
              <a:off x="4625" y="1320"/>
              <a:ext cx="83" cy="514"/>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20" name="Freeform 19"/>
            <p:cNvSpPr>
              <a:spLocks/>
            </p:cNvSpPr>
            <p:nvPr/>
          </p:nvSpPr>
          <p:spPr bwMode="auto">
            <a:xfrm>
              <a:off x="4848" y="1473"/>
              <a:ext cx="81" cy="281"/>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sp>
          <p:nvSpPr>
            <p:cNvPr id="21" name="Freeform 20"/>
            <p:cNvSpPr>
              <a:spLocks/>
            </p:cNvSpPr>
            <p:nvPr/>
          </p:nvSpPr>
          <p:spPr bwMode="auto">
            <a:xfrm>
              <a:off x="5074" y="1587"/>
              <a:ext cx="83" cy="167"/>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pPr fontAlgn="auto">
                <a:spcBef>
                  <a:spcPts val="0"/>
                </a:spcBef>
                <a:spcAft>
                  <a:spcPts val="0"/>
                </a:spcAft>
                <a:defRPr/>
              </a:pPr>
              <a:endParaRPr lang="en-US">
                <a:solidFill>
                  <a:srgbClr val="0096D6"/>
                </a:solidFill>
                <a:latin typeface="Arial"/>
                <a:ea typeface="ＭＳ Ｐゴシック" pitchFamily="-112" charset="-128"/>
              </a:endParaRPr>
            </a:p>
          </p:txBody>
        </p:sp>
      </p:grpSp>
      <p:sp>
        <p:nvSpPr>
          <p:cNvPr id="3" name="Subtitle 2"/>
          <p:cNvSpPr>
            <a:spLocks noGrp="1"/>
          </p:cNvSpPr>
          <p:nvPr>
            <p:ph type="subTitle" idx="1"/>
          </p:nvPr>
        </p:nvSpPr>
        <p:spPr>
          <a:xfrm>
            <a:off x="650874" y="4733926"/>
            <a:ext cx="4454526" cy="371475"/>
          </a:xfrm>
        </p:spPr>
        <p:txBody>
          <a:bodyPr>
            <a:normAutofit/>
          </a:bodyPr>
          <a:lstStyle>
            <a:lvl1pPr marL="0" indent="0" algn="l">
              <a:buNone/>
              <a:defRPr sz="2000">
                <a:solidFill>
                  <a:schemeClr val="tx1"/>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bwMode="white">
          <a:xfrm>
            <a:off x="650875" y="2774951"/>
            <a:ext cx="4454526" cy="1022350"/>
          </a:xfrm>
        </p:spPr>
        <p:txBody>
          <a:bodyPr anchor="ctr"/>
          <a:lstStyle>
            <a:lvl1pPr>
              <a:defRPr b="0">
                <a:solidFill>
                  <a:schemeClr val="bg2"/>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userDrawn="1">
  <p:cSld name="1_Title and Content Blue Gradient">
    <p:spTree>
      <p:nvGrpSpPr>
        <p:cNvPr id="1" name=""/>
        <p:cNvGrpSpPr/>
        <p:nvPr/>
      </p:nvGrpSpPr>
      <p:grpSpPr>
        <a:xfrm>
          <a:off x="0" y="0"/>
          <a:ext cx="0" cy="0"/>
          <a:chOff x="0" y="0"/>
          <a:chExt cx="0" cy="0"/>
        </a:xfrm>
      </p:grpSpPr>
      <p:sp>
        <p:nvSpPr>
          <p:cNvPr id="2" name="Title 1"/>
          <p:cNvSpPr>
            <a:spLocks noGrp="1"/>
          </p:cNvSpPr>
          <p:nvPr>
            <p:ph type="title"/>
          </p:nvPr>
        </p:nvSpPr>
        <p:spPr>
          <a:xfrm>
            <a:off x="812045" y="304800"/>
            <a:ext cx="7769834" cy="838200"/>
          </a:xfrm>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12046" y="1600203"/>
            <a:ext cx="7773981" cy="4525963"/>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userDrawn="1">
  <p:cSld name="2_Title and Content Blue Gradient">
    <p:spTree>
      <p:nvGrpSpPr>
        <p:cNvPr id="1" name=""/>
        <p:cNvGrpSpPr/>
        <p:nvPr/>
      </p:nvGrpSpPr>
      <p:grpSpPr>
        <a:xfrm>
          <a:off x="0" y="0"/>
          <a:ext cx="0" cy="0"/>
          <a:chOff x="0" y="0"/>
          <a:chExt cx="0" cy="0"/>
        </a:xfrm>
      </p:grpSpPr>
      <p:sp>
        <p:nvSpPr>
          <p:cNvPr id="7" name="Rectangle 7"/>
          <p:cNvSpPr>
            <a:spLocks noChangeArrowheads="1"/>
          </p:cNvSpPr>
          <p:nvPr/>
        </p:nvSpPr>
        <p:spPr bwMode="ltGray">
          <a:xfrm>
            <a:off x="8594059" y="6625960"/>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C7ECA48D-95EA-4F59-81DA-3EB66DE143A1}" type="slidenum">
              <a:rPr lang="en-US" sz="1000">
                <a:solidFill>
                  <a:srgbClr val="8E8E95"/>
                </a:solidFill>
                <a:latin typeface="Arial" pitchFamily="-112" charset="0"/>
                <a:ea typeface="ＭＳ Ｐゴシック" pitchFamily="30" charset="-128"/>
                <a:cs typeface="ＭＳ Ｐゴシック" pitchFamily="-112" charset="-128"/>
              </a:rPr>
              <a:pPr algn="r" defTabSz="814310">
                <a:defRPr/>
              </a:pPr>
              <a:t>‹#›</a:t>
            </a:fld>
            <a:endParaRPr lang="en-US" sz="1000" dirty="0">
              <a:solidFill>
                <a:srgbClr val="8E8E95"/>
              </a:solidFill>
              <a:latin typeface="Arial" pitchFamily="-112" charset="0"/>
              <a:ea typeface="ＭＳ Ｐゴシック" pitchFamily="30" charset="-128"/>
              <a:cs typeface="ＭＳ Ｐゴシック" pitchFamily="-112" charset="-128"/>
            </a:endParaRPr>
          </a:p>
        </p:txBody>
      </p:sp>
      <p:sp>
        <p:nvSpPr>
          <p:cNvPr id="2" name="Title 1"/>
          <p:cNvSpPr>
            <a:spLocks noGrp="1"/>
          </p:cNvSpPr>
          <p:nvPr>
            <p:ph type="title"/>
          </p:nvPr>
        </p:nvSpPr>
        <p:spPr>
          <a:xfrm>
            <a:off x="812045" y="304800"/>
            <a:ext cx="7769834" cy="838200"/>
          </a:xfrm>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12046" y="1600203"/>
            <a:ext cx="7773981" cy="4525963"/>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8956519F-11BC-44F7-8AD7-601702EFDAB9}" type="slidenum">
              <a:rPr lang="en-US" sz="1000">
                <a:solidFill>
                  <a:srgbClr val="8E8E95"/>
                </a:solidFill>
                <a:latin typeface="Arial"/>
                <a:ea typeface="ＭＳ Ｐゴシック" pitchFamily="-112" charset="-128"/>
              </a:rPr>
              <a:pPr algn="r" defTabSz="814310">
                <a:defRPr/>
              </a:pPr>
              <a:t>‹#›</a:t>
            </a:fld>
            <a:endParaRPr lang="en-US" sz="1000" dirty="0">
              <a:solidFill>
                <a:srgbClr val="8E8E95"/>
              </a:solidFill>
              <a:latin typeface="Arial"/>
              <a:ea typeface="ＭＳ Ｐゴシック" pitchFamily="-112" charset="-128"/>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FD8C7271-8F64-4A67-9570-FDA2DE93136A}" type="slidenum">
              <a:rPr lang="en-US" sz="1000">
                <a:solidFill>
                  <a:srgbClr val="8E8E95"/>
                </a:solidFill>
                <a:latin typeface="Arial"/>
                <a:ea typeface="ＭＳ Ｐゴシック" pitchFamily="-112" charset="-128"/>
              </a:rPr>
              <a:pPr algn="r" defTabSz="814310">
                <a:defRPr/>
              </a:pPr>
              <a:t>‹#›</a:t>
            </a:fld>
            <a:endParaRPr lang="en-US" sz="1000" dirty="0">
              <a:solidFill>
                <a:srgbClr val="8E8E95"/>
              </a:solidFill>
              <a:latin typeface="Arial"/>
              <a:ea typeface="ＭＳ Ｐゴシック" pitchFamily="-112" charset="-128"/>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2"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33"/>
            <a:ext cx="7461250" cy="307768"/>
          </a:xfrm>
        </p:spPr>
        <p:txBody>
          <a:bodyPr wrap="square" anchor="b" anchorCtr="0">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
        <p:nvSpPr>
          <p:cNvPr id="42"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1000">
                <a:solidFill>
                  <a:srgbClr val="8E8E95"/>
                </a:solidFill>
                <a:latin typeface="Arial" pitchFamily="30" charset="0"/>
                <a:ea typeface="ＭＳ Ｐゴシック" pitchFamily="30" charset="-128"/>
              </a:rPr>
              <a:pPr algn="r" defTabSz="814310"/>
              <a:t>‹#›</a:t>
            </a:fld>
            <a:endParaRPr lang="en-US" sz="1000" dirty="0">
              <a:solidFill>
                <a:srgbClr val="8E8E95"/>
              </a:solidFill>
              <a:latin typeface="Arial" pitchFamily="30" charset="0"/>
              <a:ea typeface="ＭＳ Ｐゴシック" pitchFamily="30" charset="-128"/>
            </a:endParaRPr>
          </a:p>
        </p:txBody>
      </p:sp>
      <p:sp>
        <p:nvSpPr>
          <p:cNvPr id="43"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1000">
                <a:solidFill>
                  <a:srgbClr val="8E8E95"/>
                </a:solidFill>
                <a:latin typeface="Arial" pitchFamily="30" charset="0"/>
                <a:ea typeface="ＭＳ Ｐゴシック" pitchFamily="30" charset="-128"/>
              </a:rPr>
              <a:pPr algn="r" defTabSz="814310"/>
              <a:t>‹#›</a:t>
            </a:fld>
            <a:endParaRPr lang="en-US" sz="1000" dirty="0">
              <a:solidFill>
                <a:srgbClr val="8E8E95"/>
              </a:solidFill>
              <a:latin typeface="Arial" pitchFamily="30" charset="0"/>
              <a:ea typeface="ＭＳ Ｐゴシック" pitchFamily="30" charset="-128"/>
            </a:endParaRPr>
          </a:p>
        </p:txBody>
      </p:sp>
    </p:spTree>
  </p:cSld>
  <p:clrMapOvr>
    <a:masterClrMapping/>
  </p:clrMapOvr>
  <p:transition>
    <p:wipe dir="r"/>
  </p:transition>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1_Title Slide Horizontal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1611314"/>
            <a:ext cx="9156700" cy="2371725"/>
          </a:xfrm>
          <a:prstGeom prst="rect">
            <a:avLst/>
          </a:prstGeom>
          <a:noFill/>
          <a:ln w="9525">
            <a:noFill/>
            <a:miter lim="800000"/>
            <a:headEnd/>
            <a:tailEnd/>
          </a:ln>
        </p:spPr>
      </p:pic>
      <p:grpSp>
        <p:nvGrpSpPr>
          <p:cNvPr id="5" name="Group 5"/>
          <p:cNvGrpSpPr>
            <a:grpSpLocks/>
          </p:cNvGrpSpPr>
          <p:nvPr/>
        </p:nvGrpSpPr>
        <p:grpSpPr bwMode="auto">
          <a:xfrm>
            <a:off x="609600" y="425450"/>
            <a:ext cx="1447800" cy="769938"/>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7"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8"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9"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4"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5"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6"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7"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8"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9"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20"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grpSp>
      <p:sp>
        <p:nvSpPr>
          <p:cNvPr id="21" name="Rectangle 4"/>
          <p:cNvSpPr>
            <a:spLocks noChangeArrowheads="1"/>
          </p:cNvSpPr>
          <p:nvPr userDrawn="1"/>
        </p:nvSpPr>
        <p:spPr bwMode="ltGray">
          <a:xfrm>
            <a:off x="2206625" y="6643210"/>
            <a:ext cx="2041349" cy="179866"/>
          </a:xfrm>
          <a:prstGeom prst="rect">
            <a:avLst/>
          </a:prstGeom>
          <a:noFill/>
          <a:ln w="9525">
            <a:noFill/>
            <a:miter lim="800000"/>
            <a:headEnd/>
            <a:tailEnd/>
          </a:ln>
          <a:effectLst/>
        </p:spPr>
        <p:txBody>
          <a:bodyPr wrap="none" lIns="82116" tIns="41057" rIns="82116" bIns="41057" anchor="b" anchorCtr="1">
            <a:spAutoFit/>
          </a:bodyPr>
          <a:lstStyle/>
          <a:p>
            <a:pPr defTabSz="814310" eaLnBrk="0" hangingPunct="0">
              <a:lnSpc>
                <a:spcPct val="90000"/>
              </a:lnSpc>
              <a:defRPr/>
            </a:pPr>
            <a:r>
              <a:rPr lang="en-US" sz="700">
                <a:solidFill>
                  <a:srgbClr val="8E8E95"/>
                </a:solidFill>
                <a:latin typeface="Arial"/>
              </a:rPr>
              <a:t>© 2009 Cisco Systems, Inc. All rights reserved.</a:t>
            </a:r>
          </a:p>
        </p:txBody>
      </p:sp>
      <p:sp>
        <p:nvSpPr>
          <p:cNvPr id="22" name="Rectangle 5"/>
          <p:cNvSpPr>
            <a:spLocks noChangeArrowheads="1"/>
          </p:cNvSpPr>
          <p:nvPr userDrawn="1"/>
        </p:nvSpPr>
        <p:spPr bwMode="ltGray">
          <a:xfrm>
            <a:off x="4135439" y="6643210"/>
            <a:ext cx="885585" cy="179866"/>
          </a:xfrm>
          <a:prstGeom prst="rect">
            <a:avLst/>
          </a:prstGeom>
          <a:noFill/>
          <a:ln w="9525">
            <a:noFill/>
            <a:miter lim="800000"/>
            <a:headEnd/>
            <a:tailEnd/>
          </a:ln>
          <a:effectLst/>
        </p:spPr>
        <p:txBody>
          <a:bodyPr wrap="none" lIns="82116" tIns="41057" rIns="82116" bIns="41057" anchor="b">
            <a:spAutoFit/>
          </a:bodyPr>
          <a:lstStyle/>
          <a:p>
            <a:pPr defTabSz="814310" eaLnBrk="0" hangingPunct="0">
              <a:lnSpc>
                <a:spcPct val="90000"/>
              </a:lnSpc>
              <a:defRPr/>
            </a:pPr>
            <a:r>
              <a:rPr lang="en-US" sz="700" dirty="0">
                <a:solidFill>
                  <a:srgbClr val="8E8E95"/>
                </a:solidFill>
                <a:latin typeface="Arial"/>
              </a:rPr>
              <a:t>Cisco Confidential</a:t>
            </a:r>
          </a:p>
        </p:txBody>
      </p:sp>
      <p:sp>
        <p:nvSpPr>
          <p:cNvPr id="23" name="Rectangle 6"/>
          <p:cNvSpPr>
            <a:spLocks noChangeArrowheads="1"/>
          </p:cNvSpPr>
          <p:nvPr userDrawn="1"/>
        </p:nvSpPr>
        <p:spPr bwMode="ltGray">
          <a:xfrm>
            <a:off x="812801" y="6643210"/>
            <a:ext cx="962025" cy="179866"/>
          </a:xfrm>
          <a:prstGeom prst="rect">
            <a:avLst/>
          </a:prstGeom>
          <a:noFill/>
          <a:ln w="9525">
            <a:noFill/>
            <a:miter lim="800000"/>
            <a:headEnd/>
            <a:tailEnd/>
          </a:ln>
          <a:effectLst/>
        </p:spPr>
        <p:txBody>
          <a:bodyPr lIns="82116" tIns="41057" rIns="82116" bIns="41057" anchor="b">
            <a:spAutoFit/>
          </a:bodyPr>
          <a:lstStyle/>
          <a:p>
            <a:pPr defTabSz="814310" eaLnBrk="0" hangingPunct="0">
              <a:lnSpc>
                <a:spcPct val="90000"/>
              </a:lnSpc>
              <a:defRPr/>
            </a:pPr>
            <a:r>
              <a:rPr lang="en-US" sz="700" dirty="0" err="1">
                <a:solidFill>
                  <a:srgbClr val="8E8E95"/>
                </a:solidFill>
                <a:latin typeface="Arial"/>
              </a:rPr>
              <a:t>Presentation_ID</a:t>
            </a:r>
            <a:endParaRPr lang="en-US" sz="700" dirty="0">
              <a:solidFill>
                <a:srgbClr val="8E8E95"/>
              </a:solidFill>
              <a:latin typeface="Arial"/>
            </a:endParaRPr>
          </a:p>
        </p:txBody>
      </p:sp>
      <p:sp>
        <p:nvSpPr>
          <p:cNvPr id="24" name="Rectangle 7"/>
          <p:cNvSpPr>
            <a:spLocks noChangeArrowheads="1"/>
          </p:cNvSpPr>
          <p:nvPr userDrawn="1"/>
        </p:nvSpPr>
        <p:spPr bwMode="ltGray">
          <a:xfrm>
            <a:off x="8594059" y="6639761"/>
            <a:ext cx="322930" cy="221415"/>
          </a:xfrm>
          <a:prstGeom prst="rect">
            <a:avLst/>
          </a:prstGeom>
          <a:noFill/>
          <a:ln w="9525" algn="ctr">
            <a:noFill/>
            <a:miter lim="800000"/>
            <a:headEnd/>
            <a:tailEnd/>
          </a:ln>
          <a:effectLst/>
        </p:spPr>
        <p:txBody>
          <a:bodyPr wrap="none" lIns="82116" tIns="41057" rIns="82116" bIns="41057" anchor="b">
            <a:spAutoFit/>
          </a:bodyPr>
          <a:lstStyle/>
          <a:p>
            <a:pPr algn="r" defTabSz="814310" eaLnBrk="0" hangingPunct="0">
              <a:lnSpc>
                <a:spcPct val="90000"/>
              </a:lnSpc>
              <a:defRPr/>
            </a:pPr>
            <a:fld id="{ED9EFAA3-E1A7-4491-A513-1EF801912EB0}" type="slidenum">
              <a:rPr lang="en-US" sz="1000">
                <a:solidFill>
                  <a:srgbClr val="8E8E95"/>
                </a:solidFill>
                <a:latin typeface="Arial"/>
              </a:rPr>
              <a:pPr algn="r" defTabSz="814310" eaLnBrk="0" hangingPunct="0">
                <a:lnSpc>
                  <a:spcPct val="90000"/>
                </a:lnSpc>
                <a:defRPr/>
              </a:pPr>
              <a:t>‹#›</a:t>
            </a:fld>
            <a:endParaRPr lang="en-US" sz="1000" dirty="0">
              <a:solidFill>
                <a:srgbClr val="8E8E95"/>
              </a:solidFill>
              <a:latin typeface="Arial"/>
            </a:endParaRPr>
          </a:p>
        </p:txBody>
      </p:sp>
      <p:sp>
        <p:nvSpPr>
          <p:cNvPr id="26" name="Line 24"/>
          <p:cNvSpPr>
            <a:spLocks noChangeShapeType="1"/>
          </p:cNvSpPr>
          <p:nvPr userDrawn="1"/>
        </p:nvSpPr>
        <p:spPr bwMode="ltGray">
          <a:xfrm>
            <a:off x="0" y="1628775"/>
            <a:ext cx="9144000" cy="0"/>
          </a:xfrm>
          <a:prstGeom prst="line">
            <a:avLst/>
          </a:prstGeom>
          <a:noFill/>
          <a:ln w="19050">
            <a:solidFill>
              <a:srgbClr val="C0C0C4"/>
            </a:solidFill>
            <a:round/>
            <a:headEnd/>
            <a:tailEnd/>
          </a:ln>
        </p:spPr>
        <p:txBody>
          <a:bodyPr wrap="none" lIns="82116" tIns="41057" rIns="82116" bIns="41057" anchor="ctr">
            <a:spAutoFit/>
          </a:bodyPr>
          <a:lstStyle/>
          <a:p>
            <a:pPr eaLnBrk="0" hangingPunct="0">
              <a:lnSpc>
                <a:spcPct val="90000"/>
              </a:lnSpc>
              <a:defRPr/>
            </a:pPr>
            <a:endParaRPr lang="en-US" sz="2400">
              <a:solidFill>
                <a:prstClr val="black"/>
              </a:solidFill>
              <a:latin typeface="Arial"/>
            </a:endParaRPr>
          </a:p>
        </p:txBody>
      </p:sp>
      <p:sp>
        <p:nvSpPr>
          <p:cNvPr id="27" name="Line 23"/>
          <p:cNvSpPr>
            <a:spLocks noChangeShapeType="1"/>
          </p:cNvSpPr>
          <p:nvPr userDrawn="1"/>
        </p:nvSpPr>
        <p:spPr bwMode="ltGray">
          <a:xfrm>
            <a:off x="0" y="3981450"/>
            <a:ext cx="9144000" cy="0"/>
          </a:xfrm>
          <a:prstGeom prst="line">
            <a:avLst/>
          </a:prstGeom>
          <a:noFill/>
          <a:ln w="19050">
            <a:solidFill>
              <a:srgbClr val="C0C0C4"/>
            </a:solidFill>
            <a:round/>
            <a:headEnd/>
            <a:tailEnd/>
          </a:ln>
        </p:spPr>
        <p:txBody>
          <a:bodyPr wrap="none" lIns="82116" tIns="41057" rIns="82116" bIns="41057" anchor="ctr">
            <a:spAutoFit/>
          </a:bodyPr>
          <a:lstStyle/>
          <a:p>
            <a:pPr eaLnBrk="0" hangingPunct="0">
              <a:lnSpc>
                <a:spcPct val="90000"/>
              </a:lnSpc>
              <a:defRPr/>
            </a:pPr>
            <a:endParaRPr lang="en-US" sz="2400">
              <a:solidFill>
                <a:prstClr val="black"/>
              </a:solidFill>
              <a:latin typeface="Arial"/>
            </a:endParaRPr>
          </a:p>
        </p:txBody>
      </p:sp>
      <p:sp>
        <p:nvSpPr>
          <p:cNvPr id="3" name="Subtitle 2"/>
          <p:cNvSpPr>
            <a:spLocks noGrp="1"/>
          </p:cNvSpPr>
          <p:nvPr>
            <p:ph type="subTitle" idx="1"/>
          </p:nvPr>
        </p:nvSpPr>
        <p:spPr>
          <a:xfrm>
            <a:off x="650874" y="5483226"/>
            <a:ext cx="8112126" cy="384175"/>
          </a:xfrm>
        </p:spPr>
        <p:txBody>
          <a:bodyPr>
            <a:normAutofit/>
          </a:bodyPr>
          <a:lstStyle>
            <a:lvl1pPr marL="0" indent="0" algn="l">
              <a:buNone/>
              <a:defRPr sz="2000">
                <a:solidFill>
                  <a:schemeClr val="bg1"/>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50874" y="4114800"/>
            <a:ext cx="8112125" cy="1022350"/>
          </a:xfrm>
        </p:spPr>
        <p:txBody>
          <a:bodyPr/>
          <a:lstStyle>
            <a:lvl1pPr>
              <a:defRPr b="0">
                <a:solidFill>
                  <a:schemeClr val="bg1"/>
                </a:solidFill>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showMasterSp="0">
  <p:cSld name="Segue Option 5">
    <p:spTree>
      <p:nvGrpSpPr>
        <p:cNvPr id="1" name=""/>
        <p:cNvGrpSpPr/>
        <p:nvPr/>
      </p:nvGrpSpPr>
      <p:grpSpPr>
        <a:xfrm>
          <a:off x="0" y="0"/>
          <a:ext cx="0" cy="0"/>
          <a:chOff x="0" y="0"/>
          <a:chExt cx="0" cy="0"/>
        </a:xfrm>
      </p:grpSpPr>
      <p:sp>
        <p:nvSpPr>
          <p:cNvPr id="10" name="Picture Placeholder 43"/>
          <p:cNvSpPr>
            <a:spLocks noGrp="1"/>
          </p:cNvSpPr>
          <p:nvPr>
            <p:ph type="pic" sz="quarter" idx="12" hasCustomPrompt="1"/>
          </p:nvPr>
        </p:nvSpPr>
        <p:spPr bwMode="grayWhite">
          <a:xfrm>
            <a:off x="-45720" y="1647063"/>
            <a:ext cx="9235440" cy="2359152"/>
          </a:xfrm>
          <a:solidFill>
            <a:srgbClr val="8E8E95"/>
          </a:solidFill>
          <a:ln w="19050">
            <a:solidFill>
              <a:srgbClr val="C0C0C4"/>
            </a:solidFill>
          </a:ln>
        </p:spPr>
        <p:txBody>
          <a:bodyPr vert="horz" lIns="91431" tIns="45716" rIns="91431" bIns="45716" rtlCol="0" anchor="ctr" anchorCtr="1">
            <a:normAutofit/>
          </a:bodyPr>
          <a:lstStyle>
            <a:lvl1pPr marL="237721" indent="-237721" algn="l" defTabSz="914312"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5" name="Title 1"/>
          <p:cNvSpPr>
            <a:spLocks noGrp="1"/>
          </p:cNvSpPr>
          <p:nvPr>
            <p:ph type="ctrTitle" hasCustomPrompt="1"/>
          </p:nvPr>
        </p:nvSpPr>
        <p:spPr>
          <a:xfrm>
            <a:off x="774700" y="4298951"/>
            <a:ext cx="5321300" cy="1022350"/>
          </a:xfrm>
        </p:spPr>
        <p:txBody>
          <a:bodyPr anchor="ctr" anchorCtr="0"/>
          <a:lstStyle>
            <a:lvl1pPr>
              <a:defRPr b="0">
                <a:solidFill>
                  <a:schemeClr val="tx1"/>
                </a:solidFill>
              </a:defRPr>
            </a:lvl1pPr>
          </a:lstStyle>
          <a:p>
            <a:r>
              <a:rPr lang="en-US" dirty="0" smtClean="0"/>
              <a:t>Segue Text Here</a:t>
            </a:r>
            <a:endParaRPr lang="en-US" dirty="0"/>
          </a:p>
        </p:txBody>
      </p:sp>
    </p:spTree>
    <p:extLst>
      <p:ext uri="{BB962C8B-B14F-4D97-AF65-F5344CB8AC3E}">
        <p14:creationId xmlns:p14="http://schemas.microsoft.com/office/powerpoint/2010/main" val="133285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8.xml><?xml version="1.0" encoding="utf-8"?>
<p:sldLayout xmlns:a="http://schemas.openxmlformats.org/drawingml/2006/main" xmlns:r="http://schemas.openxmlformats.org/officeDocument/2006/relationships" xmlns:p="http://schemas.openxmlformats.org/presentationml/2006/main" userDrawn="1">
  <p:cSld name="1_Bullet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7"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49.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pic>
        <p:nvPicPr>
          <p:cNvPr id="38" name="Picture 37"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
        <p:nvSpPr>
          <p:cNvPr id="39" name="Rectangle 38"/>
          <p:cNvSpPr/>
          <p:nvPr userDrawn="1"/>
        </p:nvSpPr>
        <p:spPr>
          <a:xfrm>
            <a:off x="3405353" y="5948637"/>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0" name="Rectangle 39"/>
          <p:cNvSpPr/>
          <p:nvPr userDrawn="1"/>
        </p:nvSpPr>
        <p:spPr>
          <a:xfrm>
            <a:off x="1460940" y="5948637"/>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2" name="Rectangle 41"/>
          <p:cNvSpPr/>
          <p:nvPr userDrawn="1"/>
        </p:nvSpPr>
        <p:spPr>
          <a:xfrm>
            <a:off x="4771698" y="5948637"/>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3" name="Rounded Rectangle 42"/>
          <p:cNvSpPr/>
          <p:nvPr userDrawn="1"/>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5" name="Rounded Rectangle 44"/>
          <p:cNvSpPr/>
          <p:nvPr userDrawn="1"/>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6" name="Rounded Rectangle 45"/>
          <p:cNvSpPr/>
          <p:nvPr userDrawn="1"/>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7" name="Rounded Rectangle 46"/>
          <p:cNvSpPr/>
          <p:nvPr userDrawn="1"/>
        </p:nvSpPr>
        <p:spPr>
          <a:xfrm rot="10800000" flipH="1">
            <a:off x="5869870" y="6614160"/>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8" name="Rounded Rectangle 47"/>
          <p:cNvSpPr/>
          <p:nvPr userDrawn="1"/>
        </p:nvSpPr>
        <p:spPr>
          <a:xfrm rot="10800000" flipH="1">
            <a:off x="6933206" y="661416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9" name="Rounded Rectangle 48"/>
          <p:cNvSpPr/>
          <p:nvPr userDrawn="1"/>
        </p:nvSpPr>
        <p:spPr>
          <a:xfrm rot="10800000" flipH="1">
            <a:off x="2191487"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0" name="Rounded Rectangle 49"/>
          <p:cNvSpPr/>
          <p:nvPr userDrawn="1"/>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1" name="Rounded Rectangle 50"/>
          <p:cNvSpPr/>
          <p:nvPr userDrawn="1"/>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2" name="Rounded Rectangle 51"/>
          <p:cNvSpPr/>
          <p:nvPr userDrawn="1"/>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3" name="Rounded Rectangle 52"/>
          <p:cNvSpPr/>
          <p:nvPr userDrawn="1"/>
        </p:nvSpPr>
        <p:spPr>
          <a:xfrm rot="10800000" flipH="1">
            <a:off x="341313" y="6708753"/>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4" name="Rounded Rectangle 53"/>
          <p:cNvSpPr/>
          <p:nvPr userDrawn="1"/>
        </p:nvSpPr>
        <p:spPr>
          <a:xfrm rot="10800000" flipH="1">
            <a:off x="8038251" y="8318269"/>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5" name="Rounded Rectangle 54"/>
          <p:cNvSpPr/>
          <p:nvPr userDrawn="1"/>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6" name="Rounded Rectangle 55"/>
          <p:cNvSpPr/>
          <p:nvPr userDrawn="1"/>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7" name="Rectangle 56"/>
          <p:cNvSpPr/>
          <p:nvPr userDrawn="1"/>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grpSp>
        <p:nvGrpSpPr>
          <p:cNvPr id="4"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grpSp>
      <p:sp>
        <p:nvSpPr>
          <p:cNvPr id="88" name="Rectangle 87"/>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89" name="Rectangle 4"/>
          <p:cNvSpPr>
            <a:spLocks noChangeArrowheads="1"/>
          </p:cNvSpPr>
          <p:nvPr userDrawn="1"/>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90"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9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45"/>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46"/>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47"/>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48"/>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4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49"/>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50"/>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51"/>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52"/>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53"/>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54"/>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55"/>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56"/>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2"/>
                                        </p:tgtEl>
                                        <p:attrNameLst>
                                          <p:attrName>style.color</p:attrName>
                                        </p:attrNameLst>
                                      </p:cBhvr>
                                      <p:to>
                                        <a:srgbClr val="60CCCC"/>
                                      </p:to>
                                    </p:animClr>
                                    <p:animClr clrSpc="rgb" dir="cw">
                                      <p:cBhvr>
                                        <p:cTn id="33" dur="6650" autoRev="1" fill="hold"/>
                                        <p:tgtEl>
                                          <p:spTgt spid="42"/>
                                        </p:tgtEl>
                                        <p:attrNameLst>
                                          <p:attrName>fillcolor</p:attrName>
                                        </p:attrNameLst>
                                      </p:cBhvr>
                                      <p:to>
                                        <a:srgbClr val="60CCCC"/>
                                      </p:to>
                                    </p:animClr>
                                    <p:set>
                                      <p:cBhvr>
                                        <p:cTn id="34" dur="6650" autoRev="1" fill="hold"/>
                                        <p:tgtEl>
                                          <p:spTgt spid="42"/>
                                        </p:tgtEl>
                                        <p:attrNameLst>
                                          <p:attrName>fill.type</p:attrName>
                                        </p:attrNameLst>
                                      </p:cBhvr>
                                      <p:to>
                                        <p:strVal val="solid"/>
                                      </p:to>
                                    </p:set>
                                    <p:set>
                                      <p:cBhvr>
                                        <p:cTn id="35" dur="6650" autoRev="1" fill="hold"/>
                                        <p:tgtEl>
                                          <p:spTgt spid="42"/>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0"/>
                                        </p:tgtEl>
                                        <p:attrNameLst>
                                          <p:attrName>style.color</p:attrName>
                                        </p:attrNameLst>
                                      </p:cBhvr>
                                      <p:to>
                                        <a:srgbClr val="60CCCC"/>
                                      </p:to>
                                    </p:animClr>
                                    <p:animClr clrSpc="rgb" dir="cw">
                                      <p:cBhvr>
                                        <p:cTn id="38" dur="5350" autoRev="1" fill="hold"/>
                                        <p:tgtEl>
                                          <p:spTgt spid="40"/>
                                        </p:tgtEl>
                                        <p:attrNameLst>
                                          <p:attrName>fillcolor</p:attrName>
                                        </p:attrNameLst>
                                      </p:cBhvr>
                                      <p:to>
                                        <a:srgbClr val="60CCCC"/>
                                      </p:to>
                                    </p:animClr>
                                    <p:set>
                                      <p:cBhvr>
                                        <p:cTn id="39" dur="5350" autoRev="1" fill="hold"/>
                                        <p:tgtEl>
                                          <p:spTgt spid="40"/>
                                        </p:tgtEl>
                                        <p:attrNameLst>
                                          <p:attrName>fill.type</p:attrName>
                                        </p:attrNameLst>
                                      </p:cBhvr>
                                      <p:to>
                                        <p:strVal val="solid"/>
                                      </p:to>
                                    </p:set>
                                    <p:set>
                                      <p:cBhvr>
                                        <p:cTn id="40" dur="5350" autoRev="1" fill="hold"/>
                                        <p:tgtEl>
                                          <p:spTgt spid="40"/>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39"/>
                                        </p:tgtEl>
                                        <p:attrNameLst>
                                          <p:attrName>style.color</p:attrName>
                                        </p:attrNameLst>
                                      </p:cBhvr>
                                      <p:to>
                                        <a:srgbClr val="60CCCC"/>
                                      </p:to>
                                    </p:animClr>
                                    <p:animClr clrSpc="rgb" dir="cw">
                                      <p:cBhvr>
                                        <p:cTn id="43" dur="6650" autoRev="1" fill="hold"/>
                                        <p:tgtEl>
                                          <p:spTgt spid="39"/>
                                        </p:tgtEl>
                                        <p:attrNameLst>
                                          <p:attrName>fillcolor</p:attrName>
                                        </p:attrNameLst>
                                      </p:cBhvr>
                                      <p:to>
                                        <a:srgbClr val="60CCCC"/>
                                      </p:to>
                                    </p:animClr>
                                    <p:set>
                                      <p:cBhvr>
                                        <p:cTn id="44" dur="6650" autoRev="1" fill="hold"/>
                                        <p:tgtEl>
                                          <p:spTgt spid="39"/>
                                        </p:tgtEl>
                                        <p:attrNameLst>
                                          <p:attrName>fill.type</p:attrName>
                                        </p:attrNameLst>
                                      </p:cBhvr>
                                      <p:to>
                                        <p:strVal val="solid"/>
                                      </p:to>
                                    </p:set>
                                    <p:set>
                                      <p:cBhvr>
                                        <p:cTn id="45" dur="6650" autoRev="1"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7"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50.xml><?xml version="1.0" encoding="utf-8"?>
<p:sldLayout xmlns:a="http://schemas.openxmlformats.org/drawingml/2006/main" xmlns:r="http://schemas.openxmlformats.org/officeDocument/2006/relationships" xmlns:p="http://schemas.openxmlformats.org/presentationml/2006/main" showMasterSp="0" preserve="1" userDrawn="1">
  <p:cSld name="2_Title Slide-White">
    <p:spTree>
      <p:nvGrpSpPr>
        <p:cNvPr id="1" name=""/>
        <p:cNvGrpSpPr/>
        <p:nvPr/>
      </p:nvGrpSpPr>
      <p:grpSpPr>
        <a:xfrm>
          <a:off x="0" y="0"/>
          <a:ext cx="0" cy="0"/>
          <a:chOff x="0" y="0"/>
          <a:chExt cx="0" cy="0"/>
        </a:xfrm>
      </p:grpSpPr>
      <p:pic>
        <p:nvPicPr>
          <p:cNvPr id="38" name="Picture 37"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
        <p:nvSpPr>
          <p:cNvPr id="57" name="Rectangle 56"/>
          <p:cNvSpPr/>
          <p:nvPr userDrawn="1"/>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grpSp>
        <p:nvGrpSpPr>
          <p:cNvPr id="4"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grpSp>
      <p:sp>
        <p:nvSpPr>
          <p:cNvPr id="88" name="Rectangle 87"/>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89" name="Rectangle 4"/>
          <p:cNvSpPr>
            <a:spLocks noChangeArrowheads="1"/>
          </p:cNvSpPr>
          <p:nvPr userDrawn="1"/>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90"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9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spTree>
      <p:nvGrpSpPr>
        <p:cNvPr id="1" name=""/>
        <p:cNvGrpSpPr/>
        <p:nvPr/>
      </p:nvGrpSpPr>
      <p:grpSpPr>
        <a:xfrm>
          <a:off x="0" y="0"/>
          <a:ext cx="0" cy="0"/>
          <a:chOff x="0" y="0"/>
          <a:chExt cx="0" cy="0"/>
        </a:xfrm>
      </p:grpSpPr>
      <p:pic>
        <p:nvPicPr>
          <p:cNvPr id="58"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59" name="Rounded Rectangle 58"/>
          <p:cNvSpPr/>
          <p:nvPr userDrawn="1"/>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4" name="Rounded Rectangle 63"/>
          <p:cNvSpPr/>
          <p:nvPr userDrawn="1"/>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5" name="Rounded Rectangle 64"/>
          <p:cNvSpPr/>
          <p:nvPr userDrawn="1"/>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6" name="Rounded Rectangle 65"/>
          <p:cNvSpPr/>
          <p:nvPr userDrawn="1"/>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7" name="Rounded Rectangle 66"/>
          <p:cNvSpPr/>
          <p:nvPr userDrawn="1"/>
        </p:nvSpPr>
        <p:spPr>
          <a:xfrm>
            <a:off x="8105451" y="569919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8" name="Rounded Rectangle 67"/>
          <p:cNvSpPr/>
          <p:nvPr userDrawn="1"/>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9"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FFFFFF"/>
                </a:solidFill>
                <a:latin typeface="Arial"/>
              </a:rPr>
              <a:t>Cisco Confidential</a:t>
            </a:r>
          </a:p>
        </p:txBody>
      </p:sp>
      <p:sp>
        <p:nvSpPr>
          <p:cNvPr id="7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7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rPr>
              <a:pPr algn="r" defTabSz="814310" fontAlgn="auto">
                <a:spcBef>
                  <a:spcPts val="0"/>
                </a:spcBef>
                <a:spcAft>
                  <a:spcPts val="0"/>
                </a:spcAft>
              </a:pPr>
              <a:t>‹#›</a:t>
            </a:fld>
            <a:endParaRPr lang="en-US" sz="600" dirty="0">
              <a:solidFill>
                <a:srgbClr val="FFFFFF"/>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grpSp>
        <p:nvGrpSpPr>
          <p:cNvPr id="4" name="Group 30"/>
          <p:cNvGrpSpPr/>
          <p:nvPr userDrawn="1"/>
        </p:nvGrpSpPr>
        <p:grpSpPr>
          <a:xfrm>
            <a:off x="-12699" y="-2056029"/>
            <a:ext cx="9847891" cy="19379146"/>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grpSp>
      <p:sp>
        <p:nvSpPr>
          <p:cNvPr id="69"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FFFFFF"/>
                </a:solidFill>
                <a:latin typeface="Arial"/>
              </a:rPr>
              <a:t>Cisco Confidential</a:t>
            </a:r>
          </a:p>
        </p:txBody>
      </p:sp>
      <p:sp>
        <p:nvSpPr>
          <p:cNvPr id="7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7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rPr>
              <a:pPr algn="r" defTabSz="814310" fontAlgn="auto">
                <a:spcBef>
                  <a:spcPts val="0"/>
                </a:spcBef>
                <a:spcAft>
                  <a:spcPts val="0"/>
                </a:spcAft>
              </a:pPr>
              <a:t>‹#›</a:t>
            </a:fld>
            <a:endParaRPr lang="en-US" sz="600" dirty="0">
              <a:solidFill>
                <a:srgbClr val="FFFFFF"/>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5"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grpSp>
    </p:spTree>
  </p:cSld>
  <p:clrMapOvr>
    <a:masterClrMapping/>
  </p:clrMapOvr>
  <p:transition>
    <p:wipe dir="r"/>
  </p:transition>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userDrawn="1"/>
        </p:nvSpPr>
        <p:spPr>
          <a:xfrm>
            <a:off x="217357" y="3020519"/>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ndParaRPr>
          </a:p>
        </p:txBody>
      </p:sp>
      <p:sp>
        <p:nvSpPr>
          <p:cNvPr id="2" name="Title 1"/>
          <p:cNvSpPr>
            <a:spLocks noGrp="1"/>
          </p:cNvSpPr>
          <p:nvPr>
            <p:ph type="ctrTitle" hasCustomPrompt="1"/>
          </p:nvPr>
        </p:nvSpPr>
        <p:spPr>
          <a:xfrm>
            <a:off x="221393" y="399144"/>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ndParaRPr>
          </a:p>
        </p:txBody>
      </p:sp>
      <p:sp>
        <p:nvSpPr>
          <p:cNvPr id="2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1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pic>
        <p:nvPicPr>
          <p:cNvPr id="13" name="Picture 12" descr="bottom bar.jpg"/>
          <p:cNvPicPr>
            <a:picLocks noChangeAspect="1"/>
          </p:cNvPicPr>
          <p:nvPr userDrawn="1"/>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userDrawn="1"/>
        </p:nvSpPr>
        <p:spPr>
          <a:xfrm>
            <a:off x="217357" y="3020519"/>
            <a:ext cx="8694295" cy="175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ndParaRPr>
          </a:p>
        </p:txBody>
      </p:sp>
      <p:sp>
        <p:nvSpPr>
          <p:cNvPr id="2" name="Title 1"/>
          <p:cNvSpPr>
            <a:spLocks noGrp="1"/>
          </p:cNvSpPr>
          <p:nvPr>
            <p:ph type="ctrTitle" hasCustomPrompt="1"/>
          </p:nvPr>
        </p:nvSpPr>
        <p:spPr>
          <a:xfrm>
            <a:off x="221393" y="1967967"/>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ndParaRPr>
          </a:p>
        </p:txBody>
      </p:sp>
      <p:sp>
        <p:nvSpPr>
          <p:cNvPr id="2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1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pic>
        <p:nvPicPr>
          <p:cNvPr id="13" name="Picture 12" descr="bottom bar.jpg"/>
          <p:cNvPicPr>
            <a:picLocks noChangeAspect="1"/>
          </p:cNvPicPr>
          <p:nvPr userDrawn="1"/>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6"/>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4"/>
            <a:ext cx="3236976" cy="646331"/>
          </a:xfrm>
        </p:spPr>
        <p:txBody>
          <a:bodyPr>
            <a:noAutofit/>
          </a:bodyPr>
          <a:lstStyle>
            <a:lvl1pPr marL="114289" indent="-114289" algn="l" defTabSz="914312"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userDrawn="1"/>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13"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pic>
        <p:nvPicPr>
          <p:cNvPr id="9" name="Picture 8"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10" name="Rectangle 4"/>
          <p:cNvSpPr>
            <a:spLocks noChangeArrowheads="1"/>
          </p:cNvSpPr>
          <p:nvPr userDrawn="1"/>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sp>
        <p:nvSpPr>
          <p:cNvPr id="16" name="Text Placeholder 15"/>
          <p:cNvSpPr>
            <a:spLocks noGrp="1"/>
          </p:cNvSpPr>
          <p:nvPr>
            <p:ph type="body" sz="quarter" idx="13" hasCustomPrompt="1"/>
          </p:nvPr>
        </p:nvSpPr>
        <p:spPr>
          <a:xfrm>
            <a:off x="4830903" y="295275"/>
            <a:ext cx="4132262" cy="838200"/>
          </a:xfrm>
        </p:spPr>
        <p:txBody>
          <a:bodyPr lIns="82288" rIns="82288"/>
          <a:lstStyle>
            <a:lvl1pPr marL="0" indent="0" algn="l" defTabSz="914312" rtl="0" eaLnBrk="1" latinLnBrk="0" hangingPunct="1">
              <a:lnSpc>
                <a:spcPct val="80000"/>
              </a:lnSpc>
              <a:spcBef>
                <a:spcPct val="0"/>
              </a:spcBef>
              <a:buFontTx/>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lvl="0"/>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Two Column</a:t>
            </a:r>
            <a:b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br>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Title Right</a:t>
            </a:r>
            <a:endParaRPr lang="en-US" dirty="0"/>
          </a:p>
        </p:txBody>
      </p:sp>
      <p:pic>
        <p:nvPicPr>
          <p:cNvPr id="13" name="Picture 12"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let_2-Column w/title">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29702" y="1329270"/>
            <a:ext cx="4005072" cy="668868"/>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2200" b="0" kern="1200" spc="0" baseline="0" dirty="0">
                <a:solidFill>
                  <a:schemeClr val="tx2">
                    <a:lumMod val="60000"/>
                    <a:lumOff val="40000"/>
                  </a:schemeClr>
                </a:soli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left</a:t>
            </a:r>
            <a:endParaRPr lang="en-US" dirty="0"/>
          </a:p>
        </p:txBody>
      </p:sp>
      <p:sp>
        <p:nvSpPr>
          <p:cNvPr id="5" name="Text Placeholder 8"/>
          <p:cNvSpPr>
            <a:spLocks noGrp="1"/>
          </p:cNvSpPr>
          <p:nvPr>
            <p:ph type="body" sz="quarter" idx="11" hasCustomPrompt="1"/>
          </p:nvPr>
        </p:nvSpPr>
        <p:spPr>
          <a:xfrm>
            <a:off x="4676331" y="2243683"/>
            <a:ext cx="4142232" cy="4255347"/>
          </a:xfrm>
        </p:spPr>
        <p:txBody>
          <a:bodyPr/>
          <a:lstStyle>
            <a:lvl1pPr marL="0" indent="0">
              <a:buNone/>
              <a:defRPr spc="0">
                <a:solidFill>
                  <a:schemeClr val="tx2"/>
                </a:solidFill>
                <a:latin typeface="+mj-lt"/>
              </a:defRPr>
            </a:lvl1pPr>
            <a:lvl2pPr marL="228578" indent="-228578">
              <a:buClr>
                <a:schemeClr val="bg1"/>
              </a:buClr>
              <a:buFont typeface="Arial" pitchFamily="34" charset="0"/>
              <a:buChar char="•"/>
              <a:tabLst/>
              <a:defRPr spc="0">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6" name="Text Placeholder 11"/>
          <p:cNvSpPr>
            <a:spLocks noGrp="1"/>
          </p:cNvSpPr>
          <p:nvPr>
            <p:ph type="body" sz="quarter" idx="12" hasCustomPrompt="1"/>
          </p:nvPr>
        </p:nvSpPr>
        <p:spPr>
          <a:xfrm>
            <a:off x="229702" y="2243682"/>
            <a:ext cx="4005072" cy="4255348"/>
          </a:xfrm>
        </p:spPr>
        <p:txBody>
          <a:bodyPr/>
          <a:lstStyle>
            <a:lvl1pPr marL="0" indent="0">
              <a:buFontTx/>
              <a:buNone/>
              <a:defRPr>
                <a:solidFill>
                  <a:schemeClr val="tx2"/>
                </a:solidFill>
                <a:latin typeface="+mj-lt"/>
              </a:defRPr>
            </a:lvl1pPr>
            <a:lvl2pPr marL="228578" indent="-228578">
              <a:buClr>
                <a:schemeClr val="bg1"/>
              </a:buClr>
              <a:buFont typeface="Arial" pitchFamily="34" charset="0"/>
              <a:buChar char="•"/>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pic>
        <p:nvPicPr>
          <p:cNvPr id="7" name="Picture 6" descr="verticalbar.png"/>
          <p:cNvPicPr>
            <a:picLocks/>
          </p:cNvPicPr>
          <p:nvPr userDrawn="1"/>
        </p:nvPicPr>
        <p:blipFill>
          <a:blip r:embed="rId2" cstate="print"/>
          <a:stretch>
            <a:fillRect/>
          </a:stretch>
        </p:blipFill>
        <p:spPr>
          <a:xfrm>
            <a:off x="4313880" y="1744149"/>
            <a:ext cx="89319" cy="4754880"/>
          </a:xfrm>
          <a:prstGeom prst="rect">
            <a:avLst/>
          </a:prstGeom>
          <a:noFill/>
          <a:ln>
            <a:noFill/>
          </a:ln>
        </p:spPr>
      </p:pic>
      <p:sp>
        <p:nvSpPr>
          <p:cNvPr id="8" name="Text Placeholder 6"/>
          <p:cNvSpPr>
            <a:spLocks noGrp="1"/>
          </p:cNvSpPr>
          <p:nvPr>
            <p:ph type="body" sz="quarter" idx="13" hasCustomPrompt="1"/>
          </p:nvPr>
        </p:nvSpPr>
        <p:spPr>
          <a:xfrm>
            <a:off x="4676331" y="1329271"/>
            <a:ext cx="4142232" cy="668868"/>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2200" b="0" kern="1200" spc="0" baseline="0" dirty="0">
                <a:solidFill>
                  <a:schemeClr val="tx2">
                    <a:lumMod val="60000"/>
                    <a:lumOff val="40000"/>
                  </a:schemeClr>
                </a:soli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left</a:t>
            </a:r>
            <a:endParaRPr lang="en-US" dirty="0"/>
          </a:p>
        </p:txBody>
      </p:sp>
      <p:sp>
        <p:nvSpPr>
          <p:cNvPr id="9"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1"/>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1"/>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5" y="1476375"/>
            <a:ext cx="8439461" cy="4305300"/>
          </a:xfrm>
        </p:spPr>
        <p:txBody>
          <a:bodyPr anchor="ctr" anchorCtr="1"/>
          <a:lstStyle>
            <a:lvl1pPr>
              <a:buNone/>
              <a:defRPr>
                <a:latin typeface="+mj-lt"/>
              </a:defRPr>
            </a:lvl1pPr>
          </a:lstStyle>
          <a:p>
            <a:r>
              <a:rPr lang="en-US"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785">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5201" y="5842636"/>
            <a:ext cx="8112126" cy="384175"/>
          </a:xfrm>
        </p:spPr>
        <p:txBody>
          <a:bodyPr anchor="b" anchorCtr="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ndParaRPr>
          </a:p>
        </p:txBody>
      </p:sp>
      <p:sp>
        <p:nvSpPr>
          <p:cNvPr id="2" name="Title 1"/>
          <p:cNvSpPr>
            <a:spLocks noGrp="1"/>
          </p:cNvSpPr>
          <p:nvPr>
            <p:ph type="ctrTitle" hasCustomPrompt="1"/>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9"/>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28"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3"/>
            <a:ext cx="4684867" cy="384175"/>
          </a:xfrm>
        </p:spPr>
        <p:txBody>
          <a:bodyPr vert="horz" lIns="91431" tIns="45716" rIns="91431" bIns="45716" rtlCol="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1"/>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gr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ndParaRPr>
          </a:p>
        </p:txBody>
      </p:sp>
      <p:sp>
        <p:nvSpPr>
          <p:cNvPr id="2" name="Title 1"/>
          <p:cNvSpPr>
            <a:spLocks noGrp="1"/>
          </p:cNvSpPr>
          <p:nvPr>
            <p:ph type="ctrTitle" hasCustomPrompt="1"/>
          </p:nvPr>
        </p:nvSpPr>
        <p:spPr>
          <a:xfrm>
            <a:off x="208694" y="3282696"/>
            <a:ext cx="4712557" cy="1022350"/>
          </a:xfrm>
        </p:spPr>
        <p:txBody>
          <a:bodyPr vert="horz" lIns="82288" tIns="45716" rIns="82288" bIns="45716" rtlCol="0" anchor="b"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ndParaRPr>
          </a:p>
        </p:txBody>
      </p:sp>
      <p:sp>
        <p:nvSpPr>
          <p:cNvPr id="31" name="Picture Placeholder 30"/>
          <p:cNvSpPr>
            <a:spLocks noGrp="1"/>
          </p:cNvSpPr>
          <p:nvPr>
            <p:ph type="pic" sz="quarter" idx="10" hasCustomPrompt="1"/>
          </p:nvPr>
        </p:nvSpPr>
        <p:spPr>
          <a:xfrm>
            <a:off x="5540376" y="1917701"/>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1"/>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smtClean="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2" name="Rounded Rectangle 11"/>
          <p:cNvSpPr/>
          <p:nvPr/>
        </p:nvSpPr>
        <p:spPr>
          <a:xfrm>
            <a:off x="6375620" y="17111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3" name="Rounded Rectangle 12"/>
          <p:cNvSpPr/>
          <p:nvPr/>
        </p:nvSpPr>
        <p:spPr>
          <a:xfrm>
            <a:off x="8105451" y="8348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 name="Title 1"/>
          <p:cNvSpPr>
            <a:spLocks noGrp="1"/>
          </p:cNvSpPr>
          <p:nvPr>
            <p:ph type="title" hasCustomPrompt="1"/>
          </p:nvPr>
        </p:nvSpPr>
        <p:spPr>
          <a:xfrm>
            <a:off x="237744" y="484633"/>
            <a:ext cx="8755128" cy="4372131"/>
          </a:xfrm>
        </p:spPr>
        <p:txBody>
          <a:bodyPr anchor="b" anchorCtr="0"/>
          <a:lstStyle>
            <a:lvl1pPr marL="228578" indent="-228578">
              <a:buFont typeface="Arial" pitchFamily="34" charset="0"/>
              <a:buChar char="“"/>
              <a:defRPr sz="6000" spc="0" baseline="0">
                <a:solidFill>
                  <a:schemeClr val="bg1"/>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fontAlgn="auto">
              <a:spcBef>
                <a:spcPts val="0"/>
              </a:spcBef>
              <a:spcAft>
                <a:spcPts val="0"/>
              </a:spcAft>
            </a:pPr>
            <a:r>
              <a:rPr lang="en-US" sz="600" dirty="0">
                <a:solidFill>
                  <a:srgbClr val="FFFFFF"/>
                </a:solidFill>
                <a:latin typeface="Arial"/>
              </a:rPr>
              <a:t>Cisco Confidential</a:t>
            </a:r>
          </a:p>
        </p:txBody>
      </p:sp>
      <p:sp>
        <p:nvSpPr>
          <p:cNvPr id="19" name="Rectangle 5"/>
          <p:cNvSpPr>
            <a:spLocks noChangeArrowheads="1"/>
          </p:cNvSpPr>
          <p:nvPr userDrawn="1"/>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fontAlgn="auto">
              <a:spcBef>
                <a:spcPts val="0"/>
              </a:spcBef>
              <a:spcAft>
                <a:spcPts val="0"/>
              </a:spcAft>
            </a:pPr>
            <a:r>
              <a:rPr lang="en-US" sz="600" dirty="0">
                <a:solidFill>
                  <a:srgbClr val="FFFFFF"/>
                </a:solidFill>
                <a:latin typeface="Arial"/>
              </a:rPr>
              <a:t>Cisco Confidential</a:t>
            </a:r>
          </a:p>
        </p:txBody>
      </p:sp>
      <p:sp>
        <p:nvSpPr>
          <p:cNvPr id="7" name="Text Placeholder 4"/>
          <p:cNvSpPr>
            <a:spLocks noGrp="1"/>
          </p:cNvSpPr>
          <p:nvPr>
            <p:ph type="body" sz="quarter" idx="11" hasCustomPrompt="1"/>
          </p:nvPr>
        </p:nvSpPr>
        <p:spPr>
          <a:xfrm>
            <a:off x="460248" y="5358903"/>
            <a:ext cx="8574685" cy="614362"/>
          </a:xfrm>
        </p:spPr>
        <p:txBody>
          <a:bodyPr vert="horz" lIns="91431" tIns="45716" rIns="91431" bIns="45716"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22"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rPr>
              <a:pPr algn="r" defTabSz="814310" fontAlgn="auto">
                <a:spcBef>
                  <a:spcPts val="0"/>
                </a:spcBef>
                <a:spcAft>
                  <a:spcPts val="0"/>
                </a:spcAft>
              </a:pPr>
              <a:t>‹#›</a:t>
            </a:fld>
            <a:endParaRPr lang="en-US" sz="600" dirty="0">
              <a:solidFill>
                <a:srgbClr val="FFFFFF"/>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1_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44765"/>
            <a:ext cx="4123944"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200" b="0" kern="1200" spc="-100" baseline="0" dirty="0" smtClean="0">
                <a:gradFill>
                  <a:gsLst>
                    <a:gs pos="0">
                      <a:schemeClr val="bg1"/>
                    </a:gs>
                    <a:gs pos="100000">
                      <a:schemeClr val="tx1"/>
                    </a:gs>
                  </a:gsLst>
                  <a:lin ang="36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7" name="Text Placeholder 6"/>
          <p:cNvSpPr>
            <a:spLocks noGrp="1"/>
          </p:cNvSpPr>
          <p:nvPr>
            <p:ph type="body" sz="quarter" idx="10" hasCustomPrompt="1"/>
          </p:nvPr>
        </p:nvSpPr>
        <p:spPr>
          <a:xfrm>
            <a:off x="4818888" y="253909"/>
            <a:ext cx="3895344" cy="841248"/>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200" b="0" kern="1200" spc="-100" baseline="0" dirty="0">
                <a:gradFill>
                  <a:gsLst>
                    <a:gs pos="0">
                      <a:schemeClr val="bg1"/>
                    </a:gs>
                    <a:gs pos="100000">
                      <a:schemeClr val="tx1"/>
                    </a:gs>
                  </a:gsLst>
                  <a:lin ang="3600000" scaled="0"/>
                </a:gra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Right</a:t>
            </a:r>
            <a:endParaRPr lang="en-US" dirty="0"/>
          </a:p>
        </p:txBody>
      </p:sp>
      <p:sp>
        <p:nvSpPr>
          <p:cNvPr id="9" name="Text Placeholder 8"/>
          <p:cNvSpPr>
            <a:spLocks noGrp="1"/>
          </p:cNvSpPr>
          <p:nvPr>
            <p:ph type="body" sz="quarter" idx="11" hasCustomPrompt="1"/>
          </p:nvPr>
        </p:nvSpPr>
        <p:spPr>
          <a:xfrm>
            <a:off x="219456" y="1486226"/>
            <a:ext cx="4142232" cy="4526280"/>
          </a:xfrm>
        </p:spPr>
        <p:txBody>
          <a:bodyPr/>
          <a:lstStyle>
            <a:lvl1pPr marL="0" indent="0">
              <a:buNone/>
              <a:defRPr>
                <a:solidFill>
                  <a:schemeClr val="tx2"/>
                </a:solidFill>
                <a:latin typeface="+mj-lt"/>
              </a:defRPr>
            </a:lvl1pPr>
            <a:lvl2pPr marL="228578" indent="-228578">
              <a:buClr>
                <a:schemeClr val="bg1"/>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486226"/>
            <a:ext cx="4005072" cy="4526280"/>
          </a:xfrm>
        </p:spPr>
        <p:txBody>
          <a:bodyPr/>
          <a:lstStyle>
            <a:lvl1pPr marL="0" indent="0">
              <a:buFontTx/>
              <a:buNone/>
              <a:defRPr>
                <a:solidFill>
                  <a:schemeClr val="tx2"/>
                </a:solidFill>
                <a:latin typeface="+mj-lt"/>
              </a:defRPr>
            </a:lvl1pPr>
            <a:lvl2pPr marL="228578" indent="-228578">
              <a:buClr>
                <a:schemeClr val="bg1"/>
              </a:buClr>
              <a:buFont typeface="Arial" pitchFamily="34" charset="0"/>
              <a:buChar char="•"/>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3"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5" name="Picture 14" descr="verticalbar.png"/>
          <p:cNvPicPr>
            <a:picLocks noChangeAspect="1"/>
          </p:cNvPicPr>
          <p:nvPr userDrawn="1"/>
        </p:nvPicPr>
        <p:blipFill>
          <a:blip r:embed="rId2" cstate="print"/>
          <a:stretch>
            <a:fillRect/>
          </a:stretch>
        </p:blipFill>
        <p:spPr>
          <a:xfrm>
            <a:off x="4447858" y="777667"/>
            <a:ext cx="89319" cy="5287676"/>
          </a:xfrm>
          <a:prstGeom prst="rect">
            <a:avLst/>
          </a:prstGeom>
          <a:noFill/>
          <a:ln>
            <a:noFill/>
          </a:ln>
        </p:spPr>
      </p:pic>
      <p:sp>
        <p:nvSpPr>
          <p:cNvPr id="10" name="Rectangle 4"/>
          <p:cNvSpPr>
            <a:spLocks noChangeArrowheads="1"/>
          </p:cNvSpPr>
          <p:nvPr userDrawn="1"/>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hf hdr="0" ftr="0" dt="0"/>
</p:sldLayout>
</file>

<file path=ppt/slideLayouts/slideLayout570.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312"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3"/>
            <a:ext cx="4349918" cy="1089529"/>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320825"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0"/>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1" name="Picture Placeholder 25"/>
          <p:cNvSpPr>
            <a:spLocks noGrp="1"/>
          </p:cNvSpPr>
          <p:nvPr>
            <p:ph type="pic" sz="quarter" idx="12" hasCustomPrompt="1"/>
          </p:nvPr>
        </p:nvSpPr>
        <p:spPr>
          <a:xfrm>
            <a:off x="7011989" y="311150"/>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8"/>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1"/>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9" name="Picture Placeholder 25"/>
          <p:cNvSpPr>
            <a:spLocks noGrp="1"/>
          </p:cNvSpPr>
          <p:nvPr>
            <p:ph type="pic" sz="quarter" idx="16" hasCustomPrompt="1"/>
          </p:nvPr>
        </p:nvSpPr>
        <p:spPr>
          <a:xfrm>
            <a:off x="7011989" y="5182961"/>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 name="Picture Placeholder 4"/>
          <p:cNvSpPr>
            <a:spLocks noGrp="1"/>
          </p:cNvSpPr>
          <p:nvPr>
            <p:ph type="pic" sz="quarter" idx="10" hasCustomPrompt="1"/>
          </p:nvPr>
        </p:nvSpPr>
        <p:spPr>
          <a:xfrm>
            <a:off x="333375" y="310897"/>
            <a:ext cx="8474869" cy="6054185"/>
          </a:xfrm>
          <a:ln>
            <a:solidFill>
              <a:schemeClr val="bg2"/>
            </a:solidFill>
          </a:ln>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6" y="6374862"/>
            <a:ext cx="8477250" cy="171450"/>
          </a:xfrm>
          <a:prstGeom prst="rect">
            <a:avLst/>
          </a:prstGeom>
        </p:spPr>
      </p:pic>
      <p:sp>
        <p:nvSpPr>
          <p:cNvPr id="11"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8"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0"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spTree>
  </p:cSld>
  <p:clrMapOvr>
    <a:masterClrMapping/>
  </p:clrMapOvr>
  <p:transition>
    <p:wipe dir="r"/>
  </p:transition>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showMasterSp="0" preserve="1" userDrawn="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grpSp>
        <p:nvGrpSpPr>
          <p:cNvPr id="2" name="Group 3"/>
          <p:cNvGrpSpPr/>
          <p:nvPr userDrawn="1"/>
        </p:nvGrpSpPr>
        <p:grpSpPr>
          <a:xfrm>
            <a:off x="341315"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grpSp>
      <p:sp>
        <p:nvSpPr>
          <p:cNvPr id="21" name="Media Placeholder 20"/>
          <p:cNvSpPr>
            <a:spLocks noGrp="1"/>
          </p:cNvSpPr>
          <p:nvPr>
            <p:ph type="media" sz="quarter" idx="10" hasCustomPrompt="1"/>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31" tIns="45716" rIns="91431" bIns="45716"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5"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6"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spTree>
  </p:cSld>
  <p:clrMapOvr>
    <a:masterClrMapping/>
  </p:clrMapOvr>
  <p:transition>
    <p:wipe dir="r"/>
  </p:transition>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2" name="Freeform 21"/>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3" name="Freeform 22"/>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6" name="Freeform 25"/>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7" name="Freeform 26"/>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8" name="Freeform 27"/>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0" name="Freeform 29"/>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1" name="Freeform 30"/>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2" name="Freeform 31"/>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userDrawn="1"/>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1" name="Freeform 20"/>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4" name="Freeform 23"/>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5" name="Freeform 24"/>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6" name="Freeform 25"/>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7" name="Freeform 26"/>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8" name="Freeform 27"/>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9" name="Freeform 28"/>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3" name="Freeform 32"/>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4" name="TextBox 33"/>
          <p:cNvSpPr txBox="1"/>
          <p:nvPr userDrawn="1"/>
        </p:nvSpPr>
        <p:spPr>
          <a:xfrm>
            <a:off x="644691" y="3060489"/>
            <a:ext cx="2467324" cy="646323"/>
          </a:xfrm>
          <a:prstGeom prst="rect">
            <a:avLst/>
          </a:prstGeom>
          <a:noFill/>
        </p:spPr>
        <p:txBody>
          <a:bodyPr wrap="none" lIns="91431" tIns="45716" rIns="91431" bIns="45716" rtlCol="0">
            <a:spAutoFit/>
          </a:bodyPr>
          <a:lstStyle/>
          <a:p>
            <a:pPr defTabSz="914312" fontAlgn="auto">
              <a:spcBef>
                <a:spcPts val="0"/>
              </a:spcBef>
              <a:spcAft>
                <a:spcPts val="0"/>
              </a:spcAft>
            </a:pPr>
            <a:r>
              <a:rPr lang="en-US" sz="3600" dirty="0" smtClean="0">
                <a:solidFill>
                  <a:srgbClr val="FFFFFF"/>
                </a:solidFill>
                <a:latin typeface="Arial"/>
              </a:rPr>
              <a:t>Thank you.</a:t>
            </a:r>
            <a:endParaRPr lang="en-US" sz="3600" dirty="0">
              <a:solidFill>
                <a:srgbClr val="FFFFFF"/>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ullet_3-Column Layout w title">
    <p:spTree>
      <p:nvGrpSpPr>
        <p:cNvPr id="1" name=""/>
        <p:cNvGrpSpPr/>
        <p:nvPr/>
      </p:nvGrpSpPr>
      <p:grpSpPr>
        <a:xfrm>
          <a:off x="0" y="0"/>
          <a:ext cx="0" cy="0"/>
          <a:chOff x="0" y="0"/>
          <a:chExt cx="0" cy="0"/>
        </a:xfrm>
      </p:grpSpPr>
      <p:sp>
        <p:nvSpPr>
          <p:cNvPr id="9" name="Text Placeholder 10"/>
          <p:cNvSpPr>
            <a:spLocks noGrp="1"/>
          </p:cNvSpPr>
          <p:nvPr>
            <p:ph type="body" sz="quarter" idx="12"/>
          </p:nvPr>
        </p:nvSpPr>
        <p:spPr>
          <a:xfrm>
            <a:off x="209803" y="1457517"/>
            <a:ext cx="2670175" cy="648707"/>
          </a:xfrm>
        </p:spPr>
        <p:txBody>
          <a:bodyPr anchor="b">
            <a:noAutofit/>
          </a:bodyPr>
          <a:lstStyle>
            <a:lvl1pPr marL="457156" indent="-457156" algn="l">
              <a:buFontTx/>
              <a:buNone/>
              <a:defRPr kumimoji="0" lang="en-US" sz="2200" b="0" i="0" u="none" strike="noStrike" kern="1200" cap="none" spc="0" normalizeH="0" baseline="0" noProof="0" dirty="0" smtClean="0">
                <a:ln>
                  <a:noFill/>
                </a:ln>
                <a:solidFill>
                  <a:schemeClr val="tx2">
                    <a:lumMod val="60000"/>
                    <a:lumOff val="40000"/>
                  </a:schemeClr>
                </a:soli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tabLst/>
              <a:defRPr/>
            </a:pPr>
            <a:r>
              <a:rPr lang="en-US" dirty="0" smtClean="0"/>
              <a:t>Click to edit Master text styles</a:t>
            </a:r>
          </a:p>
        </p:txBody>
      </p:sp>
      <p:sp>
        <p:nvSpPr>
          <p:cNvPr id="10" name="Text Placeholder 10"/>
          <p:cNvSpPr>
            <a:spLocks noGrp="1"/>
          </p:cNvSpPr>
          <p:nvPr>
            <p:ph type="body" sz="quarter" idx="13"/>
          </p:nvPr>
        </p:nvSpPr>
        <p:spPr>
          <a:xfrm>
            <a:off x="3289554" y="1458042"/>
            <a:ext cx="2596896" cy="649386"/>
          </a:xfrm>
        </p:spPr>
        <p:txBody>
          <a:bodyPr anchor="b">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2200" b="0" i="0" u="none" strike="noStrike" kern="1200" cap="none" spc="0" normalizeH="0" baseline="0" noProof="0">
                <a:ln>
                  <a:noFill/>
                </a:ln>
                <a:solidFill>
                  <a:srgbClr val="888C8A"/>
                </a:soli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
        <p:nvSpPr>
          <p:cNvPr id="13" name="Text Placeholder 12"/>
          <p:cNvSpPr>
            <a:spLocks noGrp="1"/>
          </p:cNvSpPr>
          <p:nvPr>
            <p:ph type="body" sz="quarter" idx="14"/>
          </p:nvPr>
        </p:nvSpPr>
        <p:spPr>
          <a:xfrm>
            <a:off x="244475" y="2398083"/>
            <a:ext cx="2622550" cy="4084228"/>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5"/>
          </p:nvPr>
        </p:nvSpPr>
        <p:spPr>
          <a:xfrm>
            <a:off x="3292475" y="2396087"/>
            <a:ext cx="2593975" cy="4057649"/>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2402558"/>
            <a:ext cx="2633662" cy="4031070"/>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verticalbar.png"/>
          <p:cNvPicPr>
            <a:picLocks/>
          </p:cNvPicPr>
          <p:nvPr/>
        </p:nvPicPr>
        <p:blipFill>
          <a:blip r:embed="rId2" cstate="print"/>
          <a:stretch>
            <a:fillRect/>
          </a:stretch>
        </p:blipFill>
        <p:spPr>
          <a:xfrm>
            <a:off x="3038157" y="1727431"/>
            <a:ext cx="89432" cy="4754880"/>
          </a:xfrm>
          <a:prstGeom prst="rect">
            <a:avLst/>
          </a:prstGeom>
          <a:noFill/>
          <a:ln>
            <a:noFill/>
          </a:ln>
        </p:spPr>
      </p:pic>
      <p:pic>
        <p:nvPicPr>
          <p:cNvPr id="18" name="Picture 17" descr="verticalbar.png"/>
          <p:cNvPicPr>
            <a:picLocks/>
          </p:cNvPicPr>
          <p:nvPr/>
        </p:nvPicPr>
        <p:blipFill>
          <a:blip r:embed="rId2" cstate="print"/>
          <a:stretch>
            <a:fillRect/>
          </a:stretch>
        </p:blipFill>
        <p:spPr>
          <a:xfrm>
            <a:off x="6029007" y="1727431"/>
            <a:ext cx="89432" cy="4754880"/>
          </a:xfrm>
          <a:prstGeom prst="rect">
            <a:avLst/>
          </a:prstGeom>
          <a:noFill/>
          <a:ln>
            <a:noFill/>
          </a:ln>
        </p:spPr>
      </p:pic>
      <p:sp>
        <p:nvSpPr>
          <p:cNvPr id="12"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19" name="Text Placeholder 10"/>
          <p:cNvSpPr>
            <a:spLocks noGrp="1"/>
          </p:cNvSpPr>
          <p:nvPr>
            <p:ph type="body" sz="quarter" idx="17"/>
          </p:nvPr>
        </p:nvSpPr>
        <p:spPr>
          <a:xfrm>
            <a:off x="6300788" y="1458042"/>
            <a:ext cx="2596896" cy="649386"/>
          </a:xfrm>
        </p:spPr>
        <p:txBody>
          <a:bodyPr anchor="b">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2200" b="0" i="0" u="none" strike="noStrike" kern="1200" cap="none" spc="0" normalizeH="0" baseline="0" noProof="0">
                <a:ln>
                  <a:noFill/>
                </a:ln>
                <a:solidFill>
                  <a:srgbClr val="888C8A"/>
                </a:soli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580.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6" name="Freeform 5"/>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7" name="Freeform 6"/>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9" name="Freeform 8"/>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10" name="Freeform 9"/>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11" name="Freeform 10"/>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12" name="Freeform 11"/>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15" name="Freeform 14"/>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16" name="Freeform 15"/>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17" name="Freeform 16"/>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4" name="TextBox 33"/>
          <p:cNvSpPr txBox="1"/>
          <p:nvPr userDrawn="1"/>
        </p:nvSpPr>
        <p:spPr>
          <a:xfrm>
            <a:off x="644691" y="3060489"/>
            <a:ext cx="2467324" cy="646323"/>
          </a:xfrm>
          <a:prstGeom prst="rect">
            <a:avLst/>
          </a:prstGeom>
          <a:noFill/>
        </p:spPr>
        <p:txBody>
          <a:bodyPr wrap="none" lIns="91431" tIns="45716" rIns="91431" bIns="45716" rtlCol="0">
            <a:spAutoFit/>
          </a:bodyPr>
          <a:lstStyle/>
          <a:p>
            <a:pPr defTabSz="914312" fontAlgn="auto">
              <a:spcBef>
                <a:spcPts val="0"/>
              </a:spcBef>
              <a:spcAft>
                <a:spcPts val="0"/>
              </a:spcAft>
            </a:pPr>
            <a:r>
              <a:rPr lang="en-US" sz="3600" dirty="0" smtClean="0">
                <a:solidFill>
                  <a:srgbClr val="FFFFFF"/>
                </a:solidFill>
                <a:latin typeface="Arial"/>
              </a:rPr>
              <a:t>Thank you.</a:t>
            </a:r>
            <a:endParaRPr lang="en-US" sz="3600" dirty="0">
              <a:solidFill>
                <a:srgbClr val="FFFFFF"/>
              </a:solidFill>
              <a:latin typeface="Arial"/>
            </a:endParaRPr>
          </a:p>
        </p:txBody>
      </p:sp>
      <p:sp>
        <p:nvSpPr>
          <p:cNvPr id="19" name="Rectangle 18"/>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5" name="Freeform 34"/>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6" name="Freeform 35"/>
          <p:cNvSpPr>
            <a:spLocks/>
          </p:cNvSpPr>
          <p:nvPr userDrawn="1"/>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7" name="Freeform 36"/>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8" name="Freeform 37"/>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9" name="Freeform 38"/>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40" name="Freeform 39"/>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41" name="Freeform 40"/>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42" name="Freeform 41"/>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43" name="Freeform 42"/>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47" name="Freeform 46"/>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showMasterSp="0" preserve="1">
  <p:cSld name="1_Title Slide-animated White">
    <p:spTree>
      <p:nvGrpSpPr>
        <p:cNvPr id="1" name=""/>
        <p:cNvGrpSpPr/>
        <p:nvPr/>
      </p:nvGrpSpPr>
      <p:grpSpPr>
        <a:xfrm>
          <a:off x="0" y="0"/>
          <a:ext cx="0" cy="0"/>
          <a:chOff x="0" y="0"/>
          <a:chExt cx="0" cy="0"/>
        </a:xfrm>
      </p:grpSpPr>
      <p:pic>
        <p:nvPicPr>
          <p:cNvPr id="38" name="Picture 37" descr="bottom bar.jpg"/>
          <p:cNvPicPr>
            <a:picLocks noChangeAspect="1"/>
          </p:cNvPicPr>
          <p:nvPr/>
        </p:nvPicPr>
        <p:blipFill>
          <a:blip r:embed="rId2" cstate="print"/>
          <a:stretch>
            <a:fillRect/>
          </a:stretch>
        </p:blipFill>
        <p:spPr>
          <a:xfrm>
            <a:off x="333376" y="6378339"/>
            <a:ext cx="8477250" cy="162912"/>
          </a:xfrm>
          <a:prstGeom prst="rect">
            <a:avLst/>
          </a:prstGeom>
        </p:spPr>
      </p:pic>
      <p:sp>
        <p:nvSpPr>
          <p:cNvPr id="39" name="Rectangle 38"/>
          <p:cNvSpPr/>
          <p:nvPr/>
        </p:nvSpPr>
        <p:spPr>
          <a:xfrm>
            <a:off x="3405353" y="5948637"/>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0" name="Rectangle 39"/>
          <p:cNvSpPr/>
          <p:nvPr/>
        </p:nvSpPr>
        <p:spPr>
          <a:xfrm>
            <a:off x="1460940" y="5948637"/>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2" name="Rectangle 41"/>
          <p:cNvSpPr/>
          <p:nvPr/>
        </p:nvSpPr>
        <p:spPr>
          <a:xfrm>
            <a:off x="4771698" y="5948637"/>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3" name="Rounded Rectangle 42"/>
          <p:cNvSpPr/>
          <p:nvPr/>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5" name="Rounded Rectangle 44"/>
          <p:cNvSpPr/>
          <p:nvPr/>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6" name="Rounded Rectangle 45"/>
          <p:cNvSpPr/>
          <p:nvPr/>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7" name="Rounded Rectangle 46"/>
          <p:cNvSpPr/>
          <p:nvPr/>
        </p:nvSpPr>
        <p:spPr>
          <a:xfrm rot="10800000" flipH="1">
            <a:off x="5869870" y="6614160"/>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8" name="Rounded Rectangle 47"/>
          <p:cNvSpPr/>
          <p:nvPr/>
        </p:nvSpPr>
        <p:spPr>
          <a:xfrm rot="10800000" flipH="1">
            <a:off x="6933206" y="661416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49" name="Rounded Rectangle 48"/>
          <p:cNvSpPr/>
          <p:nvPr/>
        </p:nvSpPr>
        <p:spPr>
          <a:xfrm rot="10800000" flipH="1">
            <a:off x="2191487"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0" name="Rounded Rectangle 49"/>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1" name="Rounded Rectangle 50"/>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2" name="Rounded Rectangle 51"/>
          <p:cNvSpPr/>
          <p:nvPr/>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3" name="Rounded Rectangle 52"/>
          <p:cNvSpPr/>
          <p:nvPr/>
        </p:nvSpPr>
        <p:spPr>
          <a:xfrm rot="10800000" flipH="1">
            <a:off x="341313" y="6708753"/>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4" name="Rounded Rectangle 53"/>
          <p:cNvSpPr/>
          <p:nvPr/>
        </p:nvSpPr>
        <p:spPr>
          <a:xfrm rot="10800000" flipH="1">
            <a:off x="8038251" y="8318269"/>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5" name="Rounded Rectangle 54"/>
          <p:cNvSpPr/>
          <p:nvPr/>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6" name="Rounded Rectangle 55"/>
          <p:cNvSpPr/>
          <p:nvPr/>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57" name="Rectangle 56"/>
          <p:cNvSpPr/>
          <p:nvPr/>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grpSp>
        <p:nvGrpSpPr>
          <p:cNvPr id="4"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solidFill>
                  <a:srgbClr val="0096D6"/>
                </a:solidFill>
                <a:latin typeface="Aria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0096D6"/>
                </a:solidFill>
                <a:latin typeface="Aria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0096D6"/>
                </a:solidFill>
                <a:latin typeface="Aria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0096D6"/>
                </a:solidFill>
                <a:latin typeface="Aria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grpSp>
      <p:sp>
        <p:nvSpPr>
          <p:cNvPr id="88" name="Rectangle 87"/>
          <p:cNvSpPr/>
          <p:nvPr/>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89"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90"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9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45"/>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46"/>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47"/>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48"/>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4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49"/>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50"/>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51"/>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52"/>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53"/>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54"/>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55"/>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56"/>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2"/>
                                        </p:tgtEl>
                                        <p:attrNameLst>
                                          <p:attrName>style.color</p:attrName>
                                        </p:attrNameLst>
                                      </p:cBhvr>
                                      <p:to>
                                        <a:srgbClr val="60CCCC"/>
                                      </p:to>
                                    </p:animClr>
                                    <p:animClr clrSpc="rgb" dir="cw">
                                      <p:cBhvr>
                                        <p:cTn id="33" dur="6650" autoRev="1" fill="hold"/>
                                        <p:tgtEl>
                                          <p:spTgt spid="42"/>
                                        </p:tgtEl>
                                        <p:attrNameLst>
                                          <p:attrName>fillcolor</p:attrName>
                                        </p:attrNameLst>
                                      </p:cBhvr>
                                      <p:to>
                                        <a:srgbClr val="60CCCC"/>
                                      </p:to>
                                    </p:animClr>
                                    <p:set>
                                      <p:cBhvr>
                                        <p:cTn id="34" dur="6650" autoRev="1" fill="hold"/>
                                        <p:tgtEl>
                                          <p:spTgt spid="42"/>
                                        </p:tgtEl>
                                        <p:attrNameLst>
                                          <p:attrName>fill.type</p:attrName>
                                        </p:attrNameLst>
                                      </p:cBhvr>
                                      <p:to>
                                        <p:strVal val="solid"/>
                                      </p:to>
                                    </p:set>
                                    <p:set>
                                      <p:cBhvr>
                                        <p:cTn id="35" dur="6650" autoRev="1" fill="hold"/>
                                        <p:tgtEl>
                                          <p:spTgt spid="42"/>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0"/>
                                        </p:tgtEl>
                                        <p:attrNameLst>
                                          <p:attrName>style.color</p:attrName>
                                        </p:attrNameLst>
                                      </p:cBhvr>
                                      <p:to>
                                        <a:srgbClr val="60CCCC"/>
                                      </p:to>
                                    </p:animClr>
                                    <p:animClr clrSpc="rgb" dir="cw">
                                      <p:cBhvr>
                                        <p:cTn id="38" dur="5350" autoRev="1" fill="hold"/>
                                        <p:tgtEl>
                                          <p:spTgt spid="40"/>
                                        </p:tgtEl>
                                        <p:attrNameLst>
                                          <p:attrName>fillcolor</p:attrName>
                                        </p:attrNameLst>
                                      </p:cBhvr>
                                      <p:to>
                                        <a:srgbClr val="60CCCC"/>
                                      </p:to>
                                    </p:animClr>
                                    <p:set>
                                      <p:cBhvr>
                                        <p:cTn id="39" dur="5350" autoRev="1" fill="hold"/>
                                        <p:tgtEl>
                                          <p:spTgt spid="40"/>
                                        </p:tgtEl>
                                        <p:attrNameLst>
                                          <p:attrName>fill.type</p:attrName>
                                        </p:attrNameLst>
                                      </p:cBhvr>
                                      <p:to>
                                        <p:strVal val="solid"/>
                                      </p:to>
                                    </p:set>
                                    <p:set>
                                      <p:cBhvr>
                                        <p:cTn id="40" dur="5350" autoRev="1" fill="hold"/>
                                        <p:tgtEl>
                                          <p:spTgt spid="40"/>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39"/>
                                        </p:tgtEl>
                                        <p:attrNameLst>
                                          <p:attrName>style.color</p:attrName>
                                        </p:attrNameLst>
                                      </p:cBhvr>
                                      <p:to>
                                        <a:srgbClr val="60CCCC"/>
                                      </p:to>
                                    </p:animClr>
                                    <p:animClr clrSpc="rgb" dir="cw">
                                      <p:cBhvr>
                                        <p:cTn id="43" dur="6650" autoRev="1" fill="hold"/>
                                        <p:tgtEl>
                                          <p:spTgt spid="39"/>
                                        </p:tgtEl>
                                        <p:attrNameLst>
                                          <p:attrName>fillcolor</p:attrName>
                                        </p:attrNameLst>
                                      </p:cBhvr>
                                      <p:to>
                                        <a:srgbClr val="60CCCC"/>
                                      </p:to>
                                    </p:animClr>
                                    <p:set>
                                      <p:cBhvr>
                                        <p:cTn id="44" dur="6650" autoRev="1" fill="hold"/>
                                        <p:tgtEl>
                                          <p:spTgt spid="39"/>
                                        </p:tgtEl>
                                        <p:attrNameLst>
                                          <p:attrName>fill.type</p:attrName>
                                        </p:attrNameLst>
                                      </p:cBhvr>
                                      <p:to>
                                        <p:strVal val="solid"/>
                                      </p:to>
                                    </p:set>
                                    <p:set>
                                      <p:cBhvr>
                                        <p:cTn id="45" dur="6650" autoRev="1"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showMasterSp="0" preserve="1">
  <p:cSld name="2_Title Slide-White">
    <p:spTree>
      <p:nvGrpSpPr>
        <p:cNvPr id="1" name=""/>
        <p:cNvGrpSpPr/>
        <p:nvPr/>
      </p:nvGrpSpPr>
      <p:grpSpPr>
        <a:xfrm>
          <a:off x="0" y="0"/>
          <a:ext cx="0" cy="0"/>
          <a:chOff x="0" y="0"/>
          <a:chExt cx="0" cy="0"/>
        </a:xfrm>
      </p:grpSpPr>
      <p:pic>
        <p:nvPicPr>
          <p:cNvPr id="38" name="Picture 37" descr="bottom bar.jpg"/>
          <p:cNvPicPr>
            <a:picLocks noChangeAspect="1"/>
          </p:cNvPicPr>
          <p:nvPr/>
        </p:nvPicPr>
        <p:blipFill>
          <a:blip r:embed="rId2" cstate="print"/>
          <a:stretch>
            <a:fillRect/>
          </a:stretch>
        </p:blipFill>
        <p:spPr>
          <a:xfrm>
            <a:off x="333376" y="6378339"/>
            <a:ext cx="8477250" cy="162912"/>
          </a:xfrm>
          <a:prstGeom prst="rect">
            <a:avLst/>
          </a:prstGeom>
        </p:spPr>
      </p:pic>
      <p:sp>
        <p:nvSpPr>
          <p:cNvPr id="57" name="Rectangle 56"/>
          <p:cNvSpPr/>
          <p:nvPr/>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grpSp>
        <p:nvGrpSpPr>
          <p:cNvPr id="4" name="Group 67"/>
          <p:cNvGrpSpPr/>
          <p:nvPr/>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a:solidFill>
                  <a:srgbClr val="0096D6"/>
                </a:solidFill>
                <a:latin typeface="Aria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a:solidFill>
                  <a:srgbClr val="0096D6"/>
                </a:solidFill>
                <a:latin typeface="Aria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a:solidFill>
                  <a:srgbClr val="0096D6"/>
                </a:solidFill>
                <a:latin typeface="Aria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a:solidFill>
                  <a:srgbClr val="0096D6"/>
                </a:solidFill>
                <a:latin typeface="Aria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a:solidFill>
                  <a:srgbClr val="0096D6"/>
                </a:solidFill>
                <a:latin typeface="Aria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a:solidFill>
                  <a:srgbClr val="0096D6"/>
                </a:solidFill>
                <a:latin typeface="Aria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a:solidFill>
                  <a:srgbClr val="0096D6"/>
                </a:solidFill>
                <a:latin typeface="Arial"/>
              </a:endParaRPr>
            </a:p>
          </p:txBody>
        </p:sp>
      </p:grpSp>
      <p:sp>
        <p:nvSpPr>
          <p:cNvPr id="88" name="Rectangle 87"/>
          <p:cNvSpPr/>
          <p:nvPr/>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solidFill>
                <a:srgbClr val="FFFFFF"/>
              </a:solidFill>
            </a:endParaRPr>
          </a:p>
        </p:txBody>
      </p:sp>
      <p:sp>
        <p:nvSpPr>
          <p:cNvPr id="89"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90"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9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spTree>
      <p:nvGrpSpPr>
        <p:cNvPr id="1" name=""/>
        <p:cNvGrpSpPr/>
        <p:nvPr/>
      </p:nvGrpSpPr>
      <p:grpSpPr>
        <a:xfrm>
          <a:off x="0" y="0"/>
          <a:ext cx="0" cy="0"/>
          <a:chOff x="0" y="0"/>
          <a:chExt cx="0" cy="0"/>
        </a:xfrm>
      </p:grpSpPr>
      <p:pic>
        <p:nvPicPr>
          <p:cNvPr id="58"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59" name="Rounded Rectangle 5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4" name="Rounded Rectangle 63"/>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5" name="Rounded Rectangle 64"/>
          <p:cNvSpPr/>
          <p:nvPr/>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a:endParaRPr lang="en-US" dirty="0">
              <a:solidFill>
                <a:srgbClr val="FFFFFF"/>
              </a:solidFill>
            </a:endParaRPr>
          </a:p>
        </p:txBody>
      </p:sp>
      <p:sp>
        <p:nvSpPr>
          <p:cNvPr id="66" name="Rounded Rectangle 65"/>
          <p:cNvSpPr/>
          <p:nvPr/>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7" name="Rounded Rectangle 66"/>
          <p:cNvSpPr/>
          <p:nvPr/>
        </p:nvSpPr>
        <p:spPr>
          <a:xfrm>
            <a:off x="8105451" y="569919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8" name="Rounded Rectangle 67"/>
          <p:cNvSpPr/>
          <p:nvPr/>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69"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FFFFFF"/>
                </a:solidFill>
                <a:latin typeface="Arial"/>
              </a:rPr>
              <a:t>Cisco Confidential</a:t>
            </a:r>
          </a:p>
        </p:txBody>
      </p:sp>
      <p:sp>
        <p:nvSpPr>
          <p:cNvPr id="7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7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FFFFFF"/>
                </a:solidFill>
                <a:latin typeface="Arial"/>
              </a:rPr>
              <a:pPr algn="r" defTabSz="814310"/>
              <a:t>‹#›</a:t>
            </a:fld>
            <a:endParaRPr lang="en-US" sz="600" dirty="0">
              <a:solidFill>
                <a:srgbClr val="FFFFFF"/>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showMasterSp="0" preserve="1">
  <p:cSld name="4_Title Slide Gradient">
    <p:spTree>
      <p:nvGrpSpPr>
        <p:cNvPr id="1" name=""/>
        <p:cNvGrpSpPr/>
        <p:nvPr/>
      </p:nvGrpSpPr>
      <p:grpSpPr>
        <a:xfrm>
          <a:off x="0" y="0"/>
          <a:ext cx="0" cy="0"/>
          <a:chOff x="0" y="0"/>
          <a:chExt cx="0" cy="0"/>
        </a:xfrm>
      </p:grpSpPr>
      <p:grpSp>
        <p:nvGrpSpPr>
          <p:cNvPr id="4" name="Group 30"/>
          <p:cNvGrpSpPr/>
          <p:nvPr/>
        </p:nvGrpSpPr>
        <p:grpSpPr>
          <a:xfrm>
            <a:off x="-12699" y="-2056029"/>
            <a:ext cx="9847891" cy="19379146"/>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a:endParaRPr lang="en-US" dirty="0">
                <a:solidFill>
                  <a:srgbClr val="FFFFFF"/>
                </a:solidFill>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69"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FFFFFF"/>
                </a:solidFill>
                <a:latin typeface="Arial"/>
              </a:rPr>
              <a:t>Cisco Confidential</a:t>
            </a:r>
          </a:p>
        </p:txBody>
      </p:sp>
      <p:sp>
        <p:nvSpPr>
          <p:cNvPr id="7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7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FFFFFF"/>
                </a:solidFill>
                <a:latin typeface="Arial"/>
              </a:rPr>
              <a:pPr algn="r" defTabSz="814310"/>
              <a:t>‹#›</a:t>
            </a:fld>
            <a:endParaRPr lang="en-US" sz="600" dirty="0">
              <a:solidFill>
                <a:srgbClr val="FFFFFF"/>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5" name="Group 38"/>
          <p:cNvGrpSpPr/>
          <p:nvPr/>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Tree>
  </p:cSld>
  <p:clrMapOvr>
    <a:masterClrMapping/>
  </p:clrMapOvr>
  <p:transition>
    <p:wipe dir="r"/>
  </p:transition>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p:nvSpPr>
        <p:spPr>
          <a:xfrm>
            <a:off x="217357" y="3020519"/>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21393" y="399144"/>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p:nvSpPr>
        <p:spPr>
          <a:xfrm>
            <a:off x="217357" y="3020519"/>
            <a:ext cx="8694295" cy="175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21393" y="1967967"/>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745336"/>
            <a:ext cx="2622550" cy="4391025"/>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5"/>
          </p:nvPr>
        </p:nvSpPr>
        <p:spPr>
          <a:xfrm>
            <a:off x="3292475" y="1745336"/>
            <a:ext cx="2593975" cy="4362450"/>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6"/>
          </p:nvPr>
        </p:nvSpPr>
        <p:spPr>
          <a:xfrm>
            <a:off x="6300788" y="1745336"/>
            <a:ext cx="2633662" cy="4333875"/>
          </a:xfrm>
        </p:spPr>
        <p:txBody>
          <a:bodyPr/>
          <a:lstStyle>
            <a:lvl1pPr>
              <a:defRPr>
                <a:solidFill>
                  <a:schemeClr val="tx2"/>
                </a:solidFill>
                <a:latin typeface="+mj-lt"/>
                <a:cs typeface="Arial" pitchFamily="34" charset="0"/>
              </a:defRPr>
            </a:lvl1pPr>
            <a:lvl2pPr>
              <a:defRPr>
                <a:solidFill>
                  <a:schemeClr val="tx2"/>
                </a:solidFill>
                <a:latin typeface="+mj-lt"/>
                <a:cs typeface="Arial" pitchFamily="34" charset="0"/>
              </a:defRPr>
            </a:lvl2pPr>
            <a:lvl3pPr>
              <a:defRPr>
                <a:solidFill>
                  <a:schemeClr val="tx2"/>
                </a:solidFill>
                <a:latin typeface="+mj-lt"/>
                <a:cs typeface="Arial" pitchFamily="34" charset="0"/>
              </a:defRPr>
            </a:lvl3pPr>
            <a:lvl4pPr>
              <a:defRPr>
                <a:solidFill>
                  <a:schemeClr val="tx2"/>
                </a:solidFill>
                <a:latin typeface="+mj-lt"/>
                <a:cs typeface="Arial" pitchFamily="34" charset="0"/>
              </a:defRPr>
            </a:lvl4pPr>
            <a:lvl5pPr>
              <a:defRPr>
                <a:solidFill>
                  <a:schemeClr val="tx2"/>
                </a:solidFill>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15" descr="verticalbar.png"/>
          <p:cNvPicPr>
            <a:picLocks noChangeAspect="1"/>
          </p:cNvPicPr>
          <p:nvPr userDrawn="1"/>
        </p:nvPicPr>
        <p:blipFill>
          <a:blip r:embed="rId2" cstate="print"/>
          <a:stretch>
            <a:fillRect/>
          </a:stretch>
        </p:blipFill>
        <p:spPr>
          <a:xfrm>
            <a:off x="3038159" y="922804"/>
            <a:ext cx="89319" cy="5287676"/>
          </a:xfrm>
          <a:prstGeom prst="rect">
            <a:avLst/>
          </a:prstGeom>
          <a:noFill/>
          <a:ln>
            <a:noFill/>
          </a:ln>
        </p:spPr>
      </p:pic>
      <p:pic>
        <p:nvPicPr>
          <p:cNvPr id="18" name="Picture 17" descr="verticalbar.png"/>
          <p:cNvPicPr>
            <a:picLocks noChangeAspect="1"/>
          </p:cNvPicPr>
          <p:nvPr userDrawn="1"/>
        </p:nvPicPr>
        <p:blipFill>
          <a:blip r:embed="rId2" cstate="print"/>
          <a:stretch>
            <a:fillRect/>
          </a:stretch>
        </p:blipFill>
        <p:spPr>
          <a:xfrm>
            <a:off x="6029009" y="922804"/>
            <a:ext cx="89319" cy="5287676"/>
          </a:xfrm>
          <a:prstGeom prst="rect">
            <a:avLst/>
          </a:prstGeom>
          <a:noFill/>
          <a:ln>
            <a:noFill/>
          </a:ln>
        </p:spPr>
      </p:pic>
      <p:sp>
        <p:nvSpPr>
          <p:cNvPr id="12" name="Title 1"/>
          <p:cNvSpPr>
            <a:spLocks noGrp="1"/>
          </p:cNvSpPr>
          <p:nvPr>
            <p:ph type="title" hasCustomPrompt="1"/>
          </p:nvPr>
        </p:nvSpPr>
        <p:spPr>
          <a:xfrm>
            <a:off x="229702" y="240127"/>
            <a:ext cx="2637323" cy="1155528"/>
          </a:xfrm>
        </p:spPr>
        <p:txBody>
          <a:bodyPr/>
          <a:lstStyle>
            <a:lvl1pPr algn="l" defTabSz="914312" rtl="0" eaLnBrk="1" latinLnBrk="0" hangingPunct="1">
              <a:lnSpc>
                <a:spcPct val="80000"/>
              </a:lnSpc>
              <a:spcBef>
                <a:spcPct val="0"/>
              </a:spcBef>
              <a:buNone/>
              <a:defRPr lang="en-US" sz="3200" b="0" kern="1200" spc="-100" baseline="0" dirty="0">
                <a:gradFill flip="none" rotWithShape="1">
                  <a:gsLst>
                    <a:gs pos="0">
                      <a:schemeClr val="bg1"/>
                    </a:gs>
                    <a:gs pos="100000">
                      <a:schemeClr val="tx1"/>
                    </a:gs>
                  </a:gsLst>
                  <a:lin ang="3600000" scaled="0"/>
                  <a:tileRect/>
                </a:gradFill>
                <a:latin typeface="+mj-lt"/>
                <a:ea typeface="+mj-ea"/>
                <a:cs typeface="+mj-cs"/>
              </a:defRPr>
            </a:lvl1pPr>
          </a:lstStyle>
          <a:p>
            <a:r>
              <a:rPr lang="en-US" dirty="0" smtClean="0"/>
              <a:t>Three Column Title Left</a:t>
            </a:r>
            <a:endParaRPr lang="en-US" dirty="0"/>
          </a:p>
        </p:txBody>
      </p:sp>
      <p:sp>
        <p:nvSpPr>
          <p:cNvPr id="23" name="Text Placeholder 6"/>
          <p:cNvSpPr>
            <a:spLocks noGrp="1"/>
          </p:cNvSpPr>
          <p:nvPr>
            <p:ph type="body" sz="quarter" idx="10" hasCustomPrompt="1"/>
          </p:nvPr>
        </p:nvSpPr>
        <p:spPr>
          <a:xfrm>
            <a:off x="3292475" y="253909"/>
            <a:ext cx="2593975" cy="1141746"/>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200" b="0" kern="1200" spc="-100" baseline="0" dirty="0">
                <a:gradFill flip="none" rotWithShape="1">
                  <a:gsLst>
                    <a:gs pos="0">
                      <a:schemeClr val="bg1"/>
                    </a:gs>
                    <a:gs pos="100000">
                      <a:schemeClr val="tx1"/>
                    </a:gs>
                  </a:gsLst>
                  <a:lin ang="3600000" scaled="0"/>
                  <a:tileRect/>
                </a:gra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Three Column</a:t>
            </a:r>
            <a:br>
              <a:rPr lang="en-US" dirty="0" smtClean="0"/>
            </a:br>
            <a:r>
              <a:rPr lang="en-US" dirty="0" smtClean="0"/>
              <a:t>Title Left</a:t>
            </a:r>
            <a:endParaRPr lang="en-US" dirty="0"/>
          </a:p>
        </p:txBody>
      </p:sp>
      <p:sp>
        <p:nvSpPr>
          <p:cNvPr id="24" name="Text Placeholder 6"/>
          <p:cNvSpPr>
            <a:spLocks noGrp="1"/>
          </p:cNvSpPr>
          <p:nvPr>
            <p:ph type="body" sz="quarter" idx="17" hasCustomPrompt="1"/>
          </p:nvPr>
        </p:nvSpPr>
        <p:spPr>
          <a:xfrm>
            <a:off x="6300789" y="240127"/>
            <a:ext cx="2593975" cy="1141746"/>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200" b="0" kern="1200" spc="-100" baseline="0" dirty="0">
                <a:gradFill flip="none" rotWithShape="1">
                  <a:gsLst>
                    <a:gs pos="0">
                      <a:schemeClr val="bg1"/>
                    </a:gs>
                    <a:gs pos="100000">
                      <a:schemeClr val="tx1"/>
                    </a:gs>
                  </a:gsLst>
                  <a:lin ang="3600000" scaled="0"/>
                  <a:tileRect/>
                </a:gra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Three Column</a:t>
            </a:r>
            <a:br>
              <a:rPr lang="en-US" dirty="0" smtClean="0"/>
            </a:br>
            <a:r>
              <a:rPr lang="en-US" dirty="0" smtClean="0"/>
              <a:t>Title Left</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90.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6"/>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4"/>
            <a:ext cx="3236976" cy="646331"/>
          </a:xfrm>
        </p:spPr>
        <p:txBody>
          <a:bodyPr>
            <a:noAutofit/>
          </a:bodyPr>
          <a:lstStyle>
            <a:lvl1pPr marL="114289" indent="-114289" algn="l" defTabSz="914312"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3"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pic>
        <p:nvPicPr>
          <p:cNvPr id="9" name="Picture 8" descr="bottom bar.jpg"/>
          <p:cNvPicPr>
            <a:picLocks noChangeAspect="1"/>
          </p:cNvPicPr>
          <p:nvPr/>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92.xml><?xml version="1.0" encoding="utf-8"?>
<p:sldLayout xmlns:a="http://schemas.openxmlformats.org/drawingml/2006/main" xmlns:r="http://schemas.openxmlformats.org/officeDocument/2006/relationships" xmlns:p="http://schemas.openxmlformats.org/presentationml/2006/main" showMasterSp="0" preserve="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10" name="Rectangle 4"/>
          <p:cNvSpPr>
            <a:spLocks noChangeArrowheads="1"/>
          </p:cNvSpPr>
          <p:nvPr/>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
        <p:nvSpPr>
          <p:cNvPr id="16" name="Text Placeholder 15"/>
          <p:cNvSpPr>
            <a:spLocks noGrp="1"/>
          </p:cNvSpPr>
          <p:nvPr>
            <p:ph type="body" sz="quarter" idx="13" hasCustomPrompt="1"/>
          </p:nvPr>
        </p:nvSpPr>
        <p:spPr>
          <a:xfrm>
            <a:off x="4830903" y="295275"/>
            <a:ext cx="4132262" cy="838200"/>
          </a:xfrm>
        </p:spPr>
        <p:txBody>
          <a:bodyPr lIns="82288" rIns="82288"/>
          <a:lstStyle>
            <a:lvl1pPr marL="0" indent="0" algn="l" defTabSz="914312" rtl="0" eaLnBrk="1" latinLnBrk="0" hangingPunct="1">
              <a:lnSpc>
                <a:spcPct val="80000"/>
              </a:lnSpc>
              <a:spcBef>
                <a:spcPct val="0"/>
              </a:spcBef>
              <a:buFontTx/>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lvl="0"/>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Two Column</a:t>
            </a:r>
            <a:b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br>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Title Right</a:t>
            </a:r>
            <a:endParaRPr lang="en-US" dirty="0"/>
          </a:p>
        </p:txBody>
      </p:sp>
      <p:pic>
        <p:nvPicPr>
          <p:cNvPr id="13" name="Picture 12" descr="bottom bar.jpg"/>
          <p:cNvPicPr>
            <a:picLocks noChangeAspect="1"/>
          </p:cNvPicPr>
          <p:nvPr/>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1"/>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1"/>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5" y="1476375"/>
            <a:ext cx="8439461" cy="4305300"/>
          </a:xfrm>
        </p:spPr>
        <p:txBody>
          <a:bodyPr anchor="ctr" anchorCtr="1"/>
          <a:lstStyle>
            <a:lvl1pPr>
              <a:buNone/>
              <a:defRPr>
                <a:latin typeface="+mj-lt"/>
              </a:defRPr>
            </a:lvl1pPr>
          </a:lstStyle>
          <a:p>
            <a:r>
              <a:rPr lang="en-US"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785">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5201" y="5842636"/>
            <a:ext cx="8112126" cy="384175"/>
          </a:xfrm>
        </p:spPr>
        <p:txBody>
          <a:bodyPr anchor="b" anchorCtr="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9"/>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p:nvPicPr>
        <p:blipFill>
          <a:blip r:embed="rId2" cstate="print"/>
          <a:stretch>
            <a:fillRect/>
          </a:stretch>
        </p:blipFill>
        <p:spPr>
          <a:xfrm>
            <a:off x="4441928"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p:nvSpPr>
        <p:spPr>
          <a:xfrm>
            <a:off x="217357" y="3020519"/>
            <a:ext cx="8694295" cy="175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latin typeface="+mj-lt"/>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latin typeface="+mj-lt"/>
            </a:endParaRPr>
          </a:p>
        </p:txBody>
      </p:sp>
      <p:sp>
        <p:nvSpPr>
          <p:cNvPr id="2" name="Title 1"/>
          <p:cNvSpPr>
            <a:spLocks noGrp="1"/>
          </p:cNvSpPr>
          <p:nvPr>
            <p:ph type="ctrTitle" hasCustomPrompt="1"/>
          </p:nvPr>
        </p:nvSpPr>
        <p:spPr>
          <a:xfrm>
            <a:off x="221393" y="1967967"/>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latin typeface="+mj-lt"/>
            </a:endParaRPr>
          </a:p>
        </p:txBody>
      </p:sp>
      <p:sp>
        <p:nvSpPr>
          <p:cNvPr id="2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lnSpc>
                <a:spcPct val="100000"/>
              </a:lnSpc>
            </a:pPr>
            <a:r>
              <a:rPr lang="en-US" sz="600" dirty="0">
                <a:solidFill>
                  <a:srgbClr val="C0C0C0"/>
                </a:solidFill>
                <a:latin typeface="+mj-lt"/>
              </a:rPr>
              <a:t>Cisco Confidential</a:t>
            </a:r>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algn="l" defTabSz="814310">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lnSpc>
                <a:spcPct val="100000"/>
              </a:lnSpc>
            </a:pPr>
            <a:fld id="{DFCF27A5-1A5B-48D3-A060-2758FFBB1ADD}" type="slidenum">
              <a:rPr lang="en-US" sz="600">
                <a:solidFill>
                  <a:srgbClr val="C0C0C0"/>
                </a:solidFill>
                <a:latin typeface="+mj-lt"/>
              </a:rPr>
              <a:pPr algn="r" defTabSz="814310">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6" name="Chart Placeholder 35"/>
          <p:cNvSpPr>
            <a:spLocks noGrp="1"/>
          </p:cNvSpPr>
          <p:nvPr>
            <p:ph type="chart" sz="quarter" idx="10"/>
          </p:nvPr>
        </p:nvSpPr>
        <p:spPr>
          <a:xfrm>
            <a:off x="359765" y="1476375"/>
            <a:ext cx="8439461" cy="4305300"/>
          </a:xfrm>
        </p:spPr>
        <p:txBody>
          <a:bodyPr anchor="ctr" anchorCtr="1"/>
          <a:lstStyle>
            <a:lvl1pPr>
              <a:buNone/>
              <a:defRPr>
                <a:latin typeface="+mj-lt"/>
              </a:defRPr>
            </a:lvl1pPr>
          </a:lstStyle>
          <a:p>
            <a:r>
              <a:rPr lang="en-US" smtClean="0"/>
              <a:t>Click icon to add chart</a:t>
            </a:r>
            <a:endParaRPr lang="en-US"/>
          </a:p>
        </p:txBody>
      </p:sp>
      <p:sp>
        <p:nvSpPr>
          <p:cNvPr id="4" name="Text Placeholder 9"/>
          <p:cNvSpPr>
            <a:spLocks noGrp="1"/>
          </p:cNvSpPr>
          <p:nvPr>
            <p:ph type="body" sz="quarter" idx="11" hasCustomPrompt="1"/>
          </p:nvPr>
        </p:nvSpPr>
        <p:spPr>
          <a:xfrm>
            <a:off x="249466" y="6062123"/>
            <a:ext cx="7461250" cy="276991"/>
          </a:xfrm>
        </p:spPr>
        <p:txBody>
          <a:bodyPr wrap="square" anchor="b" anchorCtr="0">
            <a:spAutoFit/>
          </a:bodyPr>
          <a:lstStyle>
            <a:lvl1pPr algn="l" defTabSz="804785">
              <a:lnSpc>
                <a:spcPct val="100000"/>
              </a:lnSpc>
              <a:spcBef>
                <a:spcPct val="50000"/>
              </a:spcBef>
              <a:buNone/>
              <a:defRPr sz="1200">
                <a:solidFill>
                  <a:schemeClr val="tx2">
                    <a:lumMod val="60000"/>
                    <a:lumOff val="4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
        <p:nvSpPr>
          <p:cNvPr id="8"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9"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3"/>
            <a:ext cx="4684867" cy="384175"/>
          </a:xfrm>
        </p:spPr>
        <p:txBody>
          <a:bodyPr vert="horz" lIns="91431" tIns="45716" rIns="91431" bIns="45716" rtlCol="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p:nvGrpSpPr>
        <p:grpSpPr>
          <a:xfrm>
            <a:off x="341313" y="311151"/>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2" name="Title 1"/>
          <p:cNvSpPr>
            <a:spLocks noGrp="1"/>
          </p:cNvSpPr>
          <p:nvPr>
            <p:ph type="ctrTitle" hasCustomPrompt="1"/>
          </p:nvPr>
        </p:nvSpPr>
        <p:spPr>
          <a:xfrm>
            <a:off x="208694" y="3282696"/>
            <a:ext cx="4712557" cy="1022350"/>
          </a:xfrm>
        </p:spPr>
        <p:txBody>
          <a:bodyPr vert="horz" lIns="82288" tIns="45716" rIns="82288" bIns="45716" rtlCol="0" anchor="b"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endParaRPr lang="en-US" dirty="0">
              <a:solidFill>
                <a:srgbClr val="0096D6"/>
              </a:solidFill>
              <a:latin typeface="Arial"/>
            </a:endParaRPr>
          </a:p>
        </p:txBody>
      </p:sp>
      <p:sp>
        <p:nvSpPr>
          <p:cNvPr id="31" name="Picture Placeholder 30"/>
          <p:cNvSpPr>
            <a:spLocks noGrp="1"/>
          </p:cNvSpPr>
          <p:nvPr>
            <p:ph type="pic" sz="quarter" idx="10" hasCustomPrompt="1"/>
          </p:nvPr>
        </p:nvSpPr>
        <p:spPr>
          <a:xfrm>
            <a:off x="5540376" y="1917701"/>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1"/>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smtClean="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0" name="Rounded Rectangle 9"/>
          <p:cNvSpPr/>
          <p:nvPr/>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1" name="Rounded Rectangle 10"/>
          <p:cNvSpPr/>
          <p:nvPr/>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a:endParaRPr lang="en-US" dirty="0">
              <a:solidFill>
                <a:srgbClr val="FFFFFF"/>
              </a:solidFill>
            </a:endParaRPr>
          </a:p>
        </p:txBody>
      </p:sp>
      <p:sp>
        <p:nvSpPr>
          <p:cNvPr id="12" name="Rounded Rectangle 11"/>
          <p:cNvSpPr/>
          <p:nvPr/>
        </p:nvSpPr>
        <p:spPr>
          <a:xfrm>
            <a:off x="6375620" y="17111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3" name="Rounded Rectangle 12"/>
          <p:cNvSpPr/>
          <p:nvPr/>
        </p:nvSpPr>
        <p:spPr>
          <a:xfrm>
            <a:off x="8105451" y="8348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 name="Title 1"/>
          <p:cNvSpPr>
            <a:spLocks noGrp="1"/>
          </p:cNvSpPr>
          <p:nvPr>
            <p:ph type="title" hasCustomPrompt="1"/>
          </p:nvPr>
        </p:nvSpPr>
        <p:spPr>
          <a:xfrm>
            <a:off x="237744" y="484633"/>
            <a:ext cx="8755128" cy="4372131"/>
          </a:xfrm>
        </p:spPr>
        <p:txBody>
          <a:bodyPr anchor="b" anchorCtr="0"/>
          <a:lstStyle>
            <a:lvl1pPr marL="228578" indent="-228578">
              <a:buFont typeface="Arial" pitchFamily="34" charset="0"/>
              <a:buChar char="“"/>
              <a:defRPr sz="6000" spc="0" baseline="0">
                <a:solidFill>
                  <a:schemeClr val="bg1"/>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a:r>
              <a:rPr lang="en-US" sz="600" dirty="0">
                <a:solidFill>
                  <a:srgbClr val="FFFFFF"/>
                </a:solidFill>
                <a:latin typeface="Arial"/>
              </a:rPr>
              <a:t>Cisco Confidential</a:t>
            </a:r>
          </a:p>
        </p:txBody>
      </p:sp>
      <p:sp>
        <p:nvSpPr>
          <p:cNvPr id="19"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a:r>
              <a:rPr lang="en-US" sz="600" dirty="0">
                <a:solidFill>
                  <a:srgbClr val="FFFFFF"/>
                </a:solidFill>
                <a:latin typeface="Arial"/>
              </a:rPr>
              <a:t>Cisco Confidential</a:t>
            </a:r>
          </a:p>
        </p:txBody>
      </p:sp>
      <p:sp>
        <p:nvSpPr>
          <p:cNvPr id="7" name="Text Placeholder 4"/>
          <p:cNvSpPr>
            <a:spLocks noGrp="1"/>
          </p:cNvSpPr>
          <p:nvPr>
            <p:ph type="body" sz="quarter" idx="11" hasCustomPrompt="1"/>
          </p:nvPr>
        </p:nvSpPr>
        <p:spPr>
          <a:xfrm>
            <a:off x="460248" y="5358903"/>
            <a:ext cx="8574685" cy="614362"/>
          </a:xfrm>
        </p:spPr>
        <p:txBody>
          <a:bodyPr vert="horz" lIns="91431" tIns="45716" rIns="91431" bIns="45716"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22"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FFFFFF"/>
                </a:solidFill>
                <a:latin typeface="Arial"/>
              </a:rPr>
              <a:pPr algn="r" defTabSz="814310"/>
              <a:t>‹#›</a:t>
            </a:fld>
            <a:endParaRPr lang="en-US" sz="600" dirty="0">
              <a:solidFill>
                <a:srgbClr val="FFFFFF"/>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3" name="Rectangle 22"/>
          <p:cNvSpPr/>
          <p:nvPr/>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312"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3"/>
            <a:ext cx="4349918" cy="1089529"/>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05.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26" name="Picture Placeholder 25"/>
          <p:cNvSpPr>
            <a:spLocks noGrp="1"/>
          </p:cNvSpPr>
          <p:nvPr>
            <p:ph type="pic" sz="quarter" idx="10" hasCustomPrompt="1"/>
          </p:nvPr>
        </p:nvSpPr>
        <p:spPr>
          <a:xfrm>
            <a:off x="320825"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0"/>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1" name="Picture Placeholder 25"/>
          <p:cNvSpPr>
            <a:spLocks noGrp="1"/>
          </p:cNvSpPr>
          <p:nvPr>
            <p:ph type="pic" sz="quarter" idx="12" hasCustomPrompt="1"/>
          </p:nvPr>
        </p:nvSpPr>
        <p:spPr>
          <a:xfrm>
            <a:off x="7011989" y="311150"/>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8"/>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1"/>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9" name="Picture Placeholder 25"/>
          <p:cNvSpPr>
            <a:spLocks noGrp="1"/>
          </p:cNvSpPr>
          <p:nvPr>
            <p:ph type="pic" sz="quarter" idx="16" hasCustomPrompt="1"/>
          </p:nvPr>
        </p:nvSpPr>
        <p:spPr>
          <a:xfrm>
            <a:off x="7011989" y="5182961"/>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sp>
        <p:nvSpPr>
          <p:cNvPr id="5" name="Picture Placeholder 4"/>
          <p:cNvSpPr>
            <a:spLocks noGrp="1"/>
          </p:cNvSpPr>
          <p:nvPr>
            <p:ph type="pic" sz="quarter" idx="10" hasCustomPrompt="1"/>
          </p:nvPr>
        </p:nvSpPr>
        <p:spPr>
          <a:xfrm>
            <a:off x="333375" y="310897"/>
            <a:ext cx="8474869" cy="6054185"/>
          </a:xfrm>
          <a:ln>
            <a:solidFill>
              <a:schemeClr val="bg2"/>
            </a:solidFill>
          </a:ln>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p:nvPicPr>
        <p:blipFill>
          <a:blip r:embed="rId2" cstate="print"/>
          <a:stretch>
            <a:fillRect/>
          </a:stretch>
        </p:blipFill>
        <p:spPr>
          <a:xfrm>
            <a:off x="333376" y="6374862"/>
            <a:ext cx="8477250" cy="171450"/>
          </a:xfrm>
          <a:prstGeom prst="rect">
            <a:avLst/>
          </a:prstGeom>
        </p:spPr>
      </p:pic>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8"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0"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Tree>
  </p:cSld>
  <p:clrMapOvr>
    <a:masterClrMapping/>
  </p:clrMapOvr>
  <p:transition>
    <p:wipe dir="r"/>
  </p:transition>
  <p:timing>
    <p:tnLst>
      <p:par>
        <p:cT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a:solidFill>
                <a:srgbClr val="FFFFFF"/>
              </a:solidFill>
            </a:endParaRPr>
          </a:p>
        </p:txBody>
      </p:sp>
      <p:grpSp>
        <p:nvGrpSpPr>
          <p:cNvPr id="2" name="Group 3"/>
          <p:cNvGrpSpPr/>
          <p:nvPr/>
        </p:nvGrpSpPr>
        <p:grpSpPr>
          <a:xfrm>
            <a:off x="341315"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endParaRPr lang="en-US" dirty="0">
                <a:solidFill>
                  <a:srgbClr val="0096D6"/>
                </a:solidFill>
                <a:latin typeface="Arial"/>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endParaRPr lang="en-US" dirty="0">
                <a:solidFill>
                  <a:srgbClr val="0096D6"/>
                </a:solidFill>
                <a:latin typeface="Arial"/>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endParaRPr lang="en-US" dirty="0">
                <a:solidFill>
                  <a:srgbClr val="0096D6"/>
                </a:solidFill>
                <a:latin typeface="Arial"/>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endParaRPr lang="en-US" dirty="0">
                <a:solidFill>
                  <a:srgbClr val="0096D6"/>
                </a:solidFill>
                <a:latin typeface="Arial"/>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endParaRPr lang="en-US" dirty="0">
                <a:solidFill>
                  <a:srgbClr val="0096D6"/>
                </a:solidFill>
                <a:latin typeface="Arial"/>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endParaRPr lang="en-US" dirty="0">
                <a:solidFill>
                  <a:srgbClr val="0096D6"/>
                </a:solidFill>
                <a:latin typeface="Arial"/>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endParaRPr lang="en-US" dirty="0">
                <a:solidFill>
                  <a:srgbClr val="0096D6"/>
                </a:solidFill>
                <a:latin typeface="Arial"/>
              </a:endParaRPr>
            </a:p>
          </p:txBody>
        </p:sp>
      </p:grpSp>
      <p:sp>
        <p:nvSpPr>
          <p:cNvPr id="21" name="Media Placeholder 20"/>
          <p:cNvSpPr>
            <a:spLocks noGrp="1"/>
          </p:cNvSpPr>
          <p:nvPr>
            <p:ph type="media" sz="quarter" idx="10" hasCustomPrompt="1"/>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31" tIns="45716" rIns="91431" bIns="45716"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09.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100" baseline="0" dirty="0">
                <a:gradFill>
                  <a:gsLst>
                    <a:gs pos="0">
                      <a:schemeClr val="bg1"/>
                    </a:gs>
                    <a:gs pos="50000">
                      <a:schemeClr val="accent1"/>
                    </a:gs>
                    <a:gs pos="100000">
                      <a:schemeClr val="tx1"/>
                    </a:gs>
                  </a:gsLst>
                  <a:lin ang="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rmAutofit/>
          </a:bodyPr>
          <a:lstStyle>
            <a:lvl1pPr marL="0" indent="0">
              <a:buFontTx/>
              <a:buNone/>
              <a:defRPr sz="2400" baseline="0">
                <a:solidFill>
                  <a:schemeClr val="tx2">
                    <a:lumMod val="60000"/>
                    <a:lumOff val="40000"/>
                  </a:schemeClr>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1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5"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6"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spTree>
  </p:cSld>
  <p:clrMapOvr>
    <a:masterClrMapping/>
  </p:clrMapOvr>
  <p:transition>
    <p:wipe dir="r"/>
  </p:transition>
  <p:timing>
    <p:tnLst>
      <p:par>
        <p:cTn id="1" dur="indefinite" restart="never" nodeType="tmRoot"/>
      </p:par>
    </p:tnLst>
  </p:timing>
</p:sldLayout>
</file>

<file path=ppt/slideLayouts/slideLayout611.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2" name="Freeform 21"/>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3" name="Freeform 22"/>
          <p:cNvSpPr>
            <a:spLocks noEditPoints="1"/>
          </p:cNvSpPr>
          <p:nvPr/>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6" name="Freeform 25"/>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7" name="Freeform 26"/>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8" name="Freeform 27"/>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0" name="Freeform 29"/>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1" name="Freeform 30"/>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2" name="Freeform 31"/>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612.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21" name="Freeform 20"/>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4" name="Freeform 23"/>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5" name="Freeform 24"/>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6" name="Freeform 25"/>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7" name="Freeform 26"/>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8" name="Freeform 27"/>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29" name="Freeform 28"/>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3" name="Freeform 32"/>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4" name="TextBox 33"/>
          <p:cNvSpPr txBox="1"/>
          <p:nvPr/>
        </p:nvSpPr>
        <p:spPr>
          <a:xfrm>
            <a:off x="644691" y="3060489"/>
            <a:ext cx="2467324" cy="646323"/>
          </a:xfrm>
          <a:prstGeom prst="rect">
            <a:avLst/>
          </a:prstGeom>
          <a:noFill/>
        </p:spPr>
        <p:txBody>
          <a:bodyPr wrap="none" lIns="91431" tIns="45716" rIns="91431" bIns="45716" rtlCol="0">
            <a:spAutoFit/>
          </a:bodyPr>
          <a:lstStyle/>
          <a:p>
            <a:r>
              <a:rPr lang="en-US" sz="3600" dirty="0" smtClean="0">
                <a:solidFill>
                  <a:srgbClr val="FFFFFF"/>
                </a:solidFill>
                <a:latin typeface="Arial"/>
              </a:rPr>
              <a:t>Thank you.</a:t>
            </a:r>
            <a:endParaRPr lang="en-US" sz="3600" dirty="0">
              <a:solidFill>
                <a:srgbClr val="FFFFFF"/>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613.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6" name="Freeform 5"/>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7" name="Freeform 6"/>
          <p:cNvSpPr>
            <a:spLocks noEditPoints="1"/>
          </p:cNvSpPr>
          <p:nvPr/>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9" name="Freeform 8"/>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0" name="Freeform 9"/>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1" name="Freeform 10"/>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2" name="Freeform 11"/>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5" name="Freeform 14"/>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6" name="Freeform 15"/>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7" name="Freeform 16"/>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614.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p:nvPicPr>
        <p:blipFill>
          <a:blip r:embed="rId2" cstate="print"/>
          <a:srcRect l="1695" r="14438"/>
          <a:stretch>
            <a:fillRect/>
          </a:stretch>
        </p:blipFill>
        <p:spPr>
          <a:xfrm>
            <a:off x="0" y="0"/>
            <a:ext cx="9144000" cy="6858000"/>
          </a:xfrm>
          <a:prstGeom prst="rect">
            <a:avLst/>
          </a:prstGeom>
        </p:spPr>
      </p:pic>
      <p:sp>
        <p:nvSpPr>
          <p:cNvPr id="34" name="TextBox 33"/>
          <p:cNvSpPr txBox="1"/>
          <p:nvPr/>
        </p:nvSpPr>
        <p:spPr>
          <a:xfrm>
            <a:off x="644691" y="3060489"/>
            <a:ext cx="2467324" cy="646323"/>
          </a:xfrm>
          <a:prstGeom prst="rect">
            <a:avLst/>
          </a:prstGeom>
          <a:noFill/>
        </p:spPr>
        <p:txBody>
          <a:bodyPr wrap="none" lIns="91431" tIns="45716" rIns="91431" bIns="45716" rtlCol="0">
            <a:spAutoFit/>
          </a:bodyPr>
          <a:lstStyle/>
          <a:p>
            <a:r>
              <a:rPr lang="en-US" sz="3600" dirty="0" smtClean="0">
                <a:solidFill>
                  <a:srgbClr val="FFFFFF"/>
                </a:solidFill>
                <a:latin typeface="Arial"/>
              </a:rPr>
              <a:t>Thank you.</a:t>
            </a:r>
            <a:endParaRPr lang="en-US" sz="3600" dirty="0">
              <a:solidFill>
                <a:srgbClr val="FFFFFF"/>
              </a:solidFill>
              <a:latin typeface="Arial"/>
            </a:endParaRPr>
          </a:p>
        </p:txBody>
      </p:sp>
      <p:sp>
        <p:nvSpPr>
          <p:cNvPr id="19" name="Rectangle 18"/>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endParaRPr lang="en-US" dirty="0">
              <a:solidFill>
                <a:srgbClr val="0096D6"/>
              </a:solidFill>
              <a:latin typeface="Arial"/>
            </a:endParaRPr>
          </a:p>
        </p:txBody>
      </p:sp>
      <p:sp>
        <p:nvSpPr>
          <p:cNvPr id="35" name="Freeform 34"/>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6" name="Freeform 35"/>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7" name="Freeform 36"/>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8" name="Freeform 37"/>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39" name="Freeform 38"/>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0" name="Freeform 39"/>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1" name="Freeform 40"/>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2" name="Freeform 41"/>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3" name="Freeform 42"/>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
        <p:nvSpPr>
          <p:cNvPr id="47" name="Freeform 46"/>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16.xml><?xml version="1.0" encoding="utf-8"?>
<p:sldLayout xmlns:a="http://schemas.openxmlformats.org/drawingml/2006/main" xmlns:r="http://schemas.openxmlformats.org/officeDocument/2006/relationships" xmlns:p="http://schemas.openxmlformats.org/presentationml/2006/main" type="title">
  <p:cSld name="Title Slide Horizontal 1">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8173" y="5483228"/>
            <a:ext cx="7763706" cy="384175"/>
          </a:xfrm>
        </p:spPr>
        <p:txBody>
          <a:bodyPr>
            <a:normAutofit/>
          </a:bodyPr>
          <a:lstStyle>
            <a:lvl1pPr marL="0" indent="0" algn="l">
              <a:buNone/>
              <a:defRPr sz="2000">
                <a:solidFill>
                  <a:schemeClr val="tx1"/>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8175" y="4114800"/>
            <a:ext cx="7763705" cy="1022350"/>
          </a:xfrm>
        </p:spPr>
        <p:txBody>
          <a:bodyPr/>
          <a:lstStyle>
            <a:lvl1pPr>
              <a:defRPr b="0">
                <a:solidFill>
                  <a:schemeClr val="tx1"/>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userDrawn="1">
  <p:cSld name="2_Title and Content Blue Gradient">
    <p:spTree>
      <p:nvGrpSpPr>
        <p:cNvPr id="1" name=""/>
        <p:cNvGrpSpPr/>
        <p:nvPr/>
      </p:nvGrpSpPr>
      <p:grpSpPr>
        <a:xfrm>
          <a:off x="0" y="0"/>
          <a:ext cx="0" cy="0"/>
          <a:chOff x="0" y="0"/>
          <a:chExt cx="0" cy="0"/>
        </a:xfrm>
      </p:grpSpPr>
      <p:sp>
        <p:nvSpPr>
          <p:cNvPr id="7" name="Rectangle 7"/>
          <p:cNvSpPr>
            <a:spLocks noChangeArrowheads="1"/>
          </p:cNvSpPr>
          <p:nvPr/>
        </p:nvSpPr>
        <p:spPr bwMode="ltGray">
          <a:xfrm>
            <a:off x="8594059" y="6625960"/>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C7ECA48D-95EA-4F59-81DA-3EB66DE143A1}" type="slidenum">
              <a:rPr lang="en-US" sz="1000">
                <a:solidFill>
                  <a:srgbClr val="8E8E95"/>
                </a:solidFill>
                <a:latin typeface="Arial" pitchFamily="-112" charset="0"/>
                <a:ea typeface="ＭＳ Ｐゴシック" pitchFamily="30" charset="-128"/>
                <a:cs typeface="ＭＳ Ｐゴシック" pitchFamily="-112" charset="-128"/>
              </a:rPr>
              <a:pPr algn="r" defTabSz="814310">
                <a:defRPr/>
              </a:pPr>
              <a:t>‹#›</a:t>
            </a:fld>
            <a:endParaRPr lang="en-US" sz="1000" dirty="0">
              <a:solidFill>
                <a:srgbClr val="8E8E95"/>
              </a:solidFill>
              <a:latin typeface="Arial" pitchFamily="-112" charset="0"/>
              <a:ea typeface="ＭＳ Ｐゴシック" pitchFamily="30" charset="-128"/>
              <a:cs typeface="ＭＳ Ｐゴシック" pitchFamily="-112" charset="-128"/>
            </a:endParaRPr>
          </a:p>
        </p:txBody>
      </p:sp>
      <p:sp>
        <p:nvSpPr>
          <p:cNvPr id="2" name="Title 1"/>
          <p:cNvSpPr>
            <a:spLocks noGrp="1"/>
          </p:cNvSpPr>
          <p:nvPr>
            <p:ph type="title"/>
          </p:nvPr>
        </p:nvSpPr>
        <p:spPr>
          <a:xfrm>
            <a:off x="812045" y="304800"/>
            <a:ext cx="7769834" cy="838200"/>
          </a:xfrm>
        </p:spPr>
        <p:txBody>
          <a:bodyPr>
            <a:noAutofit/>
          </a:bodyPr>
          <a:lstStyle/>
          <a:p>
            <a:r>
              <a:rPr lang="en-US" smtClean="0"/>
              <a:t>Click to edit Master title style</a:t>
            </a:r>
            <a:endParaRPr lang="en-US" dirty="0"/>
          </a:p>
        </p:txBody>
      </p:sp>
      <p:sp>
        <p:nvSpPr>
          <p:cNvPr id="3" name="Content Placeholder 2"/>
          <p:cNvSpPr>
            <a:spLocks noGrp="1"/>
          </p:cNvSpPr>
          <p:nvPr>
            <p:ph idx="1"/>
          </p:nvPr>
        </p:nvSpPr>
        <p:spPr>
          <a:xfrm>
            <a:off x="812046" y="1600203"/>
            <a:ext cx="7773981" cy="4525963"/>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19.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8956519F-11BC-44F7-8AD7-601702EFDAB9}" type="slidenum">
              <a:rPr lang="en-US" sz="1000">
                <a:solidFill>
                  <a:srgbClr val="8E8E95"/>
                </a:solidFill>
                <a:latin typeface="Arial"/>
                <a:ea typeface="ＭＳ Ｐゴシック" pitchFamily="-112" charset="-128"/>
              </a:rPr>
              <a:pPr algn="r" defTabSz="814310">
                <a:defRPr/>
              </a:pPr>
              <a:t>‹#›</a:t>
            </a:fld>
            <a:endParaRPr lang="en-US" sz="1000" dirty="0">
              <a:solidFill>
                <a:srgbClr val="8E8E95"/>
              </a:solidFill>
              <a:latin typeface="Arial"/>
              <a:ea typeface="ＭＳ Ｐゴシック" pitchFamily="-112" charset="-128"/>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defRPr/>
            </a:pPr>
            <a:fld id="{FD8C7271-8F64-4A67-9570-FDA2DE93136A}" type="slidenum">
              <a:rPr lang="en-US" sz="1000">
                <a:solidFill>
                  <a:srgbClr val="8E8E95"/>
                </a:solidFill>
                <a:latin typeface="Arial"/>
                <a:ea typeface="ＭＳ Ｐゴシック" pitchFamily="-112" charset="-128"/>
              </a:rPr>
              <a:pPr algn="r" defTabSz="814310">
                <a:defRPr/>
              </a:pPr>
              <a:t>‹#›</a:t>
            </a:fld>
            <a:endParaRPr lang="en-US" sz="1000" dirty="0">
              <a:solidFill>
                <a:srgbClr val="8E8E95"/>
              </a:solidFill>
              <a:latin typeface="Arial"/>
              <a:ea typeface="ＭＳ Ｐゴシック" pitchFamily="-112" charset="-128"/>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ottom 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100" baseline="0" dirty="0">
                <a:gradFill>
                  <a:gsLst>
                    <a:gs pos="0">
                      <a:schemeClr val="bg1"/>
                    </a:gs>
                    <a:gs pos="50000">
                      <a:schemeClr val="accent1"/>
                    </a:gs>
                    <a:gs pos="100000">
                      <a:schemeClr val="tx1"/>
                    </a:gs>
                  </a:gsLst>
                  <a:lin ang="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2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93752" y="304800"/>
            <a:ext cx="7435849" cy="838200"/>
          </a:xfrm>
        </p:spPr>
        <p:txBody>
          <a:bodyPr/>
          <a:lstStyle/>
          <a:p>
            <a:r>
              <a:rPr lang="en-US" dirty="0" smtClean="0"/>
              <a:t>Slide Title Goes Here</a:t>
            </a:r>
            <a:endParaRPr lang="en-US" dirty="0"/>
          </a:p>
        </p:txBody>
      </p:sp>
      <p:sp>
        <p:nvSpPr>
          <p:cNvPr id="3" name="Content Placeholder 2"/>
          <p:cNvSpPr>
            <a:spLocks noGrp="1"/>
          </p:cNvSpPr>
          <p:nvPr>
            <p:ph idx="1" hasCustomPrompt="1"/>
          </p:nvPr>
        </p:nvSpPr>
        <p:spPr/>
        <p:txBody>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0" hasCustomPrompt="1"/>
          </p:nvPr>
        </p:nvSpPr>
        <p:spPr>
          <a:xfrm>
            <a:off x="793752"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10" name="Text Placeholder 9"/>
          <p:cNvSpPr>
            <a:spLocks noGrp="1"/>
          </p:cNvSpPr>
          <p:nvPr>
            <p:ph type="body" sz="quarter" idx="11" hasCustomPrompt="1"/>
          </p:nvPr>
        </p:nvSpPr>
        <p:spPr>
          <a:xfrm>
            <a:off x="793750" y="6372433"/>
            <a:ext cx="7461250" cy="307768"/>
          </a:xfrm>
        </p:spPr>
        <p:txBody>
          <a:bodyPr wrap="square" anchor="b" anchorCtr="0">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
        <p:nvSpPr>
          <p:cNvPr id="42"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1000">
                <a:solidFill>
                  <a:srgbClr val="8E8E95"/>
                </a:solidFill>
                <a:latin typeface="Arial" pitchFamily="30" charset="0"/>
                <a:ea typeface="ＭＳ Ｐゴシック" pitchFamily="30" charset="-128"/>
              </a:rPr>
              <a:pPr algn="r" defTabSz="814310"/>
              <a:t>‹#›</a:t>
            </a:fld>
            <a:endParaRPr lang="en-US" sz="1000" dirty="0">
              <a:solidFill>
                <a:srgbClr val="8E8E95"/>
              </a:solidFill>
              <a:latin typeface="Arial" pitchFamily="30" charset="0"/>
              <a:ea typeface="ＭＳ Ｐゴシック" pitchFamily="30" charset="-128"/>
            </a:endParaRPr>
          </a:p>
        </p:txBody>
      </p:sp>
      <p:sp>
        <p:nvSpPr>
          <p:cNvPr id="43"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1000">
                <a:solidFill>
                  <a:srgbClr val="8E8E95"/>
                </a:solidFill>
                <a:latin typeface="Arial" pitchFamily="30" charset="0"/>
                <a:ea typeface="ＭＳ Ｐゴシック" pitchFamily="30" charset="-128"/>
              </a:rPr>
              <a:pPr algn="r" defTabSz="814310"/>
              <a:t>‹#›</a:t>
            </a:fld>
            <a:endParaRPr lang="en-US" sz="1000" dirty="0">
              <a:solidFill>
                <a:srgbClr val="8E8E95"/>
              </a:solidFill>
              <a:latin typeface="Arial" pitchFamily="30" charset="0"/>
              <a:ea typeface="ＭＳ Ｐゴシック" pitchFamily="30" charset="-128"/>
            </a:endParaRPr>
          </a:p>
        </p:txBody>
      </p:sp>
    </p:spTree>
  </p:cSld>
  <p:clrMapOvr>
    <a:masterClrMapping/>
  </p:clrMapOvr>
  <p:transition>
    <p:wipe dir="r"/>
  </p:transition>
  <p:timing>
    <p:tnLst>
      <p:par>
        <p:cTn id="1" dur="indefinite" restart="never" nodeType="tmRoot"/>
      </p:par>
    </p:tnLst>
  </p:timing>
</p:sldLayout>
</file>

<file path=ppt/slideLayouts/slideLayout621.xml><?xml version="1.0" encoding="utf-8"?>
<p:sldLayout xmlns:a="http://schemas.openxmlformats.org/drawingml/2006/main" xmlns:r="http://schemas.openxmlformats.org/officeDocument/2006/relationships" xmlns:p="http://schemas.openxmlformats.org/presentationml/2006/main" showMasterSp="0" preserve="1" userDrawn="1">
  <p:cSld name="1_Title Slide Horizontal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1611314"/>
            <a:ext cx="9156700" cy="2371725"/>
          </a:xfrm>
          <a:prstGeom prst="rect">
            <a:avLst/>
          </a:prstGeom>
          <a:noFill/>
          <a:ln w="9525">
            <a:noFill/>
            <a:miter lim="800000"/>
            <a:headEnd/>
            <a:tailEnd/>
          </a:ln>
        </p:spPr>
      </p:pic>
      <p:grpSp>
        <p:nvGrpSpPr>
          <p:cNvPr id="5" name="Group 5"/>
          <p:cNvGrpSpPr>
            <a:grpSpLocks/>
          </p:cNvGrpSpPr>
          <p:nvPr/>
        </p:nvGrpSpPr>
        <p:grpSpPr bwMode="auto">
          <a:xfrm>
            <a:off x="609600" y="425450"/>
            <a:ext cx="1447800" cy="769938"/>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7" name="Rectangle 7"/>
            <p:cNvSpPr>
              <a:spLocks noChangeArrowheads="1"/>
            </p:cNvSpPr>
            <p:nvPr/>
          </p:nvSpPr>
          <p:spPr bwMode="invGray">
            <a:xfrm>
              <a:off x="640" y="652"/>
              <a:ext cx="42" cy="158"/>
            </a:xfrm>
            <a:prstGeom prst="rect">
              <a:avLst/>
            </a:prstGeom>
            <a:solidFill>
              <a:srgbClr val="FFFFFF"/>
            </a:solidFill>
            <a:ln w="9525">
              <a:noFill/>
              <a:miter lim="800000"/>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8" name="Freeform 8"/>
            <p:cNvSpPr>
              <a:spLocks/>
            </p:cNvSpPr>
            <p:nvPr/>
          </p:nvSpPr>
          <p:spPr bwMode="invGray">
            <a:xfrm>
              <a:off x="882" y="648"/>
              <a:ext cx="120" cy="166"/>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9" name="Freeform 9"/>
            <p:cNvSpPr>
              <a:spLocks/>
            </p:cNvSpPr>
            <p:nvPr/>
          </p:nvSpPr>
          <p:spPr bwMode="invGray">
            <a:xfrm>
              <a:off x="467" y="648"/>
              <a:ext cx="120" cy="166"/>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0" name="Freeform 10"/>
            <p:cNvSpPr>
              <a:spLocks noEditPoints="1"/>
            </p:cNvSpPr>
            <p:nvPr/>
          </p:nvSpPr>
          <p:spPr bwMode="invGray">
            <a:xfrm>
              <a:off x="1046" y="648"/>
              <a:ext cx="165" cy="166"/>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1" name="Freeform 11"/>
            <p:cNvSpPr>
              <a:spLocks/>
            </p:cNvSpPr>
            <p:nvPr/>
          </p:nvSpPr>
          <p:spPr bwMode="invGray">
            <a:xfrm>
              <a:off x="735" y="648"/>
              <a:ext cx="108" cy="166"/>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2" name="Freeform 12"/>
            <p:cNvSpPr>
              <a:spLocks/>
            </p:cNvSpPr>
            <p:nvPr/>
          </p:nvSpPr>
          <p:spPr bwMode="invGray">
            <a:xfrm>
              <a:off x="384" y="462"/>
              <a:ext cx="39"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3" name="Freeform 13"/>
            <p:cNvSpPr>
              <a:spLocks/>
            </p:cNvSpPr>
            <p:nvPr/>
          </p:nvSpPr>
          <p:spPr bwMode="invGray">
            <a:xfrm>
              <a:off x="494"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4" name="Freeform 14"/>
            <p:cNvSpPr>
              <a:spLocks/>
            </p:cNvSpPr>
            <p:nvPr/>
          </p:nvSpPr>
          <p:spPr bwMode="invGray">
            <a:xfrm>
              <a:off x="601" y="333"/>
              <a:ext cx="39"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5" name="Freeform 15"/>
            <p:cNvSpPr>
              <a:spLocks/>
            </p:cNvSpPr>
            <p:nvPr/>
          </p:nvSpPr>
          <p:spPr bwMode="invGray">
            <a:xfrm>
              <a:off x="711" y="407"/>
              <a:ext cx="39"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6" name="Freeform 16"/>
            <p:cNvSpPr>
              <a:spLocks/>
            </p:cNvSpPr>
            <p:nvPr/>
          </p:nvSpPr>
          <p:spPr bwMode="invGray">
            <a:xfrm>
              <a:off x="818" y="462"/>
              <a:ext cx="42"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7" name="Freeform 17"/>
            <p:cNvSpPr>
              <a:spLocks/>
            </p:cNvSpPr>
            <p:nvPr/>
          </p:nvSpPr>
          <p:spPr bwMode="invGray">
            <a:xfrm>
              <a:off x="928"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8" name="Freeform 18"/>
            <p:cNvSpPr>
              <a:spLocks/>
            </p:cNvSpPr>
            <p:nvPr/>
          </p:nvSpPr>
          <p:spPr bwMode="invGray">
            <a:xfrm>
              <a:off x="1037" y="333"/>
              <a:ext cx="40"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19" name="Freeform 19"/>
            <p:cNvSpPr>
              <a:spLocks/>
            </p:cNvSpPr>
            <p:nvPr/>
          </p:nvSpPr>
          <p:spPr bwMode="invGray">
            <a:xfrm>
              <a:off x="1145" y="407"/>
              <a:ext cx="39"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sp>
          <p:nvSpPr>
            <p:cNvPr id="20" name="Freeform 20"/>
            <p:cNvSpPr>
              <a:spLocks/>
            </p:cNvSpPr>
            <p:nvPr/>
          </p:nvSpPr>
          <p:spPr bwMode="invGray">
            <a:xfrm>
              <a:off x="1254"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eaLnBrk="0" hangingPunct="0">
                <a:lnSpc>
                  <a:spcPct val="90000"/>
                </a:lnSpc>
                <a:defRPr/>
              </a:pPr>
              <a:endParaRPr lang="en-US" sz="2400">
                <a:solidFill>
                  <a:srgbClr val="FFFFFF"/>
                </a:solidFill>
                <a:latin typeface="Arial" charset="0"/>
              </a:endParaRPr>
            </a:p>
          </p:txBody>
        </p:sp>
      </p:grpSp>
      <p:sp>
        <p:nvSpPr>
          <p:cNvPr id="21" name="Rectangle 4"/>
          <p:cNvSpPr>
            <a:spLocks noChangeArrowheads="1"/>
          </p:cNvSpPr>
          <p:nvPr userDrawn="1"/>
        </p:nvSpPr>
        <p:spPr bwMode="ltGray">
          <a:xfrm>
            <a:off x="2206625" y="6643210"/>
            <a:ext cx="2041349" cy="179866"/>
          </a:xfrm>
          <a:prstGeom prst="rect">
            <a:avLst/>
          </a:prstGeom>
          <a:noFill/>
          <a:ln w="9525">
            <a:noFill/>
            <a:miter lim="800000"/>
            <a:headEnd/>
            <a:tailEnd/>
          </a:ln>
          <a:effectLst/>
        </p:spPr>
        <p:txBody>
          <a:bodyPr wrap="none" lIns="82116" tIns="41057" rIns="82116" bIns="41057" anchor="b" anchorCtr="1">
            <a:spAutoFit/>
          </a:bodyPr>
          <a:lstStyle/>
          <a:p>
            <a:pPr defTabSz="814310" eaLnBrk="0" hangingPunct="0">
              <a:lnSpc>
                <a:spcPct val="90000"/>
              </a:lnSpc>
              <a:defRPr/>
            </a:pPr>
            <a:r>
              <a:rPr lang="en-US" sz="700">
                <a:solidFill>
                  <a:srgbClr val="8E8E95"/>
                </a:solidFill>
                <a:latin typeface="Arial"/>
              </a:rPr>
              <a:t>© 2009 Cisco Systems, Inc. All rights reserved.</a:t>
            </a:r>
          </a:p>
        </p:txBody>
      </p:sp>
      <p:sp>
        <p:nvSpPr>
          <p:cNvPr id="22" name="Rectangle 5"/>
          <p:cNvSpPr>
            <a:spLocks noChangeArrowheads="1"/>
          </p:cNvSpPr>
          <p:nvPr userDrawn="1"/>
        </p:nvSpPr>
        <p:spPr bwMode="ltGray">
          <a:xfrm>
            <a:off x="4135439" y="6643210"/>
            <a:ext cx="885585" cy="179866"/>
          </a:xfrm>
          <a:prstGeom prst="rect">
            <a:avLst/>
          </a:prstGeom>
          <a:noFill/>
          <a:ln w="9525">
            <a:noFill/>
            <a:miter lim="800000"/>
            <a:headEnd/>
            <a:tailEnd/>
          </a:ln>
          <a:effectLst/>
        </p:spPr>
        <p:txBody>
          <a:bodyPr wrap="none" lIns="82116" tIns="41057" rIns="82116" bIns="41057" anchor="b">
            <a:spAutoFit/>
          </a:bodyPr>
          <a:lstStyle/>
          <a:p>
            <a:pPr defTabSz="814310" eaLnBrk="0" hangingPunct="0">
              <a:lnSpc>
                <a:spcPct val="90000"/>
              </a:lnSpc>
              <a:defRPr/>
            </a:pPr>
            <a:r>
              <a:rPr lang="en-US" sz="700" dirty="0">
                <a:solidFill>
                  <a:srgbClr val="8E8E95"/>
                </a:solidFill>
                <a:latin typeface="Arial"/>
              </a:rPr>
              <a:t>Cisco Confidential</a:t>
            </a:r>
          </a:p>
        </p:txBody>
      </p:sp>
      <p:sp>
        <p:nvSpPr>
          <p:cNvPr id="23" name="Rectangle 6"/>
          <p:cNvSpPr>
            <a:spLocks noChangeArrowheads="1"/>
          </p:cNvSpPr>
          <p:nvPr userDrawn="1"/>
        </p:nvSpPr>
        <p:spPr bwMode="ltGray">
          <a:xfrm>
            <a:off x="812801" y="6643210"/>
            <a:ext cx="962025" cy="179866"/>
          </a:xfrm>
          <a:prstGeom prst="rect">
            <a:avLst/>
          </a:prstGeom>
          <a:noFill/>
          <a:ln w="9525">
            <a:noFill/>
            <a:miter lim="800000"/>
            <a:headEnd/>
            <a:tailEnd/>
          </a:ln>
          <a:effectLst/>
        </p:spPr>
        <p:txBody>
          <a:bodyPr lIns="82116" tIns="41057" rIns="82116" bIns="41057" anchor="b">
            <a:spAutoFit/>
          </a:bodyPr>
          <a:lstStyle/>
          <a:p>
            <a:pPr defTabSz="814310" eaLnBrk="0" hangingPunct="0">
              <a:lnSpc>
                <a:spcPct val="90000"/>
              </a:lnSpc>
              <a:defRPr/>
            </a:pPr>
            <a:r>
              <a:rPr lang="en-US" sz="700" dirty="0" err="1">
                <a:solidFill>
                  <a:srgbClr val="8E8E95"/>
                </a:solidFill>
                <a:latin typeface="Arial"/>
              </a:rPr>
              <a:t>Presentation_ID</a:t>
            </a:r>
            <a:endParaRPr lang="en-US" sz="700" dirty="0">
              <a:solidFill>
                <a:srgbClr val="8E8E95"/>
              </a:solidFill>
              <a:latin typeface="Arial"/>
            </a:endParaRPr>
          </a:p>
        </p:txBody>
      </p:sp>
      <p:sp>
        <p:nvSpPr>
          <p:cNvPr id="24" name="Rectangle 7"/>
          <p:cNvSpPr>
            <a:spLocks noChangeArrowheads="1"/>
          </p:cNvSpPr>
          <p:nvPr userDrawn="1"/>
        </p:nvSpPr>
        <p:spPr bwMode="ltGray">
          <a:xfrm>
            <a:off x="8594059" y="6639761"/>
            <a:ext cx="322930" cy="221415"/>
          </a:xfrm>
          <a:prstGeom prst="rect">
            <a:avLst/>
          </a:prstGeom>
          <a:noFill/>
          <a:ln w="9525" algn="ctr">
            <a:noFill/>
            <a:miter lim="800000"/>
            <a:headEnd/>
            <a:tailEnd/>
          </a:ln>
          <a:effectLst/>
        </p:spPr>
        <p:txBody>
          <a:bodyPr wrap="none" lIns="82116" tIns="41057" rIns="82116" bIns="41057" anchor="b">
            <a:spAutoFit/>
          </a:bodyPr>
          <a:lstStyle/>
          <a:p>
            <a:pPr algn="r" defTabSz="814310" eaLnBrk="0" hangingPunct="0">
              <a:lnSpc>
                <a:spcPct val="90000"/>
              </a:lnSpc>
              <a:defRPr/>
            </a:pPr>
            <a:fld id="{ED9EFAA3-E1A7-4491-A513-1EF801912EB0}" type="slidenum">
              <a:rPr lang="en-US" sz="1000">
                <a:solidFill>
                  <a:srgbClr val="8E8E95"/>
                </a:solidFill>
                <a:latin typeface="Arial"/>
              </a:rPr>
              <a:pPr algn="r" defTabSz="814310" eaLnBrk="0" hangingPunct="0">
                <a:lnSpc>
                  <a:spcPct val="90000"/>
                </a:lnSpc>
                <a:defRPr/>
              </a:pPr>
              <a:t>‹#›</a:t>
            </a:fld>
            <a:endParaRPr lang="en-US" sz="1000" dirty="0">
              <a:solidFill>
                <a:srgbClr val="8E8E95"/>
              </a:solidFill>
              <a:latin typeface="Arial"/>
            </a:endParaRPr>
          </a:p>
        </p:txBody>
      </p:sp>
      <p:sp>
        <p:nvSpPr>
          <p:cNvPr id="26" name="Line 24"/>
          <p:cNvSpPr>
            <a:spLocks noChangeShapeType="1"/>
          </p:cNvSpPr>
          <p:nvPr userDrawn="1"/>
        </p:nvSpPr>
        <p:spPr bwMode="ltGray">
          <a:xfrm>
            <a:off x="0" y="1628775"/>
            <a:ext cx="9144000" cy="0"/>
          </a:xfrm>
          <a:prstGeom prst="line">
            <a:avLst/>
          </a:prstGeom>
          <a:noFill/>
          <a:ln w="19050">
            <a:solidFill>
              <a:srgbClr val="C0C0C4"/>
            </a:solidFill>
            <a:round/>
            <a:headEnd/>
            <a:tailEnd/>
          </a:ln>
        </p:spPr>
        <p:txBody>
          <a:bodyPr wrap="none" lIns="82116" tIns="41057" rIns="82116" bIns="41057" anchor="ctr">
            <a:spAutoFit/>
          </a:bodyPr>
          <a:lstStyle/>
          <a:p>
            <a:pPr eaLnBrk="0" hangingPunct="0">
              <a:lnSpc>
                <a:spcPct val="90000"/>
              </a:lnSpc>
              <a:defRPr/>
            </a:pPr>
            <a:endParaRPr lang="en-US" sz="2400">
              <a:solidFill>
                <a:prstClr val="black"/>
              </a:solidFill>
              <a:latin typeface="Arial"/>
            </a:endParaRPr>
          </a:p>
        </p:txBody>
      </p:sp>
      <p:sp>
        <p:nvSpPr>
          <p:cNvPr id="27" name="Line 23"/>
          <p:cNvSpPr>
            <a:spLocks noChangeShapeType="1"/>
          </p:cNvSpPr>
          <p:nvPr userDrawn="1"/>
        </p:nvSpPr>
        <p:spPr bwMode="ltGray">
          <a:xfrm>
            <a:off x="0" y="3981450"/>
            <a:ext cx="9144000" cy="0"/>
          </a:xfrm>
          <a:prstGeom prst="line">
            <a:avLst/>
          </a:prstGeom>
          <a:noFill/>
          <a:ln w="19050">
            <a:solidFill>
              <a:srgbClr val="C0C0C4"/>
            </a:solidFill>
            <a:round/>
            <a:headEnd/>
            <a:tailEnd/>
          </a:ln>
        </p:spPr>
        <p:txBody>
          <a:bodyPr wrap="none" lIns="82116" tIns="41057" rIns="82116" bIns="41057" anchor="ctr">
            <a:spAutoFit/>
          </a:bodyPr>
          <a:lstStyle/>
          <a:p>
            <a:pPr eaLnBrk="0" hangingPunct="0">
              <a:lnSpc>
                <a:spcPct val="90000"/>
              </a:lnSpc>
              <a:defRPr/>
            </a:pPr>
            <a:endParaRPr lang="en-US" sz="2400">
              <a:solidFill>
                <a:prstClr val="black"/>
              </a:solidFill>
              <a:latin typeface="Arial"/>
            </a:endParaRPr>
          </a:p>
        </p:txBody>
      </p:sp>
      <p:sp>
        <p:nvSpPr>
          <p:cNvPr id="3" name="Subtitle 2"/>
          <p:cNvSpPr>
            <a:spLocks noGrp="1"/>
          </p:cNvSpPr>
          <p:nvPr>
            <p:ph type="subTitle" idx="1"/>
          </p:nvPr>
        </p:nvSpPr>
        <p:spPr>
          <a:xfrm>
            <a:off x="650874" y="5483226"/>
            <a:ext cx="8112126" cy="384175"/>
          </a:xfrm>
        </p:spPr>
        <p:txBody>
          <a:bodyPr>
            <a:normAutofit/>
          </a:bodyPr>
          <a:lstStyle>
            <a:lvl1pPr marL="0" indent="0" algn="l">
              <a:buNone/>
              <a:defRPr sz="2000">
                <a:solidFill>
                  <a:schemeClr val="bg1"/>
                </a:solidFill>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p:ph type="ctrTitle"/>
          </p:nvPr>
        </p:nvSpPr>
        <p:spPr>
          <a:xfrm>
            <a:off x="650874" y="4114800"/>
            <a:ext cx="8112125" cy="1022350"/>
          </a:xfrm>
        </p:spPr>
        <p:txBody>
          <a:bodyPr/>
          <a:lstStyle>
            <a:lvl1pPr>
              <a:defRPr b="0">
                <a:solidFill>
                  <a:schemeClr val="bg1"/>
                </a:solidFill>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Layout>
</file>

<file path=ppt/slideLayouts/slideLayout623.xml><?xml version="1.0" encoding="utf-8"?>
<p:sldLayout xmlns:a="http://schemas.openxmlformats.org/drawingml/2006/main" xmlns:r="http://schemas.openxmlformats.org/officeDocument/2006/relationships" xmlns:p="http://schemas.openxmlformats.org/presentationml/2006/main" showMasterSp="0">
  <p:cSld name="Segue Option 5">
    <p:spTree>
      <p:nvGrpSpPr>
        <p:cNvPr id="1" name=""/>
        <p:cNvGrpSpPr/>
        <p:nvPr/>
      </p:nvGrpSpPr>
      <p:grpSpPr>
        <a:xfrm>
          <a:off x="0" y="0"/>
          <a:ext cx="0" cy="0"/>
          <a:chOff x="0" y="0"/>
          <a:chExt cx="0" cy="0"/>
        </a:xfrm>
      </p:grpSpPr>
      <p:sp>
        <p:nvSpPr>
          <p:cNvPr id="10" name="Picture Placeholder 43"/>
          <p:cNvSpPr>
            <a:spLocks noGrp="1"/>
          </p:cNvSpPr>
          <p:nvPr>
            <p:ph type="pic" sz="quarter" idx="12" hasCustomPrompt="1"/>
          </p:nvPr>
        </p:nvSpPr>
        <p:spPr bwMode="grayWhite">
          <a:xfrm>
            <a:off x="-45720" y="1647063"/>
            <a:ext cx="9235440" cy="2359152"/>
          </a:xfrm>
          <a:solidFill>
            <a:srgbClr val="8E8E95"/>
          </a:solidFill>
          <a:ln w="19050">
            <a:solidFill>
              <a:srgbClr val="C0C0C4"/>
            </a:solidFill>
          </a:ln>
        </p:spPr>
        <p:txBody>
          <a:bodyPr vert="horz" lIns="91431" tIns="45716" rIns="91431" bIns="45716" rtlCol="0" anchor="ctr" anchorCtr="1">
            <a:normAutofit/>
          </a:bodyPr>
          <a:lstStyle>
            <a:lvl1pPr marL="237721" indent="-237721" algn="l" defTabSz="914312" rtl="0" eaLnBrk="1" latinLnBrk="0" hangingPunct="1">
              <a:lnSpc>
                <a:spcPct val="95000"/>
              </a:lnSpc>
              <a:spcBef>
                <a:spcPts val="1440"/>
              </a:spcBef>
              <a:buClr>
                <a:schemeClr val="accent1"/>
              </a:buClr>
              <a:buFont typeface="Wingdings" pitchFamily="2" charset="2"/>
              <a:buNone/>
              <a:defRPr lang="en-US" sz="2400" kern="1200" dirty="0">
                <a:solidFill>
                  <a:schemeClr val="tx1"/>
                </a:solidFill>
                <a:latin typeface="+mn-lt"/>
                <a:ea typeface="+mn-ea"/>
                <a:cs typeface="+mn-cs"/>
              </a:defRPr>
            </a:lvl1pPr>
          </a:lstStyle>
          <a:p>
            <a:r>
              <a:rPr lang="en-US" dirty="0" smtClean="0"/>
              <a:t>Photo Goes Here</a:t>
            </a:r>
            <a:endParaRPr lang="en-US" dirty="0"/>
          </a:p>
        </p:txBody>
      </p:sp>
      <p:sp>
        <p:nvSpPr>
          <p:cNvPr id="25" name="Title 1"/>
          <p:cNvSpPr>
            <a:spLocks noGrp="1"/>
          </p:cNvSpPr>
          <p:nvPr>
            <p:ph type="ctrTitle" hasCustomPrompt="1"/>
          </p:nvPr>
        </p:nvSpPr>
        <p:spPr>
          <a:xfrm>
            <a:off x="774700" y="4298951"/>
            <a:ext cx="5321300" cy="1022350"/>
          </a:xfrm>
        </p:spPr>
        <p:txBody>
          <a:bodyPr anchor="ctr" anchorCtr="0"/>
          <a:lstStyle>
            <a:lvl1pPr>
              <a:defRPr b="0">
                <a:solidFill>
                  <a:schemeClr val="tx1"/>
                </a:solidFill>
              </a:defRPr>
            </a:lvl1pPr>
          </a:lstStyle>
          <a:p>
            <a:r>
              <a:rPr lang="en-US" dirty="0" smtClean="0"/>
              <a:t>Segue Text Here</a:t>
            </a:r>
            <a:endParaRPr lang="en-US" dirty="0"/>
          </a:p>
        </p:txBody>
      </p:sp>
    </p:spTree>
    <p:extLst>
      <p:ext uri="{BB962C8B-B14F-4D97-AF65-F5344CB8AC3E}">
        <p14:creationId xmlns:p14="http://schemas.microsoft.com/office/powerpoint/2010/main" val="1332857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4.xml><?xml version="1.0" encoding="utf-8"?>
<p:sldLayout xmlns:a="http://schemas.openxmlformats.org/drawingml/2006/main" xmlns:r="http://schemas.openxmlformats.org/officeDocument/2006/relationships" xmlns:p="http://schemas.openxmlformats.org/presentationml/2006/main" userDrawn="1">
  <p:cSld name="1_Bullet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7"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2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72B58DD5-F5D2-459A-89A9-925C5C6C4103}" type="slidenum">
              <a:rPr lang="en-US" sz="1000">
                <a:solidFill>
                  <a:srgbClr val="8E8E95"/>
                </a:solidFill>
              </a:rPr>
              <a:pPr algn="r" defTabSz="814310"/>
              <a:t>‹#›</a:t>
            </a:fld>
            <a:endParaRPr lang="en-US" sz="1000">
              <a:solidFill>
                <a:srgbClr val="8E8E95"/>
              </a:solidFill>
            </a:endParaRPr>
          </a:p>
        </p:txBody>
      </p:sp>
      <p:sp>
        <p:nvSpPr>
          <p:cNvPr id="7" name="Rectangle 7"/>
          <p:cNvSpPr>
            <a:spLocks noChangeArrowheads="1"/>
          </p:cNvSpPr>
          <p:nvPr userDrawn="1"/>
        </p:nvSpPr>
        <p:spPr bwMode="ltGray">
          <a:xfrm>
            <a:off x="8594059" y="6624372"/>
            <a:ext cx="322930" cy="236804"/>
          </a:xfrm>
          <a:prstGeom prst="rect">
            <a:avLst/>
          </a:prstGeom>
          <a:noFill/>
          <a:ln w="9525" algn="ctr">
            <a:noFill/>
            <a:miter lim="800000"/>
            <a:headEnd/>
            <a:tailEnd/>
          </a:ln>
          <a:effectLst/>
        </p:spPr>
        <p:txBody>
          <a:bodyPr wrap="none" lIns="82116" tIns="41057" rIns="82116" bIns="41057" anchor="b">
            <a:spAutoFit/>
          </a:bodyPr>
          <a:lstStyle/>
          <a:p>
            <a:pPr algn="r" defTabSz="814310"/>
            <a:fld id="{6CB7525A-F64A-4E85-AF65-8D59EBB47B32}" type="slidenum">
              <a:rPr lang="en-US" sz="1000">
                <a:solidFill>
                  <a:srgbClr val="8E8E95"/>
                </a:solidFill>
              </a:rPr>
              <a:pPr algn="r" defTabSz="814310"/>
              <a:t>‹#›</a:t>
            </a:fld>
            <a:endParaRPr lang="en-US" sz="1000">
              <a:solidFill>
                <a:srgbClr val="8E8E95"/>
              </a:solidFill>
            </a:endParaRPr>
          </a:p>
        </p:txBody>
      </p:sp>
      <p:sp>
        <p:nvSpPr>
          <p:cNvPr id="2" name="Title 1"/>
          <p:cNvSpPr>
            <a:spLocks noGrp="1"/>
          </p:cNvSpPr>
          <p:nvPr>
            <p:ph type="title"/>
          </p:nvPr>
        </p:nvSpPr>
        <p:spPr>
          <a:xfrm>
            <a:off x="793752" y="304800"/>
            <a:ext cx="7435849"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7"/>
          <p:cNvSpPr>
            <a:spLocks noGrp="1"/>
          </p:cNvSpPr>
          <p:nvPr>
            <p:ph type="body" sz="quarter" idx="10"/>
          </p:nvPr>
        </p:nvSpPr>
        <p:spPr>
          <a:xfrm>
            <a:off x="793752" y="1186542"/>
            <a:ext cx="7435849" cy="381000"/>
          </a:xfrm>
        </p:spPr>
        <p:txBody>
          <a:bodyPr anchor="ctr">
            <a:noAutofit/>
          </a:bodyPr>
          <a:lstStyle>
            <a:lvl1pPr>
              <a:buFontTx/>
              <a:buNone/>
              <a:defRPr sz="2400"/>
            </a:lvl1pPr>
            <a:lvl2pPr>
              <a:defRPr sz="2400"/>
            </a:lvl2pPr>
            <a:lvl3pPr>
              <a:defRPr sz="2400"/>
            </a:lvl3pPr>
            <a:lvl4pPr>
              <a:defRPr sz="2400"/>
            </a:lvl4pPr>
            <a:lvl5pPr>
              <a:defRPr sz="2400"/>
            </a:lvl5pPr>
          </a:lstStyle>
          <a:p>
            <a:pPr lvl="0"/>
            <a:r>
              <a:rPr lang="en-US" smtClean="0"/>
              <a:t>Click to edit Master text styles</a:t>
            </a:r>
          </a:p>
        </p:txBody>
      </p:sp>
      <p:sp>
        <p:nvSpPr>
          <p:cNvPr id="10" name="Text Placeholder 9"/>
          <p:cNvSpPr>
            <a:spLocks noGrp="1"/>
          </p:cNvSpPr>
          <p:nvPr>
            <p:ph type="body" sz="quarter" idx="11"/>
          </p:nvPr>
        </p:nvSpPr>
        <p:spPr>
          <a:xfrm>
            <a:off x="793750" y="6372433"/>
            <a:ext cx="7461250" cy="307768"/>
          </a:xfrm>
        </p:spPr>
        <p:txBody>
          <a:bodyPr anchor="b">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26.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pic>
        <p:nvPicPr>
          <p:cNvPr id="38" name="Picture 37"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
        <p:nvSpPr>
          <p:cNvPr id="39" name="Rectangle 38"/>
          <p:cNvSpPr/>
          <p:nvPr userDrawn="1"/>
        </p:nvSpPr>
        <p:spPr>
          <a:xfrm>
            <a:off x="3405353" y="5948637"/>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0" name="Rectangle 39"/>
          <p:cNvSpPr/>
          <p:nvPr userDrawn="1"/>
        </p:nvSpPr>
        <p:spPr>
          <a:xfrm>
            <a:off x="1460940" y="5948637"/>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2" name="Rectangle 41"/>
          <p:cNvSpPr/>
          <p:nvPr userDrawn="1"/>
        </p:nvSpPr>
        <p:spPr>
          <a:xfrm>
            <a:off x="4771698" y="5948637"/>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3" name="Rounded Rectangle 42"/>
          <p:cNvSpPr/>
          <p:nvPr userDrawn="1"/>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5" name="Rounded Rectangle 44"/>
          <p:cNvSpPr/>
          <p:nvPr userDrawn="1"/>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6" name="Rounded Rectangle 45"/>
          <p:cNvSpPr/>
          <p:nvPr userDrawn="1"/>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7" name="Rounded Rectangle 46"/>
          <p:cNvSpPr/>
          <p:nvPr userDrawn="1"/>
        </p:nvSpPr>
        <p:spPr>
          <a:xfrm rot="10800000" flipH="1">
            <a:off x="5869870" y="6614160"/>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8" name="Rounded Rectangle 47"/>
          <p:cNvSpPr/>
          <p:nvPr userDrawn="1"/>
        </p:nvSpPr>
        <p:spPr>
          <a:xfrm rot="10800000" flipH="1">
            <a:off x="6933206" y="661416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49" name="Rounded Rectangle 48"/>
          <p:cNvSpPr/>
          <p:nvPr userDrawn="1"/>
        </p:nvSpPr>
        <p:spPr>
          <a:xfrm rot="10800000" flipH="1">
            <a:off x="2191487"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0" name="Rounded Rectangle 49"/>
          <p:cNvSpPr/>
          <p:nvPr userDrawn="1"/>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1" name="Rounded Rectangle 50"/>
          <p:cNvSpPr/>
          <p:nvPr userDrawn="1"/>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2" name="Rounded Rectangle 51"/>
          <p:cNvSpPr/>
          <p:nvPr userDrawn="1"/>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3" name="Rounded Rectangle 52"/>
          <p:cNvSpPr/>
          <p:nvPr userDrawn="1"/>
        </p:nvSpPr>
        <p:spPr>
          <a:xfrm rot="10800000" flipH="1">
            <a:off x="341313" y="6708753"/>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4" name="Rounded Rectangle 53"/>
          <p:cNvSpPr/>
          <p:nvPr userDrawn="1"/>
        </p:nvSpPr>
        <p:spPr>
          <a:xfrm rot="10800000" flipH="1">
            <a:off x="8038251" y="8318269"/>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5" name="Rounded Rectangle 54"/>
          <p:cNvSpPr/>
          <p:nvPr userDrawn="1"/>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6" name="Rounded Rectangle 55"/>
          <p:cNvSpPr/>
          <p:nvPr userDrawn="1"/>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57" name="Rectangle 56"/>
          <p:cNvSpPr/>
          <p:nvPr userDrawn="1"/>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grpSp>
        <p:nvGrpSpPr>
          <p:cNvPr id="4"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grpSp>
      <p:sp>
        <p:nvSpPr>
          <p:cNvPr id="88" name="Rectangle 87"/>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89" name="Rectangle 4"/>
          <p:cNvSpPr>
            <a:spLocks noChangeArrowheads="1"/>
          </p:cNvSpPr>
          <p:nvPr userDrawn="1"/>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90"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9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45"/>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46"/>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47"/>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48"/>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4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49"/>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50"/>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51"/>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52"/>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53"/>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54"/>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55"/>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56"/>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2"/>
                                        </p:tgtEl>
                                        <p:attrNameLst>
                                          <p:attrName>style.color</p:attrName>
                                        </p:attrNameLst>
                                      </p:cBhvr>
                                      <p:to>
                                        <a:srgbClr val="60CCCC"/>
                                      </p:to>
                                    </p:animClr>
                                    <p:animClr clrSpc="rgb" dir="cw">
                                      <p:cBhvr>
                                        <p:cTn id="33" dur="6650" autoRev="1" fill="hold"/>
                                        <p:tgtEl>
                                          <p:spTgt spid="42"/>
                                        </p:tgtEl>
                                        <p:attrNameLst>
                                          <p:attrName>fillcolor</p:attrName>
                                        </p:attrNameLst>
                                      </p:cBhvr>
                                      <p:to>
                                        <a:srgbClr val="60CCCC"/>
                                      </p:to>
                                    </p:animClr>
                                    <p:set>
                                      <p:cBhvr>
                                        <p:cTn id="34" dur="6650" autoRev="1" fill="hold"/>
                                        <p:tgtEl>
                                          <p:spTgt spid="42"/>
                                        </p:tgtEl>
                                        <p:attrNameLst>
                                          <p:attrName>fill.type</p:attrName>
                                        </p:attrNameLst>
                                      </p:cBhvr>
                                      <p:to>
                                        <p:strVal val="solid"/>
                                      </p:to>
                                    </p:set>
                                    <p:set>
                                      <p:cBhvr>
                                        <p:cTn id="35" dur="6650" autoRev="1" fill="hold"/>
                                        <p:tgtEl>
                                          <p:spTgt spid="42"/>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0"/>
                                        </p:tgtEl>
                                        <p:attrNameLst>
                                          <p:attrName>style.color</p:attrName>
                                        </p:attrNameLst>
                                      </p:cBhvr>
                                      <p:to>
                                        <a:srgbClr val="60CCCC"/>
                                      </p:to>
                                    </p:animClr>
                                    <p:animClr clrSpc="rgb" dir="cw">
                                      <p:cBhvr>
                                        <p:cTn id="38" dur="5350" autoRev="1" fill="hold"/>
                                        <p:tgtEl>
                                          <p:spTgt spid="40"/>
                                        </p:tgtEl>
                                        <p:attrNameLst>
                                          <p:attrName>fillcolor</p:attrName>
                                        </p:attrNameLst>
                                      </p:cBhvr>
                                      <p:to>
                                        <a:srgbClr val="60CCCC"/>
                                      </p:to>
                                    </p:animClr>
                                    <p:set>
                                      <p:cBhvr>
                                        <p:cTn id="39" dur="5350" autoRev="1" fill="hold"/>
                                        <p:tgtEl>
                                          <p:spTgt spid="40"/>
                                        </p:tgtEl>
                                        <p:attrNameLst>
                                          <p:attrName>fill.type</p:attrName>
                                        </p:attrNameLst>
                                      </p:cBhvr>
                                      <p:to>
                                        <p:strVal val="solid"/>
                                      </p:to>
                                    </p:set>
                                    <p:set>
                                      <p:cBhvr>
                                        <p:cTn id="40" dur="5350" autoRev="1" fill="hold"/>
                                        <p:tgtEl>
                                          <p:spTgt spid="40"/>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39"/>
                                        </p:tgtEl>
                                        <p:attrNameLst>
                                          <p:attrName>style.color</p:attrName>
                                        </p:attrNameLst>
                                      </p:cBhvr>
                                      <p:to>
                                        <a:srgbClr val="60CCCC"/>
                                      </p:to>
                                    </p:animClr>
                                    <p:animClr clrSpc="rgb" dir="cw">
                                      <p:cBhvr>
                                        <p:cTn id="43" dur="6650" autoRev="1" fill="hold"/>
                                        <p:tgtEl>
                                          <p:spTgt spid="39"/>
                                        </p:tgtEl>
                                        <p:attrNameLst>
                                          <p:attrName>fillcolor</p:attrName>
                                        </p:attrNameLst>
                                      </p:cBhvr>
                                      <p:to>
                                        <a:srgbClr val="60CCCC"/>
                                      </p:to>
                                    </p:animClr>
                                    <p:set>
                                      <p:cBhvr>
                                        <p:cTn id="44" dur="6650" autoRev="1" fill="hold"/>
                                        <p:tgtEl>
                                          <p:spTgt spid="39"/>
                                        </p:tgtEl>
                                        <p:attrNameLst>
                                          <p:attrName>fill.type</p:attrName>
                                        </p:attrNameLst>
                                      </p:cBhvr>
                                      <p:to>
                                        <p:strVal val="solid"/>
                                      </p:to>
                                    </p:set>
                                    <p:set>
                                      <p:cBhvr>
                                        <p:cTn id="45" dur="6650" autoRev="1" fill="hold"/>
                                        <p:tgtEl>
                                          <p:spTgt spid="3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Lst>
  </p:timing>
</p:sldLayout>
</file>

<file path=ppt/slideLayouts/slideLayout627.xml><?xml version="1.0" encoding="utf-8"?>
<p:sldLayout xmlns:a="http://schemas.openxmlformats.org/drawingml/2006/main" xmlns:r="http://schemas.openxmlformats.org/officeDocument/2006/relationships" xmlns:p="http://schemas.openxmlformats.org/presentationml/2006/main" showMasterSp="0" preserve="1" userDrawn="1">
  <p:cSld name="2_Title Slide-White">
    <p:spTree>
      <p:nvGrpSpPr>
        <p:cNvPr id="1" name=""/>
        <p:cNvGrpSpPr/>
        <p:nvPr/>
      </p:nvGrpSpPr>
      <p:grpSpPr>
        <a:xfrm>
          <a:off x="0" y="0"/>
          <a:ext cx="0" cy="0"/>
          <a:chOff x="0" y="0"/>
          <a:chExt cx="0" cy="0"/>
        </a:xfrm>
      </p:grpSpPr>
      <p:pic>
        <p:nvPicPr>
          <p:cNvPr id="38" name="Picture 37"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
        <p:nvSpPr>
          <p:cNvPr id="57" name="Rectangle 56"/>
          <p:cNvSpPr/>
          <p:nvPr userDrawn="1"/>
        </p:nvSpPr>
        <p:spPr>
          <a:xfrm>
            <a:off x="0" y="1"/>
            <a:ext cx="9129008" cy="6378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grpSp>
        <p:nvGrpSpPr>
          <p:cNvPr id="4" name="Group 67"/>
          <p:cNvGrpSpPr/>
          <p:nvPr userDrawn="1"/>
        </p:nvGrpSpPr>
        <p:grpSpPr>
          <a:xfrm>
            <a:off x="341314" y="311151"/>
            <a:ext cx="829170" cy="438358"/>
            <a:chOff x="609600" y="528537"/>
            <a:chExt cx="1444734" cy="763789"/>
          </a:xfrm>
          <a:gradFill flip="none" rotWithShape="1">
            <a:gsLst>
              <a:gs pos="11000">
                <a:schemeClr val="accent2"/>
              </a:gs>
              <a:gs pos="100000">
                <a:schemeClr val="accent5"/>
              </a:gs>
            </a:gsLst>
            <a:lin ang="2700000" scaled="1"/>
            <a:tileRect/>
          </a:gradFill>
        </p:grpSpPr>
        <p:sp>
          <p:nvSpPr>
            <p:cNvPr id="60" name="Rectangle 5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61" name="Freeform 6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62" name="Freeform 6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63" name="Freeform 6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78" name="Freeform 7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79" name="Freeform 7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0" name="Freeform 7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1" name="Freeform 8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2" name="Freeform 8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3" name="Freeform 8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4" name="Freeform 8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5" name="Freeform 8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6" name="Freeform 8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sp>
          <p:nvSpPr>
            <p:cNvPr id="87" name="Freeform 8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0096D6"/>
                </a:solidFill>
                <a:latin typeface="Arial"/>
              </a:endParaRPr>
            </a:p>
          </p:txBody>
        </p:sp>
      </p:grpSp>
      <p:sp>
        <p:nvSpPr>
          <p:cNvPr id="88" name="Rectangle 87"/>
          <p:cNvSpPr/>
          <p:nvPr userDrawn="1"/>
        </p:nvSpPr>
        <p:spPr>
          <a:xfrm>
            <a:off x="1" y="6541294"/>
            <a:ext cx="9129008" cy="316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FFFFFF"/>
              </a:solidFill>
            </a:endParaRPr>
          </a:p>
        </p:txBody>
      </p:sp>
      <p:sp>
        <p:nvSpPr>
          <p:cNvPr id="89" name="Rectangle 4"/>
          <p:cNvSpPr>
            <a:spLocks noChangeArrowheads="1"/>
          </p:cNvSpPr>
          <p:nvPr userDrawn="1"/>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90"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9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rgbClr val="6DB344"/>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rgbClr val="6DB344"/>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28.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spTree>
      <p:nvGrpSpPr>
        <p:cNvPr id="1" name=""/>
        <p:cNvGrpSpPr/>
        <p:nvPr/>
      </p:nvGrpSpPr>
      <p:grpSpPr>
        <a:xfrm>
          <a:off x="0" y="0"/>
          <a:ext cx="0" cy="0"/>
          <a:chOff x="0" y="0"/>
          <a:chExt cx="0" cy="0"/>
        </a:xfrm>
      </p:grpSpPr>
      <p:pic>
        <p:nvPicPr>
          <p:cNvPr id="58"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59" name="Rounded Rectangle 58"/>
          <p:cNvSpPr/>
          <p:nvPr userDrawn="1"/>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4" name="Rounded Rectangle 63"/>
          <p:cNvSpPr/>
          <p:nvPr userDrawn="1"/>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5" name="Rounded Rectangle 64"/>
          <p:cNvSpPr/>
          <p:nvPr userDrawn="1"/>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6" name="Rounded Rectangle 65"/>
          <p:cNvSpPr/>
          <p:nvPr userDrawn="1"/>
        </p:nvSpPr>
        <p:spPr>
          <a:xfrm>
            <a:off x="6585483" y="-291327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7" name="Rounded Rectangle 66"/>
          <p:cNvSpPr/>
          <p:nvPr userDrawn="1"/>
        </p:nvSpPr>
        <p:spPr>
          <a:xfrm>
            <a:off x="8105451" y="569919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8" name="Rounded Rectangle 67"/>
          <p:cNvSpPr/>
          <p:nvPr userDrawn="1"/>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69"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FFFFFF"/>
                </a:solidFill>
                <a:latin typeface="Arial"/>
              </a:rPr>
              <a:t>Cisco Confidential</a:t>
            </a:r>
          </a:p>
        </p:txBody>
      </p:sp>
      <p:sp>
        <p:nvSpPr>
          <p:cNvPr id="7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7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rPr>
              <a:pPr algn="r" defTabSz="814310" fontAlgn="auto">
                <a:spcBef>
                  <a:spcPts val="0"/>
                </a:spcBef>
                <a:spcAft>
                  <a:spcPts val="0"/>
                </a:spcAft>
              </a:pPr>
              <a:t>‹#›</a:t>
            </a:fld>
            <a:endParaRPr lang="en-US" sz="600" dirty="0">
              <a:solidFill>
                <a:srgbClr val="FFFFFF"/>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4"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67"/>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66"/>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68"/>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65"/>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64"/>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5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65" grpId="0" animBg="1"/>
      <p:bldP spid="66" grpId="0" animBg="1"/>
      <p:bldP spid="67" grpId="0" animBg="1"/>
      <p:bldP spid="68" grpId="0" animBg="1"/>
    </p:bldLst>
  </p:timing>
</p:sldLayout>
</file>

<file path=ppt/slideLayouts/slideLayout629.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grpSp>
        <p:nvGrpSpPr>
          <p:cNvPr id="4" name="Group 30"/>
          <p:cNvGrpSpPr/>
          <p:nvPr userDrawn="1"/>
        </p:nvGrpSpPr>
        <p:grpSpPr>
          <a:xfrm>
            <a:off x="-12699" y="-2056029"/>
            <a:ext cx="9847891" cy="19379146"/>
            <a:chOff x="-12700" y="-2056029"/>
            <a:chExt cx="9847891" cy="19379146"/>
          </a:xfrm>
        </p:grpSpPr>
        <p:pic>
          <p:nvPicPr>
            <p:cNvPr id="3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3" name="Rounded Rectangle 32"/>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4" name="Rounded Rectangle 33"/>
            <p:cNvSpPr/>
            <p:nvPr userDrawn="1"/>
          </p:nvSpPr>
          <p:spPr>
            <a:xfrm>
              <a:off x="0" y="1236689"/>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5" name="Rounded Rectangle 34"/>
            <p:cNvSpPr/>
            <p:nvPr userDrawn="1"/>
          </p:nvSpPr>
          <p:spPr>
            <a:xfrm rot="10800000">
              <a:off x="1013791" y="424860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6" name="Rounded Rectangle 35"/>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7" name="Rounded Rectangle 36"/>
            <p:cNvSpPr/>
            <p:nvPr userDrawn="1"/>
          </p:nvSpPr>
          <p:spPr>
            <a:xfrm>
              <a:off x="8105451" y="2783785"/>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sp>
          <p:nvSpPr>
            <p:cNvPr id="38" name="Rounded Rectangle 37"/>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dirty="0">
                <a:solidFill>
                  <a:srgbClr val="FFFFFF"/>
                </a:solidFill>
              </a:endParaRPr>
            </a:p>
          </p:txBody>
        </p:sp>
      </p:grpSp>
      <p:sp>
        <p:nvSpPr>
          <p:cNvPr id="69"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FFFFFF"/>
                </a:solidFill>
                <a:latin typeface="Arial"/>
              </a:rPr>
              <a:t>Cisco Confidential</a:t>
            </a:r>
          </a:p>
        </p:txBody>
      </p:sp>
      <p:sp>
        <p:nvSpPr>
          <p:cNvPr id="7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7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rPr>
              <a:pPr algn="r" defTabSz="814310" fontAlgn="auto">
                <a:spcBef>
                  <a:spcPts val="0"/>
                </a:spcBef>
                <a:spcAft>
                  <a:spcPts val="0"/>
                </a:spcAft>
              </a:pPr>
              <a:t>‹#›</a:t>
            </a:fld>
            <a:endParaRPr lang="en-US" sz="600" dirty="0">
              <a:solidFill>
                <a:srgbClr val="FFFFFF"/>
              </a:solidFill>
              <a:latin typeface="Aria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lang="en-US" sz="5400" b="0" kern="1200" spc="-200" baseline="0" dirty="0">
                <a:solidFill>
                  <a:schemeClr val="bg1"/>
                </a:solidFill>
                <a:latin typeface="+mj-lt"/>
                <a:ea typeface="+mj-ea"/>
                <a:cs typeface="+mj-cs"/>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236383" y="4464069"/>
            <a:ext cx="8112126" cy="384175"/>
          </a:xfrm>
        </p:spPr>
        <p:txBody>
          <a:bodyPr anchor="b" anchorCtr="0">
            <a:noAutofit/>
          </a:bodyPr>
          <a:lstStyle>
            <a:lvl1pPr marL="0" indent="0" algn="l">
              <a:buNone/>
              <a:defRPr lang="en-US" sz="2000" b="0" kern="1200" dirty="0">
                <a:solidFill>
                  <a:schemeClr val="bg1"/>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a:t>
            </a:r>
            <a:endParaRPr lang="en-US" dirty="0"/>
          </a:p>
        </p:txBody>
      </p:sp>
      <p:sp>
        <p:nvSpPr>
          <p:cNvPr id="41" name="Text Placeholder 40"/>
          <p:cNvSpPr>
            <a:spLocks noGrp="1"/>
          </p:cNvSpPr>
          <p:nvPr>
            <p:ph type="body" sz="quarter" idx="10" hasCustomPrompt="1"/>
          </p:nvPr>
        </p:nvSpPr>
        <p:spPr>
          <a:xfrm>
            <a:off x="236383" y="4768853"/>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dirty="0" smtClean="0"/>
              <a:t>Presenter Title</a:t>
            </a:r>
            <a:endParaRPr lang="en-US" dirty="0"/>
          </a:p>
        </p:txBody>
      </p:sp>
      <p:sp>
        <p:nvSpPr>
          <p:cNvPr id="44" name="Text Placeholder 43"/>
          <p:cNvSpPr>
            <a:spLocks noGrp="1"/>
          </p:cNvSpPr>
          <p:nvPr>
            <p:ph type="body" sz="quarter" idx="11" hasCustomPrompt="1"/>
          </p:nvPr>
        </p:nvSpPr>
        <p:spPr>
          <a:xfrm>
            <a:off x="236538" y="5232771"/>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dirty="0" smtClean="0"/>
              <a:t>Date</a:t>
            </a:r>
            <a:endParaRPr lang="en-US" dirty="0"/>
          </a:p>
        </p:txBody>
      </p:sp>
      <p:grpSp>
        <p:nvGrpSpPr>
          <p:cNvPr id="5" name="Group 38"/>
          <p:cNvGrpSpPr/>
          <p:nvPr userDrawn="1"/>
        </p:nvGrpSpPr>
        <p:grpSpPr>
          <a:xfrm>
            <a:off x="341314" y="311151"/>
            <a:ext cx="829170" cy="438358"/>
            <a:chOff x="609600" y="528537"/>
            <a:chExt cx="1444734" cy="763789"/>
          </a:xfrm>
          <a:solidFill>
            <a:schemeClr val="bg1"/>
          </a:solidFill>
        </p:grpSpPr>
        <p:sp>
          <p:nvSpPr>
            <p:cNvPr id="73" name="Rectangle 72"/>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74" name="Freeform 73"/>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75" name="Freeform 74"/>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76" name="Freeform 75"/>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77" name="Freeform 76"/>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2" name="Freeform 9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3" name="Freeform 9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4" name="Freeform 9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5" name="Freeform 9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6" name="Freeform 9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7" name="Freeform 9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8" name="Freeform 9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99" name="Freeform 9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00" name="Freeform 9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grpSp>
    </p:spTree>
  </p:cSld>
  <p:clrMapOvr>
    <a:masterClrMapping/>
  </p:clrMapOvr>
  <p:transition>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93776" y="5852161"/>
            <a:ext cx="8112126" cy="384175"/>
          </a:xfrm>
        </p:spPr>
        <p:txBody>
          <a:bodyPr>
            <a:norm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chemeClr val="tx2">
                    <a:lumMod val="60000"/>
                    <a:lumOff val="40000"/>
                  </a:schemeClr>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Quote source </a:t>
            </a:r>
            <a:endParaRPr lang="en-US" dirty="0"/>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2" name="Title 1"/>
          <p:cNvSpPr>
            <a:spLocks noGrp="1"/>
          </p:cNvSpPr>
          <p:nvPr>
            <p:ph type="ctrTitle" hasCustomPrompt="1"/>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5400" b="0" kern="1200" spc="-2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Large Quote Goes Here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630.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userDrawn="1"/>
        </p:nvSpPr>
        <p:spPr>
          <a:xfrm>
            <a:off x="217357" y="3020519"/>
            <a:ext cx="8694295" cy="3357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ndParaRPr>
          </a:p>
        </p:txBody>
      </p:sp>
      <p:sp>
        <p:nvSpPr>
          <p:cNvPr id="2" name="Title 1"/>
          <p:cNvSpPr>
            <a:spLocks noGrp="1"/>
          </p:cNvSpPr>
          <p:nvPr>
            <p:ph type="ctrTitle" hasCustomPrompt="1"/>
          </p:nvPr>
        </p:nvSpPr>
        <p:spPr>
          <a:xfrm>
            <a:off x="221393" y="399144"/>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ndParaRPr>
          </a:p>
        </p:txBody>
      </p:sp>
      <p:sp>
        <p:nvSpPr>
          <p:cNvPr id="2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1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pic>
        <p:nvPicPr>
          <p:cNvPr id="13" name="Picture 12" descr="bottom bar.jpg"/>
          <p:cNvPicPr>
            <a:picLocks noChangeAspect="1"/>
          </p:cNvPicPr>
          <p:nvPr userDrawn="1"/>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26"/>
                                        </p:tgtEl>
                                        <p:attrNameLst>
                                          <p:attrName>ppt_x</p:attrName>
                                          <p:attrName>ppt_y</p:attrName>
                                        </p:attrNameLst>
                                      </p:cBhvr>
                                      <p:rCtr x="0" y="-241"/>
                                    </p:animMotion>
                                  </p:childTnLst>
                                </p:cTn>
                              </p:par>
                              <p:par>
                                <p:cTn id="7" presetID="10" presetClass="entr" presetSubtype="0" fill="hold" grpId="0" nodeType="withEffect">
                                  <p:stCondLst>
                                    <p:cond delay="11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Lst>
  </p:timing>
</p:sldLayout>
</file>

<file path=ppt/slideLayouts/slideLayout631.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2727"/>
            <a:ext cx="8477250" cy="3438525"/>
          </a:xfrm>
          <a:prstGeom prst="rect">
            <a:avLst/>
          </a:prstGeom>
          <a:noFill/>
        </p:spPr>
      </p:pic>
      <p:sp>
        <p:nvSpPr>
          <p:cNvPr id="26" name="Rectangle 25"/>
          <p:cNvSpPr/>
          <p:nvPr userDrawn="1"/>
        </p:nvSpPr>
        <p:spPr>
          <a:xfrm>
            <a:off x="217357" y="3020519"/>
            <a:ext cx="8694295" cy="175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ndParaRPr>
          </a:p>
        </p:txBody>
      </p:sp>
      <p:sp>
        <p:nvSpPr>
          <p:cNvPr id="2" name="Title 1"/>
          <p:cNvSpPr>
            <a:spLocks noGrp="1"/>
          </p:cNvSpPr>
          <p:nvPr>
            <p:ph type="ctrTitle" hasCustomPrompt="1"/>
          </p:nvPr>
        </p:nvSpPr>
        <p:spPr>
          <a:xfrm>
            <a:off x="221393" y="1967967"/>
            <a:ext cx="8112125" cy="2407042"/>
          </a:xfrm>
        </p:spPr>
        <p:txBody>
          <a:bodyPr/>
          <a:lstStyle>
            <a:lvl1pPr algn="l" defTabSz="914312" rtl="0" eaLnBrk="1" latinLnBrk="0" hangingPunct="1">
              <a:lnSpc>
                <a:spcPct val="85000"/>
              </a:lnSpc>
              <a:spcBef>
                <a:spcPct val="0"/>
              </a:spcBef>
              <a:buNone/>
              <a:defRPr lang="en-US" sz="5400" b="0" kern="1200" spc="-15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dirty="0" smtClean="0"/>
              <a:t>Presentation Title Goes Here</a:t>
            </a:r>
            <a:endParaRPr lang="en-US" dirty="0"/>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ndParaRPr>
          </a:p>
        </p:txBody>
      </p:sp>
      <p:sp>
        <p:nvSpPr>
          <p:cNvPr id="2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1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pic>
        <p:nvPicPr>
          <p:cNvPr id="13" name="Picture 12" descr="bottom bar.jpg"/>
          <p:cNvPicPr>
            <a:picLocks noChangeAspect="1"/>
          </p:cNvPicPr>
          <p:nvPr userDrawn="1"/>
        </p:nvPicPr>
        <p:blipFill>
          <a:blip r:embed="rId3"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34.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6"/>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4"/>
            <a:ext cx="3236976" cy="646331"/>
          </a:xfrm>
        </p:spPr>
        <p:txBody>
          <a:bodyPr>
            <a:noAutofit/>
          </a:bodyPr>
          <a:lstStyle>
            <a:lvl1pPr marL="114289" indent="-114289" algn="l" defTabSz="914312"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userDrawn="1"/>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4"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13"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pic>
        <p:nvPicPr>
          <p:cNvPr id="9" name="Picture 8"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36.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295275"/>
            <a:ext cx="4123944" cy="838200"/>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10" name="Rectangle 4"/>
          <p:cNvSpPr>
            <a:spLocks noChangeArrowheads="1"/>
          </p:cNvSpPr>
          <p:nvPr userDrawn="1"/>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sp>
        <p:nvSpPr>
          <p:cNvPr id="16" name="Text Placeholder 15"/>
          <p:cNvSpPr>
            <a:spLocks noGrp="1"/>
          </p:cNvSpPr>
          <p:nvPr>
            <p:ph type="body" sz="quarter" idx="13" hasCustomPrompt="1"/>
          </p:nvPr>
        </p:nvSpPr>
        <p:spPr>
          <a:xfrm>
            <a:off x="4830903" y="295275"/>
            <a:ext cx="4132262" cy="838200"/>
          </a:xfrm>
        </p:spPr>
        <p:txBody>
          <a:bodyPr lIns="82288" rIns="82288"/>
          <a:lstStyle>
            <a:lvl1pPr marL="0" indent="0" algn="l" defTabSz="914312" rtl="0" eaLnBrk="1" latinLnBrk="0" hangingPunct="1">
              <a:lnSpc>
                <a:spcPct val="80000"/>
              </a:lnSpc>
              <a:spcBef>
                <a:spcPct val="0"/>
              </a:spcBef>
              <a:buFontTx/>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lvl="0"/>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Two Column</a:t>
            </a:r>
            <a:b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br>
            <a:r>
              <a:rPr kumimoji="0" lang="en-US" sz="3600" b="0" i="0" u="none" strike="noStrike" kern="1200" cap="none" spc="-100" normalizeH="0" baseline="0" noProof="0" dirty="0" smtClean="0">
                <a:ln>
                  <a:noFill/>
                </a:ln>
                <a:gradFill>
                  <a:gsLst>
                    <a:gs pos="0">
                      <a:srgbClr val="0096D6"/>
                    </a:gs>
                    <a:gs pos="44000">
                      <a:srgbClr val="01BBBB"/>
                    </a:gs>
                    <a:gs pos="100000">
                      <a:srgbClr val="008041"/>
                    </a:gs>
                  </a:gsLst>
                  <a:lin ang="4800000" scaled="0"/>
                </a:gradFill>
                <a:effectLst/>
                <a:uLnTx/>
                <a:uFillTx/>
                <a:latin typeface="+mj-lt"/>
                <a:ea typeface="+mj-ea"/>
                <a:cs typeface="+mj-cs"/>
              </a:rPr>
              <a:t>Title Right</a:t>
            </a:r>
            <a:endParaRPr lang="en-US" dirty="0"/>
          </a:p>
        </p:txBody>
      </p:sp>
      <p:pic>
        <p:nvPicPr>
          <p:cNvPr id="13" name="Picture 12" descr="bottom bar.jpg"/>
          <p:cNvPicPr>
            <a:picLocks noChangeAspect="1"/>
          </p:cNvPicPr>
          <p:nvPr userDrawn="1"/>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hf hdr="0" ftr="0" dt="0"/>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1"/>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5"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1"/>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chorCtr="0">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246972" y="439710"/>
            <a:ext cx="8567244"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36" name="Chart Placeholder 35"/>
          <p:cNvSpPr>
            <a:spLocks noGrp="1"/>
          </p:cNvSpPr>
          <p:nvPr>
            <p:ph type="chart" sz="quarter" idx="10"/>
          </p:nvPr>
        </p:nvSpPr>
        <p:spPr>
          <a:xfrm>
            <a:off x="359765" y="1476375"/>
            <a:ext cx="8439461" cy="4305300"/>
          </a:xfrm>
        </p:spPr>
        <p:txBody>
          <a:bodyPr anchor="ctr" anchorCtr="1"/>
          <a:lstStyle>
            <a:lvl1pPr>
              <a:buNone/>
              <a:defRPr>
                <a:latin typeface="+mj-lt"/>
              </a:defRPr>
            </a:lvl1pPr>
          </a:lstStyle>
          <a:p>
            <a:r>
              <a:rPr lang="en-US" smtClean="0"/>
              <a:t>Click icon to add chart</a:t>
            </a:r>
            <a:endParaRPr lang="en-US" dirty="0"/>
          </a:p>
        </p:txBody>
      </p:sp>
      <p:sp>
        <p:nvSpPr>
          <p:cNvPr id="4" name="Text Placeholder 9"/>
          <p:cNvSpPr>
            <a:spLocks noGrp="1"/>
          </p:cNvSpPr>
          <p:nvPr>
            <p:ph type="body" sz="quarter" idx="11" hasCustomPrompt="1"/>
          </p:nvPr>
        </p:nvSpPr>
        <p:spPr>
          <a:xfrm>
            <a:off x="249466" y="6062114"/>
            <a:ext cx="7461250" cy="276999"/>
          </a:xfrm>
        </p:spPr>
        <p:txBody>
          <a:bodyPr wrap="square" anchor="b" anchorCtr="0">
            <a:noAutofit/>
          </a:bodyPr>
          <a:lstStyle>
            <a:lvl1pPr algn="l" defTabSz="804785">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12 Points</a:t>
            </a:r>
          </a:p>
        </p:txBody>
      </p:sp>
    </p:spTree>
  </p:cSld>
  <p:clrMapOvr>
    <a:masterClrMapping/>
  </p:clrMapOvr>
  <p:transition>
    <p:wipe dir="r"/>
  </p:transition>
  <p:timing>
    <p:tnLst>
      <p:par>
        <p:cTn id="1" dur="indefinite" restart="never" nodeType="tmRoot"/>
      </p:par>
    </p:tnLst>
  </p:timing>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
        <p:nvSpPr>
          <p:cNvPr id="4" name="Text Placeholder 3"/>
          <p:cNvSpPr>
            <a:spLocks noGrp="1"/>
          </p:cNvSpPr>
          <p:nvPr>
            <p:ph type="body" sz="quarter" idx="10" hasCustomPrompt="1"/>
          </p:nvPr>
        </p:nvSpPr>
        <p:spPr>
          <a:xfrm>
            <a:off x="246888" y="1600200"/>
            <a:ext cx="4005072" cy="3749040"/>
          </a:xfrm>
        </p:spPr>
        <p:txBody>
          <a:bodyPr anchor="ctr" anchorCtr="0">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Simple text goes here and can wrap to accommodate more lines of information</a:t>
            </a:r>
          </a:p>
        </p:txBody>
      </p:sp>
      <p:sp>
        <p:nvSpPr>
          <p:cNvPr id="6" name="Picture Placeholder 5"/>
          <p:cNvSpPr>
            <a:spLocks noGrp="1"/>
          </p:cNvSpPr>
          <p:nvPr>
            <p:ph type="pic" sz="quarter" idx="11" hasCustomPrompt="1"/>
          </p:nvPr>
        </p:nvSpPr>
        <p:spPr>
          <a:xfrm>
            <a:off x="4873752" y="1947672"/>
            <a:ext cx="3429000" cy="2990088"/>
          </a:xfrm>
        </p:spPr>
        <p:txBody>
          <a:bodyPr anchor="ctr" anchorCtr="1"/>
          <a:lstStyle>
            <a:lvl1pPr algn="ctr">
              <a:buFontTx/>
              <a:buNone/>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2" name="Rounded Rectangle 11"/>
          <p:cNvSpPr/>
          <p:nvPr/>
        </p:nvSpPr>
        <p:spPr>
          <a:xfrm>
            <a:off x="6375620" y="17111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3" name="Rounded Rectangle 12"/>
          <p:cNvSpPr/>
          <p:nvPr/>
        </p:nvSpPr>
        <p:spPr>
          <a:xfrm>
            <a:off x="8105451" y="8348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 name="Title 1"/>
          <p:cNvSpPr>
            <a:spLocks noGrp="1"/>
          </p:cNvSpPr>
          <p:nvPr>
            <p:ph type="title"/>
          </p:nvPr>
        </p:nvSpPr>
        <p:spPr>
          <a:xfrm>
            <a:off x="237744" y="484633"/>
            <a:ext cx="8755128" cy="4372131"/>
          </a:xfrm>
        </p:spPr>
        <p:txBody>
          <a:bodyPr anchor="b" anchorCtr="0"/>
          <a:lstStyle>
            <a:lvl1pPr marL="174608" indent="-174608">
              <a:buFont typeface="Arial" pitchFamily="34" charset="0"/>
              <a:buChar char="“"/>
              <a:defRPr sz="5400" spc="-200" baseline="0">
                <a:solidFill>
                  <a:schemeClr val="bg2"/>
                </a:solidFill>
                <a:latin typeface="+mj-lt"/>
              </a:defRPr>
            </a:lvl1pPr>
          </a:lstStyle>
          <a:p>
            <a:r>
              <a:rPr lang="en-US" dirty="0" smtClean="0"/>
              <a:t>Click to edit Master title style</a:t>
            </a:r>
            <a:endParaRPr lang="en-US" dirty="0"/>
          </a:p>
        </p:txBody>
      </p:sp>
      <p:sp>
        <p:nvSpPr>
          <p:cNvPr id="7" name="Text Placeholder 4"/>
          <p:cNvSpPr>
            <a:spLocks noGrp="1"/>
          </p:cNvSpPr>
          <p:nvPr>
            <p:ph type="body" sz="quarter" idx="11" hasCustomPrompt="1"/>
          </p:nvPr>
        </p:nvSpPr>
        <p:spPr>
          <a:xfrm>
            <a:off x="429768" y="5358903"/>
            <a:ext cx="8574685" cy="614362"/>
          </a:xfrm>
        </p:spPr>
        <p:txBody>
          <a:bodyPr vert="horz" lIns="91431" tIns="45716" rIns="91431" bIns="45716" rtlCol="0">
            <a:normAutofit/>
          </a:bodyPr>
          <a:lstStyle>
            <a:lvl1pPr marL="0" indent="0">
              <a:buNone/>
              <a:defRPr lang="en-US" sz="2400" kern="1200" dirty="0" smtClean="0">
                <a:solidFill>
                  <a:srgbClr val="FFFFFF"/>
                </a:solidFill>
                <a:latin typeface="+mj-lt"/>
                <a:ea typeface="+mn-ea"/>
                <a:cs typeface="+mn-cs"/>
              </a:defRPr>
            </a:lvl1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2"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3"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5430244"/>
            <a:ext cx="8558698" cy="838200"/>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Slide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5201" y="5842636"/>
            <a:ext cx="8112126" cy="384175"/>
          </a:xfrm>
        </p:spPr>
        <p:txBody>
          <a:bodyPr anchor="b" anchorCtr="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ndParaRPr>
          </a:p>
        </p:txBody>
      </p:sp>
      <p:sp>
        <p:nvSpPr>
          <p:cNvPr id="2" name="Title 1"/>
          <p:cNvSpPr>
            <a:spLocks noGrp="1"/>
          </p:cNvSpPr>
          <p:nvPr>
            <p:ph type="ctrTitle" hasCustomPrompt="1"/>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dirty="0" smtClean="0"/>
              <a:t>Presentation Title Goes Here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8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00"/>
                                        <p:tgtEl>
                                          <p:spTgt spid="2"/>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4"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down)">
                      <p:cBhvr>
                        <p:cTn dur="400"/>
                        <p:tgtEl>
                          <p:spTgt spid="3"/>
                        </p:tgtEl>
                      </p:cBhvr>
                    </p:animEffect>
                  </p:childTnLst>
                </p:cTn>
              </p:par>
            </p:tnLst>
          </p:tmpl>
        </p:tmplLst>
      </p:bldP>
      <p:bldP spid="2" grpId="0"/>
    </p:bldLst>
  </p:timing>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3" name="Rectangle 2"/>
          <p:cNvSpPr/>
          <p:nvPr/>
        </p:nvSpPr>
        <p:spPr>
          <a:xfrm flipV="1">
            <a:off x="217357" y="6355829"/>
            <a:ext cx="8694295" cy="2105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28"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Telling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3"/>
            <a:ext cx="4684867" cy="384175"/>
          </a:xfrm>
        </p:spPr>
        <p:txBody>
          <a:bodyPr vert="horz" lIns="91431" tIns="45716" rIns="91431" bIns="45716" rtlCol="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1"/>
            <a:ext cx="908367" cy="480227"/>
            <a:chOff x="609600" y="528537"/>
            <a:chExt cx="1444734" cy="763789"/>
          </a:xfrm>
          <a:gradFill flip="none" rotWithShape="1">
            <a:gsLst>
              <a:gs pos="11000">
                <a:schemeClr val="accent2"/>
              </a:gs>
              <a:gs pos="100000">
                <a:schemeClr val="accent5"/>
              </a:gs>
            </a:gsLst>
            <a:lin ang="2700000" scaled="1"/>
            <a:tileRect/>
          </a:gra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gr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ndParaRPr>
          </a:p>
        </p:txBody>
      </p:sp>
      <p:sp>
        <p:nvSpPr>
          <p:cNvPr id="2" name="Title 1"/>
          <p:cNvSpPr>
            <a:spLocks noGrp="1"/>
          </p:cNvSpPr>
          <p:nvPr>
            <p:ph type="ctrTitle" hasCustomPrompt="1"/>
          </p:nvPr>
        </p:nvSpPr>
        <p:spPr>
          <a:xfrm>
            <a:off x="208694" y="3282696"/>
            <a:ext cx="4712557" cy="1022350"/>
          </a:xfrm>
        </p:spPr>
        <p:txBody>
          <a:bodyPr vert="horz" lIns="82288" tIns="45716" rIns="82288" bIns="45716" rtlCol="0" anchor="b"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dirty="0">
              <a:solidFill>
                <a:srgbClr val="0096D6"/>
              </a:solidFill>
              <a:latin typeface="Arial"/>
            </a:endParaRPr>
          </a:p>
        </p:txBody>
      </p:sp>
      <p:sp>
        <p:nvSpPr>
          <p:cNvPr id="31" name="Picture Placeholder 30"/>
          <p:cNvSpPr>
            <a:spLocks noGrp="1"/>
          </p:cNvSpPr>
          <p:nvPr>
            <p:ph type="pic" sz="quarter" idx="10" hasCustomPrompt="1"/>
          </p:nvPr>
        </p:nvSpPr>
        <p:spPr>
          <a:xfrm>
            <a:off x="5540376" y="1917701"/>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30" name="Rectangle 29"/>
          <p:cNvSpPr/>
          <p:nvPr/>
        </p:nvSpPr>
        <p:spPr>
          <a:xfrm>
            <a:off x="-12700" y="6141721"/>
            <a:ext cx="9156700" cy="716279"/>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smtClean="0">
              <a:solidFill>
                <a:srgbClr val="FFFFFF"/>
              </a:solidFill>
            </a:endParaRPr>
          </a:p>
        </p:txBody>
      </p:sp>
      <p:pic>
        <p:nvPicPr>
          <p:cNvPr id="17"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9" name="Rounded Rectangle 8"/>
          <p:cNvSpPr/>
          <p:nvPr userDrawn="1"/>
        </p:nvSpPr>
        <p:spPr>
          <a:xfrm>
            <a:off x="1823499" y="-3578087"/>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0" name="Rounded Rectangle 9"/>
          <p:cNvSpPr/>
          <p:nvPr userDrawn="1"/>
        </p:nvSpPr>
        <p:spPr>
          <a:xfrm>
            <a:off x="0" y="-645215"/>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1" name="Rounded Rectangle 10"/>
          <p:cNvSpPr/>
          <p:nvPr userDrawn="1"/>
        </p:nvSpPr>
        <p:spPr>
          <a:xfrm rot="10800000">
            <a:off x="1013791" y="-645215"/>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2" name="Rounded Rectangle 11"/>
          <p:cNvSpPr/>
          <p:nvPr/>
        </p:nvSpPr>
        <p:spPr>
          <a:xfrm>
            <a:off x="6375620" y="17111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3" name="Rounded Rectangle 12"/>
          <p:cNvSpPr/>
          <p:nvPr/>
        </p:nvSpPr>
        <p:spPr>
          <a:xfrm>
            <a:off x="8105451" y="8348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14" name="Rounded Rectangle 13"/>
          <p:cNvSpPr/>
          <p:nvPr/>
        </p:nvSpPr>
        <p:spPr>
          <a:xfrm rot="10800000">
            <a:off x="3036073" y="-3377648"/>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 name="Title 1"/>
          <p:cNvSpPr>
            <a:spLocks noGrp="1"/>
          </p:cNvSpPr>
          <p:nvPr>
            <p:ph type="title" hasCustomPrompt="1"/>
          </p:nvPr>
        </p:nvSpPr>
        <p:spPr>
          <a:xfrm>
            <a:off x="237744" y="484633"/>
            <a:ext cx="8755128" cy="4372131"/>
          </a:xfrm>
        </p:spPr>
        <p:txBody>
          <a:bodyPr anchor="b" anchorCtr="0"/>
          <a:lstStyle>
            <a:lvl1pPr marL="228578" indent="-228578">
              <a:buFont typeface="Arial" pitchFamily="34" charset="0"/>
              <a:buChar char="“"/>
              <a:defRPr sz="6000" spc="0" baseline="0">
                <a:solidFill>
                  <a:schemeClr val="bg1"/>
                </a:solidFill>
                <a:latin typeface="+mj-lt"/>
              </a:defRPr>
            </a:lvl1pPr>
          </a:lstStyle>
          <a:p>
            <a:r>
              <a:rPr lang="en-US" dirty="0" smtClean="0"/>
              <a:t>Click to edit Master</a:t>
            </a:r>
            <a:br>
              <a:rPr lang="en-US" dirty="0" smtClean="0"/>
            </a:br>
            <a:r>
              <a:rPr lang="en-US" dirty="0" smtClean="0"/>
              <a:t>title style”</a:t>
            </a:r>
            <a:endParaRPr lang="en-US" dirty="0"/>
          </a:p>
        </p:txBody>
      </p:sp>
      <p:sp>
        <p:nvSpPr>
          <p:cNvPr id="28" name="Rectangle 5"/>
          <p:cNvSpPr>
            <a:spLocks noChangeArrowheads="1"/>
          </p:cNvSpPr>
          <p:nvPr/>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fontAlgn="auto">
              <a:spcBef>
                <a:spcPts val="0"/>
              </a:spcBef>
              <a:spcAft>
                <a:spcPts val="0"/>
              </a:spcAft>
            </a:pPr>
            <a:r>
              <a:rPr lang="en-US" sz="600" dirty="0">
                <a:solidFill>
                  <a:srgbClr val="FFFFFF"/>
                </a:solidFill>
                <a:latin typeface="Arial"/>
              </a:rPr>
              <a:t>Cisco Confidential</a:t>
            </a:r>
          </a:p>
        </p:txBody>
      </p:sp>
      <p:sp>
        <p:nvSpPr>
          <p:cNvPr id="19" name="Rectangle 5"/>
          <p:cNvSpPr>
            <a:spLocks noChangeArrowheads="1"/>
          </p:cNvSpPr>
          <p:nvPr userDrawn="1"/>
        </p:nvSpPr>
        <p:spPr bwMode="ltGray">
          <a:xfrm>
            <a:off x="7762660" y="6584522"/>
            <a:ext cx="812991" cy="175249"/>
          </a:xfrm>
          <a:prstGeom prst="rect">
            <a:avLst/>
          </a:prstGeom>
          <a:noFill/>
          <a:ln w="9525">
            <a:noFill/>
            <a:miter lim="800000"/>
            <a:headEnd/>
            <a:tailEnd/>
          </a:ln>
          <a:effectLst/>
        </p:spPr>
        <p:txBody>
          <a:bodyPr wrap="square" lIns="82116" tIns="41057" rIns="82116" bIns="41057" anchor="b">
            <a:spAutoFit/>
          </a:bodyPr>
          <a:lstStyle/>
          <a:p>
            <a:pPr algn="r" defTabSz="814310" fontAlgn="auto">
              <a:spcBef>
                <a:spcPts val="0"/>
              </a:spcBef>
              <a:spcAft>
                <a:spcPts val="0"/>
              </a:spcAft>
            </a:pPr>
            <a:r>
              <a:rPr lang="en-US" sz="600" dirty="0">
                <a:solidFill>
                  <a:srgbClr val="FFFFFF"/>
                </a:solidFill>
                <a:latin typeface="Arial"/>
              </a:rPr>
              <a:t>Cisco Confidential</a:t>
            </a:r>
          </a:p>
        </p:txBody>
      </p:sp>
      <p:sp>
        <p:nvSpPr>
          <p:cNvPr id="7" name="Text Placeholder 4"/>
          <p:cNvSpPr>
            <a:spLocks noGrp="1"/>
          </p:cNvSpPr>
          <p:nvPr>
            <p:ph type="body" sz="quarter" idx="11" hasCustomPrompt="1"/>
          </p:nvPr>
        </p:nvSpPr>
        <p:spPr>
          <a:xfrm>
            <a:off x="460248" y="5358903"/>
            <a:ext cx="8574685" cy="614362"/>
          </a:xfrm>
        </p:spPr>
        <p:txBody>
          <a:bodyPr vert="horz" lIns="91431" tIns="45716" rIns="91431" bIns="45716" rtlCol="0">
            <a:normAutofit/>
          </a:bodyPr>
          <a:lstStyle>
            <a:lvl1pPr marL="0" indent="0">
              <a:buNone/>
              <a:defRPr lang="en-US" sz="2400" kern="1200" dirty="0" smtClean="0">
                <a:solidFill>
                  <a:schemeClr val="bg1"/>
                </a:solidFill>
                <a:latin typeface="+mj-lt"/>
                <a:ea typeface="+mn-ea"/>
                <a:cs typeface="+mn-cs"/>
              </a:defRPr>
            </a:lvl1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Source</a:t>
            </a:r>
            <a:endParaRPr lang="en-US" dirty="0"/>
          </a:p>
        </p:txBody>
      </p:sp>
      <p:sp>
        <p:nvSpPr>
          <p:cNvPr id="21"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FFFFFF"/>
                </a:solidFill>
                <a:latin typeface="Arial"/>
              </a:rPr>
              <a:t>© 2010 Cisco and/or its affiliates. All rights reserved.</a:t>
            </a:r>
            <a:endParaRPr lang="en-US" sz="600" dirty="0">
              <a:solidFill>
                <a:srgbClr val="FFFFFF"/>
              </a:solidFill>
              <a:latin typeface="Arial"/>
            </a:endParaRPr>
          </a:p>
        </p:txBody>
      </p:sp>
      <p:sp>
        <p:nvSpPr>
          <p:cNvPr id="22"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FFFFFF"/>
                </a:solidFill>
                <a:latin typeface="Arial"/>
              </a:rPr>
              <a:pPr algn="r" defTabSz="814310" fontAlgn="auto">
                <a:spcBef>
                  <a:spcPts val="0"/>
                </a:spcBef>
                <a:spcAft>
                  <a:spcPts val="0"/>
                </a:spcAft>
              </a:pPr>
              <a:t>‹#›</a:t>
            </a:fld>
            <a:endParaRPr lang="en-US" sz="600" dirty="0">
              <a:solidFill>
                <a:srgbClr val="FFFFFF"/>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ppt_x"/>
                                          </p:val>
                                        </p:tav>
                                        <p:tav tm="100000">
                                          <p:val>
                                            <p:strVal val="#ppt_x"/>
                                          </p:val>
                                        </p:tav>
                                      </p:tavLst>
                                    </p:anim>
                                    <p:anim calcmode="lin" valueType="num">
                                      <p:cBhvr additive="base">
                                        <p:cTn id="8" dur="2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ppt_x"/>
                                          </p:val>
                                        </p:tav>
                                        <p:tav tm="100000">
                                          <p:val>
                                            <p:strVal val="#ppt_x"/>
                                          </p:val>
                                        </p:tav>
                                      </p:tavLst>
                                    </p:anim>
                                    <p:anim calcmode="lin" valueType="num">
                                      <p:cBhvr additive="base">
                                        <p:cTn id="20" dur="2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100" fill="hold"/>
                                        <p:tgtEl>
                                          <p:spTgt spid="13"/>
                                        </p:tgtEl>
                                        <p:attrNameLst>
                                          <p:attrName>ppt_x</p:attrName>
                                        </p:attrNameLst>
                                      </p:cBhvr>
                                      <p:tavLst>
                                        <p:tav tm="0">
                                          <p:val>
                                            <p:strVal val="#ppt_x"/>
                                          </p:val>
                                        </p:tav>
                                        <p:tav tm="100000">
                                          <p:val>
                                            <p:strVal val="#ppt_x"/>
                                          </p:val>
                                        </p:tav>
                                      </p:tavLst>
                                    </p:anim>
                                    <p:anim calcmode="lin" valueType="num">
                                      <p:cBhvr additive="base">
                                        <p:cTn id="28" dur="1100" fill="hold"/>
                                        <p:tgtEl>
                                          <p:spTgt spid="13"/>
                                        </p:tgtEl>
                                        <p:attrNameLst>
                                          <p:attrName>ppt_y</p:attrName>
                                        </p:attrNameLst>
                                      </p:cBhvr>
                                      <p:tavLst>
                                        <p:tav tm="0">
                                          <p:val>
                                            <p:strVal val="1+#ppt_h/2"/>
                                          </p:val>
                                        </p:tav>
                                        <p:tav tm="100000">
                                          <p:val>
                                            <p:strVal val="#ppt_y"/>
                                          </p:val>
                                        </p:tav>
                                      </p:tavLst>
                                    </p:anim>
                                  </p:childTnLst>
                                </p:cTn>
                              </p:par>
                              <p:par>
                                <p:cTn id="29" presetID="10"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fade">
                                      <p:cBhvr>
                                        <p:cTn id="34" dur="1000"/>
                                        <p:tgtEl>
                                          <p:spTgt spid="7">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 grpId="0"/>
      <p:bldP spid="7" grpId="0" build="p">
        <p:tmplLst>
          <p:tmpl lvl="1">
            <p:tnLst>
              <p:par>
                <p:cTn presetID="10" presetClass="entr" presetSubtype="0" fill="hold" nodeType="withEffect">
                  <p:stCondLst>
                    <p:cond delay="20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Lst>
  </p:timing>
</p:sldLayout>
</file>

<file path=ppt/slideLayouts/slideLayout646.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47.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8"/>
          </a:xfrm>
        </p:spPr>
        <p:txBody>
          <a:bodyPr anchor="t">
            <a:noAutofit/>
          </a:bodyPr>
          <a:lstStyle>
            <a:lvl1pPr marL="0" marR="0" indent="0" algn="l" defTabSz="914312"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3"/>
            <a:ext cx="4349918" cy="1089529"/>
          </a:xfrm>
        </p:spPr>
        <p:txBody>
          <a:bodyPr anchor="t">
            <a:noAutofit/>
          </a:bodyPr>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49.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26" name="Picture Placeholder 25"/>
          <p:cNvSpPr>
            <a:spLocks noGrp="1"/>
          </p:cNvSpPr>
          <p:nvPr>
            <p:ph type="pic" sz="quarter" idx="10" hasCustomPrompt="1"/>
          </p:nvPr>
        </p:nvSpPr>
        <p:spPr>
          <a:xfrm>
            <a:off x="320825"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0"/>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1" name="Picture Placeholder 25"/>
          <p:cNvSpPr>
            <a:spLocks noGrp="1"/>
          </p:cNvSpPr>
          <p:nvPr>
            <p:ph type="pic" sz="quarter" idx="12" hasCustomPrompt="1"/>
          </p:nvPr>
        </p:nvSpPr>
        <p:spPr>
          <a:xfrm>
            <a:off x="7011989" y="311150"/>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8"/>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1"/>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9" name="Picture Placeholder 25"/>
          <p:cNvSpPr>
            <a:spLocks noGrp="1"/>
          </p:cNvSpPr>
          <p:nvPr>
            <p:ph type="pic" sz="quarter" idx="16" hasCustomPrompt="1"/>
          </p:nvPr>
        </p:nvSpPr>
        <p:spPr>
          <a:xfrm>
            <a:off x="7011989" y="5182961"/>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200" baseline="0" dirty="0">
                <a:gradFill>
                  <a:gsLst>
                    <a:gs pos="100000">
                      <a:schemeClr val="tx1"/>
                    </a:gs>
                    <a:gs pos="0">
                      <a:schemeClr val="bg1"/>
                    </a:gs>
                  </a:gsLst>
                  <a:lin ang="3600000" scaled="0"/>
                </a:gradFill>
                <a:latin typeface="+mj-lt"/>
                <a:ea typeface="+mj-ea"/>
                <a:cs typeface="+mj-cs"/>
              </a:defRPr>
            </a:lvl1pPr>
          </a:lstStyle>
          <a:p>
            <a:r>
              <a:rPr lang="en-US" dirty="0" smtClean="0"/>
              <a:t>Agenda/ Shared Experiences</a:t>
            </a:r>
            <a:endParaRPr lang="en-US" dirty="0"/>
          </a:p>
        </p:txBody>
      </p:sp>
      <p:sp>
        <p:nvSpPr>
          <p:cNvPr id="9" name="Text Placeholder 3"/>
          <p:cNvSpPr>
            <a:spLocks noGrp="1"/>
          </p:cNvSpPr>
          <p:nvPr>
            <p:ph type="body" sz="quarter" idx="11" hasCustomPrompt="1"/>
          </p:nvPr>
        </p:nvSpPr>
        <p:spPr>
          <a:xfrm>
            <a:off x="4922519" y="310896"/>
            <a:ext cx="3895344" cy="6208776"/>
          </a:xfrm>
        </p:spPr>
        <p:txBody>
          <a:bodyPr anchor="ctr" anchorCtr="0">
            <a:normAutofit/>
          </a:bodyPr>
          <a:lstStyle>
            <a:lvl1pPr>
              <a:defRPr sz="2000" baseline="0">
                <a:solidFill>
                  <a:schemeClr val="tx2"/>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12" name="Picture 11" descr="verticalbar.png"/>
          <p:cNvPicPr>
            <a:picLocks noChangeAspect="1"/>
          </p:cNvPicPr>
          <p:nvPr userDrawn="1"/>
        </p:nvPicPr>
        <p:blipFill>
          <a:blip r:embed="rId2" cstate="print"/>
          <a:stretch>
            <a:fillRect/>
          </a:stretch>
        </p:blipFill>
        <p:spPr>
          <a:xfrm>
            <a:off x="4441928"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00"/>
                                        <p:tgtEl>
                                          <p:spTgt spid="4"/>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100"/>
                                        <p:tgtEl>
                                          <p:spTgt spid="9">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0-#ppt_w/2"/>
                                          </p:val>
                                        </p:tav>
                                        <p:tav tm="100000">
                                          <p:val>
                                            <p:strVal val="#ppt_x"/>
                                          </p:val>
                                        </p:tav>
                                      </p:tavLst>
                                    </p:anim>
                                    <p:anim calcmode="lin" valueType="num">
                                      <p:cBhvr additive="base">
                                        <p:cTn id="1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tmplLst>
          <p:tmpl lvl="1">
            <p:tnLst>
              <p:par>
                <p:cTn presetID="10" presetClass="entr" presetSubtype="0" fill="hold" nodeType="withEffect">
                  <p:stCondLst>
                    <p:cond delay="400"/>
                  </p:stCondLst>
                  <p:childTnLst>
                    <p:set>
                      <p:cBhvr>
                        <p:cTn dur="1" fill="hold">
                          <p:stCondLst>
                            <p:cond delay="0"/>
                          </p:stCondLst>
                        </p:cTn>
                        <p:tgtEl>
                          <p:spTgt spid="9"/>
                        </p:tgtEl>
                        <p:attrNameLst>
                          <p:attrName>style.visibility</p:attrName>
                        </p:attrNameLst>
                      </p:cBhvr>
                      <p:to>
                        <p:strVal val="visible"/>
                      </p:to>
                    </p:set>
                    <p:animEffect transition="in" filter="fade">
                      <p:cBhvr>
                        <p:cTn dur="1100"/>
                        <p:tgtEl>
                          <p:spTgt spid="9"/>
                        </p:tgtEl>
                      </p:cBhvr>
                    </p:animEffect>
                  </p:childTnLst>
                </p:cTn>
              </p:par>
            </p:tnLst>
          </p:tmpl>
        </p:tmplLst>
      </p:bldP>
    </p:bldLst>
  </p:timing>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sp>
        <p:nvSpPr>
          <p:cNvPr id="5" name="Picture Placeholder 4"/>
          <p:cNvSpPr>
            <a:spLocks noGrp="1"/>
          </p:cNvSpPr>
          <p:nvPr>
            <p:ph type="pic" sz="quarter" idx="10" hasCustomPrompt="1"/>
          </p:nvPr>
        </p:nvSpPr>
        <p:spPr>
          <a:xfrm>
            <a:off x="333375" y="310897"/>
            <a:ext cx="8474869" cy="6054185"/>
          </a:xfrm>
          <a:ln>
            <a:solidFill>
              <a:schemeClr val="bg2"/>
            </a:solidFill>
          </a:ln>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6" y="6374862"/>
            <a:ext cx="8477250" cy="171450"/>
          </a:xfrm>
          <a:prstGeom prst="rect">
            <a:avLst/>
          </a:prstGeom>
        </p:spPr>
      </p:pic>
      <p:sp>
        <p:nvSpPr>
          <p:cNvPr id="11"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8"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0"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spTree>
  </p:cSld>
  <p:clrMapOvr>
    <a:masterClrMapping/>
  </p:clrMapOvr>
  <p:transition>
    <p:wipe dir="r"/>
  </p:transition>
  <p:timing>
    <p:tnLst>
      <p:par>
        <p:cTn id="1" dur="indefinite" restart="never" nodeType="tmRoot"/>
      </p:par>
    </p:tnLst>
  </p:timing>
</p:sldLayout>
</file>

<file path=ppt/slideLayouts/slideLayout651.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p:spPr>
        <p:txBody>
          <a:bodyPr anchor="ctr" anchorCtr="1">
            <a:noAutofit/>
          </a:bodyPr>
          <a:lstStyle>
            <a:lvl1pPr algn="ctr">
              <a:buNone/>
              <a:defRPr>
                <a:latin typeface="+mj-lt"/>
              </a:defRPr>
            </a:lvl1pPr>
          </a:lstStyle>
          <a:p>
            <a:r>
              <a:rPr lang="en-US" dirty="0" smtClean="0"/>
              <a:t>Full bleed image placeholder</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52.xml><?xml version="1.0" encoding="utf-8"?>
<p:sldLayout xmlns:a="http://schemas.openxmlformats.org/drawingml/2006/main" xmlns:r="http://schemas.openxmlformats.org/officeDocument/2006/relationships" xmlns:p="http://schemas.openxmlformats.org/presentationml/2006/main" showMasterSp="0" preserve="1" userDrawn="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dirty="0">
              <a:solidFill>
                <a:srgbClr val="FFFFFF"/>
              </a:solidFill>
            </a:endParaRPr>
          </a:p>
        </p:txBody>
      </p:sp>
      <p:grpSp>
        <p:nvGrpSpPr>
          <p:cNvPr id="2" name="Group 3"/>
          <p:cNvGrpSpPr/>
          <p:nvPr userDrawn="1"/>
        </p:nvGrpSpPr>
        <p:grpSpPr>
          <a:xfrm>
            <a:off x="341315" y="6124575"/>
            <a:ext cx="787133" cy="416134"/>
            <a:chOff x="609600" y="528537"/>
            <a:chExt cx="1444734" cy="763789"/>
          </a:xfrm>
          <a:solidFill>
            <a:schemeClr val="bg1"/>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dirty="0">
                <a:solidFill>
                  <a:srgbClr val="0096D6"/>
                </a:solidFill>
                <a:latin typeface="Arial"/>
              </a:endParaRPr>
            </a:p>
          </p:txBody>
        </p:sp>
      </p:grpSp>
      <p:sp>
        <p:nvSpPr>
          <p:cNvPr id="21" name="Media Placeholder 20"/>
          <p:cNvSpPr>
            <a:spLocks noGrp="1"/>
          </p:cNvSpPr>
          <p:nvPr>
            <p:ph type="media" sz="quarter" idx="10" hasCustomPrompt="1"/>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31" tIns="45716" rIns="91431" bIns="45716"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53.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65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5"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6" name="Rectangle 7"/>
          <p:cNvSpPr>
            <a:spLocks noChangeArrowheads="1"/>
          </p:cNvSpPr>
          <p:nvPr userDrawn="1"/>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spTree>
  </p:cSld>
  <p:clrMapOvr>
    <a:masterClrMapping/>
  </p:clrMapOvr>
  <p:transition>
    <p:wipe dir="r"/>
  </p:transition>
  <p:timing>
    <p:tnLst>
      <p:par>
        <p:cTn id="1" dur="indefinite" restart="never" nodeType="tmRoot"/>
      </p:par>
    </p:tnLst>
  </p:timing>
</p:sldLayout>
</file>

<file path=ppt/slideLayouts/slideLayout655.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2" name="Freeform 21"/>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3" name="Freeform 22"/>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6" name="Freeform 25"/>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7" name="Freeform 26"/>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8" name="Freeform 27"/>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0" name="Freeform 29"/>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1" name="Freeform 30"/>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2" name="Freeform 31"/>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656.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userDrawn="1"/>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1" name="Freeform 20"/>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4" name="Freeform 23"/>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5" name="Freeform 24"/>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6" name="Freeform 25"/>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7" name="Freeform 26"/>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8" name="Freeform 27"/>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29" name="Freeform 28"/>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3" name="Freeform 32"/>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4" name="TextBox 33"/>
          <p:cNvSpPr txBox="1"/>
          <p:nvPr userDrawn="1"/>
        </p:nvSpPr>
        <p:spPr>
          <a:xfrm>
            <a:off x="644691" y="3060489"/>
            <a:ext cx="2467324" cy="646323"/>
          </a:xfrm>
          <a:prstGeom prst="rect">
            <a:avLst/>
          </a:prstGeom>
          <a:noFill/>
        </p:spPr>
        <p:txBody>
          <a:bodyPr wrap="none" lIns="91431" tIns="45716" rIns="91431" bIns="45716" rtlCol="0">
            <a:spAutoFit/>
          </a:bodyPr>
          <a:lstStyle/>
          <a:p>
            <a:pPr defTabSz="914312" fontAlgn="auto">
              <a:spcBef>
                <a:spcPts val="0"/>
              </a:spcBef>
              <a:spcAft>
                <a:spcPts val="0"/>
              </a:spcAft>
            </a:pPr>
            <a:r>
              <a:rPr lang="en-US" sz="3600" dirty="0" smtClean="0">
                <a:solidFill>
                  <a:srgbClr val="FFFFFF"/>
                </a:solidFill>
                <a:latin typeface="Arial"/>
              </a:rPr>
              <a:t>Thank you.</a:t>
            </a:r>
            <a:endParaRPr lang="en-US" sz="3600" dirty="0">
              <a:solidFill>
                <a:srgbClr val="FFFFFF"/>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657.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0" name="Picture 19"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4" name="Rectangle 3"/>
          <p:cNvSpPr>
            <a:spLocks noChangeArrowheads="1"/>
          </p:cNvSpPr>
          <p:nvPr/>
        </p:nvSpPr>
        <p:spPr bwMode="black">
          <a:xfrm>
            <a:off x="4373702" y="5844550"/>
            <a:ext cx="41443" cy="157016"/>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5" name="Freeform 4"/>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6" name="Freeform 5"/>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7" name="Freeform 6"/>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8" name="Freeform 7"/>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9" name="Freeform 8"/>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10" name="Freeform 9"/>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11" name="Freeform 10"/>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12" name="Freeform 11"/>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14" name="Freeform 13"/>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15" name="Freeform 14"/>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16" name="Freeform 15"/>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17" name="Freeform 16"/>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18" name="Freeform 17"/>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700"/>
                                        <p:tgtEl>
                                          <p:spTgt spid="20"/>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700"/>
                                        <p:tgtEl>
                                          <p:spTgt spid="11"/>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700"/>
                                        <p:tgtEl>
                                          <p:spTgt spid="14"/>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700"/>
                                        <p:tgtEl>
                                          <p:spTgt spid="1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00"/>
                                        <p:tgtEl>
                                          <p:spTgt spid="18"/>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700"/>
                                        <p:tgtEl>
                                          <p:spTgt spid="10"/>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700"/>
                                        <p:tgtEl>
                                          <p:spTgt spid="12"/>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9"/>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1"/>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4"/>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6"/>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8"/>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10"/>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2"/>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5"/>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7"/>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Layout>
</file>

<file path=ppt/slideLayouts/slideLayout658.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18" name="Picture 17" descr="Complex_Gradient7.jpg"/>
          <p:cNvPicPr>
            <a:picLocks noChangeAspect="1"/>
          </p:cNvPicPr>
          <p:nvPr userDrawn="1"/>
        </p:nvPicPr>
        <p:blipFill>
          <a:blip r:embed="rId2" cstate="print"/>
          <a:srcRect l="1695" r="14438"/>
          <a:stretch>
            <a:fillRect/>
          </a:stretch>
        </p:blipFill>
        <p:spPr>
          <a:xfrm>
            <a:off x="0" y="0"/>
            <a:ext cx="9144000" cy="6858000"/>
          </a:xfrm>
          <a:prstGeom prst="rect">
            <a:avLst/>
          </a:prstGeom>
        </p:spPr>
      </p:pic>
      <p:sp>
        <p:nvSpPr>
          <p:cNvPr id="34" name="TextBox 33"/>
          <p:cNvSpPr txBox="1"/>
          <p:nvPr userDrawn="1"/>
        </p:nvSpPr>
        <p:spPr>
          <a:xfrm>
            <a:off x="644691" y="3060489"/>
            <a:ext cx="2467324" cy="646323"/>
          </a:xfrm>
          <a:prstGeom prst="rect">
            <a:avLst/>
          </a:prstGeom>
          <a:noFill/>
        </p:spPr>
        <p:txBody>
          <a:bodyPr wrap="none" lIns="91431" tIns="45716" rIns="91431" bIns="45716" rtlCol="0">
            <a:spAutoFit/>
          </a:bodyPr>
          <a:lstStyle/>
          <a:p>
            <a:pPr defTabSz="914312" fontAlgn="auto">
              <a:spcBef>
                <a:spcPts val="0"/>
              </a:spcBef>
              <a:spcAft>
                <a:spcPts val="0"/>
              </a:spcAft>
            </a:pPr>
            <a:r>
              <a:rPr lang="en-US" sz="3600" dirty="0" smtClean="0">
                <a:solidFill>
                  <a:srgbClr val="FFFFFF"/>
                </a:solidFill>
                <a:latin typeface="Arial"/>
              </a:rPr>
              <a:t>Thank you.</a:t>
            </a:r>
            <a:endParaRPr lang="en-US" sz="3600" dirty="0">
              <a:solidFill>
                <a:srgbClr val="FFFFFF"/>
              </a:solidFill>
              <a:latin typeface="Arial"/>
            </a:endParaRPr>
          </a:p>
        </p:txBody>
      </p:sp>
      <p:sp>
        <p:nvSpPr>
          <p:cNvPr id="19" name="Rectangle 18"/>
          <p:cNvSpPr>
            <a:spLocks noChangeArrowheads="1"/>
          </p:cNvSpPr>
          <p:nvPr/>
        </p:nvSpPr>
        <p:spPr bwMode="black">
          <a:xfrm>
            <a:off x="6312989" y="3708604"/>
            <a:ext cx="116616" cy="441827"/>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5" name="Freeform 34"/>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6" name="Freeform 35"/>
          <p:cNvSpPr>
            <a:spLocks/>
          </p:cNvSpPr>
          <p:nvPr userDrawn="1"/>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7" name="Freeform 36"/>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8" name="Freeform 37"/>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39" name="Freeform 38"/>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40" name="Freeform 39"/>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41" name="Freeform 40"/>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42" name="Freeform 41"/>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43" name="Freeform 42"/>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44" name="Freeform 43"/>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45" name="Freeform 44"/>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46" name="Freeform 45"/>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
        <p:nvSpPr>
          <p:cNvPr id="47" name="Freeform 46"/>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pPr>
            <a:endParaRPr lang="en-US" dirty="0">
              <a:solidFill>
                <a:srgbClr val="0096D6"/>
              </a:solidFill>
              <a:latin typeface="Aria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00"/>
                                        <p:tgtEl>
                                          <p:spTgt spid="18"/>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700"/>
                                        <p:tgtEl>
                                          <p:spTgt spid="3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00"/>
                                        <p:tgtEl>
                                          <p:spTgt spid="4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700"/>
                                        <p:tgtEl>
                                          <p:spTgt spid="4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700"/>
                                        <p:tgtEl>
                                          <p:spTgt spid="4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00"/>
                                        <p:tgtEl>
                                          <p:spTgt spid="4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700"/>
                                        <p:tgtEl>
                                          <p:spTgt spid="4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700"/>
                                        <p:tgtEl>
                                          <p:spTgt spid="4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700"/>
                                        <p:tgtEl>
                                          <p:spTgt spid="4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fade">
                                      <p:cBhvr>
                                        <p:cTn id="39" dur="700"/>
                                        <p:tgtEl>
                                          <p:spTgt spid="4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3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4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4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4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4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4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4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4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4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700"/>
                                        <p:tgtEl>
                                          <p:spTgt spid="36"/>
                                        </p:tgtEl>
                                      </p:cBhvr>
                                    </p:animEffect>
                                  </p:childTnLst>
                                </p:cTn>
                              </p:par>
                              <p:par>
                                <p:cTn id="62" presetID="10" presetClass="entr" presetSubtype="0" fill="hold" nodeType="withEffect">
                                  <p:stCondLst>
                                    <p:cond delay="10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700"/>
                                        <p:tgtEl>
                                          <p:spTgt spid="19"/>
                                        </p:tgtEl>
                                      </p:cBhvr>
                                    </p:animEffect>
                                  </p:childTnLst>
                                </p:cTn>
                              </p:par>
                              <p:par>
                                <p:cTn id="65" presetID="10" presetClass="entr" presetSubtype="0" fill="hold" nodeType="withEffect">
                                  <p:stCondLst>
                                    <p:cond delay="20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700"/>
                                        <p:tgtEl>
                                          <p:spTgt spid="38"/>
                                        </p:tgtEl>
                                      </p:cBhvr>
                                    </p:animEffect>
                                  </p:childTnLst>
                                </p:cTn>
                              </p:par>
                              <p:par>
                                <p:cTn id="68" presetID="10" presetClass="entr" presetSubtype="0" fill="hold" nodeType="withEffect">
                                  <p:stCondLst>
                                    <p:cond delay="3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700"/>
                                        <p:tgtEl>
                                          <p:spTgt spid="35"/>
                                        </p:tgtEl>
                                      </p:cBhvr>
                                    </p:animEffect>
                                  </p:childTnLst>
                                </p:cTn>
                              </p:par>
                              <p:par>
                                <p:cTn id="71" presetID="10" presetClass="entr" presetSubtype="0" fill="hold" nodeType="withEffect">
                                  <p:stCondLst>
                                    <p:cond delay="40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Layout>
</file>

<file path=ppt/slideLayouts/slideLayout659.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White">
    <p:spTree>
      <p:nvGrpSpPr>
        <p:cNvPr id="1" name=""/>
        <p:cNvGrpSpPr/>
        <p:nvPr/>
      </p:nvGrpSpPr>
      <p:grpSpPr>
        <a:xfrm>
          <a:off x="0" y="0"/>
          <a:ext cx="0" cy="0"/>
          <a:chOff x="0" y="0"/>
          <a:chExt cx="0" cy="0"/>
        </a:xfrm>
      </p:grpSpPr>
      <p:pic>
        <p:nvPicPr>
          <p:cNvPr id="6" name="Picture 7" descr="segue texture.jpg"/>
          <p:cNvPicPr>
            <a:picLocks noChangeAspect="1"/>
          </p:cNvPicPr>
          <p:nvPr userDrawn="1"/>
        </p:nvPicPr>
        <p:blipFill>
          <a:blip r:embed="rId2" cstate="print"/>
          <a:srcRect t="95236" r="2995"/>
          <a:stretch>
            <a:fillRect/>
          </a:stretch>
        </p:blipFill>
        <p:spPr bwMode="auto">
          <a:xfrm>
            <a:off x="333462" y="6381754"/>
            <a:ext cx="8477076" cy="163513"/>
          </a:xfrm>
          <a:prstGeom prst="rect">
            <a:avLst/>
          </a:prstGeom>
          <a:noFill/>
          <a:ln w="9525">
            <a:noFill/>
            <a:miter lim="800000"/>
            <a:headEnd/>
            <a:tailEnd/>
          </a:ln>
        </p:spPr>
      </p:pic>
      <p:sp>
        <p:nvSpPr>
          <p:cNvPr id="7" name="Rectangle 6"/>
          <p:cNvSpPr/>
          <p:nvPr/>
        </p:nvSpPr>
        <p:spPr>
          <a:xfrm>
            <a:off x="3404884" y="5948367"/>
            <a:ext cx="599040"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8" name="Rectangle 7"/>
          <p:cNvSpPr/>
          <p:nvPr/>
        </p:nvSpPr>
        <p:spPr>
          <a:xfrm>
            <a:off x="1461280" y="5948367"/>
            <a:ext cx="472801"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9" name="Rectangle 8"/>
          <p:cNvSpPr/>
          <p:nvPr/>
        </p:nvSpPr>
        <p:spPr>
          <a:xfrm>
            <a:off x="4772080" y="5948367"/>
            <a:ext cx="472801"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0" name="Rounded Rectangle 9"/>
          <p:cNvSpPr/>
          <p:nvPr/>
        </p:nvSpPr>
        <p:spPr>
          <a:xfrm rot="10800000" flipH="1">
            <a:off x="2857055" y="831851"/>
            <a:ext cx="65620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1" name="Rounded Rectangle 10"/>
          <p:cNvSpPr/>
          <p:nvPr userDrawn="1"/>
        </p:nvSpPr>
        <p:spPr>
          <a:xfrm rot="10800000" flipH="1">
            <a:off x="821745" y="4716467"/>
            <a:ext cx="656206"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2" name="Rounded Rectangle 11"/>
          <p:cNvSpPr/>
          <p:nvPr userDrawn="1"/>
        </p:nvSpPr>
        <p:spPr>
          <a:xfrm rot="10800000" flipH="1">
            <a:off x="1332658" y="1981201"/>
            <a:ext cx="65620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3" name="Rounded Rectangle 12"/>
          <p:cNvSpPr/>
          <p:nvPr/>
        </p:nvSpPr>
        <p:spPr>
          <a:xfrm rot="10800000" flipH="1">
            <a:off x="5870120" y="6613529"/>
            <a:ext cx="780062"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4" name="Rounded Rectangle 13"/>
          <p:cNvSpPr/>
          <p:nvPr/>
        </p:nvSpPr>
        <p:spPr>
          <a:xfrm rot="10800000" flipH="1">
            <a:off x="6933625" y="6613528"/>
            <a:ext cx="656206"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5"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6" name="Rounded Rectangle 15"/>
          <p:cNvSpPr/>
          <p:nvPr/>
        </p:nvSpPr>
        <p:spPr>
          <a:xfrm rot="10800000" flipH="1">
            <a:off x="2191321" y="6719889"/>
            <a:ext cx="662160"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7" name="Rounded Rectangle 16"/>
          <p:cNvSpPr/>
          <p:nvPr/>
        </p:nvSpPr>
        <p:spPr>
          <a:xfrm rot="10800000" flipH="1">
            <a:off x="2793936" y="6669092"/>
            <a:ext cx="7800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8" name="Rounded Rectangle 17"/>
          <p:cNvSpPr/>
          <p:nvPr/>
        </p:nvSpPr>
        <p:spPr>
          <a:xfrm rot="10800000" flipH="1">
            <a:off x="4920944" y="1025526"/>
            <a:ext cx="656206"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9" name="Rounded Rectangle 18"/>
          <p:cNvSpPr/>
          <p:nvPr/>
        </p:nvSpPr>
        <p:spPr>
          <a:xfrm rot="10800000" flipH="1">
            <a:off x="5391364" y="1731967"/>
            <a:ext cx="657396"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20" name="Rounded Rectangle 19"/>
          <p:cNvSpPr/>
          <p:nvPr userDrawn="1"/>
        </p:nvSpPr>
        <p:spPr>
          <a:xfrm rot="10800000" flipH="1">
            <a:off x="341314" y="6708757"/>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21" name="Rounded Rectangle 20"/>
          <p:cNvSpPr/>
          <p:nvPr/>
        </p:nvSpPr>
        <p:spPr>
          <a:xfrm rot="10800000" flipH="1">
            <a:off x="8038815" y="8318504"/>
            <a:ext cx="780063"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22" name="Rounded Rectangle 21"/>
          <p:cNvSpPr/>
          <p:nvPr/>
        </p:nvSpPr>
        <p:spPr>
          <a:xfrm rot="10800000" flipH="1">
            <a:off x="8162670" y="1731967"/>
            <a:ext cx="656206"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23" name="Rounded Rectangle 22"/>
          <p:cNvSpPr/>
          <p:nvPr/>
        </p:nvSpPr>
        <p:spPr>
          <a:xfrm rot="10800000" flipH="1">
            <a:off x="3770502" y="1981201"/>
            <a:ext cx="656206"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24" name="Rectangle 23"/>
          <p:cNvSpPr/>
          <p:nvPr/>
        </p:nvSpPr>
        <p:spPr>
          <a:xfrm>
            <a:off x="0" y="3175"/>
            <a:ext cx="9128518" cy="6376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25" name="Rectangle 24"/>
          <p:cNvSpPr/>
          <p:nvPr userDrawn="1"/>
        </p:nvSpPr>
        <p:spPr>
          <a:xfrm>
            <a:off x="0" y="6545267"/>
            <a:ext cx="9128518" cy="312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grpSp>
        <p:nvGrpSpPr>
          <p:cNvPr id="2" name="Group 67"/>
          <p:cNvGrpSpPr/>
          <p:nvPr userDrawn="1"/>
        </p:nvGrpSpPr>
        <p:grpSpPr>
          <a:xfrm>
            <a:off x="341801" y="301888"/>
            <a:ext cx="630141" cy="447811"/>
            <a:chOff x="609606" y="528528"/>
            <a:chExt cx="1444732" cy="763787"/>
          </a:xfrm>
          <a:gradFill flip="none" rotWithShape="1">
            <a:gsLst>
              <a:gs pos="11000">
                <a:schemeClr val="accent2"/>
              </a:gs>
              <a:gs pos="100000">
                <a:schemeClr val="accent5"/>
              </a:gs>
            </a:gsLst>
            <a:lin ang="2700000" scaled="1"/>
            <a:tileRect/>
          </a:gradFill>
        </p:grpSpPr>
        <p:sp>
          <p:nvSpPr>
            <p:cNvPr id="27" name="Rectangle 26"/>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28" name="Freeform 27"/>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29" name="Freeform 28"/>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30" name="Freeform 29"/>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31" name="Freeform 30"/>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32" name="Freeform 31"/>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33" name="Freeform 32"/>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34" name="Freeform 33"/>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35" name="Freeform 34"/>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36" name="Freeform 35"/>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37" name="Freeform 36"/>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38" name="Freeform 37"/>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39" name="Freeform 38"/>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40" name="Freeform 39"/>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grpSp>
      <p:sp>
        <p:nvSpPr>
          <p:cNvPr id="41" name="Rectangle 4"/>
          <p:cNvSpPr>
            <a:spLocks noChangeArrowheads="1"/>
          </p:cNvSpPr>
          <p:nvPr userDrawn="1"/>
        </p:nvSpPr>
        <p:spPr bwMode="ltGray">
          <a:xfrm>
            <a:off x="265579" y="6585918"/>
            <a:ext cx="3420366" cy="175249"/>
          </a:xfrm>
          <a:prstGeom prst="rect">
            <a:avLst/>
          </a:prstGeom>
          <a:noFill/>
          <a:ln w="9525">
            <a:noFill/>
            <a:miter lim="800000"/>
            <a:headEnd/>
            <a:tailEnd/>
          </a:ln>
          <a:effectLst/>
        </p:spPr>
        <p:txBody>
          <a:bodyPr lIns="82116" tIns="41057" rIns="82116" bIns="41057" anchor="b">
            <a:spAutoFit/>
          </a:bodyPr>
          <a:lstStyle/>
          <a:p>
            <a:pPr defTabSz="814310" fontAlgn="auto">
              <a:spcBef>
                <a:spcPts val="0"/>
              </a:spcBef>
              <a:spcAft>
                <a:spcPts val="0"/>
              </a:spcAft>
              <a:defRPr/>
            </a:pPr>
            <a:r>
              <a:rPr lang="en-US" sz="600" dirty="0">
                <a:solidFill>
                  <a:srgbClr val="C0C0C0"/>
                </a:solidFill>
                <a:latin typeface="Arial"/>
                <a:ea typeface="+mn-ea"/>
                <a:cs typeface="Arial" charset="0"/>
              </a:rPr>
              <a:t>© 2010 Cisco and/or its affiliates. All rights reserved.</a:t>
            </a:r>
          </a:p>
        </p:txBody>
      </p:sp>
      <p:sp>
        <p:nvSpPr>
          <p:cNvPr id="42" name="Rectangle 5"/>
          <p:cNvSpPr>
            <a:spLocks noChangeArrowheads="1"/>
          </p:cNvSpPr>
          <p:nvPr userDrawn="1"/>
        </p:nvSpPr>
        <p:spPr bwMode="ltGray">
          <a:xfrm>
            <a:off x="7784919" y="6584330"/>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r>
              <a:rPr lang="en-US" sz="600" dirty="0">
                <a:solidFill>
                  <a:srgbClr val="C0C0C0"/>
                </a:solidFill>
                <a:latin typeface="Arial"/>
                <a:ea typeface="+mn-ea"/>
                <a:cs typeface="Arial" charset="0"/>
              </a:rPr>
              <a:t>Cisco Confidential</a:t>
            </a:r>
          </a:p>
        </p:txBody>
      </p:sp>
      <p:sp>
        <p:nvSpPr>
          <p:cNvPr id="43" name="Rectangle 7"/>
          <p:cNvSpPr>
            <a:spLocks noChangeArrowheads="1"/>
          </p:cNvSpPr>
          <p:nvPr userDrawn="1"/>
        </p:nvSpPr>
        <p:spPr bwMode="ltGray">
          <a:xfrm>
            <a:off x="8620391" y="6581154"/>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5C261B20-C561-42F1-8CC2-A45EDD4B13F8}" type="slidenum">
              <a:rPr lang="en-US" sz="600">
                <a:solidFill>
                  <a:srgbClr val="C0C0C0"/>
                </a:solidFill>
                <a:latin typeface="Arial"/>
                <a:ea typeface="+mn-ea"/>
                <a:cs typeface="Arial" charset="0"/>
              </a:rPr>
              <a:pPr algn="r" defTabSz="814310" fontAlgn="auto">
                <a:spcBef>
                  <a:spcPts val="0"/>
                </a:spcBef>
                <a:spcAft>
                  <a:spcPts val="0"/>
                </a:spcAft>
                <a:defRPr/>
              </a:pPr>
              <a:t>‹#›</a:t>
            </a:fld>
            <a:endParaRPr lang="en-US" sz="600" dirty="0">
              <a:solidFill>
                <a:srgbClr val="C0C0C0"/>
              </a:solidFill>
              <a:latin typeface="Arial"/>
              <a:ea typeface="+mn-ea"/>
              <a:cs typeface="Arial" charset="0"/>
            </a:endParaRPr>
          </a:p>
        </p:txBody>
      </p:sp>
      <p:sp>
        <p:nvSpPr>
          <p:cNvPr id="48" name="Subtitle 2"/>
          <p:cNvSpPr>
            <a:spLocks noGrp="1"/>
          </p:cNvSpPr>
          <p:nvPr>
            <p:ph type="subTitle" idx="1"/>
          </p:nvPr>
        </p:nvSpPr>
        <p:spPr>
          <a:xfrm>
            <a:off x="236383" y="4464071"/>
            <a:ext cx="8112126" cy="384175"/>
          </a:xfrm>
        </p:spPr>
        <p:txBody>
          <a:bodyPr anchor="b">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lvl="0"/>
            <a:r>
              <a:rPr lang="en-US" smtClean="0"/>
              <a:t>Click to edit Master subtitle style</a:t>
            </a:r>
            <a:endParaRPr lang="en-US" dirty="0"/>
          </a:p>
        </p:txBody>
      </p:sp>
      <p:sp>
        <p:nvSpPr>
          <p:cNvPr id="50" name="Title 1"/>
          <p:cNvSpPr>
            <a:spLocks noGrp="1"/>
          </p:cNvSpPr>
          <p:nvPr>
            <p:ph type="ctrTitle"/>
          </p:nvPr>
        </p:nvSpPr>
        <p:spPr>
          <a:xfrm>
            <a:off x="221393" y="1248233"/>
            <a:ext cx="8112125" cy="2907239"/>
          </a:xfrm>
        </p:spPr>
        <p:txBody>
          <a:bodyPr/>
          <a:lstStyle>
            <a:lvl1pPr algn="l" defTabSz="914312" rtl="0" eaLnBrk="1" latinLnBrk="0" hangingPunct="1">
              <a:lnSpc>
                <a:spcPct val="90000"/>
              </a:lnSpc>
              <a:spcBef>
                <a:spcPct val="0"/>
              </a:spcBef>
              <a:buNone/>
              <a:defRPr lang="en-US" sz="60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
        <p:nvSpPr>
          <p:cNvPr id="51" name="Text Placeholder 50"/>
          <p:cNvSpPr>
            <a:spLocks noGrp="1"/>
          </p:cNvSpPr>
          <p:nvPr>
            <p:ph type="body" sz="quarter" idx="10"/>
          </p:nvPr>
        </p:nvSpPr>
        <p:spPr>
          <a:xfrm>
            <a:off x="235806" y="4785928"/>
            <a:ext cx="8110268" cy="395288"/>
          </a:xfrm>
        </p:spPr>
        <p:txBody>
          <a:bodyPr/>
          <a:lstStyle>
            <a:lvl1pPr marL="0" indent="0">
              <a:buFontTx/>
              <a:buNone/>
              <a:defRPr lang="en-US" sz="1800" kern="1200" dirty="0" smtClean="0">
                <a:solidFill>
                  <a:srgbClr val="6DB344"/>
                </a:solidFill>
                <a:latin typeface="+mj-lt"/>
                <a:ea typeface="+mn-ea"/>
                <a:cs typeface="+mn-cs"/>
              </a:defRPr>
            </a:lvl1pPr>
            <a:lvl2pPr>
              <a:buFontTx/>
              <a:buNone/>
              <a:defRPr lang="en-US" sz="2000" kern="1200" dirty="0" smtClean="0">
                <a:solidFill>
                  <a:srgbClr val="6DB344"/>
                </a:solidFill>
                <a:latin typeface="+mj-lt"/>
                <a:ea typeface="+mn-ea"/>
                <a:cs typeface="+mn-cs"/>
              </a:defRPr>
            </a:lvl2pPr>
            <a:lvl3pPr>
              <a:buFontTx/>
              <a:buNone/>
              <a:defRPr lang="en-US" sz="2000" kern="1200" dirty="0" smtClean="0">
                <a:solidFill>
                  <a:srgbClr val="6DB344"/>
                </a:solidFill>
                <a:latin typeface="+mj-lt"/>
                <a:ea typeface="+mn-ea"/>
                <a:cs typeface="+mn-cs"/>
              </a:defRPr>
            </a:lvl3pPr>
            <a:lvl4pPr>
              <a:buFontTx/>
              <a:buNone/>
              <a:defRPr lang="en-US" sz="2000" kern="1200" dirty="0" smtClean="0">
                <a:solidFill>
                  <a:srgbClr val="6DB344"/>
                </a:solidFill>
                <a:latin typeface="+mj-lt"/>
                <a:ea typeface="+mn-ea"/>
                <a:cs typeface="+mn-cs"/>
              </a:defRPr>
            </a:lvl4pPr>
            <a:lvl5pPr>
              <a:buFontTx/>
              <a:buNone/>
              <a:defRPr lang="en-US" sz="2000" kern="1200" dirty="0" smtClean="0">
                <a:solidFill>
                  <a:srgbClr val="6DB344"/>
                </a:solidFill>
                <a:latin typeface="+mj-lt"/>
                <a:ea typeface="+mn-ea"/>
                <a:cs typeface="+mn-cs"/>
              </a:defRPr>
            </a:lvl5pPr>
          </a:lstStyle>
          <a:p>
            <a:pPr lvl="0"/>
            <a:r>
              <a:rPr lang="en-US" smtClean="0"/>
              <a:t>Click to edit Master text styles</a:t>
            </a:r>
          </a:p>
        </p:txBody>
      </p:sp>
      <p:sp>
        <p:nvSpPr>
          <p:cNvPr id="54" name="Text Placeholder 53"/>
          <p:cNvSpPr>
            <a:spLocks noGrp="1"/>
          </p:cNvSpPr>
          <p:nvPr>
            <p:ph type="body" sz="quarter" idx="11"/>
          </p:nvPr>
        </p:nvSpPr>
        <p:spPr>
          <a:xfrm>
            <a:off x="235805" y="5273675"/>
            <a:ext cx="8124560" cy="400050"/>
          </a:xfrm>
        </p:spPr>
        <p:txBody>
          <a:bodyPr/>
          <a:lstStyle>
            <a:lvl1pPr marL="0" indent="0">
              <a:buFontTx/>
              <a:buNone/>
              <a:defRPr lang="en-US" sz="1400" kern="1200" dirty="0" smtClean="0">
                <a:solidFill>
                  <a:srgbClr val="6DB344"/>
                </a:solidFill>
                <a:latin typeface="+mj-lt"/>
                <a:ea typeface="+mn-ea"/>
                <a:cs typeface="+mn-cs"/>
              </a:defRPr>
            </a:lvl1pPr>
            <a:lvl2pPr marL="0" indent="0">
              <a:buFontTx/>
              <a:buNone/>
              <a:defRPr lang="en-US" sz="2000" kern="1200" dirty="0" smtClean="0">
                <a:solidFill>
                  <a:srgbClr val="6DB344"/>
                </a:solidFill>
                <a:latin typeface="+mj-lt"/>
                <a:ea typeface="+mn-ea"/>
                <a:cs typeface="+mn-cs"/>
              </a:defRPr>
            </a:lvl2pPr>
            <a:lvl3pPr marL="0" indent="0">
              <a:buFontTx/>
              <a:buNone/>
              <a:defRPr lang="en-US" sz="2000" kern="1200" dirty="0" smtClean="0">
                <a:solidFill>
                  <a:srgbClr val="6DB344"/>
                </a:solidFill>
                <a:latin typeface="+mj-lt"/>
                <a:ea typeface="+mn-ea"/>
                <a:cs typeface="+mn-cs"/>
              </a:defRPr>
            </a:lvl3pPr>
            <a:lvl4pPr marL="0" indent="0">
              <a:buFontTx/>
              <a:buNone/>
              <a:defRPr lang="en-US" sz="2000" kern="1200" dirty="0" smtClean="0">
                <a:solidFill>
                  <a:srgbClr val="6DB344"/>
                </a:solidFill>
                <a:latin typeface="+mj-lt"/>
                <a:ea typeface="+mn-ea"/>
                <a:cs typeface="+mn-cs"/>
              </a:defRPr>
            </a:lvl4pPr>
            <a:lvl5pPr marL="0" indent="0">
              <a:buFontTx/>
              <a:buNone/>
              <a:defRPr lang="en-US" sz="2000" kern="1200" dirty="0" smtClean="0">
                <a:solidFill>
                  <a:srgbClr val="6DB344"/>
                </a:solidFill>
                <a:latin typeface="+mj-lt"/>
                <a:ea typeface="+mn-ea"/>
                <a:cs typeface="+mn-cs"/>
              </a:defRPr>
            </a:lvl5pPr>
          </a:lstStyle>
          <a:p>
            <a:pPr lvl="0"/>
            <a:r>
              <a:rPr lang="en-US" smtClean="0"/>
              <a:t>Click to edit Master text styles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11"/>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2"/>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3"/>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4"/>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10"/>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6"/>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7"/>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8"/>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9"/>
                                        </p:tgtEl>
                                        <p:attrNameLst>
                                          <p:attrName>ppt_x</p:attrName>
                                          <p:attrName>ppt_y</p:attrName>
                                        </p:attrNameLst>
                                      </p:cBhvr>
                                      <p:rCtr x="0" y="497"/>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20"/>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21"/>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2"/>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3"/>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9"/>
                                        </p:tgtEl>
                                        <p:attrNameLst>
                                          <p:attrName>style.color</p:attrName>
                                        </p:attrNameLst>
                                      </p:cBhvr>
                                      <p:to>
                                        <a:srgbClr val="60CCCC"/>
                                      </p:to>
                                    </p:animClr>
                                    <p:animClr clrSpc="rgb" dir="cw">
                                      <p:cBhvr>
                                        <p:cTn id="33" dur="6650" autoRev="1" fill="hold"/>
                                        <p:tgtEl>
                                          <p:spTgt spid="9"/>
                                        </p:tgtEl>
                                        <p:attrNameLst>
                                          <p:attrName>fillcolor</p:attrName>
                                        </p:attrNameLst>
                                      </p:cBhvr>
                                      <p:to>
                                        <a:srgbClr val="60CCCC"/>
                                      </p:to>
                                    </p:animClr>
                                    <p:set>
                                      <p:cBhvr>
                                        <p:cTn id="34" dur="6650" autoRev="1" fill="hold"/>
                                        <p:tgtEl>
                                          <p:spTgt spid="9"/>
                                        </p:tgtEl>
                                        <p:attrNameLst>
                                          <p:attrName>fill.type</p:attrName>
                                        </p:attrNameLst>
                                      </p:cBhvr>
                                      <p:to>
                                        <p:strVal val="solid"/>
                                      </p:to>
                                    </p:set>
                                    <p:set>
                                      <p:cBhvr>
                                        <p:cTn id="35" dur="6650" autoRev="1" fill="hold"/>
                                        <p:tgtEl>
                                          <p:spTgt spid="9"/>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8"/>
                                        </p:tgtEl>
                                        <p:attrNameLst>
                                          <p:attrName>style.color</p:attrName>
                                        </p:attrNameLst>
                                      </p:cBhvr>
                                      <p:to>
                                        <a:srgbClr val="60CCCC"/>
                                      </p:to>
                                    </p:animClr>
                                    <p:animClr clrSpc="rgb" dir="cw">
                                      <p:cBhvr>
                                        <p:cTn id="38" dur="5350" autoRev="1" fill="hold"/>
                                        <p:tgtEl>
                                          <p:spTgt spid="8"/>
                                        </p:tgtEl>
                                        <p:attrNameLst>
                                          <p:attrName>fillcolor</p:attrName>
                                        </p:attrNameLst>
                                      </p:cBhvr>
                                      <p:to>
                                        <a:srgbClr val="60CCCC"/>
                                      </p:to>
                                    </p:animClr>
                                    <p:set>
                                      <p:cBhvr>
                                        <p:cTn id="39" dur="5350" autoRev="1" fill="hold"/>
                                        <p:tgtEl>
                                          <p:spTgt spid="8"/>
                                        </p:tgtEl>
                                        <p:attrNameLst>
                                          <p:attrName>fill.type</p:attrName>
                                        </p:attrNameLst>
                                      </p:cBhvr>
                                      <p:to>
                                        <p:strVal val="solid"/>
                                      </p:to>
                                    </p:set>
                                    <p:set>
                                      <p:cBhvr>
                                        <p:cTn id="40" dur="5350" autoRev="1" fill="hold"/>
                                        <p:tgtEl>
                                          <p:spTgt spid="8"/>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7"/>
                                        </p:tgtEl>
                                        <p:attrNameLst>
                                          <p:attrName>style.color</p:attrName>
                                        </p:attrNameLst>
                                      </p:cBhvr>
                                      <p:to>
                                        <a:srgbClr val="60CCCC"/>
                                      </p:to>
                                    </p:animClr>
                                    <p:animClr clrSpc="rgb" dir="cw">
                                      <p:cBhvr>
                                        <p:cTn id="43" dur="6650" autoRev="1" fill="hold"/>
                                        <p:tgtEl>
                                          <p:spTgt spid="7"/>
                                        </p:tgtEl>
                                        <p:attrNameLst>
                                          <p:attrName>fillcolor</p:attrName>
                                        </p:attrNameLst>
                                      </p:cBhvr>
                                      <p:to>
                                        <a:srgbClr val="60CCCC"/>
                                      </p:to>
                                    </p:animClr>
                                    <p:set>
                                      <p:cBhvr>
                                        <p:cTn id="44" dur="6650" autoRev="1" fill="hold"/>
                                        <p:tgtEl>
                                          <p:spTgt spid="7"/>
                                        </p:tgtEl>
                                        <p:attrNameLst>
                                          <p:attrName>fill.type</p:attrName>
                                        </p:attrNameLst>
                                      </p:cBhvr>
                                      <p:to>
                                        <p:strVal val="solid"/>
                                      </p:to>
                                    </p:set>
                                    <p:set>
                                      <p:cBhvr>
                                        <p:cTn id="45" dur="6650" autoRev="1"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1" grpId="0" animBg="1"/>
      <p:bldP spid="22" grpId="0" animBg="1"/>
      <p:bldP spid="23"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29702" y="1918742"/>
            <a:ext cx="4117446" cy="3020518"/>
          </a:xfrm>
        </p:spPr>
        <p:txBody>
          <a:bodyPr vert="horz" lIns="82288" tIns="45716" rIns="82288" bIns="45716" rtlCol="0" anchor="ctr"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200" baseline="0" dirty="0">
                <a:gradFill>
                  <a:gsLst>
                    <a:gs pos="100000">
                      <a:schemeClr val="tx1"/>
                    </a:gs>
                    <a:gs pos="0">
                      <a:schemeClr val="bg1"/>
                    </a:gs>
                  </a:gsLst>
                  <a:lin ang="3600000" scaled="0"/>
                </a:gradFill>
                <a:latin typeface="+mj-lt"/>
                <a:ea typeface="+mj-ea"/>
                <a:cs typeface="+mj-cs"/>
              </a:defRPr>
            </a:lvl1pPr>
          </a:lstStyle>
          <a:p>
            <a:r>
              <a:rPr lang="en-US" dirty="0" smtClean="0"/>
              <a:t>Agenda</a:t>
            </a:r>
            <a:endParaRPr lang="en-US" dirty="0"/>
          </a:p>
        </p:txBody>
      </p:sp>
      <p:sp>
        <p:nvSpPr>
          <p:cNvPr id="6" name="Text Placeholder 3"/>
          <p:cNvSpPr>
            <a:spLocks noGrp="1"/>
          </p:cNvSpPr>
          <p:nvPr>
            <p:ph type="body" sz="quarter" idx="11" hasCustomPrompt="1"/>
          </p:nvPr>
        </p:nvSpPr>
        <p:spPr>
          <a:xfrm>
            <a:off x="3330052" y="310896"/>
            <a:ext cx="5254389" cy="6208776"/>
          </a:xfrm>
        </p:spPr>
        <p:txBody>
          <a:bodyPr anchor="ctr" anchorCtr="0">
            <a:normAutofit/>
          </a:bodyPr>
          <a:lstStyle>
            <a:lvl1pPr>
              <a:defRPr sz="3200" baseline="0">
                <a:solidFill>
                  <a:schemeClr val="tx2"/>
                </a:solidFill>
                <a:latin typeface="+mj-lt"/>
              </a:defRPr>
            </a:lvl1pPr>
            <a:lvl2pPr>
              <a:defRPr sz="2000"/>
            </a:lvl2pPr>
            <a:lvl3pPr>
              <a:defRPr sz="2000"/>
            </a:lvl3pPr>
            <a:lvl4pPr>
              <a:defRPr sz="2000"/>
            </a:lvl4pPr>
            <a:lvl5pPr>
              <a:defRPr sz="2000"/>
            </a:lvl5pPr>
          </a:lstStyle>
          <a:p>
            <a:pPr lvl="0"/>
            <a:r>
              <a:rPr lang="en-US" dirty="0" smtClean="0"/>
              <a:t>Tell your story here</a:t>
            </a:r>
            <a:endParaRPr lang="en-US" dirty="0"/>
          </a:p>
        </p:txBody>
      </p:sp>
      <p:pic>
        <p:nvPicPr>
          <p:cNvPr id="7" name="Picture 6" descr="verticalbar.png"/>
          <p:cNvPicPr>
            <a:picLocks noChangeAspect="1"/>
          </p:cNvPicPr>
          <p:nvPr userDrawn="1"/>
        </p:nvPicPr>
        <p:blipFill>
          <a:blip r:embed="rId2" cstate="print"/>
          <a:stretch>
            <a:fillRect/>
          </a:stretch>
        </p:blipFill>
        <p:spPr>
          <a:xfrm>
            <a:off x="2913352" y="777667"/>
            <a:ext cx="89319" cy="5287676"/>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00"/>
                                        <p:tgtEl>
                                          <p:spTgt spid="5"/>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100"/>
                                        <p:tgtEl>
                                          <p:spTgt spid="6">
                                            <p:txEl>
                                              <p:pRg st="0" end="0"/>
                                            </p:txEl>
                                          </p:spTgt>
                                        </p:tgtEl>
                                      </p:cBhvr>
                                    </p:animEffect>
                                  </p:childTnLst>
                                </p:cTn>
                              </p:par>
                              <p:par>
                                <p:cTn id="11" presetID="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withEffect">
                  <p:stCondLst>
                    <p:cond delay="200"/>
                  </p:stCondLst>
                  <p:childTnLst>
                    <p:set>
                      <p:cBhvr>
                        <p:cTn dur="1" fill="hold">
                          <p:stCondLst>
                            <p:cond delay="0"/>
                          </p:stCondLst>
                        </p:cTn>
                        <p:tgtEl>
                          <p:spTgt spid="6"/>
                        </p:tgtEl>
                        <p:attrNameLst>
                          <p:attrName>style.visibility</p:attrName>
                        </p:attrNameLst>
                      </p:cBhvr>
                      <p:to>
                        <p:strVal val="visible"/>
                      </p:to>
                    </p:set>
                    <p:animEffect transition="in" filter="fade">
                      <p:cBhvr>
                        <p:cTn dur="1100"/>
                        <p:tgtEl>
                          <p:spTgt spid="6"/>
                        </p:tgtEl>
                      </p:cBhvr>
                    </p:animEffect>
                  </p:childTnLst>
                </p:cTn>
              </p:par>
            </p:tnLst>
          </p:tmpl>
        </p:tmplLst>
      </p:bldP>
    </p:bldLst>
  </p:timing>
</p:sldLayout>
</file>

<file path=ppt/slideLayouts/slideLayout660.xml><?xml version="1.0" encoding="utf-8"?>
<p:sldLayout xmlns:a="http://schemas.openxmlformats.org/drawingml/2006/main" xmlns:r="http://schemas.openxmlformats.org/officeDocument/2006/relationships" xmlns:p="http://schemas.openxmlformats.org/presentationml/2006/main" showMasterSp="0" preserve="1" userDrawn="1">
  <p:cSld name="2_Title Slide White">
    <p:spTree>
      <p:nvGrpSpPr>
        <p:cNvPr id="1" name=""/>
        <p:cNvGrpSpPr/>
        <p:nvPr/>
      </p:nvGrpSpPr>
      <p:grpSpPr>
        <a:xfrm>
          <a:off x="0" y="0"/>
          <a:ext cx="0" cy="0"/>
          <a:chOff x="0" y="0"/>
          <a:chExt cx="0" cy="0"/>
        </a:xfrm>
      </p:grpSpPr>
      <p:pic>
        <p:nvPicPr>
          <p:cNvPr id="6" name="Picture 7" descr="segue texture.jpg"/>
          <p:cNvPicPr>
            <a:picLocks noChangeAspect="1"/>
          </p:cNvPicPr>
          <p:nvPr userDrawn="1"/>
        </p:nvPicPr>
        <p:blipFill>
          <a:blip r:embed="rId2" cstate="print"/>
          <a:srcRect t="95236" r="2995"/>
          <a:stretch>
            <a:fillRect/>
          </a:stretch>
        </p:blipFill>
        <p:spPr bwMode="auto">
          <a:xfrm>
            <a:off x="333462" y="6381754"/>
            <a:ext cx="8477076" cy="163513"/>
          </a:xfrm>
          <a:prstGeom prst="rect">
            <a:avLst/>
          </a:prstGeom>
          <a:noFill/>
          <a:ln w="9525">
            <a:noFill/>
            <a:miter lim="800000"/>
            <a:headEnd/>
            <a:tailEnd/>
          </a:ln>
        </p:spPr>
      </p:pic>
      <p:sp>
        <p:nvSpPr>
          <p:cNvPr id="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8" name="Rectangle 7"/>
          <p:cNvSpPr/>
          <p:nvPr/>
        </p:nvSpPr>
        <p:spPr>
          <a:xfrm>
            <a:off x="0" y="3175"/>
            <a:ext cx="9128518" cy="6376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9" name="Rectangle 8"/>
          <p:cNvSpPr/>
          <p:nvPr userDrawn="1"/>
        </p:nvSpPr>
        <p:spPr>
          <a:xfrm>
            <a:off x="0" y="6545267"/>
            <a:ext cx="9128518" cy="312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grpSp>
        <p:nvGrpSpPr>
          <p:cNvPr id="2" name="Group 67"/>
          <p:cNvGrpSpPr/>
          <p:nvPr userDrawn="1"/>
        </p:nvGrpSpPr>
        <p:grpSpPr>
          <a:xfrm>
            <a:off x="341801" y="301888"/>
            <a:ext cx="630141" cy="447811"/>
            <a:chOff x="609606" y="528528"/>
            <a:chExt cx="1444732" cy="763787"/>
          </a:xfrm>
          <a:gradFill flip="none" rotWithShape="1">
            <a:gsLst>
              <a:gs pos="11000">
                <a:schemeClr val="accent2"/>
              </a:gs>
              <a:gs pos="100000">
                <a:schemeClr val="accent5"/>
              </a:gs>
            </a:gsLst>
            <a:lin ang="2700000" scaled="1"/>
            <a:tileRect/>
          </a:gradFill>
        </p:grpSpPr>
        <p:sp>
          <p:nvSpPr>
            <p:cNvPr id="11" name="Rectangle 10"/>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2" name="Freeform 11"/>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3" name="Freeform 12"/>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4" name="Freeform 13"/>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5" name="Freeform 14"/>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6" name="Freeform 15"/>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7" name="Freeform 16"/>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8" name="Freeform 17"/>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9" name="Freeform 18"/>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20" name="Freeform 19"/>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21" name="Freeform 20"/>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22" name="Freeform 21"/>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23" name="Freeform 22"/>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24" name="Freeform 23"/>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grpSp>
      <p:sp>
        <p:nvSpPr>
          <p:cNvPr id="25" name="Rectangle 4"/>
          <p:cNvSpPr>
            <a:spLocks noChangeArrowheads="1"/>
          </p:cNvSpPr>
          <p:nvPr userDrawn="1"/>
        </p:nvSpPr>
        <p:spPr bwMode="ltGray">
          <a:xfrm>
            <a:off x="265579" y="6585918"/>
            <a:ext cx="3420366" cy="175249"/>
          </a:xfrm>
          <a:prstGeom prst="rect">
            <a:avLst/>
          </a:prstGeom>
          <a:noFill/>
          <a:ln w="9525">
            <a:noFill/>
            <a:miter lim="800000"/>
            <a:headEnd/>
            <a:tailEnd/>
          </a:ln>
          <a:effectLst/>
        </p:spPr>
        <p:txBody>
          <a:bodyPr lIns="82116" tIns="41057" rIns="82116" bIns="41057" anchor="b">
            <a:spAutoFit/>
          </a:bodyPr>
          <a:lstStyle/>
          <a:p>
            <a:pPr defTabSz="814310" fontAlgn="auto">
              <a:spcBef>
                <a:spcPts val="0"/>
              </a:spcBef>
              <a:spcAft>
                <a:spcPts val="0"/>
              </a:spcAft>
              <a:defRPr/>
            </a:pPr>
            <a:r>
              <a:rPr lang="en-US" sz="600" dirty="0">
                <a:solidFill>
                  <a:srgbClr val="C0C0C0"/>
                </a:solidFill>
                <a:latin typeface="Arial"/>
                <a:ea typeface="+mn-ea"/>
                <a:cs typeface="Arial" charset="0"/>
              </a:rPr>
              <a:t>© 2010 Cisco and/or its affiliates. All rights reserved.</a:t>
            </a:r>
          </a:p>
        </p:txBody>
      </p:sp>
      <p:sp>
        <p:nvSpPr>
          <p:cNvPr id="26" name="Rectangle 5"/>
          <p:cNvSpPr>
            <a:spLocks noChangeArrowheads="1"/>
          </p:cNvSpPr>
          <p:nvPr userDrawn="1"/>
        </p:nvSpPr>
        <p:spPr bwMode="ltGray">
          <a:xfrm>
            <a:off x="7784919" y="6584330"/>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r>
              <a:rPr lang="en-US" sz="600" dirty="0">
                <a:solidFill>
                  <a:srgbClr val="C0C0C0"/>
                </a:solidFill>
                <a:latin typeface="Arial"/>
                <a:ea typeface="+mn-ea"/>
                <a:cs typeface="Arial" charset="0"/>
              </a:rPr>
              <a:t>Cisco Confidential</a:t>
            </a:r>
          </a:p>
        </p:txBody>
      </p:sp>
      <p:sp>
        <p:nvSpPr>
          <p:cNvPr id="27" name="Rectangle 7"/>
          <p:cNvSpPr>
            <a:spLocks noChangeArrowheads="1"/>
          </p:cNvSpPr>
          <p:nvPr userDrawn="1"/>
        </p:nvSpPr>
        <p:spPr bwMode="ltGray">
          <a:xfrm>
            <a:off x="8620391" y="6581154"/>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51C4494C-A857-4B91-BFBB-757A9843B86C}" type="slidenum">
              <a:rPr lang="en-US" sz="600">
                <a:solidFill>
                  <a:srgbClr val="C0C0C0"/>
                </a:solidFill>
                <a:latin typeface="Arial"/>
                <a:ea typeface="+mn-ea"/>
                <a:cs typeface="Arial" charset="0"/>
              </a:rPr>
              <a:pPr algn="r" defTabSz="814310" fontAlgn="auto">
                <a:spcBef>
                  <a:spcPts val="0"/>
                </a:spcBef>
                <a:spcAft>
                  <a:spcPts val="0"/>
                </a:spcAft>
                <a:defRPr/>
              </a:pPr>
              <a:t>‹#›</a:t>
            </a:fld>
            <a:endParaRPr lang="en-US" sz="600" dirty="0">
              <a:solidFill>
                <a:srgbClr val="C0C0C0"/>
              </a:solidFill>
              <a:latin typeface="Arial"/>
              <a:ea typeface="+mn-ea"/>
              <a:cs typeface="Arial" charset="0"/>
            </a:endParaRPr>
          </a:p>
        </p:txBody>
      </p:sp>
      <p:sp>
        <p:nvSpPr>
          <p:cNvPr id="48" name="Subtitle 2"/>
          <p:cNvSpPr>
            <a:spLocks noGrp="1"/>
          </p:cNvSpPr>
          <p:nvPr>
            <p:ph type="subTitle" idx="1"/>
          </p:nvPr>
        </p:nvSpPr>
        <p:spPr>
          <a:xfrm>
            <a:off x="236383" y="4464071"/>
            <a:ext cx="8112126" cy="384175"/>
          </a:xfrm>
        </p:spPr>
        <p:txBody>
          <a:bodyPr anchor="b">
            <a:noAutofit/>
          </a:bodyPr>
          <a:lstStyle>
            <a:lvl1pPr marL="0" indent="0" algn="l">
              <a:buNone/>
              <a:defRPr lang="en-US" sz="2000" b="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lvl="0"/>
            <a:r>
              <a:rPr lang="en-US" smtClean="0"/>
              <a:t>Click to edit Master subtitle style</a:t>
            </a:r>
            <a:endParaRPr lang="en-US" dirty="0"/>
          </a:p>
        </p:txBody>
      </p:sp>
      <p:sp>
        <p:nvSpPr>
          <p:cNvPr id="50" name="Title 1"/>
          <p:cNvSpPr>
            <a:spLocks noGrp="1"/>
          </p:cNvSpPr>
          <p:nvPr>
            <p:ph type="ctrTitle"/>
          </p:nvPr>
        </p:nvSpPr>
        <p:spPr>
          <a:xfrm>
            <a:off x="221393" y="1248233"/>
            <a:ext cx="8112125" cy="2907239"/>
          </a:xfrm>
        </p:spPr>
        <p:txBody>
          <a:bodyPr/>
          <a:lstStyle>
            <a:lvl1pPr algn="l" defTabSz="914312" rtl="0" eaLnBrk="1" latinLnBrk="0" hangingPunct="1">
              <a:lnSpc>
                <a:spcPct val="90000"/>
              </a:lnSpc>
              <a:spcBef>
                <a:spcPct val="0"/>
              </a:spcBef>
              <a:buNone/>
              <a:defRPr lang="en-US" sz="60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
        <p:nvSpPr>
          <p:cNvPr id="51" name="Text Placeholder 50"/>
          <p:cNvSpPr>
            <a:spLocks noGrp="1"/>
          </p:cNvSpPr>
          <p:nvPr>
            <p:ph type="body" sz="quarter" idx="10"/>
          </p:nvPr>
        </p:nvSpPr>
        <p:spPr>
          <a:xfrm>
            <a:off x="235806" y="4785928"/>
            <a:ext cx="8110268" cy="395288"/>
          </a:xfrm>
        </p:spPr>
        <p:txBody>
          <a:bodyPr/>
          <a:lstStyle>
            <a:lvl1pPr marL="0" indent="0">
              <a:buFontTx/>
              <a:buNone/>
              <a:defRPr lang="en-US" sz="1800" kern="1200" dirty="0" smtClean="0">
                <a:solidFill>
                  <a:srgbClr val="6DB344"/>
                </a:solidFill>
                <a:latin typeface="+mj-lt"/>
                <a:ea typeface="+mn-ea"/>
                <a:cs typeface="+mn-cs"/>
              </a:defRPr>
            </a:lvl1pPr>
            <a:lvl2pPr>
              <a:buFontTx/>
              <a:buNone/>
              <a:defRPr lang="en-US" sz="2000" kern="1200" dirty="0" smtClean="0">
                <a:solidFill>
                  <a:srgbClr val="6DB344"/>
                </a:solidFill>
                <a:latin typeface="+mj-lt"/>
                <a:ea typeface="+mn-ea"/>
                <a:cs typeface="+mn-cs"/>
              </a:defRPr>
            </a:lvl2pPr>
            <a:lvl3pPr>
              <a:buFontTx/>
              <a:buNone/>
              <a:defRPr lang="en-US" sz="2000" kern="1200" dirty="0" smtClean="0">
                <a:solidFill>
                  <a:srgbClr val="6DB344"/>
                </a:solidFill>
                <a:latin typeface="+mj-lt"/>
                <a:ea typeface="+mn-ea"/>
                <a:cs typeface="+mn-cs"/>
              </a:defRPr>
            </a:lvl3pPr>
            <a:lvl4pPr>
              <a:buFontTx/>
              <a:buNone/>
              <a:defRPr lang="en-US" sz="2000" kern="1200" dirty="0" smtClean="0">
                <a:solidFill>
                  <a:srgbClr val="6DB344"/>
                </a:solidFill>
                <a:latin typeface="+mj-lt"/>
                <a:ea typeface="+mn-ea"/>
                <a:cs typeface="+mn-cs"/>
              </a:defRPr>
            </a:lvl4pPr>
            <a:lvl5pPr>
              <a:buFontTx/>
              <a:buNone/>
              <a:defRPr lang="en-US" sz="2000" kern="1200" dirty="0" smtClean="0">
                <a:solidFill>
                  <a:srgbClr val="6DB344"/>
                </a:solidFill>
                <a:latin typeface="+mj-lt"/>
                <a:ea typeface="+mn-ea"/>
                <a:cs typeface="+mn-cs"/>
              </a:defRPr>
            </a:lvl5pPr>
          </a:lstStyle>
          <a:p>
            <a:pPr lvl="0"/>
            <a:r>
              <a:rPr lang="en-US" smtClean="0"/>
              <a:t>Click to edit Master text styles</a:t>
            </a:r>
          </a:p>
        </p:txBody>
      </p:sp>
      <p:sp>
        <p:nvSpPr>
          <p:cNvPr id="54" name="Text Placeholder 53"/>
          <p:cNvSpPr>
            <a:spLocks noGrp="1"/>
          </p:cNvSpPr>
          <p:nvPr>
            <p:ph type="body" sz="quarter" idx="11"/>
          </p:nvPr>
        </p:nvSpPr>
        <p:spPr>
          <a:xfrm>
            <a:off x="235805" y="5273675"/>
            <a:ext cx="8124560" cy="400050"/>
          </a:xfrm>
        </p:spPr>
        <p:txBody>
          <a:bodyPr/>
          <a:lstStyle>
            <a:lvl1pPr marL="0" indent="0">
              <a:buFontTx/>
              <a:buNone/>
              <a:defRPr lang="en-US" sz="1400" kern="1200" dirty="0" smtClean="0">
                <a:solidFill>
                  <a:srgbClr val="6DB344"/>
                </a:solidFill>
                <a:latin typeface="+mj-lt"/>
                <a:ea typeface="+mn-ea"/>
                <a:cs typeface="+mn-cs"/>
              </a:defRPr>
            </a:lvl1pPr>
            <a:lvl2pPr marL="0" indent="0">
              <a:buFontTx/>
              <a:buNone/>
              <a:defRPr lang="en-US" sz="2000" kern="1200" dirty="0" smtClean="0">
                <a:solidFill>
                  <a:srgbClr val="6DB344"/>
                </a:solidFill>
                <a:latin typeface="+mj-lt"/>
                <a:ea typeface="+mn-ea"/>
                <a:cs typeface="+mn-cs"/>
              </a:defRPr>
            </a:lvl2pPr>
            <a:lvl3pPr marL="0" indent="0">
              <a:buFontTx/>
              <a:buNone/>
              <a:defRPr lang="en-US" sz="2000" kern="1200" dirty="0" smtClean="0">
                <a:solidFill>
                  <a:srgbClr val="6DB344"/>
                </a:solidFill>
                <a:latin typeface="+mj-lt"/>
                <a:ea typeface="+mn-ea"/>
                <a:cs typeface="+mn-cs"/>
              </a:defRPr>
            </a:lvl3pPr>
            <a:lvl4pPr marL="0" indent="0">
              <a:buFontTx/>
              <a:buNone/>
              <a:defRPr lang="en-US" sz="2000" kern="1200" dirty="0" smtClean="0">
                <a:solidFill>
                  <a:srgbClr val="6DB344"/>
                </a:solidFill>
                <a:latin typeface="+mj-lt"/>
                <a:ea typeface="+mn-ea"/>
                <a:cs typeface="+mn-cs"/>
              </a:defRPr>
            </a:lvl4pPr>
            <a:lvl5pPr marL="0" indent="0">
              <a:buFontTx/>
              <a:buNone/>
              <a:defRPr lang="en-US" sz="2000" kern="1200" dirty="0" smtClean="0">
                <a:solidFill>
                  <a:srgbClr val="6DB344"/>
                </a:solidFill>
                <a:latin typeface="+mj-lt"/>
                <a:ea typeface="+mn-ea"/>
                <a:cs typeface="+mn-cs"/>
              </a:defRPr>
            </a:lvl5pPr>
          </a:lstStyle>
          <a:p>
            <a:pPr lvl="0"/>
            <a:r>
              <a:rPr lang="en-US" smtClean="0"/>
              <a:t>Click to edit Master text styles</a:t>
            </a:r>
          </a:p>
        </p:txBody>
      </p:sp>
    </p:spTree>
  </p:cSld>
  <p:clrMapOvr>
    <a:masterClrMapping/>
  </p:clrMapOvr>
  <p:transition>
    <p:wipe dir="r"/>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showMasterSp="0" preserve="1" userDrawn="1">
  <p:cSld name="3_Title Slide-animated gradient">
    <p:spTree>
      <p:nvGrpSpPr>
        <p:cNvPr id="1" name=""/>
        <p:cNvGrpSpPr/>
        <p:nvPr/>
      </p:nvGrpSpPr>
      <p:grpSpPr>
        <a:xfrm>
          <a:off x="0" y="0"/>
          <a:ext cx="0" cy="0"/>
          <a:chOff x="0" y="0"/>
          <a:chExt cx="0" cy="0"/>
        </a:xfrm>
      </p:grpSpPr>
      <p:pic>
        <p:nvPicPr>
          <p:cNvPr id="6"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3100" y="0"/>
            <a:ext cx="9157101" cy="6858000"/>
          </a:xfrm>
          <a:prstGeom prst="rect">
            <a:avLst/>
          </a:prstGeom>
          <a:noFill/>
          <a:ln w="9525">
            <a:noFill/>
            <a:miter lim="800000"/>
            <a:headEnd/>
            <a:tailEnd/>
          </a:ln>
        </p:spPr>
      </p:pic>
      <p:sp>
        <p:nvSpPr>
          <p:cNvPr id="7" name="Rounded Rectangle 6"/>
          <p:cNvSpPr/>
          <p:nvPr/>
        </p:nvSpPr>
        <p:spPr>
          <a:xfrm>
            <a:off x="1823323" y="-3570288"/>
            <a:ext cx="1730428"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8" name="Rounded Rectangle 7"/>
          <p:cNvSpPr/>
          <p:nvPr/>
        </p:nvSpPr>
        <p:spPr>
          <a:xfrm>
            <a:off x="0" y="-638175"/>
            <a:ext cx="1729238"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9" name="Rounded Rectangle 8"/>
          <p:cNvSpPr/>
          <p:nvPr/>
        </p:nvSpPr>
        <p:spPr>
          <a:xfrm rot="10800000">
            <a:off x="1013487" y="4248151"/>
            <a:ext cx="1730428"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0" name="Rounded Rectangle 9"/>
          <p:cNvSpPr/>
          <p:nvPr userDrawn="1"/>
        </p:nvSpPr>
        <p:spPr>
          <a:xfrm>
            <a:off x="6585871" y="-2913063"/>
            <a:ext cx="172923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1" name="Rounded Rectangle 10"/>
          <p:cNvSpPr/>
          <p:nvPr userDrawn="1"/>
        </p:nvSpPr>
        <p:spPr>
          <a:xfrm>
            <a:off x="8105504" y="5699125"/>
            <a:ext cx="172923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2" name="Rounded Rectangle 11"/>
          <p:cNvSpPr/>
          <p:nvPr/>
        </p:nvSpPr>
        <p:spPr>
          <a:xfrm rot="10800000">
            <a:off x="3035695" y="1516067"/>
            <a:ext cx="1730428"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3" name="Rectangle 5"/>
          <p:cNvSpPr>
            <a:spLocks noChangeArrowheads="1"/>
          </p:cNvSpPr>
          <p:nvPr/>
        </p:nvSpPr>
        <p:spPr bwMode="ltGray">
          <a:xfrm>
            <a:off x="7784919" y="6584330"/>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r>
              <a:rPr lang="en-US" sz="600" dirty="0">
                <a:solidFill>
                  <a:srgbClr val="FFFFFF"/>
                </a:solidFill>
                <a:latin typeface="Arial"/>
                <a:ea typeface="+mn-ea"/>
                <a:cs typeface="Arial" charset="0"/>
              </a:rPr>
              <a:t>Cisco Confidential</a:t>
            </a:r>
          </a:p>
        </p:txBody>
      </p:sp>
      <p:grpSp>
        <p:nvGrpSpPr>
          <p:cNvPr id="4" name="Group 5"/>
          <p:cNvGrpSpPr>
            <a:grpSpLocks/>
          </p:cNvGrpSpPr>
          <p:nvPr userDrawn="1"/>
        </p:nvGrpSpPr>
        <p:grpSpPr bwMode="auto">
          <a:xfrm>
            <a:off x="341799" y="304804"/>
            <a:ext cx="631196" cy="447675"/>
            <a:chOff x="384" y="331"/>
            <a:chExt cx="912" cy="485"/>
          </a:xfrm>
        </p:grpSpPr>
        <p:sp>
          <p:nvSpPr>
            <p:cNvPr id="15"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6" name="Rectangle 7"/>
            <p:cNvSpPr>
              <a:spLocks noChangeArrowheads="1"/>
            </p:cNvSpPr>
            <p:nvPr/>
          </p:nvSpPr>
          <p:spPr bwMode="invGray">
            <a:xfrm>
              <a:off x="640" y="653"/>
              <a:ext cx="41" cy="158"/>
            </a:xfrm>
            <a:prstGeom prst="rect">
              <a:avLst/>
            </a:prstGeom>
            <a:solidFill>
              <a:srgbClr val="FFFFFF"/>
            </a:solidFill>
            <a:ln w="9525">
              <a:noFill/>
              <a:miter lim="800000"/>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7" name="Freeform 8"/>
            <p:cNvSpPr>
              <a:spLocks/>
            </p:cNvSpPr>
            <p:nvPr/>
          </p:nvSpPr>
          <p:spPr bwMode="invGray">
            <a:xfrm>
              <a:off x="881" y="647"/>
              <a:ext cx="120" cy="16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8" name="Freeform 9"/>
            <p:cNvSpPr>
              <a:spLocks/>
            </p:cNvSpPr>
            <p:nvPr/>
          </p:nvSpPr>
          <p:spPr bwMode="invGray">
            <a:xfrm>
              <a:off x="467" y="647"/>
              <a:ext cx="120" cy="16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9" name="Freeform 10"/>
            <p:cNvSpPr>
              <a:spLocks noEditPoints="1"/>
            </p:cNvSpPr>
            <p:nvPr/>
          </p:nvSpPr>
          <p:spPr bwMode="invGray">
            <a:xfrm>
              <a:off x="1046" y="647"/>
              <a:ext cx="165" cy="16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0" name="Freeform 11"/>
            <p:cNvSpPr>
              <a:spLocks/>
            </p:cNvSpPr>
            <p:nvPr/>
          </p:nvSpPr>
          <p:spPr bwMode="invGray">
            <a:xfrm>
              <a:off x="735" y="647"/>
              <a:ext cx="108" cy="16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1" name="Freeform 12"/>
            <p:cNvSpPr>
              <a:spLocks/>
            </p:cNvSpPr>
            <p:nvPr/>
          </p:nvSpPr>
          <p:spPr bwMode="invGray">
            <a:xfrm>
              <a:off x="384" y="462"/>
              <a:ext cx="40"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2" name="Freeform 13"/>
            <p:cNvSpPr>
              <a:spLocks/>
            </p:cNvSpPr>
            <p:nvPr/>
          </p:nvSpPr>
          <p:spPr bwMode="invGray">
            <a:xfrm>
              <a:off x="494" y="407"/>
              <a:ext cx="40"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3" name="Freeform 14"/>
            <p:cNvSpPr>
              <a:spLocks/>
            </p:cNvSpPr>
            <p:nvPr/>
          </p:nvSpPr>
          <p:spPr bwMode="invGray">
            <a:xfrm>
              <a:off x="601" y="333"/>
              <a:ext cx="40"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4" name="Freeform 15"/>
            <p:cNvSpPr>
              <a:spLocks/>
            </p:cNvSpPr>
            <p:nvPr/>
          </p:nvSpPr>
          <p:spPr bwMode="invGray">
            <a:xfrm>
              <a:off x="711" y="407"/>
              <a:ext cx="40"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5" name="Freeform 16"/>
            <p:cNvSpPr>
              <a:spLocks/>
            </p:cNvSpPr>
            <p:nvPr/>
          </p:nvSpPr>
          <p:spPr bwMode="invGray">
            <a:xfrm>
              <a:off x="818" y="462"/>
              <a:ext cx="43"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6" name="Freeform 17"/>
            <p:cNvSpPr>
              <a:spLocks/>
            </p:cNvSpPr>
            <p:nvPr/>
          </p:nvSpPr>
          <p:spPr bwMode="invGray">
            <a:xfrm>
              <a:off x="928" y="407"/>
              <a:ext cx="40"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7" name="Freeform 18"/>
            <p:cNvSpPr>
              <a:spLocks/>
            </p:cNvSpPr>
            <p:nvPr/>
          </p:nvSpPr>
          <p:spPr bwMode="invGray">
            <a:xfrm>
              <a:off x="1036" y="333"/>
              <a:ext cx="41"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8" name="Freeform 19"/>
            <p:cNvSpPr>
              <a:spLocks/>
            </p:cNvSpPr>
            <p:nvPr/>
          </p:nvSpPr>
          <p:spPr bwMode="invGray">
            <a:xfrm>
              <a:off x="1145" y="407"/>
              <a:ext cx="40"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9" name="Freeform 20"/>
            <p:cNvSpPr>
              <a:spLocks/>
            </p:cNvSpPr>
            <p:nvPr/>
          </p:nvSpPr>
          <p:spPr bwMode="invGray">
            <a:xfrm>
              <a:off x="1255"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grpSp>
      <p:sp>
        <p:nvSpPr>
          <p:cNvPr id="30" name="Rectangle 4"/>
          <p:cNvSpPr>
            <a:spLocks noChangeArrowheads="1"/>
          </p:cNvSpPr>
          <p:nvPr userDrawn="1"/>
        </p:nvSpPr>
        <p:spPr bwMode="ltGray">
          <a:xfrm>
            <a:off x="265579" y="6585918"/>
            <a:ext cx="3420366" cy="175249"/>
          </a:xfrm>
          <a:prstGeom prst="rect">
            <a:avLst/>
          </a:prstGeom>
          <a:noFill/>
          <a:ln w="9525">
            <a:noFill/>
            <a:miter lim="800000"/>
            <a:headEnd/>
            <a:tailEnd/>
          </a:ln>
          <a:effectLst/>
        </p:spPr>
        <p:txBody>
          <a:bodyPr lIns="82116" tIns="41057" rIns="82116" bIns="41057" anchor="b">
            <a:spAutoFit/>
          </a:bodyPr>
          <a:lstStyle/>
          <a:p>
            <a:pPr defTabSz="814310" fontAlgn="auto">
              <a:spcBef>
                <a:spcPts val="0"/>
              </a:spcBef>
              <a:spcAft>
                <a:spcPts val="0"/>
              </a:spcAft>
              <a:defRPr/>
            </a:pPr>
            <a:r>
              <a:rPr lang="en-US" sz="600" dirty="0">
                <a:solidFill>
                  <a:srgbClr val="FFFFFF"/>
                </a:solidFill>
                <a:latin typeface="Arial"/>
                <a:ea typeface="+mn-ea"/>
                <a:cs typeface="Arial" charset="0"/>
              </a:rPr>
              <a:t>© 2010 Cisco and/or its affiliates. All rights reserved.</a:t>
            </a:r>
          </a:p>
        </p:txBody>
      </p:sp>
      <p:sp>
        <p:nvSpPr>
          <p:cNvPr id="31" name="Rectangle 7"/>
          <p:cNvSpPr>
            <a:spLocks noChangeArrowheads="1"/>
          </p:cNvSpPr>
          <p:nvPr userDrawn="1"/>
        </p:nvSpPr>
        <p:spPr bwMode="ltGray">
          <a:xfrm>
            <a:off x="8620391" y="6581154"/>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53A1A771-5F8F-421E-9DDF-C386760C6883}" type="slidenum">
              <a:rPr lang="en-US" sz="600">
                <a:solidFill>
                  <a:srgbClr val="FFFFFF"/>
                </a:solidFill>
                <a:latin typeface="Arial"/>
                <a:ea typeface="+mn-ea"/>
                <a:cs typeface="Arial" charset="0"/>
              </a:rPr>
              <a:pPr algn="r" defTabSz="814310" fontAlgn="auto">
                <a:spcBef>
                  <a:spcPts val="0"/>
                </a:spcBef>
                <a:spcAft>
                  <a:spcPts val="0"/>
                </a:spcAft>
                <a:defRPr/>
              </a:pPr>
              <a:t>‹#›</a:t>
            </a:fld>
            <a:endParaRPr lang="en-US" sz="600" dirty="0">
              <a:solidFill>
                <a:srgbClr val="FFFFFF"/>
              </a:solidFill>
              <a:latin typeface="Arial"/>
              <a:ea typeface="+mn-ea"/>
              <a:cs typeface="Arial" charset="0"/>
            </a:endParaRPr>
          </a:p>
        </p:txBody>
      </p:sp>
      <p:sp>
        <p:nvSpPr>
          <p:cNvPr id="2" name="Title 1"/>
          <p:cNvSpPr>
            <a:spLocks noGrp="1"/>
          </p:cNvSpPr>
          <p:nvPr>
            <p:ph type="ctrTitle"/>
          </p:nvPr>
        </p:nvSpPr>
        <p:spPr>
          <a:xfrm>
            <a:off x="221393" y="1236694"/>
            <a:ext cx="8112125" cy="2918779"/>
          </a:xfrm>
        </p:spPr>
        <p:txBody>
          <a:bodyPr/>
          <a:lstStyle>
            <a:lvl1pPr>
              <a:lnSpc>
                <a:spcPct val="90000"/>
              </a:lnSpc>
              <a:defRPr sz="6000" b="0" spc="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73"/>
            <a:ext cx="8112126" cy="384175"/>
          </a:xfrm>
        </p:spPr>
        <p:txBody>
          <a:bodyPr anchor="b">
            <a:noAutofit/>
          </a:bodyPr>
          <a:lstStyle>
            <a:lvl1pPr marL="0" indent="0" algn="l">
              <a:buNone/>
              <a:defRPr sz="2000" b="0">
                <a:solidFill>
                  <a:schemeClr val="bg1"/>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smtClean="0"/>
              <a:t>Click to edit Master subtitle style</a:t>
            </a:r>
            <a:endParaRPr lang="en-US" dirty="0"/>
          </a:p>
        </p:txBody>
      </p:sp>
      <p:sp>
        <p:nvSpPr>
          <p:cNvPr id="39" name="Text Placeholder 38"/>
          <p:cNvSpPr>
            <a:spLocks noGrp="1"/>
          </p:cNvSpPr>
          <p:nvPr>
            <p:ph type="body" sz="quarter" idx="10"/>
          </p:nvPr>
        </p:nvSpPr>
        <p:spPr>
          <a:xfrm>
            <a:off x="235805" y="4782761"/>
            <a:ext cx="8112650" cy="384175"/>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1" name="Text Placeholder 40"/>
          <p:cNvSpPr>
            <a:spLocks noGrp="1"/>
          </p:cNvSpPr>
          <p:nvPr>
            <p:ph type="body" sz="quarter" idx="11"/>
          </p:nvPr>
        </p:nvSpPr>
        <p:spPr>
          <a:xfrm>
            <a:off x="235805" y="5273255"/>
            <a:ext cx="8112650" cy="384175"/>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11"/>
                                        </p:tgtEl>
                                        <p:attrNameLst>
                                          <p:attrName>ppt_x</p:attrName>
                                          <p:attrName>ppt_y</p:attrName>
                                        </p:attrNameLst>
                                      </p:cBhvr>
                                      <p:rCtr x="0" y="-712"/>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10"/>
                                        </p:tgtEl>
                                        <p:attrNameLst>
                                          <p:attrName>ppt_x</p:attrName>
                                          <p:attrName>ppt_y</p:attrName>
                                        </p:attrNameLst>
                                      </p:cBhvr>
                                      <p:rCtr x="0" y="443"/>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2"/>
                                        </p:tgtEl>
                                        <p:attrNameLst>
                                          <p:attrName>ppt_x</p:attrName>
                                          <p:attrName>ppt_y</p:attrName>
                                        </p:attrNameLst>
                                      </p:cBhvr>
                                      <p:rCtr x="0" y="-666"/>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9"/>
                                        </p:tgtEl>
                                        <p:attrNameLst>
                                          <p:attrName>ppt_x</p:attrName>
                                          <p:attrName>ppt_y</p:attrName>
                                        </p:attrNameLst>
                                      </p:cBhvr>
                                      <p:rCtr x="0" y="-710"/>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8"/>
                                        </p:tgtEl>
                                        <p:attrNameLst>
                                          <p:attrName>ppt_x</p:attrName>
                                          <p:attrName>ppt_y</p:attrName>
                                        </p:attrNameLst>
                                      </p:cBhvr>
                                      <p:rCtr x="0" y="410"/>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7"/>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Layout>
</file>

<file path=ppt/slideLayouts/slideLayout662.xml><?xml version="1.0" encoding="utf-8"?>
<p:sldLayout xmlns:a="http://schemas.openxmlformats.org/drawingml/2006/main" xmlns:r="http://schemas.openxmlformats.org/officeDocument/2006/relationships" xmlns:p="http://schemas.openxmlformats.org/presentationml/2006/main" showMasterSp="0" preserve="1" userDrawn="1">
  <p:cSld name="4_Title Slide gradient">
    <p:spTree>
      <p:nvGrpSpPr>
        <p:cNvPr id="1" name=""/>
        <p:cNvGrpSpPr/>
        <p:nvPr/>
      </p:nvGrpSpPr>
      <p:grpSpPr>
        <a:xfrm>
          <a:off x="0" y="0"/>
          <a:ext cx="0" cy="0"/>
          <a:chOff x="0" y="0"/>
          <a:chExt cx="0" cy="0"/>
        </a:xfrm>
      </p:grpSpPr>
      <p:pic>
        <p:nvPicPr>
          <p:cNvPr id="6"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3100" y="0"/>
            <a:ext cx="9157101" cy="6858000"/>
          </a:xfrm>
          <a:prstGeom prst="rect">
            <a:avLst/>
          </a:prstGeom>
          <a:noFill/>
          <a:ln w="9525">
            <a:noFill/>
            <a:miter lim="800000"/>
            <a:headEnd/>
            <a:tailEnd/>
          </a:ln>
        </p:spPr>
      </p:pic>
      <p:grpSp>
        <p:nvGrpSpPr>
          <p:cNvPr id="4" name="Group 45"/>
          <p:cNvGrpSpPr>
            <a:grpSpLocks/>
          </p:cNvGrpSpPr>
          <p:nvPr userDrawn="1"/>
        </p:nvGrpSpPr>
        <p:grpSpPr bwMode="auto">
          <a:xfrm>
            <a:off x="1" y="-2055813"/>
            <a:ext cx="9834742" cy="19378613"/>
            <a:chOff x="0" y="-2056029"/>
            <a:chExt cx="13110173" cy="19379146"/>
          </a:xfrm>
        </p:grpSpPr>
        <p:sp>
          <p:nvSpPr>
            <p:cNvPr id="8" name="Rounded Rectangle 7"/>
            <p:cNvSpPr/>
            <p:nvPr userDrawn="1"/>
          </p:nvSpPr>
          <p:spPr>
            <a:xfrm>
              <a:off x="2430574" y="3308282"/>
              <a:ext cx="2305155"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2" fontAlgn="auto">
                <a:spcBef>
                  <a:spcPts val="0"/>
                </a:spcBef>
                <a:spcAft>
                  <a:spcPts val="0"/>
                </a:spcAft>
                <a:defRPr/>
              </a:pPr>
              <a:endParaRPr lang="en-US">
                <a:solidFill>
                  <a:srgbClr val="FFFFFF"/>
                </a:solidFill>
              </a:endParaRPr>
            </a:p>
          </p:txBody>
        </p:sp>
        <p:sp>
          <p:nvSpPr>
            <p:cNvPr id="9" name="Rounded Rectangle 8"/>
            <p:cNvSpPr/>
            <p:nvPr userDrawn="1"/>
          </p:nvSpPr>
          <p:spPr>
            <a:xfrm>
              <a:off x="0" y="1236538"/>
              <a:ext cx="230515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2" fontAlgn="auto">
                <a:spcBef>
                  <a:spcPts val="0"/>
                </a:spcBef>
                <a:spcAft>
                  <a:spcPts val="0"/>
                </a:spcAft>
                <a:defRPr/>
              </a:pPr>
              <a:endParaRPr lang="en-US">
                <a:solidFill>
                  <a:srgbClr val="FFFFFF"/>
                </a:solidFill>
              </a:endParaRPr>
            </a:p>
          </p:txBody>
        </p:sp>
        <p:sp>
          <p:nvSpPr>
            <p:cNvPr id="10" name="Rounded Rectangle 9"/>
            <p:cNvSpPr/>
            <p:nvPr userDrawn="1"/>
          </p:nvSpPr>
          <p:spPr>
            <a:xfrm rot="10800000">
              <a:off x="1351025" y="4248107"/>
              <a:ext cx="2306742"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2" fontAlgn="auto">
                <a:spcBef>
                  <a:spcPts val="0"/>
                </a:spcBef>
                <a:spcAft>
                  <a:spcPts val="0"/>
                </a:spcAft>
                <a:defRPr/>
              </a:pPr>
              <a:endParaRPr lang="en-US">
                <a:solidFill>
                  <a:srgbClr val="FFFFFF"/>
                </a:solidFill>
              </a:endParaRPr>
            </a:p>
          </p:txBody>
        </p:sp>
        <p:sp>
          <p:nvSpPr>
            <p:cNvPr id="11" name="Rounded Rectangle 10"/>
            <p:cNvSpPr/>
            <p:nvPr userDrawn="1"/>
          </p:nvSpPr>
          <p:spPr>
            <a:xfrm>
              <a:off x="8777688" y="-2056029"/>
              <a:ext cx="2306742"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2" fontAlgn="auto">
                <a:spcBef>
                  <a:spcPts val="0"/>
                </a:spcBef>
                <a:spcAft>
                  <a:spcPts val="0"/>
                </a:spcAft>
                <a:defRPr/>
              </a:pPr>
              <a:endParaRPr lang="en-US">
                <a:solidFill>
                  <a:srgbClr val="FFFFFF"/>
                </a:solidFill>
              </a:endParaRPr>
            </a:p>
          </p:txBody>
        </p:sp>
        <p:sp>
          <p:nvSpPr>
            <p:cNvPr id="12" name="Rounded Rectangle 11"/>
            <p:cNvSpPr/>
            <p:nvPr userDrawn="1"/>
          </p:nvSpPr>
          <p:spPr>
            <a:xfrm>
              <a:off x="10805018" y="2784392"/>
              <a:ext cx="230515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2" fontAlgn="auto">
                <a:spcBef>
                  <a:spcPts val="0"/>
                </a:spcBef>
                <a:spcAft>
                  <a:spcPts val="0"/>
                </a:spcAft>
                <a:defRPr/>
              </a:pPr>
              <a:endParaRPr lang="en-US">
                <a:solidFill>
                  <a:srgbClr val="FFFFFF"/>
                </a:solidFill>
              </a:endParaRPr>
            </a:p>
          </p:txBody>
        </p:sp>
        <p:sp>
          <p:nvSpPr>
            <p:cNvPr id="13" name="Rounded Rectangle 12"/>
            <p:cNvSpPr/>
            <p:nvPr userDrawn="1"/>
          </p:nvSpPr>
          <p:spPr>
            <a:xfrm rot="10800000">
              <a:off x="4046723" y="174470"/>
              <a:ext cx="2306742"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12" fontAlgn="auto">
                <a:spcBef>
                  <a:spcPts val="0"/>
                </a:spcBef>
                <a:spcAft>
                  <a:spcPts val="0"/>
                </a:spcAft>
                <a:defRPr/>
              </a:pPr>
              <a:endParaRPr lang="en-US">
                <a:solidFill>
                  <a:srgbClr val="FFFFFF"/>
                </a:solidFill>
              </a:endParaRPr>
            </a:p>
          </p:txBody>
        </p:sp>
      </p:grpSp>
      <p:sp>
        <p:nvSpPr>
          <p:cNvPr id="14" name="Rectangle 5"/>
          <p:cNvSpPr>
            <a:spLocks noChangeArrowheads="1"/>
          </p:cNvSpPr>
          <p:nvPr/>
        </p:nvSpPr>
        <p:spPr bwMode="ltGray">
          <a:xfrm>
            <a:off x="7784919" y="6584330"/>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r>
              <a:rPr lang="en-US" sz="600" dirty="0">
                <a:solidFill>
                  <a:srgbClr val="FFFFFF"/>
                </a:solidFill>
                <a:latin typeface="Arial"/>
                <a:ea typeface="+mn-ea"/>
                <a:cs typeface="Arial" charset="0"/>
              </a:rPr>
              <a:t>Cisco Confidential</a:t>
            </a:r>
          </a:p>
        </p:txBody>
      </p:sp>
      <p:grpSp>
        <p:nvGrpSpPr>
          <p:cNvPr id="5" name="Group 5"/>
          <p:cNvGrpSpPr>
            <a:grpSpLocks/>
          </p:cNvGrpSpPr>
          <p:nvPr userDrawn="1"/>
        </p:nvGrpSpPr>
        <p:grpSpPr bwMode="auto">
          <a:xfrm>
            <a:off x="341799" y="304804"/>
            <a:ext cx="631196" cy="447675"/>
            <a:chOff x="384" y="331"/>
            <a:chExt cx="912" cy="485"/>
          </a:xfrm>
        </p:grpSpPr>
        <p:sp>
          <p:nvSpPr>
            <p:cNvPr id="1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7" name="Rectangle 7"/>
            <p:cNvSpPr>
              <a:spLocks noChangeArrowheads="1"/>
            </p:cNvSpPr>
            <p:nvPr/>
          </p:nvSpPr>
          <p:spPr bwMode="invGray">
            <a:xfrm>
              <a:off x="640" y="653"/>
              <a:ext cx="41" cy="158"/>
            </a:xfrm>
            <a:prstGeom prst="rect">
              <a:avLst/>
            </a:prstGeom>
            <a:solidFill>
              <a:srgbClr val="FFFFFF"/>
            </a:solidFill>
            <a:ln w="9525">
              <a:noFill/>
              <a:miter lim="800000"/>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8" name="Freeform 8"/>
            <p:cNvSpPr>
              <a:spLocks/>
            </p:cNvSpPr>
            <p:nvPr/>
          </p:nvSpPr>
          <p:spPr bwMode="invGray">
            <a:xfrm>
              <a:off x="881" y="647"/>
              <a:ext cx="120" cy="16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9" name="Freeform 9"/>
            <p:cNvSpPr>
              <a:spLocks/>
            </p:cNvSpPr>
            <p:nvPr/>
          </p:nvSpPr>
          <p:spPr bwMode="invGray">
            <a:xfrm>
              <a:off x="467" y="647"/>
              <a:ext cx="120" cy="16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0" name="Freeform 10"/>
            <p:cNvSpPr>
              <a:spLocks noEditPoints="1"/>
            </p:cNvSpPr>
            <p:nvPr/>
          </p:nvSpPr>
          <p:spPr bwMode="invGray">
            <a:xfrm>
              <a:off x="1046" y="647"/>
              <a:ext cx="165" cy="16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1" name="Freeform 11"/>
            <p:cNvSpPr>
              <a:spLocks/>
            </p:cNvSpPr>
            <p:nvPr/>
          </p:nvSpPr>
          <p:spPr bwMode="invGray">
            <a:xfrm>
              <a:off x="735" y="647"/>
              <a:ext cx="108" cy="16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2" name="Freeform 12"/>
            <p:cNvSpPr>
              <a:spLocks/>
            </p:cNvSpPr>
            <p:nvPr/>
          </p:nvSpPr>
          <p:spPr bwMode="invGray">
            <a:xfrm>
              <a:off x="384" y="462"/>
              <a:ext cx="40"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3" name="Freeform 13"/>
            <p:cNvSpPr>
              <a:spLocks/>
            </p:cNvSpPr>
            <p:nvPr/>
          </p:nvSpPr>
          <p:spPr bwMode="invGray">
            <a:xfrm>
              <a:off x="494" y="407"/>
              <a:ext cx="40"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4" name="Freeform 14"/>
            <p:cNvSpPr>
              <a:spLocks/>
            </p:cNvSpPr>
            <p:nvPr/>
          </p:nvSpPr>
          <p:spPr bwMode="invGray">
            <a:xfrm>
              <a:off x="601" y="333"/>
              <a:ext cx="40"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5" name="Freeform 15"/>
            <p:cNvSpPr>
              <a:spLocks/>
            </p:cNvSpPr>
            <p:nvPr/>
          </p:nvSpPr>
          <p:spPr bwMode="invGray">
            <a:xfrm>
              <a:off x="711" y="407"/>
              <a:ext cx="40"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6" name="Freeform 16"/>
            <p:cNvSpPr>
              <a:spLocks/>
            </p:cNvSpPr>
            <p:nvPr/>
          </p:nvSpPr>
          <p:spPr bwMode="invGray">
            <a:xfrm>
              <a:off x="818" y="462"/>
              <a:ext cx="43"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7" name="Freeform 17"/>
            <p:cNvSpPr>
              <a:spLocks/>
            </p:cNvSpPr>
            <p:nvPr/>
          </p:nvSpPr>
          <p:spPr bwMode="invGray">
            <a:xfrm>
              <a:off x="928" y="407"/>
              <a:ext cx="40"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8" name="Freeform 18"/>
            <p:cNvSpPr>
              <a:spLocks/>
            </p:cNvSpPr>
            <p:nvPr/>
          </p:nvSpPr>
          <p:spPr bwMode="invGray">
            <a:xfrm>
              <a:off x="1036" y="333"/>
              <a:ext cx="41"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9" name="Freeform 19"/>
            <p:cNvSpPr>
              <a:spLocks/>
            </p:cNvSpPr>
            <p:nvPr/>
          </p:nvSpPr>
          <p:spPr bwMode="invGray">
            <a:xfrm>
              <a:off x="1145" y="407"/>
              <a:ext cx="40"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30" name="Freeform 20"/>
            <p:cNvSpPr>
              <a:spLocks/>
            </p:cNvSpPr>
            <p:nvPr/>
          </p:nvSpPr>
          <p:spPr bwMode="invGray">
            <a:xfrm>
              <a:off x="1255"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grpSp>
      <p:sp>
        <p:nvSpPr>
          <p:cNvPr id="31" name="Rectangle 4"/>
          <p:cNvSpPr>
            <a:spLocks noChangeArrowheads="1"/>
          </p:cNvSpPr>
          <p:nvPr userDrawn="1"/>
        </p:nvSpPr>
        <p:spPr bwMode="ltGray">
          <a:xfrm>
            <a:off x="265579" y="6585918"/>
            <a:ext cx="3420366" cy="175249"/>
          </a:xfrm>
          <a:prstGeom prst="rect">
            <a:avLst/>
          </a:prstGeom>
          <a:noFill/>
          <a:ln w="9525">
            <a:noFill/>
            <a:miter lim="800000"/>
            <a:headEnd/>
            <a:tailEnd/>
          </a:ln>
          <a:effectLst/>
        </p:spPr>
        <p:txBody>
          <a:bodyPr lIns="82116" tIns="41057" rIns="82116" bIns="41057" anchor="b">
            <a:spAutoFit/>
          </a:bodyPr>
          <a:lstStyle/>
          <a:p>
            <a:pPr defTabSz="814310" fontAlgn="auto">
              <a:spcBef>
                <a:spcPts val="0"/>
              </a:spcBef>
              <a:spcAft>
                <a:spcPts val="0"/>
              </a:spcAft>
              <a:defRPr/>
            </a:pPr>
            <a:r>
              <a:rPr lang="en-US" sz="600" dirty="0">
                <a:solidFill>
                  <a:srgbClr val="FFFFFF"/>
                </a:solidFill>
                <a:latin typeface="Arial"/>
                <a:ea typeface="+mn-ea"/>
                <a:cs typeface="Arial" charset="0"/>
              </a:rPr>
              <a:t>© 2010 Cisco and/or its affiliates. All rights reserved.</a:t>
            </a:r>
          </a:p>
        </p:txBody>
      </p:sp>
      <p:sp>
        <p:nvSpPr>
          <p:cNvPr id="32" name="Rectangle 7"/>
          <p:cNvSpPr>
            <a:spLocks noChangeArrowheads="1"/>
          </p:cNvSpPr>
          <p:nvPr userDrawn="1"/>
        </p:nvSpPr>
        <p:spPr bwMode="ltGray">
          <a:xfrm>
            <a:off x="8620391" y="6581154"/>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14C675ED-4A30-4CE0-9F41-BFFAEE444BB7}" type="slidenum">
              <a:rPr lang="en-US" sz="600">
                <a:solidFill>
                  <a:srgbClr val="FFFFFF"/>
                </a:solidFill>
                <a:latin typeface="Arial"/>
                <a:ea typeface="+mn-ea"/>
                <a:cs typeface="Arial" charset="0"/>
              </a:rPr>
              <a:pPr algn="r" defTabSz="814310" fontAlgn="auto">
                <a:spcBef>
                  <a:spcPts val="0"/>
                </a:spcBef>
                <a:spcAft>
                  <a:spcPts val="0"/>
                </a:spcAft>
                <a:defRPr/>
              </a:pPr>
              <a:t>‹#›</a:t>
            </a:fld>
            <a:endParaRPr lang="en-US" sz="600" dirty="0">
              <a:solidFill>
                <a:srgbClr val="FFFFFF"/>
              </a:solidFill>
              <a:latin typeface="Arial"/>
              <a:ea typeface="+mn-ea"/>
              <a:cs typeface="Arial" charset="0"/>
            </a:endParaRPr>
          </a:p>
        </p:txBody>
      </p:sp>
      <p:sp>
        <p:nvSpPr>
          <p:cNvPr id="2" name="Title 1"/>
          <p:cNvSpPr>
            <a:spLocks noGrp="1"/>
          </p:cNvSpPr>
          <p:nvPr>
            <p:ph type="ctrTitle"/>
          </p:nvPr>
        </p:nvSpPr>
        <p:spPr>
          <a:xfrm>
            <a:off x="221393" y="1236694"/>
            <a:ext cx="8112125" cy="2918779"/>
          </a:xfrm>
        </p:spPr>
        <p:txBody>
          <a:bodyPr/>
          <a:lstStyle>
            <a:lvl1pPr>
              <a:lnSpc>
                <a:spcPct val="90000"/>
              </a:lnSpc>
              <a:defRPr sz="6000" b="0" spc="0" baseline="0">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73"/>
            <a:ext cx="8112126" cy="384175"/>
          </a:xfrm>
        </p:spPr>
        <p:txBody>
          <a:bodyPr anchor="b">
            <a:noAutofit/>
          </a:bodyPr>
          <a:lstStyle>
            <a:lvl1pPr marL="0" indent="0" algn="l">
              <a:buNone/>
              <a:defRPr sz="2000" b="0">
                <a:solidFill>
                  <a:schemeClr val="bg1"/>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smtClean="0"/>
              <a:t>Click to edit Master subtitle style</a:t>
            </a:r>
            <a:endParaRPr lang="en-US" dirty="0"/>
          </a:p>
        </p:txBody>
      </p:sp>
      <p:sp>
        <p:nvSpPr>
          <p:cNvPr id="39" name="Text Placeholder 38"/>
          <p:cNvSpPr>
            <a:spLocks noGrp="1"/>
          </p:cNvSpPr>
          <p:nvPr>
            <p:ph type="body" sz="quarter" idx="10"/>
          </p:nvPr>
        </p:nvSpPr>
        <p:spPr>
          <a:xfrm>
            <a:off x="235805" y="4782761"/>
            <a:ext cx="8112650" cy="384175"/>
          </a:xfrm>
        </p:spPr>
        <p:txBody>
          <a:bodyPr/>
          <a:lstStyle>
            <a:lvl1pPr marL="0" indent="0">
              <a:buFontTx/>
              <a:buNone/>
              <a:defRPr lang="en-US" sz="18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1" name="Text Placeholder 40"/>
          <p:cNvSpPr>
            <a:spLocks noGrp="1"/>
          </p:cNvSpPr>
          <p:nvPr>
            <p:ph type="body" sz="quarter" idx="11"/>
          </p:nvPr>
        </p:nvSpPr>
        <p:spPr>
          <a:xfrm>
            <a:off x="235805" y="5273255"/>
            <a:ext cx="8112650" cy="384175"/>
          </a:xfrm>
        </p:spPr>
        <p:txBody>
          <a:bodyPr/>
          <a:lstStyle>
            <a:lvl1pPr marL="0" indent="0">
              <a:buFontTx/>
              <a:buNone/>
              <a:defRPr lang="en-US" sz="1400" kern="1200" dirty="0" smtClean="0">
                <a:solidFill>
                  <a:schemeClr val="bg1"/>
                </a:solidFill>
                <a:latin typeface="+mj-lt"/>
                <a:ea typeface="+mn-ea"/>
                <a:cs typeface="+mn-cs"/>
              </a:defRPr>
            </a:lvl1pPr>
            <a:lvl2pPr>
              <a:buFontTx/>
              <a:buNone/>
              <a:defRPr lang="en-US" sz="2000" kern="1200" dirty="0" smtClean="0">
                <a:solidFill>
                  <a:schemeClr val="bg1"/>
                </a:solidFill>
                <a:latin typeface="+mj-lt"/>
                <a:ea typeface="+mn-ea"/>
                <a:cs typeface="+mn-cs"/>
              </a:defRPr>
            </a:lvl2pPr>
            <a:lvl3pPr>
              <a:buFontTx/>
              <a:buNone/>
              <a:defRPr lang="en-US" sz="2000" kern="1200" dirty="0" smtClean="0">
                <a:solidFill>
                  <a:schemeClr val="bg1"/>
                </a:solidFill>
                <a:latin typeface="+mj-lt"/>
                <a:ea typeface="+mn-ea"/>
                <a:cs typeface="+mn-cs"/>
              </a:defRPr>
            </a:lvl3pPr>
            <a:lvl4pPr>
              <a:buFontTx/>
              <a:buNone/>
              <a:defRPr lang="en-US" sz="2000" kern="1200" dirty="0" smtClean="0">
                <a:solidFill>
                  <a:schemeClr val="bg1"/>
                </a:solidFill>
                <a:latin typeface="+mj-lt"/>
                <a:ea typeface="+mn-ea"/>
                <a:cs typeface="+mn-cs"/>
              </a:defRPr>
            </a:lvl4pPr>
            <a:lvl5pPr>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Tree>
  </p:cSld>
  <p:clrMapOvr>
    <a:masterClrMapping/>
  </p:clrMapOvr>
  <p:transition>
    <p:wipe dir="r"/>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showMasterSp="0" preserve="1">
  <p:cSld name="Segue">
    <p:spTree>
      <p:nvGrpSpPr>
        <p:cNvPr id="1" name=""/>
        <p:cNvGrpSpPr/>
        <p:nvPr/>
      </p:nvGrpSpPr>
      <p:grpSpPr>
        <a:xfrm>
          <a:off x="0" y="0"/>
          <a:ext cx="0" cy="0"/>
          <a:chOff x="0" y="0"/>
          <a:chExt cx="0" cy="0"/>
        </a:xfrm>
      </p:grpSpPr>
      <p:pic>
        <p:nvPicPr>
          <p:cNvPr id="3" name="Picture 7" descr="segue texture.jpg"/>
          <p:cNvPicPr>
            <a:picLocks noChangeAspect="1"/>
          </p:cNvPicPr>
          <p:nvPr userDrawn="1"/>
        </p:nvPicPr>
        <p:blipFill>
          <a:blip r:embed="rId2" cstate="print"/>
          <a:srcRect r="2995"/>
          <a:stretch>
            <a:fillRect/>
          </a:stretch>
        </p:blipFill>
        <p:spPr bwMode="auto">
          <a:xfrm>
            <a:off x="333462" y="3106742"/>
            <a:ext cx="8477076" cy="3438525"/>
          </a:xfrm>
          <a:prstGeom prst="rect">
            <a:avLst/>
          </a:prstGeom>
          <a:noFill/>
          <a:ln w="9525">
            <a:noFill/>
            <a:miter lim="800000"/>
            <a:headEnd/>
            <a:tailEnd/>
          </a:ln>
        </p:spPr>
      </p:pic>
      <p:sp>
        <p:nvSpPr>
          <p:cNvPr id="4" name="Rectangle 3"/>
          <p:cNvSpPr>
            <a:spLocks noChangeArrowheads="1"/>
          </p:cNvSpPr>
          <p:nvPr userDrawn="1"/>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5" name="Rectangle 3"/>
          <p:cNvSpPr>
            <a:spLocks noChangeArrowheads="1"/>
          </p:cNvSpPr>
          <p:nvPr userDrawn="1"/>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6" name="Rectangle 5"/>
          <p:cNvSpPr>
            <a:spLocks noChangeArrowheads="1"/>
          </p:cNvSpPr>
          <p:nvPr userDrawn="1"/>
        </p:nvSpPr>
        <p:spPr bwMode="ltGray">
          <a:xfrm>
            <a:off x="7784919" y="6584330"/>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r>
              <a:rPr lang="en-US" sz="600" dirty="0">
                <a:solidFill>
                  <a:srgbClr val="C0C0C0"/>
                </a:solidFill>
                <a:latin typeface="Arial"/>
                <a:ea typeface="+mn-ea"/>
                <a:cs typeface="Arial" charset="0"/>
              </a:rPr>
              <a:t>Cisco Confidential</a:t>
            </a:r>
          </a:p>
        </p:txBody>
      </p:sp>
      <p:sp>
        <p:nvSpPr>
          <p:cNvPr id="7" name="Rectangle 4"/>
          <p:cNvSpPr>
            <a:spLocks noChangeArrowheads="1"/>
          </p:cNvSpPr>
          <p:nvPr userDrawn="1"/>
        </p:nvSpPr>
        <p:spPr bwMode="ltGray">
          <a:xfrm>
            <a:off x="265579" y="6585918"/>
            <a:ext cx="3420366" cy="175249"/>
          </a:xfrm>
          <a:prstGeom prst="rect">
            <a:avLst/>
          </a:prstGeom>
          <a:noFill/>
          <a:ln w="9525">
            <a:noFill/>
            <a:miter lim="800000"/>
            <a:headEnd/>
            <a:tailEnd/>
          </a:ln>
          <a:effectLst/>
        </p:spPr>
        <p:txBody>
          <a:bodyPr lIns="82116" tIns="41057" rIns="82116" bIns="41057" anchor="b">
            <a:spAutoFit/>
          </a:bodyPr>
          <a:lstStyle/>
          <a:p>
            <a:pPr defTabSz="814310" fontAlgn="auto">
              <a:spcBef>
                <a:spcPts val="0"/>
              </a:spcBef>
              <a:spcAft>
                <a:spcPts val="0"/>
              </a:spcAft>
              <a:defRPr/>
            </a:pPr>
            <a:r>
              <a:rPr lang="en-US" sz="600" dirty="0">
                <a:solidFill>
                  <a:srgbClr val="C0C0C0"/>
                </a:solidFill>
                <a:latin typeface="Arial"/>
                <a:ea typeface="+mn-ea"/>
                <a:cs typeface="Arial" charset="0"/>
              </a:rPr>
              <a:t>© 2010 Cisco and/or its affiliates. All rights reserved.</a:t>
            </a:r>
          </a:p>
        </p:txBody>
      </p:sp>
      <p:sp>
        <p:nvSpPr>
          <p:cNvPr id="8" name="Rectangle 7"/>
          <p:cNvSpPr>
            <a:spLocks noChangeArrowheads="1"/>
          </p:cNvSpPr>
          <p:nvPr userDrawn="1"/>
        </p:nvSpPr>
        <p:spPr bwMode="ltGray">
          <a:xfrm>
            <a:off x="8620391" y="6581154"/>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437A449A-7026-4950-8AF2-52187FD4122A}" type="slidenum">
              <a:rPr lang="en-US" sz="600">
                <a:solidFill>
                  <a:srgbClr val="C0C0C0"/>
                </a:solidFill>
                <a:latin typeface="Arial"/>
                <a:ea typeface="+mn-ea"/>
                <a:cs typeface="Arial" charset="0"/>
              </a:rPr>
              <a:pPr algn="r" defTabSz="814310" fontAlgn="auto">
                <a:spcBef>
                  <a:spcPts val="0"/>
                </a:spcBef>
                <a:spcAft>
                  <a:spcPts val="0"/>
                </a:spcAft>
                <a:defRPr/>
              </a:pPr>
              <a:t>‹#›</a:t>
            </a:fld>
            <a:endParaRPr lang="en-US" sz="600" dirty="0">
              <a:solidFill>
                <a:srgbClr val="C0C0C0"/>
              </a:solidFill>
              <a:latin typeface="Arial"/>
              <a:ea typeface="+mn-ea"/>
              <a:cs typeface="Arial" charset="0"/>
            </a:endParaRPr>
          </a:p>
        </p:txBody>
      </p:sp>
      <p:pic>
        <p:nvPicPr>
          <p:cNvPr id="9" name="Picture 16" descr="segue texture.jpg"/>
          <p:cNvPicPr>
            <a:picLocks noChangeAspect="1"/>
          </p:cNvPicPr>
          <p:nvPr userDrawn="1"/>
        </p:nvPicPr>
        <p:blipFill>
          <a:blip r:embed="rId2" cstate="print"/>
          <a:srcRect t="95236" r="2995"/>
          <a:stretch>
            <a:fillRect/>
          </a:stretch>
        </p:blipFill>
        <p:spPr bwMode="auto">
          <a:xfrm>
            <a:off x="333462" y="6381754"/>
            <a:ext cx="8477076" cy="163513"/>
          </a:xfrm>
          <a:prstGeom prst="rect">
            <a:avLst/>
          </a:prstGeom>
          <a:noFill/>
          <a:ln w="9525">
            <a:noFill/>
            <a:miter lim="800000"/>
            <a:headEnd/>
            <a:tailEnd/>
          </a:ln>
        </p:spPr>
      </p:pic>
      <p:sp>
        <p:nvSpPr>
          <p:cNvPr id="10" name="Rectangle 9"/>
          <p:cNvSpPr/>
          <p:nvPr userDrawn="1"/>
        </p:nvSpPr>
        <p:spPr>
          <a:xfrm>
            <a:off x="217942" y="3022604"/>
            <a:ext cx="8693827" cy="335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2" name="Title 1"/>
          <p:cNvSpPr>
            <a:spLocks noGrp="1"/>
          </p:cNvSpPr>
          <p:nvPr>
            <p:ph type="ctrTitle"/>
          </p:nvPr>
        </p:nvSpPr>
        <p:spPr>
          <a:xfrm>
            <a:off x="221393" y="417122"/>
            <a:ext cx="8112125" cy="2407042"/>
          </a:xfrm>
        </p:spPr>
        <p:txBody>
          <a:bodyPr/>
          <a:lstStyle>
            <a:lvl1pPr algn="l" defTabSz="914312" rtl="0" eaLnBrk="1" latinLnBrk="0" hangingPunct="1">
              <a:lnSpc>
                <a:spcPct val="85000"/>
              </a:lnSpc>
              <a:spcBef>
                <a:spcPct val="0"/>
              </a:spcBef>
              <a:buNone/>
              <a:defRPr lang="en-US" sz="54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10"/>
                                        </p:tgtEl>
                                        <p:attrNameLst>
                                          <p:attrName>ppt_x</p:attrName>
                                          <p:attrName>ppt_y</p:attrName>
                                        </p:attrNameLst>
                                      </p:cBhvr>
                                      <p:rCtr x="0" y="-2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664.xml><?xml version="1.0" encoding="utf-8"?>
<p:sldLayout xmlns:a="http://schemas.openxmlformats.org/drawingml/2006/main" xmlns:r="http://schemas.openxmlformats.org/officeDocument/2006/relationships" xmlns:p="http://schemas.openxmlformats.org/presentationml/2006/main" showMasterSp="0" preserve="1">
  <p:cSld name="1_Segue">
    <p:spTree>
      <p:nvGrpSpPr>
        <p:cNvPr id="1" name=""/>
        <p:cNvGrpSpPr/>
        <p:nvPr/>
      </p:nvGrpSpPr>
      <p:grpSpPr>
        <a:xfrm>
          <a:off x="0" y="0"/>
          <a:ext cx="0" cy="0"/>
          <a:chOff x="0" y="0"/>
          <a:chExt cx="0" cy="0"/>
        </a:xfrm>
      </p:grpSpPr>
      <p:pic>
        <p:nvPicPr>
          <p:cNvPr id="3" name="Picture 7" descr="segue texture.jpg"/>
          <p:cNvPicPr>
            <a:picLocks noChangeAspect="1"/>
          </p:cNvPicPr>
          <p:nvPr userDrawn="1"/>
        </p:nvPicPr>
        <p:blipFill>
          <a:blip r:embed="rId2" cstate="print"/>
          <a:srcRect r="2995"/>
          <a:stretch>
            <a:fillRect/>
          </a:stretch>
        </p:blipFill>
        <p:spPr bwMode="auto">
          <a:xfrm>
            <a:off x="333462" y="3106742"/>
            <a:ext cx="8477076" cy="3438525"/>
          </a:xfrm>
          <a:prstGeom prst="rect">
            <a:avLst/>
          </a:prstGeom>
          <a:noFill/>
          <a:ln w="9525">
            <a:noFill/>
            <a:miter lim="800000"/>
            <a:headEnd/>
            <a:tailEnd/>
          </a:ln>
        </p:spPr>
      </p:pic>
      <p:sp>
        <p:nvSpPr>
          <p:cNvPr id="4" name="Rectangle 3"/>
          <p:cNvSpPr>
            <a:spLocks noChangeArrowheads="1"/>
          </p:cNvSpPr>
          <p:nvPr userDrawn="1"/>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5" name="Rectangle 3"/>
          <p:cNvSpPr>
            <a:spLocks noChangeArrowheads="1"/>
          </p:cNvSpPr>
          <p:nvPr userDrawn="1"/>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6" name="Rectangle 5"/>
          <p:cNvSpPr>
            <a:spLocks noChangeArrowheads="1"/>
          </p:cNvSpPr>
          <p:nvPr userDrawn="1"/>
        </p:nvSpPr>
        <p:spPr bwMode="ltGray">
          <a:xfrm>
            <a:off x="7784919" y="6584330"/>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r>
              <a:rPr lang="en-US" sz="600" dirty="0">
                <a:solidFill>
                  <a:srgbClr val="C0C0C0"/>
                </a:solidFill>
                <a:latin typeface="Arial"/>
                <a:ea typeface="+mn-ea"/>
                <a:cs typeface="Arial" charset="0"/>
              </a:rPr>
              <a:t>Cisco Confidential</a:t>
            </a:r>
          </a:p>
        </p:txBody>
      </p:sp>
      <p:sp>
        <p:nvSpPr>
          <p:cNvPr id="7" name="Rectangle 4"/>
          <p:cNvSpPr>
            <a:spLocks noChangeArrowheads="1"/>
          </p:cNvSpPr>
          <p:nvPr userDrawn="1"/>
        </p:nvSpPr>
        <p:spPr bwMode="ltGray">
          <a:xfrm>
            <a:off x="265579" y="6585918"/>
            <a:ext cx="3420366" cy="175249"/>
          </a:xfrm>
          <a:prstGeom prst="rect">
            <a:avLst/>
          </a:prstGeom>
          <a:noFill/>
          <a:ln w="9525">
            <a:noFill/>
            <a:miter lim="800000"/>
            <a:headEnd/>
            <a:tailEnd/>
          </a:ln>
          <a:effectLst/>
        </p:spPr>
        <p:txBody>
          <a:bodyPr lIns="82116" tIns="41057" rIns="82116" bIns="41057" anchor="b">
            <a:spAutoFit/>
          </a:bodyPr>
          <a:lstStyle/>
          <a:p>
            <a:pPr defTabSz="814310" fontAlgn="auto">
              <a:spcBef>
                <a:spcPts val="0"/>
              </a:spcBef>
              <a:spcAft>
                <a:spcPts val="0"/>
              </a:spcAft>
              <a:defRPr/>
            </a:pPr>
            <a:r>
              <a:rPr lang="en-US" sz="600" dirty="0">
                <a:solidFill>
                  <a:srgbClr val="C0C0C0"/>
                </a:solidFill>
                <a:latin typeface="Arial"/>
                <a:ea typeface="+mn-ea"/>
                <a:cs typeface="Arial" charset="0"/>
              </a:rPr>
              <a:t>© 2010 Cisco and/or its affiliates. All rights reserved.</a:t>
            </a:r>
          </a:p>
        </p:txBody>
      </p:sp>
      <p:sp>
        <p:nvSpPr>
          <p:cNvPr id="8" name="Rectangle 7"/>
          <p:cNvSpPr>
            <a:spLocks noChangeArrowheads="1"/>
          </p:cNvSpPr>
          <p:nvPr userDrawn="1"/>
        </p:nvSpPr>
        <p:spPr bwMode="ltGray">
          <a:xfrm>
            <a:off x="8620391" y="6581154"/>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90D741B6-E59D-4E5B-902E-B6BB21A6164B}" type="slidenum">
              <a:rPr lang="en-US" sz="600">
                <a:solidFill>
                  <a:srgbClr val="C0C0C0"/>
                </a:solidFill>
                <a:latin typeface="Arial"/>
                <a:ea typeface="+mn-ea"/>
                <a:cs typeface="Arial" charset="0"/>
              </a:rPr>
              <a:pPr algn="r" defTabSz="814310" fontAlgn="auto">
                <a:spcBef>
                  <a:spcPts val="0"/>
                </a:spcBef>
                <a:spcAft>
                  <a:spcPts val="0"/>
                </a:spcAft>
                <a:defRPr/>
              </a:pPr>
              <a:t>‹#›</a:t>
            </a:fld>
            <a:endParaRPr lang="en-US" sz="600" dirty="0">
              <a:solidFill>
                <a:srgbClr val="C0C0C0"/>
              </a:solidFill>
              <a:latin typeface="Arial"/>
              <a:ea typeface="+mn-ea"/>
              <a:cs typeface="Arial" charset="0"/>
            </a:endParaRPr>
          </a:p>
        </p:txBody>
      </p:sp>
      <p:pic>
        <p:nvPicPr>
          <p:cNvPr id="9" name="Picture 16" descr="segue texture.jpg"/>
          <p:cNvPicPr>
            <a:picLocks noChangeAspect="1"/>
          </p:cNvPicPr>
          <p:nvPr userDrawn="1"/>
        </p:nvPicPr>
        <p:blipFill>
          <a:blip r:embed="rId2" cstate="print"/>
          <a:srcRect t="95236" r="2995"/>
          <a:stretch>
            <a:fillRect/>
          </a:stretch>
        </p:blipFill>
        <p:spPr bwMode="auto">
          <a:xfrm>
            <a:off x="333462" y="6381754"/>
            <a:ext cx="8477076" cy="163513"/>
          </a:xfrm>
          <a:prstGeom prst="rect">
            <a:avLst/>
          </a:prstGeom>
          <a:noFill/>
          <a:ln w="9525">
            <a:noFill/>
            <a:miter lim="800000"/>
            <a:headEnd/>
            <a:tailEnd/>
          </a:ln>
        </p:spPr>
      </p:pic>
      <p:sp>
        <p:nvSpPr>
          <p:cNvPr id="10" name="Rectangle 9"/>
          <p:cNvSpPr/>
          <p:nvPr userDrawn="1"/>
        </p:nvSpPr>
        <p:spPr>
          <a:xfrm>
            <a:off x="217942" y="3022600"/>
            <a:ext cx="8693827" cy="172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2" name="Title 1"/>
          <p:cNvSpPr>
            <a:spLocks noGrp="1"/>
          </p:cNvSpPr>
          <p:nvPr>
            <p:ph type="ctrTitle"/>
          </p:nvPr>
        </p:nvSpPr>
        <p:spPr>
          <a:xfrm>
            <a:off x="221393" y="1774541"/>
            <a:ext cx="8112125" cy="2407042"/>
          </a:xfrm>
        </p:spPr>
        <p:txBody>
          <a:bodyPr/>
          <a:lstStyle>
            <a:lvl1pPr algn="l" defTabSz="914312" rtl="0" eaLnBrk="1" latinLnBrk="0" hangingPunct="1">
              <a:lnSpc>
                <a:spcPct val="85000"/>
              </a:lnSpc>
              <a:spcBef>
                <a:spcPct val="0"/>
              </a:spcBef>
              <a:buNone/>
              <a:defRPr lang="en-US" sz="5400" b="0" kern="1200" spc="0" baseline="0" dirty="0">
                <a:gradFill flip="none" rotWithShape="1">
                  <a:gsLst>
                    <a:gs pos="0">
                      <a:srgbClr val="55E6ED"/>
                    </a:gs>
                    <a:gs pos="80000">
                      <a:srgbClr val="009249"/>
                    </a:gs>
                  </a:gsLst>
                  <a:lin ang="12000000" scaled="0"/>
                  <a:tileRect/>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4" y="432215"/>
            <a:ext cx="8580923"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3232" y="1344168"/>
            <a:ext cx="8570912" cy="4965192"/>
          </a:xfrm>
        </p:spPr>
        <p:txBody>
          <a:bodyPr>
            <a:noAutofit/>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9702" y="1339746"/>
            <a:ext cx="4021116"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588185" y="1339746"/>
            <a:ext cx="4222440"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229704" y="432215"/>
            <a:ext cx="8580923"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6" name="Rectangle 5"/>
          <p:cNvSpPr>
            <a:spLocks noChangeArrowheads="1"/>
          </p:cNvSpPr>
          <p:nvPr userDrawn="1"/>
        </p:nvSpPr>
        <p:spPr bwMode="ltGray">
          <a:xfrm>
            <a:off x="7784919" y="6584330"/>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r>
              <a:rPr lang="en-US" sz="600" dirty="0">
                <a:solidFill>
                  <a:srgbClr val="C0C0C0"/>
                </a:solidFill>
                <a:latin typeface="Arial"/>
                <a:ea typeface="+mn-ea"/>
                <a:cs typeface="Arial" charset="0"/>
              </a:rPr>
              <a:t>Cisco Confidential</a:t>
            </a:r>
          </a:p>
        </p:txBody>
      </p:sp>
      <p:sp>
        <p:nvSpPr>
          <p:cNvPr id="7" name="Rectangle 4"/>
          <p:cNvSpPr>
            <a:spLocks noChangeArrowheads="1"/>
          </p:cNvSpPr>
          <p:nvPr userDrawn="1"/>
        </p:nvSpPr>
        <p:spPr bwMode="ltGray">
          <a:xfrm>
            <a:off x="265579" y="6585918"/>
            <a:ext cx="3420366" cy="175249"/>
          </a:xfrm>
          <a:prstGeom prst="rect">
            <a:avLst/>
          </a:prstGeom>
          <a:noFill/>
          <a:ln w="9525">
            <a:noFill/>
            <a:miter lim="800000"/>
            <a:headEnd/>
            <a:tailEnd/>
          </a:ln>
          <a:effectLst/>
        </p:spPr>
        <p:txBody>
          <a:bodyPr lIns="82116" tIns="41057" rIns="82116" bIns="41057" anchor="b">
            <a:spAutoFit/>
          </a:bodyPr>
          <a:lstStyle/>
          <a:p>
            <a:pPr defTabSz="814310" fontAlgn="auto">
              <a:spcBef>
                <a:spcPts val="0"/>
              </a:spcBef>
              <a:spcAft>
                <a:spcPts val="0"/>
              </a:spcAft>
              <a:defRPr/>
            </a:pPr>
            <a:r>
              <a:rPr lang="en-US" sz="600" dirty="0">
                <a:solidFill>
                  <a:srgbClr val="C0C0C0"/>
                </a:solidFill>
                <a:latin typeface="Arial"/>
                <a:ea typeface="+mn-ea"/>
                <a:cs typeface="Arial" charset="0"/>
              </a:rPr>
              <a:t>© 2010 Cisco and/or its affiliates. All rights reserved.</a:t>
            </a:r>
          </a:p>
        </p:txBody>
      </p:sp>
      <p:sp>
        <p:nvSpPr>
          <p:cNvPr id="8" name="Rectangle 7"/>
          <p:cNvSpPr>
            <a:spLocks noChangeArrowheads="1"/>
          </p:cNvSpPr>
          <p:nvPr userDrawn="1"/>
        </p:nvSpPr>
        <p:spPr bwMode="ltGray">
          <a:xfrm>
            <a:off x="8620391" y="6581154"/>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08F369E2-8714-4184-B01A-4D597DC9813F}" type="slidenum">
              <a:rPr lang="en-US" sz="600">
                <a:solidFill>
                  <a:srgbClr val="C0C0C0"/>
                </a:solidFill>
                <a:latin typeface="Arial"/>
                <a:ea typeface="+mn-ea"/>
                <a:cs typeface="Arial" charset="0"/>
              </a:rPr>
              <a:pPr algn="r" defTabSz="814310" fontAlgn="auto">
                <a:spcBef>
                  <a:spcPts val="0"/>
                </a:spcBef>
                <a:spcAft>
                  <a:spcPts val="0"/>
                </a:spcAft>
                <a:defRPr/>
              </a:pPr>
              <a:t>‹#›</a:t>
            </a:fld>
            <a:endParaRPr lang="en-US" sz="600" dirty="0">
              <a:solidFill>
                <a:srgbClr val="C0C0C0"/>
              </a:solidFill>
              <a:latin typeface="Arial"/>
              <a:ea typeface="+mn-ea"/>
              <a:cs typeface="Arial" charset="0"/>
            </a:endParaRPr>
          </a:p>
        </p:txBody>
      </p:sp>
      <p:pic>
        <p:nvPicPr>
          <p:cNvPr id="9" name="Picture 13" descr="segue texture.jpg"/>
          <p:cNvPicPr>
            <a:picLocks noChangeAspect="1"/>
          </p:cNvPicPr>
          <p:nvPr userDrawn="1"/>
        </p:nvPicPr>
        <p:blipFill>
          <a:blip r:embed="rId2" cstate="print"/>
          <a:srcRect t="95236" r="2995"/>
          <a:stretch>
            <a:fillRect/>
          </a:stretch>
        </p:blipFill>
        <p:spPr bwMode="auto">
          <a:xfrm>
            <a:off x="333462" y="6381754"/>
            <a:ext cx="8477076" cy="163513"/>
          </a:xfrm>
          <a:prstGeom prst="rect">
            <a:avLst/>
          </a:prstGeom>
          <a:noFill/>
          <a:ln w="9525">
            <a:noFill/>
            <a:miter lim="800000"/>
            <a:headEnd/>
            <a:tailEnd/>
          </a:ln>
        </p:spPr>
      </p:pic>
      <p:sp>
        <p:nvSpPr>
          <p:cNvPr id="2" name="Title 1"/>
          <p:cNvSpPr>
            <a:spLocks noGrp="1"/>
          </p:cNvSpPr>
          <p:nvPr>
            <p:ph type="title"/>
          </p:nvPr>
        </p:nvSpPr>
        <p:spPr>
          <a:xfrm>
            <a:off x="229702" y="432215"/>
            <a:ext cx="8580923"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5" y="1339746"/>
            <a:ext cx="4011105"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p:nvPr>
        </p:nvSpPr>
        <p:spPr>
          <a:xfrm>
            <a:off x="5221224" y="1747688"/>
            <a:ext cx="3236976" cy="646331"/>
          </a:xfrm>
        </p:spPr>
        <p:txBody>
          <a:bodyPr>
            <a:noAutofit/>
          </a:bodyPr>
          <a:lstStyle>
            <a:lvl1pPr marL="114289" indent="-114289" algn="l" defTabSz="914312"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9" name="Text Placeholder 18"/>
          <p:cNvSpPr>
            <a:spLocks noGrp="1"/>
          </p:cNvSpPr>
          <p:nvPr>
            <p:ph type="body" sz="quarter" idx="14"/>
          </p:nvPr>
        </p:nvSpPr>
        <p:spPr>
          <a:xfrm>
            <a:off x="5309477" y="4736592"/>
            <a:ext cx="3237819" cy="338328"/>
          </a:xfrm>
        </p:spPr>
        <p:txBody>
          <a:bodyPr>
            <a:noAutofit/>
          </a:bodyPr>
          <a:lstStyle>
            <a:lvl1pPr marL="0" indent="0">
              <a:buFontTx/>
              <a:buNone/>
              <a:defRPr sz="1600">
                <a:solidFill>
                  <a:srgbClr val="7F7F7F"/>
                </a:solidFill>
              </a:defRPr>
            </a:lvl1pPr>
          </a:lstStyle>
          <a:p>
            <a:pPr lvl="0"/>
            <a:r>
              <a:rPr lang="en-US" smtClean="0"/>
              <a:t>Click to edit Master text styles</a:t>
            </a:r>
          </a:p>
        </p:txBody>
      </p:sp>
    </p:spTree>
  </p:cSld>
  <p:clrMapOvr>
    <a:masterClrMapping/>
  </p:clrMapOvr>
  <p:transition>
    <p:wipe dir="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showMasterSp="0" preserve="1" userDrawn="1">
  <p:cSld name="Bullet_2-Column Layout">
    <p:spTree>
      <p:nvGrpSpPr>
        <p:cNvPr id="1" name=""/>
        <p:cNvGrpSpPr/>
        <p:nvPr/>
      </p:nvGrpSpPr>
      <p:grpSpPr>
        <a:xfrm>
          <a:off x="0" y="0"/>
          <a:ext cx="0" cy="0"/>
          <a:chOff x="0" y="0"/>
          <a:chExt cx="0" cy="0"/>
        </a:xfrm>
      </p:grpSpPr>
      <p:sp>
        <p:nvSpPr>
          <p:cNvPr id="6" name="Rectangle 5"/>
          <p:cNvSpPr>
            <a:spLocks noChangeArrowheads="1"/>
          </p:cNvSpPr>
          <p:nvPr/>
        </p:nvSpPr>
        <p:spPr bwMode="ltGray">
          <a:xfrm>
            <a:off x="7784919" y="6584330"/>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r>
              <a:rPr lang="en-US" sz="600" dirty="0">
                <a:solidFill>
                  <a:srgbClr val="C0C0C0"/>
                </a:solidFill>
                <a:latin typeface="Arial"/>
                <a:ea typeface="+mn-ea"/>
                <a:cs typeface="Arial" charset="0"/>
              </a:rPr>
              <a:t>Cisco Confidential</a:t>
            </a:r>
          </a:p>
        </p:txBody>
      </p:sp>
      <p:sp>
        <p:nvSpPr>
          <p:cNvPr id="7" name="Rectangle 4"/>
          <p:cNvSpPr>
            <a:spLocks noChangeArrowheads="1"/>
          </p:cNvSpPr>
          <p:nvPr userDrawn="1"/>
        </p:nvSpPr>
        <p:spPr bwMode="ltGray">
          <a:xfrm>
            <a:off x="265579" y="6585918"/>
            <a:ext cx="3420366" cy="175249"/>
          </a:xfrm>
          <a:prstGeom prst="rect">
            <a:avLst/>
          </a:prstGeom>
          <a:noFill/>
          <a:ln w="9525">
            <a:noFill/>
            <a:miter lim="800000"/>
            <a:headEnd/>
            <a:tailEnd/>
          </a:ln>
          <a:effectLst/>
        </p:spPr>
        <p:txBody>
          <a:bodyPr lIns="82116" tIns="41057" rIns="82116" bIns="41057" anchor="b">
            <a:spAutoFit/>
          </a:bodyPr>
          <a:lstStyle/>
          <a:p>
            <a:pPr defTabSz="814310" fontAlgn="auto">
              <a:spcBef>
                <a:spcPts val="0"/>
              </a:spcBef>
              <a:spcAft>
                <a:spcPts val="0"/>
              </a:spcAft>
              <a:defRPr/>
            </a:pPr>
            <a:r>
              <a:rPr lang="en-US" sz="600" dirty="0">
                <a:solidFill>
                  <a:srgbClr val="C0C0C0"/>
                </a:solidFill>
                <a:latin typeface="Arial"/>
                <a:ea typeface="+mn-ea"/>
                <a:cs typeface="Arial" charset="0"/>
              </a:rPr>
              <a:t>© 2010 Cisco and/or its affiliates. All rights reserved.</a:t>
            </a:r>
          </a:p>
        </p:txBody>
      </p:sp>
      <p:sp>
        <p:nvSpPr>
          <p:cNvPr id="8" name="Rectangle 7"/>
          <p:cNvSpPr>
            <a:spLocks noChangeArrowheads="1"/>
          </p:cNvSpPr>
          <p:nvPr userDrawn="1"/>
        </p:nvSpPr>
        <p:spPr bwMode="ltGray">
          <a:xfrm>
            <a:off x="8620391" y="6581154"/>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99C45931-F71E-4008-B863-21C1EA173624}" type="slidenum">
              <a:rPr lang="en-US" sz="600">
                <a:solidFill>
                  <a:srgbClr val="C0C0C0"/>
                </a:solidFill>
                <a:latin typeface="Arial"/>
                <a:ea typeface="+mn-ea"/>
                <a:cs typeface="Arial" charset="0"/>
              </a:rPr>
              <a:pPr algn="r" defTabSz="814310" fontAlgn="auto">
                <a:spcBef>
                  <a:spcPts val="0"/>
                </a:spcBef>
                <a:spcAft>
                  <a:spcPts val="0"/>
                </a:spcAft>
                <a:defRPr/>
              </a:pPr>
              <a:t>‹#›</a:t>
            </a:fld>
            <a:endParaRPr lang="en-US" sz="600" dirty="0">
              <a:solidFill>
                <a:srgbClr val="C0C0C0"/>
              </a:solidFill>
              <a:latin typeface="Arial"/>
              <a:ea typeface="+mn-ea"/>
              <a:cs typeface="Arial" charset="0"/>
            </a:endParaRPr>
          </a:p>
        </p:txBody>
      </p:sp>
      <p:pic>
        <p:nvPicPr>
          <p:cNvPr id="10" name="Picture 13" descr="segue texture.jpg"/>
          <p:cNvPicPr>
            <a:picLocks noChangeAspect="1"/>
          </p:cNvPicPr>
          <p:nvPr userDrawn="1"/>
        </p:nvPicPr>
        <p:blipFill>
          <a:blip r:embed="rId2" cstate="print"/>
          <a:srcRect t="95236" r="2995"/>
          <a:stretch>
            <a:fillRect/>
          </a:stretch>
        </p:blipFill>
        <p:spPr bwMode="auto">
          <a:xfrm>
            <a:off x="333462" y="6381754"/>
            <a:ext cx="8477076" cy="163513"/>
          </a:xfrm>
          <a:prstGeom prst="rect">
            <a:avLst/>
          </a:prstGeom>
          <a:noFill/>
          <a:ln w="9525">
            <a:noFill/>
            <a:miter lim="800000"/>
            <a:headEnd/>
            <a:tailEnd/>
          </a:ln>
        </p:spPr>
      </p:pic>
      <p:sp>
        <p:nvSpPr>
          <p:cNvPr id="2" name="Title 1"/>
          <p:cNvSpPr>
            <a:spLocks noGrp="1"/>
          </p:cNvSpPr>
          <p:nvPr>
            <p:ph type="title"/>
          </p:nvPr>
        </p:nvSpPr>
        <p:spPr>
          <a:xfrm>
            <a:off x="229702" y="301752"/>
            <a:ext cx="4123944" cy="838200"/>
          </a:xfrm>
        </p:spPr>
        <p:txBody>
          <a:bodyPr anchor="t"/>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5"/>
          <p:cNvSpPr>
            <a:spLocks noGrp="1"/>
          </p:cNvSpPr>
          <p:nvPr>
            <p:ph type="body" sz="quarter" idx="13"/>
          </p:nvPr>
        </p:nvSpPr>
        <p:spPr>
          <a:xfrm>
            <a:off x="4822431" y="310896"/>
            <a:ext cx="3896359" cy="841248"/>
          </a:xfrm>
        </p:spPr>
        <p:txBody>
          <a:bodyPr>
            <a:noAutofit/>
          </a:bodyPr>
          <a:lstStyle>
            <a:lvl1pPr marL="0" marR="0" indent="0" algn="l" defTabSz="914312" rtl="0" eaLnBrk="1" fontAlgn="auto" latinLnBrk="0" hangingPunct="1">
              <a:lnSpc>
                <a:spcPct val="80000"/>
              </a:lnSpc>
              <a:spcBef>
                <a:spcPct val="0"/>
              </a:spcBef>
              <a:spcAft>
                <a:spcPts val="0"/>
              </a:spcAft>
              <a:buClrTx/>
              <a:buSzTx/>
              <a:buFontTx/>
              <a:buNone/>
              <a:tabLst/>
              <a:defRPr lang="en-US" sz="3600" b="0" kern="1200" spc="-100" baseline="0" dirty="0">
                <a:gradFill>
                  <a:gsLst>
                    <a:gs pos="0">
                      <a:schemeClr val="tx1"/>
                    </a:gs>
                    <a:gs pos="100000">
                      <a:srgbClr val="01BBBB"/>
                    </a:gs>
                  </a:gsLst>
                  <a:lin ang="2400000" scaled="0"/>
                </a:gradFill>
                <a:latin typeface="+mj-lt"/>
                <a:ea typeface="+mj-ea"/>
                <a:cs typeface="+mj-cs"/>
              </a:defRPr>
            </a:lvl1pPr>
          </a:lstStyle>
          <a:p>
            <a:pPr lvl="0"/>
            <a:r>
              <a:rPr lang="en-US" smtClean="0"/>
              <a:t>Click to edit Master text styles</a:t>
            </a:r>
          </a:p>
        </p:txBody>
      </p:sp>
    </p:spTree>
  </p:cSld>
  <p:clrMapOvr>
    <a:masterClrMapping/>
  </p:clrMapOvr>
  <p:transition>
    <p:wipe dir="r"/>
  </p:transition>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36383" y="4279393"/>
            <a:ext cx="4684867" cy="384175"/>
          </a:xfrm>
        </p:spPr>
        <p:txBody>
          <a:bodyPr vert="horz" lIns="91431" tIns="45716" rIns="91431" bIns="45716" rtlCol="0">
            <a:norm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tx2">
                    <a:lumMod val="60000"/>
                    <a:lumOff val="40000"/>
                  </a:schemeClr>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grpSp>
        <p:nvGrpSpPr>
          <p:cNvPr id="4" name="Group 38"/>
          <p:cNvGrpSpPr/>
          <p:nvPr userDrawn="1"/>
        </p:nvGrpSpPr>
        <p:grpSpPr>
          <a:xfrm>
            <a:off x="341313" y="311151"/>
            <a:ext cx="908367" cy="480227"/>
            <a:chOff x="609600" y="528537"/>
            <a:chExt cx="1444734" cy="763789"/>
          </a:xfrm>
          <a:solidFill>
            <a:schemeClr val="tx2">
              <a:lumMod val="60000"/>
              <a:lumOff val="40000"/>
            </a:schemeClr>
          </a:solidFill>
        </p:grpSpPr>
        <p:sp>
          <p:nvSpPr>
            <p:cNvPr id="10" name="Rectangle 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1" name="Freeform 1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2" name="Freeform 1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3" name="Freeform 1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4" name="Freeform 1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5" name="Freeform 1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6" name="Freeform 1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7" name="Freeform 1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8" name="Freeform 1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19" name="Freeform 1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20" name="Freeform 1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21" name="Freeform 2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22" name="Freeform 2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23" name="Freeform 2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2" name="Title 1"/>
          <p:cNvSpPr>
            <a:spLocks noGrp="1"/>
          </p:cNvSpPr>
          <p:nvPr>
            <p:ph type="ctrTitle" hasCustomPrompt="1"/>
          </p:nvPr>
        </p:nvSpPr>
        <p:spPr>
          <a:xfrm>
            <a:off x="208694" y="3282696"/>
            <a:ext cx="4712557" cy="1022350"/>
          </a:xfrm>
        </p:spPr>
        <p:txBody>
          <a:bodyPr vert="horz" lIns="82288" tIns="45716" rIns="82288" bIns="45716" rtlCol="0" anchor="b" anchorCtr="0">
            <a:noAutofit/>
          </a:bodyPr>
          <a:lstStyle>
            <a:lvl1pPr marL="0" indent="0" algn="l" defTabSz="914312" rtl="0" eaLnBrk="1" latinLnBrk="0" hangingPunct="1">
              <a:lnSpc>
                <a:spcPct val="80000"/>
              </a:lnSpc>
              <a:spcBef>
                <a:spcPct val="0"/>
              </a:spcBef>
              <a:buClr>
                <a:schemeClr val="tx1"/>
              </a:buClr>
              <a:buFont typeface="Ciscolight" pitchFamily="2" charset="0"/>
              <a:buNone/>
              <a:defRPr lang="en-US" sz="6000" b="0" kern="1200" spc="-200" baseline="0" dirty="0">
                <a:gradFill>
                  <a:gsLst>
                    <a:gs pos="0">
                      <a:schemeClr val="bg1"/>
                    </a:gs>
                    <a:gs pos="100000">
                      <a:schemeClr val="tx1"/>
                    </a:gs>
                  </a:gsLst>
                  <a:lin ang="3600000" scaled="0"/>
                </a:gradFill>
                <a:latin typeface="+mj-lt"/>
                <a:ea typeface="+mj-ea"/>
                <a:cs typeface="+mj-cs"/>
              </a:defRPr>
            </a:lvl1pPr>
          </a:lstStyle>
          <a:p>
            <a:r>
              <a:rPr lang="en-US" dirty="0" smtClean="0"/>
              <a:t>Demo Title</a:t>
            </a:r>
            <a:endParaRPr lang="en-US" dirty="0"/>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31" name="Picture Placeholder 30"/>
          <p:cNvSpPr>
            <a:spLocks noGrp="1"/>
          </p:cNvSpPr>
          <p:nvPr>
            <p:ph type="pic" sz="quarter" idx="10" hasCustomPrompt="1"/>
          </p:nvPr>
        </p:nvSpPr>
        <p:spPr>
          <a:xfrm>
            <a:off x="5540376" y="1917701"/>
            <a:ext cx="2676525" cy="2889250"/>
          </a:xfrm>
        </p:spPr>
        <p:txBody>
          <a:bodyPr anchor="ctr" anchorCtr="1"/>
          <a:lstStyle>
            <a:lvl1pPr algn="ctr">
              <a:defRPr>
                <a:latin typeface="+mj-lt"/>
              </a:defRPr>
            </a:lvl1pPr>
          </a:lstStyle>
          <a:p>
            <a:r>
              <a:rPr lang="en-US" dirty="0" smtClean="0"/>
              <a:t>Insert photo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6" y="1600205"/>
            <a:ext cx="2622550" cy="4391025"/>
          </a:xfrm>
        </p:spPr>
        <p:txBody>
          <a:bodyPr/>
          <a:lstStyle>
            <a:lvl1pPr>
              <a:defRPr>
                <a:solidFill>
                  <a:schemeClr val="tx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6" y="1600200"/>
            <a:ext cx="2593975" cy="4362450"/>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9" y="1600205"/>
            <a:ext cx="2633662" cy="4333875"/>
          </a:xfrm>
        </p:spPr>
        <p:txBody>
          <a:bodyPr/>
          <a:lstStyle>
            <a:lvl1pPr>
              <a:defRPr>
                <a:solidFill>
                  <a:schemeClr val="accent2"/>
                </a:solidFill>
                <a:latin typeface="+mj-lt"/>
                <a:cs typeface="Arial" pitchFamily="34" charset="0"/>
              </a:defRPr>
            </a:lvl1pPr>
            <a:lvl2pPr>
              <a:defRPr>
                <a:latin typeface="+mj-lt"/>
                <a:cs typeface="Arial" pitchFamily="34" charset="0"/>
              </a:defRPr>
            </a:lvl2pPr>
            <a:lvl3pPr>
              <a:defRPr>
                <a:latin typeface="+mj-lt"/>
                <a:cs typeface="Arial" pitchFamily="34" charset="0"/>
              </a:defRPr>
            </a:lvl3pPr>
            <a:lvl4pPr>
              <a:defRPr>
                <a:latin typeface="+mj-lt"/>
                <a:cs typeface="Arial" pitchFamily="34" charset="0"/>
              </a:defRPr>
            </a:lvl4pPr>
            <a:lvl5pPr>
              <a:defRPr>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17"/>
          <p:cNvSpPr>
            <a:spLocks noGrp="1"/>
          </p:cNvSpPr>
          <p:nvPr>
            <p:ph type="body" sz="quarter" idx="17"/>
          </p:nvPr>
        </p:nvSpPr>
        <p:spPr>
          <a:xfrm>
            <a:off x="219515" y="100584"/>
            <a:ext cx="2668457" cy="1152144"/>
          </a:xfrm>
        </p:spPr>
        <p:txBody>
          <a:bodyPr anchor="b">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
        <p:nvSpPr>
          <p:cNvPr id="22" name="Text Placeholder 17"/>
          <p:cNvSpPr>
            <a:spLocks noGrp="1"/>
          </p:cNvSpPr>
          <p:nvPr>
            <p:ph type="body" sz="quarter" idx="19"/>
          </p:nvPr>
        </p:nvSpPr>
        <p:spPr>
          <a:xfrm>
            <a:off x="3258400" y="100584"/>
            <a:ext cx="2599859" cy="1152144"/>
          </a:xfrm>
        </p:spPr>
        <p:txBody>
          <a:bodyPr anchor="b">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
        <p:nvSpPr>
          <p:cNvPr id="23" name="Text Placeholder 17"/>
          <p:cNvSpPr>
            <a:spLocks noGrp="1"/>
          </p:cNvSpPr>
          <p:nvPr>
            <p:ph type="body" sz="quarter" idx="20"/>
          </p:nvPr>
        </p:nvSpPr>
        <p:spPr>
          <a:xfrm>
            <a:off x="6272203" y="100584"/>
            <a:ext cx="2634158" cy="1152144"/>
          </a:xfrm>
        </p:spPr>
        <p:txBody>
          <a:bodyPr anchor="b">
            <a:noAutofit/>
          </a:bodyPr>
          <a:lstStyle>
            <a:lvl1pPr marL="0" marR="0" indent="0" algn="l" defTabSz="914312" rtl="0" eaLnBrk="1" fontAlgn="auto" latinLnBrk="0" hangingPunct="1">
              <a:lnSpc>
                <a:spcPct val="80000"/>
              </a:lnSpc>
              <a:spcBef>
                <a:spcPct val="0"/>
              </a:spcBef>
              <a:spcAft>
                <a:spcPts val="0"/>
              </a:spcAft>
              <a:buClrTx/>
              <a:buSzTx/>
              <a:buFontTx/>
              <a:buNone/>
              <a:tabLst/>
              <a:defRPr kumimoji="0" lang="en-US" sz="3000" b="0" i="0" u="none" strike="noStrike" kern="1200" cap="none" spc="-100" normalizeH="0" baseline="0" noProof="0" dirty="0" smtClean="0">
                <a:ln>
                  <a:noFill/>
                </a:ln>
                <a:gradFill>
                  <a:gsLst>
                    <a:gs pos="0">
                      <a:schemeClr val="tx1"/>
                    </a:gs>
                    <a:gs pos="100000">
                      <a:srgbClr val="01BBBB"/>
                    </a:gs>
                  </a:gsLst>
                  <a:lin ang="2400000" scaled="0"/>
                </a:gradFill>
                <a:effectLst/>
                <a:uLnTx/>
                <a:uFillTx/>
                <a:latin typeface="+mj-lt"/>
                <a:ea typeface="+mj-ea"/>
                <a:cs typeface="Arial" pitchFamily="34" charset="0"/>
              </a:defRPr>
            </a:lvl1pPr>
          </a:lstStyle>
          <a:p>
            <a:pPr lvl="0"/>
            <a:r>
              <a:rPr lang="en-US" smtClean="0"/>
              <a:t>Click to edit Master text styles</a:t>
            </a:r>
          </a:p>
        </p:txBody>
      </p:sp>
    </p:spTree>
  </p:cSld>
  <p:clrMapOvr>
    <a:masterClrMapping/>
  </p:clrMapOvr>
  <p:transition>
    <p:wipe dir="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246972" y="439710"/>
            <a:ext cx="8567244"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5" y="1476375"/>
            <a:ext cx="8439461" cy="4305300"/>
          </a:xfrm>
        </p:spPr>
        <p:txBody>
          <a:bodyPr rtlCol="0" anchor="ctr" anchorCtr="1">
            <a:noAutofit/>
          </a:bodyPr>
          <a:lstStyle>
            <a:lvl1pPr>
              <a:buNone/>
              <a:defRPr>
                <a:latin typeface="+mj-lt"/>
              </a:defRPr>
            </a:lvl1pPr>
          </a:lstStyle>
          <a:p>
            <a:pPr lvl="0"/>
            <a:r>
              <a:rPr lang="en-US" noProof="0" smtClean="0"/>
              <a:t>Click icon to add chart</a:t>
            </a:r>
            <a:endParaRPr lang="en-US" noProof="0"/>
          </a:p>
        </p:txBody>
      </p:sp>
      <p:sp>
        <p:nvSpPr>
          <p:cNvPr id="4" name="Text Placeholder 9"/>
          <p:cNvSpPr>
            <a:spLocks noGrp="1"/>
          </p:cNvSpPr>
          <p:nvPr>
            <p:ph type="body" sz="quarter" idx="11"/>
          </p:nvPr>
        </p:nvSpPr>
        <p:spPr>
          <a:xfrm>
            <a:off x="249467" y="6062119"/>
            <a:ext cx="7461250" cy="276999"/>
          </a:xfrm>
        </p:spPr>
        <p:txBody>
          <a:bodyPr anchor="b">
            <a:noAutofit/>
          </a:bodyPr>
          <a:lstStyle>
            <a:lvl1pPr algn="l" defTabSz="804785">
              <a:lnSpc>
                <a:spcPct val="100000"/>
              </a:lnSpc>
              <a:spcBef>
                <a:spcPct val="50000"/>
              </a:spcBef>
              <a:buNone/>
              <a:defRPr sz="1200">
                <a:solidFill>
                  <a:schemeClr val="bg1">
                    <a:lumMod val="50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cSld>
  <p:clrMapOvr>
    <a:masterClrMapping/>
  </p:clrMapOvr>
  <p:transition>
    <p:wipe dir="r"/>
  </p:transition>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Autofit/>
          </a:bodyPr>
          <a:lstStyle>
            <a:lvl1pPr marL="0" indent="0">
              <a:buFontTx/>
              <a:buNone/>
              <a:defRPr sz="2400" baseline="0">
                <a:solidFill>
                  <a:schemeClr val="tx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Autofit/>
          </a:bodyPr>
          <a:lstStyle>
            <a:lvl1pPr algn="ctr">
              <a:buFontTx/>
              <a:buNone/>
              <a:defRPr>
                <a:latin typeface="+mj-lt"/>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5"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3" name="Subtitle 2"/>
          <p:cNvSpPr>
            <a:spLocks noGrp="1"/>
          </p:cNvSpPr>
          <p:nvPr>
            <p:ph type="subTitle" idx="1"/>
          </p:nvPr>
        </p:nvSpPr>
        <p:spPr>
          <a:xfrm>
            <a:off x="415176" y="5852165"/>
            <a:ext cx="8112126" cy="384175"/>
          </a:xfrm>
        </p:spPr>
        <p:txBody>
          <a:bodyPr anchor="b">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233340" indent="-233340" algn="l" defTabSz="914312" rtl="0" eaLnBrk="1" latinLnBrk="0" hangingPunct="1">
              <a:lnSpc>
                <a:spcPct val="80000"/>
              </a:lnSpc>
              <a:spcBef>
                <a:spcPct val="0"/>
              </a:spcBef>
              <a:buClr>
                <a:schemeClr val="tx1"/>
              </a:buClr>
              <a:buFont typeface="Arial" pitchFamily="34" charset="0"/>
              <a:buChar char="“"/>
              <a:defRPr lang="en-US" sz="54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229702" y="1918742"/>
            <a:ext cx="4117446" cy="3020518"/>
          </a:xfrm>
        </p:spPr>
        <p:txBody>
          <a:bodyPr anchor="ct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20" y="310896"/>
            <a:ext cx="3895344" cy="6208776"/>
          </a:xfrm>
        </p:spPr>
        <p:txBody>
          <a:bodyPr anchor="ctr">
            <a:noAutofit/>
          </a:bodyPr>
          <a:lstStyle>
            <a:lvl1pPr marL="0" indent="0">
              <a:buFontTx/>
              <a:buNone/>
              <a:defRPr sz="2000" baseline="0">
                <a:solidFill>
                  <a:schemeClr val="tx1"/>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cSld>
  <p:clrMapOvr>
    <a:masterClrMapping/>
  </p:clrMapOvr>
  <p:transition>
    <p:wipe dir="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5"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6"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defRPr/>
            </a:pPr>
            <a:endParaRPr lang="en-US">
              <a:solidFill>
                <a:srgbClr val="0096D6"/>
              </a:solidFill>
              <a:latin typeface="Arial"/>
              <a:ea typeface="+mn-ea"/>
              <a:cs typeface="Arial" charset="0"/>
            </a:endParaRPr>
          </a:p>
        </p:txBody>
      </p:sp>
      <p:grpSp>
        <p:nvGrpSpPr>
          <p:cNvPr id="4" name="Group 67"/>
          <p:cNvGrpSpPr/>
          <p:nvPr userDrawn="1"/>
        </p:nvGrpSpPr>
        <p:grpSpPr>
          <a:xfrm>
            <a:off x="341800" y="301884"/>
            <a:ext cx="691030" cy="491082"/>
            <a:chOff x="609606" y="528528"/>
            <a:chExt cx="1444732" cy="763787"/>
          </a:xfrm>
          <a:gradFill flip="none" rotWithShape="1">
            <a:gsLst>
              <a:gs pos="11000">
                <a:schemeClr val="accent2"/>
              </a:gs>
              <a:gs pos="100000">
                <a:schemeClr val="accent5"/>
              </a:gs>
            </a:gsLst>
            <a:lin ang="2700000" scaled="1"/>
            <a:tileRect/>
          </a:gradFill>
        </p:grpSpPr>
        <p:sp>
          <p:nvSpPr>
            <p:cNvPr id="8" name="Rectangle 7"/>
            <p:cNvSpPr>
              <a:spLocks noChangeArrowheads="1"/>
            </p:cNvSpPr>
            <p:nvPr/>
          </p:nvSpPr>
          <p:spPr bwMode="black">
            <a:xfrm>
              <a:off x="1016583" y="1035671"/>
              <a:ext cx="65914" cy="249729"/>
            </a:xfrm>
            <a:prstGeom prst="rect">
              <a:avLst/>
            </a:prstGeom>
            <a:grpFill/>
            <a:ln w="9525">
              <a:noFill/>
              <a:miter lim="800000"/>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9" name="Freeform 8"/>
            <p:cNvSpPr>
              <a:spLocks/>
            </p:cNvSpPr>
            <p:nvPr/>
          </p:nvSpPr>
          <p:spPr bwMode="black">
            <a:xfrm>
              <a:off x="1400565" y="1028755"/>
              <a:ext cx="190842" cy="26356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0" name="Freeform 9"/>
            <p:cNvSpPr>
              <a:spLocks/>
            </p:cNvSpPr>
            <p:nvPr/>
          </p:nvSpPr>
          <p:spPr bwMode="black">
            <a:xfrm>
              <a:off x="740666" y="1028755"/>
              <a:ext cx="190842" cy="26356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1" name="Freeform 10"/>
            <p:cNvSpPr>
              <a:spLocks noEditPoints="1"/>
            </p:cNvSpPr>
            <p:nvPr/>
          </p:nvSpPr>
          <p:spPr bwMode="black">
            <a:xfrm>
              <a:off x="1660386" y="1028755"/>
              <a:ext cx="262121" cy="26356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2" name="Freeform 11"/>
            <p:cNvSpPr>
              <a:spLocks/>
            </p:cNvSpPr>
            <p:nvPr/>
          </p:nvSpPr>
          <p:spPr bwMode="black">
            <a:xfrm>
              <a:off x="1167569" y="1028755"/>
              <a:ext cx="170915" cy="26356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3" name="Freeform 12"/>
            <p:cNvSpPr>
              <a:spLocks/>
            </p:cNvSpPr>
            <p:nvPr/>
          </p:nvSpPr>
          <p:spPr bwMode="black">
            <a:xfrm>
              <a:off x="609606" y="732922"/>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4" name="Freeform 13"/>
            <p:cNvSpPr>
              <a:spLocks/>
            </p:cNvSpPr>
            <p:nvPr/>
          </p:nvSpPr>
          <p:spPr bwMode="black">
            <a:xfrm>
              <a:off x="783587"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5" name="Freeform 14"/>
            <p:cNvSpPr>
              <a:spLocks/>
            </p:cNvSpPr>
            <p:nvPr/>
          </p:nvSpPr>
          <p:spPr bwMode="black">
            <a:xfrm>
              <a:off x="954502" y="528528"/>
              <a:ext cx="62081" cy="394956"/>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6" name="Freeform 15"/>
            <p:cNvSpPr>
              <a:spLocks/>
            </p:cNvSpPr>
            <p:nvPr/>
          </p:nvSpPr>
          <p:spPr bwMode="black">
            <a:xfrm>
              <a:off x="1128481" y="646860"/>
              <a:ext cx="62081" cy="21438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7" name="Freeform 16"/>
            <p:cNvSpPr>
              <a:spLocks/>
            </p:cNvSpPr>
            <p:nvPr/>
          </p:nvSpPr>
          <p:spPr bwMode="black">
            <a:xfrm>
              <a:off x="1298630" y="732922"/>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8" name="Freeform 17"/>
            <p:cNvSpPr>
              <a:spLocks/>
            </p:cNvSpPr>
            <p:nvPr/>
          </p:nvSpPr>
          <p:spPr bwMode="black">
            <a:xfrm>
              <a:off x="1472609" y="646860"/>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9" name="Freeform 18"/>
            <p:cNvSpPr>
              <a:spLocks/>
            </p:cNvSpPr>
            <p:nvPr/>
          </p:nvSpPr>
          <p:spPr bwMode="black">
            <a:xfrm>
              <a:off x="1646588" y="528528"/>
              <a:ext cx="62847" cy="39495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20" name="Freeform 19"/>
            <p:cNvSpPr>
              <a:spLocks/>
            </p:cNvSpPr>
            <p:nvPr/>
          </p:nvSpPr>
          <p:spPr bwMode="black">
            <a:xfrm>
              <a:off x="1817502" y="646864"/>
              <a:ext cx="62847" cy="21438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21" name="Freeform 20"/>
            <p:cNvSpPr>
              <a:spLocks/>
            </p:cNvSpPr>
            <p:nvPr/>
          </p:nvSpPr>
          <p:spPr bwMode="black">
            <a:xfrm>
              <a:off x="1991491" y="732927"/>
              <a:ext cx="62847"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defRPr/>
              </a:pPr>
              <a:endParaRPr lang="en-US">
                <a:solidFill>
                  <a:srgbClr val="0096D6"/>
                </a:solidFill>
                <a:latin typeface="Arial"/>
                <a:ea typeface="+mn-ea"/>
                <a:cs typeface="Arial" charset="0"/>
              </a:endParaRPr>
            </a:p>
          </p:txBody>
        </p:sp>
      </p:grpSp>
      <p:sp>
        <p:nvSpPr>
          <p:cNvPr id="3" name="Subtitle 2"/>
          <p:cNvSpPr>
            <a:spLocks noGrp="1"/>
          </p:cNvSpPr>
          <p:nvPr>
            <p:ph type="subTitle" idx="1"/>
          </p:nvPr>
        </p:nvSpPr>
        <p:spPr>
          <a:xfrm>
            <a:off x="236386" y="4279397"/>
            <a:ext cx="4684867" cy="384175"/>
          </a:xfrm>
        </p:spPr>
        <p:txBody>
          <a:bodyPr rtlCol="0">
            <a:noAutofit/>
          </a:bodyPr>
          <a:lstStyle>
            <a:lvl1pPr marL="0" indent="0" algn="l"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5" y="3282696"/>
            <a:ext cx="4712557" cy="1022350"/>
          </a:xfrm>
        </p:spPr>
        <p:txBody>
          <a:bodyPr/>
          <a:lstStyle>
            <a:lvl1pPr marL="0" indent="0" algn="l" defTabSz="914312" rtl="0" eaLnBrk="1" latinLnBrk="0" hangingPunct="1">
              <a:lnSpc>
                <a:spcPct val="80000"/>
              </a:lnSpc>
              <a:spcBef>
                <a:spcPct val="0"/>
              </a:spcBef>
              <a:buClr>
                <a:schemeClr val="tx1"/>
              </a:buClr>
              <a:buFont typeface="Ciscolight" pitchFamily="2" charset="0"/>
              <a:buNone/>
              <a:defRPr lang="en-US" sz="5400" b="0" kern="1200" spc="0" baseline="0" dirty="0">
                <a:gradFill>
                  <a:gsLst>
                    <a:gs pos="0">
                      <a:schemeClr val="tx1"/>
                    </a:gs>
                    <a:gs pos="44000">
                      <a:srgbClr val="01BBBB"/>
                    </a:gs>
                    <a:gs pos="100000">
                      <a:schemeClr val="tx2">
                        <a:lumMod val="75000"/>
                      </a:schemeClr>
                    </a:gs>
                  </a:gsLst>
                  <a:lin ang="12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8" y="1917701"/>
            <a:ext cx="2676525" cy="2889250"/>
          </a:xfrm>
        </p:spPr>
        <p:txBody>
          <a:bodyPr rtlCol="0" anchor="ctr" anchorCtr="1">
            <a:noAutofit/>
          </a:bodyPr>
          <a:lstStyle>
            <a:lvl1pPr algn="ctr">
              <a:defRPr>
                <a:latin typeface="+mj-lt"/>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sp>
        <p:nvSpPr>
          <p:cNvPr id="4" name="Rectangle 3"/>
          <p:cNvSpPr/>
          <p:nvPr/>
        </p:nvSpPr>
        <p:spPr>
          <a:xfrm>
            <a:off x="-13100" y="6142038"/>
            <a:ext cx="9157101" cy="71596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dirty="0">
              <a:solidFill>
                <a:srgbClr val="FFFFFF"/>
              </a:solidFill>
            </a:endParaRPr>
          </a:p>
        </p:txBody>
      </p:sp>
      <p:pic>
        <p:nvPicPr>
          <p:cNvPr id="5"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3100" y="0"/>
            <a:ext cx="9157101" cy="6858000"/>
          </a:xfrm>
          <a:prstGeom prst="rect">
            <a:avLst/>
          </a:prstGeom>
          <a:noFill/>
          <a:ln w="9525">
            <a:noFill/>
            <a:miter lim="800000"/>
            <a:headEnd/>
            <a:tailEnd/>
          </a:ln>
        </p:spPr>
      </p:pic>
      <p:sp>
        <p:nvSpPr>
          <p:cNvPr id="6" name="Rounded Rectangle 5"/>
          <p:cNvSpPr/>
          <p:nvPr userDrawn="1"/>
        </p:nvSpPr>
        <p:spPr>
          <a:xfrm>
            <a:off x="1823323" y="-3578225"/>
            <a:ext cx="1730428"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8" name="Rounded Rectangle 7"/>
          <p:cNvSpPr/>
          <p:nvPr userDrawn="1"/>
        </p:nvSpPr>
        <p:spPr>
          <a:xfrm>
            <a:off x="0" y="-644525"/>
            <a:ext cx="1729238"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9" name="Rounded Rectangle 8"/>
          <p:cNvSpPr/>
          <p:nvPr userDrawn="1"/>
        </p:nvSpPr>
        <p:spPr>
          <a:xfrm rot="10800000">
            <a:off x="1013487" y="-644525"/>
            <a:ext cx="1730428"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0" name="Rounded Rectangle 9"/>
          <p:cNvSpPr/>
          <p:nvPr/>
        </p:nvSpPr>
        <p:spPr>
          <a:xfrm>
            <a:off x="6375077" y="1711326"/>
            <a:ext cx="173042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1" name="Rounded Rectangle 10"/>
          <p:cNvSpPr/>
          <p:nvPr/>
        </p:nvSpPr>
        <p:spPr>
          <a:xfrm>
            <a:off x="8105504" y="835026"/>
            <a:ext cx="172923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2" name="Rounded Rectangle 11"/>
          <p:cNvSpPr/>
          <p:nvPr/>
        </p:nvSpPr>
        <p:spPr>
          <a:xfrm rot="10800000">
            <a:off x="3035695" y="-3378200"/>
            <a:ext cx="1730428"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3" name="Rectangle 5"/>
          <p:cNvSpPr>
            <a:spLocks noChangeArrowheads="1"/>
          </p:cNvSpPr>
          <p:nvPr/>
        </p:nvSpPr>
        <p:spPr bwMode="ltGray">
          <a:xfrm>
            <a:off x="7762517" y="6584330"/>
            <a:ext cx="813409" cy="175249"/>
          </a:xfrm>
          <a:prstGeom prst="rect">
            <a:avLst/>
          </a:prstGeom>
          <a:noFill/>
          <a:ln w="9525">
            <a:noFill/>
            <a:miter lim="800000"/>
            <a:headEnd/>
            <a:tailEnd/>
          </a:ln>
          <a:effectLst/>
        </p:spPr>
        <p:txBody>
          <a:bodyPr lIns="82116" tIns="41057" rIns="82116" bIns="41057" anchor="b">
            <a:spAutoFit/>
          </a:bodyPr>
          <a:lstStyle/>
          <a:p>
            <a:pPr algn="r" defTabSz="814310" fontAlgn="auto">
              <a:spcBef>
                <a:spcPts val="0"/>
              </a:spcBef>
              <a:spcAft>
                <a:spcPts val="0"/>
              </a:spcAft>
              <a:defRPr/>
            </a:pPr>
            <a:r>
              <a:rPr lang="en-US" sz="600" dirty="0">
                <a:solidFill>
                  <a:srgbClr val="FFFFFF"/>
                </a:solidFill>
                <a:latin typeface="Arial"/>
                <a:ea typeface="+mn-ea"/>
                <a:cs typeface="Arial" charset="0"/>
              </a:rPr>
              <a:t>Cisco Confidential</a:t>
            </a:r>
          </a:p>
        </p:txBody>
      </p:sp>
      <p:sp>
        <p:nvSpPr>
          <p:cNvPr id="14" name="Rectangle 5"/>
          <p:cNvSpPr>
            <a:spLocks noChangeArrowheads="1"/>
          </p:cNvSpPr>
          <p:nvPr userDrawn="1"/>
        </p:nvSpPr>
        <p:spPr bwMode="ltGray">
          <a:xfrm>
            <a:off x="7762517" y="6584330"/>
            <a:ext cx="813409" cy="175249"/>
          </a:xfrm>
          <a:prstGeom prst="rect">
            <a:avLst/>
          </a:prstGeom>
          <a:noFill/>
          <a:ln w="9525">
            <a:noFill/>
            <a:miter lim="800000"/>
            <a:headEnd/>
            <a:tailEnd/>
          </a:ln>
          <a:effectLst/>
        </p:spPr>
        <p:txBody>
          <a:bodyPr lIns="82116" tIns="41057" rIns="82116" bIns="41057" anchor="b">
            <a:spAutoFit/>
          </a:bodyPr>
          <a:lstStyle/>
          <a:p>
            <a:pPr algn="r" defTabSz="814310" fontAlgn="auto">
              <a:spcBef>
                <a:spcPts val="0"/>
              </a:spcBef>
              <a:spcAft>
                <a:spcPts val="0"/>
              </a:spcAft>
              <a:defRPr/>
            </a:pPr>
            <a:r>
              <a:rPr lang="en-US" sz="600" dirty="0">
                <a:solidFill>
                  <a:srgbClr val="FFFFFF"/>
                </a:solidFill>
                <a:latin typeface="Arial"/>
                <a:ea typeface="+mn-ea"/>
                <a:cs typeface="Arial" charset="0"/>
              </a:rPr>
              <a:t>Cisco Confidential</a:t>
            </a:r>
          </a:p>
        </p:txBody>
      </p:sp>
      <p:sp>
        <p:nvSpPr>
          <p:cNvPr id="15" name="Rectangle 4"/>
          <p:cNvSpPr>
            <a:spLocks noChangeArrowheads="1"/>
          </p:cNvSpPr>
          <p:nvPr userDrawn="1"/>
        </p:nvSpPr>
        <p:spPr bwMode="ltGray">
          <a:xfrm>
            <a:off x="265579" y="6585918"/>
            <a:ext cx="3420366" cy="175249"/>
          </a:xfrm>
          <a:prstGeom prst="rect">
            <a:avLst/>
          </a:prstGeom>
          <a:noFill/>
          <a:ln w="9525">
            <a:noFill/>
            <a:miter lim="800000"/>
            <a:headEnd/>
            <a:tailEnd/>
          </a:ln>
          <a:effectLst/>
        </p:spPr>
        <p:txBody>
          <a:bodyPr lIns="82116" tIns="41057" rIns="82116" bIns="41057" anchor="b">
            <a:spAutoFit/>
          </a:bodyPr>
          <a:lstStyle/>
          <a:p>
            <a:pPr defTabSz="814310" fontAlgn="auto">
              <a:spcBef>
                <a:spcPts val="0"/>
              </a:spcBef>
              <a:spcAft>
                <a:spcPts val="0"/>
              </a:spcAft>
              <a:defRPr/>
            </a:pPr>
            <a:r>
              <a:rPr lang="en-US" sz="600" dirty="0">
                <a:solidFill>
                  <a:srgbClr val="FFFFFF"/>
                </a:solidFill>
                <a:latin typeface="Arial"/>
                <a:ea typeface="+mn-ea"/>
                <a:cs typeface="Arial" charset="0"/>
              </a:rPr>
              <a:t>© 2010 Cisco and/or its affiliates. All rights reserved.</a:t>
            </a:r>
          </a:p>
        </p:txBody>
      </p:sp>
      <p:sp>
        <p:nvSpPr>
          <p:cNvPr id="16" name="Rectangle 7"/>
          <p:cNvSpPr>
            <a:spLocks noChangeArrowheads="1"/>
          </p:cNvSpPr>
          <p:nvPr userDrawn="1"/>
        </p:nvSpPr>
        <p:spPr bwMode="ltGray">
          <a:xfrm>
            <a:off x="8620391" y="6581154"/>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9BE436B6-9863-4435-BF8D-B16B5D515E2C}" type="slidenum">
              <a:rPr lang="en-US" sz="600">
                <a:solidFill>
                  <a:srgbClr val="FFFFFF"/>
                </a:solidFill>
                <a:latin typeface="Arial"/>
                <a:ea typeface="+mn-ea"/>
                <a:cs typeface="Arial" charset="0"/>
              </a:rPr>
              <a:pPr algn="r" defTabSz="814310" fontAlgn="auto">
                <a:spcBef>
                  <a:spcPts val="0"/>
                </a:spcBef>
                <a:spcAft>
                  <a:spcPts val="0"/>
                </a:spcAft>
                <a:defRPr/>
              </a:pPr>
              <a:t>‹#›</a:t>
            </a:fld>
            <a:endParaRPr lang="en-US" sz="600" dirty="0">
              <a:solidFill>
                <a:srgbClr val="FFFFFF"/>
              </a:solidFill>
              <a:latin typeface="Arial"/>
              <a:ea typeface="+mn-ea"/>
              <a:cs typeface="Arial" charset="0"/>
            </a:endParaRPr>
          </a:p>
        </p:txBody>
      </p:sp>
      <p:sp>
        <p:nvSpPr>
          <p:cNvPr id="2" name="Title 1"/>
          <p:cNvSpPr>
            <a:spLocks noGrp="1"/>
          </p:cNvSpPr>
          <p:nvPr>
            <p:ph type="title"/>
          </p:nvPr>
        </p:nvSpPr>
        <p:spPr>
          <a:xfrm>
            <a:off x="237744" y="484637"/>
            <a:ext cx="8755128" cy="4372131"/>
          </a:xfrm>
        </p:spPr>
        <p:txBody>
          <a:bodyPr/>
          <a:lstStyle>
            <a:lvl1pPr marL="228578" indent="-228578">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01187" y="5358903"/>
            <a:ext cx="8574685" cy="614362"/>
          </a:xfrm>
        </p:spPr>
        <p:txBody>
          <a:bodyPr rtlCol="0">
            <a:no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2000" fill="hold"/>
                                        <p:tgtEl>
                                          <p:spTgt spid="12"/>
                                        </p:tgtEl>
                                        <p:attrNameLst>
                                          <p:attrName>ppt_x</p:attrName>
                                        </p:attrNameLst>
                                      </p:cBhvr>
                                      <p:tavLst>
                                        <p:tav tm="0">
                                          <p:val>
                                            <p:strVal val="#ppt_x"/>
                                          </p:val>
                                        </p:tav>
                                        <p:tav tm="100000">
                                          <p:val>
                                            <p:strVal val="#ppt_x"/>
                                          </p:val>
                                        </p:tav>
                                      </p:tavLst>
                                    </p:anim>
                                    <p:anim calcmode="lin" valueType="num">
                                      <p:cBhvr additive="base">
                                        <p:cTn id="20" dur="2000" fill="hold"/>
                                        <p:tgtEl>
                                          <p:spTgt spid="12"/>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0" fill="hold"/>
                                        <p:tgtEl>
                                          <p:spTgt spid="10"/>
                                        </p:tgtEl>
                                        <p:attrNameLst>
                                          <p:attrName>ppt_x</p:attrName>
                                        </p:attrNameLst>
                                      </p:cBhvr>
                                      <p:tavLst>
                                        <p:tav tm="0">
                                          <p:val>
                                            <p:strVal val="#ppt_x"/>
                                          </p:val>
                                        </p:tav>
                                        <p:tav tm="100000">
                                          <p:val>
                                            <p:strVal val="#ppt_x"/>
                                          </p:val>
                                        </p:tav>
                                      </p:tavLst>
                                    </p:anim>
                                    <p:anim calcmode="lin" valueType="num">
                                      <p:cBhvr additive="base">
                                        <p:cTn id="24" dur="2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100" fill="hold"/>
                                        <p:tgtEl>
                                          <p:spTgt spid="11"/>
                                        </p:tgtEl>
                                        <p:attrNameLst>
                                          <p:attrName>ppt_x</p:attrName>
                                        </p:attrNameLst>
                                      </p:cBhvr>
                                      <p:tavLst>
                                        <p:tav tm="0">
                                          <p:val>
                                            <p:strVal val="#ppt_x"/>
                                          </p:val>
                                        </p:tav>
                                        <p:tav tm="100000">
                                          <p:val>
                                            <p:strVal val="#ppt_x"/>
                                          </p:val>
                                        </p:tav>
                                      </p:tavLst>
                                    </p:anim>
                                    <p:anim calcmode="lin" valueType="num">
                                      <p:cBhvr additive="base">
                                        <p:cTn id="28" dur="1100" fill="hold"/>
                                        <p:tgtEl>
                                          <p:spTgt spid="11"/>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Layout>
</file>

<file path=ppt/slideLayouts/slideLayout678.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3100" y="0"/>
            <a:ext cx="9157101" cy="6858000"/>
          </a:xfrm>
          <a:prstGeom prst="rect">
            <a:avLst/>
          </a:prstGeom>
          <a:noFill/>
          <a:ln w="9525">
            <a:noFill/>
            <a:miter lim="800000"/>
            <a:headEnd/>
            <a:tailEnd/>
          </a:ln>
        </p:spPr>
      </p:pic>
      <p:sp>
        <p:nvSpPr>
          <p:cNvPr id="5" name="Rectangle 4"/>
          <p:cNvSpPr/>
          <p:nvPr/>
        </p:nvSpPr>
        <p:spPr>
          <a:xfrm>
            <a:off x="1892397" y="795339"/>
            <a:ext cx="5348489"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6" name="Rectangle 5"/>
          <p:cNvSpPr/>
          <p:nvPr userDrawn="1"/>
        </p:nvSpPr>
        <p:spPr>
          <a:xfrm>
            <a:off x="1892399" y="4794250"/>
            <a:ext cx="5347299" cy="996950"/>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1900238" y="795528"/>
            <a:ext cx="5329238" cy="4005072"/>
          </a:xfrm>
          <a:solidFill>
            <a:schemeClr val="bg1">
              <a:alpha val="30000"/>
            </a:schemeClr>
          </a:solidFill>
          <a:ln>
            <a:solidFill>
              <a:schemeClr val="bg2"/>
            </a:solidFill>
          </a:ln>
        </p:spPr>
        <p:txBody>
          <a:bodyPr rtlCol="0" anchor="ctr">
            <a:no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3100" y="0"/>
            <a:ext cx="9157101" cy="6858000"/>
          </a:xfrm>
          <a:prstGeom prst="rect">
            <a:avLst/>
          </a:prstGeom>
          <a:noFill/>
          <a:ln w="9525">
            <a:noFill/>
            <a:miter lim="800000"/>
            <a:headEnd/>
            <a:tailEnd/>
          </a:ln>
        </p:spPr>
      </p:pic>
      <p:sp>
        <p:nvSpPr>
          <p:cNvPr id="5" name="Rectangle 4"/>
          <p:cNvSpPr/>
          <p:nvPr/>
        </p:nvSpPr>
        <p:spPr>
          <a:xfrm>
            <a:off x="338227" y="311151"/>
            <a:ext cx="3273881"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lstStyle>
            <a:lvl1pPr marL="0" marR="0" indent="0" algn="l" defTabSz="914312"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single photo with captio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ectangle 28"/>
          <p:cNvSpPr/>
          <p:nvPr/>
        </p:nvSpPr>
        <p:spPr>
          <a:xfrm>
            <a:off x="1891875" y="795528"/>
            <a:ext cx="5349240" cy="400507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3" name="Rectangle 22"/>
          <p:cNvSpPr/>
          <p:nvPr userDrawn="1"/>
        </p:nvSpPr>
        <p:spPr>
          <a:xfrm>
            <a:off x="1891874" y="4794352"/>
            <a:ext cx="5347552" cy="996372"/>
          </a:xfrm>
          <a:prstGeom prst="rect">
            <a:avLst/>
          </a:prstGeom>
          <a:solidFill>
            <a:schemeClr val="bg1"/>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6" name="Picture Placeholder 25"/>
          <p:cNvSpPr>
            <a:spLocks noGrp="1"/>
          </p:cNvSpPr>
          <p:nvPr>
            <p:ph type="pic" sz="quarter" idx="10" hasCustomPrompt="1"/>
          </p:nvPr>
        </p:nvSpPr>
        <p:spPr>
          <a:xfrm>
            <a:off x="1900238" y="795528"/>
            <a:ext cx="5329238" cy="4005072"/>
          </a:xfrm>
          <a:solidFill>
            <a:schemeClr val="bg1">
              <a:alpha val="30000"/>
            </a:schemeClr>
          </a:solidFill>
          <a:ln>
            <a:solidFill>
              <a:schemeClr val="bg2"/>
            </a:solidFill>
          </a:ln>
        </p:spPr>
        <p:txBody>
          <a:bodyPr anchor="ctr" anchorCtr="0"/>
          <a:lstStyle>
            <a:lvl1pPr algn="ctr">
              <a:buFontTx/>
              <a:buNone/>
              <a:defRPr>
                <a:solidFill>
                  <a:srgbClr val="FFFFFF"/>
                </a:solidFill>
                <a:latin typeface="+mj-lt"/>
              </a:defRPr>
            </a:lvl1pPr>
          </a:lstStyle>
          <a:p>
            <a:r>
              <a:rPr lang="en-US" dirty="0" smtClean="0"/>
              <a:t>Insert photo here</a:t>
            </a:r>
            <a:endParaRPr lang="en-US" dirty="0"/>
          </a:p>
        </p:txBody>
      </p:sp>
      <p:sp>
        <p:nvSpPr>
          <p:cNvPr id="11" name="Title 10"/>
          <p:cNvSpPr>
            <a:spLocks noGrp="1"/>
          </p:cNvSpPr>
          <p:nvPr>
            <p:ph type="title"/>
          </p:nvPr>
        </p:nvSpPr>
        <p:spPr>
          <a:xfrm>
            <a:off x="2065871" y="4873438"/>
            <a:ext cx="5074070" cy="838200"/>
          </a:xfrm>
        </p:spPr>
        <p:txBody>
          <a:bodyPr anchor="ctr"/>
          <a:lstStyle>
            <a:lvl1pPr>
              <a:defRPr sz="2600">
                <a:solidFill>
                  <a:srgbClr val="FFFFFF"/>
                </a:solidFill>
                <a:latin typeface="+mj-lt"/>
              </a:defRPr>
            </a:lvl1pPr>
          </a:lstStyle>
          <a:p>
            <a:r>
              <a:rPr lang="en-US" dirty="0" smtClean="0"/>
              <a:t>Click to edit Master title style</a:t>
            </a:r>
            <a:endParaRPr lang="en-US" dirty="0"/>
          </a:p>
        </p:txBody>
      </p:sp>
      <p:sp>
        <p:nvSpPr>
          <p:cNvPr id="7"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8"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3100" y="0"/>
            <a:ext cx="9157101" cy="6858000"/>
          </a:xfrm>
          <a:prstGeom prst="rect">
            <a:avLst/>
          </a:prstGeom>
          <a:noFill/>
          <a:ln w="9525">
            <a:noFill/>
            <a:miter lim="800000"/>
            <a:headEnd/>
            <a:tailEnd/>
          </a:ln>
        </p:spPr>
      </p:pic>
      <p:sp>
        <p:nvSpPr>
          <p:cNvPr id="5" name="Rectangle 4"/>
          <p:cNvSpPr/>
          <p:nvPr/>
        </p:nvSpPr>
        <p:spPr>
          <a:xfrm>
            <a:off x="4992400" y="858838"/>
            <a:ext cx="3629970"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728977"/>
            <a:ext cx="4349918" cy="1085313"/>
          </a:xfrm>
        </p:spPr>
        <p:txBody>
          <a:bodyPr anchor="t"/>
          <a:lstStyle>
            <a:lvl1pPr>
              <a:lnSpc>
                <a:spcPct val="90000"/>
              </a:lnSpc>
              <a:defRPr>
                <a:solidFill>
                  <a:schemeClr val="bg1"/>
                </a:solidFill>
                <a:latin typeface="+mj-lt"/>
              </a:defRPr>
            </a:lvl1pPr>
          </a:lstStyle>
          <a:p>
            <a:r>
              <a:rPr lang="en-US" smtClean="0"/>
              <a:t>Click to edit Master title style</a:t>
            </a:r>
            <a:endParaRPr lang="en-US" dirty="0"/>
          </a:p>
        </p:txBody>
      </p:sp>
    </p:spTree>
  </p:cSld>
  <p:clrMapOvr>
    <a:masterClrMapping/>
  </p:clrMapOvr>
  <p:transition>
    <p:wipe dir="r"/>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3100" y="0"/>
            <a:ext cx="9157101" cy="6858000"/>
          </a:xfrm>
          <a:prstGeom prst="rect">
            <a:avLst/>
          </a:prstGeom>
          <a:noFill/>
          <a:ln w="9525">
            <a:noFill/>
            <a:miter lim="800000"/>
            <a:headEnd/>
            <a:tailEnd/>
          </a:ln>
        </p:spPr>
      </p:pic>
      <p:sp>
        <p:nvSpPr>
          <p:cNvPr id="10" name="Rectangle 9"/>
          <p:cNvSpPr/>
          <p:nvPr/>
        </p:nvSpPr>
        <p:spPr>
          <a:xfrm>
            <a:off x="3669272" y="311151"/>
            <a:ext cx="3267926"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1" name="Rectangle 10"/>
          <p:cNvSpPr/>
          <p:nvPr/>
        </p:nvSpPr>
        <p:spPr>
          <a:xfrm>
            <a:off x="334653" y="311151"/>
            <a:ext cx="328817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2" name="Rectangle 11"/>
          <p:cNvSpPr/>
          <p:nvPr/>
        </p:nvSpPr>
        <p:spPr>
          <a:xfrm>
            <a:off x="6980071" y="311151"/>
            <a:ext cx="1838804"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3" name="Rectangle 12"/>
          <p:cNvSpPr/>
          <p:nvPr/>
        </p:nvSpPr>
        <p:spPr>
          <a:xfrm>
            <a:off x="334654" y="3028954"/>
            <a:ext cx="2523591"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4" name="Rectangle 13"/>
          <p:cNvSpPr/>
          <p:nvPr/>
        </p:nvSpPr>
        <p:spPr>
          <a:xfrm>
            <a:off x="2911838" y="3028954"/>
            <a:ext cx="4025361"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5" name="Rectangle 14"/>
          <p:cNvSpPr/>
          <p:nvPr/>
        </p:nvSpPr>
        <p:spPr>
          <a:xfrm>
            <a:off x="6980071" y="1684338"/>
            <a:ext cx="1838804"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16" name="Rectangle 15"/>
          <p:cNvSpPr/>
          <p:nvPr/>
        </p:nvSpPr>
        <p:spPr>
          <a:xfrm>
            <a:off x="6980071" y="5183192"/>
            <a:ext cx="183880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49" name="Picture Placeholder 25"/>
          <p:cNvSpPr>
            <a:spLocks noGrp="1"/>
          </p:cNvSpPr>
          <p:nvPr>
            <p:ph type="pic" sz="quarter" idx="11"/>
          </p:nvPr>
        </p:nvSpPr>
        <p:spPr>
          <a:xfrm>
            <a:off x="3668992"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5" y="311149"/>
            <a:ext cx="330200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6979833" y="311151"/>
            <a:ext cx="1838730"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3028951"/>
            <a:ext cx="2537420"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6979833" y="1676400"/>
            <a:ext cx="1838730"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6979833" y="5182964"/>
            <a:ext cx="1838730"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3" name="Rectangle 2"/>
          <p:cNvSpPr/>
          <p:nvPr/>
        </p:nvSpPr>
        <p:spPr>
          <a:xfrm>
            <a:off x="338226" y="311153"/>
            <a:ext cx="8477076"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312" fontAlgn="auto">
              <a:spcBef>
                <a:spcPts val="0"/>
              </a:spcBef>
              <a:spcAft>
                <a:spcPts val="0"/>
              </a:spcAft>
              <a:defRPr/>
            </a:pPr>
            <a:endParaRPr lang="en-US">
              <a:solidFill>
                <a:srgbClr val="FFFFFF"/>
              </a:solidFill>
            </a:endParaRPr>
          </a:p>
        </p:txBody>
      </p:sp>
      <p:sp>
        <p:nvSpPr>
          <p:cNvPr id="4" name="Rectangle 5"/>
          <p:cNvSpPr>
            <a:spLocks noChangeArrowheads="1"/>
          </p:cNvSpPr>
          <p:nvPr userDrawn="1"/>
        </p:nvSpPr>
        <p:spPr bwMode="ltGray">
          <a:xfrm>
            <a:off x="7784919" y="6584330"/>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r>
              <a:rPr lang="en-US" sz="600" dirty="0">
                <a:solidFill>
                  <a:srgbClr val="C0C0C0"/>
                </a:solidFill>
                <a:latin typeface="Arial"/>
                <a:ea typeface="+mn-ea"/>
                <a:cs typeface="Arial" charset="0"/>
              </a:rPr>
              <a:t>Cisco Confidential</a:t>
            </a:r>
          </a:p>
        </p:txBody>
      </p:sp>
      <p:pic>
        <p:nvPicPr>
          <p:cNvPr id="6" name="Picture 12" descr="segue texture.jpg"/>
          <p:cNvPicPr>
            <a:picLocks noChangeAspect="1"/>
          </p:cNvPicPr>
          <p:nvPr userDrawn="1"/>
        </p:nvPicPr>
        <p:blipFill>
          <a:blip r:embed="rId2" cstate="print"/>
          <a:srcRect t="95236" r="2995"/>
          <a:stretch>
            <a:fillRect/>
          </a:stretch>
        </p:blipFill>
        <p:spPr bwMode="auto">
          <a:xfrm>
            <a:off x="333462" y="6381754"/>
            <a:ext cx="8477076" cy="163513"/>
          </a:xfrm>
          <a:prstGeom prst="rect">
            <a:avLst/>
          </a:prstGeom>
          <a:noFill/>
          <a:ln w="9525">
            <a:noFill/>
            <a:miter lim="800000"/>
            <a:headEnd/>
            <a:tailEnd/>
          </a:ln>
        </p:spPr>
      </p:pic>
      <p:sp>
        <p:nvSpPr>
          <p:cNvPr id="7" name="Rectangle 4"/>
          <p:cNvSpPr>
            <a:spLocks noChangeArrowheads="1"/>
          </p:cNvSpPr>
          <p:nvPr userDrawn="1"/>
        </p:nvSpPr>
        <p:spPr bwMode="ltGray">
          <a:xfrm>
            <a:off x="265579" y="6585918"/>
            <a:ext cx="3420366" cy="175249"/>
          </a:xfrm>
          <a:prstGeom prst="rect">
            <a:avLst/>
          </a:prstGeom>
          <a:noFill/>
          <a:ln w="9525">
            <a:noFill/>
            <a:miter lim="800000"/>
            <a:headEnd/>
            <a:tailEnd/>
          </a:ln>
          <a:effectLst/>
        </p:spPr>
        <p:txBody>
          <a:bodyPr lIns="82116" tIns="41057" rIns="82116" bIns="41057" anchor="b">
            <a:spAutoFit/>
          </a:bodyPr>
          <a:lstStyle/>
          <a:p>
            <a:pPr defTabSz="814310" fontAlgn="auto">
              <a:spcBef>
                <a:spcPts val="0"/>
              </a:spcBef>
              <a:spcAft>
                <a:spcPts val="0"/>
              </a:spcAft>
              <a:defRPr/>
            </a:pPr>
            <a:r>
              <a:rPr lang="en-US" sz="600" dirty="0">
                <a:solidFill>
                  <a:srgbClr val="C0C0C0"/>
                </a:solidFill>
                <a:latin typeface="Arial"/>
                <a:ea typeface="+mn-ea"/>
                <a:cs typeface="Arial" charset="0"/>
              </a:rPr>
              <a:t>© 2010 Cisco and/or its affiliates. All rights reserved.</a:t>
            </a:r>
          </a:p>
        </p:txBody>
      </p:sp>
      <p:sp>
        <p:nvSpPr>
          <p:cNvPr id="8" name="Rectangle 7"/>
          <p:cNvSpPr>
            <a:spLocks noChangeArrowheads="1"/>
          </p:cNvSpPr>
          <p:nvPr userDrawn="1"/>
        </p:nvSpPr>
        <p:spPr bwMode="ltGray">
          <a:xfrm>
            <a:off x="8620391" y="6581154"/>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65BC4D51-B9B7-41A8-B1F8-AAACCAE8013E}" type="slidenum">
              <a:rPr lang="en-US" sz="600">
                <a:solidFill>
                  <a:srgbClr val="C0C0C0"/>
                </a:solidFill>
                <a:latin typeface="Arial"/>
                <a:ea typeface="+mn-ea"/>
                <a:cs typeface="Arial" charset="0"/>
              </a:rPr>
              <a:pPr algn="r" defTabSz="814310" fontAlgn="auto">
                <a:spcBef>
                  <a:spcPts val="0"/>
                </a:spcBef>
                <a:spcAft>
                  <a:spcPts val="0"/>
                </a:spcAft>
                <a:defRPr/>
              </a:pPr>
              <a:t>‹#›</a:t>
            </a:fld>
            <a:endParaRPr lang="en-US" sz="600" dirty="0">
              <a:solidFill>
                <a:srgbClr val="C0C0C0"/>
              </a:solidFill>
              <a:latin typeface="Arial"/>
              <a:ea typeface="+mn-ea"/>
              <a:cs typeface="Arial" charset="0"/>
            </a:endParaRPr>
          </a:p>
        </p:txBody>
      </p:sp>
      <p:sp>
        <p:nvSpPr>
          <p:cNvPr id="5" name="Picture Placeholder 4"/>
          <p:cNvSpPr>
            <a:spLocks noGrp="1"/>
          </p:cNvSpPr>
          <p:nvPr>
            <p:ph type="pic" sz="quarter" idx="10"/>
          </p:nvPr>
        </p:nvSpPr>
        <p:spPr>
          <a:xfrm>
            <a:off x="333378" y="310901"/>
            <a:ext cx="8474869" cy="6054185"/>
          </a:xfrm>
          <a:ln>
            <a:solidFill>
              <a:schemeClr val="bg2"/>
            </a:solidFill>
          </a:ln>
        </p:spPr>
        <p:txBody>
          <a:bodyPr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 y="0"/>
            <a:ext cx="9144001" cy="6858000"/>
          </a:xfrm>
        </p:spPr>
        <p:txBody>
          <a:bodyPr rtlCol="0" anchor="ctr" anchorCtr="1">
            <a:noAutofit/>
          </a:bodyPr>
          <a:lstStyle>
            <a:lvl1pPr algn="ctr">
              <a:buNone/>
              <a:defRPr>
                <a:latin typeface="+mj-lt"/>
              </a:defRPr>
            </a:lvl1pPr>
          </a:lstStyle>
          <a:p>
            <a:pPr lvl="0"/>
            <a:r>
              <a:rPr lang="en-US" noProof="0" smtClean="0"/>
              <a:t>Click icon to add picture</a:t>
            </a:r>
            <a:endParaRPr lang="en-US" noProof="0" dirty="0"/>
          </a:p>
        </p:txBody>
      </p:sp>
    </p:spTree>
  </p:cSld>
  <p:clrMapOvr>
    <a:masterClrMapping/>
  </p:clrMapOvr>
  <p:transition>
    <p:wipe dir="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showMasterSp="0" preserve="1" userDrawn="1">
  <p:cSld name="Standard video">
    <p:spTree>
      <p:nvGrpSpPr>
        <p:cNvPr id="1" name=""/>
        <p:cNvGrpSpPr/>
        <p:nvPr/>
      </p:nvGrpSpPr>
      <p:grpSpPr>
        <a:xfrm>
          <a:off x="0" y="0"/>
          <a:ext cx="0" cy="0"/>
          <a:chOff x="0" y="0"/>
          <a:chExt cx="0" cy="0"/>
        </a:xfrm>
      </p:grpSpPr>
      <p:pic>
        <p:nvPicPr>
          <p:cNvPr id="3"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3100" y="0"/>
            <a:ext cx="9157101" cy="6858000"/>
          </a:xfrm>
          <a:prstGeom prst="rect">
            <a:avLst/>
          </a:prstGeom>
          <a:noFill/>
          <a:ln w="9525">
            <a:noFill/>
            <a:miter lim="800000"/>
            <a:headEnd/>
            <a:tailEnd/>
          </a:ln>
        </p:spPr>
      </p:pic>
      <p:pic>
        <p:nvPicPr>
          <p:cNvPr id="4" name="Picture 11" descr="texture.png"/>
          <p:cNvPicPr>
            <a:picLocks noChangeAspect="1"/>
          </p:cNvPicPr>
          <p:nvPr userDrawn="1"/>
        </p:nvPicPr>
        <p:blipFill>
          <a:blip r:embed="rId2" cstate="print"/>
          <a:srcRect/>
          <a:stretch>
            <a:fillRect/>
          </a:stretch>
        </p:blipFill>
        <p:spPr bwMode="auto">
          <a:xfrm>
            <a:off x="-13100" y="1588"/>
            <a:ext cx="9157101" cy="6856412"/>
          </a:xfrm>
          <a:prstGeom prst="rect">
            <a:avLst/>
          </a:prstGeom>
          <a:noFill/>
          <a:ln w="9525">
            <a:noFill/>
            <a:miter lim="800000"/>
            <a:headEnd/>
            <a:tailEnd/>
          </a:ln>
        </p:spPr>
      </p:pic>
      <p:grpSp>
        <p:nvGrpSpPr>
          <p:cNvPr id="2" name="Group 5"/>
          <p:cNvGrpSpPr>
            <a:grpSpLocks/>
          </p:cNvGrpSpPr>
          <p:nvPr userDrawn="1"/>
        </p:nvGrpSpPr>
        <p:grpSpPr bwMode="auto">
          <a:xfrm>
            <a:off x="341799" y="6096004"/>
            <a:ext cx="631196" cy="447675"/>
            <a:chOff x="384" y="331"/>
            <a:chExt cx="912" cy="485"/>
          </a:xfrm>
        </p:grpSpPr>
        <p:sp>
          <p:nvSpPr>
            <p:cNvPr id="6" name="AutoShape 6"/>
            <p:cNvSpPr>
              <a:spLocks noChangeAspect="1" noChangeArrowheads="1" noTextEdit="1"/>
            </p:cNvSpPr>
            <p:nvPr/>
          </p:nvSpPr>
          <p:spPr bwMode="invGray">
            <a:xfrm>
              <a:off x="384" y="331"/>
              <a:ext cx="912" cy="485"/>
            </a:xfrm>
            <a:prstGeom prst="rect">
              <a:avLst/>
            </a:prstGeom>
            <a:noFill/>
            <a:ln w="9525">
              <a:noFill/>
              <a:miter lim="800000"/>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7" name="Rectangle 7"/>
            <p:cNvSpPr>
              <a:spLocks noChangeArrowheads="1"/>
            </p:cNvSpPr>
            <p:nvPr/>
          </p:nvSpPr>
          <p:spPr bwMode="invGray">
            <a:xfrm>
              <a:off x="640" y="653"/>
              <a:ext cx="41" cy="158"/>
            </a:xfrm>
            <a:prstGeom prst="rect">
              <a:avLst/>
            </a:prstGeom>
            <a:solidFill>
              <a:srgbClr val="FFFFFF"/>
            </a:solidFill>
            <a:ln w="9525">
              <a:noFill/>
              <a:miter lim="800000"/>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8" name="Freeform 8"/>
            <p:cNvSpPr>
              <a:spLocks/>
            </p:cNvSpPr>
            <p:nvPr/>
          </p:nvSpPr>
          <p:spPr bwMode="invGray">
            <a:xfrm>
              <a:off x="881" y="647"/>
              <a:ext cx="120" cy="16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9" name="Freeform 9"/>
            <p:cNvSpPr>
              <a:spLocks/>
            </p:cNvSpPr>
            <p:nvPr/>
          </p:nvSpPr>
          <p:spPr bwMode="invGray">
            <a:xfrm>
              <a:off x="467" y="647"/>
              <a:ext cx="120" cy="16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0" name="Freeform 10"/>
            <p:cNvSpPr>
              <a:spLocks noEditPoints="1"/>
            </p:cNvSpPr>
            <p:nvPr/>
          </p:nvSpPr>
          <p:spPr bwMode="invGray">
            <a:xfrm>
              <a:off x="1046" y="647"/>
              <a:ext cx="165" cy="16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1" name="Freeform 11"/>
            <p:cNvSpPr>
              <a:spLocks/>
            </p:cNvSpPr>
            <p:nvPr/>
          </p:nvSpPr>
          <p:spPr bwMode="invGray">
            <a:xfrm>
              <a:off x="735" y="647"/>
              <a:ext cx="108" cy="16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2" name="Freeform 12"/>
            <p:cNvSpPr>
              <a:spLocks/>
            </p:cNvSpPr>
            <p:nvPr/>
          </p:nvSpPr>
          <p:spPr bwMode="invGray">
            <a:xfrm>
              <a:off x="384" y="462"/>
              <a:ext cx="40" cy="81"/>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3" name="Freeform 13"/>
            <p:cNvSpPr>
              <a:spLocks/>
            </p:cNvSpPr>
            <p:nvPr/>
          </p:nvSpPr>
          <p:spPr bwMode="invGray">
            <a:xfrm>
              <a:off x="494" y="407"/>
              <a:ext cx="40"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4" name="Freeform 14"/>
            <p:cNvSpPr>
              <a:spLocks/>
            </p:cNvSpPr>
            <p:nvPr/>
          </p:nvSpPr>
          <p:spPr bwMode="invGray">
            <a:xfrm>
              <a:off x="601" y="333"/>
              <a:ext cx="40" cy="249"/>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5" name="Freeform 15"/>
            <p:cNvSpPr>
              <a:spLocks/>
            </p:cNvSpPr>
            <p:nvPr/>
          </p:nvSpPr>
          <p:spPr bwMode="invGray">
            <a:xfrm>
              <a:off x="711" y="407"/>
              <a:ext cx="40" cy="136"/>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6" name="Freeform 16"/>
            <p:cNvSpPr>
              <a:spLocks/>
            </p:cNvSpPr>
            <p:nvPr/>
          </p:nvSpPr>
          <p:spPr bwMode="invGray">
            <a:xfrm>
              <a:off x="818" y="462"/>
              <a:ext cx="43" cy="8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7" name="Freeform 17"/>
            <p:cNvSpPr>
              <a:spLocks/>
            </p:cNvSpPr>
            <p:nvPr/>
          </p:nvSpPr>
          <p:spPr bwMode="invGray">
            <a:xfrm>
              <a:off x="928" y="407"/>
              <a:ext cx="40"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8" name="Freeform 18"/>
            <p:cNvSpPr>
              <a:spLocks/>
            </p:cNvSpPr>
            <p:nvPr/>
          </p:nvSpPr>
          <p:spPr bwMode="invGray">
            <a:xfrm>
              <a:off x="1036" y="333"/>
              <a:ext cx="41" cy="249"/>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19" name="Freeform 19"/>
            <p:cNvSpPr>
              <a:spLocks/>
            </p:cNvSpPr>
            <p:nvPr/>
          </p:nvSpPr>
          <p:spPr bwMode="invGray">
            <a:xfrm>
              <a:off x="1145" y="407"/>
              <a:ext cx="40" cy="136"/>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sp>
          <p:nvSpPr>
            <p:cNvPr id="20" name="Freeform 20"/>
            <p:cNvSpPr>
              <a:spLocks/>
            </p:cNvSpPr>
            <p:nvPr/>
          </p:nvSpPr>
          <p:spPr bwMode="invGray">
            <a:xfrm>
              <a:off x="1255" y="462"/>
              <a:ext cx="40" cy="8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a:lstStyle/>
            <a:p>
              <a:pPr algn="ctr" defTabSz="914312" eaLnBrk="0" hangingPunct="0">
                <a:lnSpc>
                  <a:spcPct val="90000"/>
                </a:lnSpc>
                <a:defRPr/>
              </a:pPr>
              <a:endParaRPr lang="en-US" sz="2400">
                <a:solidFill>
                  <a:srgbClr val="FFFFFF"/>
                </a:solidFill>
                <a:latin typeface="Arial" charset="0"/>
                <a:ea typeface="+mn-ea"/>
                <a:cs typeface="Arial" charset="0"/>
              </a:endParaRPr>
            </a:p>
          </p:txBody>
        </p:sp>
      </p:grpSp>
      <p:sp>
        <p:nvSpPr>
          <p:cNvPr id="21" name="Media Placeholder 20"/>
          <p:cNvSpPr>
            <a:spLocks noGrp="1"/>
          </p:cNvSpPr>
          <p:nvPr>
            <p:ph type="media" sz="quarter" idx="10"/>
          </p:nvPr>
        </p:nvSpPr>
        <p:spPr>
          <a:xfrm>
            <a:off x="4391620" y="778669"/>
            <a:ext cx="442456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smtClean="0"/>
              <a:t>Click icon to add media</a:t>
            </a:r>
            <a:endParaRPr lang="en-US" noProof="0" dirty="0"/>
          </a:p>
        </p:txBody>
      </p:sp>
    </p:spTree>
  </p:cSld>
  <p:clrMapOvr>
    <a:masterClrMapping/>
  </p:clrMapOvr>
  <p:transition>
    <p:wipe dir="r"/>
  </p:transition>
</p:sldLayout>
</file>

<file path=ppt/slideLayouts/slideLayout685.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3100" y="0"/>
            <a:ext cx="9157101" cy="6858000"/>
          </a:xfrm>
          <a:prstGeom prst="rect">
            <a:avLst/>
          </a:prstGeom>
          <a:noFill/>
          <a:ln w="9525">
            <a:noFill/>
            <a:miter lim="800000"/>
            <a:headEnd/>
            <a:tailEnd/>
          </a:ln>
        </p:spPr>
      </p:pic>
    </p:spTree>
  </p:cSld>
  <p:clrMapOvr>
    <a:masterClrMapping/>
  </p:clrMapOvr>
  <p:transition>
    <p:wipe dir="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3100" y="0"/>
            <a:ext cx="9157101" cy="6858000"/>
          </a:xfrm>
          <a:prstGeom prst="rect">
            <a:avLst/>
          </a:prstGeom>
          <a:noFill/>
          <a:ln w="9525">
            <a:noFill/>
            <a:miter lim="800000"/>
            <a:headEnd/>
            <a:tailEnd/>
          </a:ln>
        </p:spPr>
      </p:pic>
      <p:sp>
        <p:nvSpPr>
          <p:cNvPr id="3" name="Rectangle 2"/>
          <p:cNvSpPr>
            <a:spLocks noChangeArrowheads="1"/>
          </p:cNvSpPr>
          <p:nvPr userDrawn="1"/>
        </p:nvSpPr>
        <p:spPr bwMode="black">
          <a:xfrm>
            <a:off x="4414797" y="5845179"/>
            <a:ext cx="30964" cy="157163"/>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4" name="Freeform 3"/>
          <p:cNvSpPr>
            <a:spLocks/>
          </p:cNvSpPr>
          <p:nvPr userDrawn="1"/>
        </p:nvSpPr>
        <p:spPr bwMode="black">
          <a:xfrm>
            <a:off x="4595819" y="5840414"/>
            <a:ext cx="89320" cy="16510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5" name="Freeform 4"/>
          <p:cNvSpPr>
            <a:spLocks/>
          </p:cNvSpPr>
          <p:nvPr userDrawn="1"/>
        </p:nvSpPr>
        <p:spPr bwMode="black">
          <a:xfrm>
            <a:off x="4283795" y="5840414"/>
            <a:ext cx="90511" cy="16510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6" name="Freeform 5"/>
          <p:cNvSpPr>
            <a:spLocks noEditPoints="1"/>
          </p:cNvSpPr>
          <p:nvPr userDrawn="1"/>
        </p:nvSpPr>
        <p:spPr bwMode="black">
          <a:xfrm>
            <a:off x="4718486" y="5840414"/>
            <a:ext cx="123857" cy="16510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7" name="Freeform 6"/>
          <p:cNvSpPr>
            <a:spLocks/>
          </p:cNvSpPr>
          <p:nvPr userDrawn="1"/>
        </p:nvSpPr>
        <p:spPr bwMode="black">
          <a:xfrm>
            <a:off x="4486253" y="5840414"/>
            <a:ext cx="79792" cy="16510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8" name="Freeform 7"/>
          <p:cNvSpPr>
            <a:spLocks/>
          </p:cNvSpPr>
          <p:nvPr userDrawn="1"/>
        </p:nvSpPr>
        <p:spPr bwMode="black">
          <a:xfrm>
            <a:off x="4223056" y="5654679"/>
            <a:ext cx="28582" cy="8096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9" name="Freeform 8"/>
          <p:cNvSpPr>
            <a:spLocks/>
          </p:cNvSpPr>
          <p:nvPr userDrawn="1"/>
        </p:nvSpPr>
        <p:spPr bwMode="black">
          <a:xfrm>
            <a:off x="4304039" y="5600700"/>
            <a:ext cx="29774" cy="13493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0" name="Freeform 9"/>
          <p:cNvSpPr>
            <a:spLocks/>
          </p:cNvSpPr>
          <p:nvPr userDrawn="1"/>
        </p:nvSpPr>
        <p:spPr bwMode="black">
          <a:xfrm>
            <a:off x="4385023" y="5526088"/>
            <a:ext cx="29774" cy="24765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1" name="Freeform 10"/>
          <p:cNvSpPr>
            <a:spLocks/>
          </p:cNvSpPr>
          <p:nvPr userDrawn="1"/>
        </p:nvSpPr>
        <p:spPr bwMode="black">
          <a:xfrm>
            <a:off x="4467200" y="5600700"/>
            <a:ext cx="29773" cy="13493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2" name="Freeform 11"/>
          <p:cNvSpPr>
            <a:spLocks/>
          </p:cNvSpPr>
          <p:nvPr userDrawn="1"/>
        </p:nvSpPr>
        <p:spPr bwMode="black">
          <a:xfrm>
            <a:off x="4546991" y="5654679"/>
            <a:ext cx="32156" cy="8096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3" name="Freeform 12"/>
          <p:cNvSpPr>
            <a:spLocks/>
          </p:cNvSpPr>
          <p:nvPr userDrawn="1"/>
        </p:nvSpPr>
        <p:spPr bwMode="black">
          <a:xfrm>
            <a:off x="4629168" y="5600700"/>
            <a:ext cx="29773" cy="13493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4" name="Freeform 13"/>
          <p:cNvSpPr>
            <a:spLocks/>
          </p:cNvSpPr>
          <p:nvPr userDrawn="1"/>
        </p:nvSpPr>
        <p:spPr bwMode="black">
          <a:xfrm>
            <a:off x="4711339" y="5526088"/>
            <a:ext cx="29774" cy="24765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5" name="Freeform 14"/>
          <p:cNvSpPr>
            <a:spLocks/>
          </p:cNvSpPr>
          <p:nvPr userDrawn="1"/>
        </p:nvSpPr>
        <p:spPr bwMode="black">
          <a:xfrm>
            <a:off x="4792323" y="5600700"/>
            <a:ext cx="29774" cy="13493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6" name="Freeform 15"/>
          <p:cNvSpPr>
            <a:spLocks/>
          </p:cNvSpPr>
          <p:nvPr userDrawn="1"/>
        </p:nvSpPr>
        <p:spPr bwMode="black">
          <a:xfrm>
            <a:off x="4874500" y="5654679"/>
            <a:ext cx="29773" cy="8096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687.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3100" y="0"/>
            <a:ext cx="9157101" cy="6858000"/>
          </a:xfrm>
          <a:prstGeom prst="rect">
            <a:avLst/>
          </a:prstGeom>
          <a:noFill/>
          <a:ln w="9525">
            <a:noFill/>
            <a:miter lim="800000"/>
            <a:headEnd/>
            <a:tailEnd/>
          </a:ln>
        </p:spPr>
      </p:pic>
      <p:sp>
        <p:nvSpPr>
          <p:cNvPr id="3" name="TextBox 2"/>
          <p:cNvSpPr txBox="1"/>
          <p:nvPr userDrawn="1"/>
        </p:nvSpPr>
        <p:spPr>
          <a:xfrm>
            <a:off x="644295" y="3060704"/>
            <a:ext cx="2467324" cy="646323"/>
          </a:xfrm>
          <a:prstGeom prst="rect">
            <a:avLst/>
          </a:prstGeom>
          <a:noFill/>
        </p:spPr>
        <p:txBody>
          <a:bodyPr wrap="none" lIns="91431" tIns="45716" rIns="91431" bIns="45716">
            <a:spAutoFit/>
          </a:bodyPr>
          <a:lstStyle/>
          <a:p>
            <a:pPr defTabSz="914312" fontAlgn="auto">
              <a:spcBef>
                <a:spcPts val="0"/>
              </a:spcBef>
              <a:spcAft>
                <a:spcPts val="0"/>
              </a:spcAft>
              <a:defRPr/>
            </a:pPr>
            <a:r>
              <a:rPr lang="en-US" sz="3600" dirty="0">
                <a:solidFill>
                  <a:srgbClr val="FFFFFF"/>
                </a:solidFill>
                <a:latin typeface="Arial"/>
                <a:ea typeface="+mn-ea"/>
                <a:cs typeface="Arial" charset="0"/>
              </a:rPr>
              <a:t>Thank you.</a:t>
            </a:r>
          </a:p>
        </p:txBody>
      </p:sp>
      <p:sp>
        <p:nvSpPr>
          <p:cNvPr id="4" name="Rectangle 3"/>
          <p:cNvSpPr>
            <a:spLocks noChangeArrowheads="1"/>
          </p:cNvSpPr>
          <p:nvPr userDrawn="1"/>
        </p:nvSpPr>
        <p:spPr bwMode="black">
          <a:xfrm>
            <a:off x="6308386" y="3708401"/>
            <a:ext cx="88129" cy="441325"/>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5" name="Freeform 4"/>
          <p:cNvSpPr>
            <a:spLocks/>
          </p:cNvSpPr>
          <p:nvPr userDrawn="1"/>
        </p:nvSpPr>
        <p:spPr bwMode="black">
          <a:xfrm>
            <a:off x="6818106" y="3697292"/>
            <a:ext cx="253669" cy="466725"/>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6" name="Freeform 5"/>
          <p:cNvSpPr>
            <a:spLocks/>
          </p:cNvSpPr>
          <p:nvPr userDrawn="1"/>
        </p:nvSpPr>
        <p:spPr bwMode="black">
          <a:xfrm>
            <a:off x="5942766" y="3697292"/>
            <a:ext cx="252478" cy="466725"/>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7" name="Freeform 6"/>
          <p:cNvSpPr>
            <a:spLocks noEditPoints="1"/>
          </p:cNvSpPr>
          <p:nvPr userDrawn="1"/>
        </p:nvSpPr>
        <p:spPr bwMode="black">
          <a:xfrm>
            <a:off x="7163476" y="3697292"/>
            <a:ext cx="347753" cy="466725"/>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8" name="Freeform 7"/>
          <p:cNvSpPr>
            <a:spLocks/>
          </p:cNvSpPr>
          <p:nvPr userDrawn="1"/>
        </p:nvSpPr>
        <p:spPr bwMode="black">
          <a:xfrm>
            <a:off x="6509652" y="3697292"/>
            <a:ext cx="226278" cy="466725"/>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9" name="Freeform 8"/>
          <p:cNvSpPr>
            <a:spLocks/>
          </p:cNvSpPr>
          <p:nvPr userDrawn="1"/>
        </p:nvSpPr>
        <p:spPr bwMode="black">
          <a:xfrm>
            <a:off x="5768892" y="3082928"/>
            <a:ext cx="82175" cy="22701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0" name="Freeform 9"/>
          <p:cNvSpPr>
            <a:spLocks/>
          </p:cNvSpPr>
          <p:nvPr userDrawn="1"/>
        </p:nvSpPr>
        <p:spPr bwMode="black">
          <a:xfrm>
            <a:off x="5999932" y="2930528"/>
            <a:ext cx="82175"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1" name="Freeform 10"/>
          <p:cNvSpPr>
            <a:spLocks/>
          </p:cNvSpPr>
          <p:nvPr userDrawn="1"/>
        </p:nvSpPr>
        <p:spPr bwMode="black">
          <a:xfrm>
            <a:off x="6226211" y="2720976"/>
            <a:ext cx="82175" cy="69850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2" name="Freeform 11"/>
          <p:cNvSpPr>
            <a:spLocks/>
          </p:cNvSpPr>
          <p:nvPr userDrawn="1"/>
        </p:nvSpPr>
        <p:spPr bwMode="black">
          <a:xfrm>
            <a:off x="6457251" y="2930528"/>
            <a:ext cx="82175"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3" name="Freeform 12"/>
          <p:cNvSpPr>
            <a:spLocks/>
          </p:cNvSpPr>
          <p:nvPr userDrawn="1"/>
        </p:nvSpPr>
        <p:spPr bwMode="black">
          <a:xfrm>
            <a:off x="6683530" y="3082928"/>
            <a:ext cx="86939" cy="22701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4" name="Freeform 13"/>
          <p:cNvSpPr>
            <a:spLocks/>
          </p:cNvSpPr>
          <p:nvPr userDrawn="1"/>
        </p:nvSpPr>
        <p:spPr bwMode="black">
          <a:xfrm>
            <a:off x="6913379" y="2930528"/>
            <a:ext cx="84556"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5" name="Freeform 14"/>
          <p:cNvSpPr>
            <a:spLocks/>
          </p:cNvSpPr>
          <p:nvPr userDrawn="1"/>
        </p:nvSpPr>
        <p:spPr bwMode="black">
          <a:xfrm>
            <a:off x="7144423" y="2720976"/>
            <a:ext cx="83365" cy="69850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6" name="Freeform 15"/>
          <p:cNvSpPr>
            <a:spLocks/>
          </p:cNvSpPr>
          <p:nvPr userDrawn="1"/>
        </p:nvSpPr>
        <p:spPr bwMode="black">
          <a:xfrm>
            <a:off x="7371891" y="2930528"/>
            <a:ext cx="83365"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7" name="Freeform 16"/>
          <p:cNvSpPr>
            <a:spLocks/>
          </p:cNvSpPr>
          <p:nvPr userDrawn="1"/>
        </p:nvSpPr>
        <p:spPr bwMode="black">
          <a:xfrm>
            <a:off x="7602932" y="3082928"/>
            <a:ext cx="83365" cy="22701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1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1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1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1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1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1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1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1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700"/>
                                        <p:tgtEl>
                                          <p:spTgt spid="6"/>
                                        </p:tgtEl>
                                      </p:cBhvr>
                                    </p:animEffect>
                                  </p:childTnLst>
                                </p:cTn>
                              </p:par>
                              <p:par>
                                <p:cTn id="62" presetID="10" presetClass="entr" presetSubtype="0" fill="hold" nodeType="withEffect">
                                  <p:stCondLst>
                                    <p:cond delay="1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700"/>
                                        <p:tgtEl>
                                          <p:spTgt spid="4"/>
                                        </p:tgtEl>
                                      </p:cBhvr>
                                    </p:animEffect>
                                  </p:childTnLst>
                                </p:cTn>
                              </p:par>
                              <p:par>
                                <p:cTn id="65" presetID="10" presetClass="entr" presetSubtype="0" fill="hold" nodeType="withEffect">
                                  <p:stCondLst>
                                    <p:cond delay="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00"/>
                                        <p:tgtEl>
                                          <p:spTgt spid="8"/>
                                        </p:tgtEl>
                                      </p:cBhvr>
                                    </p:animEffect>
                                  </p:childTnLst>
                                </p:cTn>
                              </p:par>
                              <p:par>
                                <p:cTn id="68" presetID="10" presetClass="entr" presetSubtype="0" fill="hold" nodeType="withEffect">
                                  <p:stCondLst>
                                    <p:cond delay="30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700"/>
                                        <p:tgtEl>
                                          <p:spTgt spid="5"/>
                                        </p:tgtEl>
                                      </p:cBhvr>
                                    </p:animEffect>
                                  </p:childTnLst>
                                </p:cTn>
                              </p:par>
                              <p:par>
                                <p:cTn id="71" presetID="10" presetClass="entr" presetSubtype="0" fill="hold" nodeType="withEffect">
                                  <p:stCondLst>
                                    <p:cond delay="40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688.xml><?xml version="1.0" encoding="utf-8"?>
<p:sldLayout xmlns:a="http://schemas.openxmlformats.org/drawingml/2006/main" xmlns:r="http://schemas.openxmlformats.org/officeDocument/2006/relationships" xmlns:p="http://schemas.openxmlformats.org/presentationml/2006/main" showMasterSp="0" preserve="1">
  <p:cSld name="Closing Slide-red">
    <p:spTree>
      <p:nvGrpSpPr>
        <p:cNvPr id="1" name=""/>
        <p:cNvGrpSpPr/>
        <p:nvPr/>
      </p:nvGrpSpPr>
      <p:grpSpPr>
        <a:xfrm>
          <a:off x="0" y="0"/>
          <a:ext cx="0" cy="0"/>
          <a:chOff x="0" y="0"/>
          <a:chExt cx="0" cy="0"/>
        </a:xfrm>
      </p:grpSpPr>
      <p:pic>
        <p:nvPicPr>
          <p:cNvPr id="2" name="Picture 1" descr="Complex_Gradient7.jpg"/>
          <p:cNvPicPr>
            <a:picLocks noChangeAspect="1"/>
          </p:cNvPicPr>
          <p:nvPr userDrawn="1"/>
        </p:nvPicPr>
        <p:blipFill>
          <a:blip r:embed="rId2" cstate="print"/>
          <a:srcRect l="1695" r="14438"/>
          <a:stretch>
            <a:fillRect/>
          </a:stretch>
        </p:blipFill>
        <p:spPr bwMode="auto">
          <a:xfrm>
            <a:off x="0" y="0"/>
            <a:ext cx="9144000" cy="6858000"/>
          </a:xfrm>
          <a:prstGeom prst="rect">
            <a:avLst/>
          </a:prstGeom>
          <a:noFill/>
          <a:ln w="9525">
            <a:noFill/>
            <a:miter lim="800000"/>
            <a:headEnd/>
            <a:tailEnd/>
          </a:ln>
        </p:spPr>
      </p:pic>
      <p:sp>
        <p:nvSpPr>
          <p:cNvPr id="3" name="Rectangle 2"/>
          <p:cNvSpPr>
            <a:spLocks noChangeArrowheads="1"/>
          </p:cNvSpPr>
          <p:nvPr userDrawn="1"/>
        </p:nvSpPr>
        <p:spPr bwMode="black">
          <a:xfrm>
            <a:off x="4414797" y="5845179"/>
            <a:ext cx="30964" cy="157163"/>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4" name="Freeform 3"/>
          <p:cNvSpPr>
            <a:spLocks/>
          </p:cNvSpPr>
          <p:nvPr userDrawn="1"/>
        </p:nvSpPr>
        <p:spPr bwMode="black">
          <a:xfrm>
            <a:off x="4595819" y="5840414"/>
            <a:ext cx="89320" cy="165100"/>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5" name="Freeform 4"/>
          <p:cNvSpPr>
            <a:spLocks/>
          </p:cNvSpPr>
          <p:nvPr userDrawn="1"/>
        </p:nvSpPr>
        <p:spPr bwMode="black">
          <a:xfrm>
            <a:off x="4283795" y="5840414"/>
            <a:ext cx="90511" cy="165100"/>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6" name="Freeform 5"/>
          <p:cNvSpPr>
            <a:spLocks noEditPoints="1"/>
          </p:cNvSpPr>
          <p:nvPr userDrawn="1"/>
        </p:nvSpPr>
        <p:spPr bwMode="black">
          <a:xfrm>
            <a:off x="4718486" y="5840414"/>
            <a:ext cx="123857" cy="165100"/>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7" name="Freeform 6"/>
          <p:cNvSpPr>
            <a:spLocks/>
          </p:cNvSpPr>
          <p:nvPr userDrawn="1"/>
        </p:nvSpPr>
        <p:spPr bwMode="black">
          <a:xfrm>
            <a:off x="4486253" y="5840414"/>
            <a:ext cx="79792" cy="165100"/>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8" name="Freeform 7"/>
          <p:cNvSpPr>
            <a:spLocks/>
          </p:cNvSpPr>
          <p:nvPr userDrawn="1"/>
        </p:nvSpPr>
        <p:spPr bwMode="black">
          <a:xfrm>
            <a:off x="4223056" y="5654679"/>
            <a:ext cx="28582" cy="8096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9" name="Freeform 8"/>
          <p:cNvSpPr>
            <a:spLocks/>
          </p:cNvSpPr>
          <p:nvPr userDrawn="1"/>
        </p:nvSpPr>
        <p:spPr bwMode="black">
          <a:xfrm>
            <a:off x="4304039" y="5600700"/>
            <a:ext cx="29774" cy="13493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0" name="Freeform 9"/>
          <p:cNvSpPr>
            <a:spLocks/>
          </p:cNvSpPr>
          <p:nvPr userDrawn="1"/>
        </p:nvSpPr>
        <p:spPr bwMode="black">
          <a:xfrm>
            <a:off x="4385023" y="5526088"/>
            <a:ext cx="29774" cy="24765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1" name="Freeform 10"/>
          <p:cNvSpPr>
            <a:spLocks/>
          </p:cNvSpPr>
          <p:nvPr userDrawn="1"/>
        </p:nvSpPr>
        <p:spPr bwMode="black">
          <a:xfrm>
            <a:off x="4467200" y="5600700"/>
            <a:ext cx="29773" cy="134938"/>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2" name="Freeform 11"/>
          <p:cNvSpPr>
            <a:spLocks/>
          </p:cNvSpPr>
          <p:nvPr userDrawn="1"/>
        </p:nvSpPr>
        <p:spPr bwMode="black">
          <a:xfrm>
            <a:off x="4546991" y="5654679"/>
            <a:ext cx="32156" cy="8096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3" name="Freeform 12"/>
          <p:cNvSpPr>
            <a:spLocks/>
          </p:cNvSpPr>
          <p:nvPr userDrawn="1"/>
        </p:nvSpPr>
        <p:spPr bwMode="black">
          <a:xfrm>
            <a:off x="4629168" y="5600700"/>
            <a:ext cx="29773" cy="13493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4" name="Freeform 13"/>
          <p:cNvSpPr>
            <a:spLocks/>
          </p:cNvSpPr>
          <p:nvPr userDrawn="1"/>
        </p:nvSpPr>
        <p:spPr bwMode="black">
          <a:xfrm>
            <a:off x="4711339" y="5526088"/>
            <a:ext cx="29774" cy="24765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5" name="Freeform 14"/>
          <p:cNvSpPr>
            <a:spLocks/>
          </p:cNvSpPr>
          <p:nvPr userDrawn="1"/>
        </p:nvSpPr>
        <p:spPr bwMode="black">
          <a:xfrm>
            <a:off x="4792323" y="5600700"/>
            <a:ext cx="29774" cy="134938"/>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6" name="Freeform 15"/>
          <p:cNvSpPr>
            <a:spLocks/>
          </p:cNvSpPr>
          <p:nvPr userDrawn="1"/>
        </p:nvSpPr>
        <p:spPr bwMode="black">
          <a:xfrm>
            <a:off x="4874500" y="5654679"/>
            <a:ext cx="29773" cy="8096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00"/>
                                        <p:tgtEl>
                                          <p:spTgt spid="12"/>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700"/>
                                        <p:tgtEl>
                                          <p:spTgt spid="14"/>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700"/>
                                        <p:tgtEl>
                                          <p:spTgt spid="16"/>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00"/>
                                        <p:tgtEl>
                                          <p:spTgt spid="9"/>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700"/>
                                        <p:tgtEl>
                                          <p:spTgt spid="11"/>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700"/>
                                        <p:tgtEl>
                                          <p:spTgt spid="13"/>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00"/>
                                        <p:tgtEl>
                                          <p:spTgt spid="15"/>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8"/>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10"/>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12"/>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14"/>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16"/>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9"/>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11"/>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13"/>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15"/>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689.xml><?xml version="1.0" encoding="utf-8"?>
<p:sldLayout xmlns:a="http://schemas.openxmlformats.org/drawingml/2006/main" xmlns:r="http://schemas.openxmlformats.org/officeDocument/2006/relationships" xmlns:p="http://schemas.openxmlformats.org/presentationml/2006/main" showMasterSp="0" preserve="1">
  <p:cSld name="Closing Slide-red thank you">
    <p:spTree>
      <p:nvGrpSpPr>
        <p:cNvPr id="1" name=""/>
        <p:cNvGrpSpPr/>
        <p:nvPr/>
      </p:nvGrpSpPr>
      <p:grpSpPr>
        <a:xfrm>
          <a:off x="0" y="0"/>
          <a:ext cx="0" cy="0"/>
          <a:chOff x="0" y="0"/>
          <a:chExt cx="0" cy="0"/>
        </a:xfrm>
      </p:grpSpPr>
      <p:pic>
        <p:nvPicPr>
          <p:cNvPr id="2" name="Picture 1" descr="Complex_Gradient7.jpg"/>
          <p:cNvPicPr>
            <a:picLocks noChangeAspect="1"/>
          </p:cNvPicPr>
          <p:nvPr userDrawn="1"/>
        </p:nvPicPr>
        <p:blipFill>
          <a:blip r:embed="rId2" cstate="print"/>
          <a:srcRect l="1695" r="14438"/>
          <a:stretch>
            <a:fillRect/>
          </a:stretch>
        </p:blipFill>
        <p:spPr bwMode="auto">
          <a:xfrm>
            <a:off x="0" y="0"/>
            <a:ext cx="9144000" cy="6858000"/>
          </a:xfrm>
          <a:prstGeom prst="rect">
            <a:avLst/>
          </a:prstGeom>
          <a:noFill/>
          <a:ln w="9525">
            <a:noFill/>
            <a:miter lim="800000"/>
            <a:headEnd/>
            <a:tailEnd/>
          </a:ln>
        </p:spPr>
      </p:pic>
      <p:sp>
        <p:nvSpPr>
          <p:cNvPr id="3" name="TextBox 2"/>
          <p:cNvSpPr txBox="1"/>
          <p:nvPr userDrawn="1"/>
        </p:nvSpPr>
        <p:spPr>
          <a:xfrm>
            <a:off x="644295" y="3060704"/>
            <a:ext cx="2467324" cy="646323"/>
          </a:xfrm>
          <a:prstGeom prst="rect">
            <a:avLst/>
          </a:prstGeom>
          <a:noFill/>
        </p:spPr>
        <p:txBody>
          <a:bodyPr wrap="none" lIns="91431" tIns="45716" rIns="91431" bIns="45716">
            <a:spAutoFit/>
          </a:bodyPr>
          <a:lstStyle/>
          <a:p>
            <a:pPr defTabSz="914312" fontAlgn="auto">
              <a:spcBef>
                <a:spcPts val="0"/>
              </a:spcBef>
              <a:spcAft>
                <a:spcPts val="0"/>
              </a:spcAft>
              <a:defRPr/>
            </a:pPr>
            <a:r>
              <a:rPr lang="en-US" sz="3600" dirty="0">
                <a:solidFill>
                  <a:srgbClr val="FFFFFF"/>
                </a:solidFill>
                <a:latin typeface="Arial"/>
                <a:ea typeface="+mn-ea"/>
                <a:cs typeface="Arial" charset="0"/>
              </a:rPr>
              <a:t>Thank you.</a:t>
            </a:r>
          </a:p>
        </p:txBody>
      </p:sp>
      <p:sp>
        <p:nvSpPr>
          <p:cNvPr id="4" name="Rectangle 3"/>
          <p:cNvSpPr>
            <a:spLocks noChangeArrowheads="1"/>
          </p:cNvSpPr>
          <p:nvPr userDrawn="1"/>
        </p:nvSpPr>
        <p:spPr bwMode="black">
          <a:xfrm>
            <a:off x="6308386" y="3708401"/>
            <a:ext cx="88129" cy="441325"/>
          </a:xfrm>
          <a:prstGeom prst="rect">
            <a:avLst/>
          </a:prstGeom>
          <a:solidFill>
            <a:schemeClr val="bg1"/>
          </a:solidFill>
          <a:ln w="9525">
            <a:noFill/>
            <a:miter lim="800000"/>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5" name="Freeform 4"/>
          <p:cNvSpPr>
            <a:spLocks/>
          </p:cNvSpPr>
          <p:nvPr userDrawn="1"/>
        </p:nvSpPr>
        <p:spPr bwMode="black">
          <a:xfrm>
            <a:off x="6818106" y="3697292"/>
            <a:ext cx="253669" cy="466725"/>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6" name="Freeform 5"/>
          <p:cNvSpPr>
            <a:spLocks/>
          </p:cNvSpPr>
          <p:nvPr userDrawn="1"/>
        </p:nvSpPr>
        <p:spPr bwMode="black">
          <a:xfrm>
            <a:off x="5942766" y="3697292"/>
            <a:ext cx="252478" cy="466725"/>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7" name="Freeform 6"/>
          <p:cNvSpPr>
            <a:spLocks noEditPoints="1"/>
          </p:cNvSpPr>
          <p:nvPr userDrawn="1"/>
        </p:nvSpPr>
        <p:spPr bwMode="black">
          <a:xfrm>
            <a:off x="7163476" y="3697292"/>
            <a:ext cx="347753" cy="466725"/>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8" name="Freeform 7"/>
          <p:cNvSpPr>
            <a:spLocks/>
          </p:cNvSpPr>
          <p:nvPr userDrawn="1"/>
        </p:nvSpPr>
        <p:spPr bwMode="black">
          <a:xfrm>
            <a:off x="6509652" y="3697292"/>
            <a:ext cx="226278" cy="466725"/>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9" name="Freeform 8"/>
          <p:cNvSpPr>
            <a:spLocks/>
          </p:cNvSpPr>
          <p:nvPr userDrawn="1"/>
        </p:nvSpPr>
        <p:spPr bwMode="black">
          <a:xfrm>
            <a:off x="5768892" y="3082928"/>
            <a:ext cx="82175" cy="22701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0" name="Freeform 9"/>
          <p:cNvSpPr>
            <a:spLocks/>
          </p:cNvSpPr>
          <p:nvPr userDrawn="1"/>
        </p:nvSpPr>
        <p:spPr bwMode="black">
          <a:xfrm>
            <a:off x="5999932" y="2930528"/>
            <a:ext cx="82175"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1" name="Freeform 10"/>
          <p:cNvSpPr>
            <a:spLocks/>
          </p:cNvSpPr>
          <p:nvPr userDrawn="1"/>
        </p:nvSpPr>
        <p:spPr bwMode="black">
          <a:xfrm>
            <a:off x="6226211" y="2720976"/>
            <a:ext cx="82175" cy="698500"/>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2" name="Freeform 11"/>
          <p:cNvSpPr>
            <a:spLocks/>
          </p:cNvSpPr>
          <p:nvPr userDrawn="1"/>
        </p:nvSpPr>
        <p:spPr bwMode="black">
          <a:xfrm>
            <a:off x="6457251" y="2930528"/>
            <a:ext cx="82175" cy="379413"/>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3" name="Freeform 12"/>
          <p:cNvSpPr>
            <a:spLocks/>
          </p:cNvSpPr>
          <p:nvPr userDrawn="1"/>
        </p:nvSpPr>
        <p:spPr bwMode="black">
          <a:xfrm>
            <a:off x="6683530" y="3082928"/>
            <a:ext cx="86939" cy="22701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4" name="Freeform 13"/>
          <p:cNvSpPr>
            <a:spLocks/>
          </p:cNvSpPr>
          <p:nvPr userDrawn="1"/>
        </p:nvSpPr>
        <p:spPr bwMode="black">
          <a:xfrm>
            <a:off x="6913379" y="2930528"/>
            <a:ext cx="84556"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5" name="Freeform 14"/>
          <p:cNvSpPr>
            <a:spLocks/>
          </p:cNvSpPr>
          <p:nvPr userDrawn="1"/>
        </p:nvSpPr>
        <p:spPr bwMode="black">
          <a:xfrm>
            <a:off x="7144423" y="2720976"/>
            <a:ext cx="83365" cy="698500"/>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6" name="Freeform 15"/>
          <p:cNvSpPr>
            <a:spLocks/>
          </p:cNvSpPr>
          <p:nvPr userDrawn="1"/>
        </p:nvSpPr>
        <p:spPr bwMode="black">
          <a:xfrm>
            <a:off x="7371891" y="2930528"/>
            <a:ext cx="83365" cy="379413"/>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
        <p:nvSpPr>
          <p:cNvPr id="17" name="Freeform 16"/>
          <p:cNvSpPr>
            <a:spLocks/>
          </p:cNvSpPr>
          <p:nvPr userDrawn="1"/>
        </p:nvSpPr>
        <p:spPr bwMode="black">
          <a:xfrm>
            <a:off x="7602932" y="3082928"/>
            <a:ext cx="83365" cy="22701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w="9525">
            <a:noFill/>
            <a:round/>
            <a:headEnd/>
            <a:tailEnd/>
          </a:ln>
        </p:spPr>
        <p:txBody>
          <a:bodyPr lIns="91431" tIns="45716" rIns="91431" bIns="45716"/>
          <a:lstStyle/>
          <a:p>
            <a:pPr defTabSz="914312" fontAlgn="auto">
              <a:spcBef>
                <a:spcPts val="0"/>
              </a:spcBef>
              <a:spcAft>
                <a:spcPts val="0"/>
              </a:spcAft>
              <a:defRPr/>
            </a:pPr>
            <a:endParaRPr lang="en-US">
              <a:solidFill>
                <a:srgbClr val="0096D6"/>
              </a:solidFill>
              <a:latin typeface="Arial"/>
              <a:ea typeface="+mn-ea"/>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700"/>
                                        <p:tgtEl>
                                          <p:spTgt spid="9"/>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00"/>
                                        <p:tgtEl>
                                          <p:spTgt spid="10"/>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700"/>
                                        <p:tgtEl>
                                          <p:spTgt spid="11"/>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00"/>
                                        <p:tgtEl>
                                          <p:spTgt spid="12"/>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00"/>
                                        <p:tgtEl>
                                          <p:spTgt spid="13"/>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00"/>
                                        <p:tgtEl>
                                          <p:spTgt spid="1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700"/>
                                        <p:tgtEl>
                                          <p:spTgt spid="15"/>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700"/>
                                        <p:tgtEl>
                                          <p:spTgt spid="16"/>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700"/>
                                        <p:tgtEl>
                                          <p:spTgt spid="17"/>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9"/>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11"/>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13"/>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15"/>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17"/>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10"/>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12"/>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14"/>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16"/>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700"/>
                                        <p:tgtEl>
                                          <p:spTgt spid="6"/>
                                        </p:tgtEl>
                                      </p:cBhvr>
                                    </p:animEffect>
                                  </p:childTnLst>
                                </p:cTn>
                              </p:par>
                              <p:par>
                                <p:cTn id="62" presetID="10" presetClass="entr" presetSubtype="0" fill="hold" nodeType="withEffect">
                                  <p:stCondLst>
                                    <p:cond delay="10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700"/>
                                        <p:tgtEl>
                                          <p:spTgt spid="4"/>
                                        </p:tgtEl>
                                      </p:cBhvr>
                                    </p:animEffect>
                                  </p:childTnLst>
                                </p:cTn>
                              </p:par>
                              <p:par>
                                <p:cTn id="65" presetID="10" presetClass="entr" presetSubtype="0" fill="hold" nodeType="withEffect">
                                  <p:stCondLst>
                                    <p:cond delay="20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700"/>
                                        <p:tgtEl>
                                          <p:spTgt spid="8"/>
                                        </p:tgtEl>
                                      </p:cBhvr>
                                    </p:animEffect>
                                  </p:childTnLst>
                                </p:cTn>
                              </p:par>
                              <p:par>
                                <p:cTn id="68" presetID="10" presetClass="entr" presetSubtype="0" fill="hold" nodeType="withEffect">
                                  <p:stCondLst>
                                    <p:cond delay="30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700"/>
                                        <p:tgtEl>
                                          <p:spTgt spid="5"/>
                                        </p:tgtEl>
                                      </p:cBhvr>
                                    </p:animEffect>
                                  </p:childTnLst>
                                </p:cTn>
                              </p:par>
                              <p:par>
                                <p:cTn id="71" presetID="10" presetClass="entr" presetSubtype="0" fill="hold" nodeType="withEffect">
                                  <p:stCondLst>
                                    <p:cond delay="40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Small photo_top left">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7"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8"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2" name="Rectangle 31"/>
          <p:cNvSpPr/>
          <p:nvPr/>
        </p:nvSpPr>
        <p:spPr>
          <a:xfrm>
            <a:off x="338329" y="310896"/>
            <a:ext cx="3273552" cy="2459736"/>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6" name="Picture Placeholder 25"/>
          <p:cNvSpPr>
            <a:spLocks noGrp="1"/>
          </p:cNvSpPr>
          <p:nvPr>
            <p:ph type="pic" sz="quarter" idx="10" hasCustomPrompt="1"/>
          </p:nvPr>
        </p:nvSpPr>
        <p:spPr>
          <a:xfrm>
            <a:off x="338329"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9" name="Title 8"/>
          <p:cNvSpPr>
            <a:spLocks noGrp="1"/>
          </p:cNvSpPr>
          <p:nvPr>
            <p:ph type="title" hasCustomPrompt="1"/>
          </p:nvPr>
        </p:nvSpPr>
        <p:spPr>
          <a:xfrm>
            <a:off x="229703" y="3429000"/>
            <a:ext cx="7009298" cy="1421920"/>
          </a:xfrm>
        </p:spPr>
        <p:txBody>
          <a:bodyPr anchor="t">
            <a:spAutoFit/>
          </a:bodyPr>
          <a:lstStyle>
            <a:lvl1pPr marL="0" marR="0" indent="0" algn="l" defTabSz="914312" rtl="0" eaLnBrk="1" fontAlgn="auto" latinLnBrk="0" hangingPunct="1">
              <a:lnSpc>
                <a:spcPct val="80000"/>
              </a:lnSpc>
              <a:spcBef>
                <a:spcPct val="0"/>
              </a:spcBef>
              <a:spcAft>
                <a:spcPts val="0"/>
              </a:spcAft>
              <a:buClrTx/>
              <a:buSzTx/>
              <a:buFontTx/>
              <a:buNone/>
              <a:tabLst/>
              <a:defRPr sz="5400">
                <a:solidFill>
                  <a:srgbClr val="FFFFFF"/>
                </a:solidFill>
                <a:latin typeface="+mj-lt"/>
              </a:defRPr>
            </a:lvl1pPr>
          </a:lstStyle>
          <a:p>
            <a:r>
              <a:rPr lang="en-US" dirty="0" smtClean="0"/>
              <a:t>Large photo </a:t>
            </a:r>
            <a:br>
              <a:rPr lang="en-US" dirty="0" smtClean="0"/>
            </a:br>
            <a:r>
              <a:rPr lang="en-US" dirty="0" smtClean="0"/>
              <a:t>caption here.</a:t>
            </a:r>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Portrait photo_right side">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0" name="Rectangle 39"/>
          <p:cNvSpPr/>
          <p:nvPr/>
        </p:nvSpPr>
        <p:spPr>
          <a:xfrm>
            <a:off x="4992624" y="859536"/>
            <a:ext cx="3630168"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6" name="Picture Placeholder 25"/>
          <p:cNvSpPr>
            <a:spLocks noGrp="1"/>
          </p:cNvSpPr>
          <p:nvPr>
            <p:ph type="pic" sz="quarter" idx="10" hasCustomPrompt="1"/>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anchor="ctr" anchorCtr="0"/>
          <a:lstStyle>
            <a:lvl1pPr algn="ctr">
              <a:buFontTx/>
              <a:buNone/>
              <a:defRPr>
                <a:solidFill>
                  <a:schemeClr val="bg1"/>
                </a:solidFill>
                <a:latin typeface="+mj-lt"/>
              </a:defRPr>
            </a:lvl1pPr>
          </a:lstStyle>
          <a:p>
            <a:r>
              <a:rPr lang="en-US" dirty="0" smtClean="0"/>
              <a:t>Insert photo here</a:t>
            </a:r>
            <a:endParaRPr lang="en-US" dirty="0"/>
          </a:p>
        </p:txBody>
      </p:sp>
      <p:sp>
        <p:nvSpPr>
          <p:cNvPr id="9" name="Title 8"/>
          <p:cNvSpPr>
            <a:spLocks noGrp="1"/>
          </p:cNvSpPr>
          <p:nvPr>
            <p:ph type="title"/>
          </p:nvPr>
        </p:nvSpPr>
        <p:spPr>
          <a:xfrm>
            <a:off x="229703" y="728973"/>
            <a:ext cx="4349918" cy="978721"/>
          </a:xfrm>
        </p:spPr>
        <p:txBody>
          <a:bodyPr anchor="t">
            <a:spAutoFit/>
          </a:bodyPr>
          <a:lstStyle>
            <a:lvl1pPr>
              <a:defRPr>
                <a:solidFill>
                  <a:srgbClr val="FFFFFF"/>
                </a:solidFill>
                <a:latin typeface="+mj-lt"/>
              </a:defRPr>
            </a:lvl1pPr>
          </a:lstStyle>
          <a:p>
            <a:r>
              <a:rPr lang="en-US" dirty="0" smtClean="0"/>
              <a:t>Click to edit Master title style</a:t>
            </a:r>
            <a:endParaRPr lang="en-US" dirty="0"/>
          </a:p>
        </p:txBody>
      </p:sp>
      <p:sp>
        <p:nvSpPr>
          <p:cNvPr id="6"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7"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8"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Multiple phot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48" name="Rectangle 47"/>
          <p:cNvSpPr/>
          <p:nvPr/>
        </p:nvSpPr>
        <p:spPr>
          <a:xfrm>
            <a:off x="3668713" y="311149"/>
            <a:ext cx="3268136"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9" name="Picture Placeholder 25"/>
          <p:cNvSpPr>
            <a:spLocks noGrp="1"/>
          </p:cNvSpPr>
          <p:nvPr>
            <p:ph type="pic" sz="quarter" idx="11" hasCustomPrompt="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29" name="Rectangle 28"/>
          <p:cNvSpPr/>
          <p:nvPr/>
        </p:nvSpPr>
        <p:spPr>
          <a:xfrm>
            <a:off x="334963" y="311149"/>
            <a:ext cx="3258612" cy="266065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6" name="Picture Placeholder 25"/>
          <p:cNvSpPr>
            <a:spLocks noGrp="1"/>
          </p:cNvSpPr>
          <p:nvPr>
            <p:ph type="pic" sz="quarter" idx="10" hasCustomPrompt="1"/>
          </p:nvPr>
        </p:nvSpPr>
        <p:spPr>
          <a:xfrm>
            <a:off x="320825"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0" name="Rectangle 49"/>
          <p:cNvSpPr/>
          <p:nvPr/>
        </p:nvSpPr>
        <p:spPr>
          <a:xfrm>
            <a:off x="7011988" y="311150"/>
            <a:ext cx="1806574" cy="1308101"/>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1" name="Picture Placeholder 25"/>
          <p:cNvSpPr>
            <a:spLocks noGrp="1"/>
          </p:cNvSpPr>
          <p:nvPr>
            <p:ph type="pic" sz="quarter" idx="12" hasCustomPrompt="1"/>
          </p:nvPr>
        </p:nvSpPr>
        <p:spPr>
          <a:xfrm>
            <a:off x="7011989" y="311150"/>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2" name="Rectangle 51"/>
          <p:cNvSpPr/>
          <p:nvPr/>
        </p:nvSpPr>
        <p:spPr>
          <a:xfrm>
            <a:off x="334964" y="3028951"/>
            <a:ext cx="2501965"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3" name="Picture Placeholder 25"/>
          <p:cNvSpPr>
            <a:spLocks noGrp="1"/>
          </p:cNvSpPr>
          <p:nvPr>
            <p:ph type="pic" sz="quarter" idx="13" hasCustomPrompt="1"/>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4" name="Rectangle 53"/>
          <p:cNvSpPr/>
          <p:nvPr/>
        </p:nvSpPr>
        <p:spPr>
          <a:xfrm>
            <a:off x="2911476" y="3028951"/>
            <a:ext cx="4025374" cy="34589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5" name="Picture Placeholder 25"/>
          <p:cNvSpPr>
            <a:spLocks noGrp="1"/>
          </p:cNvSpPr>
          <p:nvPr>
            <p:ph type="pic" sz="quarter" idx="14" hasCustomPrompt="1"/>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6" name="Rectangle 55"/>
          <p:cNvSpPr/>
          <p:nvPr/>
        </p:nvSpPr>
        <p:spPr>
          <a:xfrm>
            <a:off x="7011988" y="1683658"/>
            <a:ext cx="1806574" cy="344215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7" name="Picture Placeholder 25"/>
          <p:cNvSpPr>
            <a:spLocks noGrp="1"/>
          </p:cNvSpPr>
          <p:nvPr>
            <p:ph type="pic" sz="quarter" idx="15" hasCustomPrompt="1"/>
          </p:nvPr>
        </p:nvSpPr>
        <p:spPr>
          <a:xfrm>
            <a:off x="7011989"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58" name="Rectangle 57"/>
          <p:cNvSpPr/>
          <p:nvPr/>
        </p:nvSpPr>
        <p:spPr>
          <a:xfrm>
            <a:off x="7011988" y="5182961"/>
            <a:ext cx="1806574"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9" name="Picture Placeholder 25"/>
          <p:cNvSpPr>
            <a:spLocks noGrp="1"/>
          </p:cNvSpPr>
          <p:nvPr>
            <p:ph type="pic" sz="quarter" idx="16" hasCustomPrompt="1"/>
          </p:nvPr>
        </p:nvSpPr>
        <p:spPr>
          <a:xfrm>
            <a:off x="7011989" y="5182961"/>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r>
              <a:rPr lang="en-US" dirty="0" smtClean="0"/>
              <a:t>Insert photo here</a:t>
            </a:r>
            <a:endParaRPr lang="en-US" dirty="0"/>
          </a:p>
        </p:txBody>
      </p:sp>
      <p:sp>
        <p:nvSpPr>
          <p:cNvPr id="17"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18"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0"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Large photo with bottom bar">
    <p:spTree>
      <p:nvGrpSpPr>
        <p:cNvPr id="1" name=""/>
        <p:cNvGrpSpPr/>
        <p:nvPr/>
      </p:nvGrpSpPr>
      <p:grpSpPr>
        <a:xfrm>
          <a:off x="0" y="0"/>
          <a:ext cx="0" cy="0"/>
          <a:chOff x="0" y="0"/>
          <a:chExt cx="0" cy="0"/>
        </a:xfrm>
      </p:grpSpPr>
      <p:sp>
        <p:nvSpPr>
          <p:cNvPr id="7" name="Rectangle 6"/>
          <p:cNvSpPr/>
          <p:nvPr/>
        </p:nvSpPr>
        <p:spPr>
          <a:xfrm>
            <a:off x="338328" y="310896"/>
            <a:ext cx="8476488" cy="60753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 name="Picture Placeholder 4"/>
          <p:cNvSpPr>
            <a:spLocks noGrp="1"/>
          </p:cNvSpPr>
          <p:nvPr>
            <p:ph type="pic" sz="quarter" idx="10" hasCustomPrompt="1"/>
          </p:nvPr>
        </p:nvSpPr>
        <p:spPr>
          <a:xfrm>
            <a:off x="333375" y="310897"/>
            <a:ext cx="8474869" cy="6054185"/>
          </a:xfrm>
          <a:ln>
            <a:solidFill>
              <a:schemeClr val="bg2"/>
            </a:solidFill>
          </a:ln>
        </p:spPr>
        <p:txBody>
          <a:bodyPr vert="horz" lIns="91431" tIns="45716" rIns="91431" bIns="45716" rtlCol="0" anchor="ctr" anchorCtr="0">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r>
              <a:rPr lang="en-US" dirty="0" smtClean="0"/>
              <a:t>Photo placeholder</a:t>
            </a:r>
            <a:endParaRPr lang="en-US" dirty="0"/>
          </a:p>
        </p:txBody>
      </p:sp>
      <p:pic>
        <p:nvPicPr>
          <p:cNvPr id="3" name="Picture 2" descr="bottom bar.jpg"/>
          <p:cNvPicPr>
            <a:picLocks noChangeAspect="1"/>
          </p:cNvPicPr>
          <p:nvPr userDrawn="1"/>
        </p:nvPicPr>
        <p:blipFill>
          <a:blip r:embed="rId2" cstate="print"/>
          <a:stretch>
            <a:fillRect/>
          </a:stretch>
        </p:blipFill>
        <p:spPr>
          <a:xfrm>
            <a:off x="333376" y="6374862"/>
            <a:ext cx="8477250" cy="171450"/>
          </a:xfrm>
          <a:prstGeom prst="rect">
            <a:avLst/>
          </a:prstGeom>
        </p:spPr>
      </p:pic>
      <p:sp>
        <p:nvSpPr>
          <p:cNvPr id="11"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2"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8"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91440" y="-91440"/>
            <a:ext cx="9326880" cy="7040880"/>
          </a:xfrm>
        </p:spPr>
        <p:txBody>
          <a:bodyPr anchor="ctr" anchorCtr="1">
            <a:noAutofit/>
          </a:bodyPr>
          <a:lstStyle>
            <a:lvl1pPr algn="ctr">
              <a:buNone/>
              <a:defRPr>
                <a:latin typeface="+mj-lt"/>
              </a:defRPr>
            </a:lvl1pPr>
          </a:lstStyle>
          <a:p>
            <a:r>
              <a:rPr lang="en-US" dirty="0" smtClean="0"/>
              <a:t>Full bleed image placeholder</a:t>
            </a:r>
            <a:endParaRPr lang="en-US" dirty="0"/>
          </a:p>
        </p:txBody>
      </p:sp>
      <p:sp>
        <p:nvSpPr>
          <p:cNvPr id="4"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5"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6"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Standard video">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noFill/>
        </p:spPr>
      </p:pic>
      <p:sp>
        <p:nvSpPr>
          <p:cNvPr id="22" name="Rectangle 21"/>
          <p:cNvSpPr/>
          <p:nvPr userDrawn="1"/>
        </p:nvSpPr>
        <p:spPr>
          <a:xfrm>
            <a:off x="0" y="0"/>
            <a:ext cx="9144000" cy="6858000"/>
          </a:xfrm>
          <a:prstGeom prst="rect">
            <a:avLst/>
          </a:prstGeom>
          <a:blipFill dpi="0" rotWithShape="1">
            <a:blip r:embed="rId3" cstate="print">
              <a:alphaModFix amt="2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grpSp>
        <p:nvGrpSpPr>
          <p:cNvPr id="2" name="Group 3"/>
          <p:cNvGrpSpPr/>
          <p:nvPr userDrawn="1"/>
        </p:nvGrpSpPr>
        <p:grpSpPr>
          <a:xfrm>
            <a:off x="341315" y="6124575"/>
            <a:ext cx="787133" cy="416134"/>
            <a:chOff x="609600" y="528537"/>
            <a:chExt cx="1444734" cy="763789"/>
          </a:xfrm>
          <a:solidFill>
            <a:srgbClr val="FFFFFF"/>
          </a:solidFill>
        </p:grpSpPr>
        <p:sp>
          <p:nvSpPr>
            <p:cNvPr id="40" name="Rectangle 39"/>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1" name="Freeform 40"/>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2" name="Freeform 41"/>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3" name="Freeform 42"/>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4" name="Freeform 43"/>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5" name="Freeform 44"/>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6" name="Freeform 45"/>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7" name="Freeform 46"/>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8" name="Freeform 47"/>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49" name="Freeform 48"/>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50" name="Freeform 49"/>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51" name="Freeform 50"/>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52" name="Freeform 51"/>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53" name="Freeform 52"/>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21" name="Media Placeholder 20"/>
          <p:cNvSpPr>
            <a:spLocks noGrp="1"/>
          </p:cNvSpPr>
          <p:nvPr>
            <p:ph type="media" sz="quarter" idx="10" hasCustomPrompt="1"/>
          </p:nvPr>
        </p:nvSpPr>
        <p:spPr>
          <a:xfrm>
            <a:off x="2845151" y="778669"/>
            <a:ext cx="5971032"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vert="horz" lIns="91431" tIns="45716" rIns="91431" bIns="45716" rtlCol="0" anchor="ctr">
            <a:normAutofit/>
          </a:bodyPr>
          <a:lstStyle>
            <a:lvl1pPr marL="0" indent="0" algn="ctr" defTabSz="914312"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r>
              <a:rPr lang="en-US" dirty="0" smtClean="0"/>
              <a:t>Click icon to add video</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Blank_gradient only">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Tree>
  </p:cSld>
  <p:clrMapOvr>
    <a:masterClrMapping/>
  </p:clrMapOvr>
  <p:transition>
    <p:wipe dir="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4"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5"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losing Slide_green">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0" name="Rectangle 19"/>
          <p:cNvSpPr>
            <a:spLocks noChangeArrowheads="1"/>
          </p:cNvSpPr>
          <p:nvPr/>
        </p:nvSpPr>
        <p:spPr bwMode="black">
          <a:xfrm>
            <a:off x="4373702" y="5844550"/>
            <a:ext cx="41443" cy="157016"/>
          </a:xfrm>
          <a:prstGeom prst="rect">
            <a:avLst/>
          </a:prstGeom>
          <a:solidFill>
            <a:srgbClr val="FFFFFF"/>
          </a:solidFill>
          <a:ln w="9525">
            <a:noFill/>
            <a:miter lim="800000"/>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1" name="Freeform 20"/>
          <p:cNvSpPr>
            <a:spLocks/>
          </p:cNvSpPr>
          <p:nvPr/>
        </p:nvSpPr>
        <p:spPr bwMode="black">
          <a:xfrm>
            <a:off x="4615130" y="5840202"/>
            <a:ext cx="119991" cy="165712"/>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2" name="Freeform 21"/>
          <p:cNvSpPr>
            <a:spLocks/>
          </p:cNvSpPr>
          <p:nvPr/>
        </p:nvSpPr>
        <p:spPr bwMode="black">
          <a:xfrm>
            <a:off x="4200222" y="5840202"/>
            <a:ext cx="119991" cy="165712"/>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3" name="Freeform 22"/>
          <p:cNvSpPr>
            <a:spLocks noEditPoints="1"/>
          </p:cNvSpPr>
          <p:nvPr userDrawn="1"/>
        </p:nvSpPr>
        <p:spPr bwMode="black">
          <a:xfrm>
            <a:off x="4778492" y="5840202"/>
            <a:ext cx="164807" cy="165712"/>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4" name="Freeform 23"/>
          <p:cNvSpPr>
            <a:spLocks/>
          </p:cNvSpPr>
          <p:nvPr/>
        </p:nvSpPr>
        <p:spPr bwMode="black">
          <a:xfrm>
            <a:off x="4468634" y="5840202"/>
            <a:ext cx="107462" cy="165712"/>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5" name="Freeform 24"/>
          <p:cNvSpPr>
            <a:spLocks/>
          </p:cNvSpPr>
          <p:nvPr/>
        </p:nvSpPr>
        <p:spPr bwMode="black">
          <a:xfrm>
            <a:off x="4117818" y="5654198"/>
            <a:ext cx="39033" cy="8068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6" name="Freeform 25"/>
          <p:cNvSpPr>
            <a:spLocks/>
          </p:cNvSpPr>
          <p:nvPr/>
        </p:nvSpPr>
        <p:spPr bwMode="black">
          <a:xfrm>
            <a:off x="4227207"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7" name="Freeform 26"/>
          <p:cNvSpPr>
            <a:spLocks/>
          </p:cNvSpPr>
          <p:nvPr/>
        </p:nvSpPr>
        <p:spPr bwMode="black">
          <a:xfrm>
            <a:off x="4334670" y="5525688"/>
            <a:ext cx="39033" cy="24832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8" name="Freeform 27"/>
          <p:cNvSpPr>
            <a:spLocks/>
          </p:cNvSpPr>
          <p:nvPr/>
        </p:nvSpPr>
        <p:spPr bwMode="black">
          <a:xfrm>
            <a:off x="4444059" y="5600089"/>
            <a:ext cx="39033" cy="1347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9" name="Freeform 28"/>
          <p:cNvSpPr>
            <a:spLocks/>
          </p:cNvSpPr>
          <p:nvPr/>
        </p:nvSpPr>
        <p:spPr bwMode="black">
          <a:xfrm>
            <a:off x="4551038" y="5654198"/>
            <a:ext cx="41443" cy="80682"/>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0" name="Freeform 29"/>
          <p:cNvSpPr>
            <a:spLocks/>
          </p:cNvSpPr>
          <p:nvPr/>
        </p:nvSpPr>
        <p:spPr bwMode="black">
          <a:xfrm>
            <a:off x="4660428"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1" name="Freeform 30"/>
          <p:cNvSpPr>
            <a:spLocks/>
          </p:cNvSpPr>
          <p:nvPr/>
        </p:nvSpPr>
        <p:spPr bwMode="black">
          <a:xfrm>
            <a:off x="4769819" y="5525688"/>
            <a:ext cx="39515" cy="248327"/>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2" name="Freeform 31"/>
          <p:cNvSpPr>
            <a:spLocks/>
          </p:cNvSpPr>
          <p:nvPr/>
        </p:nvSpPr>
        <p:spPr bwMode="black">
          <a:xfrm>
            <a:off x="4877279" y="5600089"/>
            <a:ext cx="39515" cy="134792"/>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3" name="Freeform 32"/>
          <p:cNvSpPr>
            <a:spLocks/>
          </p:cNvSpPr>
          <p:nvPr/>
        </p:nvSpPr>
        <p:spPr bwMode="black">
          <a:xfrm>
            <a:off x="4986669" y="5654198"/>
            <a:ext cx="39515" cy="80682"/>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1"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700"/>
                                        <p:tgtEl>
                                          <p:spTgt spid="25"/>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00"/>
                                        <p:tgtEl>
                                          <p:spTgt spid="27"/>
                                        </p:tgtEl>
                                      </p:cBhvr>
                                    </p:animEffect>
                                  </p:childTnLst>
                                </p:cTn>
                              </p:par>
                              <p:par>
                                <p:cTn id="15" presetID="10" presetClass="entr" presetSubtype="0" fill="hold" grpId="1"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700"/>
                                        <p:tgtEl>
                                          <p:spTgt spid="29"/>
                                        </p:tgtEl>
                                      </p:cBhvr>
                                    </p:animEffect>
                                  </p:childTnLst>
                                </p:cTn>
                              </p:par>
                              <p:par>
                                <p:cTn id="18" presetID="10" presetClass="entr"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700"/>
                                        <p:tgtEl>
                                          <p:spTgt spid="33"/>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700"/>
                                        <p:tgtEl>
                                          <p:spTgt spid="26"/>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700"/>
                                        <p:tgtEl>
                                          <p:spTgt spid="28"/>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00"/>
                                        <p:tgtEl>
                                          <p:spTgt spid="30"/>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700"/>
                                        <p:tgtEl>
                                          <p:spTgt spid="32"/>
                                        </p:tgtEl>
                                      </p:cBhvr>
                                    </p:animEffect>
                                  </p:childTnLst>
                                </p:cTn>
                              </p:par>
                              <p:par>
                                <p:cTn id="36" presetID="42" presetClass="path" presetSubtype="0" accel="50000" decel="50000" fill="hold" grpId="0" nodeType="withEffect">
                                  <p:stCondLst>
                                    <p:cond delay="0"/>
                                  </p:stCondLst>
                                  <p:childTnLst>
                                    <p:animMotion origin="layout" path="M -5.55556E-7 -1.91391E-6 L -5.55556E-7 0.02314 " pathEditMode="relative" rAng="0" ptsTypes="AA">
                                      <p:cBhvr>
                                        <p:cTn id="37" dur="700" spd="-100000" fill="hold"/>
                                        <p:tgtEl>
                                          <p:spTgt spid="25"/>
                                        </p:tgtEl>
                                        <p:attrNameLst>
                                          <p:attrName>ppt_x</p:attrName>
                                          <p:attrName>ppt_y</p:attrName>
                                        </p:attrNameLst>
                                      </p:cBhvr>
                                      <p:rCtr x="0" y="12"/>
                                    </p:animMotion>
                                  </p:childTnLst>
                                </p:cTn>
                              </p:par>
                              <p:par>
                                <p:cTn id="38" presetID="42" presetClass="path" presetSubtype="0" accel="50000" decel="50000" fill="hold" grpId="0" nodeType="withEffect">
                                  <p:stCondLst>
                                    <p:cond delay="0"/>
                                  </p:stCondLst>
                                  <p:childTnLst>
                                    <p:animMotion origin="layout" path="M 4.72222E-6 -1.93242E-6 L 4.72222E-6 0.02962 " pathEditMode="relative" rAng="0" ptsTypes="AA">
                                      <p:cBhvr>
                                        <p:cTn id="39" dur="700" spd="-100000" fill="hold"/>
                                        <p:tgtEl>
                                          <p:spTgt spid="27"/>
                                        </p:tgtEl>
                                        <p:attrNameLst>
                                          <p:attrName>ppt_x</p:attrName>
                                          <p:attrName>ppt_y</p:attrName>
                                        </p:attrNameLst>
                                      </p:cBhvr>
                                      <p:rCtr x="0" y="15"/>
                                    </p:animMotion>
                                  </p:childTnLst>
                                </p:cTn>
                              </p:par>
                              <p:par>
                                <p:cTn id="40" presetID="42" presetClass="path" presetSubtype="0" accel="50000" decel="50000" fill="hold" grpId="0" nodeType="withEffect">
                                  <p:stCondLst>
                                    <p:cond delay="0"/>
                                  </p:stCondLst>
                                  <p:childTnLst>
                                    <p:animMotion origin="layout" path="M 0 -1.91391E-6 L 0 0.02314 " pathEditMode="relative" rAng="0" ptsTypes="AA">
                                      <p:cBhvr>
                                        <p:cTn id="41" dur="700" spd="-100000" fill="hold"/>
                                        <p:tgtEl>
                                          <p:spTgt spid="29"/>
                                        </p:tgtEl>
                                        <p:attrNameLst>
                                          <p:attrName>ppt_x</p:attrName>
                                          <p:attrName>ppt_y</p:attrName>
                                        </p:attrNameLst>
                                      </p:cBhvr>
                                      <p:rCtr x="0" y="12"/>
                                    </p:animMotion>
                                  </p:childTnLst>
                                </p:cTn>
                              </p:par>
                              <p:par>
                                <p:cTn id="42" presetID="42" presetClass="path" presetSubtype="0" accel="50000" decel="50000" fill="hold" grpId="0" nodeType="withEffect">
                                  <p:stCondLst>
                                    <p:cond delay="0"/>
                                  </p:stCondLst>
                                  <p:childTnLst>
                                    <p:animMotion origin="layout" path="M -4.72222E-6 -1.93242E-6 L -4.72222E-6 0.02962 " pathEditMode="relative" rAng="0" ptsTypes="AA">
                                      <p:cBhvr>
                                        <p:cTn id="43" dur="700" spd="-100000" fill="hold"/>
                                        <p:tgtEl>
                                          <p:spTgt spid="31"/>
                                        </p:tgtEl>
                                        <p:attrNameLst>
                                          <p:attrName>ppt_x</p:attrName>
                                          <p:attrName>ppt_y</p:attrName>
                                        </p:attrNameLst>
                                      </p:cBhvr>
                                      <p:rCtr x="0" y="15"/>
                                    </p:animMotion>
                                  </p:childTnLst>
                                </p:cTn>
                              </p:par>
                              <p:par>
                                <p:cTn id="44" presetID="42" presetClass="path" presetSubtype="0" accel="50000" decel="50000" fill="hold" grpId="0" nodeType="withEffect">
                                  <p:stCondLst>
                                    <p:cond delay="0"/>
                                  </p:stCondLst>
                                  <p:childTnLst>
                                    <p:animMotion origin="layout" path="M 4.16667E-6 -1.91391E-6 L 4.16667E-6 0.02314 " pathEditMode="relative" rAng="0" ptsTypes="AA">
                                      <p:cBhvr>
                                        <p:cTn id="45" dur="700" spd="-100000" fill="hold"/>
                                        <p:tgtEl>
                                          <p:spTgt spid="33"/>
                                        </p:tgtEl>
                                        <p:attrNameLst>
                                          <p:attrName>ppt_x</p:attrName>
                                          <p:attrName>ppt_y</p:attrName>
                                        </p:attrNameLst>
                                      </p:cBhvr>
                                      <p:rCtr x="0" y="12"/>
                                    </p:animMotion>
                                  </p:childTnLst>
                                </p:cTn>
                              </p:par>
                              <p:par>
                                <p:cTn id="46" presetID="64" presetClass="path" presetSubtype="0" accel="50000" decel="50000" fill="hold" grpId="0" nodeType="withEffect">
                                  <p:stCondLst>
                                    <p:cond delay="0"/>
                                  </p:stCondLst>
                                  <p:childTnLst>
                                    <p:animMotion origin="layout" path="M 2.77778E-7 2.36056E-6 L 2.77778E-7 -0.02338 " pathEditMode="relative" rAng="0" ptsTypes="AA">
                                      <p:cBhvr>
                                        <p:cTn id="47" dur="700" spd="-100000" fill="hold"/>
                                        <p:tgtEl>
                                          <p:spTgt spid="26"/>
                                        </p:tgtEl>
                                        <p:attrNameLst>
                                          <p:attrName>ppt_x</p:attrName>
                                          <p:attrName>ppt_y</p:attrName>
                                        </p:attrNameLst>
                                      </p:cBhvr>
                                      <p:rCtr x="0" y="-12"/>
                                    </p:animMotion>
                                  </p:childTnLst>
                                </p:cTn>
                              </p:par>
                              <p:par>
                                <p:cTn id="48" presetID="64" presetClass="path" presetSubtype="0" accel="50000" decel="50000" fill="hold" grpId="0" nodeType="withEffect">
                                  <p:stCondLst>
                                    <p:cond delay="0"/>
                                  </p:stCondLst>
                                  <p:childTnLst>
                                    <p:animMotion origin="layout" path="M -8.33333E-7 2.36056E-6 L -8.33333E-7 -0.02338 " pathEditMode="relative" rAng="0" ptsTypes="AA">
                                      <p:cBhvr>
                                        <p:cTn id="49" dur="700" spd="-100000" fill="hold"/>
                                        <p:tgtEl>
                                          <p:spTgt spid="28"/>
                                        </p:tgtEl>
                                        <p:attrNameLst>
                                          <p:attrName>ppt_x</p:attrName>
                                          <p:attrName>ppt_y</p:attrName>
                                        </p:attrNameLst>
                                      </p:cBhvr>
                                      <p:rCtr x="0" y="-12"/>
                                    </p:animMotion>
                                  </p:childTnLst>
                                </p:cTn>
                              </p:par>
                              <p:par>
                                <p:cTn id="50" presetID="64" presetClass="path" presetSubtype="0" accel="50000" decel="50000" fill="hold" grpId="0" nodeType="withEffect">
                                  <p:stCondLst>
                                    <p:cond delay="0"/>
                                  </p:stCondLst>
                                  <p:childTnLst>
                                    <p:animMotion origin="layout" path="M 4.44444E-6 2.36056E-6 L 4.44444E-6 -0.02338 " pathEditMode="relative" rAng="0" ptsTypes="AA">
                                      <p:cBhvr>
                                        <p:cTn id="51" dur="700" spd="-100000" fill="hold"/>
                                        <p:tgtEl>
                                          <p:spTgt spid="30"/>
                                        </p:tgtEl>
                                        <p:attrNameLst>
                                          <p:attrName>ppt_x</p:attrName>
                                          <p:attrName>ppt_y</p:attrName>
                                        </p:attrNameLst>
                                      </p:cBhvr>
                                      <p:rCtr x="0" y="-12"/>
                                    </p:animMotion>
                                  </p:childTnLst>
                                </p:cTn>
                              </p:par>
                              <p:par>
                                <p:cTn id="52" presetID="64" presetClass="path" presetSubtype="0" accel="50000" decel="50000" fill="hold" grpId="0" nodeType="withEffect">
                                  <p:stCondLst>
                                    <p:cond delay="0"/>
                                  </p:stCondLst>
                                  <p:childTnLst>
                                    <p:animMotion origin="layout" path="M 3.33333E-6 2.36056E-6 L 3.33333E-6 -0.02338 " pathEditMode="relative" rAng="0" ptsTypes="AA">
                                      <p:cBhvr>
                                        <p:cTn id="53" dur="700" spd="-100000" fill="hold"/>
                                        <p:tgtEl>
                                          <p:spTgt spid="32"/>
                                        </p:tgtEl>
                                        <p:attrNameLst>
                                          <p:attrName>ppt_x</p:attrName>
                                          <p:attrName>ppt_y</p:attrName>
                                        </p:attrNameLst>
                                      </p:cBhvr>
                                      <p:rCtr x="0" y="-12"/>
                                    </p:animMotion>
                                  </p:childTnLst>
                                </p:cTn>
                              </p:par>
                            </p:childTnLst>
                          </p:cTn>
                        </p:par>
                        <p:par>
                          <p:cTn id="54" fill="hold">
                            <p:stCondLst>
                              <p:cond delay="1400"/>
                            </p:stCondLst>
                            <p:childTnLst>
                              <p:par>
                                <p:cTn id="55" presetID="10" presetClass="entr" presetSubtype="0"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700"/>
                                        <p:tgtEl>
                                          <p:spTgt spid="22"/>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700"/>
                                        <p:tgtEl>
                                          <p:spTgt spid="20"/>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700"/>
                                        <p:tgtEl>
                                          <p:spTgt spid="24"/>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700"/>
                                        <p:tgtEl>
                                          <p:spTgt spid="21"/>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Closing Slide-green thank you">
    <p:spTree>
      <p:nvGrpSpPr>
        <p:cNvPr id="1" name=""/>
        <p:cNvGrpSpPr/>
        <p:nvPr/>
      </p:nvGrpSpPr>
      <p:grpSpPr>
        <a:xfrm>
          <a:off x="0" y="0"/>
          <a:ext cx="0" cy="0"/>
          <a:chOff x="0" y="0"/>
          <a:chExt cx="0" cy="0"/>
        </a:xfrm>
      </p:grpSpPr>
      <p:pic>
        <p:nvPicPr>
          <p:cNvPr id="19" name="Picture 2" descr="C:\Documents and Settings\contractor\Desktop\Blue_Green_Gradient.png"/>
          <p:cNvPicPr>
            <a:picLocks noChangeAspect="1" noChangeArrowheads="1"/>
          </p:cNvPicPr>
          <p:nvPr/>
        </p:nvPicPr>
        <p:blipFill>
          <a:blip r:embed="rId2" cstate="print"/>
          <a:srcRect/>
          <a:stretch>
            <a:fillRect/>
          </a:stretch>
        </p:blipFill>
        <p:spPr bwMode="auto">
          <a:xfrm>
            <a:off x="-12700" y="0"/>
            <a:ext cx="9156700" cy="6858000"/>
          </a:xfrm>
          <a:prstGeom prst="rect">
            <a:avLst/>
          </a:prstGeom>
          <a:solidFill>
            <a:srgbClr val="FFFFFF"/>
          </a:solidFill>
        </p:spPr>
      </p:pic>
      <p:sp>
        <p:nvSpPr>
          <p:cNvPr id="20" name="Rectangle 19"/>
          <p:cNvSpPr>
            <a:spLocks noChangeArrowheads="1"/>
          </p:cNvSpPr>
          <p:nvPr userDrawn="1"/>
        </p:nvSpPr>
        <p:spPr bwMode="black">
          <a:xfrm>
            <a:off x="6312989" y="3708604"/>
            <a:ext cx="116616" cy="441827"/>
          </a:xfrm>
          <a:prstGeom prst="rect">
            <a:avLst/>
          </a:prstGeom>
          <a:solidFill>
            <a:srgbClr val="FFFFFF"/>
          </a:solidFill>
          <a:ln w="9525">
            <a:noFill/>
            <a:miter lim="800000"/>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1" name="Freeform 20"/>
          <p:cNvSpPr>
            <a:spLocks/>
          </p:cNvSpPr>
          <p:nvPr/>
        </p:nvSpPr>
        <p:spPr bwMode="black">
          <a:xfrm>
            <a:off x="6992343" y="3697606"/>
            <a:ext cx="337642" cy="466297"/>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2" name="Freeform 21"/>
          <p:cNvSpPr>
            <a:spLocks/>
          </p:cNvSpPr>
          <p:nvPr/>
        </p:nvSpPr>
        <p:spPr bwMode="black">
          <a:xfrm>
            <a:off x="5824831" y="3697606"/>
            <a:ext cx="337642" cy="466297"/>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3" name="Freeform 22"/>
          <p:cNvSpPr>
            <a:spLocks noEditPoints="1"/>
          </p:cNvSpPr>
          <p:nvPr/>
        </p:nvSpPr>
        <p:spPr bwMode="black">
          <a:xfrm>
            <a:off x="7452023" y="3697606"/>
            <a:ext cx="463750" cy="466297"/>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4" name="Freeform 23"/>
          <p:cNvSpPr>
            <a:spLocks/>
          </p:cNvSpPr>
          <p:nvPr/>
        </p:nvSpPr>
        <p:spPr bwMode="black">
          <a:xfrm>
            <a:off x="6580118" y="3697606"/>
            <a:ext cx="302387" cy="466297"/>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5" name="Freeform 24"/>
          <p:cNvSpPr>
            <a:spLocks/>
          </p:cNvSpPr>
          <p:nvPr/>
        </p:nvSpPr>
        <p:spPr bwMode="black">
          <a:xfrm>
            <a:off x="5592956" y="3082440"/>
            <a:ext cx="109835" cy="227032"/>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6" name="Freeform 25"/>
          <p:cNvSpPr>
            <a:spLocks/>
          </p:cNvSpPr>
          <p:nvPr/>
        </p:nvSpPr>
        <p:spPr bwMode="black">
          <a:xfrm>
            <a:off x="5900765" y="2930181"/>
            <a:ext cx="109835" cy="379291"/>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7" name="Freeform 26"/>
          <p:cNvSpPr>
            <a:spLocks/>
          </p:cNvSpPr>
          <p:nvPr/>
        </p:nvSpPr>
        <p:spPr bwMode="black">
          <a:xfrm>
            <a:off x="6203155" y="2720823"/>
            <a:ext cx="109835" cy="698767"/>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8" name="Freeform 27"/>
          <p:cNvSpPr>
            <a:spLocks/>
          </p:cNvSpPr>
          <p:nvPr/>
        </p:nvSpPr>
        <p:spPr bwMode="black">
          <a:xfrm>
            <a:off x="6510964" y="2930182"/>
            <a:ext cx="109835" cy="379292"/>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29" name="Freeform 28"/>
          <p:cNvSpPr>
            <a:spLocks/>
          </p:cNvSpPr>
          <p:nvPr/>
        </p:nvSpPr>
        <p:spPr bwMode="black">
          <a:xfrm>
            <a:off x="6811994" y="3082441"/>
            <a:ext cx="116616" cy="227031"/>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0" name="Freeform 29"/>
          <p:cNvSpPr>
            <a:spLocks/>
          </p:cNvSpPr>
          <p:nvPr/>
        </p:nvSpPr>
        <p:spPr bwMode="black">
          <a:xfrm>
            <a:off x="7119806"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1" name="Freeform 30"/>
          <p:cNvSpPr>
            <a:spLocks/>
          </p:cNvSpPr>
          <p:nvPr/>
        </p:nvSpPr>
        <p:spPr bwMode="black">
          <a:xfrm>
            <a:off x="7427618" y="2720823"/>
            <a:ext cx="111191" cy="698766"/>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2" name="Freeform 31"/>
          <p:cNvSpPr>
            <a:spLocks/>
          </p:cNvSpPr>
          <p:nvPr/>
        </p:nvSpPr>
        <p:spPr bwMode="black">
          <a:xfrm>
            <a:off x="7730002" y="2930181"/>
            <a:ext cx="111191" cy="379290"/>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3" name="Freeform 32"/>
          <p:cNvSpPr>
            <a:spLocks/>
          </p:cNvSpPr>
          <p:nvPr/>
        </p:nvSpPr>
        <p:spPr bwMode="black">
          <a:xfrm>
            <a:off x="8037815" y="3082441"/>
            <a:ext cx="111191" cy="227031"/>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FFFFFF"/>
          </a:solidFill>
          <a:ln w="9525">
            <a:noFill/>
            <a:round/>
            <a:headEnd/>
            <a:tailEnd/>
          </a:ln>
        </p:spPr>
        <p:txBody>
          <a:bodyPr lIns="91431" tIns="45716" rIns="91431" bIns="45716"/>
          <a:lstStyle/>
          <a:p>
            <a:pPr defTabSz="914312" fontAlgn="auto">
              <a:spcBef>
                <a:spcPts val="0"/>
              </a:spcBef>
              <a:spcAft>
                <a:spcPts val="0"/>
              </a:spcAft>
            </a:pPr>
            <a:endParaRPr lang="en-US">
              <a:solidFill>
                <a:srgbClr val="0096D6"/>
              </a:solidFill>
              <a:latin typeface="Arial"/>
              <a:ea typeface="+mn-ea"/>
            </a:endParaRPr>
          </a:p>
        </p:txBody>
      </p:sp>
      <p:sp>
        <p:nvSpPr>
          <p:cNvPr id="34" name="TextBox 33"/>
          <p:cNvSpPr txBox="1"/>
          <p:nvPr userDrawn="1"/>
        </p:nvSpPr>
        <p:spPr>
          <a:xfrm>
            <a:off x="644691" y="3060489"/>
            <a:ext cx="2467324" cy="646323"/>
          </a:xfrm>
          <a:prstGeom prst="rect">
            <a:avLst/>
          </a:prstGeom>
          <a:noFill/>
        </p:spPr>
        <p:txBody>
          <a:bodyPr wrap="none" lIns="91431" tIns="45716" rIns="91431" bIns="45716" rtlCol="0">
            <a:spAutoFit/>
          </a:bodyPr>
          <a:lstStyle/>
          <a:p>
            <a:pPr defTabSz="914312" fontAlgn="auto">
              <a:spcBef>
                <a:spcPts val="0"/>
              </a:spcBef>
              <a:spcAft>
                <a:spcPts val="0"/>
              </a:spcAft>
            </a:pPr>
            <a:r>
              <a:rPr lang="en-US" sz="3600" dirty="0" smtClean="0">
                <a:solidFill>
                  <a:srgbClr val="FFFFFF"/>
                </a:solidFill>
                <a:latin typeface="Arial"/>
                <a:ea typeface="+mn-ea"/>
              </a:rPr>
              <a:t>Thank you.</a:t>
            </a:r>
            <a:endParaRPr lang="en-US" sz="3600" dirty="0">
              <a:solidFill>
                <a:srgbClr val="FFFFFF"/>
              </a:solidFill>
              <a:latin typeface="Arial"/>
              <a:ea typeface="+mn-ea"/>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700"/>
                                        <p:tgtEl>
                                          <p:spTgt spid="19"/>
                                        </p:tgtEl>
                                      </p:cBhvr>
                                    </p:animEffect>
                                  </p:childTnLst>
                                </p:cTn>
                              </p:par>
                            </p:childTnLst>
                          </p:cTn>
                        </p:par>
                        <p:par>
                          <p:cTn id="8" fill="hold">
                            <p:stCondLst>
                              <p:cond delay="700"/>
                            </p:stCondLst>
                            <p:childTnLst>
                              <p:par>
                                <p:cTn id="9" presetID="10" presetClass="entr" presetSubtype="0" fill="hold" grpId="0" nodeType="afterEffect">
                                  <p:stCondLst>
                                    <p:cond delay="0"/>
                                  </p:stCondLst>
                                  <p:iterate type="lt">
                                    <p:tmPct val="6250"/>
                                  </p:iterate>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2200"/>
                            </p:stCondLst>
                            <p:childTnLst>
                              <p:par>
                                <p:cTn id="13" presetID="10" presetClass="entr" presetSubtype="0" fill="hold" grpId="1"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00"/>
                                        <p:tgtEl>
                                          <p:spTgt spid="25"/>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00"/>
                                        <p:tgtEl>
                                          <p:spTgt spid="26"/>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700"/>
                                        <p:tgtEl>
                                          <p:spTgt spid="27"/>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700"/>
                                        <p:tgtEl>
                                          <p:spTgt spid="28"/>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00"/>
                                        <p:tgtEl>
                                          <p:spTgt spid="29"/>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700"/>
                                        <p:tgtEl>
                                          <p:spTgt spid="30"/>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00"/>
                                        <p:tgtEl>
                                          <p:spTgt spid="31"/>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700"/>
                                        <p:tgtEl>
                                          <p:spTgt spid="32"/>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00"/>
                                        <p:tgtEl>
                                          <p:spTgt spid="33"/>
                                        </p:tgtEl>
                                      </p:cBhvr>
                                    </p:animEffect>
                                  </p:childTnLst>
                                </p:cTn>
                              </p:par>
                              <p:par>
                                <p:cTn id="40" presetID="42" presetClass="path" presetSubtype="0" accel="50000" decel="50000" fill="hold" grpId="0" nodeType="withEffect">
                                  <p:stCondLst>
                                    <p:cond delay="0"/>
                                  </p:stCondLst>
                                  <p:childTnLst>
                                    <p:animMotion origin="layout" path="M -4.72222E-6 3.7037E-7 L -4.72222E-6 0.09143 " pathEditMode="relative" rAng="0" ptsTypes="AA">
                                      <p:cBhvr>
                                        <p:cTn id="41" dur="700" spd="-100000" fill="hold"/>
                                        <p:tgtEl>
                                          <p:spTgt spid="25"/>
                                        </p:tgtEl>
                                        <p:attrNameLst>
                                          <p:attrName>ppt_x</p:attrName>
                                          <p:attrName>ppt_y</p:attrName>
                                        </p:attrNameLst>
                                      </p:cBhvr>
                                      <p:rCtr x="0" y="46"/>
                                    </p:animMotion>
                                  </p:childTnLst>
                                </p:cTn>
                              </p:par>
                              <p:par>
                                <p:cTn id="42" presetID="42" presetClass="path" presetSubtype="0" accel="50000" decel="50000" fill="hold" grpId="0" nodeType="withEffect">
                                  <p:stCondLst>
                                    <p:cond delay="0"/>
                                  </p:stCondLst>
                                  <p:childTnLst>
                                    <p:animMotion origin="layout" path="M 5E-6 3.7037E-6 L 5E-6 0.11157 " pathEditMode="relative" rAng="0" ptsTypes="AA">
                                      <p:cBhvr>
                                        <p:cTn id="43" dur="700" spd="-100000" fill="hold"/>
                                        <p:tgtEl>
                                          <p:spTgt spid="27"/>
                                        </p:tgtEl>
                                        <p:attrNameLst>
                                          <p:attrName>ppt_x</p:attrName>
                                          <p:attrName>ppt_y</p:attrName>
                                        </p:attrNameLst>
                                      </p:cBhvr>
                                      <p:rCtr x="0" y="56"/>
                                    </p:animMotion>
                                  </p:childTnLst>
                                </p:cTn>
                              </p:par>
                              <p:par>
                                <p:cTn id="44" presetID="42" presetClass="path" presetSubtype="0" accel="50000" decel="50000" fill="hold" grpId="0" nodeType="withEffect">
                                  <p:stCondLst>
                                    <p:cond delay="0"/>
                                  </p:stCondLst>
                                  <p:childTnLst>
                                    <p:animMotion origin="layout" path="M 4.72222E-6 4.81481E-6 L 4.72222E-6 0.09143 " pathEditMode="relative" rAng="0" ptsTypes="AA">
                                      <p:cBhvr>
                                        <p:cTn id="45" dur="700" spd="-100000" fill="hold"/>
                                        <p:tgtEl>
                                          <p:spTgt spid="29"/>
                                        </p:tgtEl>
                                        <p:attrNameLst>
                                          <p:attrName>ppt_x</p:attrName>
                                          <p:attrName>ppt_y</p:attrName>
                                        </p:attrNameLst>
                                      </p:cBhvr>
                                      <p:rCtr x="0" y="46"/>
                                    </p:animMotion>
                                  </p:childTnLst>
                                </p:cTn>
                              </p:par>
                              <p:par>
                                <p:cTn id="46" presetID="42" presetClass="path" presetSubtype="0" accel="50000" decel="50000" fill="hold" grpId="0" nodeType="withEffect">
                                  <p:stCondLst>
                                    <p:cond delay="0"/>
                                  </p:stCondLst>
                                  <p:childTnLst>
                                    <p:animMotion origin="layout" path="M -2.77778E-6 3.7037E-6 L -2.77778E-6 0.11157 " pathEditMode="relative" rAng="0" ptsTypes="AA">
                                      <p:cBhvr>
                                        <p:cTn id="47" dur="700" spd="-100000" fill="hold"/>
                                        <p:tgtEl>
                                          <p:spTgt spid="31"/>
                                        </p:tgtEl>
                                        <p:attrNameLst>
                                          <p:attrName>ppt_x</p:attrName>
                                          <p:attrName>ppt_y</p:attrName>
                                        </p:attrNameLst>
                                      </p:cBhvr>
                                      <p:rCtr x="0" y="56"/>
                                    </p:animMotion>
                                  </p:childTnLst>
                                </p:cTn>
                              </p:par>
                              <p:par>
                                <p:cTn id="48" presetID="42" presetClass="path" presetSubtype="0" accel="50000" decel="50000" fill="hold" grpId="0" nodeType="withEffect">
                                  <p:stCondLst>
                                    <p:cond delay="0"/>
                                  </p:stCondLst>
                                  <p:childTnLst>
                                    <p:animMotion origin="layout" path="M 5.55556E-7 4.81481E-6 L 5.55556E-7 0.09143 " pathEditMode="relative" rAng="0" ptsTypes="AA">
                                      <p:cBhvr>
                                        <p:cTn id="49" dur="700" spd="-100000" fill="hold"/>
                                        <p:tgtEl>
                                          <p:spTgt spid="33"/>
                                        </p:tgtEl>
                                        <p:attrNameLst>
                                          <p:attrName>ppt_x</p:attrName>
                                          <p:attrName>ppt_y</p:attrName>
                                        </p:attrNameLst>
                                      </p:cBhvr>
                                      <p:rCtr x="0" y="46"/>
                                    </p:animMotion>
                                  </p:childTnLst>
                                </p:cTn>
                              </p:par>
                              <p:par>
                                <p:cTn id="50" presetID="64" presetClass="path" presetSubtype="0" accel="50000" decel="50000" fill="hold" grpId="0" nodeType="withEffect">
                                  <p:stCondLst>
                                    <p:cond delay="0"/>
                                  </p:stCondLst>
                                  <p:childTnLst>
                                    <p:animMotion origin="layout" path="M 4.72222E-6 3.33333E-6 L 4.72222E-6 -0.10764 " pathEditMode="relative" rAng="0" ptsTypes="AA">
                                      <p:cBhvr>
                                        <p:cTn id="51" dur="700" spd="-100000" fill="hold"/>
                                        <p:tgtEl>
                                          <p:spTgt spid="26"/>
                                        </p:tgtEl>
                                        <p:attrNameLst>
                                          <p:attrName>ppt_x</p:attrName>
                                          <p:attrName>ppt_y</p:attrName>
                                        </p:attrNameLst>
                                      </p:cBhvr>
                                      <p:rCtr x="0" y="-54"/>
                                    </p:animMotion>
                                  </p:childTnLst>
                                </p:cTn>
                              </p:par>
                              <p:par>
                                <p:cTn id="52" presetID="64" presetClass="path" presetSubtype="0" accel="50000" decel="50000" fill="hold" grpId="0" nodeType="withEffect">
                                  <p:stCondLst>
                                    <p:cond delay="0"/>
                                  </p:stCondLst>
                                  <p:childTnLst>
                                    <p:animMotion origin="layout" path="M 4.44444E-6 3.33333E-6 L 4.44444E-6 -0.10764 " pathEditMode="relative" rAng="0" ptsTypes="AA">
                                      <p:cBhvr>
                                        <p:cTn id="53" dur="700" spd="-100000" fill="hold"/>
                                        <p:tgtEl>
                                          <p:spTgt spid="28"/>
                                        </p:tgtEl>
                                        <p:attrNameLst>
                                          <p:attrName>ppt_x</p:attrName>
                                          <p:attrName>ppt_y</p:attrName>
                                        </p:attrNameLst>
                                      </p:cBhvr>
                                      <p:rCtr x="0" y="-54"/>
                                    </p:animMotion>
                                  </p:childTnLst>
                                </p:cTn>
                              </p:par>
                              <p:par>
                                <p:cTn id="54" presetID="64" presetClass="path" presetSubtype="0" accel="50000" decel="50000" fill="hold" grpId="0" nodeType="withEffect">
                                  <p:stCondLst>
                                    <p:cond delay="0"/>
                                  </p:stCondLst>
                                  <p:childTnLst>
                                    <p:animMotion origin="layout" path="M -2.22222E-6 3.33333E-6 L -2.22222E-6 -0.10764 " pathEditMode="relative" rAng="0" ptsTypes="AA">
                                      <p:cBhvr>
                                        <p:cTn id="55" dur="700" spd="-100000" fill="hold"/>
                                        <p:tgtEl>
                                          <p:spTgt spid="30"/>
                                        </p:tgtEl>
                                        <p:attrNameLst>
                                          <p:attrName>ppt_x</p:attrName>
                                          <p:attrName>ppt_y</p:attrName>
                                        </p:attrNameLst>
                                      </p:cBhvr>
                                      <p:rCtr x="0" y="-54"/>
                                    </p:animMotion>
                                  </p:childTnLst>
                                </p:cTn>
                              </p:par>
                              <p:par>
                                <p:cTn id="56" presetID="64" presetClass="path" presetSubtype="0" accel="50000" decel="50000" fill="hold" grpId="0" nodeType="withEffect">
                                  <p:stCondLst>
                                    <p:cond delay="0"/>
                                  </p:stCondLst>
                                  <p:childTnLst>
                                    <p:animMotion origin="layout" path="M 1.11111E-6 3.33333E-6 L 1.11111E-6 -0.10764 " pathEditMode="relative" rAng="0" ptsTypes="AA">
                                      <p:cBhvr>
                                        <p:cTn id="57" dur="700" spd="-100000" fill="hold"/>
                                        <p:tgtEl>
                                          <p:spTgt spid="32"/>
                                        </p:tgtEl>
                                        <p:attrNameLst>
                                          <p:attrName>ppt_x</p:attrName>
                                          <p:attrName>ppt_y</p:attrName>
                                        </p:attrNameLst>
                                      </p:cBhvr>
                                      <p:rCtr x="0" y="-54"/>
                                    </p:animMotion>
                                  </p:childTnLst>
                                </p:cTn>
                              </p:par>
                            </p:childTnLst>
                          </p:cTn>
                        </p:par>
                        <p:par>
                          <p:cTn id="58" fill="hold">
                            <p:stCondLst>
                              <p:cond delay="29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00"/>
                                        <p:tgtEl>
                                          <p:spTgt spid="22"/>
                                        </p:tgtEl>
                                      </p:cBhvr>
                                    </p:animEffect>
                                  </p:childTnLst>
                                </p:cTn>
                              </p:par>
                              <p:par>
                                <p:cTn id="62" presetID="10" presetClass="entr" presetSubtype="0" fill="hold" grpId="0" nodeType="withEffect">
                                  <p:stCondLst>
                                    <p:cond delay="1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700"/>
                                        <p:tgtEl>
                                          <p:spTgt spid="20"/>
                                        </p:tgtEl>
                                      </p:cBhvr>
                                    </p:animEffect>
                                  </p:childTnLst>
                                </p:cTn>
                              </p:par>
                              <p:par>
                                <p:cTn id="65" presetID="10" presetClass="entr" presetSubtype="0" fill="hold" grpId="0" nodeType="withEffect">
                                  <p:stCondLst>
                                    <p:cond delay="2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700"/>
                                        <p:tgtEl>
                                          <p:spTgt spid="24"/>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700"/>
                                        <p:tgtEl>
                                          <p:spTgt spid="21"/>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7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1" y="6356352"/>
            <a:ext cx="2133600" cy="365125"/>
          </a:xfrm>
          <a:prstGeom prst="rect">
            <a:avLst/>
          </a:prstGeom>
        </p:spPr>
        <p:txBody>
          <a:bodyPr lIns="91426" tIns="45714" rIns="91426" bIns="45714"/>
          <a:lstStyle/>
          <a:p>
            <a:pPr defTabSz="914312" fontAlgn="auto">
              <a:spcBef>
                <a:spcPts val="0"/>
              </a:spcBef>
              <a:spcAft>
                <a:spcPts val="0"/>
              </a:spcAft>
            </a:pPr>
            <a:fld id="{641D7992-DF13-47A4-BDBA-51112F4D3D43}" type="datetimeFigureOut">
              <a:rPr lang="en-US" smtClean="0">
                <a:solidFill>
                  <a:srgbClr val="6DB344"/>
                </a:solidFill>
                <a:latin typeface="Arial"/>
                <a:ea typeface="+mn-ea"/>
              </a:rPr>
              <a:pPr defTabSz="914312" fontAlgn="auto">
                <a:spcBef>
                  <a:spcPts val="0"/>
                </a:spcBef>
                <a:spcAft>
                  <a:spcPts val="0"/>
                </a:spcAft>
              </a:pPr>
              <a:t>6/27/2013</a:t>
            </a:fld>
            <a:endParaRPr lang="en-US">
              <a:solidFill>
                <a:srgbClr val="6DB344"/>
              </a:solidFill>
              <a:latin typeface="Arial"/>
              <a:ea typeface="+mn-ea"/>
            </a:endParaRPr>
          </a:p>
        </p:txBody>
      </p:sp>
      <p:sp>
        <p:nvSpPr>
          <p:cNvPr id="5" name="Footer Placeholder 4"/>
          <p:cNvSpPr>
            <a:spLocks noGrp="1"/>
          </p:cNvSpPr>
          <p:nvPr>
            <p:ph type="ftr" sz="quarter" idx="11"/>
          </p:nvPr>
        </p:nvSpPr>
        <p:spPr>
          <a:xfrm>
            <a:off x="3124201" y="6356352"/>
            <a:ext cx="2895600" cy="365125"/>
          </a:xfrm>
          <a:prstGeom prst="rect">
            <a:avLst/>
          </a:prstGeom>
        </p:spPr>
        <p:txBody>
          <a:bodyPr lIns="91426" tIns="45714" rIns="91426" bIns="45714"/>
          <a:lstStyle/>
          <a:p>
            <a:pPr defTabSz="914312" fontAlgn="auto">
              <a:spcBef>
                <a:spcPts val="0"/>
              </a:spcBef>
              <a:spcAft>
                <a:spcPts val="0"/>
              </a:spcAft>
            </a:pPr>
            <a:endParaRPr lang="en-US">
              <a:solidFill>
                <a:srgbClr val="6DB344"/>
              </a:solidFill>
              <a:latin typeface="Arial"/>
              <a:ea typeface="+mn-ea"/>
            </a:endParaRPr>
          </a:p>
        </p:txBody>
      </p:sp>
      <p:sp>
        <p:nvSpPr>
          <p:cNvPr id="6" name="Slide Number Placeholder 5"/>
          <p:cNvSpPr>
            <a:spLocks noGrp="1"/>
          </p:cNvSpPr>
          <p:nvPr>
            <p:ph type="sldNum" sz="quarter" idx="12"/>
          </p:nvPr>
        </p:nvSpPr>
        <p:spPr>
          <a:xfrm>
            <a:off x="6553201" y="6356352"/>
            <a:ext cx="2133600" cy="365125"/>
          </a:xfrm>
          <a:prstGeom prst="rect">
            <a:avLst/>
          </a:prstGeom>
        </p:spPr>
        <p:txBody>
          <a:bodyPr lIns="91426" tIns="45714" rIns="91426" bIns="45714"/>
          <a:lstStyle/>
          <a:p>
            <a:pPr defTabSz="914312" fontAlgn="auto">
              <a:spcBef>
                <a:spcPts val="0"/>
              </a:spcBef>
              <a:spcAft>
                <a:spcPts val="0"/>
              </a:spcAft>
            </a:pPr>
            <a:fld id="{9044F369-5AB4-4C8A-8CAE-D20770CC6894}" type="slidenum">
              <a:rPr lang="en-US" smtClean="0">
                <a:solidFill>
                  <a:srgbClr val="6DB344"/>
                </a:solidFill>
                <a:latin typeface="Arial"/>
                <a:ea typeface="+mn-ea"/>
              </a:rPr>
              <a:pPr defTabSz="914312" fontAlgn="auto">
                <a:spcBef>
                  <a:spcPts val="0"/>
                </a:spcBef>
                <a:spcAft>
                  <a:spcPts val="0"/>
                </a:spcAft>
              </a:pPr>
              <a:t>‹#›</a:t>
            </a:fld>
            <a:endParaRPr lang="en-US">
              <a:solidFill>
                <a:srgbClr val="6DB344"/>
              </a:solidFill>
              <a:latin typeface="Arial"/>
              <a:ea typeface="+mn-ea"/>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5_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514929"/>
            <a:ext cx="8578850" cy="4454072"/>
          </a:xfrm>
        </p:spPr>
        <p:txBody>
          <a:bodyPr/>
          <a:lstStyle>
            <a:lvl1pPr>
              <a:lnSpc>
                <a:spcPct val="95000"/>
              </a:lnSpc>
              <a:spcBef>
                <a:spcPts val="1480"/>
              </a:spcBef>
              <a:defRPr sz="2000">
                <a:solidFill>
                  <a:schemeClr val="tx2"/>
                </a:solidFill>
                <a:latin typeface="+mj-lt"/>
              </a:defRPr>
            </a:lvl1pPr>
            <a:lvl2pPr>
              <a:lnSpc>
                <a:spcPct val="95000"/>
              </a:lnSpc>
              <a:spcBef>
                <a:spcPts val="600"/>
              </a:spcBef>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ubtitle 2"/>
          <p:cNvSpPr>
            <a:spLocks noGrp="1"/>
          </p:cNvSpPr>
          <p:nvPr>
            <p:ph type="subTitle" idx="1" hasCustomPrompt="1"/>
          </p:nvPr>
        </p:nvSpPr>
        <p:spPr>
          <a:xfrm>
            <a:off x="229703" y="1014832"/>
            <a:ext cx="8588861" cy="384175"/>
          </a:xfrm>
        </p:spPr>
        <p:txBody>
          <a:bodyPr>
            <a:normAutofit/>
          </a:bodyPr>
          <a:lstStyle>
            <a:lvl1pPr marL="0" indent="0" algn="l">
              <a:buNone/>
              <a:defRPr sz="2000">
                <a:solidFill>
                  <a:schemeClr val="tx2">
                    <a:lumMod val="60000"/>
                    <a:lumOff val="40000"/>
                  </a:schemeClr>
                </a:solidFill>
                <a:latin typeface="+mj-lt"/>
              </a:defRPr>
            </a:lvl1pPr>
            <a:lvl2pPr marL="457133" indent="0" algn="ctr">
              <a:buNone/>
              <a:defRPr>
                <a:solidFill>
                  <a:schemeClr val="tx1">
                    <a:tint val="75000"/>
                  </a:schemeClr>
                </a:solidFill>
              </a:defRPr>
            </a:lvl2pPr>
            <a:lvl3pPr marL="914265" indent="0" algn="ctr">
              <a:buNone/>
              <a:defRPr>
                <a:solidFill>
                  <a:schemeClr val="tx1">
                    <a:tint val="75000"/>
                  </a:schemeClr>
                </a:solidFill>
              </a:defRPr>
            </a:lvl3pPr>
            <a:lvl4pPr marL="1371397" indent="0" algn="ctr">
              <a:buNone/>
              <a:defRPr>
                <a:solidFill>
                  <a:schemeClr val="tx1">
                    <a:tint val="75000"/>
                  </a:schemeClr>
                </a:solidFill>
              </a:defRPr>
            </a:lvl4pPr>
            <a:lvl5pPr marL="1828529" indent="0" algn="ctr">
              <a:buNone/>
              <a:defRPr>
                <a:solidFill>
                  <a:schemeClr val="tx1">
                    <a:tint val="75000"/>
                  </a:schemeClr>
                </a:solidFill>
              </a:defRPr>
            </a:lvl5pPr>
            <a:lvl6pPr marL="2285662" indent="0" algn="ctr">
              <a:buNone/>
              <a:defRPr>
                <a:solidFill>
                  <a:schemeClr val="tx1">
                    <a:tint val="75000"/>
                  </a:schemeClr>
                </a:solidFill>
              </a:defRPr>
            </a:lvl6pPr>
            <a:lvl7pPr marL="2742794" indent="0" algn="ctr">
              <a:buNone/>
              <a:defRPr>
                <a:solidFill>
                  <a:schemeClr val="tx1">
                    <a:tint val="75000"/>
                  </a:schemeClr>
                </a:solidFill>
              </a:defRPr>
            </a:lvl7pPr>
            <a:lvl8pPr marL="3199927" indent="0" algn="ctr">
              <a:buNone/>
              <a:defRPr>
                <a:solidFill>
                  <a:schemeClr val="tx1">
                    <a:tint val="75000"/>
                  </a:schemeClr>
                </a:solidFill>
              </a:defRPr>
            </a:lvl8pPr>
            <a:lvl9pPr marL="3657059" indent="0" algn="ctr">
              <a:buNone/>
              <a:defRPr>
                <a:solidFill>
                  <a:schemeClr val="tx1">
                    <a:tint val="75000"/>
                  </a:schemeClr>
                </a:solidFill>
              </a:defRPr>
            </a:lvl9pPr>
          </a:lstStyle>
          <a:p>
            <a:r>
              <a:rPr lang="en-US" dirty="0" smtClean="0"/>
              <a:t>Subtitle line</a:t>
            </a:r>
            <a:endParaRPr lang="en-US" dirty="0"/>
          </a:p>
        </p:txBody>
      </p:sp>
      <p:sp>
        <p:nvSpPr>
          <p:cNvPr id="5" name="Title 1"/>
          <p:cNvSpPr>
            <a:spLocks noGrp="1"/>
          </p:cNvSpPr>
          <p:nvPr>
            <p:ph type="title"/>
          </p:nvPr>
        </p:nvSpPr>
        <p:spPr>
          <a:xfrm>
            <a:off x="229704" y="240128"/>
            <a:ext cx="8588861" cy="838200"/>
          </a:xfrm>
        </p:spPr>
        <p:txBody>
          <a:bodyPr anchor="b"/>
          <a:lstStyle>
            <a:lvl1pPr algn="l" defTabSz="914265"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2_Bullet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9704" y="240128"/>
            <a:ext cx="8588861" cy="838200"/>
          </a:xfrm>
        </p:spPr>
        <p:txBody>
          <a:bodyPr/>
          <a:lstStyle>
            <a:lvl1pPr algn="l" defTabSz="914265"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smtClean="0"/>
              <a:t>Click to edit Master title style</a:t>
            </a:r>
            <a:endParaRPr lang="en-US" dirty="0"/>
          </a:p>
        </p:txBody>
      </p:sp>
      <p:sp>
        <p:nvSpPr>
          <p:cNvPr id="7" name="Subtitle 2"/>
          <p:cNvSpPr>
            <a:spLocks noGrp="1"/>
          </p:cNvSpPr>
          <p:nvPr>
            <p:ph type="subTitle" idx="1" hasCustomPrompt="1"/>
          </p:nvPr>
        </p:nvSpPr>
        <p:spPr>
          <a:xfrm>
            <a:off x="229703" y="1014832"/>
            <a:ext cx="8588861" cy="384175"/>
          </a:xfrm>
        </p:spPr>
        <p:txBody>
          <a:bodyPr>
            <a:normAutofit/>
          </a:bodyPr>
          <a:lstStyle>
            <a:lvl1pPr marL="0" indent="0" algn="l">
              <a:buNone/>
              <a:defRPr sz="2000">
                <a:solidFill>
                  <a:schemeClr val="tx2">
                    <a:lumMod val="60000"/>
                    <a:lumOff val="40000"/>
                  </a:schemeClr>
                </a:solidFill>
                <a:latin typeface="+mj-lt"/>
              </a:defRPr>
            </a:lvl1pPr>
            <a:lvl2pPr marL="457133" indent="0" algn="ctr">
              <a:buNone/>
              <a:defRPr>
                <a:solidFill>
                  <a:schemeClr val="tx1">
                    <a:tint val="75000"/>
                  </a:schemeClr>
                </a:solidFill>
              </a:defRPr>
            </a:lvl2pPr>
            <a:lvl3pPr marL="914265" indent="0" algn="ctr">
              <a:buNone/>
              <a:defRPr>
                <a:solidFill>
                  <a:schemeClr val="tx1">
                    <a:tint val="75000"/>
                  </a:schemeClr>
                </a:solidFill>
              </a:defRPr>
            </a:lvl3pPr>
            <a:lvl4pPr marL="1371397" indent="0" algn="ctr">
              <a:buNone/>
              <a:defRPr>
                <a:solidFill>
                  <a:schemeClr val="tx1">
                    <a:tint val="75000"/>
                  </a:schemeClr>
                </a:solidFill>
              </a:defRPr>
            </a:lvl4pPr>
            <a:lvl5pPr marL="1828529" indent="0" algn="ctr">
              <a:buNone/>
              <a:defRPr>
                <a:solidFill>
                  <a:schemeClr val="tx1">
                    <a:tint val="75000"/>
                  </a:schemeClr>
                </a:solidFill>
              </a:defRPr>
            </a:lvl5pPr>
            <a:lvl6pPr marL="2285662" indent="0" algn="ctr">
              <a:buNone/>
              <a:defRPr>
                <a:solidFill>
                  <a:schemeClr val="tx1">
                    <a:tint val="75000"/>
                  </a:schemeClr>
                </a:solidFill>
              </a:defRPr>
            </a:lvl6pPr>
            <a:lvl7pPr marL="2742794" indent="0" algn="ctr">
              <a:buNone/>
              <a:defRPr>
                <a:solidFill>
                  <a:schemeClr val="tx1">
                    <a:tint val="75000"/>
                  </a:schemeClr>
                </a:solidFill>
              </a:defRPr>
            </a:lvl7pPr>
            <a:lvl8pPr marL="3199927" indent="0" algn="ctr">
              <a:buNone/>
              <a:defRPr>
                <a:solidFill>
                  <a:schemeClr val="tx1">
                    <a:tint val="75000"/>
                  </a:schemeClr>
                </a:solidFill>
              </a:defRPr>
            </a:lvl8pPr>
            <a:lvl9pPr marL="3657059"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1_Bullet">
    <p:spTree>
      <p:nvGrpSpPr>
        <p:cNvPr id="1" name=""/>
        <p:cNvGrpSpPr/>
        <p:nvPr/>
      </p:nvGrpSpPr>
      <p:grpSpPr>
        <a:xfrm>
          <a:off x="0" y="0"/>
          <a:ext cx="0" cy="0"/>
          <a:chOff x="0" y="0"/>
          <a:chExt cx="0" cy="0"/>
        </a:xfrm>
      </p:grpSpPr>
      <p:sp>
        <p:nvSpPr>
          <p:cNvPr id="2" name="Title 1"/>
          <p:cNvSpPr>
            <a:spLocks noGrp="1"/>
          </p:cNvSpPr>
          <p:nvPr>
            <p:ph type="title"/>
          </p:nvPr>
        </p:nvSpPr>
        <p:spPr>
          <a:xfrm>
            <a:off x="229704" y="432216"/>
            <a:ext cx="8588861" cy="838200"/>
          </a:xfrm>
        </p:spPr>
        <p:txBody>
          <a:bodyPr/>
          <a:lstStyle>
            <a:lvl1pPr algn="l" defTabSz="914265"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1_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4" y="432216"/>
            <a:ext cx="8588861" cy="838200"/>
          </a:xfrm>
        </p:spPr>
        <p:txBody>
          <a:bodyPr/>
          <a:lstStyle>
            <a:lvl1pPr algn="l" defTabSz="914265"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4"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339746"/>
            <a:ext cx="4122425" cy="4965700"/>
          </a:xfrm>
        </p:spPr>
        <p:txBody>
          <a:bodyPr>
            <a:noAutofit/>
          </a:bodyPr>
          <a:lstStyle>
            <a:lvl1pPr>
              <a:lnSpc>
                <a:spcPct val="95000"/>
              </a:lnSpc>
              <a:spcBef>
                <a:spcPts val="1480"/>
              </a:spcBef>
              <a:defRPr sz="1800">
                <a:solidFill>
                  <a:srgbClr val="435153"/>
                </a:solidFill>
                <a:latin typeface="+mj-lt"/>
              </a:defRPr>
            </a:lvl1pPr>
            <a:lvl2pPr>
              <a:lnSpc>
                <a:spcPct val="95000"/>
              </a:lnSpc>
              <a:spcBef>
                <a:spcPts val="600"/>
              </a:spcBef>
              <a:defRPr sz="1400">
                <a:solidFill>
                  <a:srgbClr val="435153"/>
                </a:solidFill>
                <a:latin typeface="+mj-lt"/>
              </a:defRPr>
            </a:lvl2pPr>
            <a:lvl3pPr>
              <a:defRPr sz="1200">
                <a:solidFill>
                  <a:srgbClr val="435153"/>
                </a:solidFill>
                <a:latin typeface="+mj-lt"/>
              </a:defRPr>
            </a:lvl3pPr>
            <a:lvl4pPr>
              <a:defRPr sz="1100">
                <a:solidFill>
                  <a:srgbClr val="435153"/>
                </a:solidFill>
                <a:latin typeface="+mj-lt"/>
              </a:defRPr>
            </a:lvl4pPr>
            <a:lvl5pPr>
              <a:defRPr sz="1100">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r"/>
  </p:transition>
  <p:timing>
    <p:tnLst>
      <p:par>
        <p:cTn id="1" dur="indefinite" restart="never" nodeType="tmRoot"/>
      </p:par>
    </p:tnLst>
  </p:timing>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Title and Content Blue Gradient">
    <p:spTree>
      <p:nvGrpSpPr>
        <p:cNvPr id="1" name=""/>
        <p:cNvGrpSpPr/>
        <p:nvPr/>
      </p:nvGrpSpPr>
      <p:grpSpPr>
        <a:xfrm>
          <a:off x="0" y="0"/>
          <a:ext cx="0" cy="0"/>
          <a:chOff x="0" y="0"/>
          <a:chExt cx="0" cy="0"/>
        </a:xfrm>
      </p:grpSpPr>
      <p:sp>
        <p:nvSpPr>
          <p:cNvPr id="11" name="Rectangle 10"/>
          <p:cNvSpPr>
            <a:spLocks noChangeArrowheads="1"/>
          </p:cNvSpPr>
          <p:nvPr userDrawn="1"/>
        </p:nvSpPr>
        <p:spPr bwMode="hidden">
          <a:xfrm>
            <a:off x="0" y="3360738"/>
            <a:ext cx="9144000" cy="3497262"/>
          </a:xfrm>
          <a:prstGeom prst="rect">
            <a:avLst/>
          </a:prstGeom>
          <a:gradFill rotWithShape="1">
            <a:gsLst>
              <a:gs pos="0">
                <a:srgbClr val="000000">
                  <a:alpha val="0"/>
                </a:srgbClr>
              </a:gs>
              <a:gs pos="100000">
                <a:schemeClr val="accent1">
                  <a:alpha val="50000"/>
                </a:schemeClr>
              </a:gs>
            </a:gsLst>
            <a:lin ang="5400000" scaled="1"/>
          </a:gradFill>
          <a:ln w="9525" algn="ctr">
            <a:noFill/>
            <a:miter lim="800000"/>
            <a:headEnd/>
            <a:tailEnd/>
          </a:ln>
          <a:effectLst/>
        </p:spPr>
        <p:txBody>
          <a:bodyPr lIns="82116" tIns="41057" rIns="82116" bIns="41057" anchor="ctr">
            <a:noAutofit/>
          </a:bodyPr>
          <a:lstStyle/>
          <a:p>
            <a:pPr defTabSz="914312" fontAlgn="auto">
              <a:spcBef>
                <a:spcPts val="0"/>
              </a:spcBef>
              <a:spcAft>
                <a:spcPts val="0"/>
              </a:spcAft>
            </a:pPr>
            <a:endParaRPr lang="en-US">
              <a:solidFill>
                <a:prstClr val="black"/>
              </a:solidFill>
              <a:latin typeface="Arial"/>
              <a:ea typeface="+mn-ea"/>
            </a:endParaRPr>
          </a:p>
        </p:txBody>
      </p:sp>
      <p:sp>
        <p:nvSpPr>
          <p:cNvPr id="2" name="Title 1"/>
          <p:cNvSpPr>
            <a:spLocks noGrp="1"/>
          </p:cNvSpPr>
          <p:nvPr>
            <p:ph type="title" hasCustomPrompt="1"/>
          </p:nvPr>
        </p:nvSpPr>
        <p:spPr>
          <a:xfrm>
            <a:off x="658369" y="304800"/>
            <a:ext cx="7435849" cy="838200"/>
          </a:xfrm>
        </p:spPr>
        <p:txBody>
          <a:bodyPr>
            <a:noAutofit/>
          </a:bodyPr>
          <a:lstStyle/>
          <a:p>
            <a:r>
              <a:rPr lang="en-US" dirty="0" smtClean="0"/>
              <a:t>Slide Title Goes Here</a:t>
            </a:r>
            <a:endParaRPr lang="en-US" dirty="0"/>
          </a:p>
        </p:txBody>
      </p:sp>
      <p:sp>
        <p:nvSpPr>
          <p:cNvPr id="8" name="Text Placeholder 7"/>
          <p:cNvSpPr>
            <a:spLocks noGrp="1"/>
          </p:cNvSpPr>
          <p:nvPr>
            <p:ph type="body" sz="quarter" idx="10" hasCustomPrompt="1"/>
          </p:nvPr>
        </p:nvSpPr>
        <p:spPr>
          <a:xfrm>
            <a:off x="658369" y="1186542"/>
            <a:ext cx="7435849" cy="381000"/>
          </a:xfrm>
        </p:spPr>
        <p:txBody>
          <a:bodyPr anchor="ctr" anchorCtr="0">
            <a:noAutofit/>
          </a:bodyPr>
          <a:lstStyle>
            <a:lvl1pPr>
              <a:buFontTx/>
              <a:buNone/>
              <a:defRPr sz="2400"/>
            </a:lvl1pPr>
            <a:lvl2pPr>
              <a:defRPr sz="2400"/>
            </a:lvl2pPr>
            <a:lvl3pPr>
              <a:defRPr sz="2400"/>
            </a:lvl3pPr>
            <a:lvl4pPr>
              <a:defRPr sz="2400"/>
            </a:lvl4pPr>
            <a:lvl5pPr>
              <a:defRPr sz="2400"/>
            </a:lvl5pPr>
          </a:lstStyle>
          <a:p>
            <a:pPr lvl="0"/>
            <a:r>
              <a:rPr lang="en-US" dirty="0" smtClean="0"/>
              <a:t>Subtitle Goes Here</a:t>
            </a:r>
            <a:endParaRPr lang="en-US" dirty="0"/>
          </a:p>
        </p:txBody>
      </p:sp>
      <p:sp>
        <p:nvSpPr>
          <p:cNvPr id="3" name="Content Placeholder 2"/>
          <p:cNvSpPr>
            <a:spLocks noGrp="1"/>
          </p:cNvSpPr>
          <p:nvPr>
            <p:ph idx="1" hasCustomPrompt="1"/>
          </p:nvPr>
        </p:nvSpPr>
        <p:spPr>
          <a:xfrm>
            <a:off x="658369" y="1600203"/>
            <a:ext cx="7435849" cy="4525963"/>
          </a:xfrm>
        </p:spPr>
        <p:txBody>
          <a:bodyPr>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1" hasCustomPrompt="1"/>
          </p:nvPr>
        </p:nvSpPr>
        <p:spPr>
          <a:xfrm>
            <a:off x="658368" y="6372435"/>
            <a:ext cx="7461250" cy="307768"/>
          </a:xfrm>
        </p:spPr>
        <p:txBody>
          <a:bodyPr wrap="square" anchor="b" anchorCtr="0">
            <a:spAutoFit/>
          </a:bodyPr>
          <a:lstStyle>
            <a:lvl1pPr algn="l" defTabSz="804785">
              <a:lnSpc>
                <a:spcPct val="100000"/>
              </a:lnSpc>
              <a:spcBef>
                <a:spcPct val="50000"/>
              </a:spcBef>
              <a:buNone/>
              <a:defRPr sz="1400"/>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dirty="0" smtClean="0"/>
              <a:t>Source: Placeholder for Notes Is 14 Points</a:t>
            </a:r>
          </a:p>
        </p:txBody>
      </p:sp>
    </p:spTree>
  </p:cSld>
  <p:clrMapOvr>
    <a:masterClrMapping/>
  </p:clrMapOvr>
  <p:transition>
    <p:wipe dir="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cSld name="Bullet_2-Column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9702" y="301752"/>
            <a:ext cx="4123944" cy="838200"/>
          </a:xfrm>
        </p:spPr>
        <p:txBody>
          <a:bodyPr vert="horz" lIns="82288" tIns="45716" rIns="82288" bIns="45716" rtlCol="0" anchor="t" anchorCtr="0">
            <a:noAutofit/>
          </a:bodyPr>
          <a:lstStyle>
            <a:lvl1pPr algn="l" defTabSz="914312"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r>
              <a:rPr lang="en-US" dirty="0" smtClean="0"/>
              <a:t>Two Column</a:t>
            </a:r>
            <a:br>
              <a:rPr lang="en-US" dirty="0" smtClean="0"/>
            </a:br>
            <a:r>
              <a:rPr lang="en-US" dirty="0" smtClean="0"/>
              <a:t>Title Left</a:t>
            </a:r>
            <a:endParaRPr lang="en-US" dirty="0"/>
          </a:p>
        </p:txBody>
      </p:sp>
      <p:sp>
        <p:nvSpPr>
          <p:cNvPr id="9" name="Text Placeholder 8"/>
          <p:cNvSpPr>
            <a:spLocks noGrp="1"/>
          </p:cNvSpPr>
          <p:nvPr>
            <p:ph type="body" sz="quarter" idx="11" hasCustomPrompt="1"/>
          </p:nvPr>
        </p:nvSpPr>
        <p:spPr>
          <a:xfrm>
            <a:off x="219456" y="1600200"/>
            <a:ext cx="4142232" cy="4526280"/>
          </a:xfrm>
        </p:spPr>
        <p:txBody>
          <a:bodyPr/>
          <a:lstStyle>
            <a:lvl1pPr marL="0" indent="0">
              <a:buNone/>
              <a:defRPr>
                <a:solidFill>
                  <a:schemeClr val="tx2"/>
                </a:solidFill>
                <a:latin typeface="+mj-lt"/>
              </a:defRPr>
            </a:lvl1pPr>
            <a:lvl2pPr marL="634939" indent="-228578">
              <a:buClr>
                <a:schemeClr val="accent5"/>
              </a:buClr>
              <a:buFont typeface="Arial" pitchFamily="34" charset="0"/>
              <a:buChar char="•"/>
              <a:tabLst/>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12" name="Text Placeholder 11"/>
          <p:cNvSpPr>
            <a:spLocks noGrp="1"/>
          </p:cNvSpPr>
          <p:nvPr>
            <p:ph type="body" sz="quarter" idx="12" hasCustomPrompt="1"/>
          </p:nvPr>
        </p:nvSpPr>
        <p:spPr>
          <a:xfrm>
            <a:off x="4818888" y="1600200"/>
            <a:ext cx="4005072" cy="4526280"/>
          </a:xfrm>
        </p:spPr>
        <p:txBody>
          <a:bodyPr/>
          <a:lstStyle>
            <a:lvl1pPr marL="0" indent="0">
              <a:buFontTx/>
              <a:buNone/>
              <a:defRPr>
                <a:solidFill>
                  <a:schemeClr val="accent1"/>
                </a:solidFill>
                <a:latin typeface="+mj-lt"/>
              </a:defRPr>
            </a:lvl1pPr>
            <a:lvl2pPr marL="634939" indent="-228578">
              <a:buClr>
                <a:schemeClr val="accent1">
                  <a:lumMod val="40000"/>
                  <a:lumOff val="60000"/>
                </a:schemeClr>
              </a:buClr>
              <a:buFont typeface="Arial" pitchFamily="34" charset="0"/>
              <a:buChar char="•"/>
              <a:defRPr>
                <a:solidFill>
                  <a:schemeClr val="accent1"/>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sp>
        <p:nvSpPr>
          <p:cNvPr id="22"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pic>
        <p:nvPicPr>
          <p:cNvPr id="15" name="Picture 14" descr="verticalbar.png"/>
          <p:cNvPicPr>
            <a:picLocks noChangeAspect="1"/>
          </p:cNvPicPr>
          <p:nvPr/>
        </p:nvPicPr>
        <p:blipFill>
          <a:blip r:embed="rId2" cstate="print"/>
          <a:stretch>
            <a:fillRect/>
          </a:stretch>
        </p:blipFill>
        <p:spPr>
          <a:xfrm>
            <a:off x="4447859" y="777667"/>
            <a:ext cx="89319" cy="5287676"/>
          </a:xfrm>
          <a:prstGeom prst="rect">
            <a:avLst/>
          </a:prstGeom>
          <a:noFill/>
          <a:ln>
            <a:noFill/>
          </a:ln>
        </p:spPr>
      </p:pic>
      <p:sp>
        <p:nvSpPr>
          <p:cNvPr id="10" name="Rectangle 4"/>
          <p:cNvSpPr>
            <a:spLocks noChangeArrowheads="1"/>
          </p:cNvSpPr>
          <p:nvPr/>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3" name="Title 1"/>
          <p:cNvSpPr txBox="1">
            <a:spLocks/>
          </p:cNvSpPr>
          <p:nvPr/>
        </p:nvSpPr>
        <p:spPr>
          <a:xfrm>
            <a:off x="4818888" y="301752"/>
            <a:ext cx="4123944" cy="838200"/>
          </a:xfrm>
          <a:prstGeom prst="rect">
            <a:avLst/>
          </a:prstGeom>
        </p:spPr>
        <p:txBody>
          <a:bodyPr vert="horz" lIns="82288" tIns="45716" rIns="82288" bIns="45716" rtlCol="0" anchor="t" anchorCtr="0">
            <a:noAutofit/>
          </a:bodyPr>
          <a:lstStyle>
            <a:lvl1pPr algn="l" defTabSz="914400" rtl="0" eaLnBrk="1" latinLnBrk="0" hangingPunct="1">
              <a:lnSpc>
                <a:spcPct val="80000"/>
              </a:lnSpc>
              <a:spcBef>
                <a:spcPct val="0"/>
              </a:spcBef>
              <a:buNone/>
              <a:defRPr lang="en-US" sz="3600" b="0" kern="1200" spc="-100" baseline="0" dirty="0" smtClean="0">
                <a:gradFill>
                  <a:gsLst>
                    <a:gs pos="0">
                      <a:schemeClr val="tx1"/>
                    </a:gs>
                    <a:gs pos="100000">
                      <a:srgbClr val="01BBBB"/>
                    </a:gs>
                  </a:gsLst>
                  <a:lin ang="2400000" scaled="0"/>
                </a:gradFill>
                <a:latin typeface="+mj-lt"/>
                <a:ea typeface="+mj-ea"/>
                <a:cs typeface="+mj-cs"/>
              </a:defRPr>
            </a:lvl1pPr>
          </a:lstStyle>
          <a:p>
            <a:pPr fontAlgn="auto">
              <a:spcAft>
                <a:spcPts val="0"/>
              </a:spcAft>
              <a:defRPr/>
            </a:pPr>
            <a:r>
              <a:rPr>
                <a:gradFill>
                  <a:gsLst>
                    <a:gs pos="0">
                      <a:srgbClr val="6DB344"/>
                    </a:gs>
                    <a:gs pos="100000">
                      <a:srgbClr val="01BBBB"/>
                    </a:gs>
                  </a:gsLst>
                  <a:lin ang="2400000" scaled="0"/>
                </a:gradFill>
              </a:rPr>
              <a:t>Two Column</a:t>
            </a:r>
            <a:br>
              <a:rPr>
                <a:gradFill>
                  <a:gsLst>
                    <a:gs pos="0">
                      <a:srgbClr val="6DB344"/>
                    </a:gs>
                    <a:gs pos="100000">
                      <a:srgbClr val="01BBBB"/>
                    </a:gs>
                  </a:gsLst>
                  <a:lin ang="2400000" scaled="0"/>
                </a:gradFill>
              </a:rPr>
            </a:br>
            <a:r>
              <a:rPr>
                <a:gradFill>
                  <a:gsLst>
                    <a:gs pos="0">
                      <a:srgbClr val="6DB344"/>
                    </a:gs>
                    <a:gs pos="100000">
                      <a:srgbClr val="01BBBB"/>
                    </a:gs>
                  </a:gsLst>
                  <a:lin ang="2400000" scaled="0"/>
                </a:gradFill>
              </a:rPr>
              <a:t>Title Right</a:t>
            </a:r>
          </a:p>
        </p:txBody>
      </p:sp>
    </p:spTree>
    <p:extLst>
      <p:ext uri="{BB962C8B-B14F-4D97-AF65-F5344CB8AC3E}">
        <p14:creationId xmlns:p14="http://schemas.microsoft.com/office/powerpoint/2010/main" val="573624340"/>
      </p:ext>
    </p:extLst>
  </p:cSld>
  <p:clrMapOvr>
    <a:masterClrMapping/>
  </p:clrMapOvr>
  <p:transition>
    <p:wipe dir="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1_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defRPr>
                <a:gradFill>
                  <a:gsLst>
                    <a:gs pos="0">
                      <a:schemeClr val="tx1"/>
                    </a:gs>
                    <a:gs pos="44000">
                      <a:srgbClr val="01BBBB"/>
                    </a:gs>
                    <a:gs pos="100000">
                      <a:schemeClr val="accent4"/>
                    </a:gs>
                  </a:gsLst>
                  <a:lin ang="4800000" scaled="0"/>
                </a:gra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09740651"/>
      </p:ext>
    </p:extLst>
  </p:cSld>
  <p:clrMapOvr>
    <a:masterClrMapping/>
  </p:clrMapOvr>
  <p:transition>
    <p:wipe dir="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cSld name="4_Bullet">
    <p:spTree>
      <p:nvGrpSpPr>
        <p:cNvPr id="1" name=""/>
        <p:cNvGrpSpPr/>
        <p:nvPr/>
      </p:nvGrpSpPr>
      <p:grpSpPr>
        <a:xfrm>
          <a:off x="0" y="0"/>
          <a:ext cx="0" cy="0"/>
          <a:chOff x="0" y="0"/>
          <a:chExt cx="0" cy="0"/>
        </a:xfrm>
      </p:grpSpPr>
      <p:sp>
        <p:nvSpPr>
          <p:cNvPr id="2" name="Title 1"/>
          <p:cNvSpPr>
            <a:spLocks noGrp="1"/>
          </p:cNvSpPr>
          <p:nvPr>
            <p:ph type="title"/>
          </p:nvPr>
        </p:nvSpPr>
        <p:spPr>
          <a:xfrm>
            <a:off x="229703" y="432215"/>
            <a:ext cx="8588861" cy="838200"/>
          </a:xfrm>
        </p:spPr>
        <p:txBody>
          <a:bodyPr/>
          <a:lstStyle>
            <a:lvl1pPr algn="l" defTabSz="914312"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7030870"/>
      </p:ext>
    </p:extLst>
  </p:cSld>
  <p:clrMapOvr>
    <a:masterClrMapping/>
  </p:clrMapOvr>
  <p:transition>
    <p:wipe dir="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cSld name="Blank Slide">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8376048" y="6563320"/>
            <a:ext cx="395139" cy="189758"/>
          </a:xfrm>
          <a:prstGeom prst="rect">
            <a:avLst/>
          </a:prstGeom>
        </p:spPr>
        <p:txBody>
          <a:bodyPr lIns="64237" tIns="32120" rIns="64237" bIns="32120"/>
          <a:lstStyle>
            <a:lvl1pPr>
              <a:defRPr/>
            </a:lvl1pPr>
          </a:lstStyle>
          <a:p>
            <a:pPr defTabSz="914312" fontAlgn="auto">
              <a:spcBef>
                <a:spcPts val="0"/>
              </a:spcBef>
              <a:spcAft>
                <a:spcPts val="0"/>
              </a:spcAft>
            </a:pPr>
            <a:fld id="{2F46583E-8FA6-4BE1-B73C-CE197DA52CC8}" type="slidenum">
              <a:rPr lang="en-US" smtClean="0">
                <a:solidFill>
                  <a:srgbClr val="6DB344"/>
                </a:solidFill>
                <a:latin typeface="Arial"/>
                <a:ea typeface="+mn-ea"/>
              </a:rPr>
              <a:pPr defTabSz="914312" fontAlgn="auto">
                <a:spcBef>
                  <a:spcPts val="0"/>
                </a:spcBef>
                <a:spcAft>
                  <a:spcPts val="0"/>
                </a:spcAft>
              </a:pPr>
              <a:t>‹#›</a:t>
            </a:fld>
            <a:endParaRPr lang="en-US">
              <a:solidFill>
                <a:srgbClr val="6DB344"/>
              </a:solidFill>
              <a:latin typeface="Arial"/>
              <a:ea typeface="+mn-ea"/>
            </a:endParaRPr>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ullet with pull quo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339746"/>
            <a:ext cx="4103687" cy="4965700"/>
          </a:xfrm>
        </p:spPr>
        <p:txBody>
          <a:bodyPr/>
          <a:lstStyle>
            <a:lvl1pPr>
              <a:lnSpc>
                <a:spcPct val="95000"/>
              </a:lnSpc>
              <a:spcBef>
                <a:spcPts val="1480"/>
              </a:spcBef>
              <a:defRPr sz="2200">
                <a:solidFill>
                  <a:srgbClr val="435153"/>
                </a:solidFill>
                <a:latin typeface="+mj-lt"/>
              </a:defRPr>
            </a:lvl1pPr>
            <a:lvl2pPr>
              <a:lnSpc>
                <a:spcPct val="95000"/>
              </a:lnSpc>
              <a:spcBef>
                <a:spcPts val="600"/>
              </a:spcBef>
              <a:defRPr>
                <a:solidFill>
                  <a:srgbClr val="435153"/>
                </a:solidFill>
                <a:latin typeface="+mj-lt"/>
              </a:defRPr>
            </a:lvl2pPr>
            <a:lvl3pPr>
              <a:defRPr>
                <a:solidFill>
                  <a:srgbClr val="435153"/>
                </a:solidFill>
                <a:latin typeface="+mj-lt"/>
              </a:defRPr>
            </a:lvl3pPr>
            <a:lvl4pPr>
              <a:defRPr>
                <a:solidFill>
                  <a:srgbClr val="435153"/>
                </a:solidFill>
                <a:latin typeface="+mj-lt"/>
              </a:defRPr>
            </a:lvl4pPr>
            <a:lvl5pPr>
              <a:defRPr>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1" hasCustomPrompt="1"/>
          </p:nvPr>
        </p:nvSpPr>
        <p:spPr>
          <a:xfrm>
            <a:off x="5221224" y="1747684"/>
            <a:ext cx="3236976" cy="646331"/>
          </a:xfrm>
        </p:spPr>
        <p:txBody>
          <a:bodyPr>
            <a:noAutofit/>
          </a:bodyPr>
          <a:lstStyle>
            <a:lvl1pPr marL="114289" indent="-114289" algn="l" defTabSz="914312" rtl="0" eaLnBrk="1" latinLnBrk="0" hangingPunct="1">
              <a:lnSpc>
                <a:spcPct val="90000"/>
              </a:lnSpc>
              <a:spcBef>
                <a:spcPts val="0"/>
              </a:spcBef>
              <a:buNone/>
              <a:defRPr lang="en-US" sz="2000" kern="1200" dirty="0" smtClean="0">
                <a:gradFill>
                  <a:gsLst>
                    <a:gs pos="0">
                      <a:schemeClr val="tx1"/>
                    </a:gs>
                    <a:gs pos="47000">
                      <a:schemeClr val="accent2"/>
                    </a:gs>
                    <a:gs pos="100000">
                      <a:schemeClr val="accent4"/>
                    </a:gs>
                  </a:gsLst>
                  <a:lin ang="3600000" scaled="0"/>
                </a:gra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11" name="Rectangle 4"/>
          <p:cNvSpPr>
            <a:spLocks noChangeArrowheads="1"/>
          </p:cNvSpPr>
          <p:nvPr/>
        </p:nvSpPr>
        <p:spPr bwMode="ltGray">
          <a:xfrm>
            <a:off x="251374" y="6586255"/>
            <a:ext cx="2568027" cy="175249"/>
          </a:xfrm>
          <a:prstGeom prst="rect">
            <a:avLst/>
          </a:prstGeom>
          <a:noFill/>
          <a:ln w="9525">
            <a:noFill/>
            <a:miter lim="800000"/>
            <a:headEnd/>
            <a:tailEnd/>
          </a:ln>
          <a:effectLst/>
        </p:spPr>
        <p:txBody>
          <a:bodyPr wrap="square" lIns="82116" tIns="41057" rIns="82116" bIns="41057" anchor="b" anchorCtr="0">
            <a:spAutoFit/>
          </a:bodyPr>
          <a:lstStyle/>
          <a:p>
            <a:pPr marL="0" algn="l" defTabSz="814310" rtl="0" eaLnBrk="1" latinLnBrk="0" hangingPunct="1">
              <a:lnSpc>
                <a:spcPct val="100000"/>
              </a:lnSpc>
            </a:pPr>
            <a:r>
              <a:rPr lang="en-US" sz="600" kern="1200" dirty="0" smtClean="0">
                <a:solidFill>
                  <a:srgbClr val="C0C0C0"/>
                </a:solidFill>
                <a:latin typeface="+mj-lt"/>
                <a:ea typeface="+mn-ea"/>
                <a:cs typeface="+mn-cs"/>
              </a:rPr>
              <a:t>© 2010 Cisco and/or its affiliates. All rights reserved.</a:t>
            </a:r>
            <a:endParaRPr lang="en-US" sz="600" kern="1200" dirty="0">
              <a:solidFill>
                <a:srgbClr val="C0C0C0"/>
              </a:solidFill>
              <a:latin typeface="+mj-lt"/>
              <a:ea typeface="+mn-ea"/>
              <a:cs typeface="+mn-cs"/>
            </a:endParaRPr>
          </a:p>
        </p:txBody>
      </p:sp>
      <p:sp>
        <p:nvSpPr>
          <p:cNvPr id="1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lnSpc>
                <a:spcPct val="100000"/>
              </a:lnSpc>
            </a:pPr>
            <a:r>
              <a:rPr lang="en-US" sz="600" dirty="0">
                <a:solidFill>
                  <a:srgbClr val="C0C0C0"/>
                </a:solidFill>
                <a:latin typeface="+mj-lt"/>
              </a:rPr>
              <a:t>Cisco Confidential</a:t>
            </a:r>
          </a:p>
        </p:txBody>
      </p:sp>
      <p:sp>
        <p:nvSpPr>
          <p:cNvPr id="13"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lnSpc>
                <a:spcPct val="100000"/>
              </a:lnSpc>
            </a:pPr>
            <a:fld id="{DFCF27A5-1A5B-48D3-A060-2758FFBB1ADD}" type="slidenum">
              <a:rPr lang="en-US" sz="600">
                <a:solidFill>
                  <a:srgbClr val="C0C0C0"/>
                </a:solidFill>
                <a:latin typeface="+mj-lt"/>
              </a:rPr>
              <a:pPr algn="r" defTabSz="814310">
                <a:lnSpc>
                  <a:spcPct val="100000"/>
                </a:lnSpc>
              </a:pPr>
              <a:t>‹#›</a:t>
            </a:fld>
            <a:endParaRPr lang="en-US" sz="600" dirty="0">
              <a:solidFill>
                <a:srgbClr val="C0C0C0"/>
              </a:solidFill>
              <a:latin typeface="+mj-lt"/>
            </a:endParaRPr>
          </a:p>
        </p:txBody>
      </p:sp>
      <p:sp>
        <p:nvSpPr>
          <p:cNvPr id="16" name="Title 15"/>
          <p:cNvSpPr>
            <a:spLocks noGrp="1"/>
          </p:cNvSpPr>
          <p:nvPr>
            <p:ph type="title"/>
          </p:nvPr>
        </p:nvSpPr>
        <p:spPr/>
        <p:txBody>
          <a:bodyPr/>
          <a:lstStyle/>
          <a:p>
            <a:r>
              <a:rPr lang="en-US" smtClean="0"/>
              <a:t>Click to edit Master title style</a:t>
            </a:r>
            <a:endParaRPr lang="en-US" dirty="0"/>
          </a:p>
        </p:txBody>
      </p:sp>
      <p:sp>
        <p:nvSpPr>
          <p:cNvPr id="20" name="Text Placeholder 19"/>
          <p:cNvSpPr>
            <a:spLocks noGrp="1"/>
          </p:cNvSpPr>
          <p:nvPr>
            <p:ph type="body" sz="quarter" idx="14" hasCustomPrompt="1"/>
          </p:nvPr>
        </p:nvSpPr>
        <p:spPr>
          <a:xfrm>
            <a:off x="5334000" y="4876800"/>
            <a:ext cx="3200400" cy="457200"/>
          </a:xfrm>
        </p:spPr>
        <p:txBody>
          <a:bodyPr anchor="t">
            <a:noAutofit/>
          </a:bodyPr>
          <a:lstStyle>
            <a:lvl1pPr marL="0" indent="0">
              <a:buFontTx/>
              <a:buNone/>
              <a:defRPr sz="1600">
                <a:solidFill>
                  <a:schemeClr val="bg2">
                    <a:lumMod val="50000"/>
                  </a:schemeClr>
                </a:solidFill>
              </a:defRPr>
            </a:lvl1pPr>
          </a:lstStyle>
          <a:p>
            <a:pPr lvl="0"/>
            <a:r>
              <a:rPr lang="en-US" dirty="0" smtClean="0"/>
              <a:t>Source Name</a:t>
            </a:r>
            <a:endParaRPr lang="en-US" dirty="0"/>
          </a:p>
        </p:txBody>
      </p:sp>
      <p:pic>
        <p:nvPicPr>
          <p:cNvPr id="9" name="Picture 8" descr="bottom bar.jpg"/>
          <p:cNvPicPr>
            <a:picLocks noChangeAspect="1"/>
          </p:cNvPicPr>
          <p:nvPr/>
        </p:nvPicPr>
        <p:blipFill>
          <a:blip r:embed="rId2" cstate="print"/>
          <a:stretch>
            <a:fillRect/>
          </a:stretch>
        </p:blipFill>
        <p:spPr>
          <a:xfrm>
            <a:off x="333376" y="6378339"/>
            <a:ext cx="8477250" cy="162912"/>
          </a:xfrm>
          <a:prstGeom prst="rect">
            <a:avLst/>
          </a:prstGeom>
        </p:spPr>
      </p:pic>
    </p:spTree>
  </p:cSld>
  <p:clrMapOvr>
    <a:masterClrMapping/>
  </p:clrMapOvr>
  <p:transition>
    <p:wipe dir="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Title Slide-animated bar">
    <p:bg>
      <p:bgRef idx="1001">
        <a:schemeClr val="bg2"/>
      </p:bgRef>
    </p:bg>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6" y="6374862"/>
            <a:ext cx="8477250" cy="171450"/>
          </a:xfrm>
          <a:prstGeom prst="rect">
            <a:avLst/>
          </a:prstGeom>
        </p:spPr>
      </p:pic>
      <p:pic>
        <p:nvPicPr>
          <p:cNvPr id="43" name="Picture 42" descr="bottom bar.jpg"/>
          <p:cNvPicPr>
            <a:picLocks noChangeAspect="1"/>
          </p:cNvPicPr>
          <p:nvPr/>
        </p:nvPicPr>
        <p:blipFill>
          <a:blip r:embed="rId2" cstate="print"/>
          <a:stretch>
            <a:fillRect/>
          </a:stretch>
        </p:blipFill>
        <p:spPr>
          <a:xfrm>
            <a:off x="333376" y="6374862"/>
            <a:ext cx="8477250" cy="171450"/>
          </a:xfrm>
          <a:prstGeom prst="rect">
            <a:avLst/>
          </a:prstGeom>
        </p:spPr>
      </p:pic>
      <p:sp>
        <p:nvSpPr>
          <p:cNvPr id="47" name="Rectangle 46"/>
          <p:cNvSpPr/>
          <p:nvPr/>
        </p:nvSpPr>
        <p:spPr>
          <a:xfrm>
            <a:off x="3405353" y="5948637"/>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6" name="Rectangle 45"/>
          <p:cNvSpPr/>
          <p:nvPr/>
        </p:nvSpPr>
        <p:spPr>
          <a:xfrm>
            <a:off x="1460940" y="5948637"/>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5" name="Rectangle 44"/>
          <p:cNvSpPr/>
          <p:nvPr/>
        </p:nvSpPr>
        <p:spPr>
          <a:xfrm>
            <a:off x="4771698" y="5948637"/>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3" name="Rounded Rectangle 32"/>
          <p:cNvSpPr/>
          <p:nvPr/>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8" name="Rounded Rectangle 27"/>
          <p:cNvSpPr/>
          <p:nvPr userDrawn="1"/>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9" name="Rounded Rectangle 28"/>
          <p:cNvSpPr/>
          <p:nvPr userDrawn="1"/>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0" name="Rounded Rectangle 29"/>
          <p:cNvSpPr/>
          <p:nvPr/>
        </p:nvSpPr>
        <p:spPr>
          <a:xfrm rot="10800000" flipH="1">
            <a:off x="5869870" y="6614160"/>
            <a:ext cx="780312" cy="3319549"/>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1" name="Rounded Rectangle 30"/>
          <p:cNvSpPr/>
          <p:nvPr/>
        </p:nvSpPr>
        <p:spPr>
          <a:xfrm rot="10800000" flipH="1">
            <a:off x="6933206" y="661416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34" name="Rounded Rectangle 33"/>
          <p:cNvSpPr/>
          <p:nvPr/>
        </p:nvSpPr>
        <p:spPr>
          <a:xfrm rot="10800000" flipH="1">
            <a:off x="2191487" y="6719450"/>
            <a:ext cx="662549" cy="633106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5" name="Rounded Rectangle 34"/>
          <p:cNvSpPr/>
          <p:nvPr/>
        </p:nvSpPr>
        <p:spPr>
          <a:xfrm rot="10800000" flipH="1">
            <a:off x="2794161" y="6668595"/>
            <a:ext cx="779356" cy="5546310"/>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7" name="Rounded Rectangle 36"/>
          <p:cNvSpPr/>
          <p:nvPr/>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8" name="Rounded Rectangle 37"/>
          <p:cNvSpPr/>
          <p:nvPr userDrawn="1"/>
        </p:nvSpPr>
        <p:spPr>
          <a:xfrm rot="10800000" flipH="1">
            <a:off x="341313" y="6708753"/>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9" name="Rounded Rectangle 38"/>
          <p:cNvSpPr/>
          <p:nvPr/>
        </p:nvSpPr>
        <p:spPr>
          <a:xfrm rot="10800000" flipH="1">
            <a:off x="8038251" y="8318269"/>
            <a:ext cx="780312" cy="3319549"/>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1" name="Rounded Rectangle 40"/>
          <p:cNvSpPr/>
          <p:nvPr/>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2" name="Rounded Rectangle 41"/>
          <p:cNvSpPr/>
          <p:nvPr/>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85" name="Rectangle 84"/>
          <p:cNvSpPr/>
          <p:nvPr userDrawn="1"/>
        </p:nvSpPr>
        <p:spPr>
          <a:xfrm>
            <a:off x="0" y="1"/>
            <a:ext cx="9129008" cy="63783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8" name="Subtitle 2"/>
          <p:cNvSpPr>
            <a:spLocks noGrp="1"/>
          </p:cNvSpPr>
          <p:nvPr>
            <p:ph type="subTitle" idx="1" hasCustomPrompt="1"/>
          </p:nvPr>
        </p:nvSpPr>
        <p:spPr>
          <a:xfrm>
            <a:off x="236383" y="4464067"/>
            <a:ext cx="8112126" cy="384175"/>
          </a:xfrm>
        </p:spPr>
        <p:txBody>
          <a:bodyPr>
            <a:normAutofit/>
          </a:bodyPr>
          <a:lstStyle>
            <a:lvl1pPr marL="0" indent="0" algn="l">
              <a:buNone/>
              <a:defRPr lang="en-US" sz="2000" kern="1200" dirty="0">
                <a:solidFill>
                  <a:schemeClr val="tx2">
                    <a:lumMod val="60000"/>
                    <a:lumOff val="40000"/>
                  </a:schemeClr>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50" name="Title 1"/>
          <p:cNvSpPr>
            <a:spLocks noGrp="1"/>
          </p:cNvSpPr>
          <p:nvPr>
            <p:ph type="ctrTitle" hasCustomPrompt="1"/>
          </p:nvPr>
        </p:nvSpPr>
        <p:spPr>
          <a:xfrm>
            <a:off x="221393" y="1248230"/>
            <a:ext cx="8112125" cy="2907239"/>
          </a:xfrm>
        </p:spPr>
        <p:txBody>
          <a:bodyPr/>
          <a:lstStyle>
            <a:lvl1pPr algn="l" defTabSz="914312" rtl="0" eaLnBrk="1" latinLnBrk="0" hangingPunct="1">
              <a:lnSpc>
                <a:spcPct val="90000"/>
              </a:lnSpc>
              <a:spcBef>
                <a:spcPct val="0"/>
              </a:spcBef>
              <a:buNone/>
              <a:defRPr lang="en-US" sz="5000" b="0" kern="1200" spc="-200" baseline="0" dirty="0">
                <a:gradFill flip="none" rotWithShape="1">
                  <a:gsLst>
                    <a:gs pos="0">
                      <a:schemeClr val="bg1"/>
                    </a:gs>
                    <a:gs pos="100000">
                      <a:schemeClr val="tx1"/>
                    </a:gs>
                  </a:gsLst>
                  <a:lin ang="3600000" scaled="0"/>
                  <a:tileRect/>
                </a:gradFill>
                <a:latin typeface="+mj-lt"/>
                <a:ea typeface="+mj-ea"/>
                <a:cs typeface="+mj-cs"/>
              </a:defRPr>
            </a:lvl1pPr>
          </a:lstStyle>
          <a:p>
            <a:r>
              <a:rPr lang="en-US" dirty="0" smtClean="0"/>
              <a:t>Presentation Title Goes Here</a:t>
            </a:r>
            <a:endParaRPr lang="en-US" dirty="0"/>
          </a:p>
        </p:txBody>
      </p:sp>
      <p:grpSp>
        <p:nvGrpSpPr>
          <p:cNvPr id="2" name="Group 67"/>
          <p:cNvGrpSpPr/>
          <p:nvPr/>
        </p:nvGrpSpPr>
        <p:grpSpPr>
          <a:xfrm>
            <a:off x="341314" y="311151"/>
            <a:ext cx="829170" cy="438358"/>
            <a:chOff x="609600" y="528537"/>
            <a:chExt cx="1444734" cy="763789"/>
          </a:xfrm>
          <a:solidFill>
            <a:schemeClr val="tx2">
              <a:lumMod val="60000"/>
              <a:lumOff val="40000"/>
            </a:schemeClr>
          </a:soli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57" name="Rectangle 56"/>
          <p:cNvSpPr/>
          <p:nvPr userDrawn="1"/>
        </p:nvSpPr>
        <p:spPr>
          <a:xfrm>
            <a:off x="0" y="6537960"/>
            <a:ext cx="9129008" cy="32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28"/>
                                        </p:tgtEl>
                                        <p:attrNameLst>
                                          <p:attrName>ppt_x</p:attrName>
                                          <p:attrName>ppt_y</p:attrName>
                                        </p:attrNameLst>
                                      </p:cBhvr>
                                      <p:rCtr x="0" y="329"/>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29"/>
                                        </p:tgtEl>
                                        <p:attrNameLst>
                                          <p:attrName>ppt_x</p:attrName>
                                          <p:attrName>ppt_y</p:attrName>
                                        </p:attrNameLst>
                                      </p:cBhvr>
                                      <p:rCtr x="0" y="497"/>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30"/>
                                        </p:tgtEl>
                                        <p:attrNameLst>
                                          <p:attrName>ppt_x</p:attrName>
                                          <p:attrName>ppt_y</p:attrName>
                                        </p:attrNameLst>
                                      </p:cBhvr>
                                      <p:rCtr x="0" y="-504"/>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31"/>
                                        </p:tgtEl>
                                        <p:attrNameLst>
                                          <p:attrName>ppt_x</p:attrName>
                                          <p:attrName>ppt_y</p:attrName>
                                        </p:attrNameLst>
                                      </p:cBhvr>
                                      <p:rCtr x="0" y="-173"/>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33"/>
                                        </p:tgtEl>
                                        <p:attrNameLst>
                                          <p:attrName>ppt_x</p:attrName>
                                          <p:attrName>ppt_y</p:attrName>
                                        </p:attrNameLst>
                                      </p:cBhvr>
                                      <p:rCtr x="0" y="572"/>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34"/>
                                        </p:tgtEl>
                                        <p:attrNameLst>
                                          <p:attrName>ppt_x</p:attrName>
                                          <p:attrName>ppt_y</p:attrName>
                                        </p:attrNameLst>
                                      </p:cBhvr>
                                      <p:rCtr x="0" y="-76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35"/>
                                        </p:tgtEl>
                                        <p:attrNameLst>
                                          <p:attrName>ppt_x</p:attrName>
                                          <p:attrName>ppt_y</p:attrName>
                                        </p:attrNameLst>
                                      </p:cBhvr>
                                      <p:rCtr x="0" y="-504"/>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36"/>
                                        </p:tgtEl>
                                        <p:attrNameLst>
                                          <p:attrName>ppt_x</p:attrName>
                                          <p:attrName>ppt_y</p:attrName>
                                        </p:attrNameLst>
                                      </p:cBhvr>
                                      <p:rCtr x="0" y="497"/>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37"/>
                                        </p:tgtEl>
                                        <p:attrNameLst>
                                          <p:attrName>ppt_x</p:attrName>
                                          <p:attrName>ppt_y</p:attrName>
                                        </p:attrNameLst>
                                      </p:cBhvr>
                                      <p:rCtr x="0" y="497"/>
                                    </p:animMotion>
                                  </p:childTnLst>
                                </p:cTn>
                              </p:par>
                              <p:par>
                                <p:cTn id="23" presetID="42" presetClass="path" presetSubtype="0" repeatCount="indefinite" accel="50000" decel="50000" fill="hold" grpId="0"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38"/>
                                        </p:tgtEl>
                                        <p:attrNameLst>
                                          <p:attrName>ppt_x</p:attrName>
                                          <p:attrName>ppt_y</p:attrName>
                                        </p:attrNameLst>
                                      </p:cBhvr>
                                      <p:rCtr x="0" y="-661"/>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39"/>
                                        </p:tgtEl>
                                        <p:attrNameLst>
                                          <p:attrName>ppt_x</p:attrName>
                                          <p:attrName>ppt_y</p:attrName>
                                        </p:attrNameLst>
                                      </p:cBhvr>
                                      <p:rCtr x="0" y="-504"/>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41"/>
                                        </p:tgtEl>
                                        <p:attrNameLst>
                                          <p:attrName>ppt_x</p:attrName>
                                          <p:attrName>ppt_y</p:attrName>
                                        </p:attrNameLst>
                                      </p:cBhvr>
                                      <p:rCtr x="0" y="497"/>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42"/>
                                        </p:tgtEl>
                                        <p:attrNameLst>
                                          <p:attrName>ppt_x</p:attrName>
                                          <p:attrName>ppt_y</p:attrName>
                                        </p:attrNameLst>
                                      </p:cBhvr>
                                      <p:rCtr x="0" y="497"/>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45"/>
                                        </p:tgtEl>
                                        <p:attrNameLst>
                                          <p:attrName>style.color</p:attrName>
                                        </p:attrNameLst>
                                      </p:cBhvr>
                                      <p:to>
                                        <a:srgbClr val="60CCCC"/>
                                      </p:to>
                                    </p:animClr>
                                    <p:animClr clrSpc="rgb" dir="cw">
                                      <p:cBhvr>
                                        <p:cTn id="33" dur="6650" autoRev="1" fill="hold"/>
                                        <p:tgtEl>
                                          <p:spTgt spid="45"/>
                                        </p:tgtEl>
                                        <p:attrNameLst>
                                          <p:attrName>fillcolor</p:attrName>
                                        </p:attrNameLst>
                                      </p:cBhvr>
                                      <p:to>
                                        <a:srgbClr val="60CCCC"/>
                                      </p:to>
                                    </p:animClr>
                                    <p:set>
                                      <p:cBhvr>
                                        <p:cTn id="34" dur="6650" autoRev="1" fill="hold"/>
                                        <p:tgtEl>
                                          <p:spTgt spid="45"/>
                                        </p:tgtEl>
                                        <p:attrNameLst>
                                          <p:attrName>fill.type</p:attrName>
                                        </p:attrNameLst>
                                      </p:cBhvr>
                                      <p:to>
                                        <p:strVal val="solid"/>
                                      </p:to>
                                    </p:set>
                                    <p:set>
                                      <p:cBhvr>
                                        <p:cTn id="35" dur="6650" autoRev="1" fill="hold"/>
                                        <p:tgtEl>
                                          <p:spTgt spid="45"/>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46"/>
                                        </p:tgtEl>
                                        <p:attrNameLst>
                                          <p:attrName>style.color</p:attrName>
                                        </p:attrNameLst>
                                      </p:cBhvr>
                                      <p:to>
                                        <a:srgbClr val="60CCCC"/>
                                      </p:to>
                                    </p:animClr>
                                    <p:animClr clrSpc="rgb" dir="cw">
                                      <p:cBhvr>
                                        <p:cTn id="38" dur="5350" autoRev="1" fill="hold"/>
                                        <p:tgtEl>
                                          <p:spTgt spid="46"/>
                                        </p:tgtEl>
                                        <p:attrNameLst>
                                          <p:attrName>fillcolor</p:attrName>
                                        </p:attrNameLst>
                                      </p:cBhvr>
                                      <p:to>
                                        <a:srgbClr val="60CCCC"/>
                                      </p:to>
                                    </p:animClr>
                                    <p:set>
                                      <p:cBhvr>
                                        <p:cTn id="39" dur="5350" autoRev="1" fill="hold"/>
                                        <p:tgtEl>
                                          <p:spTgt spid="46"/>
                                        </p:tgtEl>
                                        <p:attrNameLst>
                                          <p:attrName>fill.type</p:attrName>
                                        </p:attrNameLst>
                                      </p:cBhvr>
                                      <p:to>
                                        <p:strVal val="solid"/>
                                      </p:to>
                                    </p:set>
                                    <p:set>
                                      <p:cBhvr>
                                        <p:cTn id="40" dur="5350" autoRev="1" fill="hold"/>
                                        <p:tgtEl>
                                          <p:spTgt spid="46"/>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47"/>
                                        </p:tgtEl>
                                        <p:attrNameLst>
                                          <p:attrName>style.color</p:attrName>
                                        </p:attrNameLst>
                                      </p:cBhvr>
                                      <p:to>
                                        <a:srgbClr val="60CCCC"/>
                                      </p:to>
                                    </p:animClr>
                                    <p:animClr clrSpc="rgb" dir="cw">
                                      <p:cBhvr>
                                        <p:cTn id="43" dur="6650" autoRev="1" fill="hold"/>
                                        <p:tgtEl>
                                          <p:spTgt spid="47"/>
                                        </p:tgtEl>
                                        <p:attrNameLst>
                                          <p:attrName>fillcolor</p:attrName>
                                        </p:attrNameLst>
                                      </p:cBhvr>
                                      <p:to>
                                        <a:srgbClr val="60CCCC"/>
                                      </p:to>
                                    </p:animClr>
                                    <p:set>
                                      <p:cBhvr>
                                        <p:cTn id="44" dur="6650" autoRev="1" fill="hold"/>
                                        <p:tgtEl>
                                          <p:spTgt spid="47"/>
                                        </p:tgtEl>
                                        <p:attrNameLst>
                                          <p:attrName>fill.type</p:attrName>
                                        </p:attrNameLst>
                                      </p:cBhvr>
                                      <p:to>
                                        <p:strVal val="solid"/>
                                      </p:to>
                                    </p:set>
                                    <p:set>
                                      <p:cBhvr>
                                        <p:cTn id="45" dur="6650" autoRev="1" fill="hold"/>
                                        <p:tgtEl>
                                          <p:spTgt spid="4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6" grpId="0" animBg="1"/>
      <p:bldP spid="45" grpId="0" animBg="1"/>
      <p:bldP spid="33" grpId="0" animBg="1"/>
      <p:bldP spid="28" grpId="0" animBg="1"/>
      <p:bldP spid="29" grpId="0" animBg="1"/>
      <p:bldP spid="30" grpId="0" animBg="1"/>
      <p:bldP spid="31" grpId="0" animBg="1"/>
      <p:bldP spid="34" grpId="0" animBg="1"/>
      <p:bldP spid="35" grpId="0" animBg="1"/>
      <p:bldP spid="36" grpId="0" animBg="1"/>
      <p:bldP spid="37" grpId="0" animBg="1"/>
      <p:bldP spid="38" grpId="0" animBg="1"/>
      <p:bldP spid="39" grpId="0" animBg="1"/>
      <p:bldP spid="41" grpId="0" animBg="1"/>
      <p:bldP spid="42" grpId="0" animBg="1"/>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Title Slide-animated bar_static">
    <p:spTree>
      <p:nvGrpSpPr>
        <p:cNvPr id="1" name=""/>
        <p:cNvGrpSpPr/>
        <p:nvPr/>
      </p:nvGrpSpPr>
      <p:grpSpPr>
        <a:xfrm>
          <a:off x="0" y="0"/>
          <a:ext cx="0" cy="0"/>
          <a:chOff x="0" y="0"/>
          <a:chExt cx="0" cy="0"/>
        </a:xfrm>
      </p:grpSpPr>
      <p:pic>
        <p:nvPicPr>
          <p:cNvPr id="51" name="Picture 50" descr="bottom bar.jpg"/>
          <p:cNvPicPr>
            <a:picLocks noChangeAspect="1"/>
          </p:cNvPicPr>
          <p:nvPr/>
        </p:nvPicPr>
        <p:blipFill>
          <a:blip r:embed="rId2" cstate="print"/>
          <a:stretch>
            <a:fillRect/>
          </a:stretch>
        </p:blipFill>
        <p:spPr>
          <a:xfrm>
            <a:off x="333376" y="6374862"/>
            <a:ext cx="8477250" cy="171450"/>
          </a:xfrm>
          <a:prstGeom prst="rect">
            <a:avLst/>
          </a:prstGeom>
        </p:spPr>
      </p:pic>
      <p:pic>
        <p:nvPicPr>
          <p:cNvPr id="43" name="Picture 42" descr="bottom bar.jpg"/>
          <p:cNvPicPr>
            <a:picLocks noChangeAspect="1"/>
          </p:cNvPicPr>
          <p:nvPr/>
        </p:nvPicPr>
        <p:blipFill>
          <a:blip r:embed="rId2" cstate="print"/>
          <a:stretch>
            <a:fillRect/>
          </a:stretch>
        </p:blipFill>
        <p:spPr>
          <a:xfrm>
            <a:off x="333376" y="6374862"/>
            <a:ext cx="8477250" cy="171450"/>
          </a:xfrm>
          <a:prstGeom prst="rect">
            <a:avLst/>
          </a:prstGeom>
        </p:spPr>
      </p:pic>
      <p:sp>
        <p:nvSpPr>
          <p:cNvPr id="47" name="Rectangle 46"/>
          <p:cNvSpPr/>
          <p:nvPr/>
        </p:nvSpPr>
        <p:spPr>
          <a:xfrm>
            <a:off x="3405353" y="5562601"/>
            <a:ext cx="599089" cy="11456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6" name="Rectangle 45"/>
          <p:cNvSpPr/>
          <p:nvPr/>
        </p:nvSpPr>
        <p:spPr>
          <a:xfrm>
            <a:off x="1460940" y="5638801"/>
            <a:ext cx="472965" cy="1145627"/>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5" name="Rectangle 44"/>
          <p:cNvSpPr/>
          <p:nvPr/>
        </p:nvSpPr>
        <p:spPr>
          <a:xfrm>
            <a:off x="4771698" y="5562601"/>
            <a:ext cx="472965" cy="1145627"/>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3" name="Rounded Rectangle 32"/>
          <p:cNvSpPr/>
          <p:nvPr/>
        </p:nvSpPr>
        <p:spPr>
          <a:xfrm rot="10800000" flipH="1">
            <a:off x="2856506" y="831273"/>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8" name="Rounded Rectangle 27"/>
          <p:cNvSpPr/>
          <p:nvPr userDrawn="1"/>
        </p:nvSpPr>
        <p:spPr>
          <a:xfrm rot="10800000" flipH="1">
            <a:off x="821966" y="4716781"/>
            <a:ext cx="656314" cy="150749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9" name="Rounded Rectangle 28"/>
          <p:cNvSpPr/>
          <p:nvPr userDrawn="1"/>
        </p:nvSpPr>
        <p:spPr>
          <a:xfrm rot="10800000" flipH="1">
            <a:off x="13325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9"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36" name="Rounded Rectangle 35"/>
          <p:cNvSpPr/>
          <p:nvPr/>
        </p:nvSpPr>
        <p:spPr>
          <a:xfrm rot="10800000" flipH="1">
            <a:off x="4920834" y="1025236"/>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7" name="Rounded Rectangle 36"/>
          <p:cNvSpPr/>
          <p:nvPr/>
        </p:nvSpPr>
        <p:spPr>
          <a:xfrm rot="10800000" flipH="1">
            <a:off x="539188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1" name="Rounded Rectangle 40"/>
          <p:cNvSpPr/>
          <p:nvPr/>
        </p:nvSpPr>
        <p:spPr>
          <a:xfrm rot="10800000" flipH="1">
            <a:off x="8162249" y="1731819"/>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2" name="Rounded Rectangle 41"/>
          <p:cNvSpPr/>
          <p:nvPr/>
        </p:nvSpPr>
        <p:spPr>
          <a:xfrm rot="10800000" flipH="1">
            <a:off x="3770906" y="1981201"/>
            <a:ext cx="656314" cy="424307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85" name="Rectangle 84"/>
          <p:cNvSpPr/>
          <p:nvPr/>
        </p:nvSpPr>
        <p:spPr>
          <a:xfrm>
            <a:off x="14992" y="1"/>
            <a:ext cx="9129008" cy="637831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53"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54"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55"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02"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03"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04"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48" name="Subtitle 2"/>
          <p:cNvSpPr>
            <a:spLocks noGrp="1"/>
          </p:cNvSpPr>
          <p:nvPr>
            <p:ph type="subTitle" idx="1" hasCustomPrompt="1"/>
          </p:nvPr>
        </p:nvSpPr>
        <p:spPr>
          <a:xfrm>
            <a:off x="236383" y="4464067"/>
            <a:ext cx="8112126" cy="384175"/>
          </a:xfrm>
        </p:spPr>
        <p:txBody>
          <a:bodyPr>
            <a:normAutofit/>
          </a:bodyPr>
          <a:lstStyle>
            <a:lvl1pPr marL="0" indent="0" algn="l">
              <a:buNone/>
              <a:defRPr lang="en-US" sz="2000" kern="1200" dirty="0">
                <a:solidFill>
                  <a:schemeClr val="tx2">
                    <a:lumMod val="60000"/>
                    <a:lumOff val="40000"/>
                  </a:schemeClr>
                </a:solidFill>
                <a:latin typeface="+mj-lt"/>
                <a:ea typeface="+mn-ea"/>
                <a:cs typeface="+mn-cs"/>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pPr marL="0" lvl="0" indent="0" algn="l" defTabSz="914312" rtl="0" eaLnBrk="1" latinLnBrk="0" hangingPunct="1">
              <a:lnSpc>
                <a:spcPct val="95000"/>
              </a:lnSpc>
              <a:spcBef>
                <a:spcPts val="1440"/>
              </a:spcBef>
              <a:buClr>
                <a:srgbClr val="92D050"/>
              </a:buClr>
              <a:buSzPct val="90000"/>
              <a:buFont typeface="Arial" pitchFamily="34" charset="0"/>
              <a:buNone/>
              <a:tabLst/>
            </a:pPr>
            <a:r>
              <a:rPr lang="en-US" dirty="0" smtClean="0"/>
              <a:t>Presenter Name and Title Go Here</a:t>
            </a:r>
            <a:endParaRPr lang="en-US" dirty="0"/>
          </a:p>
        </p:txBody>
      </p:sp>
      <p:sp>
        <p:nvSpPr>
          <p:cNvPr id="110" name="Rectangle 4"/>
          <p:cNvSpPr>
            <a:spLocks noChangeArrowheads="1"/>
          </p:cNvSpPr>
          <p:nvPr/>
        </p:nvSpPr>
        <p:spPr bwMode="ltGray">
          <a:xfrm>
            <a:off x="251374" y="6586255"/>
            <a:ext cx="1954787" cy="175249"/>
          </a:xfrm>
          <a:prstGeom prst="rect">
            <a:avLst/>
          </a:prstGeom>
          <a:noFill/>
          <a:ln w="9525">
            <a:noFill/>
            <a:miter lim="800000"/>
            <a:headEnd/>
            <a:tailEnd/>
          </a:ln>
          <a:effectLst/>
        </p:spPr>
        <p:txBody>
          <a:bodyPr wrap="none" lIns="82116" tIns="41057" rIns="82116" bIns="41057" anchor="b" anchorCtr="1">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12"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grpSp>
        <p:nvGrpSpPr>
          <p:cNvPr id="2" name="Group 67"/>
          <p:cNvGrpSpPr/>
          <p:nvPr/>
        </p:nvGrpSpPr>
        <p:grpSpPr>
          <a:xfrm>
            <a:off x="341314" y="311151"/>
            <a:ext cx="829170" cy="438358"/>
            <a:chOff x="609600" y="528537"/>
            <a:chExt cx="1444734" cy="763789"/>
          </a:xfrm>
          <a:solidFill>
            <a:srgbClr val="888C8A"/>
          </a:solidFill>
        </p:grpSpPr>
        <p:sp>
          <p:nvSpPr>
            <p:cNvPr id="69" name="Rectangle 68"/>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0" name="Freeform 69"/>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1" name="Freeform 70"/>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2" name="Freeform 71"/>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3" name="Freeform 72"/>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4" name="Freeform 73"/>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5" name="Freeform 74"/>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6" name="Freeform 75"/>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7" name="Freeform 76"/>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8" name="Freeform 77"/>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9" name="Freeform 78"/>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0" name="Freeform 79"/>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1" name="Freeform 80"/>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82" name="Freeform 81"/>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57" name="Rectangle 56"/>
          <p:cNvSpPr/>
          <p:nvPr userDrawn="1"/>
        </p:nvSpPr>
        <p:spPr>
          <a:xfrm>
            <a:off x="7852" y="6537960"/>
            <a:ext cx="9129008" cy="3200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4" name="Title 1"/>
          <p:cNvSpPr>
            <a:spLocks noGrp="1"/>
          </p:cNvSpPr>
          <p:nvPr>
            <p:ph type="ctrTitle" hasCustomPrompt="1"/>
          </p:nvPr>
        </p:nvSpPr>
        <p:spPr>
          <a:xfrm>
            <a:off x="221393" y="1248230"/>
            <a:ext cx="8112125" cy="2907239"/>
          </a:xfrm>
        </p:spPr>
        <p:txBody>
          <a:bodyPr/>
          <a:lstStyle>
            <a:lvl1pPr algn="l" defTabSz="914312" rtl="0" eaLnBrk="1" latinLnBrk="0" hangingPunct="1">
              <a:lnSpc>
                <a:spcPct val="90000"/>
              </a:lnSpc>
              <a:spcBef>
                <a:spcPct val="0"/>
              </a:spcBef>
              <a:buNone/>
              <a:defRPr lang="en-US" sz="5000" b="0" kern="1200" spc="-200" baseline="0" dirty="0">
                <a:gradFill flip="none" rotWithShape="1">
                  <a:gsLst>
                    <a:gs pos="0">
                      <a:schemeClr val="bg1"/>
                    </a:gs>
                    <a:gs pos="100000">
                      <a:schemeClr val="tx1"/>
                    </a:gs>
                  </a:gsLst>
                  <a:lin ang="3600000" scaled="0"/>
                  <a:tileRect/>
                </a:gradFill>
                <a:latin typeface="+mj-lt"/>
                <a:ea typeface="+mj-ea"/>
                <a:cs typeface="+mj-cs"/>
              </a:defRPr>
            </a:lvl1pPr>
          </a:lstStyle>
          <a:p>
            <a:r>
              <a:rPr lang="en-US" dirty="0" smtClean="0"/>
              <a:t>Presentation Title Goes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Title Slide solid gradient">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29" name="Rounded Rectangle 28"/>
          <p:cNvSpPr/>
          <p:nvPr/>
        </p:nvSpPr>
        <p:spPr>
          <a:xfrm>
            <a:off x="1823499" y="-3570592"/>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0" name="Rounded Rectangle 29"/>
          <p:cNvSpPr/>
          <p:nvPr/>
        </p:nvSpPr>
        <p:spPr>
          <a:xfrm>
            <a:off x="0" y="-63772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1" name="Rounded Rectangle 30"/>
          <p:cNvSpPr/>
          <p:nvPr/>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4" name="Rounded Rectangle 33"/>
          <p:cNvSpPr/>
          <p:nvPr/>
        </p:nvSpPr>
        <p:spPr>
          <a:xfrm rot="10800000">
            <a:off x="3036073" y="1516173"/>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sz="5000" b="0" spc="-200" baseline="0">
                <a:solidFill>
                  <a:schemeClr val="bg2"/>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rgbClr val="FFFFFF"/>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3" name="Subtitle 2"/>
          <p:cNvSpPr>
            <a:spLocks noGrp="1"/>
          </p:cNvSpPr>
          <p:nvPr>
            <p:ph type="subTitle" idx="1" hasCustomPrompt="1"/>
          </p:nvPr>
        </p:nvSpPr>
        <p:spPr>
          <a:xfrm>
            <a:off x="236383" y="4464069"/>
            <a:ext cx="8112126" cy="384175"/>
          </a:xfrm>
        </p:spPr>
        <p:txBody>
          <a:bodyPr>
            <a:normAutofit/>
          </a:bodyPr>
          <a:lstStyle>
            <a:lvl1pPr marL="0" indent="0" algn="l">
              <a:buNone/>
              <a:defRPr sz="2000">
                <a:solidFill>
                  <a:schemeClr val="bg2"/>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
        <p:nvSpPr>
          <p:cNvPr id="25" name="Rounded Rectangle 24"/>
          <p:cNvSpPr/>
          <p:nvPr userDrawn="1"/>
        </p:nvSpPr>
        <p:spPr>
          <a:xfrm>
            <a:off x="8946826" y="5590388"/>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0"/>
                                  </p:stCondLst>
                                  <p:childTnLst>
                                    <p:animMotion origin="layout" path="M -2.77778E-6 -2.22045E-16 L -2.77778E-6 -1.425 " pathEditMode="fixed" rAng="0" ptsTypes="AA">
                                      <p:cBhvr>
                                        <p:cTn id="6" dur="4500" fill="hold"/>
                                        <p:tgtEl>
                                          <p:spTgt spid="25"/>
                                        </p:tgtEl>
                                        <p:attrNameLst>
                                          <p:attrName>ppt_x</p:attrName>
                                          <p:attrName>ppt_y</p:attrName>
                                        </p:attrNameLst>
                                      </p:cBhvr>
                                      <p:rCtr x="0" y="-712"/>
                                    </p:animMotion>
                                  </p:childTnLst>
                                </p:cTn>
                              </p:par>
                              <p:par>
                                <p:cTn id="7"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8" dur="4500" fill="hold"/>
                                        <p:tgtEl>
                                          <p:spTgt spid="34"/>
                                        </p:tgtEl>
                                        <p:attrNameLst>
                                          <p:attrName>ppt_x</p:attrName>
                                          <p:attrName>ppt_y</p:attrName>
                                        </p:attrNameLst>
                                      </p:cBhvr>
                                      <p:rCtr x="0" y="-666"/>
                                    </p:animMotion>
                                  </p:childTnLst>
                                </p:cTn>
                              </p:par>
                              <p:par>
                                <p:cTn id="9"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0" dur="4500" fill="hold"/>
                                        <p:tgtEl>
                                          <p:spTgt spid="31"/>
                                        </p:tgtEl>
                                        <p:attrNameLst>
                                          <p:attrName>ppt_x</p:attrName>
                                          <p:attrName>ppt_y</p:attrName>
                                        </p:attrNameLst>
                                      </p:cBhvr>
                                      <p:rCtr x="0" y="-710"/>
                                    </p:animMotion>
                                  </p:childTnLst>
                                </p:cTn>
                              </p:par>
                              <p:par>
                                <p:cTn id="11"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2" dur="4500" fill="hold"/>
                                        <p:tgtEl>
                                          <p:spTgt spid="30"/>
                                        </p:tgtEl>
                                        <p:attrNameLst>
                                          <p:attrName>ppt_x</p:attrName>
                                          <p:attrName>ppt_y</p:attrName>
                                        </p:attrNameLst>
                                      </p:cBhvr>
                                      <p:rCtr x="0" y="410"/>
                                    </p:animMotion>
                                  </p:childTnLst>
                                </p:cTn>
                              </p:par>
                              <p:par>
                                <p:cTn id="13"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4" dur="4500" fill="hold"/>
                                        <p:tgtEl>
                                          <p:spTgt spid="29"/>
                                        </p:tgtEl>
                                        <p:attrNameLst>
                                          <p:attrName>ppt_x</p:attrName>
                                          <p:attrName>ppt_y</p:attrName>
                                        </p:attrNameLst>
                                      </p:cBhvr>
                                      <p:rCtr x="0" y="5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30" grpId="0" animBg="1"/>
      <p:bldP spid="30" grpId="1" animBg="1"/>
      <p:bldP spid="31" grpId="0" animBg="1"/>
      <p:bldP spid="31" grpId="1" animBg="1"/>
      <p:bldP spid="34" grpId="0" animBg="1"/>
      <p:bldP spid="34" grpId="1" animBg="1"/>
      <p:bldP spid="25" grpId="0" animBg="1"/>
      <p:bldP spid="25" grpId="1" animBg="1"/>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1_Title Slide solid gradient_static">
    <p:spTree>
      <p:nvGrpSpPr>
        <p:cNvPr id="1" name=""/>
        <p:cNvGrpSpPr/>
        <p:nvPr/>
      </p:nvGrpSpPr>
      <p:grpSpPr>
        <a:xfrm>
          <a:off x="0" y="0"/>
          <a:ext cx="0" cy="0"/>
          <a:chOff x="0" y="0"/>
          <a:chExt cx="0" cy="0"/>
        </a:xfrm>
      </p:grpSpPr>
      <p:pic>
        <p:nvPicPr>
          <p:cNvPr id="35" name="Picture 2" descr="C:\Documents and Settings\contractor\Desktop\Blue_Green_Gradient.png"/>
          <p:cNvPicPr>
            <a:picLocks noChangeAspect="1" noChangeArrowheads="1"/>
          </p:cNvPicPr>
          <p:nvPr userDrawn="1"/>
        </p:nvPicPr>
        <p:blipFill>
          <a:blip r:embed="rId2" cstate="print"/>
          <a:srcRect/>
          <a:stretch>
            <a:fillRect/>
          </a:stretch>
        </p:blipFill>
        <p:spPr bwMode="auto">
          <a:xfrm>
            <a:off x="-12700" y="0"/>
            <a:ext cx="9156700" cy="6858000"/>
          </a:xfrm>
          <a:prstGeom prst="rect">
            <a:avLst/>
          </a:prstGeom>
          <a:noFill/>
        </p:spPr>
      </p:pic>
      <p:sp>
        <p:nvSpPr>
          <p:cNvPr id="37" name="Rounded Rectangle 36"/>
          <p:cNvSpPr/>
          <p:nvPr userDrawn="1"/>
        </p:nvSpPr>
        <p:spPr>
          <a:xfrm>
            <a:off x="1823499" y="3308943"/>
            <a:ext cx="1729740" cy="14014174"/>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8" name="Rounded Rectangle 37"/>
          <p:cNvSpPr/>
          <p:nvPr userDrawn="1"/>
        </p:nvSpPr>
        <p:spPr>
          <a:xfrm>
            <a:off x="0" y="1236690"/>
            <a:ext cx="1729740" cy="814843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39" name="Rounded Rectangle 38"/>
          <p:cNvSpPr/>
          <p:nvPr userDrawn="1"/>
        </p:nvSpPr>
        <p:spPr>
          <a:xfrm rot="10800000">
            <a:off x="1013791" y="4248606"/>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0" name="Rounded Rectangle 39"/>
          <p:cNvSpPr/>
          <p:nvPr userDrawn="1"/>
        </p:nvSpPr>
        <p:spPr>
          <a:xfrm>
            <a:off x="6585483" y="-2056029"/>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1" name="Rounded Rectangle 40"/>
          <p:cNvSpPr/>
          <p:nvPr userDrawn="1"/>
        </p:nvSpPr>
        <p:spPr>
          <a:xfrm>
            <a:off x="8105451" y="2783786"/>
            <a:ext cx="1729740" cy="8148430"/>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2" name="Rounded Rectangle 41"/>
          <p:cNvSpPr/>
          <p:nvPr userDrawn="1"/>
        </p:nvSpPr>
        <p:spPr>
          <a:xfrm rot="10800000">
            <a:off x="3036073" y="174390"/>
            <a:ext cx="1729740" cy="814843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 name="Title 1"/>
          <p:cNvSpPr>
            <a:spLocks noGrp="1"/>
          </p:cNvSpPr>
          <p:nvPr>
            <p:ph type="ctrTitle" hasCustomPrompt="1"/>
          </p:nvPr>
        </p:nvSpPr>
        <p:spPr>
          <a:xfrm>
            <a:off x="221393" y="1236690"/>
            <a:ext cx="8112125" cy="2918779"/>
          </a:xfrm>
        </p:spPr>
        <p:txBody>
          <a:bodyPr/>
          <a:lstStyle>
            <a:lvl1pPr>
              <a:lnSpc>
                <a:spcPct val="90000"/>
              </a:lnSpc>
              <a:defRPr sz="5000" b="0" spc="-200" baseline="0">
                <a:solidFill>
                  <a:srgbClr val="FFFFFF"/>
                </a:solidFill>
                <a:latin typeface="+mj-lt"/>
              </a:defRPr>
            </a:lvl1pPr>
          </a:lstStyle>
          <a:p>
            <a:r>
              <a:rPr lang="en-US" dirty="0" smtClean="0"/>
              <a:t>Presentation Title Goes Here</a:t>
            </a:r>
            <a:endParaRPr lang="en-US" dirty="0"/>
          </a:p>
        </p:txBody>
      </p:sp>
      <p:grpSp>
        <p:nvGrpSpPr>
          <p:cNvPr id="4" name="Group 38"/>
          <p:cNvGrpSpPr/>
          <p:nvPr/>
        </p:nvGrpSpPr>
        <p:grpSpPr>
          <a:xfrm>
            <a:off x="341314" y="311151"/>
            <a:ext cx="829170" cy="438358"/>
            <a:chOff x="609600" y="528537"/>
            <a:chExt cx="1444734" cy="763789"/>
          </a:xfrm>
          <a:solidFill>
            <a:srgbClr val="FFFFFF"/>
          </a:solidFill>
        </p:grpSpPr>
        <p:sp>
          <p:nvSpPr>
            <p:cNvPr id="64" name="Rectangle 6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5" name="Freeform 6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6" name="Freeform 6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7" name="Freeform 6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8" name="Freeform 6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69" name="Freeform 6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0" name="Freeform 6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1" name="Freeform 7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2" name="Freeform 7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3" name="Freeform 7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4" name="Freeform 7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5" name="Freeform 7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6" name="Freeform 7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sp>
          <p:nvSpPr>
            <p:cNvPr id="77" name="Freeform 7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defTabSz="914312" fontAlgn="auto">
                <a:spcBef>
                  <a:spcPts val="0"/>
                </a:spcBef>
                <a:spcAft>
                  <a:spcPts val="0"/>
                </a:spcAft>
              </a:pPr>
              <a:endParaRPr lang="en-US">
                <a:solidFill>
                  <a:srgbClr val="6DB344"/>
                </a:solidFill>
                <a:latin typeface="Arial"/>
                <a:ea typeface="+mn-ea"/>
              </a:endParaRPr>
            </a:p>
          </p:txBody>
        </p:sp>
      </p:grpSp>
      <p:sp>
        <p:nvSpPr>
          <p:cNvPr id="3" name="Subtitle 2"/>
          <p:cNvSpPr>
            <a:spLocks noGrp="1"/>
          </p:cNvSpPr>
          <p:nvPr>
            <p:ph type="subTitle" idx="1" hasCustomPrompt="1"/>
          </p:nvPr>
        </p:nvSpPr>
        <p:spPr>
          <a:xfrm>
            <a:off x="236383" y="4464069"/>
            <a:ext cx="8112126" cy="384175"/>
          </a:xfrm>
        </p:spPr>
        <p:txBody>
          <a:bodyPr>
            <a:normAutofit/>
          </a:bodyPr>
          <a:lstStyle>
            <a:lvl1pPr marL="0" indent="0" algn="l">
              <a:buNone/>
              <a:defRPr sz="2000">
                <a:solidFill>
                  <a:srgbClr val="FFFFFF"/>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Presenter Name and Title Go Here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gue">
    <p:spTree>
      <p:nvGrpSpPr>
        <p:cNvPr id="1" name=""/>
        <p:cNvGrpSpPr/>
        <p:nvPr/>
      </p:nvGrpSpPr>
      <p:grpSpPr>
        <a:xfrm>
          <a:off x="0" y="0"/>
          <a:ext cx="0" cy="0"/>
          <a:chOff x="0" y="0"/>
          <a:chExt cx="0" cy="0"/>
        </a:xfrm>
      </p:grpSpPr>
      <p:pic>
        <p:nvPicPr>
          <p:cNvPr id="1026" name="Picture 2" descr="C:\Documents and Settings\contractor\Desktop\Pattern_Half_Page.png"/>
          <p:cNvPicPr>
            <a:picLocks noChangeAspect="1" noChangeArrowheads="1"/>
          </p:cNvPicPr>
          <p:nvPr/>
        </p:nvPicPr>
        <p:blipFill>
          <a:blip r:embed="rId2" cstate="print"/>
          <a:srcRect/>
          <a:stretch>
            <a:fillRect/>
          </a:stretch>
        </p:blipFill>
        <p:spPr bwMode="auto">
          <a:xfrm>
            <a:off x="333376" y="3106739"/>
            <a:ext cx="8477250" cy="3438525"/>
          </a:xfrm>
          <a:prstGeom prst="rect">
            <a:avLst/>
          </a:prstGeom>
          <a:noFill/>
        </p:spPr>
      </p:pic>
      <p:sp>
        <p:nvSpPr>
          <p:cNvPr id="26" name="Rectangle 25"/>
          <p:cNvSpPr/>
          <p:nvPr userDrawn="1"/>
        </p:nvSpPr>
        <p:spPr>
          <a:xfrm>
            <a:off x="217357" y="3020519"/>
            <a:ext cx="8694295" cy="335779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27" name="Rectangle 3"/>
          <p:cNvSpPr>
            <a:spLocks noChangeArrowheads="1"/>
          </p:cNvSpPr>
          <p:nvPr/>
        </p:nvSpPr>
        <p:spPr bwMode="white">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47" name="Rectangle 3"/>
          <p:cNvSpPr>
            <a:spLocks noChangeArrowheads="1"/>
          </p:cNvSpPr>
          <p:nvPr/>
        </p:nvSpPr>
        <p:spPr bwMode="hidden">
          <a:xfrm>
            <a:off x="0" y="1"/>
            <a:ext cx="9144000" cy="177800"/>
          </a:xfrm>
          <a:prstGeom prst="rect">
            <a:avLst/>
          </a:prstGeom>
          <a:solidFill>
            <a:schemeClr val="bg2"/>
          </a:solidFill>
          <a:ln w="25400" algn="ctr">
            <a:noFill/>
            <a:miter lim="800000"/>
            <a:headEnd/>
            <a:tailEnd/>
          </a:ln>
          <a:effectLst/>
        </p:spPr>
        <p:txBody>
          <a:bodyPr wrap="none" lIns="91431" tIns="45716" rIns="91431" bIns="45716" anchor="ctr"/>
          <a:lstStyle/>
          <a:p>
            <a:pPr defTabSz="914312" fontAlgn="auto">
              <a:spcBef>
                <a:spcPts val="0"/>
              </a:spcBef>
              <a:spcAft>
                <a:spcPts val="0"/>
              </a:spcAft>
            </a:pPr>
            <a:endParaRPr lang="en-US">
              <a:solidFill>
                <a:srgbClr val="6DB344"/>
              </a:solidFill>
              <a:latin typeface="Arial"/>
              <a:ea typeface="+mn-ea"/>
            </a:endParaRPr>
          </a:p>
        </p:txBody>
      </p:sp>
      <p:sp>
        <p:nvSpPr>
          <p:cNvPr id="12"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13"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14"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
        <p:nvSpPr>
          <p:cNvPr id="15" name="Title 1"/>
          <p:cNvSpPr>
            <a:spLocks noGrp="1"/>
          </p:cNvSpPr>
          <p:nvPr>
            <p:ph type="title"/>
          </p:nvPr>
        </p:nvSpPr>
        <p:spPr>
          <a:xfrm>
            <a:off x="229703" y="240127"/>
            <a:ext cx="8588861" cy="3080016"/>
          </a:xfrm>
        </p:spPr>
        <p:txBody>
          <a:bodyPr/>
          <a:lstStyle>
            <a:lvl1pPr algn="l" defTabSz="914312" rtl="0" eaLnBrk="1" latinLnBrk="0" hangingPunct="1">
              <a:lnSpc>
                <a:spcPct val="80000"/>
              </a:lnSpc>
              <a:spcBef>
                <a:spcPct val="0"/>
              </a:spcBef>
              <a:buNone/>
              <a:defRPr lang="en-US" sz="5000" b="0" kern="1200" spc="-100" baseline="0" dirty="0">
                <a:gradFill>
                  <a:gsLst>
                    <a:gs pos="0">
                      <a:schemeClr val="bg1"/>
                    </a:gs>
                    <a:gs pos="100000">
                      <a:schemeClr val="tx1"/>
                    </a:gs>
                  </a:gsLst>
                  <a:lin ang="360000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3" y="1514929"/>
            <a:ext cx="8578850" cy="4454072"/>
          </a:xfrm>
        </p:spPr>
        <p:txBody>
          <a:bodyPr/>
          <a:lstStyle>
            <a:lvl1pPr>
              <a:lnSpc>
                <a:spcPct val="95000"/>
              </a:lnSpc>
              <a:spcBef>
                <a:spcPts val="1480"/>
              </a:spcBef>
              <a:defRPr sz="2000">
                <a:solidFill>
                  <a:schemeClr val="tx2"/>
                </a:solidFill>
                <a:latin typeface="+mj-lt"/>
              </a:defRPr>
            </a:lvl1pPr>
            <a:lvl2pPr>
              <a:lnSpc>
                <a:spcPct val="95000"/>
              </a:lnSpc>
              <a:spcBef>
                <a:spcPts val="600"/>
              </a:spcBef>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
        <p:nvSpPr>
          <p:cNvPr id="5" name="Title 1"/>
          <p:cNvSpPr>
            <a:spLocks noGrp="1"/>
          </p:cNvSpPr>
          <p:nvPr>
            <p:ph type="title"/>
          </p:nvPr>
        </p:nvSpPr>
        <p:spPr>
          <a:xfrm>
            <a:off x="229703" y="240127"/>
            <a:ext cx="8588861" cy="838200"/>
          </a:xfrm>
        </p:spPr>
        <p:txBody>
          <a:bodyPr anchor="b"/>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ullet_Heavy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9714" y="1677102"/>
            <a:ext cx="4122425" cy="4628344"/>
          </a:xfrm>
        </p:spPr>
        <p:txBody>
          <a:bodyPr>
            <a:normAutofit/>
          </a:bodyPr>
          <a:lstStyle>
            <a:lvl1pPr>
              <a:lnSpc>
                <a:spcPct val="95000"/>
              </a:lnSpc>
              <a:spcBef>
                <a:spcPts val="1480"/>
              </a:spcBef>
              <a:defRPr sz="1800">
                <a:solidFill>
                  <a:schemeClr val="tx2"/>
                </a:solidFill>
                <a:latin typeface="+mj-lt"/>
              </a:defRPr>
            </a:lvl1pPr>
            <a:lvl2pPr>
              <a:lnSpc>
                <a:spcPct val="95000"/>
              </a:lnSpc>
              <a:spcBef>
                <a:spcPts val="600"/>
              </a:spcBef>
              <a:defRPr sz="1400">
                <a:solidFill>
                  <a:schemeClr val="tx2"/>
                </a:solidFill>
                <a:latin typeface="+mj-lt"/>
              </a:defRPr>
            </a:lvl2pPr>
            <a:lvl3pPr>
              <a:defRPr sz="1200">
                <a:solidFill>
                  <a:schemeClr val="tx2"/>
                </a:solidFill>
                <a:latin typeface="+mj-lt"/>
              </a:defRPr>
            </a:lvl3pPr>
            <a:lvl4pPr>
              <a:defRPr sz="1100">
                <a:solidFill>
                  <a:schemeClr val="tx2"/>
                </a:solidFill>
                <a:latin typeface="+mj-lt"/>
              </a:defRPr>
            </a:lvl4pPr>
            <a:lvl5pPr>
              <a:defRPr sz="1100">
                <a:solidFill>
                  <a:schemeClr val="tx2"/>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677102"/>
            <a:ext cx="4122425" cy="4628344"/>
          </a:xfrm>
        </p:spPr>
        <p:txBody>
          <a:bodyPr>
            <a:normAutofit/>
          </a:bodyPr>
          <a:lstStyle>
            <a:lvl1pPr>
              <a:lnSpc>
                <a:spcPct val="95000"/>
              </a:lnSpc>
              <a:spcBef>
                <a:spcPts val="1480"/>
              </a:spcBef>
              <a:defRPr sz="1800">
                <a:solidFill>
                  <a:schemeClr val="tx2"/>
                </a:solidFill>
                <a:latin typeface="+mj-lt"/>
              </a:defRPr>
            </a:lvl1pPr>
            <a:lvl2pPr>
              <a:lnSpc>
                <a:spcPct val="95000"/>
              </a:lnSpc>
              <a:spcBef>
                <a:spcPts val="600"/>
              </a:spcBef>
              <a:defRPr sz="1400">
                <a:solidFill>
                  <a:schemeClr val="tx2"/>
                </a:solidFill>
                <a:latin typeface="+mj-lt"/>
              </a:defRPr>
            </a:lvl2pPr>
            <a:lvl3pPr>
              <a:defRPr sz="1200">
                <a:solidFill>
                  <a:schemeClr val="tx2"/>
                </a:solidFill>
                <a:latin typeface="+mj-lt"/>
              </a:defRPr>
            </a:lvl3pPr>
            <a:lvl4pPr>
              <a:defRPr sz="1100">
                <a:solidFill>
                  <a:schemeClr val="tx2"/>
                </a:solidFill>
                <a:latin typeface="+mj-lt"/>
              </a:defRPr>
            </a:lvl4pPr>
            <a:lvl5pPr>
              <a:defRPr sz="1100">
                <a:solidFill>
                  <a:schemeClr val="tx2"/>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ubtitle 2"/>
          <p:cNvSpPr>
            <a:spLocks noGrp="1"/>
          </p:cNvSpPr>
          <p:nvPr>
            <p:ph type="subTitle" idx="1" hasCustomPrompt="1"/>
          </p:nvPr>
        </p:nvSpPr>
        <p:spPr>
          <a:xfrm>
            <a:off x="229701" y="1014831"/>
            <a:ext cx="8588861" cy="384175"/>
          </a:xfrm>
        </p:spPr>
        <p:txBody>
          <a:bodyPr>
            <a:normAutofit/>
          </a:bodyPr>
          <a:lstStyle>
            <a:lvl1pPr marL="0" indent="0" algn="l">
              <a:buNone/>
              <a:defRPr sz="2000" spc="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
        <p:nvSpPr>
          <p:cNvPr id="9"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ullet with pull quote">
    <p:spTree>
      <p:nvGrpSpPr>
        <p:cNvPr id="1" name=""/>
        <p:cNvGrpSpPr/>
        <p:nvPr/>
      </p:nvGrpSpPr>
      <p:grpSpPr>
        <a:xfrm>
          <a:off x="0" y="0"/>
          <a:ext cx="0" cy="0"/>
          <a:chOff x="0" y="0"/>
          <a:chExt cx="0" cy="0"/>
        </a:xfrm>
      </p:grpSpPr>
      <p:sp>
        <p:nvSpPr>
          <p:cNvPr id="15" name="Rounded Rectangle 14"/>
          <p:cNvSpPr/>
          <p:nvPr userDrawn="1"/>
        </p:nvSpPr>
        <p:spPr>
          <a:xfrm>
            <a:off x="4984231" y="1644536"/>
            <a:ext cx="3759720" cy="4560700"/>
          </a:xfrm>
          <a:prstGeom prst="roundRect">
            <a:avLst>
              <a:gd name="adj" fmla="val 0"/>
            </a:avLst>
          </a:prstGeom>
          <a:solidFill>
            <a:schemeClr val="bg2">
              <a:lumMod val="85000"/>
            </a:schemeClr>
          </a:solidFill>
          <a:ln>
            <a:noFill/>
          </a:ln>
          <a:effectLst>
            <a:outerShdw blurRad="1143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defTabSz="914312" fontAlgn="auto">
              <a:spcBef>
                <a:spcPts val="0"/>
              </a:spcBef>
              <a:spcAft>
                <a:spcPts val="0"/>
              </a:spcAft>
            </a:pPr>
            <a:endParaRPr lang="en-US">
              <a:solidFill>
                <a:srgbClr val="6DB344"/>
              </a:solidFill>
            </a:endParaRPr>
          </a:p>
        </p:txBody>
      </p:sp>
      <p:sp>
        <p:nvSpPr>
          <p:cNvPr id="4" name="Text Placeholder 3"/>
          <p:cNvSpPr>
            <a:spLocks noGrp="1"/>
          </p:cNvSpPr>
          <p:nvPr>
            <p:ph type="body" sz="quarter" idx="10"/>
          </p:nvPr>
        </p:nvSpPr>
        <p:spPr>
          <a:xfrm>
            <a:off x="239713" y="1644536"/>
            <a:ext cx="4103687" cy="4660909"/>
          </a:xfrm>
        </p:spPr>
        <p:txBody>
          <a:bodyPr/>
          <a:lstStyle>
            <a:lvl1pPr>
              <a:lnSpc>
                <a:spcPct val="95000"/>
              </a:lnSpc>
              <a:spcBef>
                <a:spcPts val="1480"/>
              </a:spcBef>
              <a:defRPr sz="2200">
                <a:solidFill>
                  <a:schemeClr val="tx2"/>
                </a:solidFill>
                <a:latin typeface="+mj-lt"/>
              </a:defRPr>
            </a:lvl1pPr>
            <a:lvl2pPr>
              <a:lnSpc>
                <a:spcPct val="95000"/>
              </a:lnSpc>
              <a:spcBef>
                <a:spcPts val="600"/>
              </a:spcBef>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hasCustomPrompt="1"/>
          </p:nvPr>
        </p:nvSpPr>
        <p:spPr>
          <a:xfrm>
            <a:off x="5221224" y="1896916"/>
            <a:ext cx="3236976" cy="646323"/>
          </a:xfrm>
        </p:spPr>
        <p:txBody>
          <a:bodyPr>
            <a:spAutoFit/>
          </a:bodyPr>
          <a:lstStyle>
            <a:lvl1pPr marL="114289" indent="-114289" algn="l" defTabSz="914312" rtl="0" eaLnBrk="1" latinLnBrk="0" hangingPunct="1">
              <a:lnSpc>
                <a:spcPct val="90000"/>
              </a:lnSpc>
              <a:spcBef>
                <a:spcPts val="0"/>
              </a:spcBef>
              <a:buNone/>
              <a:defRPr lang="en-US" sz="2000" kern="1200" dirty="0" smtClean="0">
                <a:solidFill>
                  <a:schemeClr val="bg1">
                    <a:lumMod val="75000"/>
                  </a:schemeClr>
                </a:solidFill>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lvl="0"/>
            <a:r>
              <a:rPr lang="en-US" dirty="0" smtClean="0"/>
              <a:t>“This is the sample </a:t>
            </a:r>
            <a:br>
              <a:rPr lang="en-US" dirty="0" smtClean="0"/>
            </a:br>
            <a:r>
              <a:rPr lang="en-US" dirty="0" smtClean="0"/>
              <a:t>pull quote.”</a:t>
            </a:r>
          </a:p>
        </p:txBody>
      </p:sp>
      <p:sp>
        <p:nvSpPr>
          <p:cNvPr id="8" name="Text Placeholder 11"/>
          <p:cNvSpPr>
            <a:spLocks noGrp="1"/>
          </p:cNvSpPr>
          <p:nvPr>
            <p:ph type="body" sz="quarter" idx="13" hasCustomPrompt="1"/>
          </p:nvPr>
        </p:nvSpPr>
        <p:spPr>
          <a:xfrm>
            <a:off x="5310432" y="4735551"/>
            <a:ext cx="3236976" cy="338546"/>
          </a:xfrm>
          <a:noFill/>
        </p:spPr>
        <p:txBody>
          <a:bodyPr vert="horz" wrap="square" lIns="91431" tIns="45716" rIns="91431" bIns="45716" rtlCol="0">
            <a:spAutoFit/>
          </a:bodyPr>
          <a:lstStyle>
            <a:lvl1pPr marL="114289" marR="0" indent="-114289" algn="l" defTabSz="914312"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noProof="0">
                <a:ln>
                  <a:noFill/>
                </a:ln>
                <a:solidFill>
                  <a:srgbClr val="FFFFFF">
                    <a:lumMod val="50000"/>
                  </a:srgbClr>
                </a:solidFill>
                <a:effectLst/>
                <a:uLnTx/>
                <a:uFillTx/>
                <a:latin typeface="+mj-lt"/>
                <a:ea typeface="+mn-ea"/>
                <a:cs typeface="+mn-cs"/>
              </a:defRPr>
            </a:lvl1pPr>
            <a:lvl2pPr marL="114289" indent="-114289" algn="l" defTabSz="914312" rtl="0" eaLnBrk="1" latinLnBrk="0" hangingPunct="1">
              <a:defRPr lang="en-US" sz="2000" kern="1200" dirty="0" smtClean="0">
                <a:solidFill>
                  <a:schemeClr val="accent2"/>
                </a:solidFill>
                <a:latin typeface="Ciscolight" pitchFamily="2" charset="0"/>
                <a:ea typeface="+mn-ea"/>
                <a:cs typeface="+mn-cs"/>
              </a:defRPr>
            </a:lvl2pPr>
            <a:lvl3pPr marL="114289" indent="-114289" algn="l" defTabSz="914312" rtl="0" eaLnBrk="1" latinLnBrk="0" hangingPunct="1">
              <a:defRPr lang="en-US" sz="2000" kern="1200" dirty="0" smtClean="0">
                <a:solidFill>
                  <a:schemeClr val="accent2"/>
                </a:solidFill>
                <a:latin typeface="Ciscolight" pitchFamily="2" charset="0"/>
                <a:ea typeface="+mn-ea"/>
                <a:cs typeface="+mn-cs"/>
              </a:defRPr>
            </a:lvl3pPr>
            <a:lvl4pPr marL="114289" indent="-114289" algn="l" defTabSz="914312" rtl="0" eaLnBrk="1" latinLnBrk="0" hangingPunct="1">
              <a:defRPr lang="en-US" sz="2000" kern="1200" dirty="0" smtClean="0">
                <a:solidFill>
                  <a:schemeClr val="accent2"/>
                </a:solidFill>
                <a:latin typeface="Ciscolight" pitchFamily="2" charset="0"/>
                <a:ea typeface="+mn-ea"/>
                <a:cs typeface="+mn-cs"/>
              </a:defRPr>
            </a:lvl4pPr>
            <a:lvl5pPr marL="114289" indent="-114289" algn="l" defTabSz="914312" rtl="0" eaLnBrk="1" latinLnBrk="0" hangingPunct="1">
              <a:defRPr lang="en-US" sz="2000" kern="1200" dirty="0" smtClean="0">
                <a:solidFill>
                  <a:schemeClr val="accent2"/>
                </a:solidFill>
                <a:latin typeface="Ciscolight" pitchFamily="2" charset="0"/>
                <a:ea typeface="+mn-ea"/>
                <a:cs typeface="+mn-cs"/>
              </a:defRPr>
            </a:lvl5pPr>
          </a:lstStyle>
          <a:p>
            <a:pPr marL="114289" marR="0" lvl="0" indent="-114289" algn="l" defTabSz="914312"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rgbClr val="FFFFFF">
                    <a:lumMod val="50000"/>
                  </a:srgbClr>
                </a:solidFill>
                <a:effectLst/>
                <a:uLnTx/>
                <a:uFillTx/>
                <a:latin typeface="Ciscolight" pitchFamily="2" charset="0"/>
                <a:ea typeface="+mn-ea"/>
                <a:cs typeface="+mn-cs"/>
              </a:rPr>
              <a:t>Source Name</a:t>
            </a:r>
          </a:p>
        </p:txBody>
      </p:sp>
      <p:pic>
        <p:nvPicPr>
          <p:cNvPr id="21" name="Picture 20" descr="verticalbar.png"/>
          <p:cNvPicPr>
            <a:picLocks/>
          </p:cNvPicPr>
          <p:nvPr userDrawn="1"/>
        </p:nvPicPr>
        <p:blipFill>
          <a:blip r:embed="rId2" cstate="print"/>
          <a:stretch>
            <a:fillRect/>
          </a:stretch>
        </p:blipFill>
        <p:spPr>
          <a:xfrm>
            <a:off x="4948236" y="1555120"/>
            <a:ext cx="83809" cy="4754880"/>
          </a:xfrm>
          <a:prstGeom prst="rect">
            <a:avLst/>
          </a:prstGeom>
        </p:spPr>
      </p:pic>
      <p:sp>
        <p:nvSpPr>
          <p:cNvPr id="18"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19"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
        <p:nvSpPr>
          <p:cNvPr id="20" name="Rectangle 4"/>
          <p:cNvSpPr>
            <a:spLocks noChangeArrowheads="1"/>
          </p:cNvSpPr>
          <p:nvPr userDrawn="1"/>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22" name="Rectangle 5"/>
          <p:cNvSpPr>
            <a:spLocks noChangeArrowheads="1"/>
          </p:cNvSpPr>
          <p:nvPr userDrawn="1"/>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23" name="Rectangle 7"/>
          <p:cNvSpPr>
            <a:spLocks noChangeArrowheads="1"/>
          </p:cNvSpPr>
          <p:nvPr userDrawn="1"/>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Ovr>
    <a:masterClrMapping/>
  </p:clrMapOvr>
  <p:transition>
    <p:wipe dir="r"/>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6"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
        <p:nvSpPr>
          <p:cNvPr id="7" name="Subtitle 2"/>
          <p:cNvSpPr>
            <a:spLocks noGrp="1"/>
          </p:cNvSpPr>
          <p:nvPr>
            <p:ph type="subTitle" idx="1" hasCustomPrompt="1"/>
          </p:nvPr>
        </p:nvSpPr>
        <p:spPr>
          <a:xfrm>
            <a:off x="229701" y="1014831"/>
            <a:ext cx="8588861" cy="384175"/>
          </a:xfrm>
        </p:spPr>
        <p:txBody>
          <a:bodyPr>
            <a:normAutofit/>
          </a:bodyPr>
          <a:lstStyle>
            <a:lvl1pPr marL="0" indent="0" algn="l">
              <a:buNone/>
              <a:defRPr sz="2000">
                <a:solidFill>
                  <a:schemeClr val="tx2">
                    <a:lumMod val="60000"/>
                    <a:lumOff val="40000"/>
                  </a:schemeClr>
                </a:solidFill>
                <a:latin typeface="+mj-lt"/>
              </a:defRPr>
            </a:lvl1pPr>
            <a:lvl2pPr marL="457156" indent="0" algn="ctr">
              <a:buNone/>
              <a:defRPr>
                <a:solidFill>
                  <a:schemeClr val="tx1">
                    <a:tint val="75000"/>
                  </a:schemeClr>
                </a:solidFill>
              </a:defRPr>
            </a:lvl2pPr>
            <a:lvl3pPr marL="914312" indent="0" algn="ctr">
              <a:buNone/>
              <a:defRPr>
                <a:solidFill>
                  <a:schemeClr val="tx1">
                    <a:tint val="75000"/>
                  </a:schemeClr>
                </a:solidFill>
              </a:defRPr>
            </a:lvl3pPr>
            <a:lvl4pPr marL="1371467" indent="0" algn="ctr">
              <a:buNone/>
              <a:defRPr>
                <a:solidFill>
                  <a:schemeClr val="tx1">
                    <a:tint val="75000"/>
                  </a:schemeClr>
                </a:solidFill>
              </a:defRPr>
            </a:lvl4pPr>
            <a:lvl5pPr marL="1828623" indent="0" algn="ctr">
              <a:buNone/>
              <a:defRPr>
                <a:solidFill>
                  <a:schemeClr val="tx1">
                    <a:tint val="75000"/>
                  </a:schemeClr>
                </a:solidFill>
              </a:defRPr>
            </a:lvl5pPr>
            <a:lvl6pPr marL="2285779" indent="0" algn="ctr">
              <a:buNone/>
              <a:defRPr>
                <a:solidFill>
                  <a:schemeClr val="tx1">
                    <a:tint val="75000"/>
                  </a:schemeClr>
                </a:solidFill>
              </a:defRPr>
            </a:lvl6pPr>
            <a:lvl7pPr marL="2742935" indent="0" algn="ctr">
              <a:buNone/>
              <a:defRPr>
                <a:solidFill>
                  <a:schemeClr val="tx1">
                    <a:tint val="75000"/>
                  </a:schemeClr>
                </a:solidFill>
              </a:defRPr>
            </a:lvl7pPr>
            <a:lvl8pPr marL="3200090" indent="0" algn="ctr">
              <a:buNone/>
              <a:defRPr>
                <a:solidFill>
                  <a:schemeClr val="tx1">
                    <a:tint val="75000"/>
                  </a:schemeClr>
                </a:solidFill>
              </a:defRPr>
            </a:lvl8pPr>
            <a:lvl9pPr marL="3657246" indent="0" algn="ctr">
              <a:buNone/>
              <a:defRPr>
                <a:solidFill>
                  <a:schemeClr val="tx1">
                    <a:tint val="75000"/>
                  </a:schemeClr>
                </a:solidFill>
              </a:defRPr>
            </a:lvl9pPr>
          </a:lstStyle>
          <a:p>
            <a:r>
              <a:rPr lang="en-US" dirty="0" smtClean="0"/>
              <a:t>Subtitle line</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ullet_2-Column w/title">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229702" y="1329270"/>
            <a:ext cx="4005072" cy="668868"/>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2200" b="0" kern="1200" spc="0" baseline="0" dirty="0">
                <a:solidFill>
                  <a:schemeClr val="tx2">
                    <a:lumMod val="60000"/>
                    <a:lumOff val="40000"/>
                  </a:schemeClr>
                </a:soli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left</a:t>
            </a:r>
            <a:endParaRPr lang="en-US" dirty="0"/>
          </a:p>
        </p:txBody>
      </p:sp>
      <p:sp>
        <p:nvSpPr>
          <p:cNvPr id="5" name="Text Placeholder 8"/>
          <p:cNvSpPr>
            <a:spLocks noGrp="1"/>
          </p:cNvSpPr>
          <p:nvPr>
            <p:ph type="body" sz="quarter" idx="11" hasCustomPrompt="1"/>
          </p:nvPr>
        </p:nvSpPr>
        <p:spPr>
          <a:xfrm>
            <a:off x="4676331" y="2243683"/>
            <a:ext cx="4142232" cy="4255347"/>
          </a:xfrm>
        </p:spPr>
        <p:txBody>
          <a:bodyPr/>
          <a:lstStyle>
            <a:lvl1pPr marL="0" indent="0">
              <a:buNone/>
              <a:defRPr spc="0">
                <a:solidFill>
                  <a:schemeClr val="tx2"/>
                </a:solidFill>
                <a:latin typeface="+mj-lt"/>
              </a:defRPr>
            </a:lvl1pPr>
            <a:lvl2pPr marL="228578" indent="-228578">
              <a:buClr>
                <a:schemeClr val="bg1"/>
              </a:buClr>
              <a:buFont typeface="Arial" pitchFamily="34" charset="0"/>
              <a:buChar char="•"/>
              <a:tabLst/>
              <a:defRPr spc="0">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a:t>
            </a:r>
            <a:br>
              <a:rPr lang="en-US" dirty="0" smtClean="0"/>
            </a:br>
            <a:r>
              <a:rPr lang="en-US" dirty="0" smtClean="0"/>
              <a:t>do not italicize; use yellow on the </a:t>
            </a:r>
            <a:br>
              <a:rPr lang="en-US" dirty="0" smtClean="0"/>
            </a:br>
            <a:r>
              <a:rPr lang="en-US" dirty="0" smtClean="0"/>
              <a:t>black template and red for the white template</a:t>
            </a:r>
          </a:p>
        </p:txBody>
      </p:sp>
      <p:sp>
        <p:nvSpPr>
          <p:cNvPr id="6" name="Text Placeholder 11"/>
          <p:cNvSpPr>
            <a:spLocks noGrp="1"/>
          </p:cNvSpPr>
          <p:nvPr>
            <p:ph type="body" sz="quarter" idx="12" hasCustomPrompt="1"/>
          </p:nvPr>
        </p:nvSpPr>
        <p:spPr>
          <a:xfrm>
            <a:off x="229702" y="2243682"/>
            <a:ext cx="4005072" cy="4255348"/>
          </a:xfrm>
        </p:spPr>
        <p:txBody>
          <a:bodyPr/>
          <a:lstStyle>
            <a:lvl1pPr marL="0" indent="0">
              <a:buFontTx/>
              <a:buNone/>
              <a:defRPr>
                <a:solidFill>
                  <a:schemeClr val="tx2"/>
                </a:solidFill>
                <a:latin typeface="+mj-lt"/>
              </a:defRPr>
            </a:lvl1pPr>
            <a:lvl2pPr marL="228578" indent="-228578">
              <a:buClr>
                <a:schemeClr val="bg1"/>
              </a:buClr>
              <a:buFont typeface="Arial" pitchFamily="34" charset="0"/>
              <a:buChar char="•"/>
              <a:defRPr>
                <a:solidFill>
                  <a:schemeClr val="tx2"/>
                </a:solidFill>
                <a:latin typeface="+mj-lt"/>
              </a:defRPr>
            </a:lvl2pPr>
          </a:lstStyle>
          <a:p>
            <a:pPr lvl="0"/>
            <a:r>
              <a:rPr lang="en-US" dirty="0" smtClean="0"/>
              <a:t>Body copy uses sentence capital letters only, size 20, left aligned</a:t>
            </a:r>
          </a:p>
          <a:p>
            <a:pPr lvl="1"/>
            <a:r>
              <a:rPr lang="en-US" dirty="0" smtClean="0"/>
              <a:t>Sub-bullets are size 18 </a:t>
            </a:r>
            <a:br>
              <a:rPr lang="en-US" dirty="0" smtClean="0"/>
            </a:br>
            <a:r>
              <a:rPr lang="en-US" dirty="0" smtClean="0"/>
              <a:t>and indented</a:t>
            </a:r>
          </a:p>
          <a:p>
            <a:pPr lvl="1"/>
            <a:r>
              <a:rPr lang="en-US" dirty="0" smtClean="0"/>
              <a:t>Hyperlink: www.cisco.com </a:t>
            </a:r>
          </a:p>
          <a:p>
            <a:pPr lvl="0"/>
            <a:r>
              <a:rPr lang="en-US" dirty="0" smtClean="0"/>
              <a:t>Use Cisco highlight color, bold, or both when emphasizing words, do not italicize; use yellow on the black template and red for the white template</a:t>
            </a:r>
          </a:p>
        </p:txBody>
      </p:sp>
      <p:pic>
        <p:nvPicPr>
          <p:cNvPr id="7" name="Picture 6" descr="verticalbar.png"/>
          <p:cNvPicPr>
            <a:picLocks/>
          </p:cNvPicPr>
          <p:nvPr userDrawn="1"/>
        </p:nvPicPr>
        <p:blipFill>
          <a:blip r:embed="rId2" cstate="print"/>
          <a:stretch>
            <a:fillRect/>
          </a:stretch>
        </p:blipFill>
        <p:spPr>
          <a:xfrm>
            <a:off x="4313880" y="1744149"/>
            <a:ext cx="89319" cy="4754880"/>
          </a:xfrm>
          <a:prstGeom prst="rect">
            <a:avLst/>
          </a:prstGeom>
          <a:noFill/>
          <a:ln>
            <a:noFill/>
          </a:ln>
        </p:spPr>
      </p:pic>
      <p:sp>
        <p:nvSpPr>
          <p:cNvPr id="8" name="Text Placeholder 6"/>
          <p:cNvSpPr>
            <a:spLocks noGrp="1"/>
          </p:cNvSpPr>
          <p:nvPr>
            <p:ph type="body" sz="quarter" idx="13" hasCustomPrompt="1"/>
          </p:nvPr>
        </p:nvSpPr>
        <p:spPr>
          <a:xfrm>
            <a:off x="4676331" y="1329271"/>
            <a:ext cx="4142232" cy="668868"/>
          </a:xfrm>
        </p:spPr>
        <p:txBody>
          <a:bodyPr vert="horz" lIns="82288" tIns="45716" rIns="82288" bIns="45716" rtlCol="0" anchor="b" anchorCtr="0">
            <a:noAutofit/>
          </a:bodyPr>
          <a:lstStyle>
            <a:lvl1pPr algn="l" defTabSz="914312" rtl="0" eaLnBrk="1" latinLnBrk="0" hangingPunct="1">
              <a:lnSpc>
                <a:spcPct val="80000"/>
              </a:lnSpc>
              <a:spcBef>
                <a:spcPct val="0"/>
              </a:spcBef>
              <a:buNone/>
              <a:defRPr lang="en-US" sz="2200" b="0" kern="1200" spc="0" baseline="0" dirty="0">
                <a:solidFill>
                  <a:schemeClr val="tx2">
                    <a:lumMod val="60000"/>
                    <a:lumOff val="40000"/>
                  </a:schemeClr>
                </a:solidFill>
                <a:latin typeface="+mj-lt"/>
                <a:ea typeface="+mj-ea"/>
                <a:cs typeface="+mj-cs"/>
              </a:defRPr>
            </a:lvl1pPr>
          </a:lstStyle>
          <a:p>
            <a:pPr marL="0" marR="0" lvl="0" indent="0" algn="l" defTabSz="914312" rtl="0" eaLnBrk="1" fontAlgn="auto" latinLnBrk="0" hangingPunct="1">
              <a:lnSpc>
                <a:spcPct val="80000"/>
              </a:lnSpc>
              <a:spcBef>
                <a:spcPct val="0"/>
              </a:spcBef>
              <a:spcAft>
                <a:spcPts val="0"/>
              </a:spcAft>
              <a:buClrTx/>
              <a:buSzTx/>
              <a:buFontTx/>
              <a:buNone/>
              <a:tabLst/>
              <a:defRPr/>
            </a:pPr>
            <a:r>
              <a:rPr lang="en-US" dirty="0" smtClean="0"/>
              <a:t>Two Column</a:t>
            </a:r>
            <a:br>
              <a:rPr lang="en-US" dirty="0" smtClean="0"/>
            </a:br>
            <a:r>
              <a:rPr lang="en-US" dirty="0" smtClean="0"/>
              <a:t>Title left</a:t>
            </a:r>
            <a:endParaRPr lang="en-US" dirty="0"/>
          </a:p>
        </p:txBody>
      </p:sp>
      <p:sp>
        <p:nvSpPr>
          <p:cNvPr id="9" name="Title 1"/>
          <p:cNvSpPr>
            <a:spLocks noGrp="1"/>
          </p:cNvSpPr>
          <p:nvPr>
            <p:ph type="title"/>
          </p:nvPr>
        </p:nvSpPr>
        <p:spPr>
          <a:xfrm>
            <a:off x="229703" y="240127"/>
            <a:ext cx="8588861" cy="838200"/>
          </a:xfrm>
        </p:spPr>
        <p:txBody>
          <a:bodyPr/>
          <a:lstStyle>
            <a:lvl1pPr algn="l" defTabSz="914312" rtl="0" eaLnBrk="1" latinLnBrk="0" hangingPunct="1">
              <a:lnSpc>
                <a:spcPct val="80000"/>
              </a:lnSpc>
              <a:spcBef>
                <a:spcPct val="0"/>
              </a:spcBef>
              <a:buNone/>
              <a:defRPr lang="en-US" sz="3200" b="0" kern="1200" spc="-100" baseline="0" dirty="0">
                <a:gradFill>
                  <a:gsLst>
                    <a:gs pos="20000">
                      <a:schemeClr val="bg1"/>
                    </a:gs>
                    <a:gs pos="60000">
                      <a:schemeClr val="accent4">
                        <a:alpha val="60000"/>
                      </a:schemeClr>
                    </a:gs>
                    <a:gs pos="100000">
                      <a:schemeClr val="tx1"/>
                    </a:gs>
                  </a:gsLst>
                  <a:lin ang="0" scaled="0"/>
                </a:gradFill>
                <a:latin typeface="+mj-lt"/>
                <a:ea typeface="+mj-ea"/>
                <a:cs typeface="+mj-cs"/>
              </a:defRPr>
            </a:lvl1pPr>
          </a:lstStyle>
          <a:p>
            <a:r>
              <a:rPr lang="en-US" dirty="0" smtClean="0"/>
              <a:t>Click to edit Master title style</a:t>
            </a:r>
            <a:endParaRPr lang="en-US" dirty="0"/>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03.xml"/><Relationship Id="rId13" Type="http://schemas.openxmlformats.org/officeDocument/2006/relationships/slideLayout" Target="../slideLayouts/slideLayout408.xml"/><Relationship Id="rId18" Type="http://schemas.openxmlformats.org/officeDocument/2006/relationships/slideLayout" Target="../slideLayouts/slideLayout413.xml"/><Relationship Id="rId26" Type="http://schemas.openxmlformats.org/officeDocument/2006/relationships/slideLayout" Target="../slideLayouts/slideLayout421.xml"/><Relationship Id="rId3" Type="http://schemas.openxmlformats.org/officeDocument/2006/relationships/slideLayout" Target="../slideLayouts/slideLayout398.xml"/><Relationship Id="rId21" Type="http://schemas.openxmlformats.org/officeDocument/2006/relationships/slideLayout" Target="../slideLayouts/slideLayout416.xml"/><Relationship Id="rId34" Type="http://schemas.openxmlformats.org/officeDocument/2006/relationships/theme" Target="../theme/theme10.xml"/><Relationship Id="rId7" Type="http://schemas.openxmlformats.org/officeDocument/2006/relationships/slideLayout" Target="../slideLayouts/slideLayout402.xml"/><Relationship Id="rId12" Type="http://schemas.openxmlformats.org/officeDocument/2006/relationships/slideLayout" Target="../slideLayouts/slideLayout407.xml"/><Relationship Id="rId17" Type="http://schemas.openxmlformats.org/officeDocument/2006/relationships/slideLayout" Target="../slideLayouts/slideLayout412.xml"/><Relationship Id="rId25" Type="http://schemas.openxmlformats.org/officeDocument/2006/relationships/slideLayout" Target="../slideLayouts/slideLayout420.xml"/><Relationship Id="rId33" Type="http://schemas.openxmlformats.org/officeDocument/2006/relationships/slideLayout" Target="../slideLayouts/slideLayout428.xml"/><Relationship Id="rId2" Type="http://schemas.openxmlformats.org/officeDocument/2006/relationships/slideLayout" Target="../slideLayouts/slideLayout397.xml"/><Relationship Id="rId16" Type="http://schemas.openxmlformats.org/officeDocument/2006/relationships/slideLayout" Target="../slideLayouts/slideLayout411.xml"/><Relationship Id="rId20" Type="http://schemas.openxmlformats.org/officeDocument/2006/relationships/slideLayout" Target="../slideLayouts/slideLayout415.xml"/><Relationship Id="rId29" Type="http://schemas.openxmlformats.org/officeDocument/2006/relationships/slideLayout" Target="../slideLayouts/slideLayout424.xml"/><Relationship Id="rId1" Type="http://schemas.openxmlformats.org/officeDocument/2006/relationships/slideLayout" Target="../slideLayouts/slideLayout396.xml"/><Relationship Id="rId6" Type="http://schemas.openxmlformats.org/officeDocument/2006/relationships/slideLayout" Target="../slideLayouts/slideLayout401.xml"/><Relationship Id="rId11" Type="http://schemas.openxmlformats.org/officeDocument/2006/relationships/slideLayout" Target="../slideLayouts/slideLayout406.xml"/><Relationship Id="rId24" Type="http://schemas.openxmlformats.org/officeDocument/2006/relationships/slideLayout" Target="../slideLayouts/slideLayout419.xml"/><Relationship Id="rId32" Type="http://schemas.openxmlformats.org/officeDocument/2006/relationships/slideLayout" Target="../slideLayouts/slideLayout427.xml"/><Relationship Id="rId5" Type="http://schemas.openxmlformats.org/officeDocument/2006/relationships/slideLayout" Target="../slideLayouts/slideLayout400.xml"/><Relationship Id="rId15" Type="http://schemas.openxmlformats.org/officeDocument/2006/relationships/slideLayout" Target="../slideLayouts/slideLayout410.xml"/><Relationship Id="rId23" Type="http://schemas.openxmlformats.org/officeDocument/2006/relationships/slideLayout" Target="../slideLayouts/slideLayout418.xml"/><Relationship Id="rId28" Type="http://schemas.openxmlformats.org/officeDocument/2006/relationships/slideLayout" Target="../slideLayouts/slideLayout423.xml"/><Relationship Id="rId10" Type="http://schemas.openxmlformats.org/officeDocument/2006/relationships/slideLayout" Target="../slideLayouts/slideLayout405.xml"/><Relationship Id="rId19" Type="http://schemas.openxmlformats.org/officeDocument/2006/relationships/slideLayout" Target="../slideLayouts/slideLayout414.xml"/><Relationship Id="rId31" Type="http://schemas.openxmlformats.org/officeDocument/2006/relationships/slideLayout" Target="../slideLayouts/slideLayout426.xml"/><Relationship Id="rId4" Type="http://schemas.openxmlformats.org/officeDocument/2006/relationships/slideLayout" Target="../slideLayouts/slideLayout399.xml"/><Relationship Id="rId9" Type="http://schemas.openxmlformats.org/officeDocument/2006/relationships/slideLayout" Target="../slideLayouts/slideLayout404.xml"/><Relationship Id="rId14" Type="http://schemas.openxmlformats.org/officeDocument/2006/relationships/slideLayout" Target="../slideLayouts/slideLayout409.xml"/><Relationship Id="rId22" Type="http://schemas.openxmlformats.org/officeDocument/2006/relationships/slideLayout" Target="../slideLayouts/slideLayout417.xml"/><Relationship Id="rId27" Type="http://schemas.openxmlformats.org/officeDocument/2006/relationships/slideLayout" Target="../slideLayouts/slideLayout422.xml"/><Relationship Id="rId30" Type="http://schemas.openxmlformats.org/officeDocument/2006/relationships/slideLayout" Target="../slideLayouts/slideLayout425.xml"/><Relationship Id="rId35"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36.xml"/><Relationship Id="rId13" Type="http://schemas.openxmlformats.org/officeDocument/2006/relationships/slideLayout" Target="../slideLayouts/slideLayout441.xml"/><Relationship Id="rId18" Type="http://schemas.openxmlformats.org/officeDocument/2006/relationships/slideLayout" Target="../slideLayouts/slideLayout446.xml"/><Relationship Id="rId26" Type="http://schemas.openxmlformats.org/officeDocument/2006/relationships/slideLayout" Target="../slideLayouts/slideLayout454.xml"/><Relationship Id="rId3" Type="http://schemas.openxmlformats.org/officeDocument/2006/relationships/slideLayout" Target="../slideLayouts/slideLayout431.xml"/><Relationship Id="rId21" Type="http://schemas.openxmlformats.org/officeDocument/2006/relationships/slideLayout" Target="../slideLayouts/slideLayout449.xml"/><Relationship Id="rId34" Type="http://schemas.openxmlformats.org/officeDocument/2006/relationships/theme" Target="../theme/theme11.xml"/><Relationship Id="rId7" Type="http://schemas.openxmlformats.org/officeDocument/2006/relationships/slideLayout" Target="../slideLayouts/slideLayout435.xml"/><Relationship Id="rId12" Type="http://schemas.openxmlformats.org/officeDocument/2006/relationships/slideLayout" Target="../slideLayouts/slideLayout440.xml"/><Relationship Id="rId17" Type="http://schemas.openxmlformats.org/officeDocument/2006/relationships/slideLayout" Target="../slideLayouts/slideLayout445.xml"/><Relationship Id="rId25" Type="http://schemas.openxmlformats.org/officeDocument/2006/relationships/slideLayout" Target="../slideLayouts/slideLayout453.xml"/><Relationship Id="rId33" Type="http://schemas.openxmlformats.org/officeDocument/2006/relationships/slideLayout" Target="../slideLayouts/slideLayout461.xml"/><Relationship Id="rId2" Type="http://schemas.openxmlformats.org/officeDocument/2006/relationships/slideLayout" Target="../slideLayouts/slideLayout430.xml"/><Relationship Id="rId16" Type="http://schemas.openxmlformats.org/officeDocument/2006/relationships/slideLayout" Target="../slideLayouts/slideLayout444.xml"/><Relationship Id="rId20" Type="http://schemas.openxmlformats.org/officeDocument/2006/relationships/slideLayout" Target="../slideLayouts/slideLayout448.xml"/><Relationship Id="rId29" Type="http://schemas.openxmlformats.org/officeDocument/2006/relationships/slideLayout" Target="../slideLayouts/slideLayout457.xml"/><Relationship Id="rId1" Type="http://schemas.openxmlformats.org/officeDocument/2006/relationships/slideLayout" Target="../slideLayouts/slideLayout429.xml"/><Relationship Id="rId6" Type="http://schemas.openxmlformats.org/officeDocument/2006/relationships/slideLayout" Target="../slideLayouts/slideLayout434.xml"/><Relationship Id="rId11" Type="http://schemas.openxmlformats.org/officeDocument/2006/relationships/slideLayout" Target="../slideLayouts/slideLayout439.xml"/><Relationship Id="rId24" Type="http://schemas.openxmlformats.org/officeDocument/2006/relationships/slideLayout" Target="../slideLayouts/slideLayout452.xml"/><Relationship Id="rId32" Type="http://schemas.openxmlformats.org/officeDocument/2006/relationships/slideLayout" Target="../slideLayouts/slideLayout460.xml"/><Relationship Id="rId5" Type="http://schemas.openxmlformats.org/officeDocument/2006/relationships/slideLayout" Target="../slideLayouts/slideLayout433.xml"/><Relationship Id="rId15" Type="http://schemas.openxmlformats.org/officeDocument/2006/relationships/slideLayout" Target="../slideLayouts/slideLayout443.xml"/><Relationship Id="rId23" Type="http://schemas.openxmlformats.org/officeDocument/2006/relationships/slideLayout" Target="../slideLayouts/slideLayout451.xml"/><Relationship Id="rId28" Type="http://schemas.openxmlformats.org/officeDocument/2006/relationships/slideLayout" Target="../slideLayouts/slideLayout456.xml"/><Relationship Id="rId10" Type="http://schemas.openxmlformats.org/officeDocument/2006/relationships/slideLayout" Target="../slideLayouts/slideLayout438.xml"/><Relationship Id="rId19" Type="http://schemas.openxmlformats.org/officeDocument/2006/relationships/slideLayout" Target="../slideLayouts/slideLayout447.xml"/><Relationship Id="rId31" Type="http://schemas.openxmlformats.org/officeDocument/2006/relationships/slideLayout" Target="../slideLayouts/slideLayout459.xml"/><Relationship Id="rId4" Type="http://schemas.openxmlformats.org/officeDocument/2006/relationships/slideLayout" Target="../slideLayouts/slideLayout432.xml"/><Relationship Id="rId9" Type="http://schemas.openxmlformats.org/officeDocument/2006/relationships/slideLayout" Target="../slideLayouts/slideLayout437.xml"/><Relationship Id="rId14" Type="http://schemas.openxmlformats.org/officeDocument/2006/relationships/slideLayout" Target="../slideLayouts/slideLayout442.xml"/><Relationship Id="rId22" Type="http://schemas.openxmlformats.org/officeDocument/2006/relationships/slideLayout" Target="../slideLayouts/slideLayout450.xml"/><Relationship Id="rId27" Type="http://schemas.openxmlformats.org/officeDocument/2006/relationships/slideLayout" Target="../slideLayouts/slideLayout455.xml"/><Relationship Id="rId30" Type="http://schemas.openxmlformats.org/officeDocument/2006/relationships/slideLayout" Target="../slideLayouts/slideLayout458.xml"/><Relationship Id="rId35"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469.xml"/><Relationship Id="rId13" Type="http://schemas.openxmlformats.org/officeDocument/2006/relationships/slideLayout" Target="../slideLayouts/slideLayout474.xml"/><Relationship Id="rId18" Type="http://schemas.openxmlformats.org/officeDocument/2006/relationships/slideLayout" Target="../slideLayouts/slideLayout479.xml"/><Relationship Id="rId26" Type="http://schemas.openxmlformats.org/officeDocument/2006/relationships/slideLayout" Target="../slideLayouts/slideLayout487.xml"/><Relationship Id="rId39" Type="http://schemas.openxmlformats.org/officeDocument/2006/relationships/slideLayout" Target="../slideLayouts/slideLayout500.xml"/><Relationship Id="rId3" Type="http://schemas.openxmlformats.org/officeDocument/2006/relationships/slideLayout" Target="../slideLayouts/slideLayout464.xml"/><Relationship Id="rId21" Type="http://schemas.openxmlformats.org/officeDocument/2006/relationships/slideLayout" Target="../slideLayouts/slideLayout482.xml"/><Relationship Id="rId34" Type="http://schemas.openxmlformats.org/officeDocument/2006/relationships/slideLayout" Target="../slideLayouts/slideLayout495.xml"/><Relationship Id="rId42" Type="http://schemas.openxmlformats.org/officeDocument/2006/relationships/slideLayout" Target="../slideLayouts/slideLayout503.xml"/><Relationship Id="rId7" Type="http://schemas.openxmlformats.org/officeDocument/2006/relationships/slideLayout" Target="../slideLayouts/slideLayout468.xml"/><Relationship Id="rId12" Type="http://schemas.openxmlformats.org/officeDocument/2006/relationships/slideLayout" Target="../slideLayouts/slideLayout473.xml"/><Relationship Id="rId17" Type="http://schemas.openxmlformats.org/officeDocument/2006/relationships/slideLayout" Target="../slideLayouts/slideLayout478.xml"/><Relationship Id="rId25" Type="http://schemas.openxmlformats.org/officeDocument/2006/relationships/slideLayout" Target="../slideLayouts/slideLayout486.xml"/><Relationship Id="rId33" Type="http://schemas.openxmlformats.org/officeDocument/2006/relationships/slideLayout" Target="../slideLayouts/slideLayout494.xml"/><Relationship Id="rId38" Type="http://schemas.openxmlformats.org/officeDocument/2006/relationships/slideLayout" Target="../slideLayouts/slideLayout499.xml"/><Relationship Id="rId2" Type="http://schemas.openxmlformats.org/officeDocument/2006/relationships/slideLayout" Target="../slideLayouts/slideLayout463.xml"/><Relationship Id="rId16" Type="http://schemas.openxmlformats.org/officeDocument/2006/relationships/slideLayout" Target="../slideLayouts/slideLayout477.xml"/><Relationship Id="rId20" Type="http://schemas.openxmlformats.org/officeDocument/2006/relationships/slideLayout" Target="../slideLayouts/slideLayout481.xml"/><Relationship Id="rId29" Type="http://schemas.openxmlformats.org/officeDocument/2006/relationships/slideLayout" Target="../slideLayouts/slideLayout490.xml"/><Relationship Id="rId41" Type="http://schemas.openxmlformats.org/officeDocument/2006/relationships/slideLayout" Target="../slideLayouts/slideLayout502.xml"/><Relationship Id="rId1" Type="http://schemas.openxmlformats.org/officeDocument/2006/relationships/slideLayout" Target="../slideLayouts/slideLayout462.xml"/><Relationship Id="rId6" Type="http://schemas.openxmlformats.org/officeDocument/2006/relationships/slideLayout" Target="../slideLayouts/slideLayout467.xml"/><Relationship Id="rId11" Type="http://schemas.openxmlformats.org/officeDocument/2006/relationships/slideLayout" Target="../slideLayouts/slideLayout472.xml"/><Relationship Id="rId24" Type="http://schemas.openxmlformats.org/officeDocument/2006/relationships/slideLayout" Target="../slideLayouts/slideLayout485.xml"/><Relationship Id="rId32" Type="http://schemas.openxmlformats.org/officeDocument/2006/relationships/slideLayout" Target="../slideLayouts/slideLayout493.xml"/><Relationship Id="rId37" Type="http://schemas.openxmlformats.org/officeDocument/2006/relationships/slideLayout" Target="../slideLayouts/slideLayout498.xml"/><Relationship Id="rId40" Type="http://schemas.openxmlformats.org/officeDocument/2006/relationships/slideLayout" Target="../slideLayouts/slideLayout501.xml"/><Relationship Id="rId45" Type="http://schemas.openxmlformats.org/officeDocument/2006/relationships/image" Target="../media/image1.jpeg"/><Relationship Id="rId5" Type="http://schemas.openxmlformats.org/officeDocument/2006/relationships/slideLayout" Target="../slideLayouts/slideLayout466.xml"/><Relationship Id="rId15" Type="http://schemas.openxmlformats.org/officeDocument/2006/relationships/slideLayout" Target="../slideLayouts/slideLayout476.xml"/><Relationship Id="rId23" Type="http://schemas.openxmlformats.org/officeDocument/2006/relationships/slideLayout" Target="../slideLayouts/slideLayout484.xml"/><Relationship Id="rId28" Type="http://schemas.openxmlformats.org/officeDocument/2006/relationships/slideLayout" Target="../slideLayouts/slideLayout489.xml"/><Relationship Id="rId36" Type="http://schemas.openxmlformats.org/officeDocument/2006/relationships/slideLayout" Target="../slideLayouts/slideLayout497.xml"/><Relationship Id="rId10" Type="http://schemas.openxmlformats.org/officeDocument/2006/relationships/slideLayout" Target="../slideLayouts/slideLayout471.xml"/><Relationship Id="rId19" Type="http://schemas.openxmlformats.org/officeDocument/2006/relationships/slideLayout" Target="../slideLayouts/slideLayout480.xml"/><Relationship Id="rId31" Type="http://schemas.openxmlformats.org/officeDocument/2006/relationships/slideLayout" Target="../slideLayouts/slideLayout492.xml"/><Relationship Id="rId44" Type="http://schemas.openxmlformats.org/officeDocument/2006/relationships/theme" Target="../theme/theme12.xml"/><Relationship Id="rId4" Type="http://schemas.openxmlformats.org/officeDocument/2006/relationships/slideLayout" Target="../slideLayouts/slideLayout465.xml"/><Relationship Id="rId9" Type="http://schemas.openxmlformats.org/officeDocument/2006/relationships/slideLayout" Target="../slideLayouts/slideLayout470.xml"/><Relationship Id="rId14" Type="http://schemas.openxmlformats.org/officeDocument/2006/relationships/slideLayout" Target="../slideLayouts/slideLayout475.xml"/><Relationship Id="rId22" Type="http://schemas.openxmlformats.org/officeDocument/2006/relationships/slideLayout" Target="../slideLayouts/slideLayout483.xml"/><Relationship Id="rId27" Type="http://schemas.openxmlformats.org/officeDocument/2006/relationships/slideLayout" Target="../slideLayouts/slideLayout488.xml"/><Relationship Id="rId30" Type="http://schemas.openxmlformats.org/officeDocument/2006/relationships/slideLayout" Target="../slideLayouts/slideLayout491.xml"/><Relationship Id="rId35" Type="http://schemas.openxmlformats.org/officeDocument/2006/relationships/slideLayout" Target="../slideLayouts/slideLayout496.xml"/><Relationship Id="rId43" Type="http://schemas.openxmlformats.org/officeDocument/2006/relationships/slideLayout" Target="../slideLayouts/slideLayout50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512.xml"/><Relationship Id="rId13" Type="http://schemas.openxmlformats.org/officeDocument/2006/relationships/slideLayout" Target="../slideLayouts/slideLayout517.xml"/><Relationship Id="rId18" Type="http://schemas.openxmlformats.org/officeDocument/2006/relationships/slideLayout" Target="../slideLayouts/slideLayout522.xml"/><Relationship Id="rId26" Type="http://schemas.openxmlformats.org/officeDocument/2006/relationships/slideLayout" Target="../slideLayouts/slideLayout530.xml"/><Relationship Id="rId39" Type="http://schemas.openxmlformats.org/officeDocument/2006/relationships/slideLayout" Target="../slideLayouts/slideLayout543.xml"/><Relationship Id="rId3" Type="http://schemas.openxmlformats.org/officeDocument/2006/relationships/slideLayout" Target="../slideLayouts/slideLayout507.xml"/><Relationship Id="rId21" Type="http://schemas.openxmlformats.org/officeDocument/2006/relationships/slideLayout" Target="../slideLayouts/slideLayout525.xml"/><Relationship Id="rId34" Type="http://schemas.openxmlformats.org/officeDocument/2006/relationships/slideLayout" Target="../slideLayouts/slideLayout538.xml"/><Relationship Id="rId42" Type="http://schemas.openxmlformats.org/officeDocument/2006/relationships/slideLayout" Target="../slideLayouts/slideLayout546.xml"/><Relationship Id="rId7" Type="http://schemas.openxmlformats.org/officeDocument/2006/relationships/slideLayout" Target="../slideLayouts/slideLayout511.xml"/><Relationship Id="rId12" Type="http://schemas.openxmlformats.org/officeDocument/2006/relationships/slideLayout" Target="../slideLayouts/slideLayout516.xml"/><Relationship Id="rId17" Type="http://schemas.openxmlformats.org/officeDocument/2006/relationships/slideLayout" Target="../slideLayouts/slideLayout521.xml"/><Relationship Id="rId25" Type="http://schemas.openxmlformats.org/officeDocument/2006/relationships/slideLayout" Target="../slideLayouts/slideLayout529.xml"/><Relationship Id="rId33" Type="http://schemas.openxmlformats.org/officeDocument/2006/relationships/slideLayout" Target="../slideLayouts/slideLayout537.xml"/><Relationship Id="rId38" Type="http://schemas.openxmlformats.org/officeDocument/2006/relationships/slideLayout" Target="../slideLayouts/slideLayout542.xml"/><Relationship Id="rId46" Type="http://schemas.openxmlformats.org/officeDocument/2006/relationships/image" Target="../media/image1.jpeg"/><Relationship Id="rId2" Type="http://schemas.openxmlformats.org/officeDocument/2006/relationships/slideLayout" Target="../slideLayouts/slideLayout506.xml"/><Relationship Id="rId16" Type="http://schemas.openxmlformats.org/officeDocument/2006/relationships/slideLayout" Target="../slideLayouts/slideLayout520.xml"/><Relationship Id="rId20" Type="http://schemas.openxmlformats.org/officeDocument/2006/relationships/slideLayout" Target="../slideLayouts/slideLayout524.xml"/><Relationship Id="rId29" Type="http://schemas.openxmlformats.org/officeDocument/2006/relationships/slideLayout" Target="../slideLayouts/slideLayout533.xml"/><Relationship Id="rId41" Type="http://schemas.openxmlformats.org/officeDocument/2006/relationships/slideLayout" Target="../slideLayouts/slideLayout545.xml"/><Relationship Id="rId1" Type="http://schemas.openxmlformats.org/officeDocument/2006/relationships/slideLayout" Target="../slideLayouts/slideLayout505.xml"/><Relationship Id="rId6" Type="http://schemas.openxmlformats.org/officeDocument/2006/relationships/slideLayout" Target="../slideLayouts/slideLayout510.xml"/><Relationship Id="rId11" Type="http://schemas.openxmlformats.org/officeDocument/2006/relationships/slideLayout" Target="../slideLayouts/slideLayout515.xml"/><Relationship Id="rId24" Type="http://schemas.openxmlformats.org/officeDocument/2006/relationships/slideLayout" Target="../slideLayouts/slideLayout528.xml"/><Relationship Id="rId32" Type="http://schemas.openxmlformats.org/officeDocument/2006/relationships/slideLayout" Target="../slideLayouts/slideLayout536.xml"/><Relationship Id="rId37" Type="http://schemas.openxmlformats.org/officeDocument/2006/relationships/slideLayout" Target="../slideLayouts/slideLayout541.xml"/><Relationship Id="rId40" Type="http://schemas.openxmlformats.org/officeDocument/2006/relationships/slideLayout" Target="../slideLayouts/slideLayout544.xml"/><Relationship Id="rId45" Type="http://schemas.openxmlformats.org/officeDocument/2006/relationships/theme" Target="../theme/theme13.xml"/><Relationship Id="rId5" Type="http://schemas.openxmlformats.org/officeDocument/2006/relationships/slideLayout" Target="../slideLayouts/slideLayout509.xml"/><Relationship Id="rId15" Type="http://schemas.openxmlformats.org/officeDocument/2006/relationships/slideLayout" Target="../slideLayouts/slideLayout519.xml"/><Relationship Id="rId23" Type="http://schemas.openxmlformats.org/officeDocument/2006/relationships/slideLayout" Target="../slideLayouts/slideLayout527.xml"/><Relationship Id="rId28" Type="http://schemas.openxmlformats.org/officeDocument/2006/relationships/slideLayout" Target="../slideLayouts/slideLayout532.xml"/><Relationship Id="rId36" Type="http://schemas.openxmlformats.org/officeDocument/2006/relationships/slideLayout" Target="../slideLayouts/slideLayout540.xml"/><Relationship Id="rId10" Type="http://schemas.openxmlformats.org/officeDocument/2006/relationships/slideLayout" Target="../slideLayouts/slideLayout514.xml"/><Relationship Id="rId19" Type="http://schemas.openxmlformats.org/officeDocument/2006/relationships/slideLayout" Target="../slideLayouts/slideLayout523.xml"/><Relationship Id="rId31" Type="http://schemas.openxmlformats.org/officeDocument/2006/relationships/slideLayout" Target="../slideLayouts/slideLayout535.xml"/><Relationship Id="rId44" Type="http://schemas.openxmlformats.org/officeDocument/2006/relationships/slideLayout" Target="../slideLayouts/slideLayout548.xml"/><Relationship Id="rId4" Type="http://schemas.openxmlformats.org/officeDocument/2006/relationships/slideLayout" Target="../slideLayouts/slideLayout508.xml"/><Relationship Id="rId9" Type="http://schemas.openxmlformats.org/officeDocument/2006/relationships/slideLayout" Target="../slideLayouts/slideLayout513.xml"/><Relationship Id="rId14" Type="http://schemas.openxmlformats.org/officeDocument/2006/relationships/slideLayout" Target="../slideLayouts/slideLayout518.xml"/><Relationship Id="rId22" Type="http://schemas.openxmlformats.org/officeDocument/2006/relationships/slideLayout" Target="../slideLayouts/slideLayout526.xml"/><Relationship Id="rId27" Type="http://schemas.openxmlformats.org/officeDocument/2006/relationships/slideLayout" Target="../slideLayouts/slideLayout531.xml"/><Relationship Id="rId30" Type="http://schemas.openxmlformats.org/officeDocument/2006/relationships/slideLayout" Target="../slideLayouts/slideLayout534.xml"/><Relationship Id="rId35" Type="http://schemas.openxmlformats.org/officeDocument/2006/relationships/slideLayout" Target="../slideLayouts/slideLayout539.xml"/><Relationship Id="rId43" Type="http://schemas.openxmlformats.org/officeDocument/2006/relationships/slideLayout" Target="../slideLayouts/slideLayout5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556.xml"/><Relationship Id="rId13" Type="http://schemas.openxmlformats.org/officeDocument/2006/relationships/slideLayout" Target="../slideLayouts/slideLayout561.xml"/><Relationship Id="rId18" Type="http://schemas.openxmlformats.org/officeDocument/2006/relationships/slideLayout" Target="../slideLayouts/slideLayout566.xml"/><Relationship Id="rId26" Type="http://schemas.openxmlformats.org/officeDocument/2006/relationships/slideLayout" Target="../slideLayouts/slideLayout574.xml"/><Relationship Id="rId3" Type="http://schemas.openxmlformats.org/officeDocument/2006/relationships/slideLayout" Target="../slideLayouts/slideLayout551.xml"/><Relationship Id="rId21" Type="http://schemas.openxmlformats.org/officeDocument/2006/relationships/slideLayout" Target="../slideLayouts/slideLayout569.xml"/><Relationship Id="rId34" Type="http://schemas.openxmlformats.org/officeDocument/2006/relationships/theme" Target="../theme/theme14.xml"/><Relationship Id="rId7" Type="http://schemas.openxmlformats.org/officeDocument/2006/relationships/slideLayout" Target="../slideLayouts/slideLayout555.xml"/><Relationship Id="rId12" Type="http://schemas.openxmlformats.org/officeDocument/2006/relationships/slideLayout" Target="../slideLayouts/slideLayout560.xml"/><Relationship Id="rId17" Type="http://schemas.openxmlformats.org/officeDocument/2006/relationships/slideLayout" Target="../slideLayouts/slideLayout565.xml"/><Relationship Id="rId25" Type="http://schemas.openxmlformats.org/officeDocument/2006/relationships/slideLayout" Target="../slideLayouts/slideLayout573.xml"/><Relationship Id="rId33" Type="http://schemas.openxmlformats.org/officeDocument/2006/relationships/slideLayout" Target="../slideLayouts/slideLayout581.xml"/><Relationship Id="rId2" Type="http://schemas.openxmlformats.org/officeDocument/2006/relationships/slideLayout" Target="../slideLayouts/slideLayout550.xml"/><Relationship Id="rId16" Type="http://schemas.openxmlformats.org/officeDocument/2006/relationships/slideLayout" Target="../slideLayouts/slideLayout564.xml"/><Relationship Id="rId20" Type="http://schemas.openxmlformats.org/officeDocument/2006/relationships/slideLayout" Target="../slideLayouts/slideLayout568.xml"/><Relationship Id="rId29" Type="http://schemas.openxmlformats.org/officeDocument/2006/relationships/slideLayout" Target="../slideLayouts/slideLayout577.xml"/><Relationship Id="rId1" Type="http://schemas.openxmlformats.org/officeDocument/2006/relationships/slideLayout" Target="../slideLayouts/slideLayout549.xml"/><Relationship Id="rId6" Type="http://schemas.openxmlformats.org/officeDocument/2006/relationships/slideLayout" Target="../slideLayouts/slideLayout554.xml"/><Relationship Id="rId11" Type="http://schemas.openxmlformats.org/officeDocument/2006/relationships/slideLayout" Target="../slideLayouts/slideLayout559.xml"/><Relationship Id="rId24" Type="http://schemas.openxmlformats.org/officeDocument/2006/relationships/slideLayout" Target="../slideLayouts/slideLayout572.xml"/><Relationship Id="rId32" Type="http://schemas.openxmlformats.org/officeDocument/2006/relationships/slideLayout" Target="../slideLayouts/slideLayout580.xml"/><Relationship Id="rId5" Type="http://schemas.openxmlformats.org/officeDocument/2006/relationships/slideLayout" Target="../slideLayouts/slideLayout553.xml"/><Relationship Id="rId15" Type="http://schemas.openxmlformats.org/officeDocument/2006/relationships/slideLayout" Target="../slideLayouts/slideLayout563.xml"/><Relationship Id="rId23" Type="http://schemas.openxmlformats.org/officeDocument/2006/relationships/slideLayout" Target="../slideLayouts/slideLayout571.xml"/><Relationship Id="rId28" Type="http://schemas.openxmlformats.org/officeDocument/2006/relationships/slideLayout" Target="../slideLayouts/slideLayout576.xml"/><Relationship Id="rId10" Type="http://schemas.openxmlformats.org/officeDocument/2006/relationships/slideLayout" Target="../slideLayouts/slideLayout558.xml"/><Relationship Id="rId19" Type="http://schemas.openxmlformats.org/officeDocument/2006/relationships/slideLayout" Target="../slideLayouts/slideLayout567.xml"/><Relationship Id="rId31" Type="http://schemas.openxmlformats.org/officeDocument/2006/relationships/slideLayout" Target="../slideLayouts/slideLayout579.xml"/><Relationship Id="rId4" Type="http://schemas.openxmlformats.org/officeDocument/2006/relationships/slideLayout" Target="../slideLayouts/slideLayout552.xml"/><Relationship Id="rId9" Type="http://schemas.openxmlformats.org/officeDocument/2006/relationships/slideLayout" Target="../slideLayouts/slideLayout557.xml"/><Relationship Id="rId14" Type="http://schemas.openxmlformats.org/officeDocument/2006/relationships/slideLayout" Target="../slideLayouts/slideLayout562.xml"/><Relationship Id="rId22" Type="http://schemas.openxmlformats.org/officeDocument/2006/relationships/slideLayout" Target="../slideLayouts/slideLayout570.xml"/><Relationship Id="rId27" Type="http://schemas.openxmlformats.org/officeDocument/2006/relationships/slideLayout" Target="../slideLayouts/slideLayout575.xml"/><Relationship Id="rId30" Type="http://schemas.openxmlformats.org/officeDocument/2006/relationships/slideLayout" Target="../slideLayouts/slideLayout578.xml"/><Relationship Id="rId35"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589.xml"/><Relationship Id="rId13" Type="http://schemas.openxmlformats.org/officeDocument/2006/relationships/slideLayout" Target="../slideLayouts/slideLayout594.xml"/><Relationship Id="rId18" Type="http://schemas.openxmlformats.org/officeDocument/2006/relationships/slideLayout" Target="../slideLayouts/slideLayout599.xml"/><Relationship Id="rId26" Type="http://schemas.openxmlformats.org/officeDocument/2006/relationships/slideLayout" Target="../slideLayouts/slideLayout607.xml"/><Relationship Id="rId39" Type="http://schemas.openxmlformats.org/officeDocument/2006/relationships/slideLayout" Target="../slideLayouts/slideLayout620.xml"/><Relationship Id="rId3" Type="http://schemas.openxmlformats.org/officeDocument/2006/relationships/slideLayout" Target="../slideLayouts/slideLayout584.xml"/><Relationship Id="rId21" Type="http://schemas.openxmlformats.org/officeDocument/2006/relationships/slideLayout" Target="../slideLayouts/slideLayout602.xml"/><Relationship Id="rId34" Type="http://schemas.openxmlformats.org/officeDocument/2006/relationships/slideLayout" Target="../slideLayouts/slideLayout615.xml"/><Relationship Id="rId42" Type="http://schemas.openxmlformats.org/officeDocument/2006/relationships/slideLayout" Target="../slideLayouts/slideLayout623.xml"/><Relationship Id="rId7" Type="http://schemas.openxmlformats.org/officeDocument/2006/relationships/slideLayout" Target="../slideLayouts/slideLayout588.xml"/><Relationship Id="rId12" Type="http://schemas.openxmlformats.org/officeDocument/2006/relationships/slideLayout" Target="../slideLayouts/slideLayout593.xml"/><Relationship Id="rId17" Type="http://schemas.openxmlformats.org/officeDocument/2006/relationships/slideLayout" Target="../slideLayouts/slideLayout598.xml"/><Relationship Id="rId25" Type="http://schemas.openxmlformats.org/officeDocument/2006/relationships/slideLayout" Target="../slideLayouts/slideLayout606.xml"/><Relationship Id="rId33" Type="http://schemas.openxmlformats.org/officeDocument/2006/relationships/slideLayout" Target="../slideLayouts/slideLayout614.xml"/><Relationship Id="rId38" Type="http://schemas.openxmlformats.org/officeDocument/2006/relationships/slideLayout" Target="../slideLayouts/slideLayout619.xml"/><Relationship Id="rId46" Type="http://schemas.openxmlformats.org/officeDocument/2006/relationships/image" Target="../media/image1.jpeg"/><Relationship Id="rId2" Type="http://schemas.openxmlformats.org/officeDocument/2006/relationships/slideLayout" Target="../slideLayouts/slideLayout583.xml"/><Relationship Id="rId16" Type="http://schemas.openxmlformats.org/officeDocument/2006/relationships/slideLayout" Target="../slideLayouts/slideLayout597.xml"/><Relationship Id="rId20" Type="http://schemas.openxmlformats.org/officeDocument/2006/relationships/slideLayout" Target="../slideLayouts/slideLayout601.xml"/><Relationship Id="rId29" Type="http://schemas.openxmlformats.org/officeDocument/2006/relationships/slideLayout" Target="../slideLayouts/slideLayout610.xml"/><Relationship Id="rId41" Type="http://schemas.openxmlformats.org/officeDocument/2006/relationships/slideLayout" Target="../slideLayouts/slideLayout622.xml"/><Relationship Id="rId1" Type="http://schemas.openxmlformats.org/officeDocument/2006/relationships/slideLayout" Target="../slideLayouts/slideLayout582.xml"/><Relationship Id="rId6" Type="http://schemas.openxmlformats.org/officeDocument/2006/relationships/slideLayout" Target="../slideLayouts/slideLayout587.xml"/><Relationship Id="rId11" Type="http://schemas.openxmlformats.org/officeDocument/2006/relationships/slideLayout" Target="../slideLayouts/slideLayout592.xml"/><Relationship Id="rId24" Type="http://schemas.openxmlformats.org/officeDocument/2006/relationships/slideLayout" Target="../slideLayouts/slideLayout605.xml"/><Relationship Id="rId32" Type="http://schemas.openxmlformats.org/officeDocument/2006/relationships/slideLayout" Target="../slideLayouts/slideLayout613.xml"/><Relationship Id="rId37" Type="http://schemas.openxmlformats.org/officeDocument/2006/relationships/slideLayout" Target="../slideLayouts/slideLayout618.xml"/><Relationship Id="rId40" Type="http://schemas.openxmlformats.org/officeDocument/2006/relationships/slideLayout" Target="../slideLayouts/slideLayout621.xml"/><Relationship Id="rId45" Type="http://schemas.openxmlformats.org/officeDocument/2006/relationships/theme" Target="../theme/theme15.xml"/><Relationship Id="rId5" Type="http://schemas.openxmlformats.org/officeDocument/2006/relationships/slideLayout" Target="../slideLayouts/slideLayout586.xml"/><Relationship Id="rId15" Type="http://schemas.openxmlformats.org/officeDocument/2006/relationships/slideLayout" Target="../slideLayouts/slideLayout596.xml"/><Relationship Id="rId23" Type="http://schemas.openxmlformats.org/officeDocument/2006/relationships/slideLayout" Target="../slideLayouts/slideLayout604.xml"/><Relationship Id="rId28" Type="http://schemas.openxmlformats.org/officeDocument/2006/relationships/slideLayout" Target="../slideLayouts/slideLayout609.xml"/><Relationship Id="rId36" Type="http://schemas.openxmlformats.org/officeDocument/2006/relationships/slideLayout" Target="../slideLayouts/slideLayout617.xml"/><Relationship Id="rId10" Type="http://schemas.openxmlformats.org/officeDocument/2006/relationships/slideLayout" Target="../slideLayouts/slideLayout591.xml"/><Relationship Id="rId19" Type="http://schemas.openxmlformats.org/officeDocument/2006/relationships/slideLayout" Target="../slideLayouts/slideLayout600.xml"/><Relationship Id="rId31" Type="http://schemas.openxmlformats.org/officeDocument/2006/relationships/slideLayout" Target="../slideLayouts/slideLayout612.xml"/><Relationship Id="rId44" Type="http://schemas.openxmlformats.org/officeDocument/2006/relationships/slideLayout" Target="../slideLayouts/slideLayout625.xml"/><Relationship Id="rId4" Type="http://schemas.openxmlformats.org/officeDocument/2006/relationships/slideLayout" Target="../slideLayouts/slideLayout585.xml"/><Relationship Id="rId9" Type="http://schemas.openxmlformats.org/officeDocument/2006/relationships/slideLayout" Target="../slideLayouts/slideLayout590.xml"/><Relationship Id="rId14" Type="http://schemas.openxmlformats.org/officeDocument/2006/relationships/slideLayout" Target="../slideLayouts/slideLayout595.xml"/><Relationship Id="rId22" Type="http://schemas.openxmlformats.org/officeDocument/2006/relationships/slideLayout" Target="../slideLayouts/slideLayout603.xml"/><Relationship Id="rId27" Type="http://schemas.openxmlformats.org/officeDocument/2006/relationships/slideLayout" Target="../slideLayouts/slideLayout608.xml"/><Relationship Id="rId30" Type="http://schemas.openxmlformats.org/officeDocument/2006/relationships/slideLayout" Target="../slideLayouts/slideLayout611.xml"/><Relationship Id="rId35" Type="http://schemas.openxmlformats.org/officeDocument/2006/relationships/slideLayout" Target="../slideLayouts/slideLayout616.xml"/><Relationship Id="rId43" Type="http://schemas.openxmlformats.org/officeDocument/2006/relationships/slideLayout" Target="../slideLayouts/slideLayout62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633.xml"/><Relationship Id="rId13" Type="http://schemas.openxmlformats.org/officeDocument/2006/relationships/slideLayout" Target="../slideLayouts/slideLayout638.xml"/><Relationship Id="rId18" Type="http://schemas.openxmlformats.org/officeDocument/2006/relationships/slideLayout" Target="../slideLayouts/slideLayout643.xml"/><Relationship Id="rId26" Type="http://schemas.openxmlformats.org/officeDocument/2006/relationships/slideLayout" Target="../slideLayouts/slideLayout651.xml"/><Relationship Id="rId3" Type="http://schemas.openxmlformats.org/officeDocument/2006/relationships/slideLayout" Target="../slideLayouts/slideLayout628.xml"/><Relationship Id="rId21" Type="http://schemas.openxmlformats.org/officeDocument/2006/relationships/slideLayout" Target="../slideLayouts/slideLayout646.xml"/><Relationship Id="rId34" Type="http://schemas.openxmlformats.org/officeDocument/2006/relationships/theme" Target="../theme/theme16.xml"/><Relationship Id="rId7" Type="http://schemas.openxmlformats.org/officeDocument/2006/relationships/slideLayout" Target="../slideLayouts/slideLayout632.xml"/><Relationship Id="rId12" Type="http://schemas.openxmlformats.org/officeDocument/2006/relationships/slideLayout" Target="../slideLayouts/slideLayout637.xml"/><Relationship Id="rId17" Type="http://schemas.openxmlformats.org/officeDocument/2006/relationships/slideLayout" Target="../slideLayouts/slideLayout642.xml"/><Relationship Id="rId25" Type="http://schemas.openxmlformats.org/officeDocument/2006/relationships/slideLayout" Target="../slideLayouts/slideLayout650.xml"/><Relationship Id="rId33" Type="http://schemas.openxmlformats.org/officeDocument/2006/relationships/slideLayout" Target="../slideLayouts/slideLayout658.xml"/><Relationship Id="rId2" Type="http://schemas.openxmlformats.org/officeDocument/2006/relationships/slideLayout" Target="../slideLayouts/slideLayout627.xml"/><Relationship Id="rId16" Type="http://schemas.openxmlformats.org/officeDocument/2006/relationships/slideLayout" Target="../slideLayouts/slideLayout641.xml"/><Relationship Id="rId20" Type="http://schemas.openxmlformats.org/officeDocument/2006/relationships/slideLayout" Target="../slideLayouts/slideLayout645.xml"/><Relationship Id="rId29" Type="http://schemas.openxmlformats.org/officeDocument/2006/relationships/slideLayout" Target="../slideLayouts/slideLayout654.xml"/><Relationship Id="rId1" Type="http://schemas.openxmlformats.org/officeDocument/2006/relationships/slideLayout" Target="../slideLayouts/slideLayout626.xml"/><Relationship Id="rId6" Type="http://schemas.openxmlformats.org/officeDocument/2006/relationships/slideLayout" Target="../slideLayouts/slideLayout631.xml"/><Relationship Id="rId11" Type="http://schemas.openxmlformats.org/officeDocument/2006/relationships/slideLayout" Target="../slideLayouts/slideLayout636.xml"/><Relationship Id="rId24" Type="http://schemas.openxmlformats.org/officeDocument/2006/relationships/slideLayout" Target="../slideLayouts/slideLayout649.xml"/><Relationship Id="rId32" Type="http://schemas.openxmlformats.org/officeDocument/2006/relationships/slideLayout" Target="../slideLayouts/slideLayout657.xml"/><Relationship Id="rId5" Type="http://schemas.openxmlformats.org/officeDocument/2006/relationships/slideLayout" Target="../slideLayouts/slideLayout630.xml"/><Relationship Id="rId15" Type="http://schemas.openxmlformats.org/officeDocument/2006/relationships/slideLayout" Target="../slideLayouts/slideLayout640.xml"/><Relationship Id="rId23" Type="http://schemas.openxmlformats.org/officeDocument/2006/relationships/slideLayout" Target="../slideLayouts/slideLayout648.xml"/><Relationship Id="rId28" Type="http://schemas.openxmlformats.org/officeDocument/2006/relationships/slideLayout" Target="../slideLayouts/slideLayout653.xml"/><Relationship Id="rId10" Type="http://schemas.openxmlformats.org/officeDocument/2006/relationships/slideLayout" Target="../slideLayouts/slideLayout635.xml"/><Relationship Id="rId19" Type="http://schemas.openxmlformats.org/officeDocument/2006/relationships/slideLayout" Target="../slideLayouts/slideLayout644.xml"/><Relationship Id="rId31" Type="http://schemas.openxmlformats.org/officeDocument/2006/relationships/slideLayout" Target="../slideLayouts/slideLayout656.xml"/><Relationship Id="rId4" Type="http://schemas.openxmlformats.org/officeDocument/2006/relationships/slideLayout" Target="../slideLayouts/slideLayout629.xml"/><Relationship Id="rId9" Type="http://schemas.openxmlformats.org/officeDocument/2006/relationships/slideLayout" Target="../slideLayouts/slideLayout634.xml"/><Relationship Id="rId14" Type="http://schemas.openxmlformats.org/officeDocument/2006/relationships/slideLayout" Target="../slideLayouts/slideLayout639.xml"/><Relationship Id="rId22" Type="http://schemas.openxmlformats.org/officeDocument/2006/relationships/slideLayout" Target="../slideLayouts/slideLayout647.xml"/><Relationship Id="rId27" Type="http://schemas.openxmlformats.org/officeDocument/2006/relationships/slideLayout" Target="../slideLayouts/slideLayout652.xml"/><Relationship Id="rId30" Type="http://schemas.openxmlformats.org/officeDocument/2006/relationships/slideLayout" Target="../slideLayouts/slideLayout655.xml"/><Relationship Id="rId35"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666.xml"/><Relationship Id="rId13" Type="http://schemas.openxmlformats.org/officeDocument/2006/relationships/slideLayout" Target="../slideLayouts/slideLayout671.xml"/><Relationship Id="rId18" Type="http://schemas.openxmlformats.org/officeDocument/2006/relationships/slideLayout" Target="../slideLayouts/slideLayout676.xml"/><Relationship Id="rId26" Type="http://schemas.openxmlformats.org/officeDocument/2006/relationships/slideLayout" Target="../slideLayouts/slideLayout684.xml"/><Relationship Id="rId3" Type="http://schemas.openxmlformats.org/officeDocument/2006/relationships/slideLayout" Target="../slideLayouts/slideLayout661.xml"/><Relationship Id="rId21" Type="http://schemas.openxmlformats.org/officeDocument/2006/relationships/slideLayout" Target="../slideLayouts/slideLayout679.xml"/><Relationship Id="rId7" Type="http://schemas.openxmlformats.org/officeDocument/2006/relationships/slideLayout" Target="../slideLayouts/slideLayout665.xml"/><Relationship Id="rId12" Type="http://schemas.openxmlformats.org/officeDocument/2006/relationships/slideLayout" Target="../slideLayouts/slideLayout670.xml"/><Relationship Id="rId17" Type="http://schemas.openxmlformats.org/officeDocument/2006/relationships/slideLayout" Target="../slideLayouts/slideLayout675.xml"/><Relationship Id="rId25" Type="http://schemas.openxmlformats.org/officeDocument/2006/relationships/slideLayout" Target="../slideLayouts/slideLayout683.xml"/><Relationship Id="rId33" Type="http://schemas.openxmlformats.org/officeDocument/2006/relationships/image" Target="../media/image11.jpeg"/><Relationship Id="rId2" Type="http://schemas.openxmlformats.org/officeDocument/2006/relationships/slideLayout" Target="../slideLayouts/slideLayout660.xml"/><Relationship Id="rId16" Type="http://schemas.openxmlformats.org/officeDocument/2006/relationships/slideLayout" Target="../slideLayouts/slideLayout674.xml"/><Relationship Id="rId20" Type="http://schemas.openxmlformats.org/officeDocument/2006/relationships/slideLayout" Target="../slideLayouts/slideLayout678.xml"/><Relationship Id="rId29" Type="http://schemas.openxmlformats.org/officeDocument/2006/relationships/slideLayout" Target="../slideLayouts/slideLayout687.xml"/><Relationship Id="rId1" Type="http://schemas.openxmlformats.org/officeDocument/2006/relationships/slideLayout" Target="../slideLayouts/slideLayout659.xml"/><Relationship Id="rId6" Type="http://schemas.openxmlformats.org/officeDocument/2006/relationships/slideLayout" Target="../slideLayouts/slideLayout664.xml"/><Relationship Id="rId11" Type="http://schemas.openxmlformats.org/officeDocument/2006/relationships/slideLayout" Target="../slideLayouts/slideLayout669.xml"/><Relationship Id="rId24" Type="http://schemas.openxmlformats.org/officeDocument/2006/relationships/slideLayout" Target="../slideLayouts/slideLayout682.xml"/><Relationship Id="rId32" Type="http://schemas.openxmlformats.org/officeDocument/2006/relationships/theme" Target="../theme/theme17.xml"/><Relationship Id="rId5" Type="http://schemas.openxmlformats.org/officeDocument/2006/relationships/slideLayout" Target="../slideLayouts/slideLayout663.xml"/><Relationship Id="rId15" Type="http://schemas.openxmlformats.org/officeDocument/2006/relationships/slideLayout" Target="../slideLayouts/slideLayout673.xml"/><Relationship Id="rId23" Type="http://schemas.openxmlformats.org/officeDocument/2006/relationships/slideLayout" Target="../slideLayouts/slideLayout681.xml"/><Relationship Id="rId28" Type="http://schemas.openxmlformats.org/officeDocument/2006/relationships/slideLayout" Target="../slideLayouts/slideLayout686.xml"/><Relationship Id="rId10" Type="http://schemas.openxmlformats.org/officeDocument/2006/relationships/slideLayout" Target="../slideLayouts/slideLayout668.xml"/><Relationship Id="rId19" Type="http://schemas.openxmlformats.org/officeDocument/2006/relationships/slideLayout" Target="../slideLayouts/slideLayout677.xml"/><Relationship Id="rId31" Type="http://schemas.openxmlformats.org/officeDocument/2006/relationships/slideLayout" Target="../slideLayouts/slideLayout689.xml"/><Relationship Id="rId4" Type="http://schemas.openxmlformats.org/officeDocument/2006/relationships/slideLayout" Target="../slideLayouts/slideLayout662.xml"/><Relationship Id="rId9" Type="http://schemas.openxmlformats.org/officeDocument/2006/relationships/slideLayout" Target="../slideLayouts/slideLayout667.xml"/><Relationship Id="rId14" Type="http://schemas.openxmlformats.org/officeDocument/2006/relationships/slideLayout" Target="../slideLayouts/slideLayout672.xml"/><Relationship Id="rId22" Type="http://schemas.openxmlformats.org/officeDocument/2006/relationships/slideLayout" Target="../slideLayouts/slideLayout680.xml"/><Relationship Id="rId27" Type="http://schemas.openxmlformats.org/officeDocument/2006/relationships/slideLayout" Target="../slideLayouts/slideLayout685.xml"/><Relationship Id="rId30" Type="http://schemas.openxmlformats.org/officeDocument/2006/relationships/slideLayout" Target="../slideLayouts/slideLayout6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41" Type="http://schemas.openxmlformats.org/officeDocument/2006/relationships/slideLayout" Target="../slideLayouts/slideLayout87.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theme" Target="../theme/theme2.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9" Type="http://schemas.openxmlformats.org/officeDocument/2006/relationships/slideLayout" Target="../slideLayouts/slideLayout128.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34" Type="http://schemas.openxmlformats.org/officeDocument/2006/relationships/slideLayout" Target="../slideLayouts/slideLayout123.xml"/><Relationship Id="rId42" Type="http://schemas.openxmlformats.org/officeDocument/2006/relationships/slideLayout" Target="../slideLayouts/slideLayout131.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33" Type="http://schemas.openxmlformats.org/officeDocument/2006/relationships/slideLayout" Target="../slideLayouts/slideLayout122.xml"/><Relationship Id="rId38" Type="http://schemas.openxmlformats.org/officeDocument/2006/relationships/slideLayout" Target="../slideLayouts/slideLayout127.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slideLayout" Target="../slideLayouts/slideLayout118.xml"/><Relationship Id="rId41" Type="http://schemas.openxmlformats.org/officeDocument/2006/relationships/slideLayout" Target="../slideLayouts/slideLayout130.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slideLayout" Target="../slideLayouts/slideLayout121.xml"/><Relationship Id="rId37" Type="http://schemas.openxmlformats.org/officeDocument/2006/relationships/slideLayout" Target="../slideLayouts/slideLayout126.xml"/><Relationship Id="rId40" Type="http://schemas.openxmlformats.org/officeDocument/2006/relationships/slideLayout" Target="../slideLayouts/slideLayout129.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36" Type="http://schemas.openxmlformats.org/officeDocument/2006/relationships/slideLayout" Target="../slideLayouts/slideLayout125.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slideLayout" Target="../slideLayouts/slideLayout120.xml"/><Relationship Id="rId44" Type="http://schemas.openxmlformats.org/officeDocument/2006/relationships/theme" Target="../theme/theme3.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slideLayout" Target="../slideLayouts/slideLayout119.xml"/><Relationship Id="rId35" Type="http://schemas.openxmlformats.org/officeDocument/2006/relationships/slideLayout" Target="../slideLayouts/slideLayout124.xml"/><Relationship Id="rId43" Type="http://schemas.openxmlformats.org/officeDocument/2006/relationships/slideLayout" Target="../slideLayouts/slideLayout1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26" Type="http://schemas.openxmlformats.org/officeDocument/2006/relationships/slideLayout" Target="../slideLayouts/slideLayout158.xml"/><Relationship Id="rId39" Type="http://schemas.openxmlformats.org/officeDocument/2006/relationships/slideLayout" Target="../slideLayouts/slideLayout171.xml"/><Relationship Id="rId3" Type="http://schemas.openxmlformats.org/officeDocument/2006/relationships/slideLayout" Target="../slideLayouts/slideLayout135.xml"/><Relationship Id="rId21" Type="http://schemas.openxmlformats.org/officeDocument/2006/relationships/slideLayout" Target="../slideLayouts/slideLayout153.xml"/><Relationship Id="rId34" Type="http://schemas.openxmlformats.org/officeDocument/2006/relationships/slideLayout" Target="../slideLayouts/slideLayout166.xml"/><Relationship Id="rId42" Type="http://schemas.openxmlformats.org/officeDocument/2006/relationships/slideLayout" Target="../slideLayouts/slideLayout174.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5" Type="http://schemas.openxmlformats.org/officeDocument/2006/relationships/slideLayout" Target="../slideLayouts/slideLayout157.xml"/><Relationship Id="rId33" Type="http://schemas.openxmlformats.org/officeDocument/2006/relationships/slideLayout" Target="../slideLayouts/slideLayout165.xml"/><Relationship Id="rId38" Type="http://schemas.openxmlformats.org/officeDocument/2006/relationships/slideLayout" Target="../slideLayouts/slideLayout170.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slideLayout" Target="../slideLayouts/slideLayout152.xml"/><Relationship Id="rId29" Type="http://schemas.openxmlformats.org/officeDocument/2006/relationships/slideLayout" Target="../slideLayouts/slideLayout161.xml"/><Relationship Id="rId41" Type="http://schemas.openxmlformats.org/officeDocument/2006/relationships/slideLayout" Target="../slideLayouts/slideLayout173.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24" Type="http://schemas.openxmlformats.org/officeDocument/2006/relationships/slideLayout" Target="../slideLayouts/slideLayout156.xml"/><Relationship Id="rId32" Type="http://schemas.openxmlformats.org/officeDocument/2006/relationships/slideLayout" Target="../slideLayouts/slideLayout164.xml"/><Relationship Id="rId37" Type="http://schemas.openxmlformats.org/officeDocument/2006/relationships/slideLayout" Target="../slideLayouts/slideLayout169.xml"/><Relationship Id="rId40" Type="http://schemas.openxmlformats.org/officeDocument/2006/relationships/slideLayout" Target="../slideLayouts/slideLayout172.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23" Type="http://schemas.openxmlformats.org/officeDocument/2006/relationships/slideLayout" Target="../slideLayouts/slideLayout155.xml"/><Relationship Id="rId28" Type="http://schemas.openxmlformats.org/officeDocument/2006/relationships/slideLayout" Target="../slideLayouts/slideLayout160.xml"/><Relationship Id="rId36" Type="http://schemas.openxmlformats.org/officeDocument/2006/relationships/slideLayout" Target="../slideLayouts/slideLayout168.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31" Type="http://schemas.openxmlformats.org/officeDocument/2006/relationships/slideLayout" Target="../slideLayouts/slideLayout163.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 Id="rId22" Type="http://schemas.openxmlformats.org/officeDocument/2006/relationships/slideLayout" Target="../slideLayouts/slideLayout154.xml"/><Relationship Id="rId27" Type="http://schemas.openxmlformats.org/officeDocument/2006/relationships/slideLayout" Target="../slideLayouts/slideLayout159.xml"/><Relationship Id="rId30" Type="http://schemas.openxmlformats.org/officeDocument/2006/relationships/slideLayout" Target="../slideLayouts/slideLayout162.xml"/><Relationship Id="rId35" Type="http://schemas.openxmlformats.org/officeDocument/2006/relationships/slideLayout" Target="../slideLayouts/slideLayout167.xml"/><Relationship Id="rId4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9" Type="http://schemas.openxmlformats.org/officeDocument/2006/relationships/slideLayout" Target="../slideLayouts/slideLayout213.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34" Type="http://schemas.openxmlformats.org/officeDocument/2006/relationships/slideLayout" Target="../slideLayouts/slideLayout208.xml"/><Relationship Id="rId42" Type="http://schemas.openxmlformats.org/officeDocument/2006/relationships/slideLayout" Target="../slideLayouts/slideLayout216.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33" Type="http://schemas.openxmlformats.org/officeDocument/2006/relationships/slideLayout" Target="../slideLayouts/slideLayout207.xml"/><Relationship Id="rId38" Type="http://schemas.openxmlformats.org/officeDocument/2006/relationships/slideLayout" Target="../slideLayouts/slideLayout212.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41" Type="http://schemas.openxmlformats.org/officeDocument/2006/relationships/slideLayout" Target="../slideLayouts/slideLayout215.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32" Type="http://schemas.openxmlformats.org/officeDocument/2006/relationships/slideLayout" Target="../slideLayouts/slideLayout206.xml"/><Relationship Id="rId37" Type="http://schemas.openxmlformats.org/officeDocument/2006/relationships/slideLayout" Target="../slideLayouts/slideLayout211.xml"/><Relationship Id="rId40" Type="http://schemas.openxmlformats.org/officeDocument/2006/relationships/slideLayout" Target="../slideLayouts/slideLayout214.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36" Type="http://schemas.openxmlformats.org/officeDocument/2006/relationships/slideLayout" Target="../slideLayouts/slideLayout210.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31" Type="http://schemas.openxmlformats.org/officeDocument/2006/relationships/slideLayout" Target="../slideLayouts/slideLayout205.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slideLayout" Target="../slideLayouts/slideLayout204.xml"/><Relationship Id="rId35" Type="http://schemas.openxmlformats.org/officeDocument/2006/relationships/slideLayout" Target="../slideLayouts/slideLayout209.xml"/><Relationship Id="rId43"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26" Type="http://schemas.openxmlformats.org/officeDocument/2006/relationships/slideLayout" Target="../slideLayouts/slideLayout242.xml"/><Relationship Id="rId39" Type="http://schemas.openxmlformats.org/officeDocument/2006/relationships/slideLayout" Target="../slideLayouts/slideLayout255.xml"/><Relationship Id="rId3" Type="http://schemas.openxmlformats.org/officeDocument/2006/relationships/slideLayout" Target="../slideLayouts/slideLayout219.xml"/><Relationship Id="rId21" Type="http://schemas.openxmlformats.org/officeDocument/2006/relationships/slideLayout" Target="../slideLayouts/slideLayout237.xml"/><Relationship Id="rId34" Type="http://schemas.openxmlformats.org/officeDocument/2006/relationships/slideLayout" Target="../slideLayouts/slideLayout250.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5" Type="http://schemas.openxmlformats.org/officeDocument/2006/relationships/slideLayout" Target="../slideLayouts/slideLayout241.xml"/><Relationship Id="rId33" Type="http://schemas.openxmlformats.org/officeDocument/2006/relationships/slideLayout" Target="../slideLayouts/slideLayout249.xml"/><Relationship Id="rId38" Type="http://schemas.openxmlformats.org/officeDocument/2006/relationships/slideLayout" Target="../slideLayouts/slideLayout254.xml"/><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29" Type="http://schemas.openxmlformats.org/officeDocument/2006/relationships/slideLayout" Target="../slideLayouts/slideLayout245.xml"/><Relationship Id="rId41" Type="http://schemas.openxmlformats.org/officeDocument/2006/relationships/image" Target="../media/image1.jpeg"/><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24" Type="http://schemas.openxmlformats.org/officeDocument/2006/relationships/slideLayout" Target="../slideLayouts/slideLayout240.xml"/><Relationship Id="rId32" Type="http://schemas.openxmlformats.org/officeDocument/2006/relationships/slideLayout" Target="../slideLayouts/slideLayout248.xml"/><Relationship Id="rId37" Type="http://schemas.openxmlformats.org/officeDocument/2006/relationships/slideLayout" Target="../slideLayouts/slideLayout253.xml"/><Relationship Id="rId40" Type="http://schemas.openxmlformats.org/officeDocument/2006/relationships/theme" Target="../theme/theme6.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slideLayout" Target="../slideLayouts/slideLayout239.xml"/><Relationship Id="rId28" Type="http://schemas.openxmlformats.org/officeDocument/2006/relationships/slideLayout" Target="../slideLayouts/slideLayout244.xml"/><Relationship Id="rId36" Type="http://schemas.openxmlformats.org/officeDocument/2006/relationships/slideLayout" Target="../slideLayouts/slideLayout252.xml"/><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31" Type="http://schemas.openxmlformats.org/officeDocument/2006/relationships/slideLayout" Target="../slideLayouts/slideLayout247.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slideLayout" Target="../slideLayouts/slideLayout238.xml"/><Relationship Id="rId27" Type="http://schemas.openxmlformats.org/officeDocument/2006/relationships/slideLayout" Target="../slideLayouts/slideLayout243.xml"/><Relationship Id="rId30" Type="http://schemas.openxmlformats.org/officeDocument/2006/relationships/slideLayout" Target="../slideLayouts/slideLayout246.xml"/><Relationship Id="rId35" Type="http://schemas.openxmlformats.org/officeDocument/2006/relationships/slideLayout" Target="../slideLayouts/slideLayout2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18" Type="http://schemas.openxmlformats.org/officeDocument/2006/relationships/slideLayout" Target="../slideLayouts/slideLayout273.xml"/><Relationship Id="rId26" Type="http://schemas.openxmlformats.org/officeDocument/2006/relationships/slideLayout" Target="../slideLayouts/slideLayout281.xml"/><Relationship Id="rId39" Type="http://schemas.openxmlformats.org/officeDocument/2006/relationships/slideLayout" Target="../slideLayouts/slideLayout294.xml"/><Relationship Id="rId3" Type="http://schemas.openxmlformats.org/officeDocument/2006/relationships/slideLayout" Target="../slideLayouts/slideLayout258.xml"/><Relationship Id="rId21" Type="http://schemas.openxmlformats.org/officeDocument/2006/relationships/slideLayout" Target="../slideLayouts/slideLayout276.xml"/><Relationship Id="rId34" Type="http://schemas.openxmlformats.org/officeDocument/2006/relationships/slideLayout" Target="../slideLayouts/slideLayout289.xml"/><Relationship Id="rId42" Type="http://schemas.openxmlformats.org/officeDocument/2006/relationships/slideLayout" Target="../slideLayouts/slideLayout297.xml"/><Relationship Id="rId47" Type="http://schemas.openxmlformats.org/officeDocument/2006/relationships/theme" Target="../theme/theme7.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slideLayout" Target="../slideLayouts/slideLayout272.xml"/><Relationship Id="rId25" Type="http://schemas.openxmlformats.org/officeDocument/2006/relationships/slideLayout" Target="../slideLayouts/slideLayout280.xml"/><Relationship Id="rId33" Type="http://schemas.openxmlformats.org/officeDocument/2006/relationships/slideLayout" Target="../slideLayouts/slideLayout288.xml"/><Relationship Id="rId38" Type="http://schemas.openxmlformats.org/officeDocument/2006/relationships/slideLayout" Target="../slideLayouts/slideLayout293.xml"/><Relationship Id="rId46" Type="http://schemas.openxmlformats.org/officeDocument/2006/relationships/slideLayout" Target="../slideLayouts/slideLayout301.xml"/><Relationship Id="rId2" Type="http://schemas.openxmlformats.org/officeDocument/2006/relationships/slideLayout" Target="../slideLayouts/slideLayout257.xml"/><Relationship Id="rId16" Type="http://schemas.openxmlformats.org/officeDocument/2006/relationships/slideLayout" Target="../slideLayouts/slideLayout271.xml"/><Relationship Id="rId20" Type="http://schemas.openxmlformats.org/officeDocument/2006/relationships/slideLayout" Target="../slideLayouts/slideLayout275.xml"/><Relationship Id="rId29" Type="http://schemas.openxmlformats.org/officeDocument/2006/relationships/slideLayout" Target="../slideLayouts/slideLayout284.xml"/><Relationship Id="rId41" Type="http://schemas.openxmlformats.org/officeDocument/2006/relationships/slideLayout" Target="../slideLayouts/slideLayout296.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24" Type="http://schemas.openxmlformats.org/officeDocument/2006/relationships/slideLayout" Target="../slideLayouts/slideLayout279.xml"/><Relationship Id="rId32" Type="http://schemas.openxmlformats.org/officeDocument/2006/relationships/slideLayout" Target="../slideLayouts/slideLayout287.xml"/><Relationship Id="rId37" Type="http://schemas.openxmlformats.org/officeDocument/2006/relationships/slideLayout" Target="../slideLayouts/slideLayout292.xml"/><Relationship Id="rId40" Type="http://schemas.openxmlformats.org/officeDocument/2006/relationships/slideLayout" Target="../slideLayouts/slideLayout295.xml"/><Relationship Id="rId45" Type="http://schemas.openxmlformats.org/officeDocument/2006/relationships/slideLayout" Target="../slideLayouts/slideLayout300.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23" Type="http://schemas.openxmlformats.org/officeDocument/2006/relationships/slideLayout" Target="../slideLayouts/slideLayout278.xml"/><Relationship Id="rId28" Type="http://schemas.openxmlformats.org/officeDocument/2006/relationships/slideLayout" Target="../slideLayouts/slideLayout283.xml"/><Relationship Id="rId36" Type="http://schemas.openxmlformats.org/officeDocument/2006/relationships/slideLayout" Target="../slideLayouts/slideLayout291.xml"/><Relationship Id="rId10" Type="http://schemas.openxmlformats.org/officeDocument/2006/relationships/slideLayout" Target="../slideLayouts/slideLayout265.xml"/><Relationship Id="rId19" Type="http://schemas.openxmlformats.org/officeDocument/2006/relationships/slideLayout" Target="../slideLayouts/slideLayout274.xml"/><Relationship Id="rId31" Type="http://schemas.openxmlformats.org/officeDocument/2006/relationships/slideLayout" Target="../slideLayouts/slideLayout286.xml"/><Relationship Id="rId44" Type="http://schemas.openxmlformats.org/officeDocument/2006/relationships/slideLayout" Target="../slideLayouts/slideLayout299.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 Id="rId22" Type="http://schemas.openxmlformats.org/officeDocument/2006/relationships/slideLayout" Target="../slideLayouts/slideLayout277.xml"/><Relationship Id="rId27" Type="http://schemas.openxmlformats.org/officeDocument/2006/relationships/slideLayout" Target="../slideLayouts/slideLayout282.xml"/><Relationship Id="rId30" Type="http://schemas.openxmlformats.org/officeDocument/2006/relationships/slideLayout" Target="../slideLayouts/slideLayout285.xml"/><Relationship Id="rId35" Type="http://schemas.openxmlformats.org/officeDocument/2006/relationships/slideLayout" Target="../slideLayouts/slideLayout290.xml"/><Relationship Id="rId43" Type="http://schemas.openxmlformats.org/officeDocument/2006/relationships/slideLayout" Target="../slideLayouts/slideLayout298.xml"/><Relationship Id="rId48"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314.xml"/><Relationship Id="rId18" Type="http://schemas.openxmlformats.org/officeDocument/2006/relationships/slideLayout" Target="../slideLayouts/slideLayout319.xml"/><Relationship Id="rId26" Type="http://schemas.openxmlformats.org/officeDocument/2006/relationships/slideLayout" Target="../slideLayouts/slideLayout327.xml"/><Relationship Id="rId39" Type="http://schemas.openxmlformats.org/officeDocument/2006/relationships/slideLayout" Target="../slideLayouts/slideLayout340.xml"/><Relationship Id="rId21" Type="http://schemas.openxmlformats.org/officeDocument/2006/relationships/slideLayout" Target="../slideLayouts/slideLayout322.xml"/><Relationship Id="rId34" Type="http://schemas.openxmlformats.org/officeDocument/2006/relationships/slideLayout" Target="../slideLayouts/slideLayout335.xml"/><Relationship Id="rId42" Type="http://schemas.openxmlformats.org/officeDocument/2006/relationships/slideLayout" Target="../slideLayouts/slideLayout343.xml"/><Relationship Id="rId47" Type="http://schemas.openxmlformats.org/officeDocument/2006/relationships/slideLayout" Target="../slideLayouts/slideLayout348.xml"/><Relationship Id="rId50" Type="http://schemas.openxmlformats.org/officeDocument/2006/relationships/slideLayout" Target="../slideLayouts/slideLayout351.xml"/><Relationship Id="rId55" Type="http://schemas.openxmlformats.org/officeDocument/2006/relationships/slideLayout" Target="../slideLayouts/slideLayout356.xml"/><Relationship Id="rId7" Type="http://schemas.openxmlformats.org/officeDocument/2006/relationships/slideLayout" Target="../slideLayouts/slideLayout308.xml"/><Relationship Id="rId2" Type="http://schemas.openxmlformats.org/officeDocument/2006/relationships/slideLayout" Target="../slideLayouts/slideLayout303.xml"/><Relationship Id="rId16" Type="http://schemas.openxmlformats.org/officeDocument/2006/relationships/slideLayout" Target="../slideLayouts/slideLayout317.xml"/><Relationship Id="rId20" Type="http://schemas.openxmlformats.org/officeDocument/2006/relationships/slideLayout" Target="../slideLayouts/slideLayout321.xml"/><Relationship Id="rId29" Type="http://schemas.openxmlformats.org/officeDocument/2006/relationships/slideLayout" Target="../slideLayouts/slideLayout330.xml"/><Relationship Id="rId41" Type="http://schemas.openxmlformats.org/officeDocument/2006/relationships/slideLayout" Target="../slideLayouts/slideLayout342.xml"/><Relationship Id="rId54" Type="http://schemas.openxmlformats.org/officeDocument/2006/relationships/slideLayout" Target="../slideLayouts/slideLayout355.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24" Type="http://schemas.openxmlformats.org/officeDocument/2006/relationships/slideLayout" Target="../slideLayouts/slideLayout325.xml"/><Relationship Id="rId32" Type="http://schemas.openxmlformats.org/officeDocument/2006/relationships/slideLayout" Target="../slideLayouts/slideLayout333.xml"/><Relationship Id="rId37" Type="http://schemas.openxmlformats.org/officeDocument/2006/relationships/slideLayout" Target="../slideLayouts/slideLayout338.xml"/><Relationship Id="rId40" Type="http://schemas.openxmlformats.org/officeDocument/2006/relationships/slideLayout" Target="../slideLayouts/slideLayout341.xml"/><Relationship Id="rId45" Type="http://schemas.openxmlformats.org/officeDocument/2006/relationships/slideLayout" Target="../slideLayouts/slideLayout346.xml"/><Relationship Id="rId53" Type="http://schemas.openxmlformats.org/officeDocument/2006/relationships/slideLayout" Target="../slideLayouts/slideLayout354.xml"/><Relationship Id="rId58" Type="http://schemas.openxmlformats.org/officeDocument/2006/relationships/slideLayout" Target="../slideLayouts/slideLayout359.xml"/><Relationship Id="rId5" Type="http://schemas.openxmlformats.org/officeDocument/2006/relationships/slideLayout" Target="../slideLayouts/slideLayout306.xml"/><Relationship Id="rId15" Type="http://schemas.openxmlformats.org/officeDocument/2006/relationships/slideLayout" Target="../slideLayouts/slideLayout316.xml"/><Relationship Id="rId23" Type="http://schemas.openxmlformats.org/officeDocument/2006/relationships/slideLayout" Target="../slideLayouts/slideLayout324.xml"/><Relationship Id="rId28" Type="http://schemas.openxmlformats.org/officeDocument/2006/relationships/slideLayout" Target="../slideLayouts/slideLayout329.xml"/><Relationship Id="rId36" Type="http://schemas.openxmlformats.org/officeDocument/2006/relationships/slideLayout" Target="../slideLayouts/slideLayout337.xml"/><Relationship Id="rId49" Type="http://schemas.openxmlformats.org/officeDocument/2006/relationships/slideLayout" Target="../slideLayouts/slideLayout350.xml"/><Relationship Id="rId57" Type="http://schemas.openxmlformats.org/officeDocument/2006/relationships/slideLayout" Target="../slideLayouts/slideLayout358.xml"/><Relationship Id="rId61" Type="http://schemas.openxmlformats.org/officeDocument/2006/relationships/image" Target="../media/image1.jpeg"/><Relationship Id="rId10" Type="http://schemas.openxmlformats.org/officeDocument/2006/relationships/slideLayout" Target="../slideLayouts/slideLayout311.xml"/><Relationship Id="rId19" Type="http://schemas.openxmlformats.org/officeDocument/2006/relationships/slideLayout" Target="../slideLayouts/slideLayout320.xml"/><Relationship Id="rId31" Type="http://schemas.openxmlformats.org/officeDocument/2006/relationships/slideLayout" Target="../slideLayouts/slideLayout332.xml"/><Relationship Id="rId44" Type="http://schemas.openxmlformats.org/officeDocument/2006/relationships/slideLayout" Target="../slideLayouts/slideLayout345.xml"/><Relationship Id="rId52" Type="http://schemas.openxmlformats.org/officeDocument/2006/relationships/slideLayout" Target="../slideLayouts/slideLayout353.xml"/><Relationship Id="rId60" Type="http://schemas.openxmlformats.org/officeDocument/2006/relationships/theme" Target="../theme/theme8.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slideLayout" Target="../slideLayouts/slideLayout315.xml"/><Relationship Id="rId22" Type="http://schemas.openxmlformats.org/officeDocument/2006/relationships/slideLayout" Target="../slideLayouts/slideLayout323.xml"/><Relationship Id="rId27" Type="http://schemas.openxmlformats.org/officeDocument/2006/relationships/slideLayout" Target="../slideLayouts/slideLayout328.xml"/><Relationship Id="rId30" Type="http://schemas.openxmlformats.org/officeDocument/2006/relationships/slideLayout" Target="../slideLayouts/slideLayout331.xml"/><Relationship Id="rId35" Type="http://schemas.openxmlformats.org/officeDocument/2006/relationships/slideLayout" Target="../slideLayouts/slideLayout336.xml"/><Relationship Id="rId43" Type="http://schemas.openxmlformats.org/officeDocument/2006/relationships/slideLayout" Target="../slideLayouts/slideLayout344.xml"/><Relationship Id="rId48" Type="http://schemas.openxmlformats.org/officeDocument/2006/relationships/slideLayout" Target="../slideLayouts/slideLayout349.xml"/><Relationship Id="rId56" Type="http://schemas.openxmlformats.org/officeDocument/2006/relationships/slideLayout" Target="../slideLayouts/slideLayout357.xml"/><Relationship Id="rId8" Type="http://schemas.openxmlformats.org/officeDocument/2006/relationships/slideLayout" Target="../slideLayouts/slideLayout309.xml"/><Relationship Id="rId51" Type="http://schemas.openxmlformats.org/officeDocument/2006/relationships/slideLayout" Target="../slideLayouts/slideLayout352.xml"/><Relationship Id="rId3" Type="http://schemas.openxmlformats.org/officeDocument/2006/relationships/slideLayout" Target="../slideLayouts/slideLayout304.xml"/><Relationship Id="rId12" Type="http://schemas.openxmlformats.org/officeDocument/2006/relationships/slideLayout" Target="../slideLayouts/slideLayout313.xml"/><Relationship Id="rId17" Type="http://schemas.openxmlformats.org/officeDocument/2006/relationships/slideLayout" Target="../slideLayouts/slideLayout318.xml"/><Relationship Id="rId25" Type="http://schemas.openxmlformats.org/officeDocument/2006/relationships/slideLayout" Target="../slideLayouts/slideLayout326.xml"/><Relationship Id="rId33" Type="http://schemas.openxmlformats.org/officeDocument/2006/relationships/slideLayout" Target="../slideLayouts/slideLayout334.xml"/><Relationship Id="rId38" Type="http://schemas.openxmlformats.org/officeDocument/2006/relationships/slideLayout" Target="../slideLayouts/slideLayout339.xml"/><Relationship Id="rId46" Type="http://schemas.openxmlformats.org/officeDocument/2006/relationships/slideLayout" Target="../slideLayouts/slideLayout347.xml"/><Relationship Id="rId59" Type="http://schemas.openxmlformats.org/officeDocument/2006/relationships/slideLayout" Target="../slideLayouts/slideLayout36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slideLayout" Target="../slideLayouts/slideLayout373.xml"/><Relationship Id="rId18" Type="http://schemas.openxmlformats.org/officeDocument/2006/relationships/slideLayout" Target="../slideLayouts/slideLayout378.xml"/><Relationship Id="rId26" Type="http://schemas.openxmlformats.org/officeDocument/2006/relationships/slideLayout" Target="../slideLayouts/slideLayout386.xml"/><Relationship Id="rId3" Type="http://schemas.openxmlformats.org/officeDocument/2006/relationships/slideLayout" Target="../slideLayouts/slideLayout363.xml"/><Relationship Id="rId21" Type="http://schemas.openxmlformats.org/officeDocument/2006/relationships/slideLayout" Target="../slideLayouts/slideLayout381.xml"/><Relationship Id="rId34" Type="http://schemas.openxmlformats.org/officeDocument/2006/relationships/slideLayout" Target="../slideLayouts/slideLayout394.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17" Type="http://schemas.openxmlformats.org/officeDocument/2006/relationships/slideLayout" Target="../slideLayouts/slideLayout377.xml"/><Relationship Id="rId25" Type="http://schemas.openxmlformats.org/officeDocument/2006/relationships/slideLayout" Target="../slideLayouts/slideLayout385.xml"/><Relationship Id="rId33" Type="http://schemas.openxmlformats.org/officeDocument/2006/relationships/slideLayout" Target="../slideLayouts/slideLayout393.xml"/><Relationship Id="rId2" Type="http://schemas.openxmlformats.org/officeDocument/2006/relationships/slideLayout" Target="../slideLayouts/slideLayout362.xml"/><Relationship Id="rId16" Type="http://schemas.openxmlformats.org/officeDocument/2006/relationships/slideLayout" Target="../slideLayouts/slideLayout376.xml"/><Relationship Id="rId20" Type="http://schemas.openxmlformats.org/officeDocument/2006/relationships/slideLayout" Target="../slideLayouts/slideLayout380.xml"/><Relationship Id="rId29" Type="http://schemas.openxmlformats.org/officeDocument/2006/relationships/slideLayout" Target="../slideLayouts/slideLayout389.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24" Type="http://schemas.openxmlformats.org/officeDocument/2006/relationships/slideLayout" Target="../slideLayouts/slideLayout384.xml"/><Relationship Id="rId32" Type="http://schemas.openxmlformats.org/officeDocument/2006/relationships/slideLayout" Target="../slideLayouts/slideLayout392.xml"/><Relationship Id="rId37" Type="http://schemas.openxmlformats.org/officeDocument/2006/relationships/image" Target="../media/image1.jpeg"/><Relationship Id="rId5" Type="http://schemas.openxmlformats.org/officeDocument/2006/relationships/slideLayout" Target="../slideLayouts/slideLayout365.xml"/><Relationship Id="rId15" Type="http://schemas.openxmlformats.org/officeDocument/2006/relationships/slideLayout" Target="../slideLayouts/slideLayout375.xml"/><Relationship Id="rId23" Type="http://schemas.openxmlformats.org/officeDocument/2006/relationships/slideLayout" Target="../slideLayouts/slideLayout383.xml"/><Relationship Id="rId28" Type="http://schemas.openxmlformats.org/officeDocument/2006/relationships/slideLayout" Target="../slideLayouts/slideLayout388.xml"/><Relationship Id="rId36" Type="http://schemas.openxmlformats.org/officeDocument/2006/relationships/theme" Target="../theme/theme9.xml"/><Relationship Id="rId10" Type="http://schemas.openxmlformats.org/officeDocument/2006/relationships/slideLayout" Target="../slideLayouts/slideLayout370.xml"/><Relationship Id="rId19" Type="http://schemas.openxmlformats.org/officeDocument/2006/relationships/slideLayout" Target="../slideLayouts/slideLayout379.xml"/><Relationship Id="rId31" Type="http://schemas.openxmlformats.org/officeDocument/2006/relationships/slideLayout" Target="../slideLayouts/slideLayout391.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 Id="rId22" Type="http://schemas.openxmlformats.org/officeDocument/2006/relationships/slideLayout" Target="../slideLayouts/slideLayout382.xml"/><Relationship Id="rId27" Type="http://schemas.openxmlformats.org/officeDocument/2006/relationships/slideLayout" Target="../slideLayouts/slideLayout387.xml"/><Relationship Id="rId30" Type="http://schemas.openxmlformats.org/officeDocument/2006/relationships/slideLayout" Target="../slideLayouts/slideLayout390.xml"/><Relationship Id="rId35" Type="http://schemas.openxmlformats.org/officeDocument/2006/relationships/slideLayout" Target="../slideLayouts/slideLayout3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3" y="432215"/>
            <a:ext cx="8588861"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5"/>
            <a:ext cx="8551441" cy="4965699"/>
          </a:xfrm>
          <a:prstGeom prst="rect">
            <a:avLst/>
          </a:prstGeom>
        </p:spPr>
        <p:txBody>
          <a:bodyPr vert="horz" lIns="91431" tIns="45716" rIns="91431" bIns="45716"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algn="l" defTabSz="814310">
              <a:lnSpc>
                <a:spcPct val="100000"/>
              </a:lnSpc>
            </a:pPr>
            <a:r>
              <a:rPr lang="en-US" sz="600" dirty="0" smtClean="0">
                <a:solidFill>
                  <a:srgbClr val="C0C0C0"/>
                </a:solidFill>
                <a:latin typeface="+mj-lt"/>
              </a:rPr>
              <a:t>© 2010 Cisco and/or its affiliates. All rights reserved.</a:t>
            </a:r>
            <a:endParaRPr lang="en-US" sz="600" dirty="0">
              <a:solidFill>
                <a:srgbClr val="C0C0C0"/>
              </a:solidFill>
              <a:latin typeface="+mj-lt"/>
            </a:endParaRPr>
          </a:p>
        </p:txBody>
      </p:sp>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lnSpc>
                <a:spcPct val="100000"/>
              </a:lnSpc>
            </a:pPr>
            <a:r>
              <a:rPr lang="en-US" sz="600" dirty="0">
                <a:solidFill>
                  <a:srgbClr val="C0C0C0"/>
                </a:solidFill>
                <a:latin typeface="+mj-lt"/>
              </a:rPr>
              <a:t>Cisco Confidential</a:t>
            </a:r>
          </a:p>
        </p:txBody>
      </p:sp>
      <p:sp>
        <p:nvSpPr>
          <p:cNvPr id="9"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lnSpc>
                <a:spcPct val="100000"/>
              </a:lnSpc>
            </a:pPr>
            <a:fld id="{DFCF27A5-1A5B-48D3-A060-2758FFBB1ADD}" type="slidenum">
              <a:rPr lang="en-US" sz="600">
                <a:solidFill>
                  <a:srgbClr val="C0C0C0"/>
                </a:solidFill>
                <a:latin typeface="+mj-lt"/>
              </a:rPr>
              <a:pPr algn="r" defTabSz="814310">
                <a:lnSpc>
                  <a:spcPct val="100000"/>
                </a:lnSpc>
              </a:pPr>
              <a:t>‹#›</a:t>
            </a:fld>
            <a:endParaRPr lang="en-US" sz="600" dirty="0">
              <a:solidFill>
                <a:srgbClr val="C0C0C0"/>
              </a:solidFill>
              <a:latin typeface="+mj-lt"/>
            </a:endParaRPr>
          </a:p>
        </p:txBody>
      </p:sp>
      <p:pic>
        <p:nvPicPr>
          <p:cNvPr id="13" name="Picture 12" descr="bottom bar.jpg"/>
          <p:cNvPicPr>
            <a:picLocks noChangeAspect="1"/>
          </p:cNvPicPr>
          <p:nvPr/>
        </p:nvPicPr>
        <p:blipFill>
          <a:blip r:embed="rId48" cstate="print"/>
          <a:stretch>
            <a:fillRect/>
          </a:stretch>
        </p:blipFill>
        <p:spPr>
          <a:xfrm>
            <a:off x="333376"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 id="2147484689" r:id="rId12"/>
    <p:sldLayoutId id="2147484690" r:id="rId13"/>
    <p:sldLayoutId id="2147484691" r:id="rId14"/>
    <p:sldLayoutId id="2147484692" r:id="rId15"/>
    <p:sldLayoutId id="2147484693" r:id="rId16"/>
    <p:sldLayoutId id="2147484694" r:id="rId17"/>
    <p:sldLayoutId id="2147484695" r:id="rId18"/>
    <p:sldLayoutId id="2147484696" r:id="rId19"/>
    <p:sldLayoutId id="2147484697" r:id="rId20"/>
    <p:sldLayoutId id="2147484698" r:id="rId21"/>
    <p:sldLayoutId id="2147484699" r:id="rId22"/>
    <p:sldLayoutId id="2147484700" r:id="rId23"/>
    <p:sldLayoutId id="2147484701" r:id="rId24"/>
    <p:sldLayoutId id="2147484702" r:id="rId25"/>
    <p:sldLayoutId id="2147484703" r:id="rId26"/>
    <p:sldLayoutId id="2147484704" r:id="rId27"/>
    <p:sldLayoutId id="2147484705" r:id="rId28"/>
    <p:sldLayoutId id="2147484706" r:id="rId29"/>
    <p:sldLayoutId id="2147484707" r:id="rId30"/>
    <p:sldLayoutId id="2147484708" r:id="rId31"/>
    <p:sldLayoutId id="2147484709" r:id="rId32"/>
    <p:sldLayoutId id="2147484710" r:id="rId33"/>
    <p:sldLayoutId id="2147484711" r:id="rId34"/>
    <p:sldLayoutId id="2147484642" r:id="rId35"/>
    <p:sldLayoutId id="2147484643" r:id="rId36"/>
    <p:sldLayoutId id="2147484644" r:id="rId37"/>
    <p:sldLayoutId id="2147484587" r:id="rId38"/>
    <p:sldLayoutId id="2147484599" r:id="rId39"/>
    <p:sldLayoutId id="2147484910" r:id="rId40"/>
    <p:sldLayoutId id="2147485376" r:id="rId41"/>
    <p:sldLayoutId id="2147485410" r:id="rId42"/>
    <p:sldLayoutId id="2147485412" r:id="rId43"/>
    <p:sldLayoutId id="2147485413" r:id="rId44"/>
    <p:sldLayoutId id="2147485414" r:id="rId45"/>
    <p:sldLayoutId id="2147485415" r:id="rId46"/>
  </p:sldLayoutIdLst>
  <p:transition>
    <p:wipe dir="r"/>
  </p:transition>
  <p:timing>
    <p:tnLst>
      <p:par>
        <p:cTn id="1" dur="indefinite" restart="never" nodeType="tmRoot"/>
      </p:par>
    </p:tnLst>
  </p:timing>
  <p:txStyles>
    <p:title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3" y="432215"/>
            <a:ext cx="8588861"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5"/>
            <a:ext cx="8551441" cy="4965699"/>
          </a:xfrm>
          <a:prstGeom prst="rect">
            <a:avLst/>
          </a:prstGeom>
        </p:spPr>
        <p:txBody>
          <a:bodyPr vert="horz" lIns="91431" tIns="45716" rIns="91431" bIns="45716"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3" name="Picture 12" descr="bottom bar.jpg"/>
          <p:cNvPicPr>
            <a:picLocks noChangeAspect="1"/>
          </p:cNvPicPr>
          <p:nvPr/>
        </p:nvPicPr>
        <p:blipFill>
          <a:blip r:embed="rId35" cstate="print"/>
          <a:stretch>
            <a:fillRect/>
          </a:stretch>
        </p:blipFill>
        <p:spPr>
          <a:xfrm>
            <a:off x="333376"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5101" r:id="rId1"/>
    <p:sldLayoutId id="2147485102" r:id="rId2"/>
    <p:sldLayoutId id="2147485103" r:id="rId3"/>
    <p:sldLayoutId id="2147485104" r:id="rId4"/>
    <p:sldLayoutId id="2147485105" r:id="rId5"/>
    <p:sldLayoutId id="2147485106" r:id="rId6"/>
    <p:sldLayoutId id="2147485107" r:id="rId7"/>
    <p:sldLayoutId id="2147485108" r:id="rId8"/>
    <p:sldLayoutId id="2147485109" r:id="rId9"/>
    <p:sldLayoutId id="2147485110" r:id="rId10"/>
    <p:sldLayoutId id="2147485111" r:id="rId11"/>
    <p:sldLayoutId id="2147485112" r:id="rId12"/>
    <p:sldLayoutId id="2147485113" r:id="rId13"/>
    <p:sldLayoutId id="2147485114" r:id="rId14"/>
    <p:sldLayoutId id="2147485115" r:id="rId15"/>
    <p:sldLayoutId id="2147485116" r:id="rId16"/>
    <p:sldLayoutId id="2147485117" r:id="rId17"/>
    <p:sldLayoutId id="2147485118" r:id="rId18"/>
    <p:sldLayoutId id="2147485119" r:id="rId19"/>
    <p:sldLayoutId id="2147485120" r:id="rId20"/>
    <p:sldLayoutId id="2147485121" r:id="rId21"/>
    <p:sldLayoutId id="2147485122" r:id="rId22"/>
    <p:sldLayoutId id="2147485123" r:id="rId23"/>
    <p:sldLayoutId id="2147485124" r:id="rId24"/>
    <p:sldLayoutId id="2147485125" r:id="rId25"/>
    <p:sldLayoutId id="2147485126" r:id="rId26"/>
    <p:sldLayoutId id="2147485127" r:id="rId27"/>
    <p:sldLayoutId id="2147485128" r:id="rId28"/>
    <p:sldLayoutId id="2147485129" r:id="rId29"/>
    <p:sldLayoutId id="2147485130" r:id="rId30"/>
    <p:sldLayoutId id="2147485131" r:id="rId31"/>
    <p:sldLayoutId id="2147485132" r:id="rId32"/>
    <p:sldLayoutId id="2147485133" r:id="rId33"/>
  </p:sldLayoutIdLst>
  <p:transition>
    <p:wipe dir="r"/>
  </p:transition>
  <p:timing>
    <p:tnLst>
      <p:par>
        <p:cTn id="1" dur="indefinite" restart="never" nodeType="tmRoot"/>
      </p:par>
    </p:tnLst>
  </p:timing>
  <p:txStyles>
    <p:title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3" y="432215"/>
            <a:ext cx="8588861"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5"/>
            <a:ext cx="8551441" cy="4965699"/>
          </a:xfrm>
          <a:prstGeom prst="rect">
            <a:avLst/>
          </a:prstGeom>
        </p:spPr>
        <p:txBody>
          <a:bodyPr vert="horz" lIns="91431" tIns="45716" rIns="91431" bIns="45716"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3" name="Picture 12" descr="bottom bar.jpg"/>
          <p:cNvPicPr>
            <a:picLocks noChangeAspect="1"/>
          </p:cNvPicPr>
          <p:nvPr/>
        </p:nvPicPr>
        <p:blipFill>
          <a:blip r:embed="rId35" cstate="print"/>
          <a:stretch>
            <a:fillRect/>
          </a:stretch>
        </p:blipFill>
        <p:spPr>
          <a:xfrm>
            <a:off x="333376"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5135" r:id="rId1"/>
    <p:sldLayoutId id="2147485136" r:id="rId2"/>
    <p:sldLayoutId id="2147485137" r:id="rId3"/>
    <p:sldLayoutId id="2147485138" r:id="rId4"/>
    <p:sldLayoutId id="2147485139" r:id="rId5"/>
    <p:sldLayoutId id="2147485140" r:id="rId6"/>
    <p:sldLayoutId id="2147485141" r:id="rId7"/>
    <p:sldLayoutId id="2147485142" r:id="rId8"/>
    <p:sldLayoutId id="2147485143" r:id="rId9"/>
    <p:sldLayoutId id="2147485144" r:id="rId10"/>
    <p:sldLayoutId id="2147485145" r:id="rId11"/>
    <p:sldLayoutId id="2147485146" r:id="rId12"/>
    <p:sldLayoutId id="2147485147" r:id="rId13"/>
    <p:sldLayoutId id="2147485148" r:id="rId14"/>
    <p:sldLayoutId id="2147485149" r:id="rId15"/>
    <p:sldLayoutId id="2147485150" r:id="rId16"/>
    <p:sldLayoutId id="2147485151" r:id="rId17"/>
    <p:sldLayoutId id="2147485152" r:id="rId18"/>
    <p:sldLayoutId id="2147485153" r:id="rId19"/>
    <p:sldLayoutId id="2147485154" r:id="rId20"/>
    <p:sldLayoutId id="2147485155" r:id="rId21"/>
    <p:sldLayoutId id="2147485156" r:id="rId22"/>
    <p:sldLayoutId id="2147485157" r:id="rId23"/>
    <p:sldLayoutId id="2147485158" r:id="rId24"/>
    <p:sldLayoutId id="2147485159" r:id="rId25"/>
    <p:sldLayoutId id="2147485160" r:id="rId26"/>
    <p:sldLayoutId id="2147485161" r:id="rId27"/>
    <p:sldLayoutId id="2147485162" r:id="rId28"/>
    <p:sldLayoutId id="2147485163" r:id="rId29"/>
    <p:sldLayoutId id="2147485164" r:id="rId30"/>
    <p:sldLayoutId id="2147485165" r:id="rId31"/>
    <p:sldLayoutId id="2147485166" r:id="rId32"/>
    <p:sldLayoutId id="2147485167" r:id="rId33"/>
  </p:sldLayoutIdLst>
  <p:transition>
    <p:wipe dir="r"/>
  </p:transition>
  <p:timing>
    <p:tnLst>
      <p:par>
        <p:cTn id="1" dur="indefinite" restart="never" nodeType="tmRoot"/>
      </p:par>
    </p:tnLst>
  </p:timing>
  <p:txStyles>
    <p:title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3" y="432215"/>
            <a:ext cx="8588861"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5"/>
            <a:ext cx="8551441" cy="4965699"/>
          </a:xfrm>
          <a:prstGeom prst="rect">
            <a:avLst/>
          </a:prstGeom>
        </p:spPr>
        <p:txBody>
          <a:bodyPr vert="horz" lIns="91431" tIns="45716" rIns="91431" bIns="45716"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9"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45" cstate="print"/>
          <a:stretch>
            <a:fillRect/>
          </a:stretch>
        </p:blipFill>
        <p:spPr>
          <a:xfrm>
            <a:off x="333376"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5169" r:id="rId1"/>
    <p:sldLayoutId id="2147485170" r:id="rId2"/>
    <p:sldLayoutId id="2147485171" r:id="rId3"/>
    <p:sldLayoutId id="2147485172" r:id="rId4"/>
    <p:sldLayoutId id="2147485173" r:id="rId5"/>
    <p:sldLayoutId id="2147485174" r:id="rId6"/>
    <p:sldLayoutId id="2147485175" r:id="rId7"/>
    <p:sldLayoutId id="2147485176" r:id="rId8"/>
    <p:sldLayoutId id="2147485177" r:id="rId9"/>
    <p:sldLayoutId id="2147485178" r:id="rId10"/>
    <p:sldLayoutId id="2147485179" r:id="rId11"/>
    <p:sldLayoutId id="2147485180" r:id="rId12"/>
    <p:sldLayoutId id="2147485181" r:id="rId13"/>
    <p:sldLayoutId id="2147485182" r:id="rId14"/>
    <p:sldLayoutId id="2147485183" r:id="rId15"/>
    <p:sldLayoutId id="2147485184" r:id="rId16"/>
    <p:sldLayoutId id="2147485185" r:id="rId17"/>
    <p:sldLayoutId id="2147485186" r:id="rId18"/>
    <p:sldLayoutId id="2147485187" r:id="rId19"/>
    <p:sldLayoutId id="2147485188" r:id="rId20"/>
    <p:sldLayoutId id="2147485189" r:id="rId21"/>
    <p:sldLayoutId id="2147485190" r:id="rId22"/>
    <p:sldLayoutId id="2147485191" r:id="rId23"/>
    <p:sldLayoutId id="2147485192" r:id="rId24"/>
    <p:sldLayoutId id="2147485193" r:id="rId25"/>
    <p:sldLayoutId id="2147485194" r:id="rId26"/>
    <p:sldLayoutId id="2147485195" r:id="rId27"/>
    <p:sldLayoutId id="2147485196" r:id="rId28"/>
    <p:sldLayoutId id="2147485197" r:id="rId29"/>
    <p:sldLayoutId id="2147485198" r:id="rId30"/>
    <p:sldLayoutId id="2147485199" r:id="rId31"/>
    <p:sldLayoutId id="2147485200" r:id="rId32"/>
    <p:sldLayoutId id="2147485201" r:id="rId33"/>
    <p:sldLayoutId id="2147485202" r:id="rId34"/>
    <p:sldLayoutId id="2147485203" r:id="rId35"/>
    <p:sldLayoutId id="2147485205" r:id="rId36"/>
    <p:sldLayoutId id="2147485206" r:id="rId37"/>
    <p:sldLayoutId id="2147485207" r:id="rId38"/>
    <p:sldLayoutId id="2147485208" r:id="rId39"/>
    <p:sldLayoutId id="2147485209" r:id="rId40"/>
    <p:sldLayoutId id="2147485210" r:id="rId41"/>
    <p:sldLayoutId id="2147485211" r:id="rId42"/>
    <p:sldLayoutId id="2147485212" r:id="rId43"/>
  </p:sldLayoutIdLst>
  <p:transition>
    <p:wipe dir="r"/>
  </p:transition>
  <p:timing>
    <p:tnLst>
      <p:par>
        <p:cTn id="1" dur="indefinite" restart="never" nodeType="tmRoot"/>
      </p:par>
    </p:tnLst>
  </p:timing>
  <p:txStyles>
    <p:title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3" y="432215"/>
            <a:ext cx="8588861"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5"/>
            <a:ext cx="8551441" cy="4965699"/>
          </a:xfrm>
          <a:prstGeom prst="rect">
            <a:avLst/>
          </a:prstGeom>
        </p:spPr>
        <p:txBody>
          <a:bodyPr vert="horz" lIns="91431" tIns="45716" rIns="91431" bIns="45716"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9"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46" cstate="print"/>
          <a:stretch>
            <a:fillRect/>
          </a:stretch>
        </p:blipFill>
        <p:spPr>
          <a:xfrm>
            <a:off x="333376"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5215" r:id="rId1"/>
    <p:sldLayoutId id="2147485216" r:id="rId2"/>
    <p:sldLayoutId id="2147485217" r:id="rId3"/>
    <p:sldLayoutId id="2147485218" r:id="rId4"/>
    <p:sldLayoutId id="2147485219" r:id="rId5"/>
    <p:sldLayoutId id="2147485220" r:id="rId6"/>
    <p:sldLayoutId id="2147485221" r:id="rId7"/>
    <p:sldLayoutId id="2147485222" r:id="rId8"/>
    <p:sldLayoutId id="2147485223" r:id="rId9"/>
    <p:sldLayoutId id="2147485224" r:id="rId10"/>
    <p:sldLayoutId id="2147485225" r:id="rId11"/>
    <p:sldLayoutId id="2147485226" r:id="rId12"/>
    <p:sldLayoutId id="2147485227" r:id="rId13"/>
    <p:sldLayoutId id="2147485228" r:id="rId14"/>
    <p:sldLayoutId id="2147485229" r:id="rId15"/>
    <p:sldLayoutId id="2147485230" r:id="rId16"/>
    <p:sldLayoutId id="2147485231" r:id="rId17"/>
    <p:sldLayoutId id="2147485232" r:id="rId18"/>
    <p:sldLayoutId id="2147485233" r:id="rId19"/>
    <p:sldLayoutId id="2147485234" r:id="rId20"/>
    <p:sldLayoutId id="2147485235" r:id="rId21"/>
    <p:sldLayoutId id="2147485236" r:id="rId22"/>
    <p:sldLayoutId id="2147485237" r:id="rId23"/>
    <p:sldLayoutId id="2147485238" r:id="rId24"/>
    <p:sldLayoutId id="2147485239" r:id="rId25"/>
    <p:sldLayoutId id="2147485240" r:id="rId26"/>
    <p:sldLayoutId id="2147485241" r:id="rId27"/>
    <p:sldLayoutId id="2147485242" r:id="rId28"/>
    <p:sldLayoutId id="2147485243" r:id="rId29"/>
    <p:sldLayoutId id="2147485244" r:id="rId30"/>
    <p:sldLayoutId id="2147485245" r:id="rId31"/>
    <p:sldLayoutId id="2147485246" r:id="rId32"/>
    <p:sldLayoutId id="2147485247" r:id="rId33"/>
    <p:sldLayoutId id="2147485249" r:id="rId34"/>
    <p:sldLayoutId id="2147485251" r:id="rId35"/>
    <p:sldLayoutId id="2147485252" r:id="rId36"/>
    <p:sldLayoutId id="2147485253" r:id="rId37"/>
    <p:sldLayoutId id="2147485254" r:id="rId38"/>
    <p:sldLayoutId id="2147485255" r:id="rId39"/>
    <p:sldLayoutId id="2147485256" r:id="rId40"/>
    <p:sldLayoutId id="2147485257" r:id="rId41"/>
    <p:sldLayoutId id="2147485258" r:id="rId42"/>
    <p:sldLayoutId id="2147485259" r:id="rId43"/>
    <p:sldLayoutId id="2147485260" r:id="rId44"/>
  </p:sldLayoutIdLst>
  <p:transition>
    <p:wipe dir="r"/>
  </p:transition>
  <p:timing>
    <p:tnLst>
      <p:par>
        <p:cTn id="1" dur="indefinite" restart="never" nodeType="tmRoot"/>
      </p:par>
    </p:tnLst>
  </p:timing>
  <p:txStyles>
    <p:title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3" y="432215"/>
            <a:ext cx="8588861"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5"/>
            <a:ext cx="8551441" cy="4965699"/>
          </a:xfrm>
          <a:prstGeom prst="rect">
            <a:avLst/>
          </a:prstGeom>
        </p:spPr>
        <p:txBody>
          <a:bodyPr vert="horz" lIns="91431" tIns="45716" rIns="91431" bIns="45716"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9"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35" cstate="print"/>
          <a:stretch>
            <a:fillRect/>
          </a:stretch>
        </p:blipFill>
        <p:spPr>
          <a:xfrm>
            <a:off x="333376"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5262" r:id="rId1"/>
    <p:sldLayoutId id="2147485263" r:id="rId2"/>
    <p:sldLayoutId id="2147485264" r:id="rId3"/>
    <p:sldLayoutId id="2147485265" r:id="rId4"/>
    <p:sldLayoutId id="2147485266" r:id="rId5"/>
    <p:sldLayoutId id="2147485267" r:id="rId6"/>
    <p:sldLayoutId id="2147485268" r:id="rId7"/>
    <p:sldLayoutId id="2147485269" r:id="rId8"/>
    <p:sldLayoutId id="2147485270" r:id="rId9"/>
    <p:sldLayoutId id="2147485271" r:id="rId10"/>
    <p:sldLayoutId id="2147485272" r:id="rId11"/>
    <p:sldLayoutId id="2147485273" r:id="rId12"/>
    <p:sldLayoutId id="2147485274" r:id="rId13"/>
    <p:sldLayoutId id="2147485275" r:id="rId14"/>
    <p:sldLayoutId id="2147485276" r:id="rId15"/>
    <p:sldLayoutId id="2147485277" r:id="rId16"/>
    <p:sldLayoutId id="2147485278" r:id="rId17"/>
    <p:sldLayoutId id="2147485279" r:id="rId18"/>
    <p:sldLayoutId id="2147485280" r:id="rId19"/>
    <p:sldLayoutId id="2147485281" r:id="rId20"/>
    <p:sldLayoutId id="2147485282" r:id="rId21"/>
    <p:sldLayoutId id="2147485283" r:id="rId22"/>
    <p:sldLayoutId id="2147485284" r:id="rId23"/>
    <p:sldLayoutId id="2147485285" r:id="rId24"/>
    <p:sldLayoutId id="2147485286" r:id="rId25"/>
    <p:sldLayoutId id="2147485287" r:id="rId26"/>
    <p:sldLayoutId id="2147485288" r:id="rId27"/>
    <p:sldLayoutId id="2147485289" r:id="rId28"/>
    <p:sldLayoutId id="2147485290" r:id="rId29"/>
    <p:sldLayoutId id="2147485291" r:id="rId30"/>
    <p:sldLayoutId id="2147485292" r:id="rId31"/>
    <p:sldLayoutId id="2147485293" r:id="rId32"/>
    <p:sldLayoutId id="2147485294" r:id="rId33"/>
  </p:sldLayoutIdLst>
  <p:transition>
    <p:wipe dir="r"/>
  </p:transition>
  <p:timing>
    <p:tnLst>
      <p:par>
        <p:cTn id="1" dur="indefinite" restart="never" nodeType="tmRoot"/>
      </p:par>
    </p:tnLst>
  </p:timing>
  <p:txStyles>
    <p:title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3" y="432215"/>
            <a:ext cx="8588861"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5"/>
            <a:ext cx="8551441" cy="4965699"/>
          </a:xfrm>
          <a:prstGeom prst="rect">
            <a:avLst/>
          </a:prstGeom>
        </p:spPr>
        <p:txBody>
          <a:bodyPr vert="horz" lIns="91431" tIns="45716" rIns="91431" bIns="45716"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9"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46" cstate="print"/>
          <a:stretch>
            <a:fillRect/>
          </a:stretch>
        </p:blipFill>
        <p:spPr>
          <a:xfrm>
            <a:off x="333376"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5296" r:id="rId1"/>
    <p:sldLayoutId id="2147485297" r:id="rId2"/>
    <p:sldLayoutId id="2147485298" r:id="rId3"/>
    <p:sldLayoutId id="2147485299" r:id="rId4"/>
    <p:sldLayoutId id="2147485300" r:id="rId5"/>
    <p:sldLayoutId id="2147485301" r:id="rId6"/>
    <p:sldLayoutId id="2147485302" r:id="rId7"/>
    <p:sldLayoutId id="2147485303" r:id="rId8"/>
    <p:sldLayoutId id="2147485304" r:id="rId9"/>
    <p:sldLayoutId id="2147485305" r:id="rId10"/>
    <p:sldLayoutId id="2147485306" r:id="rId11"/>
    <p:sldLayoutId id="2147485307" r:id="rId12"/>
    <p:sldLayoutId id="2147485308" r:id="rId13"/>
    <p:sldLayoutId id="2147485309" r:id="rId14"/>
    <p:sldLayoutId id="2147485310" r:id="rId15"/>
    <p:sldLayoutId id="2147485311" r:id="rId16"/>
    <p:sldLayoutId id="2147485312" r:id="rId17"/>
    <p:sldLayoutId id="2147485313" r:id="rId18"/>
    <p:sldLayoutId id="2147485314" r:id="rId19"/>
    <p:sldLayoutId id="2147485315" r:id="rId20"/>
    <p:sldLayoutId id="2147485316" r:id="rId21"/>
    <p:sldLayoutId id="2147485317" r:id="rId22"/>
    <p:sldLayoutId id="2147485318" r:id="rId23"/>
    <p:sldLayoutId id="2147485319" r:id="rId24"/>
    <p:sldLayoutId id="2147485320" r:id="rId25"/>
    <p:sldLayoutId id="2147485321" r:id="rId26"/>
    <p:sldLayoutId id="2147485322" r:id="rId27"/>
    <p:sldLayoutId id="2147485323" r:id="rId28"/>
    <p:sldLayoutId id="2147485324" r:id="rId29"/>
    <p:sldLayoutId id="2147485325" r:id="rId30"/>
    <p:sldLayoutId id="2147485326" r:id="rId31"/>
    <p:sldLayoutId id="2147485327" r:id="rId32"/>
    <p:sldLayoutId id="2147485328" r:id="rId33"/>
    <p:sldLayoutId id="2147485329" r:id="rId34"/>
    <p:sldLayoutId id="2147485330" r:id="rId35"/>
    <p:sldLayoutId id="2147485331" r:id="rId36"/>
    <p:sldLayoutId id="2147485332" r:id="rId37"/>
    <p:sldLayoutId id="2147485333" r:id="rId38"/>
    <p:sldLayoutId id="2147485334" r:id="rId39"/>
    <p:sldLayoutId id="2147485335" r:id="rId40"/>
    <p:sldLayoutId id="2147485336" r:id="rId41"/>
    <p:sldLayoutId id="2147485337" r:id="rId42"/>
    <p:sldLayoutId id="2147485338" r:id="rId43"/>
    <p:sldLayoutId id="2147485339" r:id="rId44"/>
  </p:sldLayoutIdLst>
  <p:transition>
    <p:wipe dir="r"/>
  </p:transition>
  <p:timing>
    <p:tnLst>
      <p:par>
        <p:cTn id="1" dur="indefinite" restart="never" nodeType="tmRoot"/>
      </p:par>
    </p:tnLst>
  </p:timing>
  <p:txStyles>
    <p:title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3" y="432215"/>
            <a:ext cx="8588861"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5"/>
            <a:ext cx="8551441" cy="4965699"/>
          </a:xfrm>
          <a:prstGeom prst="rect">
            <a:avLst/>
          </a:prstGeom>
        </p:spPr>
        <p:txBody>
          <a:bodyPr vert="horz" lIns="91431" tIns="45716" rIns="91431" bIns="45716"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rPr>
              <a:t>Cisco Confidential</a:t>
            </a:r>
          </a:p>
        </p:txBody>
      </p:sp>
      <p:sp>
        <p:nvSpPr>
          <p:cNvPr id="9"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rPr>
              <a:pPr algn="r" defTabSz="814310" fontAlgn="auto">
                <a:spcBef>
                  <a:spcPts val="0"/>
                </a:spcBef>
                <a:spcAft>
                  <a:spcPts val="0"/>
                </a:spcAft>
              </a:pPr>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35" cstate="print"/>
          <a:stretch>
            <a:fillRect/>
          </a:stretch>
        </p:blipFill>
        <p:spPr>
          <a:xfrm>
            <a:off x="333376"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5341" r:id="rId1"/>
    <p:sldLayoutId id="2147485342" r:id="rId2"/>
    <p:sldLayoutId id="2147485343" r:id="rId3"/>
    <p:sldLayoutId id="2147485344" r:id="rId4"/>
    <p:sldLayoutId id="2147485345" r:id="rId5"/>
    <p:sldLayoutId id="2147485346" r:id="rId6"/>
    <p:sldLayoutId id="2147485347" r:id="rId7"/>
    <p:sldLayoutId id="2147485348" r:id="rId8"/>
    <p:sldLayoutId id="2147485349" r:id="rId9"/>
    <p:sldLayoutId id="2147485350" r:id="rId10"/>
    <p:sldLayoutId id="2147485351" r:id="rId11"/>
    <p:sldLayoutId id="2147485352" r:id="rId12"/>
    <p:sldLayoutId id="2147485353" r:id="rId13"/>
    <p:sldLayoutId id="2147485354" r:id="rId14"/>
    <p:sldLayoutId id="2147485355" r:id="rId15"/>
    <p:sldLayoutId id="2147485356" r:id="rId16"/>
    <p:sldLayoutId id="2147485357" r:id="rId17"/>
    <p:sldLayoutId id="2147485358" r:id="rId18"/>
    <p:sldLayoutId id="2147485359" r:id="rId19"/>
    <p:sldLayoutId id="2147485360" r:id="rId20"/>
    <p:sldLayoutId id="2147485361" r:id="rId21"/>
    <p:sldLayoutId id="2147485362" r:id="rId22"/>
    <p:sldLayoutId id="2147485363" r:id="rId23"/>
    <p:sldLayoutId id="2147485364" r:id="rId24"/>
    <p:sldLayoutId id="2147485365" r:id="rId25"/>
    <p:sldLayoutId id="2147485366" r:id="rId26"/>
    <p:sldLayoutId id="2147485367" r:id="rId27"/>
    <p:sldLayoutId id="2147485368" r:id="rId28"/>
    <p:sldLayoutId id="2147485369" r:id="rId29"/>
    <p:sldLayoutId id="2147485370" r:id="rId30"/>
    <p:sldLayoutId id="2147485371" r:id="rId31"/>
    <p:sldLayoutId id="2147485372" r:id="rId32"/>
    <p:sldLayoutId id="2147485373" r:id="rId33"/>
  </p:sldLayoutIdLst>
  <p:transition>
    <p:wipe dir="r"/>
  </p:transition>
  <p:timing>
    <p:tnLst>
      <p:par>
        <p:cTn id="1" dur="indefinite" restart="never" nodeType="tmRoot"/>
      </p:par>
    </p:tnLst>
  </p:timing>
  <p:txStyles>
    <p:title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7" descr="segue texture.jpg"/>
          <p:cNvPicPr>
            <a:picLocks noChangeAspect="1"/>
          </p:cNvPicPr>
          <p:nvPr/>
        </p:nvPicPr>
        <p:blipFill>
          <a:blip r:embed="rId33" cstate="print"/>
          <a:srcRect t="95236" r="2995"/>
          <a:stretch>
            <a:fillRect/>
          </a:stretch>
        </p:blipFill>
        <p:spPr bwMode="auto">
          <a:xfrm>
            <a:off x="333462" y="6381754"/>
            <a:ext cx="8477076" cy="163513"/>
          </a:xfrm>
          <a:prstGeom prst="rect">
            <a:avLst/>
          </a:prstGeom>
          <a:noFill/>
          <a:ln w="9525">
            <a:noFill/>
            <a:miter lim="800000"/>
            <a:headEnd/>
            <a:tailEnd/>
          </a:ln>
        </p:spPr>
      </p:pic>
      <p:sp>
        <p:nvSpPr>
          <p:cNvPr id="2" name="Title Placeholder 1"/>
          <p:cNvSpPr>
            <a:spLocks noGrp="1"/>
          </p:cNvSpPr>
          <p:nvPr>
            <p:ph type="title"/>
          </p:nvPr>
        </p:nvSpPr>
        <p:spPr>
          <a:xfrm>
            <a:off x="229853" y="431800"/>
            <a:ext cx="8580687"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1028" name="Text Placeholder 2"/>
          <p:cNvSpPr>
            <a:spLocks noGrp="1"/>
          </p:cNvSpPr>
          <p:nvPr>
            <p:ph type="body" idx="1"/>
          </p:nvPr>
        </p:nvSpPr>
        <p:spPr bwMode="auto">
          <a:xfrm>
            <a:off x="229853" y="1339851"/>
            <a:ext cx="8580687" cy="4965700"/>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4"/>
          <p:cNvSpPr>
            <a:spLocks noChangeArrowheads="1"/>
          </p:cNvSpPr>
          <p:nvPr/>
        </p:nvSpPr>
        <p:spPr bwMode="ltGray">
          <a:xfrm>
            <a:off x="265579" y="6585918"/>
            <a:ext cx="3420366" cy="175249"/>
          </a:xfrm>
          <a:prstGeom prst="rect">
            <a:avLst/>
          </a:prstGeom>
          <a:noFill/>
          <a:ln w="9525">
            <a:noFill/>
            <a:miter lim="800000"/>
            <a:headEnd/>
            <a:tailEnd/>
          </a:ln>
          <a:effectLst/>
        </p:spPr>
        <p:txBody>
          <a:bodyPr lIns="82116" tIns="41057" rIns="82116" bIns="41057" anchor="b">
            <a:spAutoFit/>
          </a:bodyPr>
          <a:lstStyle/>
          <a:p>
            <a:pPr defTabSz="814310" fontAlgn="auto">
              <a:spcBef>
                <a:spcPts val="0"/>
              </a:spcBef>
              <a:spcAft>
                <a:spcPts val="0"/>
              </a:spcAft>
              <a:defRPr/>
            </a:pPr>
            <a:r>
              <a:rPr lang="en-US" sz="600" dirty="0">
                <a:solidFill>
                  <a:srgbClr val="C0C0C0"/>
                </a:solidFill>
                <a:latin typeface="Arial"/>
                <a:ea typeface="+mn-ea"/>
                <a:cs typeface="Arial" charset="0"/>
              </a:rPr>
              <a:t>© 2010 Cisco and/or its affiliates. All rights reserved.</a:t>
            </a:r>
          </a:p>
        </p:txBody>
      </p:sp>
      <p:sp>
        <p:nvSpPr>
          <p:cNvPr id="11" name="Rectangle 5"/>
          <p:cNvSpPr>
            <a:spLocks noChangeArrowheads="1"/>
          </p:cNvSpPr>
          <p:nvPr/>
        </p:nvSpPr>
        <p:spPr bwMode="ltGray">
          <a:xfrm>
            <a:off x="7784919" y="6584330"/>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r>
              <a:rPr lang="en-US" sz="600" dirty="0">
                <a:solidFill>
                  <a:srgbClr val="C0C0C0"/>
                </a:solidFill>
                <a:latin typeface="Arial"/>
                <a:ea typeface="+mn-ea"/>
                <a:cs typeface="Arial" charset="0"/>
              </a:rPr>
              <a:t>Cisco Confidential</a:t>
            </a:r>
          </a:p>
        </p:txBody>
      </p:sp>
      <p:sp>
        <p:nvSpPr>
          <p:cNvPr id="9" name="Rectangle 7"/>
          <p:cNvSpPr>
            <a:spLocks noChangeArrowheads="1"/>
          </p:cNvSpPr>
          <p:nvPr/>
        </p:nvSpPr>
        <p:spPr bwMode="ltGray">
          <a:xfrm>
            <a:off x="8620391" y="6581154"/>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defRPr/>
            </a:pPr>
            <a:fld id="{A144AAC5-C71B-4601-8071-B37A4AF51158}" type="slidenum">
              <a:rPr lang="en-US" sz="600">
                <a:solidFill>
                  <a:srgbClr val="C0C0C0"/>
                </a:solidFill>
                <a:latin typeface="Arial"/>
                <a:ea typeface="+mn-ea"/>
                <a:cs typeface="Arial" charset="0"/>
              </a:rPr>
              <a:pPr algn="r" defTabSz="814310" fontAlgn="auto">
                <a:spcBef>
                  <a:spcPts val="0"/>
                </a:spcBef>
                <a:spcAft>
                  <a:spcPts val="0"/>
                </a:spcAft>
                <a:defRPr/>
              </a:pPr>
              <a:t>‹#›</a:t>
            </a:fld>
            <a:endParaRPr lang="en-US" sz="600" dirty="0">
              <a:solidFill>
                <a:srgbClr val="C0C0C0"/>
              </a:solidFill>
              <a:latin typeface="Arial"/>
              <a:ea typeface="+mn-ea"/>
              <a:cs typeface="Arial" charset="0"/>
            </a:endParaRPr>
          </a:p>
        </p:txBody>
      </p:sp>
    </p:spTree>
  </p:cSld>
  <p:clrMap bg1="lt1" tx1="dk1" bg2="lt2" tx2="dk2" accent1="accent1" accent2="accent2" accent3="accent3" accent4="accent4" accent5="accent5" accent6="accent6" hlink="hlink" folHlink="folHlink"/>
  <p:sldLayoutIdLst>
    <p:sldLayoutId id="2147485378" r:id="rId1"/>
    <p:sldLayoutId id="2147485379" r:id="rId2"/>
    <p:sldLayoutId id="2147485380" r:id="rId3"/>
    <p:sldLayoutId id="2147485381" r:id="rId4"/>
    <p:sldLayoutId id="2147485382" r:id="rId5"/>
    <p:sldLayoutId id="2147485383" r:id="rId6"/>
    <p:sldLayoutId id="2147485384" r:id="rId7"/>
    <p:sldLayoutId id="2147485385" r:id="rId8"/>
    <p:sldLayoutId id="2147485386" r:id="rId9"/>
    <p:sldLayoutId id="2147485387" r:id="rId10"/>
    <p:sldLayoutId id="2147485388" r:id="rId11"/>
    <p:sldLayoutId id="2147485389" r:id="rId12"/>
    <p:sldLayoutId id="2147485390" r:id="rId13"/>
    <p:sldLayoutId id="2147485391" r:id="rId14"/>
    <p:sldLayoutId id="2147485392" r:id="rId15"/>
    <p:sldLayoutId id="2147485393" r:id="rId16"/>
    <p:sldLayoutId id="2147485394" r:id="rId17"/>
    <p:sldLayoutId id="2147485395" r:id="rId18"/>
    <p:sldLayoutId id="2147485396" r:id="rId19"/>
    <p:sldLayoutId id="2147485397" r:id="rId20"/>
    <p:sldLayoutId id="2147485398" r:id="rId21"/>
    <p:sldLayoutId id="2147485399" r:id="rId22"/>
    <p:sldLayoutId id="2147485400" r:id="rId23"/>
    <p:sldLayoutId id="2147485401" r:id="rId24"/>
    <p:sldLayoutId id="2147485402" r:id="rId25"/>
    <p:sldLayoutId id="2147485403" r:id="rId26"/>
    <p:sldLayoutId id="2147485404" r:id="rId27"/>
    <p:sldLayoutId id="2147485405" r:id="rId28"/>
    <p:sldLayoutId id="2147485406" r:id="rId29"/>
    <p:sldLayoutId id="2147485407" r:id="rId30"/>
    <p:sldLayoutId id="2147485408" r:id="rId31"/>
  </p:sldLayoutIdLst>
  <p:transition>
    <p:wipe dir="r"/>
  </p:transition>
  <p:timing>
    <p:tnLst>
      <p:par>
        <p:cTn id="1" dur="indefinite" restart="never" nodeType="tmRoot"/>
      </p:par>
    </p:tnLst>
  </p:timing>
  <p:txStyles>
    <p:titleStyle>
      <a:lvl1pPr algn="l" rtl="0" fontAlgn="base">
        <a:lnSpc>
          <a:spcPct val="80000"/>
        </a:lnSpc>
        <a:spcBef>
          <a:spcPct val="0"/>
        </a:spcBef>
        <a:spcAft>
          <a:spcPct val="0"/>
        </a:spcAft>
        <a:defRPr lang="en-US" sz="3600" kern="1200" dirty="0">
          <a:gradFill>
            <a:gsLst>
              <a:gs pos="0">
                <a:schemeClr val="tx1"/>
              </a:gs>
              <a:gs pos="44000">
                <a:srgbClr val="01BBBB"/>
              </a:gs>
              <a:gs pos="100000">
                <a:schemeClr val="accent4"/>
              </a:gs>
            </a:gsLst>
            <a:lin ang="4800000" scaled="0"/>
          </a:gradFill>
          <a:latin typeface="+mj-lt"/>
          <a:ea typeface="+mj-ea"/>
          <a:cs typeface="+mj-cs"/>
        </a:defRPr>
      </a:lvl1pPr>
      <a:lvl2pPr algn="l" rtl="0" fontAlgn="base">
        <a:lnSpc>
          <a:spcPct val="80000"/>
        </a:lnSpc>
        <a:spcBef>
          <a:spcPct val="0"/>
        </a:spcBef>
        <a:spcAft>
          <a:spcPct val="0"/>
        </a:spcAft>
        <a:defRPr sz="3600">
          <a:solidFill>
            <a:schemeClr val="tx1"/>
          </a:solidFill>
          <a:latin typeface="Arial" charset="0"/>
        </a:defRPr>
      </a:lvl2pPr>
      <a:lvl3pPr algn="l" rtl="0" fontAlgn="base">
        <a:lnSpc>
          <a:spcPct val="80000"/>
        </a:lnSpc>
        <a:spcBef>
          <a:spcPct val="0"/>
        </a:spcBef>
        <a:spcAft>
          <a:spcPct val="0"/>
        </a:spcAft>
        <a:defRPr sz="3600">
          <a:solidFill>
            <a:schemeClr val="tx1"/>
          </a:solidFill>
          <a:latin typeface="Arial" charset="0"/>
        </a:defRPr>
      </a:lvl3pPr>
      <a:lvl4pPr algn="l" rtl="0" fontAlgn="base">
        <a:lnSpc>
          <a:spcPct val="80000"/>
        </a:lnSpc>
        <a:spcBef>
          <a:spcPct val="0"/>
        </a:spcBef>
        <a:spcAft>
          <a:spcPct val="0"/>
        </a:spcAft>
        <a:defRPr sz="3600">
          <a:solidFill>
            <a:schemeClr val="tx1"/>
          </a:solidFill>
          <a:latin typeface="Arial" charset="0"/>
        </a:defRPr>
      </a:lvl4pPr>
      <a:lvl5pPr algn="l" rtl="0" fontAlgn="base">
        <a:lnSpc>
          <a:spcPct val="80000"/>
        </a:lnSpc>
        <a:spcBef>
          <a:spcPct val="0"/>
        </a:spcBef>
        <a:spcAft>
          <a:spcPct val="0"/>
        </a:spcAft>
        <a:defRPr sz="3600">
          <a:solidFill>
            <a:schemeClr val="tx1"/>
          </a:solidFill>
          <a:latin typeface="Arial" charset="0"/>
        </a:defRPr>
      </a:lvl5pPr>
      <a:lvl6pPr marL="457156" algn="l" rtl="0" fontAlgn="base">
        <a:lnSpc>
          <a:spcPct val="80000"/>
        </a:lnSpc>
        <a:spcBef>
          <a:spcPct val="0"/>
        </a:spcBef>
        <a:spcAft>
          <a:spcPct val="0"/>
        </a:spcAft>
        <a:defRPr sz="3600">
          <a:solidFill>
            <a:schemeClr val="tx1"/>
          </a:solidFill>
          <a:latin typeface="Arial" charset="0"/>
        </a:defRPr>
      </a:lvl6pPr>
      <a:lvl7pPr marL="914312" algn="l" rtl="0" fontAlgn="base">
        <a:lnSpc>
          <a:spcPct val="80000"/>
        </a:lnSpc>
        <a:spcBef>
          <a:spcPct val="0"/>
        </a:spcBef>
        <a:spcAft>
          <a:spcPct val="0"/>
        </a:spcAft>
        <a:defRPr sz="3600">
          <a:solidFill>
            <a:schemeClr val="tx1"/>
          </a:solidFill>
          <a:latin typeface="Arial" charset="0"/>
        </a:defRPr>
      </a:lvl7pPr>
      <a:lvl8pPr marL="1371467" algn="l" rtl="0" fontAlgn="base">
        <a:lnSpc>
          <a:spcPct val="80000"/>
        </a:lnSpc>
        <a:spcBef>
          <a:spcPct val="0"/>
        </a:spcBef>
        <a:spcAft>
          <a:spcPct val="0"/>
        </a:spcAft>
        <a:defRPr sz="3600">
          <a:solidFill>
            <a:schemeClr val="tx1"/>
          </a:solidFill>
          <a:latin typeface="Arial" charset="0"/>
        </a:defRPr>
      </a:lvl8pPr>
      <a:lvl9pPr marL="1828623" algn="l" rtl="0" fontAlgn="base">
        <a:lnSpc>
          <a:spcPct val="80000"/>
        </a:lnSpc>
        <a:spcBef>
          <a:spcPct val="0"/>
        </a:spcBef>
        <a:spcAft>
          <a:spcPct val="0"/>
        </a:spcAft>
        <a:defRPr sz="3600">
          <a:solidFill>
            <a:schemeClr val="tx1"/>
          </a:solidFill>
          <a:latin typeface="Arial" charset="0"/>
        </a:defRPr>
      </a:lvl9pPr>
    </p:titleStyle>
    <p:bodyStyle>
      <a:lvl1pPr marL="228578" indent="-228578" algn="l" rtl="0" fontAlgn="base">
        <a:lnSpc>
          <a:spcPct val="95000"/>
        </a:lnSpc>
        <a:spcBef>
          <a:spcPts val="1438"/>
        </a:spcBef>
        <a:spcAft>
          <a:spcPct val="0"/>
        </a:spcAft>
        <a:buClr>
          <a:schemeClr val="tx2"/>
        </a:buClr>
        <a:buSzPct val="90000"/>
        <a:buFont typeface="Arial" charset="0"/>
        <a:buChar char="•"/>
        <a:defRPr lang="en-US" sz="2000" kern="1200" dirty="0">
          <a:solidFill>
            <a:srgbClr val="546568"/>
          </a:solidFill>
          <a:latin typeface="+mj-lt"/>
          <a:ea typeface="+mn-ea"/>
          <a:cs typeface="+mn-cs"/>
        </a:defRPr>
      </a:lvl1pPr>
      <a:lvl2pPr marL="406360" algn="l" rtl="0" fontAlgn="base">
        <a:lnSpc>
          <a:spcPct val="95000"/>
        </a:lnSpc>
        <a:spcBef>
          <a:spcPts val="838"/>
        </a:spcBef>
        <a:spcAft>
          <a:spcPct val="0"/>
        </a:spcAft>
        <a:buClr>
          <a:schemeClr val="tx2"/>
        </a:buClr>
        <a:defRPr lang="en-US" kern="1200" dirty="0">
          <a:solidFill>
            <a:srgbClr val="546568"/>
          </a:solidFill>
          <a:latin typeface="+mj-lt"/>
          <a:ea typeface="+mn-ea"/>
          <a:cs typeface="+mn-cs"/>
        </a:defRPr>
      </a:lvl2pPr>
      <a:lvl3pPr marL="571445" indent="-1588" algn="l" rtl="0" fontAlgn="base">
        <a:lnSpc>
          <a:spcPct val="95000"/>
        </a:lnSpc>
        <a:spcBef>
          <a:spcPts val="838"/>
        </a:spcBef>
        <a:spcAft>
          <a:spcPct val="0"/>
        </a:spcAft>
        <a:buFont typeface="Arial" charset="0"/>
        <a:defRPr lang="en-US" sz="1600" kern="1200" dirty="0">
          <a:solidFill>
            <a:srgbClr val="546568"/>
          </a:solidFill>
          <a:latin typeface="+mj-lt"/>
          <a:ea typeface="+mn-ea"/>
          <a:cs typeface="+mn-cs"/>
        </a:defRPr>
      </a:lvl3pPr>
      <a:lvl4pPr marL="688908" algn="l" rtl="0" fontAlgn="base">
        <a:lnSpc>
          <a:spcPct val="95000"/>
        </a:lnSpc>
        <a:spcBef>
          <a:spcPts val="838"/>
        </a:spcBef>
        <a:spcAft>
          <a:spcPct val="0"/>
        </a:spcAft>
        <a:buFont typeface="Arial" charset="0"/>
        <a:defRPr lang="en-US" sz="1400" kern="1200" dirty="0">
          <a:solidFill>
            <a:srgbClr val="546568"/>
          </a:solidFill>
          <a:latin typeface="+mj-lt"/>
          <a:ea typeface="+mn-ea"/>
          <a:cs typeface="+mn-cs"/>
        </a:defRPr>
      </a:lvl4pPr>
      <a:lvl5pPr marL="801611" algn="l" rtl="0" fontAlgn="base">
        <a:lnSpc>
          <a:spcPct val="95000"/>
        </a:lnSpc>
        <a:spcBef>
          <a:spcPts val="838"/>
        </a:spcBef>
        <a:spcAft>
          <a:spcPct val="0"/>
        </a:spcAft>
        <a:buFont typeface="Arial" charset="0"/>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3" y="432215"/>
            <a:ext cx="8588861"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5"/>
            <a:ext cx="8551441" cy="4965699"/>
          </a:xfrm>
          <a:prstGeom prst="rect">
            <a:avLst/>
          </a:prstGeom>
        </p:spPr>
        <p:txBody>
          <a:bodyPr vert="horz" lIns="91431" tIns="45716" rIns="91431" bIns="45716"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 bg1="dk1" tx1="lt1" bg2="dk2" tx2="lt2" accent1="accent1" accent2="accent2" accent3="accent3" accent4="accent4" accent5="accent5" accent6="accent6" hlink="hlink" folHlink="folHlink"/>
  <p:sldLayoutIdLst>
    <p:sldLayoutId id="2147484734"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 id="2147484745" r:id="rId12"/>
    <p:sldLayoutId id="2147484746" r:id="rId13"/>
    <p:sldLayoutId id="2147484747" r:id="rId14"/>
    <p:sldLayoutId id="2147484748" r:id="rId15"/>
    <p:sldLayoutId id="2147484749" r:id="rId16"/>
    <p:sldLayoutId id="2147484750" r:id="rId17"/>
    <p:sldLayoutId id="2147484751" r:id="rId18"/>
    <p:sldLayoutId id="2147484752" r:id="rId19"/>
    <p:sldLayoutId id="2147484753" r:id="rId20"/>
    <p:sldLayoutId id="2147484754" r:id="rId21"/>
    <p:sldLayoutId id="2147484755" r:id="rId22"/>
    <p:sldLayoutId id="2147484756" r:id="rId23"/>
    <p:sldLayoutId id="2147484757" r:id="rId24"/>
    <p:sldLayoutId id="2147484758" r:id="rId25"/>
    <p:sldLayoutId id="2147484759" r:id="rId26"/>
    <p:sldLayoutId id="2147484760" r:id="rId27"/>
    <p:sldLayoutId id="2147484761" r:id="rId28"/>
    <p:sldLayoutId id="2147484762" r:id="rId29"/>
    <p:sldLayoutId id="2147484763" r:id="rId30"/>
    <p:sldLayoutId id="2147484764" r:id="rId31"/>
    <p:sldLayoutId id="2147484765" r:id="rId32"/>
    <p:sldLayoutId id="2147484766" r:id="rId33"/>
    <p:sldLayoutId id="2147484767" r:id="rId34"/>
    <p:sldLayoutId id="2147484768" r:id="rId35"/>
    <p:sldLayoutId id="2147484769" r:id="rId36"/>
    <p:sldLayoutId id="2147484770" r:id="rId37"/>
    <p:sldLayoutId id="2147484771" r:id="rId38"/>
    <p:sldLayoutId id="2147484772" r:id="rId39"/>
    <p:sldLayoutId id="2147484773" r:id="rId40"/>
    <p:sldLayoutId id="2147484774" r:id="rId41"/>
    <p:sldLayoutId id="2147484775" r:id="rId42"/>
    <p:sldLayoutId id="2147484776" r:id="rId43"/>
  </p:sldLayoutIdLst>
  <p:transition>
    <p:wipe dir="r"/>
  </p:transition>
  <p:timing>
    <p:tnLst>
      <p:par>
        <p:cTn id="1" dur="indefinite" restart="never" nodeType="tmRoot"/>
      </p:par>
    </p:tnLst>
  </p:timing>
  <p:txStyles>
    <p:titleStyle>
      <a:lvl1pPr algn="l" defTabSz="914312" rtl="0" eaLnBrk="1" latinLnBrk="0" hangingPunct="1">
        <a:lnSpc>
          <a:spcPct val="80000"/>
        </a:lnSpc>
        <a:spcBef>
          <a:spcPct val="0"/>
        </a:spcBef>
        <a:buNone/>
        <a:defRPr lang="en-US" sz="3600" b="0" kern="1200" spc="-100" baseline="0" dirty="0">
          <a:gradFill>
            <a:gsLst>
              <a:gs pos="0">
                <a:schemeClr val="bg1"/>
              </a:gs>
              <a:gs pos="100000">
                <a:schemeClr val="tx1"/>
              </a:gs>
            </a:gsLst>
            <a:lin ang="3600000" scaled="0"/>
          </a:gradFill>
          <a:latin typeface="+mj-lt"/>
          <a:ea typeface="+mj-ea"/>
          <a:cs typeface="+mj-cs"/>
        </a:defRPr>
      </a:lvl1pPr>
    </p:titleStyle>
    <p:body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chemeClr val="tx2"/>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chemeClr val="tx2"/>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chemeClr val="tx2"/>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chemeClr val="tx2"/>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chemeClr val="tx2"/>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3" y="432215"/>
            <a:ext cx="8588861"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5"/>
            <a:ext cx="8551441" cy="4965699"/>
          </a:xfrm>
          <a:prstGeom prst="rect">
            <a:avLst/>
          </a:prstGeom>
        </p:spPr>
        <p:txBody>
          <a:bodyPr vert="horz" lIns="91431" tIns="45716" rIns="91431" bIns="45716"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 bg1="dk1" tx1="lt1" bg2="dk2" tx2="lt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 id="2147484789" r:id="rId12"/>
    <p:sldLayoutId id="2147484790" r:id="rId13"/>
    <p:sldLayoutId id="2147484791" r:id="rId14"/>
    <p:sldLayoutId id="2147484792" r:id="rId15"/>
    <p:sldLayoutId id="2147484793" r:id="rId16"/>
    <p:sldLayoutId id="2147484794" r:id="rId17"/>
    <p:sldLayoutId id="2147484795" r:id="rId18"/>
    <p:sldLayoutId id="2147484796" r:id="rId19"/>
    <p:sldLayoutId id="2147484797" r:id="rId20"/>
    <p:sldLayoutId id="2147484798" r:id="rId21"/>
    <p:sldLayoutId id="2147484799" r:id="rId22"/>
    <p:sldLayoutId id="2147484800" r:id="rId23"/>
    <p:sldLayoutId id="2147484801" r:id="rId24"/>
    <p:sldLayoutId id="2147484802" r:id="rId25"/>
    <p:sldLayoutId id="2147484803" r:id="rId26"/>
    <p:sldLayoutId id="2147484804" r:id="rId27"/>
    <p:sldLayoutId id="2147484805" r:id="rId28"/>
    <p:sldLayoutId id="2147484806" r:id="rId29"/>
    <p:sldLayoutId id="2147484807" r:id="rId30"/>
    <p:sldLayoutId id="2147484808" r:id="rId31"/>
    <p:sldLayoutId id="2147484809" r:id="rId32"/>
    <p:sldLayoutId id="2147484810" r:id="rId33"/>
    <p:sldLayoutId id="2147484811" r:id="rId34"/>
    <p:sldLayoutId id="2147484812" r:id="rId35"/>
    <p:sldLayoutId id="2147484813" r:id="rId36"/>
    <p:sldLayoutId id="2147484814" r:id="rId37"/>
    <p:sldLayoutId id="2147484815" r:id="rId38"/>
    <p:sldLayoutId id="2147484816" r:id="rId39"/>
    <p:sldLayoutId id="2147484817" r:id="rId40"/>
    <p:sldLayoutId id="2147484818" r:id="rId41"/>
    <p:sldLayoutId id="2147484819" r:id="rId42"/>
    <p:sldLayoutId id="2147484820" r:id="rId43"/>
  </p:sldLayoutIdLst>
  <p:transition>
    <p:wipe dir="r"/>
  </p:transition>
  <p:timing>
    <p:tnLst>
      <p:par>
        <p:cTn id="1" dur="indefinite" restart="never" nodeType="tmRoot"/>
      </p:par>
    </p:tnLst>
  </p:timing>
  <p:txStyles>
    <p:titleStyle>
      <a:lvl1pPr algn="l" defTabSz="914312" rtl="0" eaLnBrk="1" latinLnBrk="0" hangingPunct="1">
        <a:lnSpc>
          <a:spcPct val="80000"/>
        </a:lnSpc>
        <a:spcBef>
          <a:spcPct val="0"/>
        </a:spcBef>
        <a:buNone/>
        <a:defRPr lang="en-US" sz="3600" b="0" kern="1200" spc="-100" baseline="0" dirty="0">
          <a:gradFill>
            <a:gsLst>
              <a:gs pos="0">
                <a:schemeClr val="bg1"/>
              </a:gs>
              <a:gs pos="100000">
                <a:schemeClr val="tx1"/>
              </a:gs>
            </a:gsLst>
            <a:lin ang="3600000" scaled="0"/>
          </a:gradFill>
          <a:latin typeface="+mj-lt"/>
          <a:ea typeface="+mj-ea"/>
          <a:cs typeface="+mj-cs"/>
        </a:defRPr>
      </a:lvl1pPr>
    </p:titleStyle>
    <p:body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chemeClr val="tx2"/>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chemeClr val="tx2"/>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chemeClr val="tx2"/>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chemeClr val="tx2"/>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chemeClr val="tx2"/>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3" y="432215"/>
            <a:ext cx="8588861"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5"/>
            <a:ext cx="8551441" cy="4965699"/>
          </a:xfrm>
          <a:prstGeom prst="rect">
            <a:avLst/>
          </a:prstGeom>
        </p:spPr>
        <p:txBody>
          <a:bodyPr vert="horz" lIns="91431" tIns="45716" rIns="91431" bIns="45716"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 bg1="dk1" tx1="lt1" bg2="dk2" tx2="lt2" accent1="accent1" accent2="accent2" accent3="accent3" accent4="accent4" accent5="accent5" accent6="accent6" hlink="hlink" folHlink="folHlink"/>
  <p:sldLayoutIdLst>
    <p:sldLayoutId id="2147484822" r:id="rId1"/>
    <p:sldLayoutId id="2147484823" r:id="rId2"/>
    <p:sldLayoutId id="2147484824" r:id="rId3"/>
    <p:sldLayoutId id="2147484825" r:id="rId4"/>
    <p:sldLayoutId id="2147484826" r:id="rId5"/>
    <p:sldLayoutId id="2147484827" r:id="rId6"/>
    <p:sldLayoutId id="2147484828" r:id="rId7"/>
    <p:sldLayoutId id="2147484829" r:id="rId8"/>
    <p:sldLayoutId id="2147484830" r:id="rId9"/>
    <p:sldLayoutId id="2147484831" r:id="rId10"/>
    <p:sldLayoutId id="2147484832" r:id="rId11"/>
    <p:sldLayoutId id="2147484833" r:id="rId12"/>
    <p:sldLayoutId id="2147484834" r:id="rId13"/>
    <p:sldLayoutId id="2147484835" r:id="rId14"/>
    <p:sldLayoutId id="2147484836" r:id="rId15"/>
    <p:sldLayoutId id="2147484837" r:id="rId16"/>
    <p:sldLayoutId id="2147484838" r:id="rId17"/>
    <p:sldLayoutId id="2147484839" r:id="rId18"/>
    <p:sldLayoutId id="2147484840" r:id="rId19"/>
    <p:sldLayoutId id="2147484841" r:id="rId20"/>
    <p:sldLayoutId id="2147484842" r:id="rId21"/>
    <p:sldLayoutId id="2147484843" r:id="rId22"/>
    <p:sldLayoutId id="2147484844" r:id="rId23"/>
    <p:sldLayoutId id="2147484845" r:id="rId24"/>
    <p:sldLayoutId id="2147484846" r:id="rId25"/>
    <p:sldLayoutId id="2147484847" r:id="rId26"/>
    <p:sldLayoutId id="2147484848" r:id="rId27"/>
    <p:sldLayoutId id="2147484849" r:id="rId28"/>
    <p:sldLayoutId id="2147484850" r:id="rId29"/>
    <p:sldLayoutId id="2147484851" r:id="rId30"/>
    <p:sldLayoutId id="2147484852" r:id="rId31"/>
    <p:sldLayoutId id="2147484853" r:id="rId32"/>
    <p:sldLayoutId id="2147484855" r:id="rId33"/>
    <p:sldLayoutId id="2147484856" r:id="rId34"/>
    <p:sldLayoutId id="2147484857" r:id="rId35"/>
    <p:sldLayoutId id="2147484858" r:id="rId36"/>
    <p:sldLayoutId id="2147484859" r:id="rId37"/>
    <p:sldLayoutId id="2147484860" r:id="rId38"/>
    <p:sldLayoutId id="2147484861" r:id="rId39"/>
    <p:sldLayoutId id="2147484862" r:id="rId40"/>
    <p:sldLayoutId id="2147484863" r:id="rId41"/>
    <p:sldLayoutId id="2147484864" r:id="rId42"/>
  </p:sldLayoutIdLst>
  <p:transition>
    <p:wipe dir="r"/>
  </p:transition>
  <p:timing>
    <p:tnLst>
      <p:par>
        <p:cTn id="1" dur="indefinite" restart="never" nodeType="tmRoot"/>
      </p:par>
    </p:tnLst>
  </p:timing>
  <p:txStyles>
    <p:titleStyle>
      <a:lvl1pPr algn="l" defTabSz="914312" rtl="0" eaLnBrk="1" latinLnBrk="0" hangingPunct="1">
        <a:lnSpc>
          <a:spcPct val="80000"/>
        </a:lnSpc>
        <a:spcBef>
          <a:spcPct val="0"/>
        </a:spcBef>
        <a:buNone/>
        <a:defRPr lang="en-US" sz="3600" b="0" kern="1200" spc="-100" baseline="0" dirty="0">
          <a:gradFill>
            <a:gsLst>
              <a:gs pos="0">
                <a:schemeClr val="bg1"/>
              </a:gs>
              <a:gs pos="100000">
                <a:schemeClr val="tx1"/>
              </a:gs>
            </a:gsLst>
            <a:lin ang="3600000" scaled="0"/>
          </a:gradFill>
          <a:latin typeface="+mj-lt"/>
          <a:ea typeface="+mj-ea"/>
          <a:cs typeface="+mj-cs"/>
        </a:defRPr>
      </a:lvl1pPr>
    </p:titleStyle>
    <p:body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chemeClr val="tx2"/>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chemeClr val="tx2"/>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chemeClr val="tx2"/>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chemeClr val="tx2"/>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chemeClr val="tx2"/>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3" y="432215"/>
            <a:ext cx="8588861"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5"/>
            <a:ext cx="8551441" cy="4965699"/>
          </a:xfrm>
          <a:prstGeom prst="rect">
            <a:avLst/>
          </a:prstGeom>
        </p:spPr>
        <p:txBody>
          <a:bodyPr vert="horz" lIns="91431" tIns="45716" rIns="91431" bIns="45716"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2011 Cisco and/or its affiliates. All rights reserved.</a:t>
            </a:r>
            <a:endParaRPr lang="en-US" sz="600" dirty="0">
              <a:solidFill>
                <a:srgbClr val="C0C0C0"/>
              </a:solidFill>
              <a:latin typeface="Arial"/>
              <a:ea typeface="+mn-ea"/>
            </a:endParaRPr>
          </a:p>
        </p:txBody>
      </p:sp>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spTree>
  </p:cSld>
  <p:clrMap bg1="dk1" tx1="lt1" bg2="dk2" tx2="lt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 id="2147484877" r:id="rId12"/>
    <p:sldLayoutId id="2147484878" r:id="rId13"/>
    <p:sldLayoutId id="2147484879" r:id="rId14"/>
    <p:sldLayoutId id="2147484880" r:id="rId15"/>
    <p:sldLayoutId id="2147484881" r:id="rId16"/>
    <p:sldLayoutId id="2147484882" r:id="rId17"/>
    <p:sldLayoutId id="2147484883" r:id="rId18"/>
    <p:sldLayoutId id="2147484884" r:id="rId19"/>
    <p:sldLayoutId id="2147484885" r:id="rId20"/>
    <p:sldLayoutId id="2147484886" r:id="rId21"/>
    <p:sldLayoutId id="2147484887" r:id="rId22"/>
    <p:sldLayoutId id="2147484888" r:id="rId23"/>
    <p:sldLayoutId id="2147484889" r:id="rId24"/>
    <p:sldLayoutId id="2147484890" r:id="rId25"/>
    <p:sldLayoutId id="2147484891" r:id="rId26"/>
    <p:sldLayoutId id="2147484892" r:id="rId27"/>
    <p:sldLayoutId id="2147484893" r:id="rId28"/>
    <p:sldLayoutId id="2147484894" r:id="rId29"/>
    <p:sldLayoutId id="2147484895" r:id="rId30"/>
    <p:sldLayoutId id="2147484896" r:id="rId31"/>
    <p:sldLayoutId id="2147484897" r:id="rId32"/>
    <p:sldLayoutId id="2147484899" r:id="rId33"/>
    <p:sldLayoutId id="2147484900" r:id="rId34"/>
    <p:sldLayoutId id="2147484901" r:id="rId35"/>
    <p:sldLayoutId id="2147484902" r:id="rId36"/>
    <p:sldLayoutId id="2147484903" r:id="rId37"/>
    <p:sldLayoutId id="2147484904" r:id="rId38"/>
    <p:sldLayoutId id="2147484905" r:id="rId39"/>
    <p:sldLayoutId id="2147484906" r:id="rId40"/>
    <p:sldLayoutId id="2147484907" r:id="rId41"/>
    <p:sldLayoutId id="2147484908" r:id="rId42"/>
  </p:sldLayoutIdLst>
  <p:transition>
    <p:wipe dir="r"/>
  </p:transition>
  <p:timing>
    <p:tnLst>
      <p:par>
        <p:cTn id="1" dur="indefinite" restart="never" nodeType="tmRoot"/>
      </p:par>
    </p:tnLst>
  </p:timing>
  <p:txStyles>
    <p:titleStyle>
      <a:lvl1pPr algn="l" defTabSz="914312" rtl="0" eaLnBrk="1" latinLnBrk="0" hangingPunct="1">
        <a:lnSpc>
          <a:spcPct val="80000"/>
        </a:lnSpc>
        <a:spcBef>
          <a:spcPct val="0"/>
        </a:spcBef>
        <a:buNone/>
        <a:defRPr lang="en-US" sz="3600" b="0" kern="1200" spc="-100" baseline="0" dirty="0">
          <a:gradFill>
            <a:gsLst>
              <a:gs pos="0">
                <a:schemeClr val="bg1"/>
              </a:gs>
              <a:gs pos="100000">
                <a:schemeClr val="tx1"/>
              </a:gs>
            </a:gsLst>
            <a:lin ang="3600000" scaled="0"/>
          </a:gradFill>
          <a:latin typeface="+mj-lt"/>
          <a:ea typeface="+mj-ea"/>
          <a:cs typeface="+mj-cs"/>
        </a:defRPr>
      </a:lvl1pPr>
    </p:titleStyle>
    <p:body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chemeClr val="tx2"/>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chemeClr val="tx2"/>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chemeClr val="tx2"/>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chemeClr val="tx2"/>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chemeClr val="tx2"/>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3" y="432215"/>
            <a:ext cx="8588861"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5"/>
            <a:ext cx="8551441" cy="4965699"/>
          </a:xfrm>
          <a:prstGeom prst="rect">
            <a:avLst/>
          </a:prstGeom>
        </p:spPr>
        <p:txBody>
          <a:bodyPr vert="horz" lIns="91431" tIns="45716" rIns="91431" bIns="45716" rtlCol="0">
            <a:norm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 name="Rectangle 7"/>
          <p:cNvSpPr>
            <a:spLocks noChangeArrowheads="1"/>
          </p:cNvSpPr>
          <p:nvPr/>
        </p:nvSpPr>
        <p:spPr bwMode="ltGray">
          <a:xfrm>
            <a:off x="8649540"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3" name="Picture 12" descr="bottom bar.jpg"/>
          <p:cNvPicPr>
            <a:picLocks noChangeAspect="1"/>
          </p:cNvPicPr>
          <p:nvPr/>
        </p:nvPicPr>
        <p:blipFill>
          <a:blip r:embed="rId41" cstate="print"/>
          <a:stretch>
            <a:fillRect/>
          </a:stretch>
        </p:blipFill>
        <p:spPr>
          <a:xfrm>
            <a:off x="333376"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4912" r:id="rId1"/>
    <p:sldLayoutId id="2147484913" r:id="rId2"/>
    <p:sldLayoutId id="2147484914" r:id="rId3"/>
    <p:sldLayoutId id="2147484915" r:id="rId4"/>
    <p:sldLayoutId id="2147484916" r:id="rId5"/>
    <p:sldLayoutId id="2147484917" r:id="rId6"/>
    <p:sldLayoutId id="2147484918" r:id="rId7"/>
    <p:sldLayoutId id="2147484919" r:id="rId8"/>
    <p:sldLayoutId id="2147484920" r:id="rId9"/>
    <p:sldLayoutId id="2147484921" r:id="rId10"/>
    <p:sldLayoutId id="2147484922" r:id="rId11"/>
    <p:sldLayoutId id="2147484923" r:id="rId12"/>
    <p:sldLayoutId id="2147484924" r:id="rId13"/>
    <p:sldLayoutId id="2147484925" r:id="rId14"/>
    <p:sldLayoutId id="2147484926" r:id="rId15"/>
    <p:sldLayoutId id="2147484927" r:id="rId16"/>
    <p:sldLayoutId id="2147484928" r:id="rId17"/>
    <p:sldLayoutId id="2147484929" r:id="rId18"/>
    <p:sldLayoutId id="2147484930" r:id="rId19"/>
    <p:sldLayoutId id="2147484931" r:id="rId20"/>
    <p:sldLayoutId id="2147484932" r:id="rId21"/>
    <p:sldLayoutId id="2147484933" r:id="rId22"/>
    <p:sldLayoutId id="2147484934" r:id="rId23"/>
    <p:sldLayoutId id="2147484935" r:id="rId24"/>
    <p:sldLayoutId id="2147484936" r:id="rId25"/>
    <p:sldLayoutId id="2147484937" r:id="rId26"/>
    <p:sldLayoutId id="2147484938" r:id="rId27"/>
    <p:sldLayoutId id="2147484939" r:id="rId28"/>
    <p:sldLayoutId id="2147484940" r:id="rId29"/>
    <p:sldLayoutId id="2147484941" r:id="rId30"/>
    <p:sldLayoutId id="2147484942" r:id="rId31"/>
    <p:sldLayoutId id="2147484944" r:id="rId32"/>
    <p:sldLayoutId id="2147484945" r:id="rId33"/>
    <p:sldLayoutId id="2147484946" r:id="rId34"/>
    <p:sldLayoutId id="2147484947" r:id="rId35"/>
    <p:sldLayoutId id="2147484948" r:id="rId36"/>
    <p:sldLayoutId id="2147484949" r:id="rId37"/>
    <p:sldLayoutId id="2147484950" r:id="rId38"/>
    <p:sldLayoutId id="2147484951" r:id="rId39"/>
  </p:sldLayoutIdLst>
  <p:transition spd="med">
    <p:wipe dir="r"/>
  </p:transition>
  <p:timing>
    <p:tnLst>
      <p:par>
        <p:cTn id="1" dur="indefinite" restart="never" nodeType="tmRoot"/>
      </p:par>
    </p:tnLst>
  </p:timing>
  <p:hf sldNum="0" hdr="0" ftr="0" dt="0"/>
  <p:txStyles>
    <p:titleStyle>
      <a:lvl1pPr algn="l" defTabSz="914312" rtl="0" eaLnBrk="1" latinLnBrk="0" hangingPunct="1">
        <a:lnSpc>
          <a:spcPct val="80000"/>
        </a:lnSpc>
        <a:spcBef>
          <a:spcPct val="0"/>
        </a:spcBef>
        <a:buNone/>
        <a:defRPr lang="en-US" sz="3600" b="0" kern="1200" spc="-10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3" y="432215"/>
            <a:ext cx="8588861"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5"/>
            <a:ext cx="8551441" cy="4965699"/>
          </a:xfrm>
          <a:prstGeom prst="rect">
            <a:avLst/>
          </a:prstGeom>
        </p:spPr>
        <p:txBody>
          <a:bodyPr vert="horz" lIns="91431" tIns="45716" rIns="91431" bIns="45716"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smtClean="0">
                <a:solidFill>
                  <a:srgbClr val="C0C0C0"/>
                </a:solidFill>
                <a:latin typeface="Arial"/>
              </a:rPr>
              <a:t>© 2010 Cisco and/or its affiliates. All rights reserved.</a:t>
            </a:r>
            <a:endParaRPr lang="en-US" sz="600" dirty="0">
              <a:solidFill>
                <a:srgbClr val="C0C0C0"/>
              </a:solidFill>
              <a:latin typeface="Arial"/>
            </a:endParaRPr>
          </a:p>
        </p:txBody>
      </p:sp>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9"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48" cstate="print"/>
          <a:stretch>
            <a:fillRect/>
          </a:stretch>
        </p:blipFill>
        <p:spPr>
          <a:xfrm>
            <a:off x="333376"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4953" r:id="rId1"/>
    <p:sldLayoutId id="2147484954" r:id="rId2"/>
    <p:sldLayoutId id="2147484955" r:id="rId3"/>
    <p:sldLayoutId id="2147484956" r:id="rId4"/>
    <p:sldLayoutId id="2147484957" r:id="rId5"/>
    <p:sldLayoutId id="2147484958" r:id="rId6"/>
    <p:sldLayoutId id="2147484959" r:id="rId7"/>
    <p:sldLayoutId id="2147484960" r:id="rId8"/>
    <p:sldLayoutId id="2147484961" r:id="rId9"/>
    <p:sldLayoutId id="2147484962" r:id="rId10"/>
    <p:sldLayoutId id="2147484963" r:id="rId11"/>
    <p:sldLayoutId id="2147484964" r:id="rId12"/>
    <p:sldLayoutId id="2147484965" r:id="rId13"/>
    <p:sldLayoutId id="2147484966" r:id="rId14"/>
    <p:sldLayoutId id="2147484967" r:id="rId15"/>
    <p:sldLayoutId id="2147484968" r:id="rId16"/>
    <p:sldLayoutId id="2147484969" r:id="rId17"/>
    <p:sldLayoutId id="2147484970" r:id="rId18"/>
    <p:sldLayoutId id="2147484971" r:id="rId19"/>
    <p:sldLayoutId id="2147484972" r:id="rId20"/>
    <p:sldLayoutId id="2147484973" r:id="rId21"/>
    <p:sldLayoutId id="2147484974" r:id="rId22"/>
    <p:sldLayoutId id="2147484975" r:id="rId23"/>
    <p:sldLayoutId id="2147484976" r:id="rId24"/>
    <p:sldLayoutId id="2147484977" r:id="rId25"/>
    <p:sldLayoutId id="2147484978" r:id="rId26"/>
    <p:sldLayoutId id="2147484979" r:id="rId27"/>
    <p:sldLayoutId id="2147484980" r:id="rId28"/>
    <p:sldLayoutId id="2147484981" r:id="rId29"/>
    <p:sldLayoutId id="2147484982" r:id="rId30"/>
    <p:sldLayoutId id="2147484983" r:id="rId31"/>
    <p:sldLayoutId id="2147484984" r:id="rId32"/>
    <p:sldLayoutId id="2147484985" r:id="rId33"/>
    <p:sldLayoutId id="2147484986" r:id="rId34"/>
    <p:sldLayoutId id="2147484987" r:id="rId35"/>
    <p:sldLayoutId id="2147484988" r:id="rId36"/>
    <p:sldLayoutId id="2147484989" r:id="rId37"/>
    <p:sldLayoutId id="2147484990" r:id="rId38"/>
    <p:sldLayoutId id="2147484991" r:id="rId39"/>
    <p:sldLayoutId id="2147484993" r:id="rId40"/>
    <p:sldLayoutId id="2147484994" r:id="rId41"/>
    <p:sldLayoutId id="2147484995" r:id="rId42"/>
    <p:sldLayoutId id="2147484996" r:id="rId43"/>
    <p:sldLayoutId id="2147484997" r:id="rId44"/>
    <p:sldLayoutId id="2147484998" r:id="rId45"/>
    <p:sldLayoutId id="2147484999" r:id="rId46"/>
  </p:sldLayoutIdLst>
  <p:transition>
    <p:wipe dir="r"/>
  </p:transition>
  <p:timing>
    <p:tnLst>
      <p:par>
        <p:cTn id="1" dur="indefinite" restart="never" nodeType="tmRoot"/>
      </p:par>
    </p:tnLst>
  </p:timing>
  <p:txStyles>
    <p:title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3" y="432215"/>
            <a:ext cx="8588861"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5"/>
            <a:ext cx="8551441" cy="4965699"/>
          </a:xfrm>
          <a:prstGeom prst="rect">
            <a:avLst/>
          </a:prstGeom>
        </p:spPr>
        <p:txBody>
          <a:bodyPr vert="horz" lIns="91431" tIns="45716" rIns="91431" bIns="45716"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a:r>
              <a:rPr lang="en-US" sz="600" dirty="0">
                <a:solidFill>
                  <a:srgbClr val="C0C0C0"/>
                </a:solidFill>
                <a:latin typeface="Arial"/>
              </a:rPr>
              <a:t>© 2010 Cisco and/or its affiliates. All rights reserved.</a:t>
            </a:r>
          </a:p>
        </p:txBody>
      </p:sp>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a:r>
              <a:rPr lang="en-US" sz="600" dirty="0">
                <a:solidFill>
                  <a:srgbClr val="C0C0C0"/>
                </a:solidFill>
                <a:latin typeface="Arial"/>
              </a:rPr>
              <a:t>Cisco Confidential</a:t>
            </a:r>
          </a:p>
        </p:txBody>
      </p:sp>
      <p:sp>
        <p:nvSpPr>
          <p:cNvPr id="9"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a:fld id="{DFCF27A5-1A5B-48D3-A060-2758FFBB1ADD}" type="slidenum">
              <a:rPr lang="en-US" sz="600">
                <a:solidFill>
                  <a:srgbClr val="C0C0C0"/>
                </a:solidFill>
                <a:latin typeface="Arial"/>
              </a:rPr>
              <a:pPr algn="r" defTabSz="814310"/>
              <a:t>‹#›</a:t>
            </a:fld>
            <a:endParaRPr lang="en-US" sz="600" dirty="0">
              <a:solidFill>
                <a:srgbClr val="C0C0C0"/>
              </a:solidFill>
              <a:latin typeface="Arial"/>
            </a:endParaRPr>
          </a:p>
        </p:txBody>
      </p:sp>
      <p:pic>
        <p:nvPicPr>
          <p:cNvPr id="13" name="Picture 12" descr="bottom bar.jpg"/>
          <p:cNvPicPr>
            <a:picLocks noChangeAspect="1"/>
          </p:cNvPicPr>
          <p:nvPr/>
        </p:nvPicPr>
        <p:blipFill>
          <a:blip r:embed="rId61" cstate="print"/>
          <a:stretch>
            <a:fillRect/>
          </a:stretch>
        </p:blipFill>
        <p:spPr>
          <a:xfrm>
            <a:off x="333376"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5001" r:id="rId1"/>
    <p:sldLayoutId id="2147485002" r:id="rId2"/>
    <p:sldLayoutId id="2147485003" r:id="rId3"/>
    <p:sldLayoutId id="2147485004" r:id="rId4"/>
    <p:sldLayoutId id="2147485005" r:id="rId5"/>
    <p:sldLayoutId id="2147485006" r:id="rId6"/>
    <p:sldLayoutId id="2147485007" r:id="rId7"/>
    <p:sldLayoutId id="2147485008" r:id="rId8"/>
    <p:sldLayoutId id="2147485009" r:id="rId9"/>
    <p:sldLayoutId id="2147485010" r:id="rId10"/>
    <p:sldLayoutId id="2147485011" r:id="rId11"/>
    <p:sldLayoutId id="2147485012" r:id="rId12"/>
    <p:sldLayoutId id="2147485013" r:id="rId13"/>
    <p:sldLayoutId id="2147485014" r:id="rId14"/>
    <p:sldLayoutId id="2147485015" r:id="rId15"/>
    <p:sldLayoutId id="2147485016" r:id="rId16"/>
    <p:sldLayoutId id="2147485017" r:id="rId17"/>
    <p:sldLayoutId id="2147485018" r:id="rId18"/>
    <p:sldLayoutId id="2147485019" r:id="rId19"/>
    <p:sldLayoutId id="2147485020" r:id="rId20"/>
    <p:sldLayoutId id="2147485021" r:id="rId21"/>
    <p:sldLayoutId id="2147485022" r:id="rId22"/>
    <p:sldLayoutId id="2147485023" r:id="rId23"/>
    <p:sldLayoutId id="2147485024" r:id="rId24"/>
    <p:sldLayoutId id="2147485025" r:id="rId25"/>
    <p:sldLayoutId id="2147485026" r:id="rId26"/>
    <p:sldLayoutId id="2147485027" r:id="rId27"/>
    <p:sldLayoutId id="2147485028" r:id="rId28"/>
    <p:sldLayoutId id="2147485029" r:id="rId29"/>
    <p:sldLayoutId id="2147485030" r:id="rId30"/>
    <p:sldLayoutId id="2147485031" r:id="rId31"/>
    <p:sldLayoutId id="2147485032" r:id="rId32"/>
    <p:sldLayoutId id="2147485033" r:id="rId33"/>
    <p:sldLayoutId id="2147485035" r:id="rId34"/>
    <p:sldLayoutId id="2147485037" r:id="rId35"/>
    <p:sldLayoutId id="2147485038" r:id="rId36"/>
    <p:sldLayoutId id="2147485039" r:id="rId37"/>
    <p:sldLayoutId id="2147485040" r:id="rId38"/>
    <p:sldLayoutId id="2147485041" r:id="rId39"/>
    <p:sldLayoutId id="2147485043" r:id="rId40"/>
    <p:sldLayoutId id="2147485044" r:id="rId41"/>
    <p:sldLayoutId id="2147485045" r:id="rId42"/>
    <p:sldLayoutId id="2147485046" r:id="rId43"/>
    <p:sldLayoutId id="2147485047" r:id="rId44"/>
    <p:sldLayoutId id="2147485048" r:id="rId45"/>
    <p:sldLayoutId id="2147485049" r:id="rId46"/>
    <p:sldLayoutId id="2147485050" r:id="rId47"/>
    <p:sldLayoutId id="2147485051" r:id="rId48"/>
    <p:sldLayoutId id="2147485052" r:id="rId49"/>
    <p:sldLayoutId id="2147485053" r:id="rId50"/>
    <p:sldLayoutId id="2147485054" r:id="rId51"/>
    <p:sldLayoutId id="2147485055" r:id="rId52"/>
    <p:sldLayoutId id="2147485056" r:id="rId53"/>
    <p:sldLayoutId id="2147485057" r:id="rId54"/>
    <p:sldLayoutId id="2147485058" r:id="rId55"/>
    <p:sldLayoutId id="2147485059" r:id="rId56"/>
    <p:sldLayoutId id="2147485060" r:id="rId57"/>
    <p:sldLayoutId id="2147485061" r:id="rId58"/>
    <p:sldLayoutId id="2147485062" r:id="rId59"/>
  </p:sldLayoutIdLst>
  <p:transition>
    <p:wipe dir="r"/>
  </p:transition>
  <p:timing>
    <p:tnLst>
      <p:par>
        <p:cTn id="1" dur="indefinite" restart="never" nodeType="tmRoot"/>
      </p:par>
    </p:tnLst>
  </p:timing>
  <p:txStyles>
    <p:title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9703" y="432215"/>
            <a:ext cx="8588861" cy="838200"/>
          </a:xfrm>
          <a:prstGeom prst="rect">
            <a:avLst/>
          </a:prstGeom>
        </p:spPr>
        <p:txBody>
          <a:bodyPr vert="horz" lIns="82288" tIns="45716" rIns="82288" bIns="45716" rtlCol="0" anchor="b" anchorCtr="0">
            <a:noAutofit/>
          </a:bodyPr>
          <a:lstStyle/>
          <a:p>
            <a:r>
              <a:rPr lang="en-US" dirty="0" smtClean="0"/>
              <a:t>Slide Title Goes Here</a:t>
            </a:r>
            <a:endParaRPr lang="en-US" dirty="0"/>
          </a:p>
        </p:txBody>
      </p:sp>
      <p:sp>
        <p:nvSpPr>
          <p:cNvPr id="3" name="Text Placeholder 2"/>
          <p:cNvSpPr>
            <a:spLocks noGrp="1"/>
          </p:cNvSpPr>
          <p:nvPr>
            <p:ph type="body" idx="1"/>
          </p:nvPr>
        </p:nvSpPr>
        <p:spPr>
          <a:xfrm>
            <a:off x="229702" y="1339745"/>
            <a:ext cx="8551441" cy="4965699"/>
          </a:xfrm>
          <a:prstGeom prst="rect">
            <a:avLst/>
          </a:prstGeom>
        </p:spPr>
        <p:txBody>
          <a:bodyPr vert="horz" lIns="91431" tIns="45716" rIns="91431" bIns="45716" rtlCol="0">
            <a:no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4"/>
          <p:cNvSpPr>
            <a:spLocks noChangeArrowheads="1"/>
          </p:cNvSpPr>
          <p:nvPr/>
        </p:nvSpPr>
        <p:spPr bwMode="ltGray">
          <a:xfrm>
            <a:off x="251374" y="6586255"/>
            <a:ext cx="3420515" cy="175249"/>
          </a:xfrm>
          <a:prstGeom prst="rect">
            <a:avLst/>
          </a:prstGeom>
          <a:noFill/>
          <a:ln w="9525">
            <a:noFill/>
            <a:miter lim="800000"/>
            <a:headEnd/>
            <a:tailEnd/>
          </a:ln>
          <a:effectLst/>
        </p:spPr>
        <p:txBody>
          <a:bodyPr wrap="square" lIns="82116" tIns="41057" rIns="82116" bIns="41057" anchor="b" anchorCtr="0">
            <a:spAutoFit/>
          </a:bodyPr>
          <a:lstStyle/>
          <a:p>
            <a:pPr defTabSz="814310" fontAlgn="auto">
              <a:spcBef>
                <a:spcPts val="0"/>
              </a:spcBef>
              <a:spcAft>
                <a:spcPts val="0"/>
              </a:spcAft>
            </a:pPr>
            <a:r>
              <a:rPr lang="en-US" sz="600" dirty="0" smtClean="0">
                <a:solidFill>
                  <a:srgbClr val="C0C0C0"/>
                </a:solidFill>
                <a:latin typeface="Arial"/>
                <a:ea typeface="+mn-ea"/>
              </a:rPr>
              <a:t>© 2010 Cisco and/or its affiliates. All rights reserved.</a:t>
            </a:r>
            <a:endParaRPr lang="en-US" sz="600" dirty="0">
              <a:solidFill>
                <a:srgbClr val="C0C0C0"/>
              </a:solidFill>
              <a:latin typeface="Arial"/>
              <a:ea typeface="+mn-ea"/>
            </a:endParaRPr>
          </a:p>
        </p:txBody>
      </p:sp>
      <p:sp>
        <p:nvSpPr>
          <p:cNvPr id="11" name="Rectangle 5"/>
          <p:cNvSpPr>
            <a:spLocks noChangeArrowheads="1"/>
          </p:cNvSpPr>
          <p:nvPr/>
        </p:nvSpPr>
        <p:spPr bwMode="ltGray">
          <a:xfrm>
            <a:off x="7784643" y="6584521"/>
            <a:ext cx="791007" cy="175249"/>
          </a:xfrm>
          <a:prstGeom prst="rect">
            <a:avLst/>
          </a:prstGeom>
          <a:noFill/>
          <a:ln w="9525">
            <a:noFill/>
            <a:miter lim="800000"/>
            <a:headEnd/>
            <a:tailEnd/>
          </a:ln>
          <a:effectLst/>
        </p:spPr>
        <p:txBody>
          <a:bodyPr wrap="none" lIns="82116" tIns="41057" rIns="82116" bIns="41057" anchor="b">
            <a:spAutoFit/>
          </a:bodyPr>
          <a:lstStyle/>
          <a:p>
            <a:pPr algn="r" defTabSz="814310" fontAlgn="auto">
              <a:spcBef>
                <a:spcPts val="0"/>
              </a:spcBef>
              <a:spcAft>
                <a:spcPts val="0"/>
              </a:spcAft>
            </a:pPr>
            <a:r>
              <a:rPr lang="en-US" sz="600" dirty="0">
                <a:solidFill>
                  <a:srgbClr val="C0C0C0"/>
                </a:solidFill>
                <a:latin typeface="Arial"/>
                <a:ea typeface="+mn-ea"/>
              </a:rPr>
              <a:t>Cisco Confidential</a:t>
            </a:r>
          </a:p>
        </p:txBody>
      </p:sp>
      <p:sp>
        <p:nvSpPr>
          <p:cNvPr id="9" name="Rectangle 7"/>
          <p:cNvSpPr>
            <a:spLocks noChangeArrowheads="1"/>
          </p:cNvSpPr>
          <p:nvPr/>
        </p:nvSpPr>
        <p:spPr bwMode="ltGray">
          <a:xfrm>
            <a:off x="8639997" y="6580417"/>
            <a:ext cx="260414" cy="175249"/>
          </a:xfrm>
          <a:prstGeom prst="rect">
            <a:avLst/>
          </a:prstGeom>
          <a:noFill/>
          <a:ln w="9525" algn="ctr">
            <a:noFill/>
            <a:miter lim="800000"/>
            <a:headEnd/>
            <a:tailEnd/>
          </a:ln>
          <a:effectLst/>
        </p:spPr>
        <p:txBody>
          <a:bodyPr wrap="none" lIns="82116" tIns="41057" rIns="82116" bIns="41057" anchor="b">
            <a:spAutoFit/>
          </a:bodyPr>
          <a:lstStyle/>
          <a:p>
            <a:pPr algn="r" defTabSz="814310" fontAlgn="auto">
              <a:spcBef>
                <a:spcPts val="0"/>
              </a:spcBef>
              <a:spcAft>
                <a:spcPts val="0"/>
              </a:spcAft>
            </a:pPr>
            <a:fld id="{DFCF27A5-1A5B-48D3-A060-2758FFBB1ADD}" type="slidenum">
              <a:rPr lang="en-US" sz="600">
                <a:solidFill>
                  <a:srgbClr val="C0C0C0"/>
                </a:solidFill>
                <a:latin typeface="Arial"/>
                <a:ea typeface="+mn-ea"/>
              </a:rPr>
              <a:pPr algn="r" defTabSz="814310" fontAlgn="auto">
                <a:spcBef>
                  <a:spcPts val="0"/>
                </a:spcBef>
                <a:spcAft>
                  <a:spcPts val="0"/>
                </a:spcAft>
              </a:pPr>
              <a:t>‹#›</a:t>
            </a:fld>
            <a:endParaRPr lang="en-US" sz="600" dirty="0">
              <a:solidFill>
                <a:srgbClr val="C0C0C0"/>
              </a:solidFill>
              <a:latin typeface="Arial"/>
              <a:ea typeface="+mn-ea"/>
            </a:endParaRPr>
          </a:p>
        </p:txBody>
      </p:sp>
      <p:pic>
        <p:nvPicPr>
          <p:cNvPr id="13" name="Picture 12" descr="bottom bar.jpg"/>
          <p:cNvPicPr>
            <a:picLocks noChangeAspect="1"/>
          </p:cNvPicPr>
          <p:nvPr/>
        </p:nvPicPr>
        <p:blipFill>
          <a:blip r:embed="rId37" cstate="print"/>
          <a:stretch>
            <a:fillRect/>
          </a:stretch>
        </p:blipFill>
        <p:spPr>
          <a:xfrm>
            <a:off x="333376" y="6378339"/>
            <a:ext cx="8477250" cy="162912"/>
          </a:xfrm>
          <a:prstGeom prst="rect">
            <a:avLst/>
          </a:prstGeom>
        </p:spPr>
      </p:pic>
    </p:spTree>
  </p:cSld>
  <p:clrMap bg1="lt1" tx1="dk1" bg2="lt2" tx2="dk2" accent1="accent1" accent2="accent2" accent3="accent3" accent4="accent4" accent5="accent5" accent6="accent6" hlink="hlink" folHlink="folHlink"/>
  <p:sldLayoutIdLst>
    <p:sldLayoutId id="2147485065" r:id="rId1"/>
    <p:sldLayoutId id="2147485066" r:id="rId2"/>
    <p:sldLayoutId id="2147485067" r:id="rId3"/>
    <p:sldLayoutId id="2147485068" r:id="rId4"/>
    <p:sldLayoutId id="2147485069" r:id="rId5"/>
    <p:sldLayoutId id="2147485070" r:id="rId6"/>
    <p:sldLayoutId id="2147485071" r:id="rId7"/>
    <p:sldLayoutId id="2147485072" r:id="rId8"/>
    <p:sldLayoutId id="2147485073" r:id="rId9"/>
    <p:sldLayoutId id="2147485074" r:id="rId10"/>
    <p:sldLayoutId id="2147485075" r:id="rId11"/>
    <p:sldLayoutId id="2147485076" r:id="rId12"/>
    <p:sldLayoutId id="2147485077" r:id="rId13"/>
    <p:sldLayoutId id="2147485078" r:id="rId14"/>
    <p:sldLayoutId id="2147485079" r:id="rId15"/>
    <p:sldLayoutId id="2147485080" r:id="rId16"/>
    <p:sldLayoutId id="2147485081" r:id="rId17"/>
    <p:sldLayoutId id="2147485082" r:id="rId18"/>
    <p:sldLayoutId id="2147485083" r:id="rId19"/>
    <p:sldLayoutId id="2147485084" r:id="rId20"/>
    <p:sldLayoutId id="2147485085" r:id="rId21"/>
    <p:sldLayoutId id="2147485086" r:id="rId22"/>
    <p:sldLayoutId id="2147485087" r:id="rId23"/>
    <p:sldLayoutId id="2147485088" r:id="rId24"/>
    <p:sldLayoutId id="2147485089" r:id="rId25"/>
    <p:sldLayoutId id="2147485090" r:id="rId26"/>
    <p:sldLayoutId id="2147485091" r:id="rId27"/>
    <p:sldLayoutId id="2147485092" r:id="rId28"/>
    <p:sldLayoutId id="2147485093" r:id="rId29"/>
    <p:sldLayoutId id="2147485094" r:id="rId30"/>
    <p:sldLayoutId id="2147485095" r:id="rId31"/>
    <p:sldLayoutId id="2147485096" r:id="rId32"/>
    <p:sldLayoutId id="2147485097" r:id="rId33"/>
    <p:sldLayoutId id="2147485098" r:id="rId34"/>
    <p:sldLayoutId id="2147485099" r:id="rId35"/>
  </p:sldLayoutIdLst>
  <p:transition>
    <p:wipe dir="r"/>
  </p:transition>
  <p:timing>
    <p:tnLst>
      <p:par>
        <p:cTn id="1" dur="indefinite" restart="never" nodeType="tmRoot"/>
      </p:par>
    </p:tnLst>
  </p:timing>
  <p:txStyles>
    <p:titleStyle>
      <a:lvl1pPr algn="l" defTabSz="914312" rtl="0" eaLnBrk="1" latinLnBrk="0" hangingPunct="1">
        <a:lnSpc>
          <a:spcPct val="80000"/>
        </a:lnSpc>
        <a:spcBef>
          <a:spcPct val="0"/>
        </a:spcBef>
        <a:buNone/>
        <a:defRPr lang="en-US" sz="3600" b="0" kern="1200" spc="0" baseline="0" dirty="0">
          <a:gradFill>
            <a:gsLst>
              <a:gs pos="0">
                <a:schemeClr val="tx1"/>
              </a:gs>
              <a:gs pos="44000">
                <a:srgbClr val="01BBBB"/>
              </a:gs>
              <a:gs pos="100000">
                <a:schemeClr val="accent4"/>
              </a:gs>
            </a:gsLst>
            <a:lin ang="4800000" scaled="0"/>
          </a:gradFill>
          <a:latin typeface="+mj-lt"/>
          <a:ea typeface="+mj-ea"/>
          <a:cs typeface="+mj-cs"/>
        </a:defRPr>
      </a:lvl1pPr>
    </p:titleStyle>
    <p:body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2" rtl="0" eaLnBrk="1" latinLnBrk="0" hangingPunct="1">
        <a:defRPr sz="1800" kern="1200">
          <a:solidFill>
            <a:schemeClr val="tx1"/>
          </a:solidFill>
          <a:latin typeface="+mn-lt"/>
          <a:ea typeface="+mn-ea"/>
          <a:cs typeface="+mn-cs"/>
        </a:defRPr>
      </a:lvl1pPr>
      <a:lvl2pPr marL="457156" algn="l" defTabSz="914312" rtl="0" eaLnBrk="1" latinLnBrk="0" hangingPunct="1">
        <a:defRPr sz="1800" kern="1200">
          <a:solidFill>
            <a:schemeClr val="tx1"/>
          </a:solidFill>
          <a:latin typeface="+mn-lt"/>
          <a:ea typeface="+mn-ea"/>
          <a:cs typeface="+mn-cs"/>
        </a:defRPr>
      </a:lvl2pPr>
      <a:lvl3pPr marL="914312" algn="l" defTabSz="914312" rtl="0" eaLnBrk="1" latinLnBrk="0" hangingPunct="1">
        <a:defRPr sz="1800" kern="1200">
          <a:solidFill>
            <a:schemeClr val="tx1"/>
          </a:solidFill>
          <a:latin typeface="+mn-lt"/>
          <a:ea typeface="+mn-ea"/>
          <a:cs typeface="+mn-cs"/>
        </a:defRPr>
      </a:lvl3pPr>
      <a:lvl4pPr marL="1371467" algn="l" defTabSz="914312" rtl="0" eaLnBrk="1" latinLnBrk="0" hangingPunct="1">
        <a:defRPr sz="1800" kern="1200">
          <a:solidFill>
            <a:schemeClr val="tx1"/>
          </a:solidFill>
          <a:latin typeface="+mn-lt"/>
          <a:ea typeface="+mn-ea"/>
          <a:cs typeface="+mn-cs"/>
        </a:defRPr>
      </a:lvl4pPr>
      <a:lvl5pPr marL="1828623" algn="l" defTabSz="914312" rtl="0" eaLnBrk="1" latinLnBrk="0" hangingPunct="1">
        <a:defRPr sz="1800" kern="1200">
          <a:solidFill>
            <a:schemeClr val="tx1"/>
          </a:solidFill>
          <a:latin typeface="+mn-lt"/>
          <a:ea typeface="+mn-ea"/>
          <a:cs typeface="+mn-cs"/>
        </a:defRPr>
      </a:lvl5pPr>
      <a:lvl6pPr marL="2285779" algn="l" defTabSz="914312" rtl="0" eaLnBrk="1" latinLnBrk="0" hangingPunct="1">
        <a:defRPr sz="1800" kern="1200">
          <a:solidFill>
            <a:schemeClr val="tx1"/>
          </a:solidFill>
          <a:latin typeface="+mn-lt"/>
          <a:ea typeface="+mn-ea"/>
          <a:cs typeface="+mn-cs"/>
        </a:defRPr>
      </a:lvl6pPr>
      <a:lvl7pPr marL="2742935" algn="l" defTabSz="914312" rtl="0" eaLnBrk="1" latinLnBrk="0" hangingPunct="1">
        <a:defRPr sz="1800" kern="1200">
          <a:solidFill>
            <a:schemeClr val="tx1"/>
          </a:solidFill>
          <a:latin typeface="+mn-lt"/>
          <a:ea typeface="+mn-ea"/>
          <a:cs typeface="+mn-cs"/>
        </a:defRPr>
      </a:lvl7pPr>
      <a:lvl8pPr marL="3200090" algn="l" defTabSz="914312" rtl="0" eaLnBrk="1" latinLnBrk="0" hangingPunct="1">
        <a:defRPr sz="1800" kern="1200">
          <a:solidFill>
            <a:schemeClr val="tx1"/>
          </a:solidFill>
          <a:latin typeface="+mn-lt"/>
          <a:ea typeface="+mn-ea"/>
          <a:cs typeface="+mn-cs"/>
        </a:defRPr>
      </a:lvl8pPr>
      <a:lvl9pPr marL="3657246" algn="l" defTabSz="9143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1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3.png"/><Relationship Id="rId7" Type="http://schemas.openxmlformats.org/officeDocument/2006/relationships/diagramLayout" Target="../diagrams/layout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Data" Target="../diagrams/data1.xml"/><Relationship Id="rId11" Type="http://schemas.openxmlformats.org/officeDocument/2006/relationships/image" Target="../media/image46.jpeg"/><Relationship Id="rId5" Type="http://schemas.openxmlformats.org/officeDocument/2006/relationships/image" Target="../media/image45.png"/><Relationship Id="rId10" Type="http://schemas.microsoft.com/office/2007/relationships/diagramDrawing" Target="../diagrams/drawing1.xml"/><Relationship Id="rId4" Type="http://schemas.openxmlformats.org/officeDocument/2006/relationships/image" Target="../media/image44.jpe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40.emf"/><Relationship Id="rId4" Type="http://schemas.openxmlformats.org/officeDocument/2006/relationships/image" Target="../media/image47.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50.wmf"/><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0.emf"/><Relationship Id="rId5" Type="http://schemas.openxmlformats.org/officeDocument/2006/relationships/image" Target="../media/image49.emf"/><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50.wmf"/><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0.emf"/><Relationship Id="rId5" Type="http://schemas.openxmlformats.org/officeDocument/2006/relationships/image" Target="../media/image49.emf"/><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38.png"/><Relationship Id="rId5" Type="http://schemas.openxmlformats.org/officeDocument/2006/relationships/image" Target="../media/image51.emf"/><Relationship Id="rId4" Type="http://schemas.openxmlformats.org/officeDocument/2006/relationships/image" Target="../media/image4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38.png"/><Relationship Id="rId7"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42.xml"/><Relationship Id="rId6" Type="http://schemas.openxmlformats.org/officeDocument/2006/relationships/image" Target="../media/image50.wmf"/><Relationship Id="rId5" Type="http://schemas.openxmlformats.org/officeDocument/2006/relationships/image" Target="../media/image40.emf"/><Relationship Id="rId4" Type="http://schemas.openxmlformats.org/officeDocument/2006/relationships/image" Target="../media/image49.emf"/></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8.png"/><Relationship Id="rId7"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71.png"/><Relationship Id="rId4" Type="http://schemas.openxmlformats.org/officeDocument/2006/relationships/image" Target="../media/image7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2.xml.rels><?xml version="1.0" encoding="UTF-8" standalone="yes"?>
<Relationships xmlns="http://schemas.openxmlformats.org/package/2006/relationships"><Relationship Id="rId3" Type="http://schemas.openxmlformats.org/officeDocument/2006/relationships/hyperlink" Target="http://www.cisco.com/go/nexus1000v" TargetMode="External"/><Relationship Id="rId7" Type="http://schemas.openxmlformats.org/officeDocument/2006/relationships/hyperlink" Target="http://www.cisco.com/go/microsoft" TargetMode="External"/><Relationship Id="rId2" Type="http://schemas.openxmlformats.org/officeDocument/2006/relationships/hyperlink" Target="http://www.cisco.com/go/1000v/hyper-v" TargetMode="External"/><Relationship Id="rId1" Type="http://schemas.openxmlformats.org/officeDocument/2006/relationships/slideLayout" Target="../slideLayouts/slideLayout632.xml"/><Relationship Id="rId6" Type="http://schemas.openxmlformats.org/officeDocument/2006/relationships/hyperlink" Target="http://developer.cisco.com/web/n1k/hyperv" TargetMode="External"/><Relationship Id="rId5" Type="http://schemas.openxmlformats.org/officeDocument/2006/relationships/hyperlink" Target="http://www.cisco.com/go/1000v" TargetMode="External"/><Relationship Id="rId4" Type="http://schemas.openxmlformats.org/officeDocument/2006/relationships/hyperlink" Target="http://www.cisco.com/go/vs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jpeg"/><Relationship Id="rId10" Type="http://schemas.openxmlformats.org/officeDocument/2006/relationships/image" Target="../media/image35.png"/><Relationship Id="rId4" Type="http://schemas.microsoft.com/office/2007/relationships/hdphoto" Target="../media/hdphoto3.wdp"/><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IG00756lg.jpg"/>
          <p:cNvPicPr>
            <a:picLocks noGrp="1" noChangeAspect="1"/>
          </p:cNvPicPr>
          <p:nvPr>
            <p:ph type="pic" sz="quarter" idx="12"/>
          </p:nvPr>
        </p:nvPicPr>
        <p:blipFill>
          <a:blip r:embed="rId3" cstate="print"/>
          <a:srcRect t="30868" b="30868"/>
          <a:stretch>
            <a:fillRect/>
          </a:stretch>
        </p:blipFill>
        <p:spPr>
          <a:xfrm>
            <a:off x="0" y="1647063"/>
            <a:ext cx="9144000" cy="2359152"/>
          </a:xfrm>
        </p:spPr>
      </p:pic>
      <p:sp>
        <p:nvSpPr>
          <p:cNvPr id="5" name="Title 1"/>
          <p:cNvSpPr txBox="1">
            <a:spLocks/>
          </p:cNvSpPr>
          <p:nvPr/>
        </p:nvSpPr>
        <p:spPr>
          <a:xfrm>
            <a:off x="809798" y="4114800"/>
            <a:ext cx="7449338" cy="1296468"/>
          </a:xfrm>
          <a:prstGeom prst="rect">
            <a:avLst/>
          </a:prstGeom>
        </p:spPr>
        <p:txBody>
          <a:bodyPr vert="horz" lIns="82288" tIns="45716" rIns="82288" bIns="45716" rtlCol="0" anchor="ctr" anchorCtr="0">
            <a:noAutofit/>
          </a:bodyPr>
          <a:lstStyle>
            <a:lvl1pPr algn="l" defTabSz="914400" rtl="0" eaLnBrk="1" latinLnBrk="0" hangingPunct="1">
              <a:lnSpc>
                <a:spcPct val="90000"/>
              </a:lnSpc>
              <a:spcBef>
                <a:spcPct val="0"/>
              </a:spcBef>
              <a:buNone/>
              <a:defRPr sz="3000" b="0" kern="1200">
                <a:solidFill>
                  <a:schemeClr val="tx1"/>
                </a:solidFill>
                <a:latin typeface="+mj-lt"/>
                <a:ea typeface="+mj-ea"/>
                <a:cs typeface="+mj-cs"/>
              </a:defRPr>
            </a:lvl1pPr>
          </a:lstStyle>
          <a:p>
            <a:r>
              <a:rPr lang="en-US" dirty="0" smtClean="0">
                <a:solidFill>
                  <a:srgbClr val="333333"/>
                </a:solidFill>
              </a:rPr>
              <a:t>Cisco Nexus 1000V for Hyper-V</a:t>
            </a:r>
            <a:endParaRPr lang="en-US" dirty="0" smtClean="0">
              <a:solidFill>
                <a:srgbClr val="333333"/>
              </a:solidFill>
              <a:latin typeface="Arial"/>
            </a:endParaRPr>
          </a:p>
        </p:txBody>
      </p:sp>
      <p:sp>
        <p:nvSpPr>
          <p:cNvPr id="8" name="Subtitle 16"/>
          <p:cNvSpPr txBox="1">
            <a:spLocks/>
          </p:cNvSpPr>
          <p:nvPr/>
        </p:nvSpPr>
        <p:spPr>
          <a:xfrm>
            <a:off x="879476" y="5181601"/>
            <a:ext cx="8112125" cy="989013"/>
          </a:xfrm>
          <a:prstGeom prst="rect">
            <a:avLst/>
          </a:prstGeom>
        </p:spPr>
        <p:txBody>
          <a:bodyPr lIns="91431" tIns="45716" rIns="91431" bIns="45716">
            <a:normAutofit fontScale="92500" lnSpcReduction="10000"/>
          </a:bodyPr>
          <a:lstStyle/>
          <a:p>
            <a:pPr marL="228578" indent="-228578" defTabSz="914312" fontAlgn="auto">
              <a:spcBef>
                <a:spcPts val="100"/>
              </a:spcBef>
              <a:spcAft>
                <a:spcPts val="0"/>
              </a:spcAft>
              <a:buClr>
                <a:schemeClr val="tx2"/>
              </a:buClr>
              <a:buSzPct val="90000"/>
              <a:defRPr/>
            </a:pPr>
            <a:r>
              <a:rPr lang="en-US" sz="1600" dirty="0">
                <a:solidFill>
                  <a:srgbClr val="333333"/>
                </a:solidFill>
                <a:latin typeface="+mj-lt"/>
                <a:ea typeface="+mn-ea"/>
              </a:rPr>
              <a:t>Appaji Malla</a:t>
            </a:r>
          </a:p>
          <a:p>
            <a:pPr marL="228578" indent="-228578" defTabSz="914312" fontAlgn="auto">
              <a:spcBef>
                <a:spcPts val="100"/>
              </a:spcBef>
              <a:spcAft>
                <a:spcPts val="0"/>
              </a:spcAft>
              <a:buClr>
                <a:schemeClr val="tx2"/>
              </a:buClr>
              <a:buSzPct val="90000"/>
              <a:defRPr/>
            </a:pPr>
            <a:r>
              <a:rPr lang="en-US" sz="1600" dirty="0">
                <a:solidFill>
                  <a:srgbClr val="333333"/>
                </a:solidFill>
                <a:latin typeface="+mj-lt"/>
                <a:ea typeface="+mn-ea"/>
              </a:rPr>
              <a:t>Sr. Product Marketing Manager</a:t>
            </a:r>
          </a:p>
          <a:p>
            <a:pPr marL="228578" indent="-228578" defTabSz="914312" fontAlgn="auto">
              <a:spcBef>
                <a:spcPts val="100"/>
              </a:spcBef>
              <a:spcAft>
                <a:spcPts val="0"/>
              </a:spcAft>
              <a:buClr>
                <a:schemeClr val="tx2"/>
              </a:buClr>
              <a:buSzPct val="90000"/>
              <a:defRPr/>
            </a:pPr>
            <a:r>
              <a:rPr lang="en-US" sz="1600" dirty="0" smtClean="0">
                <a:solidFill>
                  <a:srgbClr val="333333"/>
                </a:solidFill>
                <a:latin typeface="+mj-lt"/>
                <a:ea typeface="+mn-ea"/>
              </a:rPr>
              <a:t>Cloud Networking  &amp; Services Group</a:t>
            </a:r>
          </a:p>
          <a:p>
            <a:pPr marL="228578" indent="-228578" defTabSz="914312" fontAlgn="auto">
              <a:spcBef>
                <a:spcPts val="100"/>
              </a:spcBef>
              <a:spcAft>
                <a:spcPts val="0"/>
              </a:spcAft>
              <a:buClr>
                <a:schemeClr val="tx2"/>
              </a:buClr>
              <a:buSzPct val="90000"/>
              <a:defRPr/>
            </a:pPr>
            <a:r>
              <a:rPr lang="en-US" sz="1600" dirty="0" smtClean="0">
                <a:solidFill>
                  <a:srgbClr val="333333"/>
                </a:solidFill>
                <a:latin typeface="+mj-lt"/>
                <a:ea typeface="+mn-ea"/>
              </a:rPr>
              <a:t>Cisco Systems Inc.</a:t>
            </a:r>
            <a:endParaRPr lang="en-US" sz="1600" dirty="0">
              <a:solidFill>
                <a:srgbClr val="333333"/>
              </a:solidFill>
              <a:latin typeface="+mj-lt"/>
              <a:ea typeface="+mn-ea"/>
            </a:endParaRPr>
          </a:p>
        </p:txBody>
      </p:sp>
      <p:sp>
        <p:nvSpPr>
          <p:cNvPr id="6" name="TextBox 5"/>
          <p:cNvSpPr txBox="1"/>
          <p:nvPr/>
        </p:nvSpPr>
        <p:spPr>
          <a:xfrm>
            <a:off x="4118265" y="6396335"/>
            <a:ext cx="5025735" cy="461665"/>
          </a:xfrm>
          <a:prstGeom prst="rect">
            <a:avLst/>
          </a:prstGeom>
          <a:noFill/>
        </p:spPr>
        <p:txBody>
          <a:bodyPr wrap="none" rtlCol="0">
            <a:spAutoFit/>
          </a:bodyPr>
          <a:lstStyle/>
          <a:p>
            <a:endParaRPr lang="en-US" sz="800" dirty="0">
              <a:solidFill>
                <a:srgbClr val="333333"/>
              </a:solidFill>
            </a:endParaRPr>
          </a:p>
          <a:p>
            <a:r>
              <a:rPr lang="en-US" sz="800" i="1" dirty="0" smtClean="0">
                <a:solidFill>
                  <a:srgbClr val="333333"/>
                </a:solidFill>
              </a:rPr>
              <a:t>Intel</a:t>
            </a:r>
            <a:r>
              <a:rPr lang="en-US" sz="800" i="1" dirty="0">
                <a:solidFill>
                  <a:srgbClr val="333333"/>
                </a:solidFill>
              </a:rPr>
              <a:t>, the Intel logo, Xeon and Xeon Inside are trademarks or registered trademarks of Intel Corporation in </a:t>
            </a:r>
            <a:endParaRPr lang="en-US" sz="800" dirty="0">
              <a:solidFill>
                <a:srgbClr val="333333"/>
              </a:solidFill>
            </a:endParaRPr>
          </a:p>
          <a:p>
            <a:r>
              <a:rPr lang="en-US" sz="800" i="1" dirty="0">
                <a:solidFill>
                  <a:srgbClr val="333333"/>
                </a:solidFill>
              </a:rPr>
              <a:t>the U.S. and/or other countries. All other trademarks are the property of their respective owners.</a:t>
            </a:r>
            <a:endParaRPr lang="en-US" sz="800" dirty="0">
              <a:solidFill>
                <a:srgbClr val="333333"/>
              </a:solidFill>
            </a:endParaRPr>
          </a:p>
        </p:txBody>
      </p:sp>
      <p:sp>
        <p:nvSpPr>
          <p:cNvPr id="9" name="TextBox 8"/>
          <p:cNvSpPr txBox="1"/>
          <p:nvPr/>
        </p:nvSpPr>
        <p:spPr>
          <a:xfrm>
            <a:off x="5105399" y="5848854"/>
            <a:ext cx="2848361" cy="572475"/>
          </a:xfrm>
          <a:prstGeom prst="rect">
            <a:avLst/>
          </a:prstGeom>
          <a:noFill/>
        </p:spPr>
        <p:txBody>
          <a:bodyPr wrap="square" lIns="68589" tIns="34295" rIns="68589" bIns="34295" rtlCol="0" anchor="ctr">
            <a:spAutoFit/>
          </a:bodyPr>
          <a:lstStyle/>
          <a:p>
            <a:pPr algn="r">
              <a:lnSpc>
                <a:spcPct val="90000"/>
              </a:lnSpc>
              <a:spcBef>
                <a:spcPts val="450"/>
              </a:spcBef>
            </a:pPr>
            <a:r>
              <a:rPr lang="en-US" dirty="0">
                <a:solidFill>
                  <a:srgbClr val="333333"/>
                </a:solidFill>
                <a:latin typeface="CiscoSans Thin"/>
                <a:cs typeface="CiscoSans Thin"/>
              </a:rPr>
              <a:t>Cisco UCS with </a:t>
            </a:r>
            <a:br>
              <a:rPr lang="en-US" dirty="0">
                <a:solidFill>
                  <a:srgbClr val="333333"/>
                </a:solidFill>
                <a:latin typeface="CiscoSans Thin"/>
                <a:cs typeface="CiscoSans Thin"/>
              </a:rPr>
            </a:br>
            <a:r>
              <a:rPr lang="en-US" dirty="0">
                <a:solidFill>
                  <a:srgbClr val="333333"/>
                </a:solidFill>
                <a:latin typeface="CiscoSans Thin"/>
                <a:cs typeface="CiscoSans Thin"/>
              </a:rPr>
              <a:t>Intel</a:t>
            </a:r>
            <a:r>
              <a:rPr lang="en-US" baseline="30000" dirty="0">
                <a:solidFill>
                  <a:srgbClr val="333333"/>
                </a:solidFill>
                <a:latin typeface="CiscoSans Thin"/>
                <a:cs typeface="CiscoSans Thin"/>
              </a:rPr>
              <a:t>®</a:t>
            </a:r>
            <a:r>
              <a:rPr lang="en-US" dirty="0">
                <a:solidFill>
                  <a:srgbClr val="333333"/>
                </a:solidFill>
                <a:latin typeface="CiscoSans Thin"/>
                <a:cs typeface="CiscoSans Thin"/>
              </a:rPr>
              <a:t> Xeon</a:t>
            </a:r>
            <a:r>
              <a:rPr lang="en-US" baseline="30000" dirty="0">
                <a:solidFill>
                  <a:srgbClr val="333333"/>
                </a:solidFill>
                <a:latin typeface="CiscoSans Thin"/>
                <a:cs typeface="CiscoSans Thin"/>
              </a:rPr>
              <a:t>®</a:t>
            </a:r>
            <a:r>
              <a:rPr lang="en-US" dirty="0">
                <a:solidFill>
                  <a:srgbClr val="333333"/>
                </a:solidFill>
                <a:latin typeface="CiscoSans Thin"/>
                <a:cs typeface="CiscoSans Thin"/>
              </a:rPr>
              <a:t> processors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131" y="5716984"/>
            <a:ext cx="1053469" cy="836216"/>
          </a:xfrm>
          <a:prstGeom prst="rect">
            <a:avLst/>
          </a:prstGeom>
        </p:spPr>
      </p:pic>
    </p:spTree>
    <p:extLst>
      <p:ext uri="{BB962C8B-B14F-4D97-AF65-F5344CB8AC3E}">
        <p14:creationId xmlns:p14="http://schemas.microsoft.com/office/powerpoint/2010/main" val="21912251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a:solidFill>
                  <a:schemeClr val="bg1">
                    <a:lumMod val="85000"/>
                  </a:schemeClr>
                </a:solidFill>
              </a:rPr>
              <a:t>Cisco Virtual Networking Vision</a:t>
            </a:r>
          </a:p>
          <a:p>
            <a:r>
              <a:rPr lang="en-US" dirty="0"/>
              <a:t>Cisco Nexus 1000V (N1KV) Overview</a:t>
            </a:r>
          </a:p>
          <a:p>
            <a:r>
              <a:rPr lang="en-US" dirty="0" smtClean="0">
                <a:solidFill>
                  <a:schemeClr val="bg1">
                    <a:lumMod val="85000"/>
                  </a:schemeClr>
                </a:solidFill>
              </a:rPr>
              <a:t>WS2012 &amp; SC2012 SP1 Networking </a:t>
            </a:r>
          </a:p>
          <a:p>
            <a:r>
              <a:rPr lang="en-US" dirty="0" smtClean="0">
                <a:solidFill>
                  <a:schemeClr val="bg1">
                    <a:lumMod val="85000"/>
                  </a:schemeClr>
                </a:solidFill>
              </a:rPr>
              <a:t>Cisco N1KV Integration with SC2012 SP1</a:t>
            </a:r>
          </a:p>
          <a:p>
            <a:r>
              <a:rPr lang="en-US" dirty="0" smtClean="0">
                <a:solidFill>
                  <a:schemeClr val="bg1">
                    <a:lumMod val="85000"/>
                  </a:schemeClr>
                </a:solidFill>
              </a:rPr>
              <a:t>Cisco Virtual Security Gateway</a:t>
            </a:r>
          </a:p>
        </p:txBody>
      </p:sp>
    </p:spTree>
    <p:extLst>
      <p:ext uri="{BB962C8B-B14F-4D97-AF65-F5344CB8AC3E}">
        <p14:creationId xmlns:p14="http://schemas.microsoft.com/office/powerpoint/2010/main" val="332573722"/>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rot="5400000">
            <a:off x="6487580" y="4933702"/>
            <a:ext cx="762000" cy="15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bwMode="auto">
          <a:xfrm>
            <a:off x="5512527" y="2111466"/>
            <a:ext cx="2670628" cy="2540000"/>
          </a:xfrm>
          <a:prstGeom prst="roundRect">
            <a:avLst>
              <a:gd name="adj" fmla="val 7528"/>
            </a:avLst>
          </a:prstGeom>
          <a:gradFill>
            <a:gsLst>
              <a:gs pos="0">
                <a:schemeClr val="tx1">
                  <a:lumMod val="20000"/>
                  <a:lumOff val="80000"/>
                </a:schemeClr>
              </a:gs>
              <a:gs pos="50000">
                <a:schemeClr val="accent1">
                  <a:tint val="44500"/>
                  <a:satMod val="160000"/>
                </a:schemeClr>
              </a:gs>
              <a:gs pos="100000">
                <a:schemeClr val="accent1">
                  <a:tint val="23500"/>
                  <a:satMod val="160000"/>
                </a:schemeClr>
              </a:gs>
            </a:gsLst>
            <a:lin ang="5400000" scaled="0"/>
          </a:gradFill>
          <a:ln w="34925" cap="flat" cmpd="sng" algn="ctr">
            <a:solidFill>
              <a:schemeClr val="tx1"/>
            </a:solidFill>
            <a:prstDash val="solid"/>
            <a:round/>
            <a:headEnd type="none" w="med" len="med"/>
            <a:tailEnd type="none" w="med" len="med"/>
          </a:ln>
          <a:effectLst/>
        </p:spPr>
        <p:txBody>
          <a:bodyPr lIns="82116" tIns="41057" rIns="82116" bIns="91431" anchor="b"/>
          <a:lstStyle/>
          <a:p>
            <a:r>
              <a:rPr lang="en-US" sz="1000" dirty="0">
                <a:solidFill>
                  <a:schemeClr val="bg1">
                    <a:lumMod val="50000"/>
                  </a:schemeClr>
                </a:solidFill>
                <a:ea typeface="MS PGothic" pitchFamily="34" charset="-128"/>
              </a:rPr>
              <a:t>                </a:t>
            </a:r>
          </a:p>
        </p:txBody>
      </p:sp>
      <p:sp>
        <p:nvSpPr>
          <p:cNvPr id="39" name="Rounded Rectangle 38"/>
          <p:cNvSpPr/>
          <p:nvPr/>
        </p:nvSpPr>
        <p:spPr bwMode="auto">
          <a:xfrm>
            <a:off x="1121955" y="2111466"/>
            <a:ext cx="2670628" cy="2540000"/>
          </a:xfrm>
          <a:prstGeom prst="roundRect">
            <a:avLst>
              <a:gd name="adj" fmla="val 7528"/>
            </a:avLst>
          </a:prstGeom>
          <a:gradFill>
            <a:gsLst>
              <a:gs pos="0">
                <a:schemeClr val="tx1">
                  <a:lumMod val="20000"/>
                  <a:lumOff val="80000"/>
                </a:schemeClr>
              </a:gs>
              <a:gs pos="50000">
                <a:schemeClr val="accent1">
                  <a:tint val="44500"/>
                  <a:satMod val="160000"/>
                </a:schemeClr>
              </a:gs>
              <a:gs pos="100000">
                <a:schemeClr val="accent1">
                  <a:tint val="23500"/>
                  <a:satMod val="160000"/>
                </a:schemeClr>
              </a:gs>
            </a:gsLst>
            <a:lin ang="5400000" scaled="0"/>
          </a:gradFill>
          <a:ln w="34925" cap="flat" cmpd="sng" algn="ctr">
            <a:solidFill>
              <a:schemeClr val="tx1"/>
            </a:solidFill>
            <a:prstDash val="solid"/>
            <a:round/>
            <a:headEnd type="none" w="med" len="med"/>
            <a:tailEnd type="none" w="med" len="med"/>
          </a:ln>
          <a:effectLst/>
        </p:spPr>
        <p:txBody>
          <a:bodyPr lIns="82116" tIns="41057" rIns="82116" bIns="91431" anchor="b"/>
          <a:lstStyle/>
          <a:p>
            <a:r>
              <a:rPr lang="en-US" sz="1000" dirty="0">
                <a:solidFill>
                  <a:schemeClr val="bg1">
                    <a:lumMod val="50000"/>
                  </a:schemeClr>
                </a:solidFill>
                <a:ea typeface="MS PGothic" pitchFamily="34" charset="-128"/>
              </a:rPr>
              <a:t>                </a:t>
            </a:r>
          </a:p>
        </p:txBody>
      </p:sp>
      <p:pic>
        <p:nvPicPr>
          <p:cNvPr id="5" name="Picture 150" descr="ICON_VM_basic_label_Q308"/>
          <p:cNvPicPr>
            <a:picLocks noChangeAspect="1" noChangeArrowheads="1"/>
          </p:cNvPicPr>
          <p:nvPr/>
        </p:nvPicPr>
        <p:blipFill>
          <a:blip r:embed="rId2" cstate="print"/>
          <a:srcRect/>
          <a:stretch>
            <a:fillRect/>
          </a:stretch>
        </p:blipFill>
        <p:spPr bwMode="auto">
          <a:xfrm>
            <a:off x="1908963" y="2205810"/>
            <a:ext cx="533400" cy="619125"/>
          </a:xfrm>
          <a:prstGeom prst="rect">
            <a:avLst/>
          </a:prstGeom>
          <a:noFill/>
          <a:ln w="9525">
            <a:noFill/>
            <a:miter lim="800000"/>
            <a:headEnd/>
            <a:tailEnd/>
          </a:ln>
        </p:spPr>
      </p:pic>
      <p:pic>
        <p:nvPicPr>
          <p:cNvPr id="6" name="Picture 150" descr="ICON_VM_basic_label_Q308"/>
          <p:cNvPicPr>
            <a:picLocks noChangeAspect="1" noChangeArrowheads="1"/>
          </p:cNvPicPr>
          <p:nvPr/>
        </p:nvPicPr>
        <p:blipFill>
          <a:blip r:embed="rId2" cstate="print"/>
          <a:srcRect/>
          <a:stretch>
            <a:fillRect/>
          </a:stretch>
        </p:blipFill>
        <p:spPr bwMode="auto">
          <a:xfrm>
            <a:off x="2518563" y="2205810"/>
            <a:ext cx="533400" cy="619125"/>
          </a:xfrm>
          <a:prstGeom prst="rect">
            <a:avLst/>
          </a:prstGeom>
          <a:noFill/>
          <a:ln w="9525">
            <a:noFill/>
            <a:miter lim="800000"/>
            <a:headEnd/>
            <a:tailEnd/>
          </a:ln>
        </p:spPr>
      </p:pic>
      <p:pic>
        <p:nvPicPr>
          <p:cNvPr id="7" name="Picture 150" descr="ICON_VM_basic_label_Q308"/>
          <p:cNvPicPr>
            <a:picLocks noChangeAspect="1" noChangeArrowheads="1"/>
          </p:cNvPicPr>
          <p:nvPr/>
        </p:nvPicPr>
        <p:blipFill>
          <a:blip r:embed="rId2" cstate="print"/>
          <a:srcRect/>
          <a:stretch>
            <a:fillRect/>
          </a:stretch>
        </p:blipFill>
        <p:spPr bwMode="auto">
          <a:xfrm>
            <a:off x="1299363" y="2205810"/>
            <a:ext cx="533400" cy="619125"/>
          </a:xfrm>
          <a:prstGeom prst="rect">
            <a:avLst/>
          </a:prstGeom>
          <a:noFill/>
          <a:ln w="9525">
            <a:noFill/>
            <a:miter lim="800000"/>
            <a:headEnd/>
            <a:tailEnd/>
          </a:ln>
        </p:spPr>
      </p:pic>
      <p:pic>
        <p:nvPicPr>
          <p:cNvPr id="8" name="Picture 150" descr="ICON_VM_basic_label_Q308"/>
          <p:cNvPicPr>
            <a:picLocks noChangeAspect="1" noChangeArrowheads="1"/>
          </p:cNvPicPr>
          <p:nvPr/>
        </p:nvPicPr>
        <p:blipFill>
          <a:blip r:embed="rId2" cstate="print"/>
          <a:srcRect/>
          <a:stretch>
            <a:fillRect/>
          </a:stretch>
        </p:blipFill>
        <p:spPr bwMode="auto">
          <a:xfrm>
            <a:off x="3128163" y="2205810"/>
            <a:ext cx="533400" cy="619125"/>
          </a:xfrm>
          <a:prstGeom prst="rect">
            <a:avLst/>
          </a:prstGeom>
          <a:noFill/>
          <a:ln w="9525">
            <a:noFill/>
            <a:miter lim="800000"/>
            <a:headEnd/>
            <a:tailEnd/>
          </a:ln>
        </p:spPr>
      </p:pic>
      <p:cxnSp>
        <p:nvCxnSpPr>
          <p:cNvPr id="21" name="Straight Connector 20"/>
          <p:cNvCxnSpPr/>
          <p:nvPr/>
        </p:nvCxnSpPr>
        <p:spPr>
          <a:xfrm rot="5400000">
            <a:off x="2071846" y="4904674"/>
            <a:ext cx="762000" cy="1588"/>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1" name="Picture 27" descr="ICON_Cloud_Q308"/>
          <p:cNvPicPr>
            <a:picLocks noChangeAspect="1" noChangeArrowheads="1"/>
          </p:cNvPicPr>
          <p:nvPr/>
        </p:nvPicPr>
        <p:blipFill>
          <a:blip r:embed="rId3" cstate="screen"/>
          <a:srcRect/>
          <a:stretch>
            <a:fillRect/>
          </a:stretch>
        </p:blipFill>
        <p:spPr bwMode="auto">
          <a:xfrm>
            <a:off x="1313872" y="4969780"/>
            <a:ext cx="2115848" cy="1463323"/>
          </a:xfrm>
          <a:prstGeom prst="rect">
            <a:avLst/>
          </a:prstGeom>
          <a:noFill/>
          <a:ln w="9525">
            <a:noFill/>
            <a:miter lim="800000"/>
            <a:headEnd/>
            <a:tailEnd/>
          </a:ln>
        </p:spPr>
      </p:pic>
      <p:pic>
        <p:nvPicPr>
          <p:cNvPr id="10" name="Picture 337" descr="DC3 Icon"/>
          <p:cNvPicPr>
            <a:picLocks noChangeAspect="1" noChangeArrowheads="1"/>
          </p:cNvPicPr>
          <p:nvPr/>
        </p:nvPicPr>
        <p:blipFill>
          <a:blip r:embed="rId4" cstate="print"/>
          <a:srcRect/>
          <a:stretch>
            <a:fillRect/>
          </a:stretch>
        </p:blipFill>
        <p:spPr bwMode="auto">
          <a:xfrm>
            <a:off x="2062393" y="5346075"/>
            <a:ext cx="494576" cy="649514"/>
          </a:xfrm>
          <a:prstGeom prst="rect">
            <a:avLst/>
          </a:prstGeom>
          <a:noFill/>
          <a:ln w="9525">
            <a:noFill/>
            <a:miter lim="800000"/>
            <a:headEnd/>
            <a:tailEnd/>
          </a:ln>
        </p:spPr>
      </p:pic>
      <p:sp>
        <p:nvSpPr>
          <p:cNvPr id="26" name="TextBox 25"/>
          <p:cNvSpPr txBox="1"/>
          <p:nvPr/>
        </p:nvSpPr>
        <p:spPr>
          <a:xfrm>
            <a:off x="696871" y="1371600"/>
            <a:ext cx="3365006" cy="646323"/>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wrap="none" lIns="91431" tIns="45716" rIns="91431" bIns="45716" rtlCol="0">
            <a:spAutoFit/>
          </a:bodyPr>
          <a:lstStyle/>
          <a:p>
            <a:pPr algn="ctr" fontAlgn="auto">
              <a:spcBef>
                <a:spcPts val="0"/>
              </a:spcBef>
              <a:spcAft>
                <a:spcPts val="0"/>
              </a:spcAft>
            </a:pPr>
            <a:r>
              <a:rPr lang="en-US" dirty="0">
                <a:solidFill>
                  <a:srgbClr val="000000"/>
                </a:solidFill>
                <a:latin typeface="Arial"/>
              </a:rPr>
              <a:t>Bring network to the hypervisor</a:t>
            </a:r>
          </a:p>
          <a:p>
            <a:pPr algn="ctr" fontAlgn="auto">
              <a:spcBef>
                <a:spcPts val="0"/>
              </a:spcBef>
              <a:spcAft>
                <a:spcPts val="0"/>
              </a:spcAft>
            </a:pPr>
            <a:r>
              <a:rPr lang="en-US" dirty="0" smtClean="0">
                <a:solidFill>
                  <a:srgbClr val="000000"/>
                </a:solidFill>
                <a:latin typeface="Arial"/>
              </a:rPr>
              <a:t>(Cisco Nexus 1000V Switch)</a:t>
            </a:r>
            <a:endParaRPr lang="en-US" dirty="0">
              <a:solidFill>
                <a:srgbClr val="000000"/>
              </a:solidFill>
              <a:latin typeface="Arial"/>
            </a:endParaRPr>
          </a:p>
        </p:txBody>
      </p:sp>
      <p:pic>
        <p:nvPicPr>
          <p:cNvPr id="28" name="Picture 150" descr="ICON_VM_basic_label_Q308"/>
          <p:cNvPicPr>
            <a:picLocks noChangeAspect="1" noChangeArrowheads="1"/>
          </p:cNvPicPr>
          <p:nvPr/>
        </p:nvPicPr>
        <p:blipFill>
          <a:blip r:embed="rId2" cstate="print"/>
          <a:srcRect/>
          <a:stretch>
            <a:fillRect/>
          </a:stretch>
        </p:blipFill>
        <p:spPr bwMode="auto">
          <a:xfrm>
            <a:off x="6324697" y="2205810"/>
            <a:ext cx="533400" cy="619125"/>
          </a:xfrm>
          <a:prstGeom prst="rect">
            <a:avLst/>
          </a:prstGeom>
          <a:noFill/>
          <a:ln w="9525">
            <a:noFill/>
            <a:miter lim="800000"/>
            <a:headEnd/>
            <a:tailEnd/>
          </a:ln>
        </p:spPr>
      </p:pic>
      <p:pic>
        <p:nvPicPr>
          <p:cNvPr id="29" name="Picture 150" descr="ICON_VM_basic_label_Q308"/>
          <p:cNvPicPr>
            <a:picLocks noChangeAspect="1" noChangeArrowheads="1"/>
          </p:cNvPicPr>
          <p:nvPr/>
        </p:nvPicPr>
        <p:blipFill>
          <a:blip r:embed="rId2" cstate="print"/>
          <a:srcRect/>
          <a:stretch>
            <a:fillRect/>
          </a:stretch>
        </p:blipFill>
        <p:spPr bwMode="auto">
          <a:xfrm>
            <a:off x="6934298" y="2205810"/>
            <a:ext cx="533400" cy="619125"/>
          </a:xfrm>
          <a:prstGeom prst="rect">
            <a:avLst/>
          </a:prstGeom>
          <a:noFill/>
          <a:ln w="9525">
            <a:noFill/>
            <a:miter lim="800000"/>
            <a:headEnd/>
            <a:tailEnd/>
          </a:ln>
        </p:spPr>
      </p:pic>
      <p:pic>
        <p:nvPicPr>
          <p:cNvPr id="30" name="Picture 150" descr="ICON_VM_basic_label_Q308"/>
          <p:cNvPicPr>
            <a:picLocks noChangeAspect="1" noChangeArrowheads="1"/>
          </p:cNvPicPr>
          <p:nvPr/>
        </p:nvPicPr>
        <p:blipFill>
          <a:blip r:embed="rId2" cstate="print"/>
          <a:srcRect/>
          <a:stretch>
            <a:fillRect/>
          </a:stretch>
        </p:blipFill>
        <p:spPr bwMode="auto">
          <a:xfrm>
            <a:off x="5715097" y="2205810"/>
            <a:ext cx="533400" cy="619125"/>
          </a:xfrm>
          <a:prstGeom prst="rect">
            <a:avLst/>
          </a:prstGeom>
          <a:noFill/>
          <a:ln w="9525">
            <a:noFill/>
            <a:miter lim="800000"/>
            <a:headEnd/>
            <a:tailEnd/>
          </a:ln>
        </p:spPr>
      </p:pic>
      <p:pic>
        <p:nvPicPr>
          <p:cNvPr id="31" name="Picture 150" descr="ICON_VM_basic_label_Q308"/>
          <p:cNvPicPr>
            <a:picLocks noChangeAspect="1" noChangeArrowheads="1"/>
          </p:cNvPicPr>
          <p:nvPr/>
        </p:nvPicPr>
        <p:blipFill>
          <a:blip r:embed="rId2" cstate="print"/>
          <a:srcRect/>
          <a:stretch>
            <a:fillRect/>
          </a:stretch>
        </p:blipFill>
        <p:spPr bwMode="auto">
          <a:xfrm>
            <a:off x="7543897" y="2205810"/>
            <a:ext cx="533400" cy="619125"/>
          </a:xfrm>
          <a:prstGeom prst="rect">
            <a:avLst/>
          </a:prstGeom>
          <a:noFill/>
          <a:ln w="9525">
            <a:noFill/>
            <a:miter lim="800000"/>
            <a:headEnd/>
            <a:tailEnd/>
          </a:ln>
        </p:spPr>
      </p:pic>
      <p:sp>
        <p:nvSpPr>
          <p:cNvPr id="33" name="Rectangle 32"/>
          <p:cNvSpPr/>
          <p:nvPr/>
        </p:nvSpPr>
        <p:spPr>
          <a:xfrm>
            <a:off x="6248497" y="4049169"/>
            <a:ext cx="1143000" cy="562383"/>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116" tIns="41057" rIns="82116" bIns="45716" anchor="b"/>
          <a:lstStyle/>
          <a:p>
            <a:pPr algn="ctr"/>
            <a:endParaRPr lang="en-US" sz="1100" b="1" dirty="0">
              <a:solidFill>
                <a:schemeClr val="bg1"/>
              </a:solidFill>
              <a:latin typeface="Arial" pitchFamily="34" charset="0"/>
              <a:ea typeface="MS PGothic" pitchFamily="34" charset="-128"/>
            </a:endParaRPr>
          </a:p>
          <a:p>
            <a:pPr algn="ctr"/>
            <a:r>
              <a:rPr lang="en-US" sz="1200" b="1" dirty="0" err="1">
                <a:solidFill>
                  <a:schemeClr val="bg1"/>
                </a:solidFill>
                <a:latin typeface="Arial" pitchFamily="34" charset="0"/>
                <a:ea typeface="MS PGothic" pitchFamily="34" charset="-128"/>
              </a:rPr>
              <a:t>UCS</a:t>
            </a:r>
            <a:r>
              <a:rPr lang="en-US" sz="1200" b="1" dirty="0">
                <a:solidFill>
                  <a:schemeClr val="bg1"/>
                </a:solidFill>
                <a:latin typeface="Arial" pitchFamily="34" charset="0"/>
                <a:ea typeface="MS PGothic" pitchFamily="34" charset="-128"/>
              </a:rPr>
              <a:t> VIC</a:t>
            </a:r>
          </a:p>
        </p:txBody>
      </p:sp>
      <p:sp>
        <p:nvSpPr>
          <p:cNvPr id="38" name="TextBox 37"/>
          <p:cNvSpPr txBox="1"/>
          <p:nvPr/>
        </p:nvSpPr>
        <p:spPr>
          <a:xfrm>
            <a:off x="5529464" y="4108457"/>
            <a:ext cx="660740" cy="461657"/>
          </a:xfrm>
          <a:prstGeom prst="rect">
            <a:avLst/>
          </a:prstGeom>
          <a:noFill/>
        </p:spPr>
        <p:txBody>
          <a:bodyPr wrap="none" lIns="91431" tIns="45716" rIns="91431" bIns="45716" rtlCol="0">
            <a:spAutoFit/>
          </a:bodyPr>
          <a:lstStyle/>
          <a:p>
            <a:pPr fontAlgn="auto">
              <a:spcBef>
                <a:spcPts val="0"/>
              </a:spcBef>
              <a:spcAft>
                <a:spcPts val="0"/>
              </a:spcAft>
            </a:pPr>
            <a:r>
              <a:rPr lang="en-US" sz="1200" b="1" dirty="0" err="1">
                <a:solidFill>
                  <a:srgbClr val="000000"/>
                </a:solidFill>
                <a:latin typeface="Arial"/>
              </a:rPr>
              <a:t>UCS</a:t>
            </a:r>
            <a:endParaRPr lang="en-US" sz="1200" b="1" dirty="0">
              <a:solidFill>
                <a:srgbClr val="000000"/>
              </a:solidFill>
              <a:latin typeface="Arial"/>
            </a:endParaRPr>
          </a:p>
          <a:p>
            <a:pPr fontAlgn="auto">
              <a:spcBef>
                <a:spcPts val="0"/>
              </a:spcBef>
              <a:spcAft>
                <a:spcPts val="0"/>
              </a:spcAft>
            </a:pPr>
            <a:r>
              <a:rPr lang="en-US" sz="1200" b="1" dirty="0">
                <a:solidFill>
                  <a:srgbClr val="000000"/>
                </a:solidFill>
                <a:latin typeface="Arial"/>
              </a:rPr>
              <a:t>Server</a:t>
            </a:r>
          </a:p>
        </p:txBody>
      </p:sp>
      <p:sp>
        <p:nvSpPr>
          <p:cNvPr id="41" name="TextBox 40"/>
          <p:cNvSpPr txBox="1"/>
          <p:nvPr/>
        </p:nvSpPr>
        <p:spPr>
          <a:xfrm>
            <a:off x="4595516" y="1371600"/>
            <a:ext cx="4339631" cy="646323"/>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wrap="none" lIns="91431" tIns="45716" rIns="91431" bIns="45716" rtlCol="0">
            <a:spAutoFit/>
          </a:bodyPr>
          <a:lstStyle/>
          <a:p>
            <a:pPr algn="ctr"/>
            <a:r>
              <a:rPr lang="en-US" dirty="0" smtClean="0">
                <a:solidFill>
                  <a:srgbClr val="000000"/>
                </a:solidFill>
              </a:rPr>
              <a:t>Bring </a:t>
            </a:r>
            <a:r>
              <a:rPr lang="en-US" dirty="0" err="1" smtClean="0">
                <a:solidFill>
                  <a:srgbClr val="000000"/>
                </a:solidFill>
              </a:rPr>
              <a:t>VM</a:t>
            </a:r>
            <a:r>
              <a:rPr lang="en-US" dirty="0" smtClean="0">
                <a:solidFill>
                  <a:srgbClr val="000000"/>
                </a:solidFill>
              </a:rPr>
              <a:t> awareness to physical network</a:t>
            </a:r>
          </a:p>
          <a:p>
            <a:pPr algn="ctr"/>
            <a:r>
              <a:rPr lang="en-US" dirty="0" smtClean="0">
                <a:solidFill>
                  <a:srgbClr val="000000"/>
                </a:solidFill>
                <a:latin typeface="Arial"/>
              </a:rPr>
              <a:t>(Cisco </a:t>
            </a:r>
            <a:r>
              <a:rPr lang="en-US" dirty="0" err="1" smtClean="0">
                <a:solidFill>
                  <a:srgbClr val="000000"/>
                </a:solidFill>
                <a:latin typeface="Arial"/>
              </a:rPr>
              <a:t>UCS</a:t>
            </a:r>
            <a:r>
              <a:rPr lang="en-US" dirty="0" smtClean="0">
                <a:solidFill>
                  <a:srgbClr val="000000"/>
                </a:solidFill>
                <a:latin typeface="Arial"/>
              </a:rPr>
              <a:t> </a:t>
            </a:r>
            <a:r>
              <a:rPr lang="en-US" dirty="0" err="1" smtClean="0">
                <a:solidFill>
                  <a:srgbClr val="000000"/>
                </a:solidFill>
                <a:latin typeface="Arial"/>
              </a:rPr>
              <a:t>VM-FEX</a:t>
            </a:r>
            <a:r>
              <a:rPr lang="en-US" dirty="0" smtClean="0">
                <a:solidFill>
                  <a:srgbClr val="000000"/>
                </a:solidFill>
                <a:latin typeface="Arial"/>
              </a:rPr>
              <a:t>)</a:t>
            </a:r>
            <a:endParaRPr lang="en-US" dirty="0">
              <a:solidFill>
                <a:srgbClr val="000000"/>
              </a:solidFill>
              <a:latin typeface="Arial"/>
            </a:endParaRPr>
          </a:p>
        </p:txBody>
      </p:sp>
      <p:pic>
        <p:nvPicPr>
          <p:cNvPr id="44" name="Picture 337" descr="DC3 Icon"/>
          <p:cNvPicPr>
            <a:picLocks noChangeAspect="1" noChangeArrowheads="1"/>
          </p:cNvPicPr>
          <p:nvPr/>
        </p:nvPicPr>
        <p:blipFill>
          <a:blip r:embed="rId4" cstate="print"/>
          <a:srcRect/>
          <a:stretch>
            <a:fillRect/>
          </a:stretch>
        </p:blipFill>
        <p:spPr bwMode="auto">
          <a:xfrm>
            <a:off x="2302270" y="5193675"/>
            <a:ext cx="494576" cy="649514"/>
          </a:xfrm>
          <a:prstGeom prst="rect">
            <a:avLst/>
          </a:prstGeom>
          <a:noFill/>
          <a:ln w="9525">
            <a:noFill/>
            <a:miter lim="800000"/>
            <a:headEnd/>
            <a:tailEnd/>
          </a:ln>
        </p:spPr>
      </p:pic>
      <p:sp>
        <p:nvSpPr>
          <p:cNvPr id="49" name="Rounded Rectangle 48"/>
          <p:cNvSpPr/>
          <p:nvPr/>
        </p:nvSpPr>
        <p:spPr bwMode="auto">
          <a:xfrm>
            <a:off x="1405727" y="3045508"/>
            <a:ext cx="2028371" cy="1003661"/>
          </a:xfrm>
          <a:prstGeom prst="roundRect">
            <a:avLst>
              <a:gd name="adj" fmla="val 4573"/>
            </a:avLst>
          </a:prstGeom>
          <a:solidFill>
            <a:schemeClr val="bg1"/>
          </a:solidFill>
          <a:ln w="9525" cap="flat" cmpd="sng" algn="ctr">
            <a:solidFill>
              <a:schemeClr val="bg1"/>
            </a:solidFill>
            <a:prstDash val="solid"/>
            <a:round/>
            <a:headEnd type="none" w="med" len="med"/>
            <a:tailEnd type="none" w="med" len="med"/>
          </a:ln>
          <a:effectLst>
            <a:outerShdw blurRad="177800" algn="ctr" rotWithShape="0">
              <a:prstClr val="black">
                <a:alpha val="41000"/>
              </a:prstClr>
            </a:outerShdw>
          </a:effectLst>
        </p:spPr>
        <p:txBody>
          <a:bodyPr lIns="82116" tIns="41057" rIns="82116" bIns="0" anchor="b"/>
          <a:lstStyle/>
          <a:p>
            <a:pPr algn="ctr"/>
            <a:endParaRPr lang="en-US" sz="1200" dirty="0">
              <a:solidFill>
                <a:schemeClr val="bg1">
                  <a:lumMod val="50000"/>
                </a:schemeClr>
              </a:solidFill>
              <a:ea typeface="MS PGothic" pitchFamily="34" charset="-128"/>
            </a:endParaRPr>
          </a:p>
          <a:p>
            <a:pPr algn="ctr"/>
            <a:endParaRPr lang="en-US" sz="1200" dirty="0">
              <a:solidFill>
                <a:schemeClr val="bg1">
                  <a:lumMod val="50000"/>
                </a:schemeClr>
              </a:solidFill>
              <a:ea typeface="MS PGothic" pitchFamily="34" charset="-128"/>
            </a:endParaRPr>
          </a:p>
          <a:p>
            <a:pPr algn="ctr"/>
            <a:r>
              <a:rPr lang="en-US" sz="1200" dirty="0">
                <a:solidFill>
                  <a:srgbClr val="000000"/>
                </a:solidFill>
                <a:ea typeface="MS PGothic" pitchFamily="34" charset="-128"/>
              </a:rPr>
              <a:t>Windows Server </a:t>
            </a:r>
            <a:r>
              <a:rPr lang="en-US" sz="1200" dirty="0" smtClean="0">
                <a:solidFill>
                  <a:srgbClr val="000000"/>
                </a:solidFill>
                <a:ea typeface="MS PGothic" pitchFamily="34" charset="-128"/>
              </a:rPr>
              <a:t>2012</a:t>
            </a:r>
            <a:endParaRPr lang="en-US" sz="1200" dirty="0">
              <a:solidFill>
                <a:srgbClr val="000000"/>
              </a:solidFill>
              <a:ea typeface="MS PGothic" pitchFamily="34" charset="-128"/>
            </a:endParaRPr>
          </a:p>
          <a:p>
            <a:pPr algn="ctr"/>
            <a:r>
              <a:rPr lang="en-US" sz="1200" dirty="0">
                <a:solidFill>
                  <a:srgbClr val="000000"/>
                </a:solidFill>
                <a:ea typeface="MS PGothic" pitchFamily="34" charset="-128"/>
              </a:rPr>
              <a:t>Hyper-V</a:t>
            </a:r>
          </a:p>
        </p:txBody>
      </p:sp>
      <p:sp>
        <p:nvSpPr>
          <p:cNvPr id="46" name="Down Arrow 45"/>
          <p:cNvSpPr/>
          <p:nvPr/>
        </p:nvSpPr>
        <p:spPr>
          <a:xfrm>
            <a:off x="1490344" y="2707054"/>
            <a:ext cx="457200" cy="446320"/>
          </a:xfrm>
          <a:prstGeom prst="downArrow">
            <a:avLst/>
          </a:prstGeom>
          <a:solidFill>
            <a:schemeClr val="bg1">
              <a:lumMod val="85000"/>
            </a:schemeClr>
          </a:solidFill>
          <a:ln w="9525" cap="flat" cmpd="sng" algn="ctr">
            <a:solidFill>
              <a:schemeClr val="bg1">
                <a:lumMod val="50000"/>
              </a:schemeClr>
            </a:solidFill>
            <a:prstDash val="solid"/>
            <a:round/>
            <a:headEnd type="none" w="med" len="med"/>
            <a:tailEnd type="none" w="med" len="med"/>
          </a:ln>
          <a:effectLst/>
        </p:spPr>
        <p:txBody>
          <a:bodyPr lIns="82116" tIns="41057" rIns="82116" bIns="91431" anchor="b"/>
          <a:lstStyle/>
          <a:p>
            <a:endParaRPr lang="en-US" sz="1000" dirty="0">
              <a:solidFill>
                <a:schemeClr val="bg1">
                  <a:lumMod val="50000"/>
                </a:schemeClr>
              </a:solidFill>
              <a:ea typeface="MS PGothic" pitchFamily="34" charset="-128"/>
            </a:endParaRPr>
          </a:p>
        </p:txBody>
      </p:sp>
      <p:sp>
        <p:nvSpPr>
          <p:cNvPr id="47" name="Down Arrow 46"/>
          <p:cNvSpPr/>
          <p:nvPr/>
        </p:nvSpPr>
        <p:spPr>
          <a:xfrm>
            <a:off x="2955634" y="2707054"/>
            <a:ext cx="457200" cy="446320"/>
          </a:xfrm>
          <a:prstGeom prst="downArrow">
            <a:avLst/>
          </a:prstGeom>
          <a:solidFill>
            <a:schemeClr val="bg1">
              <a:lumMod val="85000"/>
            </a:schemeClr>
          </a:solidFill>
          <a:ln w="9525" cap="flat" cmpd="sng" algn="ctr">
            <a:solidFill>
              <a:schemeClr val="bg1">
                <a:lumMod val="50000"/>
              </a:schemeClr>
            </a:solidFill>
            <a:prstDash val="solid"/>
            <a:round/>
            <a:headEnd type="none" w="med" len="med"/>
            <a:tailEnd type="none" w="med" len="med"/>
          </a:ln>
          <a:effectLst/>
        </p:spPr>
        <p:txBody>
          <a:bodyPr lIns="82116" tIns="41057" rIns="82116" bIns="91431" anchor="b"/>
          <a:lstStyle/>
          <a:p>
            <a:endParaRPr lang="en-US" sz="1000" dirty="0">
              <a:solidFill>
                <a:schemeClr val="bg1">
                  <a:lumMod val="50000"/>
                </a:schemeClr>
              </a:solidFill>
              <a:ea typeface="MS PGothic" pitchFamily="34" charset="-128"/>
            </a:endParaRPr>
          </a:p>
        </p:txBody>
      </p:sp>
      <p:pic>
        <p:nvPicPr>
          <p:cNvPr id="48" name="Picture 228"/>
          <p:cNvPicPr>
            <a:picLocks noChangeAspect="1" noChangeArrowheads="1"/>
          </p:cNvPicPr>
          <p:nvPr/>
        </p:nvPicPr>
        <p:blipFill>
          <a:blip r:embed="rId5" cstate="print"/>
          <a:srcRect/>
          <a:stretch>
            <a:fillRect/>
          </a:stretch>
        </p:blipFill>
        <p:spPr bwMode="auto">
          <a:xfrm>
            <a:off x="2203973" y="3373038"/>
            <a:ext cx="547327" cy="270558"/>
          </a:xfrm>
          <a:prstGeom prst="rect">
            <a:avLst/>
          </a:prstGeom>
          <a:noFill/>
          <a:ln w="12700" algn="ctr">
            <a:noFill/>
            <a:miter lim="800000"/>
            <a:headEnd/>
            <a:tailEnd/>
          </a:ln>
        </p:spPr>
      </p:pic>
      <p:sp>
        <p:nvSpPr>
          <p:cNvPr id="50" name="Rounded Rectangle 49"/>
          <p:cNvSpPr/>
          <p:nvPr/>
        </p:nvSpPr>
        <p:spPr bwMode="auto">
          <a:xfrm>
            <a:off x="5830323" y="3045506"/>
            <a:ext cx="2028371" cy="822960"/>
          </a:xfrm>
          <a:prstGeom prst="roundRect">
            <a:avLst>
              <a:gd name="adj" fmla="val 4573"/>
            </a:avLst>
          </a:prstGeom>
          <a:solidFill>
            <a:schemeClr val="bg1"/>
          </a:solidFill>
          <a:ln w="9525" cap="flat" cmpd="sng" algn="ctr">
            <a:solidFill>
              <a:schemeClr val="bg1"/>
            </a:solidFill>
            <a:prstDash val="solid"/>
            <a:round/>
            <a:headEnd type="none" w="med" len="med"/>
            <a:tailEnd type="none" w="med" len="med"/>
          </a:ln>
          <a:effectLst>
            <a:outerShdw blurRad="177800" algn="ctr" rotWithShape="0">
              <a:prstClr val="black">
                <a:alpha val="41000"/>
              </a:prstClr>
            </a:outerShdw>
          </a:effectLst>
        </p:spPr>
        <p:txBody>
          <a:bodyPr lIns="82116" tIns="41057" rIns="82116" bIns="0" anchor="b"/>
          <a:lstStyle/>
          <a:p>
            <a:pPr algn="ctr"/>
            <a:r>
              <a:rPr lang="en-US" sz="1200" dirty="0">
                <a:solidFill>
                  <a:srgbClr val="000000"/>
                </a:solidFill>
                <a:ea typeface="MS PGothic" pitchFamily="34" charset="-128"/>
              </a:rPr>
              <a:t>Windows Server </a:t>
            </a:r>
            <a:r>
              <a:rPr lang="en-US" sz="1200" dirty="0" smtClean="0">
                <a:solidFill>
                  <a:srgbClr val="000000"/>
                </a:solidFill>
                <a:ea typeface="MS PGothic" pitchFamily="34" charset="-128"/>
              </a:rPr>
              <a:t>2012 </a:t>
            </a:r>
            <a:endParaRPr lang="en-US" sz="1200" dirty="0">
              <a:solidFill>
                <a:srgbClr val="000000"/>
              </a:solidFill>
              <a:ea typeface="MS PGothic" pitchFamily="34" charset="-128"/>
            </a:endParaRPr>
          </a:p>
          <a:p>
            <a:pPr algn="ctr"/>
            <a:r>
              <a:rPr lang="en-US" sz="1200" dirty="0">
                <a:solidFill>
                  <a:srgbClr val="000000"/>
                </a:solidFill>
                <a:ea typeface="MS PGothic" pitchFamily="34" charset="-128"/>
              </a:rPr>
              <a:t>Hyper-V</a:t>
            </a:r>
          </a:p>
        </p:txBody>
      </p:sp>
      <p:sp>
        <p:nvSpPr>
          <p:cNvPr id="36" name="AutoShape 115"/>
          <p:cNvSpPr>
            <a:spLocks noChangeArrowheads="1"/>
          </p:cNvSpPr>
          <p:nvPr/>
        </p:nvSpPr>
        <p:spPr bwMode="auto">
          <a:xfrm flipH="1">
            <a:off x="1823565" y="3118684"/>
            <a:ext cx="1289179" cy="270719"/>
          </a:xfrm>
          <a:prstGeom prst="rect">
            <a:avLst/>
          </a:prstGeom>
          <a:noFill/>
          <a:ln w="12700">
            <a:noFill/>
            <a:miter lim="800000"/>
            <a:headEnd/>
            <a:tailEnd/>
          </a:ln>
          <a:effectLst/>
        </p:spPr>
        <p:txBody>
          <a:bodyPr wrap="none" lIns="73018" tIns="36508" rIns="73018" bIns="36508" anchor="ctr"/>
          <a:lstStyle/>
          <a:p>
            <a:pPr algn="ctr" defTabSz="814310" eaLnBrk="0" hangingPunct="0">
              <a:lnSpc>
                <a:spcPct val="90000"/>
              </a:lnSpc>
              <a:defRPr/>
            </a:pPr>
            <a:r>
              <a:rPr lang="en-US" sz="1400" b="1" dirty="0">
                <a:solidFill>
                  <a:srgbClr val="C00000"/>
                </a:solidFill>
                <a:ea typeface="Arial" charset="0"/>
                <a:cs typeface="Arial" charset="0"/>
              </a:rPr>
              <a:t>Cisco Nexus 1000V</a:t>
            </a:r>
          </a:p>
        </p:txBody>
      </p:sp>
      <p:sp>
        <p:nvSpPr>
          <p:cNvPr id="45" name="Down Arrow 44"/>
          <p:cNvSpPr/>
          <p:nvPr/>
        </p:nvSpPr>
        <p:spPr>
          <a:xfrm>
            <a:off x="7467997" y="2891609"/>
            <a:ext cx="204712" cy="2108200"/>
          </a:xfrm>
          <a:prstGeom prst="downArrow">
            <a:avLst/>
          </a:prstGeom>
          <a:solidFill>
            <a:schemeClr val="bg1">
              <a:lumMod val="85000"/>
            </a:schemeClr>
          </a:solidFill>
          <a:ln w="9525" cap="flat" cmpd="sng" algn="ctr">
            <a:solidFill>
              <a:schemeClr val="bg1">
                <a:lumMod val="50000"/>
              </a:schemeClr>
            </a:solidFill>
            <a:prstDash val="solid"/>
            <a:round/>
            <a:headEnd type="none" w="med" len="med"/>
            <a:tailEnd type="none" w="med" len="med"/>
          </a:ln>
          <a:effectLst/>
        </p:spPr>
        <p:txBody>
          <a:bodyPr lIns="82116" tIns="41057" rIns="82116" bIns="91431" anchor="b"/>
          <a:lstStyle/>
          <a:p>
            <a:endParaRPr lang="en-US" sz="1000" dirty="0">
              <a:solidFill>
                <a:schemeClr val="bg1">
                  <a:lumMod val="50000"/>
                </a:schemeClr>
              </a:solidFill>
              <a:ea typeface="MS PGothic" pitchFamily="34" charset="-128"/>
            </a:endParaRPr>
          </a:p>
        </p:txBody>
      </p:sp>
      <p:sp>
        <p:nvSpPr>
          <p:cNvPr id="43" name="Rectangle 42"/>
          <p:cNvSpPr/>
          <p:nvPr/>
        </p:nvSpPr>
        <p:spPr>
          <a:xfrm>
            <a:off x="1908338" y="4145603"/>
            <a:ext cx="1084771" cy="457200"/>
          </a:xfrm>
          <a:prstGeom prst="rect">
            <a:avLst/>
          </a:prstGeom>
          <a:solidFill>
            <a:schemeClr val="bg1">
              <a:lumMod val="75000"/>
            </a:schemeClr>
          </a:solidFill>
          <a:ln>
            <a:solidFill>
              <a:schemeClr val="bg1">
                <a:lumMod val="5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82116" tIns="41057" rIns="82116" bIns="91431" anchor="b"/>
          <a:lstStyle/>
          <a:p>
            <a:pPr algn="ctr"/>
            <a:r>
              <a:rPr lang="en-US" sz="1200" b="1" dirty="0">
                <a:solidFill>
                  <a:srgbClr val="323232"/>
                </a:solidFill>
                <a:latin typeface="Arial" pitchFamily="34" charset="0"/>
                <a:ea typeface="MS PGothic" pitchFamily="34" charset="-128"/>
              </a:rPr>
              <a:t>Adapter</a:t>
            </a:r>
          </a:p>
        </p:txBody>
      </p:sp>
      <p:pic>
        <p:nvPicPr>
          <p:cNvPr id="51" name="Picture 1861"/>
          <p:cNvPicPr>
            <a:picLocks noChangeAspect="1"/>
          </p:cNvPicPr>
          <p:nvPr/>
        </p:nvPicPr>
        <p:blipFill>
          <a:blip r:embed="rId6" cstate="print"/>
          <a:srcRect/>
          <a:stretch>
            <a:fillRect/>
          </a:stretch>
        </p:blipFill>
        <p:spPr bwMode="auto">
          <a:xfrm>
            <a:off x="3033302" y="3775156"/>
            <a:ext cx="421985" cy="274227"/>
          </a:xfrm>
          <a:prstGeom prst="rect">
            <a:avLst/>
          </a:prstGeom>
          <a:noFill/>
          <a:ln w="9525">
            <a:noFill/>
            <a:miter lim="800000"/>
            <a:headEnd/>
            <a:tailEnd/>
          </a:ln>
        </p:spPr>
      </p:pic>
      <p:pic>
        <p:nvPicPr>
          <p:cNvPr id="52" name="Picture 1861"/>
          <p:cNvPicPr>
            <a:picLocks noChangeAspect="1"/>
          </p:cNvPicPr>
          <p:nvPr/>
        </p:nvPicPr>
        <p:blipFill>
          <a:blip r:embed="rId6" cstate="print"/>
          <a:srcRect/>
          <a:stretch>
            <a:fillRect/>
          </a:stretch>
        </p:blipFill>
        <p:spPr bwMode="auto">
          <a:xfrm>
            <a:off x="6658382" y="3153373"/>
            <a:ext cx="421985" cy="274227"/>
          </a:xfrm>
          <a:prstGeom prst="rect">
            <a:avLst/>
          </a:prstGeom>
          <a:noFill/>
          <a:ln w="9525">
            <a:noFill/>
            <a:miter lim="800000"/>
            <a:headEnd/>
            <a:tailEnd/>
          </a:ln>
        </p:spPr>
      </p:pic>
      <p:sp>
        <p:nvSpPr>
          <p:cNvPr id="53" name="TextBox 52"/>
          <p:cNvSpPr txBox="1"/>
          <p:nvPr/>
        </p:nvSpPr>
        <p:spPr>
          <a:xfrm>
            <a:off x="1151236" y="4358965"/>
            <a:ext cx="636695" cy="276991"/>
          </a:xfrm>
          <a:prstGeom prst="rect">
            <a:avLst/>
          </a:prstGeom>
          <a:noFill/>
        </p:spPr>
        <p:txBody>
          <a:bodyPr wrap="none" lIns="91431" tIns="45716" rIns="91431" bIns="45716" rtlCol="0">
            <a:spAutoFit/>
          </a:bodyPr>
          <a:lstStyle/>
          <a:p>
            <a:pPr fontAlgn="auto">
              <a:spcBef>
                <a:spcPts val="0"/>
              </a:spcBef>
              <a:spcAft>
                <a:spcPts val="0"/>
              </a:spcAft>
            </a:pPr>
            <a:r>
              <a:rPr lang="en-US" sz="1200" dirty="0">
                <a:solidFill>
                  <a:srgbClr val="000000"/>
                </a:solidFill>
                <a:latin typeface="Arial"/>
              </a:rPr>
              <a:t>Server</a:t>
            </a:r>
          </a:p>
        </p:txBody>
      </p:sp>
      <p:sp>
        <p:nvSpPr>
          <p:cNvPr id="57" name="Down Arrow 56"/>
          <p:cNvSpPr/>
          <p:nvPr/>
        </p:nvSpPr>
        <p:spPr>
          <a:xfrm>
            <a:off x="6040991" y="2879119"/>
            <a:ext cx="204712" cy="2108200"/>
          </a:xfrm>
          <a:prstGeom prst="downArrow">
            <a:avLst/>
          </a:prstGeom>
          <a:solidFill>
            <a:schemeClr val="bg1">
              <a:lumMod val="85000"/>
            </a:schemeClr>
          </a:solidFill>
          <a:ln w="9525" cap="flat" cmpd="sng" algn="ctr">
            <a:solidFill>
              <a:schemeClr val="bg1">
                <a:lumMod val="50000"/>
              </a:schemeClr>
            </a:solidFill>
            <a:prstDash val="solid"/>
            <a:round/>
            <a:headEnd type="none" w="med" len="med"/>
            <a:tailEnd type="none" w="med" len="med"/>
          </a:ln>
          <a:effectLst/>
        </p:spPr>
        <p:txBody>
          <a:bodyPr lIns="82116" tIns="41057" rIns="82116" bIns="91431" anchor="b"/>
          <a:lstStyle/>
          <a:p>
            <a:endParaRPr lang="en-US" sz="1000" dirty="0">
              <a:solidFill>
                <a:schemeClr val="bg1">
                  <a:lumMod val="50000"/>
                </a:schemeClr>
              </a:solidFill>
              <a:ea typeface="MS PGothic" pitchFamily="34" charset="-128"/>
            </a:endParaRPr>
          </a:p>
        </p:txBody>
      </p:sp>
      <p:sp>
        <p:nvSpPr>
          <p:cNvPr id="42" name="TextBox 41"/>
          <p:cNvSpPr txBox="1"/>
          <p:nvPr/>
        </p:nvSpPr>
        <p:spPr>
          <a:xfrm>
            <a:off x="6456156" y="4077161"/>
            <a:ext cx="718448" cy="261602"/>
          </a:xfrm>
          <a:prstGeom prst="rect">
            <a:avLst/>
          </a:prstGeom>
          <a:solidFill>
            <a:srgbClr val="FFC000"/>
          </a:solidFill>
        </p:spPr>
        <p:style>
          <a:lnRef idx="1">
            <a:schemeClr val="accent4"/>
          </a:lnRef>
          <a:fillRef idx="2">
            <a:schemeClr val="accent4"/>
          </a:fillRef>
          <a:effectRef idx="1">
            <a:schemeClr val="accent4"/>
          </a:effectRef>
          <a:fontRef idx="minor">
            <a:schemeClr val="dk1"/>
          </a:fontRef>
        </p:style>
        <p:txBody>
          <a:bodyPr wrap="none" lIns="91431" tIns="45716" rIns="91431" bIns="45716" rtlCol="0">
            <a:spAutoFit/>
          </a:bodyPr>
          <a:lstStyle/>
          <a:p>
            <a:r>
              <a:rPr lang="en-US" sz="1100" b="1" dirty="0" err="1">
                <a:solidFill>
                  <a:srgbClr val="000000"/>
                </a:solidFill>
              </a:rPr>
              <a:t>VM-FEX</a:t>
            </a:r>
            <a:endParaRPr lang="en-US" sz="1100" b="1" dirty="0">
              <a:solidFill>
                <a:srgbClr val="000000"/>
              </a:solidFill>
            </a:endParaRPr>
          </a:p>
        </p:txBody>
      </p:sp>
      <p:pic>
        <p:nvPicPr>
          <p:cNvPr id="58" name="Picture 2" descr="D:\090308MyDocuments01\My Documents\Images\product\Cisco\California\high res png3\HBJ01645SmallTrimShadow.png"/>
          <p:cNvPicPr>
            <a:picLocks noChangeAspect="1" noChangeArrowheads="1"/>
          </p:cNvPicPr>
          <p:nvPr/>
        </p:nvPicPr>
        <p:blipFill>
          <a:blip r:embed="rId7" cstate="print">
            <a:lum bright="10000"/>
          </a:blip>
          <a:srcRect/>
          <a:stretch>
            <a:fillRect/>
          </a:stretch>
        </p:blipFill>
        <p:spPr bwMode="auto">
          <a:xfrm>
            <a:off x="6118114" y="5315496"/>
            <a:ext cx="1502519" cy="465176"/>
          </a:xfrm>
          <a:prstGeom prst="rect">
            <a:avLst/>
          </a:prstGeom>
          <a:noFill/>
          <a:ln w="9525">
            <a:noFill/>
            <a:miter lim="800000"/>
            <a:headEnd/>
            <a:tailEnd/>
          </a:ln>
        </p:spPr>
      </p:pic>
      <p:sp>
        <p:nvSpPr>
          <p:cNvPr id="59" name="TextBox 58"/>
          <p:cNvSpPr txBox="1"/>
          <p:nvPr/>
        </p:nvSpPr>
        <p:spPr>
          <a:xfrm>
            <a:off x="1415058" y="5939604"/>
            <a:ext cx="1938333" cy="307768"/>
          </a:xfrm>
          <a:prstGeom prst="rect">
            <a:avLst/>
          </a:prstGeom>
          <a:noFill/>
        </p:spPr>
        <p:txBody>
          <a:bodyPr wrap="none" lIns="91431" tIns="45716" rIns="91431" bIns="45716" rtlCol="0">
            <a:spAutoFit/>
          </a:bodyPr>
          <a:lstStyle/>
          <a:p>
            <a:r>
              <a:rPr lang="en-US" sz="1400" dirty="0">
                <a:solidFill>
                  <a:srgbClr val="000000"/>
                </a:solidFill>
              </a:rPr>
              <a:t>IEEE </a:t>
            </a:r>
            <a:r>
              <a:rPr lang="en-US" sz="1400" dirty="0" err="1">
                <a:solidFill>
                  <a:srgbClr val="000000"/>
                </a:solidFill>
              </a:rPr>
              <a:t>802.1Q</a:t>
            </a:r>
            <a:r>
              <a:rPr lang="en-US" sz="1400" dirty="0">
                <a:solidFill>
                  <a:srgbClr val="000000"/>
                </a:solidFill>
              </a:rPr>
              <a:t> Network</a:t>
            </a:r>
          </a:p>
        </p:txBody>
      </p:sp>
      <p:sp>
        <p:nvSpPr>
          <p:cNvPr id="60" name="TextBox 59"/>
          <p:cNvSpPr txBox="1"/>
          <p:nvPr/>
        </p:nvSpPr>
        <p:spPr>
          <a:xfrm>
            <a:off x="6088468" y="5733979"/>
            <a:ext cx="1774827" cy="523212"/>
          </a:xfrm>
          <a:prstGeom prst="rect">
            <a:avLst/>
          </a:prstGeom>
          <a:noFill/>
        </p:spPr>
        <p:txBody>
          <a:bodyPr wrap="none" lIns="91431" tIns="45716" rIns="91431" bIns="45716" rtlCol="0">
            <a:spAutoFit/>
          </a:bodyPr>
          <a:lstStyle/>
          <a:p>
            <a:pPr algn="ctr"/>
            <a:r>
              <a:rPr lang="en-US" sz="1400" dirty="0" err="1">
                <a:solidFill>
                  <a:srgbClr val="000000"/>
                </a:solidFill>
              </a:rPr>
              <a:t>UCS</a:t>
            </a:r>
            <a:endParaRPr lang="en-US" sz="1400" dirty="0">
              <a:solidFill>
                <a:srgbClr val="000000"/>
              </a:solidFill>
            </a:endParaRPr>
          </a:p>
          <a:p>
            <a:pPr algn="ctr"/>
            <a:r>
              <a:rPr lang="en-US" sz="1400" dirty="0">
                <a:solidFill>
                  <a:srgbClr val="000000"/>
                </a:solidFill>
              </a:rPr>
              <a:t>Fabric Inter-connect</a:t>
            </a:r>
          </a:p>
        </p:txBody>
      </p:sp>
      <p:sp>
        <p:nvSpPr>
          <p:cNvPr id="2" name="Title 1"/>
          <p:cNvSpPr>
            <a:spLocks noGrp="1"/>
          </p:cNvSpPr>
          <p:nvPr>
            <p:ph type="title"/>
          </p:nvPr>
        </p:nvSpPr>
        <p:spPr/>
        <p:txBody>
          <a:bodyPr/>
          <a:lstStyle/>
          <a:p>
            <a:r>
              <a:rPr lang="en-US" dirty="0"/>
              <a:t>Cisco Virtual Networking Solutions  </a:t>
            </a:r>
            <a:br>
              <a:rPr lang="en-US" dirty="0"/>
            </a:br>
            <a:r>
              <a:rPr lang="en-US" sz="2400" dirty="0"/>
              <a:t>Cisco Nexus 1000V and </a:t>
            </a:r>
            <a:r>
              <a:rPr lang="en-US" sz="2400" dirty="0" err="1"/>
              <a:t>UCS</a:t>
            </a:r>
            <a:r>
              <a:rPr lang="en-US" sz="2400" dirty="0"/>
              <a:t> </a:t>
            </a:r>
            <a:r>
              <a:rPr lang="en-US" sz="2400" dirty="0" err="1"/>
              <a:t>VM-FEX</a:t>
            </a:r>
            <a:r>
              <a:rPr lang="en-US" sz="2400" dirty="0"/>
              <a:t> </a:t>
            </a:r>
            <a:endParaRPr lang="en-US" dirty="0"/>
          </a:p>
        </p:txBody>
      </p:sp>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66731" y="-76200"/>
            <a:ext cx="1053469" cy="836216"/>
          </a:xfrm>
          <a:prstGeom prst="rect">
            <a:avLst/>
          </a:prstGeom>
        </p:spPr>
      </p:pic>
      <p:sp>
        <p:nvSpPr>
          <p:cNvPr id="55" name="TextBox 54"/>
          <p:cNvSpPr txBox="1"/>
          <p:nvPr/>
        </p:nvSpPr>
        <p:spPr>
          <a:xfrm>
            <a:off x="5404481" y="0"/>
            <a:ext cx="2848361" cy="457058"/>
          </a:xfrm>
          <a:prstGeom prst="rect">
            <a:avLst/>
          </a:prstGeom>
          <a:noFill/>
        </p:spPr>
        <p:txBody>
          <a:bodyPr wrap="square" lIns="68589" tIns="34295" rIns="68589" bIns="34295" rtlCol="0" anchor="ctr">
            <a:spAutoFit/>
          </a:bodyPr>
          <a:lstStyle/>
          <a:p>
            <a:pPr algn="r">
              <a:lnSpc>
                <a:spcPct val="90000"/>
              </a:lnSpc>
              <a:spcBef>
                <a:spcPts val="450"/>
              </a:spcBef>
            </a:pPr>
            <a:r>
              <a:rPr lang="en-US" sz="1400" dirty="0">
                <a:solidFill>
                  <a:srgbClr val="5F5F5F"/>
                </a:solidFill>
                <a:latin typeface="CiscoSans Thin"/>
                <a:cs typeface="CiscoSans Thin"/>
              </a:rPr>
              <a:t>Cisco UCS with </a:t>
            </a:r>
            <a:br>
              <a:rPr lang="en-US" sz="1400" dirty="0">
                <a:solidFill>
                  <a:srgbClr val="5F5F5F"/>
                </a:solidFill>
                <a:latin typeface="CiscoSans Thin"/>
                <a:cs typeface="CiscoSans Thin"/>
              </a:rPr>
            </a:br>
            <a:r>
              <a:rPr lang="en-US" sz="1400" dirty="0">
                <a:solidFill>
                  <a:srgbClr val="5F5F5F"/>
                </a:solidFill>
                <a:latin typeface="CiscoSans Thin"/>
                <a:cs typeface="CiscoSans Thin"/>
              </a:rPr>
              <a:t>Intel</a:t>
            </a:r>
            <a:r>
              <a:rPr lang="en-US" sz="1400" baseline="30000" dirty="0">
                <a:solidFill>
                  <a:srgbClr val="5F5F5F"/>
                </a:solidFill>
                <a:latin typeface="CiscoSans Thin"/>
                <a:cs typeface="CiscoSans Thin"/>
              </a:rPr>
              <a:t>®</a:t>
            </a:r>
            <a:r>
              <a:rPr lang="en-US" sz="1400" dirty="0">
                <a:solidFill>
                  <a:srgbClr val="5F5F5F"/>
                </a:solidFill>
                <a:latin typeface="CiscoSans Thin"/>
                <a:cs typeface="CiscoSans Thin"/>
              </a:rPr>
              <a:t> Xeon</a:t>
            </a:r>
            <a:r>
              <a:rPr lang="en-US" sz="1400" baseline="30000" dirty="0">
                <a:solidFill>
                  <a:srgbClr val="5F5F5F"/>
                </a:solidFill>
                <a:latin typeface="CiscoSans Thin"/>
                <a:cs typeface="CiscoSans Thin"/>
              </a:rPr>
              <a:t>®</a:t>
            </a:r>
            <a:r>
              <a:rPr lang="en-US" sz="1400" dirty="0">
                <a:solidFill>
                  <a:srgbClr val="5F5F5F"/>
                </a:solidFill>
                <a:latin typeface="CiscoSans Thin"/>
                <a:cs typeface="CiscoSans Thin"/>
              </a:rPr>
              <a:t> processors </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304800" y="2514600"/>
            <a:ext cx="2743200" cy="2103120"/>
            <a:chOff x="643952" y="3253016"/>
            <a:chExt cx="2743200" cy="2103120"/>
          </a:xfrm>
        </p:grpSpPr>
        <p:sp>
          <p:nvSpPr>
            <p:cNvPr id="65" name="Rounded Rectangle 70"/>
            <p:cNvSpPr>
              <a:spLocks noChangeArrowheads="1"/>
            </p:cNvSpPr>
            <p:nvPr/>
          </p:nvSpPr>
          <p:spPr bwMode="auto">
            <a:xfrm>
              <a:off x="643952" y="3253016"/>
              <a:ext cx="2743200" cy="2103120"/>
            </a:xfrm>
            <a:prstGeom prst="roundRect">
              <a:avLst>
                <a:gd name="adj" fmla="val 7528"/>
              </a:avLst>
            </a:prstGeom>
            <a:ln>
              <a:solidFill>
                <a:schemeClr val="bg1">
                  <a:lumMod val="50000"/>
                </a:schemeClr>
              </a:solidFill>
              <a:headEnd/>
              <a:tailEnd/>
            </a:ln>
          </p:spPr>
          <p:style>
            <a:lnRef idx="1">
              <a:schemeClr val="accent4"/>
            </a:lnRef>
            <a:fillRef idx="1001">
              <a:schemeClr val="lt1"/>
            </a:fillRef>
            <a:effectRef idx="1">
              <a:schemeClr val="accent4"/>
            </a:effectRef>
            <a:fontRef idx="minor">
              <a:schemeClr val="dk1"/>
            </a:fontRef>
          </p:style>
          <p:txBody>
            <a:bodyPr lIns="82100" tIns="41049" rIns="82100" bIns="91413" anchor="b"/>
            <a:lstStyle/>
            <a:p>
              <a:pPr algn="ctr">
                <a:buClr>
                  <a:srgbClr val="7F7F7F"/>
                </a:buClr>
                <a:buFont typeface="Arial" charset="0"/>
                <a:buNone/>
              </a:pPr>
              <a:r>
                <a:rPr lang="en-US" sz="1000">
                  <a:solidFill>
                    <a:srgbClr val="7F7F7F"/>
                  </a:solidFill>
                  <a:ea typeface="MS PGothic" charset="-128"/>
                  <a:sym typeface="Arial" charset="0"/>
                </a:rPr>
                <a:t>                </a:t>
              </a:r>
            </a:p>
          </p:txBody>
        </p:sp>
        <p:pic>
          <p:nvPicPr>
            <p:cNvPr id="66" name="Picture 6" descr="http://cdn.appstorm.net/windows.appstorm.net/authors/siddharth/microsoft_hyperv.png"/>
            <p:cNvPicPr>
              <a:picLocks noChangeAspect="1" noChangeArrowheads="1"/>
            </p:cNvPicPr>
            <p:nvPr/>
          </p:nvPicPr>
          <p:blipFill rotWithShape="1">
            <a:blip r:embed="rId3">
              <a:extLst>
                <a:ext uri="{28A0092B-C50C-407E-A947-70E740481C1C}">
                  <a14:useLocalDpi xmlns:a14="http://schemas.microsoft.com/office/drawing/2010/main" val="0"/>
                </a:ext>
              </a:extLst>
            </a:blip>
            <a:srcRect t="33605" b="32790"/>
            <a:stretch/>
          </p:blipFill>
          <p:spPr bwMode="auto">
            <a:xfrm>
              <a:off x="1382089" y="4991761"/>
              <a:ext cx="1014463" cy="32772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a:gradFill>
                  <a:gsLst>
                    <a:gs pos="0">
                      <a:srgbClr val="0096D6"/>
                    </a:gs>
                    <a:gs pos="44000">
                      <a:srgbClr val="01BBBB"/>
                    </a:gs>
                    <a:gs pos="100000">
                      <a:srgbClr val="008041"/>
                    </a:gs>
                  </a:gsLst>
                  <a:lin ang="4800000" scaled="0"/>
                </a:gradFill>
              </a:rPr>
              <a:t>Cisco Nexus </a:t>
            </a:r>
            <a:r>
              <a:rPr lang="en-US" dirty="0" smtClean="0">
                <a:gradFill>
                  <a:gsLst>
                    <a:gs pos="0">
                      <a:srgbClr val="0096D6"/>
                    </a:gs>
                    <a:gs pos="44000">
                      <a:srgbClr val="01BBBB"/>
                    </a:gs>
                    <a:gs pos="100000">
                      <a:srgbClr val="008041"/>
                    </a:gs>
                  </a:gsLst>
                  <a:lin ang="4800000" scaled="0"/>
                </a:gradFill>
              </a:rPr>
              <a:t>1000V</a:t>
            </a:r>
            <a:r>
              <a:rPr lang="en-US" dirty="0">
                <a:gradFill>
                  <a:gsLst>
                    <a:gs pos="0">
                      <a:srgbClr val="0096D6"/>
                    </a:gs>
                    <a:gs pos="44000">
                      <a:srgbClr val="01BBBB"/>
                    </a:gs>
                    <a:gs pos="100000">
                      <a:srgbClr val="008041"/>
                    </a:gs>
                  </a:gsLst>
                  <a:lin ang="4800000" scaled="0"/>
                </a:gradFill>
              </a:rPr>
              <a:t/>
            </a:r>
            <a:br>
              <a:rPr lang="en-US" dirty="0">
                <a:gradFill>
                  <a:gsLst>
                    <a:gs pos="0">
                      <a:srgbClr val="0096D6"/>
                    </a:gs>
                    <a:gs pos="44000">
                      <a:srgbClr val="01BBBB"/>
                    </a:gs>
                    <a:gs pos="100000">
                      <a:srgbClr val="008041"/>
                    </a:gs>
                  </a:gsLst>
                  <a:lin ang="4800000" scaled="0"/>
                </a:gradFill>
              </a:rPr>
            </a:br>
            <a:r>
              <a:rPr lang="en-US" sz="2400" dirty="0" smtClean="0">
                <a:gradFill>
                  <a:gsLst>
                    <a:gs pos="0">
                      <a:srgbClr val="0096D6"/>
                    </a:gs>
                    <a:gs pos="44000">
                      <a:srgbClr val="01BBBB"/>
                    </a:gs>
                    <a:gs pos="100000">
                      <a:srgbClr val="008041"/>
                    </a:gs>
                  </a:gsLst>
                  <a:lin ang="4800000" scaled="0"/>
                </a:gradFill>
              </a:rPr>
              <a:t>Award Winning Networking Platform for Hyper-V</a:t>
            </a:r>
            <a:endParaRPr lang="en-US" dirty="0"/>
          </a:p>
        </p:txBody>
      </p:sp>
      <p:sp>
        <p:nvSpPr>
          <p:cNvPr id="5" name="Isosceles Triangle 82"/>
          <p:cNvSpPr>
            <a:spLocks noChangeArrowheads="1"/>
          </p:cNvSpPr>
          <p:nvPr/>
        </p:nvSpPr>
        <p:spPr bwMode="auto">
          <a:xfrm rot="10800000">
            <a:off x="592136" y="4719638"/>
            <a:ext cx="1998663" cy="614362"/>
          </a:xfrm>
          <a:prstGeom prst="triangle">
            <a:avLst>
              <a:gd name="adj" fmla="val 50000"/>
            </a:avLst>
          </a:prstGeom>
          <a:gradFill rotWithShape="0">
            <a:gsLst>
              <a:gs pos="0">
                <a:srgbClr val="838D7D">
                  <a:alpha val="0"/>
                </a:srgbClr>
              </a:gs>
              <a:gs pos="56000">
                <a:srgbClr val="006031">
                  <a:alpha val="10080"/>
                </a:srgbClr>
              </a:gs>
              <a:gs pos="100000">
                <a:srgbClr val="006031">
                  <a:alpha val="17999"/>
                </a:srgbClr>
              </a:gs>
            </a:gsLst>
            <a:lin ang="16200000" scaled="1"/>
          </a:gradFill>
          <a:ln w="9525">
            <a:noFill/>
            <a:round/>
            <a:headEnd/>
            <a:tailEnd/>
          </a:ln>
        </p:spPr>
        <p:txBody>
          <a:bodyPr lIns="82100" tIns="41049" rIns="82100" bIns="41049"/>
          <a:lstStyle/>
          <a:p>
            <a:pPr eaLnBrk="0" hangingPunct="0">
              <a:buClr>
                <a:srgbClr val="000000"/>
              </a:buClr>
              <a:buFont typeface="Arial" charset="0"/>
              <a:buNone/>
              <a:defRPr/>
            </a:pPr>
            <a:endParaRPr lang="en-US" b="1">
              <a:solidFill>
                <a:srgbClr val="000000"/>
              </a:solidFill>
              <a:effectLst>
                <a:outerShdw blurRad="38100" dist="38100" dir="2700000" algn="tl">
                  <a:srgbClr val="FFFFFF"/>
                </a:outerShdw>
              </a:effectLst>
              <a:cs typeface="Arial" charset="0"/>
              <a:sym typeface="Arial" charset="0"/>
            </a:endParaRPr>
          </a:p>
        </p:txBody>
      </p:sp>
      <p:sp>
        <p:nvSpPr>
          <p:cNvPr id="6" name="Line 11"/>
          <p:cNvSpPr>
            <a:spLocks noChangeShapeType="1"/>
          </p:cNvSpPr>
          <p:nvPr/>
        </p:nvSpPr>
        <p:spPr bwMode="auto">
          <a:xfrm flipH="1" flipV="1">
            <a:off x="4191000" y="3459480"/>
            <a:ext cx="0" cy="1645920"/>
          </a:xfrm>
          <a:prstGeom prst="line">
            <a:avLst/>
          </a:prstGeom>
          <a:noFill/>
          <a:ln w="57150">
            <a:solidFill>
              <a:srgbClr val="7F7F7F"/>
            </a:solidFill>
            <a:prstDash val="sysDash"/>
            <a:round/>
            <a:headEnd type="stealth"/>
            <a:tailEnd type="stealth"/>
          </a:ln>
        </p:spPr>
        <p:txBody>
          <a:bodyPr wrap="square" lIns="82100" tIns="41049" rIns="82100" bIns="41049" anchor="ctr">
            <a:spAutoFit/>
          </a:bodyPr>
          <a:lstStyle/>
          <a:p>
            <a:endParaRPr lang="en-US"/>
          </a:p>
        </p:txBody>
      </p:sp>
      <p:sp>
        <p:nvSpPr>
          <p:cNvPr id="10" name="Rounded Rectangle 70"/>
          <p:cNvSpPr>
            <a:spLocks noChangeArrowheads="1"/>
          </p:cNvSpPr>
          <p:nvPr/>
        </p:nvSpPr>
        <p:spPr bwMode="auto">
          <a:xfrm>
            <a:off x="3581400" y="2801506"/>
            <a:ext cx="1188720" cy="640080"/>
          </a:xfrm>
          <a:prstGeom prst="roundRect">
            <a:avLst>
              <a:gd name="adj" fmla="val 7528"/>
            </a:avLst>
          </a:prstGeom>
          <a:ln>
            <a:headEnd/>
            <a:tailEnd/>
          </a:ln>
        </p:spPr>
        <p:style>
          <a:lnRef idx="1">
            <a:schemeClr val="accent1"/>
          </a:lnRef>
          <a:fillRef idx="3">
            <a:schemeClr val="accent1"/>
          </a:fillRef>
          <a:effectRef idx="2">
            <a:schemeClr val="accent1"/>
          </a:effectRef>
          <a:fontRef idx="minor">
            <a:schemeClr val="lt1"/>
          </a:fontRef>
        </p:style>
        <p:txBody>
          <a:bodyPr lIns="82100" tIns="41049" rIns="82100" bIns="91413" anchor="ctr"/>
          <a:lstStyle/>
          <a:p>
            <a:pPr algn="ctr">
              <a:buClr>
                <a:srgbClr val="7F7F7F"/>
              </a:buClr>
              <a:buFont typeface="Arial" charset="0"/>
              <a:buNone/>
            </a:pPr>
            <a:r>
              <a:rPr lang="en-US" sz="1300" b="1" dirty="0">
                <a:solidFill>
                  <a:schemeClr val="bg1"/>
                </a:solidFill>
                <a:ea typeface="MS PGothic" charset="-128"/>
                <a:sym typeface="Arial" charset="0"/>
              </a:rPr>
              <a:t>Nexus 1000V </a:t>
            </a:r>
            <a:r>
              <a:rPr lang="en-US" sz="1300" b="1" dirty="0" err="1">
                <a:solidFill>
                  <a:schemeClr val="bg1"/>
                </a:solidFill>
                <a:ea typeface="MS PGothic" charset="-128"/>
                <a:sym typeface="Arial" charset="0"/>
              </a:rPr>
              <a:t>VSM</a:t>
            </a:r>
            <a:endParaRPr lang="en-US" sz="1300" b="1" dirty="0">
              <a:solidFill>
                <a:schemeClr val="bg1"/>
              </a:solidFill>
              <a:ea typeface="MS PGothic" charset="-128"/>
              <a:sym typeface="Arial" charset="0"/>
            </a:endParaRPr>
          </a:p>
        </p:txBody>
      </p:sp>
      <p:grpSp>
        <p:nvGrpSpPr>
          <p:cNvPr id="27" name="Group 70"/>
          <p:cNvGrpSpPr>
            <a:grpSpLocks/>
          </p:cNvGrpSpPr>
          <p:nvPr/>
        </p:nvGrpSpPr>
        <p:grpSpPr bwMode="auto">
          <a:xfrm>
            <a:off x="343067" y="5273089"/>
            <a:ext cx="2552533" cy="518111"/>
            <a:chOff x="4278" y="2832"/>
            <a:chExt cx="537" cy="109"/>
          </a:xfrm>
        </p:grpSpPr>
        <p:sp>
          <p:nvSpPr>
            <p:cNvPr id="29" name="Cube 110"/>
            <p:cNvSpPr>
              <a:spLocks noChangeArrowheads="1"/>
            </p:cNvSpPr>
            <p:nvPr/>
          </p:nvSpPr>
          <p:spPr bwMode="auto">
            <a:xfrm>
              <a:off x="4278" y="2832"/>
              <a:ext cx="537" cy="109"/>
            </a:xfrm>
            <a:prstGeom prst="cube">
              <a:avLst>
                <a:gd name="adj" fmla="val 42139"/>
              </a:avLst>
            </a:prstGeom>
            <a:ln w="9525">
              <a:solidFill>
                <a:srgbClr val="1F8BAE"/>
              </a:solidFill>
              <a:round/>
              <a:headEnd/>
              <a:tailEnd/>
            </a:ln>
          </p:spPr>
          <p:style>
            <a:lnRef idx="0">
              <a:scrgbClr r="0" g="0" b="0"/>
            </a:lnRef>
            <a:fillRef idx="1003">
              <a:schemeClr val="lt1"/>
            </a:fillRef>
            <a:effectRef idx="0">
              <a:scrgbClr r="0" g="0" b="0"/>
            </a:effectRef>
            <a:fontRef idx="major"/>
          </p:style>
          <p:txBody>
            <a:bodyPr lIns="82124" tIns="41061" rIns="82124" bIns="41061" anchor="ctr"/>
            <a:lstStyle/>
            <a:p>
              <a:pPr algn="ctr" defTabSz="814152">
                <a:lnSpc>
                  <a:spcPct val="90000"/>
                </a:lnSpc>
                <a:buClr>
                  <a:srgbClr val="0096D6"/>
                </a:buClr>
              </a:pPr>
              <a:endParaRPr lang="en-US" sz="2400" dirty="0">
                <a:solidFill>
                  <a:srgbClr val="0096D6"/>
                </a:solidFill>
                <a:ea typeface="MS PGothic" charset="-128"/>
                <a:sym typeface="Arial" charset="0"/>
              </a:endParaRPr>
            </a:p>
          </p:txBody>
        </p:sp>
        <p:sp>
          <p:nvSpPr>
            <p:cNvPr id="30" name="Rectangle 106"/>
            <p:cNvSpPr>
              <a:spLocks noChangeArrowheads="1"/>
            </p:cNvSpPr>
            <p:nvPr/>
          </p:nvSpPr>
          <p:spPr bwMode="auto">
            <a:xfrm>
              <a:off x="4316" y="2894"/>
              <a:ext cx="113" cy="28"/>
            </a:xfrm>
            <a:prstGeom prst="rect">
              <a:avLst/>
            </a:prstGeom>
            <a:solidFill>
              <a:srgbClr val="000000"/>
            </a:solidFill>
            <a:ln w="9525">
              <a:solidFill>
                <a:srgbClr val="7F7F7F"/>
              </a:solidFill>
              <a:round/>
              <a:headEnd/>
              <a:tailEnd/>
            </a:ln>
          </p:spPr>
          <p:txBody>
            <a:bodyPr wrap="none" lIns="82124" tIns="41061" rIns="82124" bIns="41061" anchor="ctr"/>
            <a:lstStyle/>
            <a:p>
              <a:pPr algn="ctr" defTabSz="814152">
                <a:lnSpc>
                  <a:spcPct val="90000"/>
                </a:lnSpc>
                <a:buClr>
                  <a:srgbClr val="0096D6"/>
                </a:buClr>
              </a:pPr>
              <a:endParaRPr lang="en-US" sz="2400">
                <a:solidFill>
                  <a:srgbClr val="0096D6"/>
                </a:solidFill>
                <a:ea typeface="MS PGothic" charset="-128"/>
                <a:sym typeface="Arial" charset="0"/>
              </a:endParaRPr>
            </a:p>
          </p:txBody>
        </p:sp>
        <p:sp>
          <p:nvSpPr>
            <p:cNvPr id="31" name="Rectangle 107"/>
            <p:cNvSpPr>
              <a:spLocks noChangeArrowheads="1"/>
            </p:cNvSpPr>
            <p:nvPr/>
          </p:nvSpPr>
          <p:spPr bwMode="auto">
            <a:xfrm>
              <a:off x="4627" y="2893"/>
              <a:ext cx="113" cy="15"/>
            </a:xfrm>
            <a:prstGeom prst="rect">
              <a:avLst/>
            </a:prstGeom>
            <a:solidFill>
              <a:srgbClr val="000000"/>
            </a:solidFill>
            <a:ln w="9525">
              <a:solidFill>
                <a:srgbClr val="7F7F7F"/>
              </a:solidFill>
              <a:round/>
              <a:headEnd/>
              <a:tailEnd/>
            </a:ln>
          </p:spPr>
          <p:txBody>
            <a:bodyPr wrap="none" lIns="82124" tIns="41061" rIns="82124" bIns="41061" anchor="ctr"/>
            <a:lstStyle/>
            <a:p>
              <a:pPr algn="ctr" defTabSz="814152">
                <a:lnSpc>
                  <a:spcPct val="90000"/>
                </a:lnSpc>
                <a:buClr>
                  <a:srgbClr val="0096D6"/>
                </a:buClr>
              </a:pPr>
              <a:endParaRPr lang="en-US" sz="2400">
                <a:solidFill>
                  <a:srgbClr val="0096D6"/>
                </a:solidFill>
                <a:ea typeface="MS PGothic" charset="-128"/>
                <a:sym typeface="Arial" charset="0"/>
              </a:endParaRPr>
            </a:p>
          </p:txBody>
        </p:sp>
        <p:sp>
          <p:nvSpPr>
            <p:cNvPr id="32" name="Rectangle 108"/>
            <p:cNvSpPr>
              <a:spLocks noChangeArrowheads="1"/>
            </p:cNvSpPr>
            <p:nvPr/>
          </p:nvSpPr>
          <p:spPr bwMode="auto">
            <a:xfrm>
              <a:off x="4627" y="2924"/>
              <a:ext cx="113" cy="15"/>
            </a:xfrm>
            <a:prstGeom prst="rect">
              <a:avLst/>
            </a:prstGeom>
            <a:solidFill>
              <a:srgbClr val="000000"/>
            </a:solidFill>
            <a:ln w="9525">
              <a:solidFill>
                <a:srgbClr val="7F7F7F"/>
              </a:solidFill>
              <a:round/>
              <a:headEnd/>
              <a:tailEnd/>
            </a:ln>
          </p:spPr>
          <p:txBody>
            <a:bodyPr wrap="none" lIns="82124" tIns="41061" rIns="82124" bIns="41061" anchor="ctr"/>
            <a:lstStyle/>
            <a:p>
              <a:pPr algn="ctr" defTabSz="814152">
                <a:lnSpc>
                  <a:spcPct val="90000"/>
                </a:lnSpc>
                <a:buClr>
                  <a:srgbClr val="0096D6"/>
                </a:buClr>
              </a:pPr>
              <a:endParaRPr lang="en-US" sz="2400">
                <a:solidFill>
                  <a:srgbClr val="0096D6"/>
                </a:solidFill>
                <a:ea typeface="MS PGothic" charset="-128"/>
                <a:sym typeface="Arial" charset="0"/>
              </a:endParaRPr>
            </a:p>
          </p:txBody>
        </p:sp>
      </p:grpSp>
      <p:grpSp>
        <p:nvGrpSpPr>
          <p:cNvPr id="71" name="Group 70"/>
          <p:cNvGrpSpPr/>
          <p:nvPr/>
        </p:nvGrpSpPr>
        <p:grpSpPr>
          <a:xfrm>
            <a:off x="762000" y="5152572"/>
            <a:ext cx="1645920" cy="274320"/>
            <a:chOff x="1113064" y="6583680"/>
            <a:chExt cx="1645920" cy="274320"/>
          </a:xfrm>
        </p:grpSpPr>
        <p:sp>
          <p:nvSpPr>
            <p:cNvPr id="76" name="Rounded Rectangle 70"/>
            <p:cNvSpPr>
              <a:spLocks noChangeArrowheads="1"/>
            </p:cNvSpPr>
            <p:nvPr/>
          </p:nvSpPr>
          <p:spPr bwMode="auto">
            <a:xfrm>
              <a:off x="1113064" y="6583680"/>
              <a:ext cx="1645920" cy="274320"/>
            </a:xfrm>
            <a:prstGeom prst="roundRect">
              <a:avLst>
                <a:gd name="adj" fmla="val 7528"/>
              </a:avLst>
            </a:prstGeom>
            <a:ln>
              <a:solidFill>
                <a:schemeClr val="bg1">
                  <a:lumMod val="50000"/>
                </a:schemeClr>
              </a:solidFill>
              <a:headEnd/>
              <a:tailEnd/>
            </a:ln>
          </p:spPr>
          <p:style>
            <a:lnRef idx="1">
              <a:schemeClr val="accent4"/>
            </a:lnRef>
            <a:fillRef idx="1001">
              <a:schemeClr val="lt1"/>
            </a:fillRef>
            <a:effectRef idx="1">
              <a:schemeClr val="accent4"/>
            </a:effectRef>
            <a:fontRef idx="minor">
              <a:schemeClr val="dk1"/>
            </a:fontRef>
          </p:style>
          <p:txBody>
            <a:bodyPr lIns="130351" tIns="65174" rIns="130351" bIns="145138" anchor="b"/>
            <a:lstStyle/>
            <a:p>
              <a:pPr algn="ctr">
                <a:buClr>
                  <a:srgbClr val="7F7F7F"/>
                </a:buClr>
                <a:buFont typeface="Arial" charset="0"/>
                <a:buNone/>
              </a:pPr>
              <a:r>
                <a:rPr lang="en-US" sz="1000">
                  <a:solidFill>
                    <a:srgbClr val="7F7F7F"/>
                  </a:solidFill>
                  <a:ea typeface="MS PGothic" charset="-128"/>
                  <a:sym typeface="Arial" charset="0"/>
                </a:rPr>
                <a:t>                </a:t>
              </a:r>
            </a:p>
          </p:txBody>
        </p:sp>
        <p:pic>
          <p:nvPicPr>
            <p:cNvPr id="3080" name="Picture 8" descr="http://www.ishoponline.co.za/content/images/thumbs/0039465_microsoft_windows_server_2012_5_devices_ca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677" b="41843"/>
            <a:stretch/>
          </p:blipFill>
          <p:spPr bwMode="auto">
            <a:xfrm>
              <a:off x="1161659" y="6599756"/>
              <a:ext cx="1567027" cy="2582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p:cNvGrpSpPr/>
          <p:nvPr/>
        </p:nvGrpSpPr>
        <p:grpSpPr>
          <a:xfrm>
            <a:off x="505690" y="2591810"/>
            <a:ext cx="2362200" cy="1522990"/>
            <a:chOff x="457200" y="2725895"/>
            <a:chExt cx="2362200" cy="1522990"/>
          </a:xfrm>
        </p:grpSpPr>
        <p:sp>
          <p:nvSpPr>
            <p:cNvPr id="35" name="Rounded Rectangle 34"/>
            <p:cNvSpPr/>
            <p:nvPr/>
          </p:nvSpPr>
          <p:spPr>
            <a:xfrm>
              <a:off x="457200" y="2725895"/>
              <a:ext cx="1998461" cy="1522990"/>
            </a:xfrm>
            <a:prstGeom prst="roundRect">
              <a:avLst>
                <a:gd name="adj" fmla="val 6704"/>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en-US" sz="1100" dirty="0" smtClean="0">
                  <a:solidFill>
                    <a:schemeClr val="bg1">
                      <a:lumMod val="50000"/>
                    </a:schemeClr>
                  </a:solidFill>
                </a:rPr>
                <a:t>Extensible </a:t>
              </a:r>
              <a:r>
                <a:rPr lang="en-US" sz="1100" dirty="0" err="1" smtClean="0">
                  <a:solidFill>
                    <a:schemeClr val="bg1">
                      <a:lumMod val="50000"/>
                    </a:schemeClr>
                  </a:solidFill>
                </a:rPr>
                <a:t>vSwitch</a:t>
              </a:r>
              <a:endParaRPr lang="en-US" sz="1100" dirty="0" smtClean="0">
                <a:solidFill>
                  <a:schemeClr val="bg1">
                    <a:lumMod val="50000"/>
                  </a:schemeClr>
                </a:solidFill>
              </a:endParaRPr>
            </a:p>
          </p:txBody>
        </p:sp>
        <p:grpSp>
          <p:nvGrpSpPr>
            <p:cNvPr id="36" name="Group 35"/>
            <p:cNvGrpSpPr/>
            <p:nvPr/>
          </p:nvGrpSpPr>
          <p:grpSpPr>
            <a:xfrm>
              <a:off x="990600" y="3034145"/>
              <a:ext cx="1828800" cy="914400"/>
              <a:chOff x="7696200" y="1524000"/>
              <a:chExt cx="2463006" cy="1162595"/>
            </a:xfrm>
          </p:grpSpPr>
          <p:sp>
            <p:nvSpPr>
              <p:cNvPr id="56" name="Rounded Rectangle 55"/>
              <p:cNvSpPr/>
              <p:nvPr/>
            </p:nvSpPr>
            <p:spPr bwMode="auto">
              <a:xfrm>
                <a:off x="7696200" y="1937385"/>
                <a:ext cx="2463006" cy="335824"/>
              </a:xfrm>
              <a:prstGeom prst="roundRect">
                <a:avLst/>
              </a:prstGeom>
              <a:ln>
                <a:noFill/>
                <a:headEnd type="none" w="med" len="med"/>
                <a:tailEnd type="none" w="med" len="med"/>
              </a:ln>
            </p:spPr>
            <p:style>
              <a:lnRef idx="1">
                <a:schemeClr val="dk1"/>
              </a:lnRef>
              <a:fillRef idx="1003">
                <a:schemeClr val="lt2"/>
              </a:fillRef>
              <a:effectRef idx="1">
                <a:schemeClr val="dk1"/>
              </a:effectRef>
              <a:fontRef idx="minor">
                <a:schemeClr val="dk1"/>
              </a:fontRef>
            </p:style>
            <p:txBody>
              <a:bodyPr vert="horz" wrap="square" lIns="121939" tIns="60970" rIns="121939" bIns="60970" numCol="1" rtlCol="0" anchor="ctr" anchorCtr="0" compatLnSpc="1">
                <a:prstTxWarp prst="textNoShape">
                  <a:avLst/>
                </a:prstTxWarp>
              </a:bodyPr>
              <a:lstStyle/>
              <a:p>
                <a:pPr algn="ctr" defTabSz="1219042"/>
                <a:r>
                  <a:rPr lang="en-US" sz="1400" dirty="0">
                    <a:solidFill>
                      <a:srgbClr val="333333">
                        <a:alpha val="98824"/>
                      </a:srgbClr>
                    </a:solidFill>
                    <a:latin typeface="Segoe UI" pitchFamily="34" charset="0"/>
                    <a:ea typeface="Segoe UI" pitchFamily="34" charset="0"/>
                    <a:cs typeface="Segoe UI" pitchFamily="34" charset="0"/>
                  </a:rPr>
                  <a:t>Capture</a:t>
                </a:r>
              </a:p>
            </p:txBody>
          </p:sp>
          <p:sp>
            <p:nvSpPr>
              <p:cNvPr id="57" name="Rounded Rectangle 56"/>
              <p:cNvSpPr/>
              <p:nvPr/>
            </p:nvSpPr>
            <p:spPr bwMode="auto">
              <a:xfrm>
                <a:off x="7696200" y="2350771"/>
                <a:ext cx="2463006" cy="335824"/>
              </a:xfrm>
              <a:prstGeom prst="roundRect">
                <a:avLst/>
              </a:prstGeom>
              <a:ln>
                <a:noFill/>
                <a:headEnd type="none" w="med" len="med"/>
                <a:tailEnd type="none" w="med" len="med"/>
              </a:ln>
            </p:spPr>
            <p:style>
              <a:lnRef idx="1">
                <a:schemeClr val="dk1"/>
              </a:lnRef>
              <a:fillRef idx="1003">
                <a:schemeClr val="lt2"/>
              </a:fillRef>
              <a:effectRef idx="1">
                <a:schemeClr val="dk1"/>
              </a:effectRef>
              <a:fontRef idx="minor">
                <a:schemeClr val="dk1"/>
              </a:fontRef>
            </p:style>
            <p:txBody>
              <a:bodyPr vert="horz" wrap="square" lIns="121939" tIns="60970" rIns="121939" bIns="60970" numCol="1" rtlCol="0" anchor="ctr" anchorCtr="0" compatLnSpc="1">
                <a:prstTxWarp prst="textNoShape">
                  <a:avLst/>
                </a:prstTxWarp>
              </a:bodyPr>
              <a:lstStyle/>
              <a:p>
                <a:pPr algn="ctr" defTabSz="1219042"/>
                <a:r>
                  <a:rPr lang="en-US" sz="1400" dirty="0">
                    <a:solidFill>
                      <a:srgbClr val="333333">
                        <a:alpha val="98824"/>
                      </a:srgbClr>
                    </a:solidFill>
                    <a:latin typeface="Segoe UI" pitchFamily="34" charset="0"/>
                    <a:ea typeface="Segoe UI" pitchFamily="34" charset="0"/>
                    <a:cs typeface="Segoe UI" pitchFamily="34" charset="0"/>
                  </a:rPr>
                  <a:t>Filtering</a:t>
                </a:r>
              </a:p>
            </p:txBody>
          </p:sp>
          <p:sp>
            <p:nvSpPr>
              <p:cNvPr id="59" name="Rounded Rectangle 58"/>
              <p:cNvSpPr/>
              <p:nvPr/>
            </p:nvSpPr>
            <p:spPr bwMode="auto">
              <a:xfrm>
                <a:off x="7696200" y="1524000"/>
                <a:ext cx="2463006" cy="335824"/>
              </a:xfrm>
              <a:prstGeom prst="roundRect">
                <a:avLst/>
              </a:prstGeom>
              <a:ln>
                <a:noFill/>
                <a:headEnd type="none" w="med" len="med"/>
                <a:tailEnd type="none" w="med" len="med"/>
              </a:ln>
            </p:spPr>
            <p:style>
              <a:lnRef idx="1">
                <a:schemeClr val="dk1"/>
              </a:lnRef>
              <a:fillRef idx="1003">
                <a:schemeClr val="lt2"/>
              </a:fillRef>
              <a:effectRef idx="1">
                <a:schemeClr val="dk1"/>
              </a:effectRef>
              <a:fontRef idx="minor">
                <a:schemeClr val="dk1"/>
              </a:fontRef>
            </p:style>
            <p:txBody>
              <a:bodyPr vert="horz" wrap="square" lIns="121939" tIns="60970" rIns="121939" bIns="60970" numCol="1" rtlCol="0" anchor="ctr" anchorCtr="0" compatLnSpc="1">
                <a:prstTxWarp prst="textNoShape">
                  <a:avLst/>
                </a:prstTxWarp>
              </a:bodyPr>
              <a:lstStyle/>
              <a:p>
                <a:pPr algn="ctr" defTabSz="1219042"/>
                <a:r>
                  <a:rPr lang="en-US" sz="1400" dirty="0" smtClean="0">
                    <a:solidFill>
                      <a:srgbClr val="333333">
                        <a:alpha val="98824"/>
                      </a:srgbClr>
                    </a:solidFill>
                    <a:latin typeface="Segoe UI" pitchFamily="34" charset="0"/>
                    <a:ea typeface="Segoe UI" pitchFamily="34" charset="0"/>
                    <a:cs typeface="Segoe UI" pitchFamily="34" charset="0"/>
                  </a:rPr>
                  <a:t>Forwarding</a:t>
                </a:r>
              </a:p>
            </p:txBody>
          </p:sp>
        </p:grpSp>
      </p:grpSp>
      <p:sp>
        <p:nvSpPr>
          <p:cNvPr id="54" name="Rounded Rectangle 70"/>
          <p:cNvSpPr>
            <a:spLocks noChangeArrowheads="1"/>
          </p:cNvSpPr>
          <p:nvPr/>
        </p:nvSpPr>
        <p:spPr bwMode="auto">
          <a:xfrm>
            <a:off x="1039090" y="2871354"/>
            <a:ext cx="1828800" cy="274320"/>
          </a:xfrm>
          <a:prstGeom prst="roundRect">
            <a:avLst>
              <a:gd name="adj" fmla="val 7528"/>
            </a:avLst>
          </a:prstGeom>
          <a:ln>
            <a:headEnd/>
            <a:tailEnd/>
          </a:ln>
        </p:spPr>
        <p:style>
          <a:lnRef idx="1">
            <a:schemeClr val="accent1"/>
          </a:lnRef>
          <a:fillRef idx="3">
            <a:schemeClr val="accent1"/>
          </a:fillRef>
          <a:effectRef idx="2">
            <a:schemeClr val="accent1"/>
          </a:effectRef>
          <a:fontRef idx="minor">
            <a:schemeClr val="lt1"/>
          </a:fontRef>
        </p:style>
        <p:txBody>
          <a:bodyPr lIns="82100" tIns="41049" rIns="82100" bIns="91413" anchor="ctr"/>
          <a:lstStyle/>
          <a:p>
            <a:pPr algn="ctr">
              <a:buClr>
                <a:srgbClr val="7F7F7F"/>
              </a:buClr>
              <a:buFont typeface="Arial" charset="0"/>
              <a:buNone/>
            </a:pPr>
            <a:r>
              <a:rPr lang="en-US" sz="1300" b="1" dirty="0" smtClean="0">
                <a:solidFill>
                  <a:schemeClr val="bg1"/>
                </a:solidFill>
                <a:ea typeface="MS PGothic" charset="-128"/>
                <a:sym typeface="Arial" charset="0"/>
              </a:rPr>
              <a:t>Nexus 1000V  </a:t>
            </a:r>
            <a:r>
              <a:rPr lang="en-US" sz="1300" b="1" dirty="0" err="1" smtClean="0">
                <a:solidFill>
                  <a:schemeClr val="bg1"/>
                </a:solidFill>
                <a:ea typeface="MS PGothic" charset="-128"/>
                <a:sym typeface="Arial" charset="0"/>
              </a:rPr>
              <a:t>VEM</a:t>
            </a:r>
            <a:endParaRPr lang="en-US" sz="1300" b="1" dirty="0">
              <a:solidFill>
                <a:schemeClr val="bg1"/>
              </a:solidFill>
              <a:ea typeface="MS PGothic" charset="-128"/>
              <a:sym typeface="Arial" charset="0"/>
            </a:endParaRPr>
          </a:p>
        </p:txBody>
      </p:sp>
      <p:grpSp>
        <p:nvGrpSpPr>
          <p:cNvPr id="63" name="Group 62"/>
          <p:cNvGrpSpPr/>
          <p:nvPr/>
        </p:nvGrpSpPr>
        <p:grpSpPr>
          <a:xfrm>
            <a:off x="3596640" y="5170510"/>
            <a:ext cx="1188720" cy="640080"/>
            <a:chOff x="3611880" y="5144132"/>
            <a:chExt cx="1188720" cy="640080"/>
          </a:xfrm>
        </p:grpSpPr>
        <p:sp>
          <p:nvSpPr>
            <p:cNvPr id="70" name="Rounded Rectangle 70"/>
            <p:cNvSpPr>
              <a:spLocks noChangeArrowheads="1"/>
            </p:cNvSpPr>
            <p:nvPr/>
          </p:nvSpPr>
          <p:spPr bwMode="auto">
            <a:xfrm>
              <a:off x="3611880" y="5144132"/>
              <a:ext cx="1188720" cy="640080"/>
            </a:xfrm>
            <a:prstGeom prst="roundRect">
              <a:avLst>
                <a:gd name="adj" fmla="val 7528"/>
              </a:avLst>
            </a:prstGeom>
            <a:ln>
              <a:solidFill>
                <a:schemeClr val="bg1">
                  <a:lumMod val="50000"/>
                </a:schemeClr>
              </a:solidFill>
              <a:headEnd/>
              <a:tailEnd/>
            </a:ln>
          </p:spPr>
          <p:style>
            <a:lnRef idx="1">
              <a:schemeClr val="accent4"/>
            </a:lnRef>
            <a:fillRef idx="1001">
              <a:schemeClr val="lt1"/>
            </a:fillRef>
            <a:effectRef idx="1">
              <a:schemeClr val="accent4"/>
            </a:effectRef>
            <a:fontRef idx="minor">
              <a:schemeClr val="dk1"/>
            </a:fontRef>
          </p:style>
          <p:txBody>
            <a:bodyPr lIns="130351" tIns="65174" rIns="130351" bIns="145138" anchor="b"/>
            <a:lstStyle/>
            <a:p>
              <a:pPr algn="ctr">
                <a:buClr>
                  <a:srgbClr val="7F7F7F"/>
                </a:buClr>
                <a:buFont typeface="Arial" charset="0"/>
                <a:buNone/>
              </a:pPr>
              <a:r>
                <a:rPr lang="en-US" sz="1000">
                  <a:solidFill>
                    <a:srgbClr val="7F7F7F"/>
                  </a:solidFill>
                  <a:ea typeface="MS PGothic" charset="-128"/>
                  <a:sym typeface="Arial" charset="0"/>
                </a:rPr>
                <a:t>                </a:t>
              </a:r>
            </a:p>
          </p:txBody>
        </p:sp>
        <p:pic>
          <p:nvPicPr>
            <p:cNvPr id="3082" name="Picture 10" descr="http://i1-news.softpedia-static.com/images/news2/System-Center-Virtual-Machine-Manager-2012-RC-Available-for-Download-2.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30789" b="40163"/>
            <a:stretch/>
          </p:blipFill>
          <p:spPr bwMode="auto">
            <a:xfrm>
              <a:off x="3692169" y="5330107"/>
              <a:ext cx="1062711" cy="3086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Group 67"/>
          <p:cNvGrpSpPr/>
          <p:nvPr/>
        </p:nvGrpSpPr>
        <p:grpSpPr>
          <a:xfrm>
            <a:off x="564427" y="2071255"/>
            <a:ext cx="2178773" cy="824345"/>
            <a:chOff x="564427" y="2071255"/>
            <a:chExt cx="2178773" cy="824345"/>
          </a:xfrm>
        </p:grpSpPr>
        <p:grpSp>
          <p:nvGrpSpPr>
            <p:cNvPr id="40" name="Group 39"/>
            <p:cNvGrpSpPr/>
            <p:nvPr/>
          </p:nvGrpSpPr>
          <p:grpSpPr>
            <a:xfrm>
              <a:off x="564427" y="2071255"/>
              <a:ext cx="2074863" cy="793757"/>
              <a:chOff x="737394" y="3422659"/>
              <a:chExt cx="3689006" cy="1058342"/>
            </a:xfrm>
          </p:grpSpPr>
          <p:sp>
            <p:nvSpPr>
              <p:cNvPr id="41" name="Line 6"/>
              <p:cNvSpPr>
                <a:spLocks noChangeShapeType="1"/>
              </p:cNvSpPr>
              <p:nvPr/>
            </p:nvSpPr>
            <p:spPr bwMode="auto">
              <a:xfrm>
                <a:off x="1129712" y="3731690"/>
                <a:ext cx="928603" cy="603252"/>
              </a:xfrm>
              <a:prstGeom prst="line">
                <a:avLst/>
              </a:prstGeom>
              <a:noFill/>
              <a:ln w="19050">
                <a:solidFill>
                  <a:srgbClr val="7F7F7F"/>
                </a:solidFill>
                <a:round/>
                <a:headEnd/>
                <a:tailEnd/>
              </a:ln>
            </p:spPr>
            <p:txBody>
              <a:bodyPr lIns="130351" tIns="65174" rIns="130351" bIns="65174" anchor="ctr">
                <a:spAutoFit/>
              </a:bodyPr>
              <a:lstStyle/>
              <a:p>
                <a:endParaRPr lang="en-US" sz="1100"/>
              </a:p>
            </p:txBody>
          </p:sp>
          <p:sp>
            <p:nvSpPr>
              <p:cNvPr id="42" name="Line 7"/>
              <p:cNvSpPr>
                <a:spLocks noChangeShapeType="1"/>
              </p:cNvSpPr>
              <p:nvPr/>
            </p:nvSpPr>
            <p:spPr bwMode="auto">
              <a:xfrm>
                <a:off x="2058315" y="3790959"/>
                <a:ext cx="358456" cy="605367"/>
              </a:xfrm>
              <a:prstGeom prst="line">
                <a:avLst/>
              </a:prstGeom>
              <a:noFill/>
              <a:ln w="19050">
                <a:solidFill>
                  <a:srgbClr val="7F7F7F"/>
                </a:solidFill>
                <a:round/>
                <a:headEnd/>
                <a:tailEnd/>
              </a:ln>
            </p:spPr>
            <p:txBody>
              <a:bodyPr lIns="130351" tIns="65174" rIns="130351" bIns="65174" anchor="ctr">
                <a:spAutoFit/>
              </a:bodyPr>
              <a:lstStyle/>
              <a:p>
                <a:endParaRPr lang="en-US" sz="1100"/>
              </a:p>
            </p:txBody>
          </p:sp>
          <p:sp>
            <p:nvSpPr>
              <p:cNvPr id="43" name="Line 10"/>
              <p:cNvSpPr>
                <a:spLocks noChangeShapeType="1"/>
              </p:cNvSpPr>
              <p:nvPr/>
            </p:nvSpPr>
            <p:spPr bwMode="auto">
              <a:xfrm flipH="1">
                <a:off x="3108284" y="3740153"/>
                <a:ext cx="934246" cy="594784"/>
              </a:xfrm>
              <a:prstGeom prst="line">
                <a:avLst/>
              </a:prstGeom>
              <a:noFill/>
              <a:ln w="19050">
                <a:solidFill>
                  <a:srgbClr val="7F7F7F"/>
                </a:solidFill>
                <a:round/>
                <a:headEnd/>
                <a:tailEnd/>
              </a:ln>
            </p:spPr>
            <p:txBody>
              <a:bodyPr lIns="130351" tIns="65174" rIns="130351" bIns="65174" anchor="ctr">
                <a:spAutoFit/>
              </a:bodyPr>
              <a:lstStyle/>
              <a:p>
                <a:endParaRPr lang="en-US" sz="1100"/>
              </a:p>
            </p:txBody>
          </p:sp>
          <p:sp>
            <p:nvSpPr>
              <p:cNvPr id="44" name="Line 11"/>
              <p:cNvSpPr>
                <a:spLocks noChangeShapeType="1"/>
              </p:cNvSpPr>
              <p:nvPr/>
            </p:nvSpPr>
            <p:spPr bwMode="auto">
              <a:xfrm flipH="1">
                <a:off x="2792165" y="3790953"/>
                <a:ext cx="234266" cy="508000"/>
              </a:xfrm>
              <a:prstGeom prst="line">
                <a:avLst/>
              </a:prstGeom>
              <a:noFill/>
              <a:ln w="19050">
                <a:solidFill>
                  <a:srgbClr val="7F7F7F"/>
                </a:solidFill>
                <a:round/>
                <a:headEnd/>
                <a:tailEnd/>
              </a:ln>
            </p:spPr>
            <p:txBody>
              <a:bodyPr lIns="130351" tIns="65174" rIns="130351" bIns="65174" anchor="ctr">
                <a:spAutoFit/>
              </a:bodyPr>
              <a:lstStyle/>
              <a:p>
                <a:endParaRPr lang="en-US" sz="1100"/>
              </a:p>
            </p:txBody>
          </p:sp>
          <p:sp>
            <p:nvSpPr>
              <p:cNvPr id="45" name="Rounded Rectangle 6"/>
              <p:cNvSpPr>
                <a:spLocks noChangeAspect="1"/>
              </p:cNvSpPr>
              <p:nvPr/>
            </p:nvSpPr>
            <p:spPr bwMode="auto">
              <a:xfrm>
                <a:off x="737394" y="3422659"/>
                <a:ext cx="773364" cy="522817"/>
              </a:xfrm>
              <a:prstGeom prst="roundRect">
                <a:avLst>
                  <a:gd name="adj" fmla="val 7843"/>
                </a:avLst>
              </a:prstGeom>
              <a:gradFill rotWithShape="0">
                <a:gsLst>
                  <a:gs pos="0">
                    <a:srgbClr val="BFBFBF"/>
                  </a:gs>
                  <a:gs pos="100000">
                    <a:srgbClr val="FFFFFF"/>
                  </a:gs>
                </a:gsLst>
                <a:lin ang="16200000"/>
              </a:gradFill>
              <a:ln w="9525">
                <a:solidFill>
                  <a:srgbClr val="A6A6A6"/>
                </a:solidFill>
                <a:round/>
                <a:headEnd/>
                <a:tailEnd/>
              </a:ln>
            </p:spPr>
            <p:txBody>
              <a:bodyPr lIns="130351" tIns="65174" rIns="130351" bIns="65174" anchor="ctr"/>
              <a:lstStyle/>
              <a:p>
                <a:pPr algn="ctr">
                  <a:buClr>
                    <a:srgbClr val="002060"/>
                  </a:buClr>
                  <a:buFont typeface="Arial" charset="0"/>
                  <a:buNone/>
                </a:pPr>
                <a:r>
                  <a:rPr lang="en-US" sz="800">
                    <a:solidFill>
                      <a:srgbClr val="002060"/>
                    </a:solidFill>
                    <a:ea typeface="MS PGothic" charset="-128"/>
                    <a:sym typeface="Arial" charset="0"/>
                  </a:rPr>
                  <a:t>VM</a:t>
                </a:r>
              </a:p>
            </p:txBody>
          </p:sp>
          <p:sp>
            <p:nvSpPr>
              <p:cNvPr id="46" name="Rounded Rectangle 6"/>
              <p:cNvSpPr>
                <a:spLocks noChangeAspect="1"/>
              </p:cNvSpPr>
              <p:nvPr/>
            </p:nvSpPr>
            <p:spPr bwMode="auto">
              <a:xfrm>
                <a:off x="1708326" y="3422659"/>
                <a:ext cx="776186" cy="522817"/>
              </a:xfrm>
              <a:prstGeom prst="roundRect">
                <a:avLst>
                  <a:gd name="adj" fmla="val 7843"/>
                </a:avLst>
              </a:prstGeom>
              <a:gradFill rotWithShape="0">
                <a:gsLst>
                  <a:gs pos="0">
                    <a:srgbClr val="BFBFBF"/>
                  </a:gs>
                  <a:gs pos="100000">
                    <a:srgbClr val="FFFFFF"/>
                  </a:gs>
                </a:gsLst>
                <a:lin ang="16200000"/>
              </a:gradFill>
              <a:ln w="9525">
                <a:solidFill>
                  <a:srgbClr val="A6A6A6"/>
                </a:solidFill>
                <a:round/>
                <a:headEnd/>
                <a:tailEnd/>
              </a:ln>
            </p:spPr>
            <p:txBody>
              <a:bodyPr lIns="130351" tIns="65174" rIns="130351" bIns="65174" anchor="ctr"/>
              <a:lstStyle/>
              <a:p>
                <a:pPr algn="ctr">
                  <a:buClr>
                    <a:srgbClr val="002060"/>
                  </a:buClr>
                  <a:buFont typeface="Arial" charset="0"/>
                  <a:buNone/>
                </a:pPr>
                <a:r>
                  <a:rPr lang="en-US" sz="800">
                    <a:solidFill>
                      <a:srgbClr val="002060"/>
                    </a:solidFill>
                    <a:ea typeface="MS PGothic" charset="-128"/>
                    <a:sym typeface="Arial" charset="0"/>
                  </a:rPr>
                  <a:t>VM</a:t>
                </a:r>
              </a:p>
            </p:txBody>
          </p:sp>
          <p:sp>
            <p:nvSpPr>
              <p:cNvPr id="47" name="Rounded Rectangle 6"/>
              <p:cNvSpPr>
                <a:spLocks noChangeAspect="1"/>
              </p:cNvSpPr>
              <p:nvPr/>
            </p:nvSpPr>
            <p:spPr bwMode="auto">
              <a:xfrm>
                <a:off x="2682095" y="3422659"/>
                <a:ext cx="773364" cy="522817"/>
              </a:xfrm>
              <a:prstGeom prst="roundRect">
                <a:avLst>
                  <a:gd name="adj" fmla="val 7843"/>
                </a:avLst>
              </a:prstGeom>
              <a:gradFill rotWithShape="0">
                <a:gsLst>
                  <a:gs pos="0">
                    <a:srgbClr val="BFBFBF"/>
                  </a:gs>
                  <a:gs pos="100000">
                    <a:srgbClr val="FFFFFF"/>
                  </a:gs>
                </a:gsLst>
                <a:lin ang="16200000"/>
              </a:gradFill>
              <a:ln w="9525">
                <a:solidFill>
                  <a:srgbClr val="A6A6A6"/>
                </a:solidFill>
                <a:round/>
                <a:headEnd/>
                <a:tailEnd/>
              </a:ln>
            </p:spPr>
            <p:txBody>
              <a:bodyPr lIns="130351" tIns="65174" rIns="130351" bIns="65174" anchor="ctr"/>
              <a:lstStyle/>
              <a:p>
                <a:pPr algn="ctr">
                  <a:buClr>
                    <a:srgbClr val="002060"/>
                  </a:buClr>
                  <a:buFont typeface="Arial" charset="0"/>
                  <a:buNone/>
                </a:pPr>
                <a:r>
                  <a:rPr lang="en-US" sz="800">
                    <a:solidFill>
                      <a:srgbClr val="002060"/>
                    </a:solidFill>
                    <a:ea typeface="MS PGothic" charset="-128"/>
                    <a:sym typeface="Arial" charset="0"/>
                  </a:rPr>
                  <a:t>VM</a:t>
                </a:r>
              </a:p>
            </p:txBody>
          </p:sp>
          <p:grpSp>
            <p:nvGrpSpPr>
              <p:cNvPr id="48" name="Group 111"/>
              <p:cNvGrpSpPr>
                <a:grpSpLocks/>
              </p:cNvGrpSpPr>
              <p:nvPr/>
            </p:nvGrpSpPr>
            <p:grpSpPr bwMode="auto">
              <a:xfrm>
                <a:off x="1891790" y="4250284"/>
                <a:ext cx="1436652" cy="230717"/>
                <a:chOff x="4334" y="1879"/>
                <a:chExt cx="509" cy="109"/>
              </a:xfrm>
            </p:grpSpPr>
            <p:sp>
              <p:nvSpPr>
                <p:cNvPr id="50" name="Rounded Rectangle 88"/>
                <p:cNvSpPr>
                  <a:spLocks noChangeAspect="1"/>
                </p:cNvSpPr>
                <p:nvPr/>
              </p:nvSpPr>
              <p:spPr bwMode="auto">
                <a:xfrm>
                  <a:off x="4468" y="1879"/>
                  <a:ext cx="109" cy="109"/>
                </a:xfrm>
                <a:prstGeom prst="roundRect">
                  <a:avLst>
                    <a:gd name="adj" fmla="val 7843"/>
                  </a:avLst>
                </a:prstGeom>
                <a:gradFill rotWithShape="0">
                  <a:gsLst>
                    <a:gs pos="0">
                      <a:srgbClr val="005E29"/>
                    </a:gs>
                    <a:gs pos="50000">
                      <a:srgbClr val="008A3F"/>
                    </a:gs>
                    <a:gs pos="100000">
                      <a:srgbClr val="00A64D"/>
                    </a:gs>
                  </a:gsLst>
                  <a:lin ang="16200000" scaled="1"/>
                </a:gradFill>
                <a:ln w="9525">
                  <a:solidFill>
                    <a:srgbClr val="F2F2F2"/>
                  </a:solidFill>
                  <a:round/>
                  <a:headEnd/>
                  <a:tailEnd/>
                </a:ln>
              </p:spPr>
              <p:txBody>
                <a:bodyPr lIns="82124" tIns="41061" rIns="82124" bIns="41061" anchor="ctr"/>
                <a:lstStyle/>
                <a:p>
                  <a:pPr algn="ctr">
                    <a:buClr>
                      <a:srgbClr val="6DB344"/>
                    </a:buClr>
                    <a:buFont typeface="Arial" charset="0"/>
                    <a:buNone/>
                    <a:defRPr/>
                  </a:pPr>
                  <a:endParaRPr lang="en-US" sz="800">
                    <a:solidFill>
                      <a:srgbClr val="6DB344"/>
                    </a:solidFill>
                    <a:effectLst>
                      <a:outerShdw blurRad="38100" dist="38100" dir="2700000" algn="tl">
                        <a:srgbClr val="000000"/>
                      </a:outerShdw>
                    </a:effectLst>
                    <a:ea typeface="MS PGothic" charset="-128"/>
                    <a:sym typeface="Arial" charset="0"/>
                  </a:endParaRPr>
                </a:p>
              </p:txBody>
            </p:sp>
            <p:sp>
              <p:nvSpPr>
                <p:cNvPr id="51" name="Rounded Rectangle 89"/>
                <p:cNvSpPr>
                  <a:spLocks noChangeAspect="1"/>
                </p:cNvSpPr>
                <p:nvPr/>
              </p:nvSpPr>
              <p:spPr bwMode="auto">
                <a:xfrm>
                  <a:off x="4735" y="1879"/>
                  <a:ext cx="108" cy="109"/>
                </a:xfrm>
                <a:prstGeom prst="roundRect">
                  <a:avLst>
                    <a:gd name="adj" fmla="val 7843"/>
                  </a:avLst>
                </a:prstGeom>
                <a:gradFill rotWithShape="0">
                  <a:gsLst>
                    <a:gs pos="0">
                      <a:srgbClr val="003F77"/>
                    </a:gs>
                    <a:gs pos="50000">
                      <a:srgbClr val="005FAD"/>
                    </a:gs>
                    <a:gs pos="100000">
                      <a:srgbClr val="0072CE"/>
                    </a:gs>
                  </a:gsLst>
                  <a:lin ang="16200000" scaled="1"/>
                </a:gradFill>
                <a:ln w="9525">
                  <a:solidFill>
                    <a:srgbClr val="F2F2F2"/>
                  </a:solidFill>
                  <a:round/>
                  <a:headEnd/>
                  <a:tailEnd/>
                </a:ln>
              </p:spPr>
              <p:txBody>
                <a:bodyPr lIns="82124" tIns="41061" rIns="82124" bIns="41061" anchor="ctr"/>
                <a:lstStyle/>
                <a:p>
                  <a:pPr algn="ctr">
                    <a:buClr>
                      <a:srgbClr val="6DB344"/>
                    </a:buClr>
                    <a:buFont typeface="Arial" charset="0"/>
                    <a:buNone/>
                    <a:defRPr/>
                  </a:pPr>
                  <a:endParaRPr lang="en-US" sz="800">
                    <a:solidFill>
                      <a:srgbClr val="6DB344"/>
                    </a:solidFill>
                    <a:effectLst>
                      <a:outerShdw blurRad="38100" dist="38100" dir="2700000" algn="tl">
                        <a:srgbClr val="000000"/>
                      </a:outerShdw>
                    </a:effectLst>
                    <a:ea typeface="MS PGothic" charset="-128"/>
                    <a:sym typeface="Arial" charset="0"/>
                  </a:endParaRPr>
                </a:p>
              </p:txBody>
            </p:sp>
            <p:sp>
              <p:nvSpPr>
                <p:cNvPr id="52" name="Rounded Rectangle 90"/>
                <p:cNvSpPr>
                  <a:spLocks noChangeAspect="1"/>
                </p:cNvSpPr>
                <p:nvPr/>
              </p:nvSpPr>
              <p:spPr bwMode="auto">
                <a:xfrm>
                  <a:off x="4334" y="1879"/>
                  <a:ext cx="109" cy="109"/>
                </a:xfrm>
                <a:prstGeom prst="roundRect">
                  <a:avLst>
                    <a:gd name="adj" fmla="val 7843"/>
                  </a:avLst>
                </a:prstGeom>
                <a:gradFill rotWithShape="0">
                  <a:gsLst>
                    <a:gs pos="0">
                      <a:srgbClr val="6E8212"/>
                    </a:gs>
                    <a:gs pos="50000">
                      <a:srgbClr val="A0BB1F"/>
                    </a:gs>
                    <a:gs pos="100000">
                      <a:srgbClr val="BFDF27"/>
                    </a:gs>
                  </a:gsLst>
                  <a:lin ang="16200000" scaled="1"/>
                </a:gradFill>
                <a:ln w="9525">
                  <a:solidFill>
                    <a:srgbClr val="F2F2F2"/>
                  </a:solidFill>
                  <a:round/>
                  <a:headEnd/>
                  <a:tailEnd/>
                </a:ln>
              </p:spPr>
              <p:txBody>
                <a:bodyPr lIns="82124" tIns="41061" rIns="82124" bIns="41061" anchor="ctr"/>
                <a:lstStyle/>
                <a:p>
                  <a:pPr algn="ctr">
                    <a:buClr>
                      <a:srgbClr val="6DB344"/>
                    </a:buClr>
                    <a:buFont typeface="Arial" charset="0"/>
                    <a:buNone/>
                    <a:defRPr/>
                  </a:pPr>
                  <a:endParaRPr lang="en-US" sz="800">
                    <a:solidFill>
                      <a:srgbClr val="6DB344"/>
                    </a:solidFill>
                    <a:effectLst>
                      <a:outerShdw blurRad="38100" dist="38100" dir="2700000" algn="tl">
                        <a:srgbClr val="000000"/>
                      </a:outerShdw>
                    </a:effectLst>
                    <a:ea typeface="MS PGothic" charset="-128"/>
                    <a:sym typeface="Arial" charset="0"/>
                  </a:endParaRPr>
                </a:p>
              </p:txBody>
            </p:sp>
            <p:sp>
              <p:nvSpPr>
                <p:cNvPr id="53" name="Rounded Rectangle 91"/>
                <p:cNvSpPr>
                  <a:spLocks noChangeAspect="1"/>
                </p:cNvSpPr>
                <p:nvPr/>
              </p:nvSpPr>
              <p:spPr bwMode="auto">
                <a:xfrm>
                  <a:off x="4602" y="1879"/>
                  <a:ext cx="108" cy="109"/>
                </a:xfrm>
                <a:prstGeom prst="roundRect">
                  <a:avLst>
                    <a:gd name="adj" fmla="val 7843"/>
                  </a:avLst>
                </a:prstGeom>
                <a:gradFill rotWithShape="0">
                  <a:gsLst>
                    <a:gs pos="0">
                      <a:srgbClr val="A07D00"/>
                    </a:gs>
                    <a:gs pos="50000">
                      <a:srgbClr val="E6B500"/>
                    </a:gs>
                    <a:gs pos="100000">
                      <a:srgbClr val="FFD700"/>
                    </a:gs>
                  </a:gsLst>
                  <a:lin ang="16200000" scaled="1"/>
                </a:gradFill>
                <a:ln w="9525">
                  <a:solidFill>
                    <a:srgbClr val="F2F2F2"/>
                  </a:solidFill>
                  <a:round/>
                  <a:headEnd/>
                  <a:tailEnd/>
                </a:ln>
              </p:spPr>
              <p:txBody>
                <a:bodyPr lIns="82124" tIns="41061" rIns="82124" bIns="41061" anchor="ctr"/>
                <a:lstStyle/>
                <a:p>
                  <a:pPr algn="ctr">
                    <a:buClr>
                      <a:srgbClr val="6DB344"/>
                    </a:buClr>
                    <a:buFont typeface="Arial" charset="0"/>
                    <a:buNone/>
                    <a:defRPr/>
                  </a:pPr>
                  <a:endParaRPr lang="en-US" sz="800">
                    <a:solidFill>
                      <a:srgbClr val="6DB344"/>
                    </a:solidFill>
                    <a:effectLst>
                      <a:outerShdw blurRad="38100" dist="38100" dir="2700000" algn="tl">
                        <a:srgbClr val="000000"/>
                      </a:outerShdw>
                    </a:effectLst>
                    <a:ea typeface="MS PGothic" charset="-128"/>
                    <a:sym typeface="Arial" charset="0"/>
                  </a:endParaRPr>
                </a:p>
              </p:txBody>
            </p:sp>
          </p:grpSp>
          <p:sp>
            <p:nvSpPr>
              <p:cNvPr id="49" name="Rounded Rectangle 6"/>
              <p:cNvSpPr>
                <a:spLocks noChangeAspect="1"/>
              </p:cNvSpPr>
              <p:nvPr/>
            </p:nvSpPr>
            <p:spPr bwMode="auto">
              <a:xfrm>
                <a:off x="3653036" y="3422659"/>
                <a:ext cx="773364" cy="522817"/>
              </a:xfrm>
              <a:prstGeom prst="roundRect">
                <a:avLst>
                  <a:gd name="adj" fmla="val 7843"/>
                </a:avLst>
              </a:prstGeom>
              <a:gradFill rotWithShape="0">
                <a:gsLst>
                  <a:gs pos="0">
                    <a:srgbClr val="BFBFBF"/>
                  </a:gs>
                  <a:gs pos="100000">
                    <a:srgbClr val="FFFFFF"/>
                  </a:gs>
                </a:gsLst>
                <a:lin ang="16200000"/>
              </a:gradFill>
              <a:ln w="9525">
                <a:solidFill>
                  <a:srgbClr val="A6A6A6"/>
                </a:solidFill>
                <a:round/>
                <a:headEnd/>
                <a:tailEnd/>
              </a:ln>
            </p:spPr>
            <p:txBody>
              <a:bodyPr lIns="130351" tIns="65174" rIns="130351" bIns="65174" anchor="ctr"/>
              <a:lstStyle/>
              <a:p>
                <a:pPr algn="ctr">
                  <a:buClr>
                    <a:srgbClr val="002060"/>
                  </a:buClr>
                  <a:buFont typeface="Arial" charset="0"/>
                  <a:buNone/>
                </a:pPr>
                <a:r>
                  <a:rPr lang="en-US" sz="800" dirty="0" err="1">
                    <a:solidFill>
                      <a:srgbClr val="002060"/>
                    </a:solidFill>
                    <a:ea typeface="MS PGothic" charset="-128"/>
                    <a:sym typeface="Arial" charset="0"/>
                  </a:rPr>
                  <a:t>VM</a:t>
                </a:r>
                <a:endParaRPr lang="en-US" sz="800" dirty="0">
                  <a:solidFill>
                    <a:srgbClr val="002060"/>
                  </a:solidFill>
                  <a:ea typeface="MS PGothic" charset="-128"/>
                  <a:sym typeface="Arial" charset="0"/>
                </a:endParaRPr>
              </a:p>
            </p:txBody>
          </p:sp>
        </p:grpSp>
        <p:sp>
          <p:nvSpPr>
            <p:cNvPr id="67" name="TextBox 66"/>
            <p:cNvSpPr txBox="1"/>
            <p:nvPr/>
          </p:nvSpPr>
          <p:spPr>
            <a:xfrm>
              <a:off x="1828800" y="2664768"/>
              <a:ext cx="914400" cy="230832"/>
            </a:xfrm>
            <a:prstGeom prst="rect">
              <a:avLst/>
            </a:prstGeom>
            <a:noFill/>
          </p:spPr>
          <p:txBody>
            <a:bodyPr wrap="square" rtlCol="0">
              <a:spAutoFit/>
            </a:bodyPr>
            <a:lstStyle/>
            <a:p>
              <a:pPr algn="ctr"/>
              <a:r>
                <a:rPr lang="en-US" sz="900" dirty="0" err="1" smtClean="0">
                  <a:solidFill>
                    <a:schemeClr val="bg1">
                      <a:lumMod val="50000"/>
                    </a:schemeClr>
                  </a:solidFill>
                </a:rPr>
                <a:t>VNICs</a:t>
              </a:r>
              <a:endParaRPr lang="en-US" sz="900" dirty="0">
                <a:solidFill>
                  <a:schemeClr val="bg1">
                    <a:lumMod val="50000"/>
                  </a:schemeClr>
                </a:solidFill>
              </a:endParaRPr>
            </a:p>
          </p:txBody>
        </p:sp>
      </p:grpSp>
      <p:graphicFrame>
        <p:nvGraphicFramePr>
          <p:cNvPr id="75" name="Diagram 74"/>
          <p:cNvGraphicFramePr/>
          <p:nvPr>
            <p:extLst>
              <p:ext uri="{D42A27DB-BD31-4B8C-83A1-F6EECF244321}">
                <p14:modId xmlns:p14="http://schemas.microsoft.com/office/powerpoint/2010/main" val="3978018610"/>
              </p:ext>
            </p:extLst>
          </p:nvPr>
        </p:nvGraphicFramePr>
        <p:xfrm>
          <a:off x="4928646" y="1689097"/>
          <a:ext cx="3986754" cy="448310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9" name="TextBox 78"/>
          <p:cNvSpPr txBox="1"/>
          <p:nvPr/>
        </p:nvSpPr>
        <p:spPr>
          <a:xfrm>
            <a:off x="1524000" y="5549762"/>
            <a:ext cx="914400" cy="230832"/>
          </a:xfrm>
          <a:prstGeom prst="rect">
            <a:avLst/>
          </a:prstGeom>
          <a:noFill/>
        </p:spPr>
        <p:txBody>
          <a:bodyPr wrap="square" rtlCol="0">
            <a:spAutoFit/>
          </a:bodyPr>
          <a:lstStyle/>
          <a:p>
            <a:r>
              <a:rPr lang="en-US" sz="900" dirty="0" err="1">
                <a:solidFill>
                  <a:schemeClr val="bg1">
                    <a:lumMod val="50000"/>
                  </a:schemeClr>
                </a:solidFill>
              </a:rPr>
              <a:t>P</a:t>
            </a:r>
            <a:r>
              <a:rPr lang="en-US" sz="900" dirty="0" err="1" smtClean="0">
                <a:solidFill>
                  <a:schemeClr val="bg1">
                    <a:lumMod val="50000"/>
                  </a:schemeClr>
                </a:solidFill>
              </a:rPr>
              <a:t>NICs</a:t>
            </a:r>
            <a:endParaRPr lang="en-US" sz="900" dirty="0">
              <a:solidFill>
                <a:schemeClr val="bg1">
                  <a:lumMod val="50000"/>
                </a:schemeClr>
              </a:solidFill>
            </a:endParaRPr>
          </a:p>
        </p:txBody>
      </p:sp>
      <p:pic>
        <p:nvPicPr>
          <p:cNvPr id="1026" name="Picture 2" descr="http://windowsitpro.com/site-files/windowsitpro.com/files/uploads/2013/06/BOTE2013_Winner_MS_ProdAward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01472" y="0"/>
            <a:ext cx="1637728" cy="1754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8765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fade">
                                      <p:cBhvr>
                                        <p:cTn id="23" dur="1000"/>
                                        <p:tgtEl>
                                          <p:spTgt spid="68"/>
                                        </p:tgtEl>
                                      </p:cBhvr>
                                    </p:animEffect>
                                    <p:anim calcmode="lin" valueType="num">
                                      <p:cBhvr>
                                        <p:cTn id="24" dur="1000" fill="hold"/>
                                        <p:tgtEl>
                                          <p:spTgt spid="68"/>
                                        </p:tgtEl>
                                        <p:attrNameLst>
                                          <p:attrName>ppt_x</p:attrName>
                                        </p:attrNameLst>
                                      </p:cBhvr>
                                      <p:tavLst>
                                        <p:tav tm="0">
                                          <p:val>
                                            <p:strVal val="#ppt_x"/>
                                          </p:val>
                                        </p:tav>
                                        <p:tav tm="100000">
                                          <p:val>
                                            <p:strVal val="#ppt_x"/>
                                          </p:val>
                                        </p:tav>
                                      </p:tavLst>
                                    </p:anim>
                                    <p:anim calcmode="lin" valueType="num">
                                      <p:cBhvr>
                                        <p:cTn id="2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54" grpId="0" animBg="1"/>
      <p:bldGraphic spid="7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bwMode="auto">
          <a:xfrm>
            <a:off x="4757810" y="1657694"/>
            <a:ext cx="2628900" cy="1840901"/>
          </a:xfrm>
          <a:prstGeom prst="rect">
            <a:avLst/>
          </a:prstGeom>
          <a:gradFill flip="none" rotWithShape="1">
            <a:gsLst>
              <a:gs pos="0">
                <a:schemeClr val="bg1">
                  <a:lumMod val="95000"/>
                  <a:shade val="30000"/>
                  <a:satMod val="115000"/>
                  <a:alpha val="0"/>
                </a:schemeClr>
              </a:gs>
              <a:gs pos="100000">
                <a:srgbClr val="000000">
                  <a:alpha val="10000"/>
                </a:srgbClr>
              </a:gs>
            </a:gsLst>
            <a:lin ang="16200000" scaled="1"/>
            <a:tileRect/>
          </a:gradFill>
          <a:ln w="9525" cap="flat" cmpd="sng" algn="ctr">
            <a:noFill/>
            <a:prstDash val="solid"/>
            <a:round/>
            <a:headEnd type="none" w="med" len="med"/>
            <a:tailEnd type="none" w="med" len="med"/>
          </a:ln>
          <a:effectLst/>
        </p:spPr>
        <p:txBody>
          <a:bodyPr lIns="82116" tIns="41057" rIns="82116" bIns="41057" anchor="ctr"/>
          <a:lstStyle/>
          <a:p>
            <a:pPr marL="122226" indent="-7937" algn="ctr" defTabSz="814310">
              <a:spcAft>
                <a:spcPct val="30000"/>
              </a:spcAft>
              <a:defRPr/>
            </a:pPr>
            <a:endParaRPr lang="en-US" dirty="0">
              <a:solidFill>
                <a:srgbClr val="FFFFFF"/>
              </a:solidFill>
              <a:latin typeface="Arial"/>
              <a:ea typeface="ＭＳ Ｐゴシック" charset="-128"/>
              <a:cs typeface="ＭＳ Ｐゴシック" charset="-128"/>
            </a:endParaRPr>
          </a:p>
        </p:txBody>
      </p:sp>
      <p:sp>
        <p:nvSpPr>
          <p:cNvPr id="2" name="Title 1"/>
          <p:cNvSpPr>
            <a:spLocks noGrp="1"/>
          </p:cNvSpPr>
          <p:nvPr>
            <p:ph type="title"/>
          </p:nvPr>
        </p:nvSpPr>
        <p:spPr/>
        <p:txBody>
          <a:bodyPr/>
          <a:lstStyle/>
          <a:p>
            <a:r>
              <a:rPr lang="en-US" dirty="0" smtClean="0"/>
              <a:t>Cisco Nexus 1000V Architecture</a:t>
            </a:r>
            <a:br>
              <a:rPr lang="en-US" dirty="0" smtClean="0"/>
            </a:br>
            <a:r>
              <a:rPr lang="en-US" sz="2400" dirty="0" smtClean="0"/>
              <a:t>Consistent across physical &amp; virtual environments</a:t>
            </a:r>
            <a:endParaRPr lang="en-US" sz="3200" dirty="0"/>
          </a:p>
        </p:txBody>
      </p:sp>
      <p:grpSp>
        <p:nvGrpSpPr>
          <p:cNvPr id="3" name="Group 61"/>
          <p:cNvGrpSpPr/>
          <p:nvPr/>
        </p:nvGrpSpPr>
        <p:grpSpPr>
          <a:xfrm>
            <a:off x="2380890" y="3136901"/>
            <a:ext cx="6288448" cy="2839635"/>
            <a:chOff x="2380890" y="3136900"/>
            <a:chExt cx="6288448" cy="2839635"/>
          </a:xfrm>
        </p:grpSpPr>
        <p:sp>
          <p:nvSpPr>
            <p:cNvPr id="4" name="Trapezoid 3"/>
            <p:cNvSpPr/>
            <p:nvPr/>
          </p:nvSpPr>
          <p:spPr>
            <a:xfrm rot="16200000">
              <a:off x="2967487" y="2550303"/>
              <a:ext cx="1880558" cy="3053751"/>
            </a:xfrm>
            <a:prstGeom prst="trapezoid">
              <a:avLst>
                <a:gd name="adj" fmla="val 20413"/>
              </a:avLst>
            </a:prstGeom>
            <a:gradFill flip="none" rotWithShape="1">
              <a:gsLst>
                <a:gs pos="0">
                  <a:schemeClr val="tx2">
                    <a:lumMod val="20000"/>
                    <a:lumOff val="80000"/>
                    <a:shade val="30000"/>
                    <a:satMod val="115000"/>
                    <a:alpha val="0"/>
                  </a:schemeClr>
                </a:gs>
                <a:gs pos="100000">
                  <a:schemeClr val="accent4">
                    <a:lumMod val="75000"/>
                    <a:alpha val="18000"/>
                  </a:schemeClr>
                </a:gs>
              </a:gsLst>
              <a:lin ang="16200000" scaled="1"/>
              <a:tileRect/>
            </a:gradFill>
            <a:ln w="9525" cap="flat" cmpd="sng" algn="ctr">
              <a:noFill/>
              <a:prstDash val="solid"/>
              <a:round/>
              <a:headEnd type="none" w="med" len="med"/>
              <a:tailEnd type="none" w="med" len="med"/>
            </a:ln>
            <a:effectLst/>
          </p:spPr>
          <p:txBody>
            <a:bodyPr lIns="82124" tIns="41061" rIns="82124" bIns="41061"/>
            <a:lstStyle/>
            <a:p>
              <a:pPr eaLnBrk="0" hangingPunct="0"/>
              <a:endParaRPr lang="en-US" b="1" dirty="0" smtClean="0">
                <a:solidFill>
                  <a:srgbClr val="000000"/>
                </a:solidFill>
                <a:effectLst>
                  <a:outerShdw blurRad="38100" dist="38100" dir="2700000" algn="tl">
                    <a:srgbClr val="FFFFFF"/>
                  </a:outerShdw>
                </a:effectLst>
                <a:ea typeface="ＭＳ Ｐゴシック" pitchFamily="34" charset="-128"/>
              </a:endParaRPr>
            </a:p>
          </p:txBody>
        </p:sp>
        <p:cxnSp>
          <p:nvCxnSpPr>
            <p:cNvPr id="5" name="Straight Connector 4"/>
            <p:cNvCxnSpPr/>
            <p:nvPr/>
          </p:nvCxnSpPr>
          <p:spPr>
            <a:xfrm rot="5400000">
              <a:off x="5335436" y="4981754"/>
              <a:ext cx="1544128" cy="1588"/>
            </a:xfrm>
            <a:prstGeom prst="line">
              <a:avLst/>
            </a:prstGeom>
            <a:noFill/>
            <a:ln w="19050">
              <a:solidFill>
                <a:schemeClr val="bg1">
                  <a:lumMod val="50000"/>
                </a:schemeClr>
              </a:solidFill>
              <a:round/>
              <a:headEnd/>
              <a:tailEnd/>
            </a:ln>
          </p:spPr>
        </p:cxnSp>
        <p:sp>
          <p:nvSpPr>
            <p:cNvPr id="6" name="Line 11"/>
            <p:cNvSpPr>
              <a:spLocks noChangeShapeType="1"/>
            </p:cNvSpPr>
            <p:nvPr/>
          </p:nvSpPr>
          <p:spPr bwMode="auto">
            <a:xfrm flipH="1" flipV="1">
              <a:off x="7081001" y="4476449"/>
              <a:ext cx="731655" cy="754938"/>
            </a:xfrm>
            <a:prstGeom prst="line">
              <a:avLst/>
            </a:prstGeom>
            <a:noFill/>
            <a:ln w="19050">
              <a:solidFill>
                <a:schemeClr val="bg1">
                  <a:lumMod val="50000"/>
                </a:schemeClr>
              </a:solidFill>
              <a:round/>
              <a:headEnd/>
              <a:tailEnd/>
            </a:ln>
          </p:spPr>
          <p:txBody>
            <a:bodyPr wrap="square" lIns="82124" tIns="41061" rIns="82124" bIns="41061" anchor="ctr">
              <a:spAutoFit/>
            </a:bodyPr>
            <a:lstStyle/>
            <a:p>
              <a:endParaRPr lang="en-US" dirty="0"/>
            </a:p>
          </p:txBody>
        </p:sp>
        <p:sp>
          <p:nvSpPr>
            <p:cNvPr id="7" name="Line 11"/>
            <p:cNvSpPr>
              <a:spLocks noChangeShapeType="1"/>
            </p:cNvSpPr>
            <p:nvPr/>
          </p:nvSpPr>
          <p:spPr bwMode="auto">
            <a:xfrm flipV="1">
              <a:off x="4392435" y="4505204"/>
              <a:ext cx="731655" cy="754938"/>
            </a:xfrm>
            <a:prstGeom prst="line">
              <a:avLst/>
            </a:prstGeom>
            <a:noFill/>
            <a:ln w="19050">
              <a:solidFill>
                <a:schemeClr val="bg1">
                  <a:lumMod val="50000"/>
                </a:schemeClr>
              </a:solidFill>
              <a:round/>
              <a:headEnd/>
              <a:tailEnd/>
            </a:ln>
          </p:spPr>
          <p:txBody>
            <a:bodyPr wrap="square" lIns="82124" tIns="41061" rIns="82124" bIns="41061" anchor="ctr">
              <a:spAutoFit/>
            </a:bodyPr>
            <a:lstStyle/>
            <a:p>
              <a:endParaRPr lang="en-US" dirty="0"/>
            </a:p>
          </p:txBody>
        </p:sp>
        <p:pic>
          <p:nvPicPr>
            <p:cNvPr id="8" name="Picture 27" descr="ICON_Cloud_Q308"/>
            <p:cNvPicPr>
              <a:picLocks noChangeAspect="1" noChangeArrowheads="1"/>
            </p:cNvPicPr>
            <p:nvPr/>
          </p:nvPicPr>
          <p:blipFill>
            <a:blip r:embed="rId3" cstate="screen"/>
            <a:srcRect/>
            <a:stretch>
              <a:fillRect/>
            </a:stretch>
          </p:blipFill>
          <p:spPr bwMode="auto">
            <a:xfrm>
              <a:off x="4856630" y="3233468"/>
              <a:ext cx="2553494" cy="1624720"/>
            </a:xfrm>
            <a:prstGeom prst="rect">
              <a:avLst/>
            </a:prstGeom>
            <a:noFill/>
            <a:ln w="9525">
              <a:noFill/>
              <a:miter lim="800000"/>
              <a:headEnd/>
              <a:tailEnd/>
            </a:ln>
          </p:spPr>
        </p:pic>
        <p:sp>
          <p:nvSpPr>
            <p:cNvPr id="9" name="Rounded Rectangle 8"/>
            <p:cNvSpPr/>
            <p:nvPr/>
          </p:nvSpPr>
          <p:spPr bwMode="auto">
            <a:xfrm>
              <a:off x="5365204" y="5005864"/>
              <a:ext cx="1495462" cy="970671"/>
            </a:xfrm>
            <a:prstGeom prst="roundRect">
              <a:avLst>
                <a:gd name="adj" fmla="val 7528"/>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82124" tIns="41061" rIns="82124" bIns="91440" anchor="b"/>
            <a:lstStyle/>
            <a:p>
              <a:pPr algn="ctr"/>
              <a:r>
                <a:rPr lang="en-US" sz="1100" b="1" dirty="0">
                  <a:solidFill>
                    <a:srgbClr val="515151"/>
                  </a:solidFill>
                  <a:ea typeface="MS PGothic" pitchFamily="34" charset="-128"/>
                </a:rPr>
                <a:t>                </a:t>
              </a:r>
            </a:p>
          </p:txBody>
        </p:sp>
        <p:sp>
          <p:nvSpPr>
            <p:cNvPr id="10" name="Rounded Rectangle 9"/>
            <p:cNvSpPr/>
            <p:nvPr/>
          </p:nvSpPr>
          <p:spPr bwMode="auto">
            <a:xfrm>
              <a:off x="7173876" y="5005864"/>
              <a:ext cx="1495462" cy="970671"/>
            </a:xfrm>
            <a:prstGeom prst="roundRect">
              <a:avLst>
                <a:gd name="adj" fmla="val 7528"/>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82124" tIns="41061" rIns="82124" bIns="91440" anchor="b"/>
            <a:lstStyle/>
            <a:p>
              <a:pPr algn="ctr"/>
              <a:r>
                <a:rPr lang="en-US" sz="1100" b="1" dirty="0">
                  <a:solidFill>
                    <a:srgbClr val="515151"/>
                  </a:solidFill>
                  <a:ea typeface="MS PGothic" pitchFamily="34" charset="-128"/>
                </a:rPr>
                <a:t>                </a:t>
              </a:r>
            </a:p>
          </p:txBody>
        </p:sp>
        <p:sp>
          <p:nvSpPr>
            <p:cNvPr id="11" name="Rounded Rectangle 10"/>
            <p:cNvSpPr/>
            <p:nvPr/>
          </p:nvSpPr>
          <p:spPr bwMode="auto">
            <a:xfrm>
              <a:off x="3542154" y="5005864"/>
              <a:ext cx="1495462" cy="970671"/>
            </a:xfrm>
            <a:prstGeom prst="roundRect">
              <a:avLst>
                <a:gd name="adj" fmla="val 7528"/>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82124" tIns="41061" rIns="82124" bIns="91440" anchor="b"/>
            <a:lstStyle/>
            <a:p>
              <a:pPr algn="ctr"/>
              <a:r>
                <a:rPr lang="en-US" sz="1100" b="1" dirty="0">
                  <a:solidFill>
                    <a:srgbClr val="515151"/>
                  </a:solidFill>
                  <a:ea typeface="MS PGothic" pitchFamily="34" charset="-128"/>
                </a:rPr>
                <a:t>                </a:t>
              </a:r>
            </a:p>
          </p:txBody>
        </p:sp>
        <p:sp>
          <p:nvSpPr>
            <p:cNvPr id="12" name="TextBox 11"/>
            <p:cNvSpPr txBox="1"/>
            <p:nvPr/>
          </p:nvSpPr>
          <p:spPr>
            <a:xfrm>
              <a:off x="3581400" y="5637105"/>
              <a:ext cx="1447832" cy="276999"/>
            </a:xfrm>
            <a:prstGeom prst="rect">
              <a:avLst/>
            </a:prstGeom>
            <a:noFill/>
          </p:spPr>
          <p:txBody>
            <a:bodyPr wrap="none" rtlCol="0">
              <a:spAutoFit/>
            </a:bodyPr>
            <a:lstStyle/>
            <a:p>
              <a:r>
                <a:rPr lang="en-US" sz="1200" b="1" dirty="0" err="1" smtClean="0">
                  <a:solidFill>
                    <a:srgbClr val="333333"/>
                  </a:solidFill>
                  <a:latin typeface="Arial"/>
                  <a:ea typeface="Arial" charset="0"/>
                  <a:cs typeface="Arial" charset="0"/>
                </a:rPr>
                <a:t>WS</a:t>
              </a:r>
              <a:r>
                <a:rPr lang="en-US" sz="1200" b="1" dirty="0" smtClean="0">
                  <a:solidFill>
                    <a:srgbClr val="333333"/>
                  </a:solidFill>
                  <a:latin typeface="Arial"/>
                  <a:ea typeface="Arial" charset="0"/>
                  <a:cs typeface="Arial" charset="0"/>
                </a:rPr>
                <a:t> 2012 </a:t>
              </a:r>
              <a:r>
                <a:rPr lang="en-US" sz="1200" b="1" dirty="0">
                  <a:solidFill>
                    <a:srgbClr val="333333"/>
                  </a:solidFill>
                  <a:latin typeface="Arial"/>
                  <a:ea typeface="Arial" charset="0"/>
                  <a:cs typeface="Arial" charset="0"/>
                </a:rPr>
                <a:t>Hyper-V</a:t>
              </a:r>
              <a:endParaRPr lang="en-US" sz="1200" dirty="0">
                <a:solidFill>
                  <a:srgbClr val="515151"/>
                </a:solidFill>
              </a:endParaRPr>
            </a:p>
          </p:txBody>
        </p:sp>
      </p:grpSp>
      <p:sp>
        <p:nvSpPr>
          <p:cNvPr id="15" name="TextBox 14"/>
          <p:cNvSpPr txBox="1"/>
          <p:nvPr/>
        </p:nvSpPr>
        <p:spPr>
          <a:xfrm>
            <a:off x="839788" y="5147846"/>
            <a:ext cx="1585672" cy="338546"/>
          </a:xfrm>
          <a:prstGeom prst="rect">
            <a:avLst/>
          </a:prstGeom>
          <a:noFill/>
        </p:spPr>
        <p:txBody>
          <a:bodyPr wrap="none" lIns="91431" tIns="45716" rIns="91431" bIns="45716" rtlCol="0">
            <a:spAutoFit/>
          </a:bodyPr>
          <a:lstStyle/>
          <a:p>
            <a:r>
              <a:rPr lang="en-US" sz="1600" dirty="0">
                <a:solidFill>
                  <a:srgbClr val="515151"/>
                </a:solidFill>
              </a:rPr>
              <a:t>Modular Switch</a:t>
            </a:r>
          </a:p>
        </p:txBody>
      </p:sp>
      <p:grpSp>
        <p:nvGrpSpPr>
          <p:cNvPr id="16" name="Group 59"/>
          <p:cNvGrpSpPr/>
          <p:nvPr/>
        </p:nvGrpSpPr>
        <p:grpSpPr>
          <a:xfrm>
            <a:off x="342835" y="2932982"/>
            <a:ext cx="2623897" cy="2167656"/>
            <a:chOff x="334963" y="2932982"/>
            <a:chExt cx="2803891" cy="2286000"/>
          </a:xfrm>
        </p:grpSpPr>
        <p:sp>
          <p:nvSpPr>
            <p:cNvPr id="17" name="Rectangle 16"/>
            <p:cNvSpPr/>
            <p:nvPr/>
          </p:nvSpPr>
          <p:spPr bwMode="auto">
            <a:xfrm>
              <a:off x="334963" y="2932982"/>
              <a:ext cx="2803891" cy="2286000"/>
            </a:xfrm>
            <a:prstGeom prst="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lIns="82124" tIns="41061" rIns="82124" bIns="41061" anchor="ctr"/>
            <a:lstStyle/>
            <a:p>
              <a:pPr marL="122226" indent="-7937" algn="ctr" defTabSz="814310">
                <a:lnSpc>
                  <a:spcPct val="95000"/>
                </a:lnSpc>
                <a:spcAft>
                  <a:spcPct val="30000"/>
                </a:spcAft>
              </a:pPr>
              <a:endParaRPr lang="en-US" sz="1400" dirty="0">
                <a:solidFill>
                  <a:srgbClr val="FFFFFF"/>
                </a:solidFill>
                <a:ea typeface="ＭＳ Ｐゴシック" pitchFamily="34" charset="-128"/>
              </a:endParaRPr>
            </a:p>
          </p:txBody>
        </p:sp>
        <p:sp>
          <p:nvSpPr>
            <p:cNvPr id="18" name="TextBox 17"/>
            <p:cNvSpPr txBox="1"/>
            <p:nvPr/>
          </p:nvSpPr>
          <p:spPr>
            <a:xfrm>
              <a:off x="1657958" y="4362247"/>
              <a:ext cx="441147" cy="42195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2000" dirty="0">
                  <a:solidFill>
                    <a:schemeClr val="bg1"/>
                  </a:solidFill>
                </a:rPr>
                <a:t>…</a:t>
              </a:r>
            </a:p>
          </p:txBody>
        </p:sp>
        <p:sp>
          <p:nvSpPr>
            <p:cNvPr id="19" name="Rounded Rectangle 6"/>
            <p:cNvSpPr>
              <a:spLocks noChangeAspect="1"/>
            </p:cNvSpPr>
            <p:nvPr/>
          </p:nvSpPr>
          <p:spPr bwMode="auto">
            <a:xfrm>
              <a:off x="805855" y="3125666"/>
              <a:ext cx="2145353" cy="309685"/>
            </a:xfrm>
            <a:prstGeom prst="roundRect">
              <a:avLst>
                <a:gd name="adj" fmla="val 7841"/>
              </a:avLst>
            </a:prstGeom>
            <a:gradFill flip="none" rotWithShape="1">
              <a:gsLst>
                <a:gs pos="0">
                  <a:schemeClr val="bg2">
                    <a:lumMod val="50000"/>
                  </a:schemeClr>
                </a:gs>
                <a:gs pos="100000">
                  <a:schemeClr val="bg1">
                    <a:lumMod val="85000"/>
                  </a:schemeClr>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endParaRPr lang="en-US" sz="1400" dirty="0">
                <a:solidFill>
                  <a:srgbClr val="002060"/>
                </a:solidFill>
                <a:ea typeface="MS PGothic" pitchFamily="34" charset="-128"/>
              </a:endParaRPr>
            </a:p>
          </p:txBody>
        </p:sp>
        <p:sp>
          <p:nvSpPr>
            <p:cNvPr id="20" name="Rounded Rectangle 6"/>
            <p:cNvSpPr>
              <a:spLocks noChangeAspect="1"/>
            </p:cNvSpPr>
            <p:nvPr/>
          </p:nvSpPr>
          <p:spPr bwMode="auto">
            <a:xfrm>
              <a:off x="805855" y="3486070"/>
              <a:ext cx="2145353" cy="309685"/>
            </a:xfrm>
            <a:prstGeom prst="roundRect">
              <a:avLst>
                <a:gd name="adj" fmla="val 7841"/>
              </a:avLst>
            </a:prstGeom>
            <a:gradFill flip="none" rotWithShape="1">
              <a:gsLst>
                <a:gs pos="0">
                  <a:schemeClr val="bg2">
                    <a:lumMod val="50000"/>
                  </a:schemeClr>
                </a:gs>
                <a:gs pos="100000">
                  <a:schemeClr val="bg1">
                    <a:lumMod val="85000"/>
                  </a:schemeClr>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endParaRPr lang="en-US" sz="1400" dirty="0">
                <a:solidFill>
                  <a:srgbClr val="002060"/>
                </a:solidFill>
                <a:ea typeface="MS PGothic" pitchFamily="34" charset="-128"/>
              </a:endParaRPr>
            </a:p>
          </p:txBody>
        </p:sp>
        <p:sp>
          <p:nvSpPr>
            <p:cNvPr id="21" name="Rounded Rectangle 6"/>
            <p:cNvSpPr>
              <a:spLocks noChangeAspect="1"/>
            </p:cNvSpPr>
            <p:nvPr/>
          </p:nvSpPr>
          <p:spPr bwMode="auto">
            <a:xfrm>
              <a:off x="805855" y="3854019"/>
              <a:ext cx="2145353" cy="30968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endParaRPr lang="en-US" sz="1400" dirty="0">
                <a:solidFill>
                  <a:srgbClr val="002060"/>
                </a:solidFill>
                <a:ea typeface="MS PGothic" pitchFamily="34" charset="-128"/>
              </a:endParaRPr>
            </a:p>
          </p:txBody>
        </p:sp>
        <p:sp>
          <p:nvSpPr>
            <p:cNvPr id="22" name="Rounded Rectangle 6"/>
            <p:cNvSpPr>
              <a:spLocks noChangeAspect="1"/>
            </p:cNvSpPr>
            <p:nvPr/>
          </p:nvSpPr>
          <p:spPr bwMode="auto">
            <a:xfrm>
              <a:off x="805855" y="4223500"/>
              <a:ext cx="2145353" cy="30968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endParaRPr lang="en-US" sz="1400" dirty="0">
                <a:solidFill>
                  <a:srgbClr val="002060"/>
                </a:solidFill>
                <a:ea typeface="MS PGothic" pitchFamily="34" charset="-128"/>
              </a:endParaRPr>
            </a:p>
          </p:txBody>
        </p:sp>
        <p:sp>
          <p:nvSpPr>
            <p:cNvPr id="23" name="Rounded Rectangle 6"/>
            <p:cNvSpPr>
              <a:spLocks noChangeAspect="1"/>
            </p:cNvSpPr>
            <p:nvPr/>
          </p:nvSpPr>
          <p:spPr bwMode="auto">
            <a:xfrm>
              <a:off x="805855" y="4787473"/>
              <a:ext cx="2145353" cy="30968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endParaRPr lang="en-US" sz="1400" dirty="0">
                <a:solidFill>
                  <a:srgbClr val="002060"/>
                </a:solidFill>
                <a:ea typeface="MS PGothic" pitchFamily="34" charset="-128"/>
              </a:endParaRPr>
            </a:p>
          </p:txBody>
        </p:sp>
        <p:sp>
          <p:nvSpPr>
            <p:cNvPr id="24" name="Rounded Rectangle 6"/>
            <p:cNvSpPr>
              <a:spLocks noChangeAspect="1"/>
            </p:cNvSpPr>
            <p:nvPr/>
          </p:nvSpPr>
          <p:spPr bwMode="auto">
            <a:xfrm rot="16200000">
              <a:off x="-398707" y="3959531"/>
              <a:ext cx="1954948" cy="309685"/>
            </a:xfrm>
            <a:prstGeom prst="roundRect">
              <a:avLst>
                <a:gd name="adj" fmla="val 7841"/>
              </a:avLst>
            </a:prstGeom>
            <a:gradFill flip="none" rotWithShape="1">
              <a:gsLst>
                <a:gs pos="0">
                  <a:srgbClr val="515151"/>
                </a:gs>
                <a:gs pos="100000">
                  <a:schemeClr val="bg2">
                    <a:lumMod val="65000"/>
                  </a:schemeClr>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endParaRPr lang="en-US" sz="1400" dirty="0">
                <a:solidFill>
                  <a:srgbClr val="002060"/>
                </a:solidFill>
                <a:ea typeface="MS PGothic" pitchFamily="34" charset="-128"/>
              </a:endParaRPr>
            </a:p>
          </p:txBody>
        </p:sp>
        <p:sp>
          <p:nvSpPr>
            <p:cNvPr id="25" name="Rectangle 24"/>
            <p:cNvSpPr/>
            <p:nvPr/>
          </p:nvSpPr>
          <p:spPr>
            <a:xfrm>
              <a:off x="964131" y="4789915"/>
              <a:ext cx="1828800" cy="30480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solidFill>
                    <a:srgbClr val="515151"/>
                  </a:solidFill>
                </a:rPr>
                <a:t>Linecard</a:t>
              </a:r>
              <a:r>
                <a:rPr lang="en-US" sz="1400" dirty="0">
                  <a:solidFill>
                    <a:srgbClr val="515151"/>
                  </a:solidFill>
                </a:rPr>
                <a:t>-N</a:t>
              </a:r>
            </a:p>
          </p:txBody>
        </p:sp>
        <p:sp>
          <p:nvSpPr>
            <p:cNvPr id="26" name="Rectangle 25"/>
            <p:cNvSpPr/>
            <p:nvPr/>
          </p:nvSpPr>
          <p:spPr>
            <a:xfrm>
              <a:off x="782884" y="3128109"/>
              <a:ext cx="2198533"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Supervisor-1 </a:t>
              </a:r>
              <a:r>
                <a:rPr lang="en-US" sz="1100" dirty="0">
                  <a:solidFill>
                    <a:schemeClr val="bg1"/>
                  </a:solidFill>
                </a:rPr>
                <a:t>(Active)</a:t>
              </a:r>
              <a:endParaRPr lang="en-US" sz="1400" dirty="0">
                <a:solidFill>
                  <a:schemeClr val="bg1"/>
                </a:solidFill>
              </a:endParaRPr>
            </a:p>
          </p:txBody>
        </p:sp>
        <p:sp>
          <p:nvSpPr>
            <p:cNvPr id="27" name="Rectangle 26"/>
            <p:cNvSpPr/>
            <p:nvPr/>
          </p:nvSpPr>
          <p:spPr>
            <a:xfrm>
              <a:off x="782884" y="3488512"/>
              <a:ext cx="2198533"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Supervisor-2 </a:t>
              </a:r>
              <a:r>
                <a:rPr lang="en-US" sz="1100" dirty="0">
                  <a:solidFill>
                    <a:srgbClr val="FFFFFF"/>
                  </a:solidFill>
                </a:rPr>
                <a:t>(</a:t>
              </a:r>
              <a:r>
                <a:rPr lang="en-US" sz="1100" dirty="0" err="1">
                  <a:solidFill>
                    <a:srgbClr val="FFFFFF"/>
                  </a:solidFill>
                </a:rPr>
                <a:t>StandBy</a:t>
              </a:r>
              <a:r>
                <a:rPr lang="en-US" sz="1100" dirty="0">
                  <a:solidFill>
                    <a:srgbClr val="FFFFFF"/>
                  </a:solidFill>
                </a:rPr>
                <a:t>)</a:t>
              </a:r>
              <a:endParaRPr lang="en-US" sz="1400" dirty="0">
                <a:solidFill>
                  <a:schemeClr val="bg1"/>
                </a:solidFill>
              </a:endParaRPr>
            </a:p>
          </p:txBody>
        </p:sp>
        <p:sp>
          <p:nvSpPr>
            <p:cNvPr id="28" name="Rectangle 27"/>
            <p:cNvSpPr/>
            <p:nvPr/>
          </p:nvSpPr>
          <p:spPr>
            <a:xfrm>
              <a:off x="964131" y="3856461"/>
              <a:ext cx="1828800" cy="30480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solidFill>
                    <a:srgbClr val="515151"/>
                  </a:solidFill>
                </a:rPr>
                <a:t>Linecard</a:t>
              </a:r>
              <a:r>
                <a:rPr lang="en-US" sz="1400" dirty="0">
                  <a:solidFill>
                    <a:srgbClr val="515151"/>
                  </a:solidFill>
                </a:rPr>
                <a:t>-1</a:t>
              </a:r>
            </a:p>
          </p:txBody>
        </p:sp>
        <p:sp>
          <p:nvSpPr>
            <p:cNvPr id="29" name="Rectangle 28"/>
            <p:cNvSpPr/>
            <p:nvPr/>
          </p:nvSpPr>
          <p:spPr>
            <a:xfrm>
              <a:off x="964131" y="4225942"/>
              <a:ext cx="1828800" cy="30480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err="1">
                  <a:solidFill>
                    <a:srgbClr val="515151"/>
                  </a:solidFill>
                </a:rPr>
                <a:t>Linecard</a:t>
              </a:r>
              <a:r>
                <a:rPr lang="en-US" sz="1400" dirty="0">
                  <a:solidFill>
                    <a:srgbClr val="515151"/>
                  </a:solidFill>
                </a:rPr>
                <a:t>-2</a:t>
              </a:r>
            </a:p>
          </p:txBody>
        </p:sp>
        <p:sp>
          <p:nvSpPr>
            <p:cNvPr id="30" name="Rectangle 29"/>
            <p:cNvSpPr/>
            <p:nvPr/>
          </p:nvSpPr>
          <p:spPr>
            <a:xfrm rot="16200000">
              <a:off x="-335632" y="3961973"/>
              <a:ext cx="1828800" cy="30480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a:solidFill>
                    <a:schemeClr val="bg1"/>
                  </a:solidFill>
                </a:rPr>
                <a:t>Back Plane</a:t>
              </a:r>
            </a:p>
          </p:txBody>
        </p:sp>
      </p:grpSp>
      <p:pic>
        <p:nvPicPr>
          <p:cNvPr id="31" name="Picture 42" descr="File Server_Updated2005"/>
          <p:cNvPicPr>
            <a:picLocks noChangeAspect="1" noChangeArrowheads="1"/>
          </p:cNvPicPr>
          <p:nvPr/>
        </p:nvPicPr>
        <p:blipFill>
          <a:blip r:embed="rId4" cstate="print"/>
          <a:srcRect/>
          <a:stretch>
            <a:fillRect/>
          </a:stretch>
        </p:blipFill>
        <p:spPr bwMode="auto">
          <a:xfrm>
            <a:off x="3633188" y="5836662"/>
            <a:ext cx="340809" cy="453276"/>
          </a:xfrm>
          <a:prstGeom prst="rect">
            <a:avLst/>
          </a:prstGeom>
          <a:noFill/>
          <a:ln w="9525">
            <a:noFill/>
            <a:miter lim="800000"/>
            <a:headEnd/>
            <a:tailEnd/>
          </a:ln>
        </p:spPr>
      </p:pic>
      <p:pic>
        <p:nvPicPr>
          <p:cNvPr id="32" name="Picture 42" descr="File Server_Updated2005"/>
          <p:cNvPicPr>
            <a:picLocks noChangeAspect="1" noChangeArrowheads="1"/>
          </p:cNvPicPr>
          <p:nvPr/>
        </p:nvPicPr>
        <p:blipFill>
          <a:blip r:embed="rId4" cstate="print"/>
          <a:srcRect/>
          <a:stretch>
            <a:fillRect/>
          </a:stretch>
        </p:blipFill>
        <p:spPr bwMode="auto">
          <a:xfrm>
            <a:off x="5441860" y="5836662"/>
            <a:ext cx="340809" cy="453276"/>
          </a:xfrm>
          <a:prstGeom prst="rect">
            <a:avLst/>
          </a:prstGeom>
          <a:noFill/>
          <a:ln w="9525">
            <a:noFill/>
            <a:miter lim="800000"/>
            <a:headEnd/>
            <a:tailEnd/>
          </a:ln>
        </p:spPr>
      </p:pic>
      <p:pic>
        <p:nvPicPr>
          <p:cNvPr id="33" name="Picture 42" descr="File Server_Updated2005"/>
          <p:cNvPicPr>
            <a:picLocks noChangeAspect="1" noChangeArrowheads="1"/>
          </p:cNvPicPr>
          <p:nvPr/>
        </p:nvPicPr>
        <p:blipFill>
          <a:blip r:embed="rId4" cstate="print"/>
          <a:srcRect/>
          <a:stretch>
            <a:fillRect/>
          </a:stretch>
        </p:blipFill>
        <p:spPr bwMode="auto">
          <a:xfrm>
            <a:off x="7287169" y="5828421"/>
            <a:ext cx="340809" cy="453276"/>
          </a:xfrm>
          <a:prstGeom prst="rect">
            <a:avLst/>
          </a:prstGeom>
          <a:noFill/>
          <a:ln w="9525">
            <a:noFill/>
            <a:miter lim="800000"/>
            <a:headEnd/>
            <a:tailEnd/>
          </a:ln>
        </p:spPr>
      </p:pic>
      <p:sp>
        <p:nvSpPr>
          <p:cNvPr id="35" name="Rounded Rectangle 6"/>
          <p:cNvSpPr>
            <a:spLocks noChangeAspect="1"/>
          </p:cNvSpPr>
          <p:nvPr/>
        </p:nvSpPr>
        <p:spPr bwMode="auto">
          <a:xfrm>
            <a:off x="7542187" y="5130981"/>
            <a:ext cx="919758" cy="493006"/>
          </a:xfrm>
          <a:prstGeom prst="roundRect">
            <a:avLst>
              <a:gd name="adj" fmla="val 7841"/>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82116" tIns="41057" rIns="82116" bIns="41057" anchor="ctr"/>
          <a:lstStyle/>
          <a:p>
            <a:pPr algn="ctr"/>
            <a:endParaRPr lang="en-US" sz="1100" dirty="0">
              <a:solidFill>
                <a:srgbClr val="002060"/>
              </a:solidFill>
              <a:ea typeface="MS PGothic" pitchFamily="34" charset="-128"/>
            </a:endParaRPr>
          </a:p>
        </p:txBody>
      </p:sp>
      <p:sp>
        <p:nvSpPr>
          <p:cNvPr id="36" name="TextBox 35"/>
          <p:cNvSpPr txBox="1"/>
          <p:nvPr/>
        </p:nvSpPr>
        <p:spPr>
          <a:xfrm>
            <a:off x="7694128" y="5246679"/>
            <a:ext cx="639901" cy="261602"/>
          </a:xfrm>
          <a:prstGeom prst="rect">
            <a:avLst/>
          </a:prstGeom>
          <a:noFill/>
        </p:spPr>
        <p:txBody>
          <a:bodyPr wrap="none" lIns="91431" tIns="45716" rIns="91431" bIns="45716" rtlCol="0">
            <a:spAutoFit/>
          </a:bodyPr>
          <a:lstStyle/>
          <a:p>
            <a:r>
              <a:rPr lang="en-US" sz="1100" dirty="0">
                <a:solidFill>
                  <a:srgbClr val="002060"/>
                </a:solidFill>
              </a:rPr>
              <a:t>VEM-N</a:t>
            </a:r>
          </a:p>
        </p:txBody>
      </p:sp>
      <p:sp>
        <p:nvSpPr>
          <p:cNvPr id="38" name="Rounded Rectangle 6"/>
          <p:cNvSpPr>
            <a:spLocks noChangeAspect="1"/>
          </p:cNvSpPr>
          <p:nvPr/>
        </p:nvSpPr>
        <p:spPr bwMode="auto">
          <a:xfrm>
            <a:off x="3822802" y="5130390"/>
            <a:ext cx="919758" cy="493006"/>
          </a:xfrm>
          <a:prstGeom prst="roundRect">
            <a:avLst>
              <a:gd name="adj" fmla="val 7841"/>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82116" tIns="41057" rIns="82116" bIns="41057" anchor="ctr"/>
          <a:lstStyle/>
          <a:p>
            <a:pPr algn="ctr"/>
            <a:endParaRPr lang="en-US" sz="1100" dirty="0">
              <a:solidFill>
                <a:srgbClr val="002060"/>
              </a:solidFill>
              <a:ea typeface="MS PGothic" pitchFamily="34" charset="-128"/>
            </a:endParaRPr>
          </a:p>
        </p:txBody>
      </p:sp>
      <p:sp>
        <p:nvSpPr>
          <p:cNvPr id="39" name="TextBox 38"/>
          <p:cNvSpPr txBox="1"/>
          <p:nvPr/>
        </p:nvSpPr>
        <p:spPr>
          <a:xfrm>
            <a:off x="3974744" y="5246088"/>
            <a:ext cx="615856" cy="261602"/>
          </a:xfrm>
          <a:prstGeom prst="rect">
            <a:avLst/>
          </a:prstGeom>
          <a:noFill/>
        </p:spPr>
        <p:txBody>
          <a:bodyPr wrap="none" lIns="91431" tIns="45716" rIns="91431" bIns="45716" rtlCol="0">
            <a:spAutoFit/>
          </a:bodyPr>
          <a:lstStyle/>
          <a:p>
            <a:r>
              <a:rPr lang="en-US" sz="1100" dirty="0">
                <a:solidFill>
                  <a:srgbClr val="002060"/>
                </a:solidFill>
              </a:rPr>
              <a:t>VEM-1</a:t>
            </a:r>
          </a:p>
        </p:txBody>
      </p:sp>
      <p:sp>
        <p:nvSpPr>
          <p:cNvPr id="41" name="Rounded Rectangle 6"/>
          <p:cNvSpPr>
            <a:spLocks noChangeAspect="1"/>
          </p:cNvSpPr>
          <p:nvPr/>
        </p:nvSpPr>
        <p:spPr bwMode="auto">
          <a:xfrm>
            <a:off x="5626888" y="5117075"/>
            <a:ext cx="919758" cy="493006"/>
          </a:xfrm>
          <a:prstGeom prst="roundRect">
            <a:avLst>
              <a:gd name="adj" fmla="val 7841"/>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lIns="82116" tIns="41057" rIns="82116" bIns="41057" anchor="ctr"/>
          <a:lstStyle/>
          <a:p>
            <a:pPr algn="ctr"/>
            <a:endParaRPr lang="en-US" sz="1100" dirty="0">
              <a:solidFill>
                <a:srgbClr val="002060"/>
              </a:solidFill>
              <a:ea typeface="MS PGothic" pitchFamily="34" charset="-128"/>
            </a:endParaRPr>
          </a:p>
        </p:txBody>
      </p:sp>
      <p:sp>
        <p:nvSpPr>
          <p:cNvPr id="42" name="TextBox 41"/>
          <p:cNvSpPr txBox="1"/>
          <p:nvPr/>
        </p:nvSpPr>
        <p:spPr>
          <a:xfrm>
            <a:off x="5778830" y="5232773"/>
            <a:ext cx="615856" cy="261602"/>
          </a:xfrm>
          <a:prstGeom prst="rect">
            <a:avLst/>
          </a:prstGeom>
          <a:noFill/>
        </p:spPr>
        <p:txBody>
          <a:bodyPr wrap="none" lIns="91431" tIns="45716" rIns="91431" bIns="45716" rtlCol="0">
            <a:spAutoFit/>
          </a:bodyPr>
          <a:lstStyle/>
          <a:p>
            <a:r>
              <a:rPr lang="en-US" sz="1100" dirty="0">
                <a:solidFill>
                  <a:srgbClr val="002060"/>
                </a:solidFill>
              </a:rPr>
              <a:t>VEM-2</a:t>
            </a:r>
          </a:p>
        </p:txBody>
      </p:sp>
      <p:sp>
        <p:nvSpPr>
          <p:cNvPr id="43" name="Line 44"/>
          <p:cNvSpPr>
            <a:spLocks noChangeShapeType="1"/>
          </p:cNvSpPr>
          <p:nvPr/>
        </p:nvSpPr>
        <p:spPr bwMode="auto">
          <a:xfrm>
            <a:off x="2829698" y="4843850"/>
            <a:ext cx="1223319" cy="469555"/>
          </a:xfrm>
          <a:prstGeom prst="line">
            <a:avLst/>
          </a:prstGeom>
          <a:ln w="88900">
            <a:solidFill>
              <a:schemeClr val="tx1">
                <a:lumMod val="75000"/>
                <a:alpha val="75000"/>
              </a:schemeClr>
            </a:solidFill>
            <a:headEnd type="none"/>
            <a:tailEnd type="stealth" w="med" len="med"/>
          </a:ln>
          <a:effectLst/>
        </p:spPr>
        <p:style>
          <a:lnRef idx="1">
            <a:schemeClr val="accent1"/>
          </a:lnRef>
          <a:fillRef idx="0">
            <a:schemeClr val="accent1"/>
          </a:fillRef>
          <a:effectRef idx="0">
            <a:schemeClr val="accent1"/>
          </a:effectRef>
          <a:fontRef idx="minor">
            <a:schemeClr val="tx1"/>
          </a:fontRef>
        </p:style>
        <p:txBody>
          <a:bodyPr lIns="100773" tIns="50387" rIns="100773" bIns="5038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4" name="Line 44"/>
          <p:cNvSpPr>
            <a:spLocks noChangeShapeType="1"/>
          </p:cNvSpPr>
          <p:nvPr/>
        </p:nvSpPr>
        <p:spPr bwMode="auto">
          <a:xfrm>
            <a:off x="2792627" y="4312509"/>
            <a:ext cx="3039762" cy="988540"/>
          </a:xfrm>
          <a:prstGeom prst="line">
            <a:avLst/>
          </a:prstGeom>
          <a:ln w="88900">
            <a:solidFill>
              <a:schemeClr val="tx1">
                <a:lumMod val="75000"/>
                <a:alpha val="75000"/>
              </a:schemeClr>
            </a:solidFill>
            <a:headEnd type="none"/>
            <a:tailEnd type="stealth" w="med" len="med"/>
          </a:ln>
          <a:effectLst/>
        </p:spPr>
        <p:style>
          <a:lnRef idx="1">
            <a:schemeClr val="accent1"/>
          </a:lnRef>
          <a:fillRef idx="0">
            <a:schemeClr val="accent1"/>
          </a:fillRef>
          <a:effectRef idx="0">
            <a:schemeClr val="accent1"/>
          </a:effectRef>
          <a:fontRef idx="minor">
            <a:schemeClr val="tx1"/>
          </a:fontRef>
        </p:style>
        <p:txBody>
          <a:bodyPr lIns="100773" tIns="50387" rIns="100773" bIns="5038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5" name="Line 44"/>
          <p:cNvSpPr>
            <a:spLocks noChangeShapeType="1"/>
          </p:cNvSpPr>
          <p:nvPr/>
        </p:nvSpPr>
        <p:spPr bwMode="auto">
          <a:xfrm>
            <a:off x="2792627" y="3978877"/>
            <a:ext cx="4942704" cy="1346886"/>
          </a:xfrm>
          <a:prstGeom prst="line">
            <a:avLst/>
          </a:prstGeom>
          <a:ln w="88900">
            <a:solidFill>
              <a:schemeClr val="tx1">
                <a:lumMod val="75000"/>
                <a:alpha val="75000"/>
              </a:schemeClr>
            </a:solidFill>
            <a:headEnd type="none"/>
            <a:tailEnd type="stealth" w="med" len="med"/>
          </a:ln>
          <a:effectLst/>
        </p:spPr>
        <p:style>
          <a:lnRef idx="1">
            <a:schemeClr val="accent1"/>
          </a:lnRef>
          <a:fillRef idx="0">
            <a:schemeClr val="accent1"/>
          </a:fillRef>
          <a:effectRef idx="0">
            <a:schemeClr val="accent1"/>
          </a:effectRef>
          <a:fontRef idx="minor">
            <a:schemeClr val="tx1"/>
          </a:fontRef>
        </p:style>
        <p:txBody>
          <a:bodyPr lIns="100773" tIns="50387" rIns="100773" bIns="5038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6" name="TextBox 45"/>
          <p:cNvSpPr txBox="1"/>
          <p:nvPr/>
        </p:nvSpPr>
        <p:spPr>
          <a:xfrm>
            <a:off x="134426" y="5892830"/>
            <a:ext cx="2183593" cy="430879"/>
          </a:xfrm>
          <a:prstGeom prst="rect">
            <a:avLst/>
          </a:prstGeom>
          <a:noFill/>
        </p:spPr>
        <p:txBody>
          <a:bodyPr wrap="none" lIns="91431" tIns="45716" rIns="91431" bIns="45716" rtlCol="0">
            <a:spAutoFit/>
          </a:bodyPr>
          <a:lstStyle/>
          <a:p>
            <a:r>
              <a:rPr lang="en-US" sz="1100" dirty="0" err="1">
                <a:solidFill>
                  <a:srgbClr val="546865"/>
                </a:solidFill>
              </a:rPr>
              <a:t>VSM</a:t>
            </a:r>
            <a:r>
              <a:rPr lang="en-US" sz="1100" dirty="0">
                <a:solidFill>
                  <a:srgbClr val="546865"/>
                </a:solidFill>
              </a:rPr>
              <a:t>: Virtual Supervisor Module</a:t>
            </a:r>
          </a:p>
          <a:p>
            <a:r>
              <a:rPr lang="en-US" sz="1100" dirty="0" err="1">
                <a:solidFill>
                  <a:srgbClr val="546865"/>
                </a:solidFill>
              </a:rPr>
              <a:t>VEM</a:t>
            </a:r>
            <a:r>
              <a:rPr lang="en-US" sz="1100" dirty="0">
                <a:solidFill>
                  <a:srgbClr val="546865"/>
                </a:solidFill>
              </a:rPr>
              <a:t>: Virtual Ethernet Module</a:t>
            </a:r>
          </a:p>
        </p:txBody>
      </p:sp>
      <p:grpSp>
        <p:nvGrpSpPr>
          <p:cNvPr id="34" name="Group 89"/>
          <p:cNvGrpSpPr/>
          <p:nvPr/>
        </p:nvGrpSpPr>
        <p:grpSpPr>
          <a:xfrm>
            <a:off x="5843759" y="1716473"/>
            <a:ext cx="713368" cy="494817"/>
            <a:chOff x="3901207" y="1835388"/>
            <a:chExt cx="713368" cy="494817"/>
          </a:xfrm>
        </p:grpSpPr>
        <p:sp>
          <p:nvSpPr>
            <p:cNvPr id="52" name="TextBox 51"/>
            <p:cNvSpPr txBox="1"/>
            <p:nvPr/>
          </p:nvSpPr>
          <p:spPr>
            <a:xfrm>
              <a:off x="4077248" y="1835388"/>
              <a:ext cx="537327" cy="230832"/>
            </a:xfrm>
            <a:prstGeom prst="rect">
              <a:avLst/>
            </a:prstGeom>
            <a:noFill/>
            <a:ln w="12700">
              <a:noFill/>
              <a:miter lim="800000"/>
              <a:headEnd/>
              <a:tailEnd/>
            </a:ln>
            <a:effectLst/>
          </p:spPr>
          <p:txBody>
            <a:bodyPr wrap="none" lIns="73025" tIns="36511" rIns="73025" bIns="36511" anchor="ctr"/>
            <a:lstStyle/>
            <a:p>
              <a:pPr algn="ctr" defTabSz="814310">
                <a:defRPr/>
              </a:pPr>
              <a:r>
                <a:rPr lang="en-US" sz="900" b="1" dirty="0" err="1">
                  <a:solidFill>
                    <a:srgbClr val="333333"/>
                  </a:solidFill>
                  <a:latin typeface="Arial"/>
                  <a:ea typeface="Arial" charset="0"/>
                  <a:cs typeface="Arial" charset="0"/>
                </a:rPr>
                <a:t>VSM</a:t>
              </a:r>
              <a:r>
                <a:rPr lang="en-US" sz="900" b="1" dirty="0">
                  <a:solidFill>
                    <a:srgbClr val="333333"/>
                  </a:solidFill>
                  <a:latin typeface="Arial"/>
                  <a:ea typeface="Arial" charset="0"/>
                  <a:cs typeface="Arial" charset="0"/>
                </a:rPr>
                <a:t>-1 (active)</a:t>
              </a:r>
            </a:p>
          </p:txBody>
        </p:sp>
        <p:pic>
          <p:nvPicPr>
            <p:cNvPr id="53" name="Picture 228"/>
            <p:cNvPicPr>
              <a:picLocks noChangeAspect="1" noChangeArrowheads="1"/>
            </p:cNvPicPr>
            <p:nvPr/>
          </p:nvPicPr>
          <p:blipFill>
            <a:blip r:embed="rId5" cstate="print"/>
            <a:srcRect/>
            <a:stretch>
              <a:fillRect/>
            </a:stretch>
          </p:blipFill>
          <p:spPr bwMode="auto">
            <a:xfrm>
              <a:off x="3901207" y="2052033"/>
              <a:ext cx="562729" cy="278172"/>
            </a:xfrm>
            <a:prstGeom prst="rect">
              <a:avLst/>
            </a:prstGeom>
            <a:noFill/>
            <a:ln w="12700" algn="ctr">
              <a:noFill/>
              <a:miter lim="800000"/>
              <a:headEnd/>
              <a:tailEnd/>
            </a:ln>
          </p:spPr>
        </p:pic>
      </p:grpSp>
      <p:grpSp>
        <p:nvGrpSpPr>
          <p:cNvPr id="37" name="Group 88"/>
          <p:cNvGrpSpPr/>
          <p:nvPr/>
        </p:nvGrpSpPr>
        <p:grpSpPr>
          <a:xfrm>
            <a:off x="5840264" y="2330102"/>
            <a:ext cx="789136" cy="494817"/>
            <a:chOff x="3897712" y="2449017"/>
            <a:chExt cx="789136" cy="494817"/>
          </a:xfrm>
        </p:grpSpPr>
        <p:sp>
          <p:nvSpPr>
            <p:cNvPr id="50" name="TextBox 49"/>
            <p:cNvSpPr txBox="1"/>
            <p:nvPr/>
          </p:nvSpPr>
          <p:spPr>
            <a:xfrm>
              <a:off x="4149521" y="2449017"/>
              <a:ext cx="537327" cy="230832"/>
            </a:xfrm>
            <a:prstGeom prst="rect">
              <a:avLst/>
            </a:prstGeom>
            <a:noFill/>
            <a:ln w="12700">
              <a:noFill/>
              <a:miter lim="800000"/>
              <a:headEnd/>
              <a:tailEnd/>
            </a:ln>
            <a:effectLst/>
          </p:spPr>
          <p:txBody>
            <a:bodyPr wrap="none" lIns="73025" tIns="36511" rIns="73025" bIns="36511" anchor="ctr"/>
            <a:lstStyle/>
            <a:p>
              <a:pPr algn="ctr" defTabSz="814310">
                <a:defRPr/>
              </a:pPr>
              <a:r>
                <a:rPr lang="en-US" sz="900" b="1" dirty="0" err="1">
                  <a:solidFill>
                    <a:srgbClr val="333333"/>
                  </a:solidFill>
                  <a:latin typeface="Arial"/>
                  <a:ea typeface="Arial" charset="0"/>
                  <a:cs typeface="Arial" charset="0"/>
                </a:rPr>
                <a:t>VSM</a:t>
              </a:r>
              <a:r>
                <a:rPr lang="en-US" sz="900" b="1" dirty="0">
                  <a:solidFill>
                    <a:srgbClr val="333333"/>
                  </a:solidFill>
                  <a:latin typeface="Arial"/>
                  <a:ea typeface="Arial" charset="0"/>
                  <a:cs typeface="Arial" charset="0"/>
                </a:rPr>
                <a:t>-2 (standby)</a:t>
              </a:r>
            </a:p>
          </p:txBody>
        </p:sp>
        <p:pic>
          <p:nvPicPr>
            <p:cNvPr id="51" name="Picture 228"/>
            <p:cNvPicPr>
              <a:picLocks noChangeAspect="1" noChangeArrowheads="1"/>
            </p:cNvPicPr>
            <p:nvPr/>
          </p:nvPicPr>
          <p:blipFill>
            <a:blip r:embed="rId5" cstate="print">
              <a:grayscl/>
            </a:blip>
            <a:srcRect/>
            <a:stretch>
              <a:fillRect/>
            </a:stretch>
          </p:blipFill>
          <p:spPr bwMode="auto">
            <a:xfrm>
              <a:off x="3897712" y="2665662"/>
              <a:ext cx="562729" cy="278172"/>
            </a:xfrm>
            <a:prstGeom prst="rect">
              <a:avLst/>
            </a:prstGeom>
            <a:noFill/>
            <a:ln w="12700" algn="ctr">
              <a:noFill/>
              <a:miter lim="800000"/>
              <a:headEnd/>
              <a:tailEnd/>
            </a:ln>
          </p:spPr>
        </p:pic>
      </p:grpSp>
      <p:sp>
        <p:nvSpPr>
          <p:cNvPr id="56" name="Rectangle 55"/>
          <p:cNvSpPr/>
          <p:nvPr/>
        </p:nvSpPr>
        <p:spPr bwMode="auto">
          <a:xfrm>
            <a:off x="4748506" y="1301310"/>
            <a:ext cx="2647508" cy="37509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9525" cap="flat" cmpd="sng" algn="ctr">
            <a:noFill/>
            <a:prstDash val="solid"/>
            <a:round/>
            <a:headEnd type="none" w="med" len="med"/>
            <a:tailEnd type="none" w="med" len="med"/>
          </a:ln>
          <a:effectLst>
            <a:outerShdw blurRad="101600" dist="38100" dir="5400000" algn="t" rotWithShape="0">
              <a:prstClr val="black">
                <a:alpha val="40000"/>
              </a:prstClr>
            </a:outerShdw>
          </a:effectLst>
        </p:spPr>
        <p:txBody>
          <a:bodyPr lIns="82116" tIns="41057" rIns="82116" bIns="41057" anchor="ctr"/>
          <a:lstStyle/>
          <a:p>
            <a:pPr marL="122226" indent="-7937" algn="ctr" defTabSz="814310">
              <a:lnSpc>
                <a:spcPct val="95000"/>
              </a:lnSpc>
              <a:spcAft>
                <a:spcPct val="30000"/>
              </a:spcAft>
              <a:defRPr/>
            </a:pPr>
            <a:r>
              <a:rPr lang="en-US" sz="1600" dirty="0">
                <a:solidFill>
                  <a:srgbClr val="FFFFFF"/>
                </a:solidFill>
                <a:ea typeface="ＭＳ Ｐゴシック" charset="-128"/>
                <a:cs typeface="ＭＳ Ｐゴシック" charset="-128"/>
              </a:rPr>
              <a:t>Virtual Appliance</a:t>
            </a:r>
          </a:p>
        </p:txBody>
      </p:sp>
      <p:sp>
        <p:nvSpPr>
          <p:cNvPr id="57" name="Line 44"/>
          <p:cNvSpPr>
            <a:spLocks noChangeShapeType="1"/>
          </p:cNvSpPr>
          <p:nvPr/>
        </p:nvSpPr>
        <p:spPr bwMode="auto">
          <a:xfrm flipV="1">
            <a:off x="3011690" y="2546747"/>
            <a:ext cx="2135963" cy="727278"/>
          </a:xfrm>
          <a:prstGeom prst="line">
            <a:avLst/>
          </a:prstGeom>
          <a:ln w="88900">
            <a:solidFill>
              <a:schemeClr val="tx1">
                <a:lumMod val="75000"/>
                <a:alpha val="75000"/>
              </a:schemeClr>
            </a:solidFill>
            <a:headEnd type="none"/>
            <a:tailEnd type="stealth" w="med" len="med"/>
          </a:ln>
          <a:effectLst/>
        </p:spPr>
        <p:style>
          <a:lnRef idx="1">
            <a:schemeClr val="accent1"/>
          </a:lnRef>
          <a:fillRef idx="0">
            <a:schemeClr val="accent1"/>
          </a:fillRef>
          <a:effectRef idx="0">
            <a:schemeClr val="accent1"/>
          </a:effectRef>
          <a:fontRef idx="minor">
            <a:schemeClr val="tx1"/>
          </a:fontRef>
        </p:style>
        <p:txBody>
          <a:bodyPr lIns="100773" tIns="50387" rIns="100773" bIns="5038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58" name="TextBox 57"/>
          <p:cNvSpPr txBox="1"/>
          <p:nvPr/>
        </p:nvSpPr>
        <p:spPr>
          <a:xfrm>
            <a:off x="1295410" y="1752600"/>
            <a:ext cx="891552" cy="523204"/>
          </a:xfrm>
          <a:prstGeom prst="rect">
            <a:avLst/>
          </a:prstGeom>
          <a:noFill/>
        </p:spPr>
        <p:txBody>
          <a:bodyPr wrap="none" lIns="91421" tIns="45712" rIns="91421" bIns="45712" rtlCol="0">
            <a:spAutoFit/>
          </a:bodyPr>
          <a:lstStyle/>
          <a:p>
            <a:pPr algn="ctr" defTabSz="914217" fontAlgn="auto">
              <a:spcBef>
                <a:spcPts val="0"/>
              </a:spcBef>
              <a:spcAft>
                <a:spcPts val="0"/>
              </a:spcAft>
            </a:pPr>
            <a:r>
              <a:rPr lang="en-US" sz="1400" b="1" dirty="0">
                <a:solidFill>
                  <a:schemeClr val="tx1">
                    <a:lumMod val="75000"/>
                  </a:schemeClr>
                </a:solidFill>
                <a:latin typeface="Arial"/>
                <a:ea typeface="+mn-ea"/>
              </a:rPr>
              <a:t>Network</a:t>
            </a:r>
          </a:p>
          <a:p>
            <a:pPr algn="ctr" defTabSz="914217" fontAlgn="auto">
              <a:spcBef>
                <a:spcPts val="0"/>
              </a:spcBef>
              <a:spcAft>
                <a:spcPts val="0"/>
              </a:spcAft>
            </a:pPr>
            <a:r>
              <a:rPr lang="en-US" sz="1400" b="1" dirty="0">
                <a:solidFill>
                  <a:schemeClr val="tx1">
                    <a:lumMod val="75000"/>
                  </a:schemeClr>
                </a:solidFill>
                <a:latin typeface="Arial"/>
                <a:ea typeface="+mn-ea"/>
              </a:rPr>
              <a:t>Admin</a:t>
            </a:r>
          </a:p>
        </p:txBody>
      </p:sp>
      <p:grpSp>
        <p:nvGrpSpPr>
          <p:cNvPr id="40" name="Group 648"/>
          <p:cNvGrpSpPr/>
          <p:nvPr/>
        </p:nvGrpSpPr>
        <p:grpSpPr>
          <a:xfrm>
            <a:off x="2145232" y="1676401"/>
            <a:ext cx="216969" cy="572557"/>
            <a:chOff x="8360591" y="3351954"/>
            <a:chExt cx="216969" cy="572557"/>
          </a:xfrm>
          <a:solidFill>
            <a:schemeClr val="accent1">
              <a:lumMod val="75000"/>
            </a:schemeClr>
          </a:solidFill>
        </p:grpSpPr>
        <p:sp>
          <p:nvSpPr>
            <p:cNvPr id="60" name="Oval 59"/>
            <p:cNvSpPr/>
            <p:nvPr/>
          </p:nvSpPr>
          <p:spPr>
            <a:xfrm>
              <a:off x="8375654" y="3351954"/>
              <a:ext cx="186834" cy="1868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a:solidFill>
                  <a:srgbClr val="6DB344"/>
                </a:solidFill>
              </a:endParaRPr>
            </a:p>
          </p:txBody>
        </p:sp>
        <p:sp>
          <p:nvSpPr>
            <p:cNvPr id="61" name="Trapezoid 60"/>
            <p:cNvSpPr/>
            <p:nvPr/>
          </p:nvSpPr>
          <p:spPr>
            <a:xfrm flipV="1">
              <a:off x="8360591" y="3568923"/>
              <a:ext cx="216969" cy="3555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12" fontAlgn="auto">
                <a:spcBef>
                  <a:spcPts val="0"/>
                </a:spcBef>
                <a:spcAft>
                  <a:spcPts val="0"/>
                </a:spcAft>
              </a:pPr>
              <a:endParaRPr lang="en-US">
                <a:solidFill>
                  <a:srgbClr val="6DB344"/>
                </a:solidFill>
              </a:endParaRPr>
            </a:p>
          </p:txBody>
        </p:sp>
      </p:grpSp>
      <p:sp>
        <p:nvSpPr>
          <p:cNvPr id="62" name="TextBox 61"/>
          <p:cNvSpPr txBox="1"/>
          <p:nvPr/>
        </p:nvSpPr>
        <p:spPr>
          <a:xfrm>
            <a:off x="2708247" y="5892115"/>
            <a:ext cx="744076" cy="523204"/>
          </a:xfrm>
          <a:prstGeom prst="rect">
            <a:avLst/>
          </a:prstGeom>
          <a:noFill/>
        </p:spPr>
        <p:txBody>
          <a:bodyPr wrap="none" lIns="91421" tIns="45712" rIns="91421" bIns="45712" rtlCol="0">
            <a:spAutoFit/>
          </a:bodyPr>
          <a:lstStyle/>
          <a:p>
            <a:pPr algn="ctr" defTabSz="914217" fontAlgn="auto">
              <a:spcBef>
                <a:spcPts val="0"/>
              </a:spcBef>
              <a:spcAft>
                <a:spcPts val="0"/>
              </a:spcAft>
            </a:pPr>
            <a:r>
              <a:rPr lang="en-US" sz="1400" b="1" dirty="0">
                <a:solidFill>
                  <a:srgbClr val="5F5F5F"/>
                </a:solidFill>
                <a:latin typeface="Arial"/>
                <a:ea typeface="+mn-ea"/>
              </a:rPr>
              <a:t>Server</a:t>
            </a:r>
          </a:p>
          <a:p>
            <a:pPr algn="ctr" defTabSz="914217" fontAlgn="auto">
              <a:spcBef>
                <a:spcPts val="0"/>
              </a:spcBef>
              <a:spcAft>
                <a:spcPts val="0"/>
              </a:spcAft>
            </a:pPr>
            <a:r>
              <a:rPr lang="en-US" sz="1400" b="1" dirty="0">
                <a:solidFill>
                  <a:srgbClr val="5F5F5F"/>
                </a:solidFill>
                <a:latin typeface="Arial"/>
                <a:ea typeface="+mn-ea"/>
              </a:rPr>
              <a:t>Admin</a:t>
            </a:r>
          </a:p>
        </p:txBody>
      </p:sp>
      <p:grpSp>
        <p:nvGrpSpPr>
          <p:cNvPr id="47" name="Group 648"/>
          <p:cNvGrpSpPr/>
          <p:nvPr/>
        </p:nvGrpSpPr>
        <p:grpSpPr>
          <a:xfrm>
            <a:off x="2971800" y="5410201"/>
            <a:ext cx="216969" cy="572557"/>
            <a:chOff x="8360591" y="3351954"/>
            <a:chExt cx="216969" cy="572557"/>
          </a:xfrm>
          <a:solidFill>
            <a:srgbClr val="5F5F5F"/>
          </a:solidFill>
        </p:grpSpPr>
        <p:sp>
          <p:nvSpPr>
            <p:cNvPr id="64" name="Oval 63"/>
            <p:cNvSpPr/>
            <p:nvPr/>
          </p:nvSpPr>
          <p:spPr>
            <a:xfrm>
              <a:off x="8375654" y="3351954"/>
              <a:ext cx="186834" cy="1868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12" fontAlgn="auto">
                <a:spcBef>
                  <a:spcPts val="0"/>
                </a:spcBef>
                <a:spcAft>
                  <a:spcPts val="0"/>
                </a:spcAft>
              </a:pPr>
              <a:endParaRPr lang="en-US">
                <a:solidFill>
                  <a:srgbClr val="6DB344"/>
                </a:solidFill>
              </a:endParaRPr>
            </a:p>
          </p:txBody>
        </p:sp>
        <p:sp>
          <p:nvSpPr>
            <p:cNvPr id="65" name="Trapezoid 64"/>
            <p:cNvSpPr/>
            <p:nvPr/>
          </p:nvSpPr>
          <p:spPr>
            <a:xfrm flipV="1">
              <a:off x="8360591" y="3568923"/>
              <a:ext cx="216969" cy="3555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12" fontAlgn="auto">
                <a:spcBef>
                  <a:spcPts val="0"/>
                </a:spcBef>
                <a:spcAft>
                  <a:spcPts val="0"/>
                </a:spcAft>
              </a:pPr>
              <a:endParaRPr lang="en-US">
                <a:solidFill>
                  <a:srgbClr val="6DB344"/>
                </a:solidFill>
              </a:endParaRPr>
            </a:p>
          </p:txBody>
        </p:sp>
      </p:grpSp>
      <p:cxnSp>
        <p:nvCxnSpPr>
          <p:cNvPr id="67" name="Straight Arrow Connector 66"/>
          <p:cNvCxnSpPr/>
          <p:nvPr/>
        </p:nvCxnSpPr>
        <p:spPr>
          <a:xfrm rot="5400000">
            <a:off x="1905000" y="2667000"/>
            <a:ext cx="762000" cy="1588"/>
          </a:xfrm>
          <a:prstGeom prst="straightConnector1">
            <a:avLst/>
          </a:prstGeom>
          <a:ln w="3810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438400" y="2057400"/>
            <a:ext cx="3276600" cy="1588"/>
          </a:xfrm>
          <a:prstGeom prst="straightConnector1">
            <a:avLst/>
          </a:prstGeom>
          <a:ln w="3810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467609" y="1905001"/>
            <a:ext cx="1582466" cy="646323"/>
          </a:xfrm>
          <a:prstGeom prst="rect">
            <a:avLst/>
          </a:prstGeom>
          <a:noFill/>
        </p:spPr>
        <p:txBody>
          <a:bodyPr wrap="none" lIns="91431" tIns="45716" rIns="91431" bIns="45716" rtlCol="0">
            <a:spAutoFit/>
          </a:bodyPr>
          <a:lstStyle/>
          <a:p>
            <a:pPr algn="ctr"/>
            <a:r>
              <a:rPr lang="en-US" dirty="0" err="1" smtClean="0"/>
              <a:t>NX</a:t>
            </a:r>
            <a:r>
              <a:rPr lang="en-US" dirty="0" smtClean="0"/>
              <a:t>-OS</a:t>
            </a:r>
          </a:p>
          <a:p>
            <a:pPr algn="ctr"/>
            <a:r>
              <a:rPr lang="en-US" dirty="0" smtClean="0"/>
              <a:t>Control Plane</a:t>
            </a:r>
            <a:endParaRPr lang="en-US" dirty="0"/>
          </a:p>
        </p:txBody>
      </p:sp>
      <p:sp>
        <p:nvSpPr>
          <p:cNvPr id="76" name="TextBox 75"/>
          <p:cNvSpPr txBox="1"/>
          <p:nvPr/>
        </p:nvSpPr>
        <p:spPr>
          <a:xfrm>
            <a:off x="7625678" y="4343401"/>
            <a:ext cx="1325987" cy="646323"/>
          </a:xfrm>
          <a:prstGeom prst="rect">
            <a:avLst/>
          </a:prstGeom>
          <a:noFill/>
        </p:spPr>
        <p:txBody>
          <a:bodyPr wrap="none" lIns="91431" tIns="45716" rIns="91431" bIns="45716" rtlCol="0">
            <a:spAutoFit/>
          </a:bodyPr>
          <a:lstStyle/>
          <a:p>
            <a:pPr algn="ctr"/>
            <a:r>
              <a:rPr lang="en-US" dirty="0" err="1" smtClean="0"/>
              <a:t>NX</a:t>
            </a:r>
            <a:r>
              <a:rPr lang="en-US" dirty="0" smtClean="0"/>
              <a:t>-OS</a:t>
            </a:r>
          </a:p>
          <a:p>
            <a:pPr algn="ctr"/>
            <a:r>
              <a:rPr lang="en-US" dirty="0" smtClean="0"/>
              <a:t>Data Plane</a:t>
            </a:r>
            <a:endParaRPr lang="en-US" dirty="0"/>
          </a:p>
        </p:txBody>
      </p:sp>
      <p:sp>
        <p:nvSpPr>
          <p:cNvPr id="66" name="TextBox 65"/>
          <p:cNvSpPr txBox="1"/>
          <p:nvPr/>
        </p:nvSpPr>
        <p:spPr>
          <a:xfrm>
            <a:off x="5410200" y="5637106"/>
            <a:ext cx="1447814" cy="276991"/>
          </a:xfrm>
          <a:prstGeom prst="rect">
            <a:avLst/>
          </a:prstGeom>
          <a:noFill/>
        </p:spPr>
        <p:txBody>
          <a:bodyPr wrap="none" lIns="91431" tIns="45716" rIns="91431" bIns="45716" rtlCol="0">
            <a:spAutoFit/>
          </a:bodyPr>
          <a:lstStyle/>
          <a:p>
            <a:r>
              <a:rPr lang="en-US" sz="1200" b="1" dirty="0" err="1" smtClean="0">
                <a:solidFill>
                  <a:srgbClr val="333333"/>
                </a:solidFill>
                <a:latin typeface="Arial"/>
                <a:ea typeface="Arial" charset="0"/>
                <a:cs typeface="Arial" charset="0"/>
              </a:rPr>
              <a:t>WS</a:t>
            </a:r>
            <a:r>
              <a:rPr lang="en-US" sz="1200" b="1" dirty="0" smtClean="0">
                <a:solidFill>
                  <a:srgbClr val="333333"/>
                </a:solidFill>
                <a:latin typeface="Arial"/>
                <a:ea typeface="Arial" charset="0"/>
                <a:cs typeface="Arial" charset="0"/>
              </a:rPr>
              <a:t> 2012 </a:t>
            </a:r>
            <a:r>
              <a:rPr lang="en-US" sz="1200" b="1" dirty="0">
                <a:solidFill>
                  <a:srgbClr val="333333"/>
                </a:solidFill>
                <a:latin typeface="Arial"/>
                <a:ea typeface="Arial" charset="0"/>
                <a:cs typeface="Arial" charset="0"/>
              </a:rPr>
              <a:t>Hyper-V</a:t>
            </a:r>
            <a:endParaRPr lang="en-US" sz="1200" dirty="0">
              <a:solidFill>
                <a:srgbClr val="515151"/>
              </a:solidFill>
            </a:endParaRPr>
          </a:p>
        </p:txBody>
      </p:sp>
      <p:sp>
        <p:nvSpPr>
          <p:cNvPr id="69" name="TextBox 68"/>
          <p:cNvSpPr txBox="1"/>
          <p:nvPr/>
        </p:nvSpPr>
        <p:spPr>
          <a:xfrm>
            <a:off x="7203141" y="5610081"/>
            <a:ext cx="1447814" cy="276991"/>
          </a:xfrm>
          <a:prstGeom prst="rect">
            <a:avLst/>
          </a:prstGeom>
          <a:noFill/>
        </p:spPr>
        <p:txBody>
          <a:bodyPr wrap="none" lIns="91431" tIns="45716" rIns="91431" bIns="45716" rtlCol="0">
            <a:spAutoFit/>
          </a:bodyPr>
          <a:lstStyle/>
          <a:p>
            <a:r>
              <a:rPr lang="en-US" sz="1200" b="1" dirty="0" err="1" smtClean="0">
                <a:solidFill>
                  <a:srgbClr val="333333"/>
                </a:solidFill>
                <a:latin typeface="Arial"/>
                <a:ea typeface="Arial" charset="0"/>
                <a:cs typeface="Arial" charset="0"/>
              </a:rPr>
              <a:t>WS</a:t>
            </a:r>
            <a:r>
              <a:rPr lang="en-US" sz="1200" b="1" dirty="0" smtClean="0">
                <a:solidFill>
                  <a:srgbClr val="333333"/>
                </a:solidFill>
                <a:latin typeface="Arial"/>
                <a:ea typeface="Arial" charset="0"/>
                <a:cs typeface="Arial" charset="0"/>
              </a:rPr>
              <a:t> 2012 </a:t>
            </a:r>
            <a:r>
              <a:rPr lang="en-US" sz="1200" b="1" dirty="0">
                <a:solidFill>
                  <a:srgbClr val="333333"/>
                </a:solidFill>
                <a:latin typeface="Arial"/>
                <a:ea typeface="Arial" charset="0"/>
                <a:cs typeface="Arial" charset="0"/>
              </a:rPr>
              <a:t>Hyper-V</a:t>
            </a:r>
            <a:endParaRPr lang="en-US" sz="1200" dirty="0">
              <a:solidFill>
                <a:srgbClr val="51515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dissolve">
                                      <p:cBhvr>
                                        <p:cTn id="10" dur="500"/>
                                        <p:tgtEl>
                                          <p:spTgt spid="62"/>
                                        </p:tgtEl>
                                      </p:cBhvr>
                                    </p:animEffect>
                                  </p:childTnLst>
                                </p:cTn>
                              </p:par>
                              <p:par>
                                <p:cTn id="11" presetID="9"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dissolve">
                                      <p:cBhvr>
                                        <p:cTn id="13" dur="500"/>
                                        <p:tgtEl>
                                          <p:spTgt spid="47"/>
                                        </p:tgtEl>
                                      </p:cBhvr>
                                    </p:animEffect>
                                  </p:childTnLst>
                                </p:cTn>
                              </p:par>
                              <p:par>
                                <p:cTn id="14" presetID="22" presetClass="entr" presetSubtype="8"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par>
                                <p:cTn id="17" presetID="2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par>
                                <p:cTn id="20" presetID="22" presetClass="entr" presetSubtype="8"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par>
                                <p:cTn id="28" presetID="22" presetClass="entr" presetSubtype="8" fill="hold"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left)">
                                      <p:cBhvr>
                                        <p:cTn id="30" dur="500"/>
                                        <p:tgtEl>
                                          <p:spTgt spid="55"/>
                                        </p:tgtEl>
                                      </p:cBhvr>
                                    </p:animEffect>
                                  </p:childTnLst>
                                </p:cTn>
                              </p:par>
                              <p:par>
                                <p:cTn id="31" presetID="22" presetClass="entr" presetSubtype="8"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par>
                                <p:cTn id="34" presetID="22" presetClass="entr" presetSubtype="8"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par>
                                <p:cTn id="37" presetID="22" presetClass="entr" presetSubtype="8"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par>
                                <p:cTn id="40" presetID="22" presetClass="entr" presetSubtype="8" fill="hold" nodeType="with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wipe(left)">
                                      <p:cBhvr>
                                        <p:cTn id="42" dur="500"/>
                                        <p:tgtEl>
                                          <p:spTgt spid="75"/>
                                        </p:tgtEl>
                                      </p:cBhvr>
                                    </p:animEffect>
                                  </p:childTnLst>
                                </p:cTn>
                              </p:par>
                              <p:par>
                                <p:cTn id="43" presetID="22" presetClass="entr" presetSubtype="8" fill="hold"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dissolve">
                                      <p:cBhvr>
                                        <p:cTn id="48" dur="500"/>
                                        <p:tgtEl>
                                          <p:spTgt spid="4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500"/>
                                        <p:tgtEl>
                                          <p:spTgt spid="4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500"/>
                                        <p:tgtEl>
                                          <p:spTgt spid="45"/>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left)">
                                      <p:cBhvr>
                                        <p:cTn id="62" dur="500"/>
                                        <p:tgtEl>
                                          <p:spTgt spid="3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left)">
                                      <p:cBhvr>
                                        <p:cTn id="65" dur="500"/>
                                        <p:tgtEl>
                                          <p:spTgt spid="38"/>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Effect transition="in" filter="wipe(left)">
                                      <p:cBhvr>
                                        <p:cTn id="74" dur="500"/>
                                        <p:tgtEl>
                                          <p:spTgt spid="41"/>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wipe(left)">
                                      <p:cBhvr>
                                        <p:cTn id="8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8" grpId="0" animBg="1"/>
      <p:bldP spid="39" grpId="0"/>
      <p:bldP spid="41" grpId="0" animBg="1"/>
      <p:bldP spid="42" grpId="0"/>
      <p:bldP spid="43" grpId="0" animBg="1"/>
      <p:bldP spid="44" grpId="0" animBg="1"/>
      <p:bldP spid="45" grpId="0" animBg="1"/>
      <p:bldP spid="46" grpId="0"/>
      <p:bldP spid="57" grpId="0" animBg="1"/>
      <p:bldP spid="62"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5"/>
          <p:cNvSpPr>
            <a:spLocks noChangeArrowheads="1"/>
          </p:cNvSpPr>
          <p:nvPr/>
        </p:nvSpPr>
        <p:spPr bwMode="auto">
          <a:xfrm>
            <a:off x="2970213" y="981619"/>
            <a:ext cx="6173788" cy="704847"/>
          </a:xfrm>
          <a:prstGeom prst="rect">
            <a:avLst/>
          </a:prstGeom>
          <a:solidFill>
            <a:schemeClr val="accent1">
              <a:alpha val="74901"/>
            </a:schemeClr>
          </a:solidFill>
          <a:ln w="9525">
            <a:noFill/>
            <a:miter lim="800000"/>
            <a:headEnd/>
            <a:tailEnd/>
          </a:ln>
        </p:spPr>
        <p:txBody>
          <a:bodyPr wrap="none" lIns="73018" tIns="36508" rIns="73018" bIns="36508" anchor="ctr"/>
          <a:lstStyle/>
          <a:p>
            <a:endParaRPr lang="en-US">
              <a:solidFill>
                <a:schemeClr val="bg1"/>
              </a:solidFill>
            </a:endParaRPr>
          </a:p>
        </p:txBody>
      </p:sp>
      <p:grpSp>
        <p:nvGrpSpPr>
          <p:cNvPr id="2" name="Group 6"/>
          <p:cNvGrpSpPr>
            <a:grpSpLocks/>
          </p:cNvGrpSpPr>
          <p:nvPr/>
        </p:nvGrpSpPr>
        <p:grpSpPr bwMode="auto">
          <a:xfrm>
            <a:off x="737" y="919591"/>
            <a:ext cx="3009900" cy="828903"/>
            <a:chOff x="0" y="1020"/>
            <a:chExt cx="2272" cy="644"/>
          </a:xfrm>
        </p:grpSpPr>
        <p:sp>
          <p:nvSpPr>
            <p:cNvPr id="41" name="Rectangle 7"/>
            <p:cNvSpPr>
              <a:spLocks noChangeArrowheads="1"/>
            </p:cNvSpPr>
            <p:nvPr/>
          </p:nvSpPr>
          <p:spPr bwMode="auto">
            <a:xfrm flipH="1">
              <a:off x="0" y="1020"/>
              <a:ext cx="2272" cy="644"/>
            </a:xfrm>
            <a:prstGeom prst="rect">
              <a:avLst/>
            </a:prstGeom>
            <a:gradFill rotWithShape="1">
              <a:gsLst>
                <a:gs pos="0">
                  <a:srgbClr val="ABE7FF">
                    <a:alpha val="35001"/>
                  </a:srgbClr>
                </a:gs>
                <a:gs pos="50000">
                  <a:schemeClr val="bg1">
                    <a:alpha val="0"/>
                  </a:schemeClr>
                </a:gs>
                <a:gs pos="100000">
                  <a:srgbClr val="ABE7FF">
                    <a:alpha val="35001"/>
                  </a:srgbClr>
                </a:gs>
              </a:gsLst>
              <a:lin ang="2700000" scaled="1"/>
            </a:gradFill>
            <a:ln w="9525">
              <a:noFill/>
              <a:miter lim="800000"/>
              <a:headEnd/>
              <a:tailEnd/>
            </a:ln>
            <a:effectLst/>
          </p:spPr>
          <p:txBody>
            <a:bodyPr wrap="none" lIns="73025" tIns="36511" rIns="73025" bIns="36511" anchor="ctr"/>
            <a:lstStyle/>
            <a:p>
              <a:pPr fontAlgn="auto">
                <a:spcBef>
                  <a:spcPts val="0"/>
                </a:spcBef>
                <a:spcAft>
                  <a:spcPts val="0"/>
                </a:spcAft>
                <a:defRPr/>
              </a:pPr>
              <a:endParaRPr lang="en-US" sz="1600">
                <a:solidFill>
                  <a:schemeClr val="bg1"/>
                </a:solidFill>
                <a:latin typeface="+mn-lt"/>
                <a:ea typeface="ＭＳ Ｐゴシック" pitchFamily="-112" charset="-128"/>
              </a:endParaRPr>
            </a:p>
          </p:txBody>
        </p:sp>
        <p:sp>
          <p:nvSpPr>
            <p:cNvPr id="42" name="Rectangle 8"/>
            <p:cNvSpPr>
              <a:spLocks noChangeArrowheads="1"/>
            </p:cNvSpPr>
            <p:nvPr/>
          </p:nvSpPr>
          <p:spPr bwMode="auto">
            <a:xfrm>
              <a:off x="0" y="1059"/>
              <a:ext cx="2272" cy="566"/>
            </a:xfrm>
            <a:prstGeom prst="rect">
              <a:avLst/>
            </a:prstGeom>
            <a:gradFill rotWithShape="1">
              <a:gsLst>
                <a:gs pos="0">
                  <a:srgbClr val="015F85"/>
                </a:gs>
                <a:gs pos="100000">
                  <a:srgbClr val="002C3E"/>
                </a:gs>
              </a:gsLst>
              <a:lin ang="0" scaled="1"/>
            </a:gradFill>
            <a:ln w="9525">
              <a:noFill/>
              <a:miter lim="800000"/>
              <a:headEnd/>
              <a:tailEnd/>
            </a:ln>
          </p:spPr>
          <p:txBody>
            <a:bodyPr wrap="none" lIns="73025" tIns="36511" rIns="73025" bIns="36511" anchor="ctr"/>
            <a:lstStyle/>
            <a:p>
              <a:endParaRPr lang="en-US" sz="1600">
                <a:solidFill>
                  <a:schemeClr val="bg1"/>
                </a:solidFill>
              </a:endParaRPr>
            </a:p>
          </p:txBody>
        </p:sp>
      </p:grpSp>
      <p:sp>
        <p:nvSpPr>
          <p:cNvPr id="43" name="Text Box 9"/>
          <p:cNvSpPr txBox="1">
            <a:spLocks noChangeArrowheads="1"/>
          </p:cNvSpPr>
          <p:nvPr/>
        </p:nvSpPr>
        <p:spPr bwMode="auto">
          <a:xfrm>
            <a:off x="653322" y="1046705"/>
            <a:ext cx="1704719" cy="513803"/>
          </a:xfrm>
          <a:prstGeom prst="rect">
            <a:avLst/>
          </a:prstGeom>
          <a:noFill/>
          <a:ln w="9525">
            <a:noFill/>
            <a:miter lim="800000"/>
            <a:headEnd/>
            <a:tailEnd/>
          </a:ln>
        </p:spPr>
        <p:txBody>
          <a:bodyPr wrap="none" lIns="82116" tIns="41057" rIns="82116" bIns="41057">
            <a:spAutoFit/>
          </a:bodyPr>
          <a:lstStyle/>
          <a:p>
            <a:pPr defTabSz="814310"/>
            <a:r>
              <a:rPr lang="en-US" sz="2800">
                <a:solidFill>
                  <a:schemeClr val="bg1"/>
                </a:solidFill>
              </a:rPr>
              <a:t>Switching</a:t>
            </a:r>
          </a:p>
        </p:txBody>
      </p:sp>
      <p:sp>
        <p:nvSpPr>
          <p:cNvPr id="44" name="Text Box 10"/>
          <p:cNvSpPr txBox="1">
            <a:spLocks noChangeArrowheads="1"/>
          </p:cNvSpPr>
          <p:nvPr/>
        </p:nvSpPr>
        <p:spPr bwMode="auto">
          <a:xfrm>
            <a:off x="3084515" y="1049441"/>
            <a:ext cx="5978525" cy="569203"/>
          </a:xfrm>
          <a:prstGeom prst="rect">
            <a:avLst/>
          </a:prstGeom>
          <a:noFill/>
          <a:ln w="9525">
            <a:noFill/>
            <a:miter lim="800000"/>
            <a:headEnd/>
            <a:tailEnd/>
          </a:ln>
        </p:spPr>
        <p:txBody>
          <a:bodyPr wrap="square" lIns="82116" tIns="41057" rIns="82116" bIns="41057" anchor="ctr">
            <a:spAutoFit/>
          </a:bodyPr>
          <a:lstStyle/>
          <a:p>
            <a:pPr marL="171434" indent="-171434" defTabSz="814310">
              <a:lnSpc>
                <a:spcPct val="95000"/>
              </a:lnSpc>
              <a:spcBef>
                <a:spcPts val="600"/>
              </a:spcBef>
              <a:buSzPct val="80000"/>
              <a:buFont typeface="Wingdings" pitchFamily="2" charset="2"/>
              <a:buChar char="§"/>
            </a:pPr>
            <a:r>
              <a:rPr lang="en-US" sz="1400" dirty="0" err="1">
                <a:solidFill>
                  <a:schemeClr val="bg1"/>
                </a:solidFill>
              </a:rPr>
              <a:t>L2</a:t>
            </a:r>
            <a:r>
              <a:rPr lang="en-US" sz="1400" dirty="0">
                <a:solidFill>
                  <a:schemeClr val="bg1"/>
                </a:solidFill>
              </a:rPr>
              <a:t> Switching, </a:t>
            </a:r>
            <a:r>
              <a:rPr lang="en-US" sz="1400" dirty="0" err="1">
                <a:solidFill>
                  <a:schemeClr val="bg1"/>
                </a:solidFill>
              </a:rPr>
              <a:t>802.1Q</a:t>
            </a:r>
            <a:r>
              <a:rPr lang="en-US" sz="1400" dirty="0">
                <a:solidFill>
                  <a:schemeClr val="bg1"/>
                </a:solidFill>
              </a:rPr>
              <a:t> Tagging, Rate Limiting (TX)</a:t>
            </a:r>
          </a:p>
          <a:p>
            <a:pPr marL="171434" indent="-171434" defTabSz="814310">
              <a:lnSpc>
                <a:spcPct val="95000"/>
              </a:lnSpc>
              <a:spcBef>
                <a:spcPts val="600"/>
              </a:spcBef>
              <a:buSzPct val="80000"/>
              <a:buFont typeface="Wingdings" pitchFamily="2" charset="2"/>
              <a:buChar char="§"/>
            </a:pPr>
            <a:r>
              <a:rPr lang="en-US" sz="1400" dirty="0" err="1">
                <a:solidFill>
                  <a:schemeClr val="bg1"/>
                </a:solidFill>
              </a:rPr>
              <a:t>IGMP</a:t>
            </a:r>
            <a:r>
              <a:rPr lang="en-US" sz="1400" dirty="0">
                <a:solidFill>
                  <a:schemeClr val="bg1"/>
                </a:solidFill>
              </a:rPr>
              <a:t> Snooping, </a:t>
            </a:r>
            <a:r>
              <a:rPr lang="en-US" sz="1400" dirty="0" err="1">
                <a:solidFill>
                  <a:schemeClr val="bg1"/>
                </a:solidFill>
              </a:rPr>
              <a:t>QoS</a:t>
            </a:r>
            <a:r>
              <a:rPr lang="en-US" sz="1400" dirty="0">
                <a:solidFill>
                  <a:schemeClr val="bg1"/>
                </a:solidFill>
              </a:rPr>
              <a:t> Marking (COS &amp; </a:t>
            </a:r>
            <a:r>
              <a:rPr lang="en-US" sz="1400" dirty="0" err="1">
                <a:solidFill>
                  <a:schemeClr val="bg1"/>
                </a:solidFill>
              </a:rPr>
              <a:t>DSCP</a:t>
            </a:r>
            <a:r>
              <a:rPr lang="en-US" sz="1400" dirty="0" smtClean="0">
                <a:solidFill>
                  <a:schemeClr val="bg1"/>
                </a:solidFill>
              </a:rPr>
              <a:t>)</a:t>
            </a:r>
            <a:endParaRPr lang="en-US" sz="1400" dirty="0">
              <a:solidFill>
                <a:schemeClr val="bg1"/>
              </a:solidFill>
            </a:endParaRPr>
          </a:p>
        </p:txBody>
      </p:sp>
      <p:sp>
        <p:nvSpPr>
          <p:cNvPr id="45" name="Rectangle 12"/>
          <p:cNvSpPr>
            <a:spLocks noChangeArrowheads="1"/>
          </p:cNvSpPr>
          <p:nvPr/>
        </p:nvSpPr>
        <p:spPr bwMode="auto">
          <a:xfrm>
            <a:off x="2970213" y="1796951"/>
            <a:ext cx="6173788" cy="889000"/>
          </a:xfrm>
          <a:prstGeom prst="rect">
            <a:avLst/>
          </a:prstGeom>
          <a:solidFill>
            <a:schemeClr val="accent1">
              <a:alpha val="74901"/>
            </a:schemeClr>
          </a:solidFill>
          <a:ln w="9525">
            <a:noFill/>
            <a:miter lim="800000"/>
            <a:headEnd/>
            <a:tailEnd/>
          </a:ln>
        </p:spPr>
        <p:txBody>
          <a:bodyPr wrap="none" lIns="73018" tIns="36508" rIns="73018" bIns="36508" anchor="ctr"/>
          <a:lstStyle/>
          <a:p>
            <a:endParaRPr lang="en-US">
              <a:solidFill>
                <a:schemeClr val="bg1"/>
              </a:solidFill>
            </a:endParaRPr>
          </a:p>
        </p:txBody>
      </p:sp>
      <p:grpSp>
        <p:nvGrpSpPr>
          <p:cNvPr id="3" name="Group 13"/>
          <p:cNvGrpSpPr>
            <a:grpSpLocks/>
          </p:cNvGrpSpPr>
          <p:nvPr/>
        </p:nvGrpSpPr>
        <p:grpSpPr bwMode="auto">
          <a:xfrm>
            <a:off x="737" y="1730276"/>
            <a:ext cx="3009900" cy="1022350"/>
            <a:chOff x="0" y="1020"/>
            <a:chExt cx="2272" cy="644"/>
          </a:xfrm>
        </p:grpSpPr>
        <p:sp>
          <p:nvSpPr>
            <p:cNvPr id="47" name="Rectangle 14"/>
            <p:cNvSpPr>
              <a:spLocks noChangeArrowheads="1"/>
            </p:cNvSpPr>
            <p:nvPr/>
          </p:nvSpPr>
          <p:spPr bwMode="auto">
            <a:xfrm flipH="1">
              <a:off x="0" y="1020"/>
              <a:ext cx="2272" cy="644"/>
            </a:xfrm>
            <a:prstGeom prst="rect">
              <a:avLst/>
            </a:prstGeom>
            <a:gradFill rotWithShape="1">
              <a:gsLst>
                <a:gs pos="0">
                  <a:srgbClr val="ABE7FF">
                    <a:alpha val="35001"/>
                  </a:srgbClr>
                </a:gs>
                <a:gs pos="50000">
                  <a:schemeClr val="bg1">
                    <a:alpha val="0"/>
                  </a:schemeClr>
                </a:gs>
                <a:gs pos="100000">
                  <a:srgbClr val="ABE7FF">
                    <a:alpha val="35001"/>
                  </a:srgbClr>
                </a:gs>
              </a:gsLst>
              <a:lin ang="2700000" scaled="1"/>
            </a:gradFill>
            <a:ln w="9525">
              <a:noFill/>
              <a:miter lim="800000"/>
              <a:headEnd/>
              <a:tailEnd/>
            </a:ln>
            <a:effectLst/>
          </p:spPr>
          <p:txBody>
            <a:bodyPr wrap="none" lIns="73025" tIns="36511" rIns="73025" bIns="36511" anchor="ctr"/>
            <a:lstStyle/>
            <a:p>
              <a:pPr fontAlgn="auto">
                <a:spcBef>
                  <a:spcPts val="0"/>
                </a:spcBef>
                <a:spcAft>
                  <a:spcPts val="0"/>
                </a:spcAft>
                <a:defRPr/>
              </a:pPr>
              <a:endParaRPr lang="en-US" sz="1600">
                <a:solidFill>
                  <a:schemeClr val="bg1"/>
                </a:solidFill>
                <a:latin typeface="+mn-lt"/>
                <a:ea typeface="ＭＳ Ｐゴシック" pitchFamily="-112" charset="-128"/>
              </a:endParaRPr>
            </a:p>
          </p:txBody>
        </p:sp>
        <p:sp>
          <p:nvSpPr>
            <p:cNvPr id="48" name="Rectangle 15"/>
            <p:cNvSpPr>
              <a:spLocks noChangeArrowheads="1"/>
            </p:cNvSpPr>
            <p:nvPr/>
          </p:nvSpPr>
          <p:spPr bwMode="auto">
            <a:xfrm>
              <a:off x="0" y="1059"/>
              <a:ext cx="2272" cy="566"/>
            </a:xfrm>
            <a:prstGeom prst="rect">
              <a:avLst/>
            </a:prstGeom>
            <a:gradFill rotWithShape="1">
              <a:gsLst>
                <a:gs pos="0">
                  <a:srgbClr val="015F85"/>
                </a:gs>
                <a:gs pos="100000">
                  <a:srgbClr val="002C3E"/>
                </a:gs>
              </a:gsLst>
              <a:lin ang="0" scaled="1"/>
            </a:gradFill>
            <a:ln w="9525">
              <a:noFill/>
              <a:miter lim="800000"/>
              <a:headEnd/>
              <a:tailEnd/>
            </a:ln>
          </p:spPr>
          <p:txBody>
            <a:bodyPr wrap="none" lIns="73025" tIns="36511" rIns="73025" bIns="36511" anchor="ctr"/>
            <a:lstStyle/>
            <a:p>
              <a:endParaRPr lang="en-US" sz="1600">
                <a:solidFill>
                  <a:schemeClr val="bg1"/>
                </a:solidFill>
              </a:endParaRPr>
            </a:p>
          </p:txBody>
        </p:sp>
      </p:grpSp>
      <p:sp>
        <p:nvSpPr>
          <p:cNvPr id="49" name="Text Box 16"/>
          <p:cNvSpPr txBox="1">
            <a:spLocks noChangeArrowheads="1"/>
          </p:cNvSpPr>
          <p:nvPr/>
        </p:nvSpPr>
        <p:spPr bwMode="auto">
          <a:xfrm>
            <a:off x="773545" y="1954116"/>
            <a:ext cx="1464268" cy="513803"/>
          </a:xfrm>
          <a:prstGeom prst="rect">
            <a:avLst/>
          </a:prstGeom>
          <a:noFill/>
          <a:ln w="9525">
            <a:noFill/>
            <a:miter lim="800000"/>
            <a:headEnd/>
            <a:tailEnd/>
          </a:ln>
        </p:spPr>
        <p:txBody>
          <a:bodyPr wrap="none" lIns="82116" tIns="41057" rIns="82116" bIns="41057">
            <a:spAutoFit/>
          </a:bodyPr>
          <a:lstStyle/>
          <a:p>
            <a:pPr defTabSz="814310"/>
            <a:r>
              <a:rPr lang="en-US" sz="2800" dirty="0">
                <a:solidFill>
                  <a:schemeClr val="bg1"/>
                </a:solidFill>
              </a:rPr>
              <a:t>Security</a:t>
            </a:r>
          </a:p>
        </p:txBody>
      </p:sp>
      <p:sp>
        <p:nvSpPr>
          <p:cNvPr id="50" name="Text Box 17"/>
          <p:cNvSpPr txBox="1">
            <a:spLocks noChangeArrowheads="1"/>
          </p:cNvSpPr>
          <p:nvPr/>
        </p:nvSpPr>
        <p:spPr bwMode="auto">
          <a:xfrm>
            <a:off x="3084515" y="1816041"/>
            <a:ext cx="5522065" cy="850818"/>
          </a:xfrm>
          <a:prstGeom prst="rect">
            <a:avLst/>
          </a:prstGeom>
          <a:noFill/>
          <a:ln w="9525">
            <a:noFill/>
            <a:miter lim="800000"/>
            <a:headEnd/>
            <a:tailEnd/>
          </a:ln>
        </p:spPr>
        <p:txBody>
          <a:bodyPr wrap="square" lIns="82116" tIns="41057" rIns="82116" bIns="41057" anchor="ctr">
            <a:spAutoFit/>
          </a:bodyPr>
          <a:lstStyle/>
          <a:p>
            <a:pPr marL="171434" indent="-171434" defTabSz="814310">
              <a:lnSpc>
                <a:spcPct val="95000"/>
              </a:lnSpc>
              <a:spcBef>
                <a:spcPts val="600"/>
              </a:spcBef>
              <a:buSzPct val="80000"/>
              <a:buFont typeface="Wingdings" pitchFamily="2" charset="2"/>
              <a:buChar char="§"/>
            </a:pPr>
            <a:r>
              <a:rPr lang="en-US" sz="1400" dirty="0">
                <a:solidFill>
                  <a:schemeClr val="bg1"/>
                </a:solidFill>
              </a:rPr>
              <a:t>Policy Mobility, Private </a:t>
            </a:r>
            <a:r>
              <a:rPr lang="en-US" sz="1400" dirty="0" err="1">
                <a:solidFill>
                  <a:schemeClr val="bg1"/>
                </a:solidFill>
              </a:rPr>
              <a:t>VLANs</a:t>
            </a:r>
            <a:r>
              <a:rPr lang="en-US" sz="1400" dirty="0">
                <a:solidFill>
                  <a:schemeClr val="bg1"/>
                </a:solidFill>
              </a:rPr>
              <a:t> w/ local </a:t>
            </a:r>
            <a:r>
              <a:rPr lang="en-US" sz="1400" dirty="0" err="1">
                <a:solidFill>
                  <a:schemeClr val="bg1"/>
                </a:solidFill>
              </a:rPr>
              <a:t>PVLAN</a:t>
            </a:r>
            <a:r>
              <a:rPr lang="en-US" sz="1400" dirty="0">
                <a:solidFill>
                  <a:schemeClr val="bg1"/>
                </a:solidFill>
              </a:rPr>
              <a:t> Enforcement</a:t>
            </a:r>
          </a:p>
          <a:p>
            <a:pPr marL="171434" indent="-171434" defTabSz="814310">
              <a:lnSpc>
                <a:spcPct val="95000"/>
              </a:lnSpc>
              <a:spcBef>
                <a:spcPts val="600"/>
              </a:spcBef>
              <a:buSzPct val="80000"/>
              <a:buFont typeface="Wingdings" pitchFamily="2" charset="2"/>
              <a:buChar char="§"/>
            </a:pPr>
            <a:r>
              <a:rPr lang="en-US" sz="1400" dirty="0">
                <a:solidFill>
                  <a:schemeClr val="bg1"/>
                </a:solidFill>
              </a:rPr>
              <a:t>Access Control Lists (</a:t>
            </a:r>
            <a:r>
              <a:rPr lang="en-US" sz="1400" dirty="0" err="1">
                <a:solidFill>
                  <a:schemeClr val="bg1"/>
                </a:solidFill>
              </a:rPr>
              <a:t>L2</a:t>
            </a:r>
            <a:r>
              <a:rPr lang="en-US" sz="1400" dirty="0">
                <a:solidFill>
                  <a:schemeClr val="bg1"/>
                </a:solidFill>
              </a:rPr>
              <a:t>–4 w/ Redirect), Port Security</a:t>
            </a:r>
          </a:p>
          <a:p>
            <a:pPr marL="171434" indent="-171434" defTabSz="814310">
              <a:lnSpc>
                <a:spcPct val="95000"/>
              </a:lnSpc>
              <a:spcBef>
                <a:spcPts val="600"/>
              </a:spcBef>
              <a:buSzPct val="80000"/>
              <a:buFont typeface="Wingdings" pitchFamily="2" charset="2"/>
              <a:buChar char="§"/>
            </a:pPr>
            <a:r>
              <a:rPr lang="en-US" sz="1400" dirty="0">
                <a:solidFill>
                  <a:schemeClr val="bg1"/>
                </a:solidFill>
              </a:rPr>
              <a:t>Dynamic ARP </a:t>
            </a:r>
            <a:r>
              <a:rPr lang="en-US" sz="1400" dirty="0" smtClean="0">
                <a:solidFill>
                  <a:schemeClr val="bg1"/>
                </a:solidFill>
              </a:rPr>
              <a:t>inspection*, </a:t>
            </a:r>
            <a:r>
              <a:rPr lang="en-US" sz="1400" dirty="0">
                <a:solidFill>
                  <a:schemeClr val="bg1"/>
                </a:solidFill>
              </a:rPr>
              <a:t>IP Source </a:t>
            </a:r>
            <a:r>
              <a:rPr lang="en-US" sz="1400" dirty="0" smtClean="0">
                <a:solidFill>
                  <a:schemeClr val="bg1"/>
                </a:solidFill>
              </a:rPr>
              <a:t>Guard*, </a:t>
            </a:r>
            <a:r>
              <a:rPr lang="en-US" sz="1400" dirty="0" err="1">
                <a:solidFill>
                  <a:schemeClr val="bg1"/>
                </a:solidFill>
              </a:rPr>
              <a:t>DHCP</a:t>
            </a:r>
            <a:r>
              <a:rPr lang="en-US" sz="1400" dirty="0">
                <a:solidFill>
                  <a:schemeClr val="bg1"/>
                </a:solidFill>
              </a:rPr>
              <a:t> </a:t>
            </a:r>
            <a:r>
              <a:rPr lang="en-US" sz="1400" dirty="0" smtClean="0">
                <a:solidFill>
                  <a:schemeClr val="bg1"/>
                </a:solidFill>
              </a:rPr>
              <a:t>Snooping*</a:t>
            </a:r>
            <a:endParaRPr lang="en-US" sz="1400" dirty="0">
              <a:solidFill>
                <a:schemeClr val="bg1"/>
              </a:solidFill>
            </a:endParaRPr>
          </a:p>
        </p:txBody>
      </p:sp>
      <p:grpSp>
        <p:nvGrpSpPr>
          <p:cNvPr id="4" name="Group 20"/>
          <p:cNvGrpSpPr>
            <a:grpSpLocks/>
          </p:cNvGrpSpPr>
          <p:nvPr/>
        </p:nvGrpSpPr>
        <p:grpSpPr bwMode="auto">
          <a:xfrm>
            <a:off x="737" y="3551074"/>
            <a:ext cx="3009900" cy="819726"/>
            <a:chOff x="0" y="1020"/>
            <a:chExt cx="2272" cy="644"/>
          </a:xfrm>
        </p:grpSpPr>
        <p:sp>
          <p:nvSpPr>
            <p:cNvPr id="53" name="Rectangle 21"/>
            <p:cNvSpPr>
              <a:spLocks noChangeArrowheads="1"/>
            </p:cNvSpPr>
            <p:nvPr/>
          </p:nvSpPr>
          <p:spPr bwMode="auto">
            <a:xfrm flipH="1">
              <a:off x="0" y="1020"/>
              <a:ext cx="2272" cy="644"/>
            </a:xfrm>
            <a:prstGeom prst="rect">
              <a:avLst/>
            </a:prstGeom>
            <a:gradFill rotWithShape="1">
              <a:gsLst>
                <a:gs pos="0">
                  <a:srgbClr val="ABE7FF">
                    <a:alpha val="35001"/>
                  </a:srgbClr>
                </a:gs>
                <a:gs pos="50000">
                  <a:schemeClr val="bg1">
                    <a:alpha val="0"/>
                  </a:schemeClr>
                </a:gs>
                <a:gs pos="100000">
                  <a:srgbClr val="ABE7FF">
                    <a:alpha val="35001"/>
                  </a:srgbClr>
                </a:gs>
              </a:gsLst>
              <a:lin ang="2700000" scaled="1"/>
            </a:gradFill>
            <a:ln w="9525">
              <a:noFill/>
              <a:miter lim="800000"/>
              <a:headEnd/>
              <a:tailEnd/>
            </a:ln>
            <a:effectLst/>
          </p:spPr>
          <p:txBody>
            <a:bodyPr wrap="none" lIns="73025" tIns="36511" rIns="73025" bIns="36511" anchor="ctr"/>
            <a:lstStyle/>
            <a:p>
              <a:pPr fontAlgn="auto">
                <a:spcBef>
                  <a:spcPts val="0"/>
                </a:spcBef>
                <a:spcAft>
                  <a:spcPts val="0"/>
                </a:spcAft>
                <a:defRPr/>
              </a:pPr>
              <a:endParaRPr lang="en-US" sz="1600">
                <a:solidFill>
                  <a:schemeClr val="bg1"/>
                </a:solidFill>
                <a:latin typeface="+mn-lt"/>
                <a:ea typeface="ＭＳ Ｐゴシック" pitchFamily="-112" charset="-128"/>
              </a:endParaRPr>
            </a:p>
          </p:txBody>
        </p:sp>
        <p:sp>
          <p:nvSpPr>
            <p:cNvPr id="54" name="Rectangle 22"/>
            <p:cNvSpPr>
              <a:spLocks noChangeArrowheads="1"/>
            </p:cNvSpPr>
            <p:nvPr/>
          </p:nvSpPr>
          <p:spPr bwMode="auto">
            <a:xfrm>
              <a:off x="0" y="1059"/>
              <a:ext cx="2272" cy="566"/>
            </a:xfrm>
            <a:prstGeom prst="rect">
              <a:avLst/>
            </a:prstGeom>
            <a:gradFill rotWithShape="1">
              <a:gsLst>
                <a:gs pos="0">
                  <a:srgbClr val="015F85"/>
                </a:gs>
                <a:gs pos="100000">
                  <a:srgbClr val="002C3E"/>
                </a:gs>
              </a:gsLst>
              <a:lin ang="0" scaled="1"/>
            </a:gradFill>
            <a:ln w="9525">
              <a:noFill/>
              <a:miter lim="800000"/>
              <a:headEnd/>
              <a:tailEnd/>
            </a:ln>
          </p:spPr>
          <p:txBody>
            <a:bodyPr wrap="none" lIns="73025" tIns="36511" rIns="73025" bIns="36511" anchor="ctr"/>
            <a:lstStyle/>
            <a:p>
              <a:endParaRPr lang="en-US" sz="1600">
                <a:solidFill>
                  <a:schemeClr val="bg1"/>
                </a:solidFill>
              </a:endParaRPr>
            </a:p>
          </p:txBody>
        </p:sp>
      </p:grpSp>
      <p:sp>
        <p:nvSpPr>
          <p:cNvPr id="55" name="Text Box 23"/>
          <p:cNvSpPr txBox="1">
            <a:spLocks noChangeArrowheads="1"/>
          </p:cNvSpPr>
          <p:nvPr/>
        </p:nvSpPr>
        <p:spPr bwMode="auto">
          <a:xfrm>
            <a:off x="442526" y="3673603"/>
            <a:ext cx="2126309" cy="513803"/>
          </a:xfrm>
          <a:prstGeom prst="rect">
            <a:avLst/>
          </a:prstGeom>
          <a:noFill/>
          <a:ln w="9525">
            <a:noFill/>
            <a:miter lim="800000"/>
            <a:headEnd/>
            <a:tailEnd/>
          </a:ln>
        </p:spPr>
        <p:txBody>
          <a:bodyPr wrap="none" lIns="82116" tIns="41057" rIns="82116" bIns="41057">
            <a:spAutoFit/>
          </a:bodyPr>
          <a:lstStyle/>
          <a:p>
            <a:pPr defTabSz="814310"/>
            <a:r>
              <a:rPr lang="en-US" sz="2800" dirty="0">
                <a:solidFill>
                  <a:schemeClr val="bg1"/>
                </a:solidFill>
              </a:rPr>
              <a:t>Provisioning</a:t>
            </a:r>
          </a:p>
        </p:txBody>
      </p:sp>
      <p:sp>
        <p:nvSpPr>
          <p:cNvPr id="57" name="Rectangle 26"/>
          <p:cNvSpPr>
            <a:spLocks noChangeArrowheads="1"/>
          </p:cNvSpPr>
          <p:nvPr/>
        </p:nvSpPr>
        <p:spPr bwMode="auto">
          <a:xfrm>
            <a:off x="2970213" y="4420722"/>
            <a:ext cx="6173788" cy="889000"/>
          </a:xfrm>
          <a:prstGeom prst="rect">
            <a:avLst/>
          </a:prstGeom>
          <a:solidFill>
            <a:schemeClr val="accent1">
              <a:alpha val="74901"/>
            </a:schemeClr>
          </a:solidFill>
          <a:ln w="9525">
            <a:noFill/>
            <a:miter lim="800000"/>
            <a:headEnd/>
            <a:tailEnd/>
          </a:ln>
        </p:spPr>
        <p:txBody>
          <a:bodyPr wrap="none" lIns="73018" tIns="36508" rIns="73018" bIns="36508" anchor="ctr"/>
          <a:lstStyle/>
          <a:p>
            <a:endParaRPr lang="en-US">
              <a:solidFill>
                <a:schemeClr val="bg1"/>
              </a:solidFill>
            </a:endParaRPr>
          </a:p>
        </p:txBody>
      </p:sp>
      <p:grpSp>
        <p:nvGrpSpPr>
          <p:cNvPr id="5" name="Group 27"/>
          <p:cNvGrpSpPr>
            <a:grpSpLocks/>
          </p:cNvGrpSpPr>
          <p:nvPr/>
        </p:nvGrpSpPr>
        <p:grpSpPr bwMode="auto">
          <a:xfrm>
            <a:off x="737" y="4354047"/>
            <a:ext cx="3009900" cy="1022350"/>
            <a:chOff x="0" y="1020"/>
            <a:chExt cx="2272" cy="644"/>
          </a:xfrm>
        </p:grpSpPr>
        <p:sp>
          <p:nvSpPr>
            <p:cNvPr id="59" name="Rectangle 28"/>
            <p:cNvSpPr>
              <a:spLocks noChangeArrowheads="1"/>
            </p:cNvSpPr>
            <p:nvPr/>
          </p:nvSpPr>
          <p:spPr bwMode="auto">
            <a:xfrm flipH="1">
              <a:off x="0" y="1020"/>
              <a:ext cx="2272" cy="644"/>
            </a:xfrm>
            <a:prstGeom prst="rect">
              <a:avLst/>
            </a:prstGeom>
            <a:gradFill rotWithShape="1">
              <a:gsLst>
                <a:gs pos="0">
                  <a:srgbClr val="ABE7FF">
                    <a:alpha val="35001"/>
                  </a:srgbClr>
                </a:gs>
                <a:gs pos="50000">
                  <a:schemeClr val="bg1">
                    <a:alpha val="0"/>
                  </a:schemeClr>
                </a:gs>
                <a:gs pos="100000">
                  <a:srgbClr val="ABE7FF">
                    <a:alpha val="35001"/>
                  </a:srgbClr>
                </a:gs>
              </a:gsLst>
              <a:lin ang="2700000" scaled="1"/>
            </a:gradFill>
            <a:ln w="9525">
              <a:noFill/>
              <a:miter lim="800000"/>
              <a:headEnd/>
              <a:tailEnd/>
            </a:ln>
            <a:effectLst/>
          </p:spPr>
          <p:txBody>
            <a:bodyPr wrap="none" lIns="73025" tIns="36511" rIns="73025" bIns="36511" anchor="ctr"/>
            <a:lstStyle/>
            <a:p>
              <a:pPr fontAlgn="auto">
                <a:spcBef>
                  <a:spcPts val="0"/>
                </a:spcBef>
                <a:spcAft>
                  <a:spcPts val="0"/>
                </a:spcAft>
                <a:defRPr/>
              </a:pPr>
              <a:endParaRPr lang="en-US" sz="1600">
                <a:solidFill>
                  <a:schemeClr val="bg1"/>
                </a:solidFill>
                <a:latin typeface="+mn-lt"/>
                <a:ea typeface="ＭＳ Ｐゴシック" pitchFamily="-112" charset="-128"/>
              </a:endParaRPr>
            </a:p>
          </p:txBody>
        </p:sp>
        <p:sp>
          <p:nvSpPr>
            <p:cNvPr id="60" name="Rectangle 29"/>
            <p:cNvSpPr>
              <a:spLocks noChangeArrowheads="1"/>
            </p:cNvSpPr>
            <p:nvPr/>
          </p:nvSpPr>
          <p:spPr bwMode="auto">
            <a:xfrm>
              <a:off x="0" y="1059"/>
              <a:ext cx="2272" cy="566"/>
            </a:xfrm>
            <a:prstGeom prst="rect">
              <a:avLst/>
            </a:prstGeom>
            <a:gradFill rotWithShape="1">
              <a:gsLst>
                <a:gs pos="0">
                  <a:srgbClr val="015F85"/>
                </a:gs>
                <a:gs pos="100000">
                  <a:srgbClr val="002C3E"/>
                </a:gs>
              </a:gsLst>
              <a:lin ang="0" scaled="1"/>
            </a:gradFill>
            <a:ln w="9525">
              <a:noFill/>
              <a:miter lim="800000"/>
              <a:headEnd/>
              <a:tailEnd/>
            </a:ln>
          </p:spPr>
          <p:txBody>
            <a:bodyPr wrap="none" lIns="73025" tIns="36511" rIns="73025" bIns="36511" anchor="ctr"/>
            <a:lstStyle/>
            <a:p>
              <a:endParaRPr lang="en-US" sz="1600">
                <a:solidFill>
                  <a:schemeClr val="bg1"/>
                </a:solidFill>
              </a:endParaRPr>
            </a:p>
          </p:txBody>
        </p:sp>
      </p:grpSp>
      <p:sp>
        <p:nvSpPr>
          <p:cNvPr id="61" name="Text Box 30"/>
          <p:cNvSpPr txBox="1">
            <a:spLocks noChangeArrowheads="1"/>
          </p:cNvSpPr>
          <p:nvPr/>
        </p:nvSpPr>
        <p:spPr bwMode="auto">
          <a:xfrm>
            <a:off x="776785" y="4577887"/>
            <a:ext cx="1457793" cy="513803"/>
          </a:xfrm>
          <a:prstGeom prst="rect">
            <a:avLst/>
          </a:prstGeom>
          <a:noFill/>
          <a:ln w="9525">
            <a:noFill/>
            <a:miter lim="800000"/>
            <a:headEnd/>
            <a:tailEnd/>
          </a:ln>
        </p:spPr>
        <p:txBody>
          <a:bodyPr wrap="none" lIns="82116" tIns="41057" rIns="82116" bIns="41057">
            <a:spAutoFit/>
          </a:bodyPr>
          <a:lstStyle/>
          <a:p>
            <a:pPr defTabSz="814310"/>
            <a:r>
              <a:rPr lang="en-US" sz="2800">
                <a:solidFill>
                  <a:schemeClr val="bg1"/>
                </a:solidFill>
              </a:rPr>
              <a:t>Visibility</a:t>
            </a:r>
          </a:p>
        </p:txBody>
      </p:sp>
      <p:sp>
        <p:nvSpPr>
          <p:cNvPr id="62" name="Text Box 31"/>
          <p:cNvSpPr txBox="1">
            <a:spLocks noChangeArrowheads="1"/>
          </p:cNvSpPr>
          <p:nvPr/>
        </p:nvSpPr>
        <p:spPr bwMode="auto">
          <a:xfrm>
            <a:off x="3084514" y="4439812"/>
            <a:ext cx="5084127" cy="850818"/>
          </a:xfrm>
          <a:prstGeom prst="rect">
            <a:avLst/>
          </a:prstGeom>
          <a:noFill/>
          <a:ln w="9525">
            <a:noFill/>
            <a:miter lim="800000"/>
            <a:headEnd/>
            <a:tailEnd/>
          </a:ln>
        </p:spPr>
        <p:txBody>
          <a:bodyPr wrap="square" lIns="82116" tIns="41057" rIns="82116" bIns="41057" anchor="ctr">
            <a:spAutoFit/>
          </a:bodyPr>
          <a:lstStyle/>
          <a:p>
            <a:pPr marL="171434" indent="-171434" defTabSz="814310">
              <a:lnSpc>
                <a:spcPct val="95000"/>
              </a:lnSpc>
              <a:spcBef>
                <a:spcPts val="600"/>
              </a:spcBef>
              <a:buSzPct val="80000"/>
              <a:buFont typeface="Wingdings" pitchFamily="2" charset="2"/>
              <a:buChar char="§"/>
            </a:pPr>
            <a:r>
              <a:rPr lang="en-US" sz="1400" dirty="0">
                <a:solidFill>
                  <a:schemeClr val="bg1"/>
                </a:solidFill>
              </a:rPr>
              <a:t>Live Migration Tracking, </a:t>
            </a:r>
            <a:r>
              <a:rPr lang="en-US" sz="1400" dirty="0" err="1">
                <a:solidFill>
                  <a:schemeClr val="bg1"/>
                </a:solidFill>
              </a:rPr>
              <a:t>NetFlow</a:t>
            </a:r>
            <a:r>
              <a:rPr lang="en-US" sz="1400" dirty="0">
                <a:solidFill>
                  <a:schemeClr val="bg1"/>
                </a:solidFill>
              </a:rPr>
              <a:t> </a:t>
            </a:r>
            <a:r>
              <a:rPr lang="en-US" sz="1400" dirty="0" err="1">
                <a:solidFill>
                  <a:schemeClr val="bg1"/>
                </a:solidFill>
              </a:rPr>
              <a:t>v.9</a:t>
            </a:r>
            <a:r>
              <a:rPr lang="en-US" sz="1400" dirty="0">
                <a:solidFill>
                  <a:schemeClr val="bg1"/>
                </a:solidFill>
              </a:rPr>
              <a:t> w/ </a:t>
            </a:r>
            <a:r>
              <a:rPr lang="en-US" sz="1400" dirty="0" err="1">
                <a:solidFill>
                  <a:schemeClr val="bg1"/>
                </a:solidFill>
              </a:rPr>
              <a:t>NDE</a:t>
            </a:r>
            <a:r>
              <a:rPr lang="en-US" sz="1400" dirty="0">
                <a:solidFill>
                  <a:schemeClr val="bg1"/>
                </a:solidFill>
              </a:rPr>
              <a:t>, </a:t>
            </a:r>
            <a:r>
              <a:rPr lang="en-US" sz="1400" dirty="0" err="1">
                <a:solidFill>
                  <a:schemeClr val="bg1"/>
                </a:solidFill>
              </a:rPr>
              <a:t>CDP</a:t>
            </a:r>
            <a:r>
              <a:rPr lang="en-US" sz="1400" dirty="0">
                <a:solidFill>
                  <a:schemeClr val="bg1"/>
                </a:solidFill>
              </a:rPr>
              <a:t> </a:t>
            </a:r>
            <a:r>
              <a:rPr lang="en-US" sz="1400" dirty="0" err="1">
                <a:solidFill>
                  <a:schemeClr val="bg1"/>
                </a:solidFill>
              </a:rPr>
              <a:t>v.2</a:t>
            </a:r>
            <a:endParaRPr lang="en-US" sz="1400" dirty="0">
              <a:solidFill>
                <a:schemeClr val="bg1"/>
              </a:solidFill>
            </a:endParaRPr>
          </a:p>
          <a:p>
            <a:pPr marL="171434" indent="-171434" defTabSz="814310">
              <a:lnSpc>
                <a:spcPct val="95000"/>
              </a:lnSpc>
              <a:spcBef>
                <a:spcPts val="600"/>
              </a:spcBef>
              <a:buSzPct val="80000"/>
              <a:buFont typeface="Wingdings" pitchFamily="2" charset="2"/>
              <a:buChar char="§"/>
            </a:pPr>
            <a:r>
              <a:rPr lang="en-US" sz="1400" dirty="0" err="1">
                <a:solidFill>
                  <a:schemeClr val="bg1"/>
                </a:solidFill>
              </a:rPr>
              <a:t>VM</a:t>
            </a:r>
            <a:r>
              <a:rPr lang="en-US" sz="1400" dirty="0">
                <a:solidFill>
                  <a:schemeClr val="bg1"/>
                </a:solidFill>
              </a:rPr>
              <a:t>-Level Interface Statistics</a:t>
            </a:r>
          </a:p>
          <a:p>
            <a:pPr marL="171434" indent="-171434" defTabSz="814310">
              <a:lnSpc>
                <a:spcPct val="95000"/>
              </a:lnSpc>
              <a:spcBef>
                <a:spcPts val="600"/>
              </a:spcBef>
              <a:buSzPct val="80000"/>
              <a:buFont typeface="Wingdings" pitchFamily="2" charset="2"/>
              <a:buChar char="§"/>
            </a:pPr>
            <a:r>
              <a:rPr lang="en-US" sz="1400" dirty="0">
                <a:solidFill>
                  <a:schemeClr val="bg1"/>
                </a:solidFill>
              </a:rPr>
              <a:t>SPAN &amp; </a:t>
            </a:r>
            <a:r>
              <a:rPr lang="en-US" sz="1400" dirty="0" err="1">
                <a:solidFill>
                  <a:schemeClr val="bg1"/>
                </a:solidFill>
              </a:rPr>
              <a:t>ERSPAN</a:t>
            </a:r>
            <a:r>
              <a:rPr lang="en-US" sz="1400" dirty="0">
                <a:solidFill>
                  <a:schemeClr val="bg1"/>
                </a:solidFill>
              </a:rPr>
              <a:t> (policy-based)</a:t>
            </a:r>
          </a:p>
        </p:txBody>
      </p:sp>
      <p:sp>
        <p:nvSpPr>
          <p:cNvPr id="63" name="Rectangle 33"/>
          <p:cNvSpPr>
            <a:spLocks noChangeArrowheads="1"/>
          </p:cNvSpPr>
          <p:nvPr/>
        </p:nvSpPr>
        <p:spPr bwMode="auto">
          <a:xfrm>
            <a:off x="2970213" y="5436782"/>
            <a:ext cx="6173788" cy="889000"/>
          </a:xfrm>
          <a:prstGeom prst="rect">
            <a:avLst/>
          </a:prstGeom>
          <a:solidFill>
            <a:schemeClr val="accent1">
              <a:alpha val="74901"/>
            </a:schemeClr>
          </a:solidFill>
          <a:ln w="9525">
            <a:noFill/>
            <a:miter lim="800000"/>
            <a:headEnd/>
            <a:tailEnd/>
          </a:ln>
        </p:spPr>
        <p:txBody>
          <a:bodyPr wrap="none" lIns="73018" tIns="36508" rIns="73018" bIns="36508" anchor="ctr"/>
          <a:lstStyle/>
          <a:p>
            <a:endParaRPr lang="en-US">
              <a:solidFill>
                <a:schemeClr val="bg1"/>
              </a:solidFill>
            </a:endParaRPr>
          </a:p>
        </p:txBody>
      </p:sp>
      <p:grpSp>
        <p:nvGrpSpPr>
          <p:cNvPr id="6" name="Group 34"/>
          <p:cNvGrpSpPr>
            <a:grpSpLocks/>
          </p:cNvGrpSpPr>
          <p:nvPr/>
        </p:nvGrpSpPr>
        <p:grpSpPr bwMode="auto">
          <a:xfrm>
            <a:off x="737" y="5370107"/>
            <a:ext cx="3009900" cy="1022350"/>
            <a:chOff x="0" y="1020"/>
            <a:chExt cx="2272" cy="644"/>
          </a:xfrm>
        </p:grpSpPr>
        <p:sp>
          <p:nvSpPr>
            <p:cNvPr id="65" name="Rectangle 35"/>
            <p:cNvSpPr>
              <a:spLocks noChangeArrowheads="1"/>
            </p:cNvSpPr>
            <p:nvPr/>
          </p:nvSpPr>
          <p:spPr bwMode="auto">
            <a:xfrm flipH="1">
              <a:off x="0" y="1020"/>
              <a:ext cx="2272" cy="644"/>
            </a:xfrm>
            <a:prstGeom prst="rect">
              <a:avLst/>
            </a:prstGeom>
            <a:gradFill rotWithShape="1">
              <a:gsLst>
                <a:gs pos="0">
                  <a:srgbClr val="ABE7FF">
                    <a:alpha val="35001"/>
                  </a:srgbClr>
                </a:gs>
                <a:gs pos="50000">
                  <a:schemeClr val="bg1">
                    <a:alpha val="0"/>
                  </a:schemeClr>
                </a:gs>
                <a:gs pos="100000">
                  <a:srgbClr val="ABE7FF">
                    <a:alpha val="35001"/>
                  </a:srgbClr>
                </a:gs>
              </a:gsLst>
              <a:lin ang="2700000" scaled="1"/>
            </a:gradFill>
            <a:ln w="9525">
              <a:noFill/>
              <a:miter lim="800000"/>
              <a:headEnd/>
              <a:tailEnd/>
            </a:ln>
            <a:effectLst/>
          </p:spPr>
          <p:txBody>
            <a:bodyPr wrap="none" lIns="73025" tIns="36511" rIns="73025" bIns="36511" anchor="ctr"/>
            <a:lstStyle/>
            <a:p>
              <a:pPr fontAlgn="auto">
                <a:spcBef>
                  <a:spcPts val="0"/>
                </a:spcBef>
                <a:spcAft>
                  <a:spcPts val="0"/>
                </a:spcAft>
                <a:defRPr/>
              </a:pPr>
              <a:endParaRPr lang="en-US" sz="1600">
                <a:solidFill>
                  <a:schemeClr val="bg1"/>
                </a:solidFill>
                <a:latin typeface="+mn-lt"/>
                <a:ea typeface="ＭＳ Ｐゴシック" pitchFamily="-112" charset="-128"/>
              </a:endParaRPr>
            </a:p>
          </p:txBody>
        </p:sp>
        <p:sp>
          <p:nvSpPr>
            <p:cNvPr id="66" name="Rectangle 36"/>
            <p:cNvSpPr>
              <a:spLocks noChangeArrowheads="1"/>
            </p:cNvSpPr>
            <p:nvPr/>
          </p:nvSpPr>
          <p:spPr bwMode="auto">
            <a:xfrm>
              <a:off x="0" y="1059"/>
              <a:ext cx="2272" cy="566"/>
            </a:xfrm>
            <a:prstGeom prst="rect">
              <a:avLst/>
            </a:prstGeom>
            <a:gradFill rotWithShape="1">
              <a:gsLst>
                <a:gs pos="0">
                  <a:srgbClr val="015F85"/>
                </a:gs>
                <a:gs pos="100000">
                  <a:srgbClr val="002C3E"/>
                </a:gs>
              </a:gsLst>
              <a:lin ang="0" scaled="1"/>
            </a:gradFill>
            <a:ln w="9525">
              <a:noFill/>
              <a:miter lim="800000"/>
              <a:headEnd/>
              <a:tailEnd/>
            </a:ln>
          </p:spPr>
          <p:txBody>
            <a:bodyPr wrap="none" lIns="73025" tIns="36511" rIns="73025" bIns="36511" anchor="ctr"/>
            <a:lstStyle/>
            <a:p>
              <a:endParaRPr lang="en-US" sz="1600">
                <a:solidFill>
                  <a:schemeClr val="bg1"/>
                </a:solidFill>
              </a:endParaRPr>
            </a:p>
          </p:txBody>
        </p:sp>
      </p:grpSp>
      <p:sp>
        <p:nvSpPr>
          <p:cNvPr id="67" name="Text Box 37"/>
          <p:cNvSpPr txBox="1">
            <a:spLocks noChangeArrowheads="1"/>
          </p:cNvSpPr>
          <p:nvPr/>
        </p:nvSpPr>
        <p:spPr bwMode="auto">
          <a:xfrm>
            <a:off x="371994" y="5593947"/>
            <a:ext cx="2267373" cy="513803"/>
          </a:xfrm>
          <a:prstGeom prst="rect">
            <a:avLst/>
          </a:prstGeom>
          <a:noFill/>
          <a:ln w="9525">
            <a:noFill/>
            <a:miter lim="800000"/>
            <a:headEnd/>
            <a:tailEnd/>
          </a:ln>
        </p:spPr>
        <p:txBody>
          <a:bodyPr wrap="none" lIns="82116" tIns="41057" rIns="82116" bIns="41057">
            <a:spAutoFit/>
          </a:bodyPr>
          <a:lstStyle/>
          <a:p>
            <a:pPr defTabSz="814310"/>
            <a:r>
              <a:rPr lang="en-US" sz="2800" dirty="0">
                <a:solidFill>
                  <a:schemeClr val="bg1"/>
                </a:solidFill>
              </a:rPr>
              <a:t>Management</a:t>
            </a:r>
          </a:p>
        </p:txBody>
      </p:sp>
      <p:sp>
        <p:nvSpPr>
          <p:cNvPr id="68" name="Text Box 38"/>
          <p:cNvSpPr txBox="1">
            <a:spLocks noChangeArrowheads="1"/>
          </p:cNvSpPr>
          <p:nvPr/>
        </p:nvSpPr>
        <p:spPr bwMode="auto">
          <a:xfrm>
            <a:off x="3084514" y="5455872"/>
            <a:ext cx="6110288" cy="850818"/>
          </a:xfrm>
          <a:prstGeom prst="rect">
            <a:avLst/>
          </a:prstGeom>
          <a:noFill/>
          <a:ln w="9525">
            <a:noFill/>
            <a:miter lim="800000"/>
            <a:headEnd/>
            <a:tailEnd/>
          </a:ln>
        </p:spPr>
        <p:txBody>
          <a:bodyPr wrap="square" lIns="82116" tIns="41057" rIns="82116" bIns="41057" anchor="ctr">
            <a:spAutoFit/>
          </a:bodyPr>
          <a:lstStyle/>
          <a:p>
            <a:pPr marL="171434" indent="-171434" defTabSz="814310">
              <a:lnSpc>
                <a:spcPct val="95000"/>
              </a:lnSpc>
              <a:spcBef>
                <a:spcPts val="600"/>
              </a:spcBef>
              <a:buSzPct val="80000"/>
              <a:buFont typeface="Wingdings" pitchFamily="2" charset="2"/>
              <a:buChar char="§"/>
            </a:pPr>
            <a:r>
              <a:rPr lang="en-US" sz="1400" dirty="0" err="1">
                <a:solidFill>
                  <a:schemeClr val="bg1"/>
                </a:solidFill>
              </a:rPr>
              <a:t>VM</a:t>
            </a:r>
            <a:r>
              <a:rPr lang="en-US" sz="1400" dirty="0">
                <a:solidFill>
                  <a:schemeClr val="bg1"/>
                </a:solidFill>
              </a:rPr>
              <a:t> Network Provisioning (port-profiles),  </a:t>
            </a:r>
            <a:r>
              <a:rPr lang="en-US" sz="1400" dirty="0" err="1">
                <a:solidFill>
                  <a:schemeClr val="bg1"/>
                </a:solidFill>
              </a:rPr>
              <a:t>CiscoWorks</a:t>
            </a:r>
            <a:r>
              <a:rPr lang="en-US" sz="1400" dirty="0">
                <a:solidFill>
                  <a:schemeClr val="bg1"/>
                </a:solidFill>
              </a:rPr>
              <a:t>, Cisco </a:t>
            </a:r>
            <a:r>
              <a:rPr lang="en-US" sz="1400" dirty="0" err="1">
                <a:solidFill>
                  <a:schemeClr val="bg1"/>
                </a:solidFill>
              </a:rPr>
              <a:t>DCNM</a:t>
            </a:r>
            <a:endParaRPr lang="en-US" sz="1400" dirty="0">
              <a:solidFill>
                <a:schemeClr val="bg1"/>
              </a:solidFill>
            </a:endParaRPr>
          </a:p>
          <a:p>
            <a:pPr marL="171434" indent="-171434" defTabSz="814310">
              <a:lnSpc>
                <a:spcPct val="95000"/>
              </a:lnSpc>
              <a:spcBef>
                <a:spcPts val="600"/>
              </a:spcBef>
              <a:buSzPct val="80000"/>
              <a:buFont typeface="Wingdings" pitchFamily="2" charset="2"/>
              <a:buChar char="§"/>
            </a:pPr>
            <a:r>
              <a:rPr lang="en-US" sz="1400" dirty="0">
                <a:solidFill>
                  <a:schemeClr val="bg1"/>
                </a:solidFill>
              </a:rPr>
              <a:t>Cisco </a:t>
            </a:r>
            <a:r>
              <a:rPr lang="en-US" sz="1400" dirty="0" err="1">
                <a:solidFill>
                  <a:schemeClr val="bg1"/>
                </a:solidFill>
              </a:rPr>
              <a:t>CLI</a:t>
            </a:r>
            <a:r>
              <a:rPr lang="en-US" sz="1400" dirty="0">
                <a:solidFill>
                  <a:schemeClr val="bg1"/>
                </a:solidFill>
              </a:rPr>
              <a:t>, Radius, </a:t>
            </a:r>
            <a:r>
              <a:rPr lang="en-US" sz="1400" dirty="0" err="1">
                <a:solidFill>
                  <a:schemeClr val="bg1"/>
                </a:solidFill>
              </a:rPr>
              <a:t>TACACs</a:t>
            </a:r>
            <a:r>
              <a:rPr lang="en-US" sz="1400" dirty="0">
                <a:solidFill>
                  <a:schemeClr val="bg1"/>
                </a:solidFill>
              </a:rPr>
              <a:t>, </a:t>
            </a:r>
            <a:r>
              <a:rPr lang="en-US" sz="1400" dirty="0" err="1">
                <a:solidFill>
                  <a:schemeClr val="bg1"/>
                </a:solidFill>
              </a:rPr>
              <a:t>Syslog</a:t>
            </a:r>
            <a:r>
              <a:rPr lang="en-US" sz="1400" dirty="0">
                <a:solidFill>
                  <a:schemeClr val="bg1"/>
                </a:solidFill>
              </a:rPr>
              <a:t>, SNMP (</a:t>
            </a:r>
            <a:r>
              <a:rPr lang="en-US" sz="1400" dirty="0" err="1">
                <a:solidFill>
                  <a:schemeClr val="bg1"/>
                </a:solidFill>
              </a:rPr>
              <a:t>v.1</a:t>
            </a:r>
            <a:r>
              <a:rPr lang="en-US" sz="1400" dirty="0">
                <a:solidFill>
                  <a:schemeClr val="bg1"/>
                </a:solidFill>
              </a:rPr>
              <a:t>, 2, 3)</a:t>
            </a:r>
          </a:p>
          <a:p>
            <a:pPr marL="171434" indent="-171434" defTabSz="814310">
              <a:lnSpc>
                <a:spcPct val="95000"/>
              </a:lnSpc>
              <a:spcBef>
                <a:spcPts val="600"/>
              </a:spcBef>
              <a:buSzPct val="80000"/>
              <a:buFont typeface="Wingdings" pitchFamily="2" charset="2"/>
              <a:buChar char="§"/>
            </a:pPr>
            <a:r>
              <a:rPr lang="en-US" sz="1400" dirty="0">
                <a:solidFill>
                  <a:schemeClr val="bg1"/>
                </a:solidFill>
              </a:rPr>
              <a:t>Hitless upgrade, SW Installer</a:t>
            </a:r>
          </a:p>
        </p:txBody>
      </p:sp>
      <p:sp>
        <p:nvSpPr>
          <p:cNvPr id="69" name="Rectangle 19"/>
          <p:cNvSpPr>
            <a:spLocks noChangeArrowheads="1"/>
          </p:cNvSpPr>
          <p:nvPr/>
        </p:nvSpPr>
        <p:spPr bwMode="auto">
          <a:xfrm>
            <a:off x="3010638" y="2794293"/>
            <a:ext cx="6133364" cy="720442"/>
          </a:xfrm>
          <a:prstGeom prst="rect">
            <a:avLst/>
          </a:prstGeom>
          <a:solidFill>
            <a:schemeClr val="accent1">
              <a:alpha val="74901"/>
            </a:schemeClr>
          </a:solidFill>
          <a:ln w="9525">
            <a:noFill/>
            <a:miter lim="800000"/>
            <a:headEnd/>
            <a:tailEnd/>
          </a:ln>
        </p:spPr>
        <p:txBody>
          <a:bodyPr wrap="none" lIns="73018" tIns="36508" rIns="73018" bIns="36508" anchor="ctr"/>
          <a:lstStyle/>
          <a:p>
            <a:endParaRPr lang="en-US">
              <a:solidFill>
                <a:schemeClr val="bg1"/>
              </a:solidFill>
            </a:endParaRPr>
          </a:p>
        </p:txBody>
      </p:sp>
      <p:grpSp>
        <p:nvGrpSpPr>
          <p:cNvPr id="7" name="Group 20"/>
          <p:cNvGrpSpPr>
            <a:grpSpLocks/>
          </p:cNvGrpSpPr>
          <p:nvPr/>
        </p:nvGrpSpPr>
        <p:grpSpPr bwMode="auto">
          <a:xfrm>
            <a:off x="737" y="2744650"/>
            <a:ext cx="3009900" cy="819726"/>
            <a:chOff x="0" y="1020"/>
            <a:chExt cx="2272" cy="644"/>
          </a:xfrm>
        </p:grpSpPr>
        <p:sp>
          <p:nvSpPr>
            <p:cNvPr id="71" name="Rectangle 21"/>
            <p:cNvSpPr>
              <a:spLocks noChangeArrowheads="1"/>
            </p:cNvSpPr>
            <p:nvPr/>
          </p:nvSpPr>
          <p:spPr bwMode="auto">
            <a:xfrm flipH="1">
              <a:off x="0" y="1020"/>
              <a:ext cx="2272" cy="644"/>
            </a:xfrm>
            <a:prstGeom prst="rect">
              <a:avLst/>
            </a:prstGeom>
            <a:gradFill rotWithShape="1">
              <a:gsLst>
                <a:gs pos="0">
                  <a:srgbClr val="ABE7FF">
                    <a:alpha val="35001"/>
                  </a:srgbClr>
                </a:gs>
                <a:gs pos="50000">
                  <a:schemeClr val="bg1">
                    <a:alpha val="0"/>
                  </a:schemeClr>
                </a:gs>
                <a:gs pos="100000">
                  <a:srgbClr val="ABE7FF">
                    <a:alpha val="35001"/>
                  </a:srgbClr>
                </a:gs>
              </a:gsLst>
              <a:lin ang="2700000" scaled="1"/>
            </a:gradFill>
            <a:ln w="9525">
              <a:noFill/>
              <a:miter lim="800000"/>
              <a:headEnd/>
              <a:tailEnd/>
            </a:ln>
            <a:effectLst/>
          </p:spPr>
          <p:txBody>
            <a:bodyPr wrap="none" lIns="73025" tIns="36511" rIns="73025" bIns="36511" anchor="ctr"/>
            <a:lstStyle/>
            <a:p>
              <a:pPr fontAlgn="auto">
                <a:spcBef>
                  <a:spcPts val="0"/>
                </a:spcBef>
                <a:spcAft>
                  <a:spcPts val="0"/>
                </a:spcAft>
                <a:defRPr/>
              </a:pPr>
              <a:endParaRPr lang="en-US" sz="1600">
                <a:solidFill>
                  <a:schemeClr val="bg1"/>
                </a:solidFill>
                <a:latin typeface="+mn-lt"/>
                <a:ea typeface="ＭＳ Ｐゴシック" pitchFamily="-112" charset="-128"/>
              </a:endParaRPr>
            </a:p>
          </p:txBody>
        </p:sp>
        <p:sp>
          <p:nvSpPr>
            <p:cNvPr id="72" name="Rectangle 22"/>
            <p:cNvSpPr>
              <a:spLocks noChangeArrowheads="1"/>
            </p:cNvSpPr>
            <p:nvPr/>
          </p:nvSpPr>
          <p:spPr bwMode="auto">
            <a:xfrm>
              <a:off x="0" y="1059"/>
              <a:ext cx="2272" cy="566"/>
            </a:xfrm>
            <a:prstGeom prst="rect">
              <a:avLst/>
            </a:prstGeom>
            <a:gradFill rotWithShape="1">
              <a:gsLst>
                <a:gs pos="0">
                  <a:srgbClr val="015F85"/>
                </a:gs>
                <a:gs pos="100000">
                  <a:srgbClr val="002C3E"/>
                </a:gs>
              </a:gsLst>
              <a:lin ang="0" scaled="1"/>
            </a:gradFill>
            <a:ln w="9525">
              <a:noFill/>
              <a:miter lim="800000"/>
              <a:headEnd/>
              <a:tailEnd/>
            </a:ln>
          </p:spPr>
          <p:txBody>
            <a:bodyPr wrap="none" lIns="73025" tIns="36511" rIns="73025" bIns="36511" anchor="ctr"/>
            <a:lstStyle/>
            <a:p>
              <a:endParaRPr lang="en-US" sz="1600">
                <a:solidFill>
                  <a:schemeClr val="bg1"/>
                </a:solidFill>
              </a:endParaRPr>
            </a:p>
          </p:txBody>
        </p:sp>
      </p:grpSp>
      <p:sp>
        <p:nvSpPr>
          <p:cNvPr id="73" name="Text Box 23"/>
          <p:cNvSpPr txBox="1">
            <a:spLocks noChangeArrowheads="1"/>
          </p:cNvSpPr>
          <p:nvPr/>
        </p:nvSpPr>
        <p:spPr bwMode="auto">
          <a:xfrm>
            <a:off x="24142" y="2867179"/>
            <a:ext cx="2963076" cy="513803"/>
          </a:xfrm>
          <a:prstGeom prst="rect">
            <a:avLst/>
          </a:prstGeom>
          <a:noFill/>
          <a:ln w="9525">
            <a:noFill/>
            <a:miter lim="800000"/>
            <a:headEnd/>
            <a:tailEnd/>
          </a:ln>
        </p:spPr>
        <p:txBody>
          <a:bodyPr wrap="none" lIns="82116" tIns="41057" rIns="82116" bIns="41057">
            <a:spAutoFit/>
          </a:bodyPr>
          <a:lstStyle/>
          <a:p>
            <a:pPr defTabSz="814310"/>
            <a:r>
              <a:rPr lang="en-US" sz="2800" dirty="0">
                <a:solidFill>
                  <a:schemeClr val="bg1"/>
                </a:solidFill>
              </a:rPr>
              <a:t>Network Services</a:t>
            </a:r>
          </a:p>
        </p:txBody>
      </p:sp>
      <p:sp>
        <p:nvSpPr>
          <p:cNvPr id="74" name="Text Box 24"/>
          <p:cNvSpPr txBox="1">
            <a:spLocks noChangeArrowheads="1"/>
          </p:cNvSpPr>
          <p:nvPr/>
        </p:nvSpPr>
        <p:spPr bwMode="auto">
          <a:xfrm>
            <a:off x="3085988" y="2767579"/>
            <a:ext cx="6058013" cy="696930"/>
          </a:xfrm>
          <a:prstGeom prst="rect">
            <a:avLst/>
          </a:prstGeom>
          <a:noFill/>
          <a:ln w="9525">
            <a:noFill/>
            <a:miter lim="800000"/>
            <a:headEnd/>
            <a:tailEnd/>
          </a:ln>
        </p:spPr>
        <p:txBody>
          <a:bodyPr wrap="square" lIns="82116" tIns="41057" rIns="82116" bIns="41057" anchor="ctr">
            <a:spAutoFit/>
          </a:bodyPr>
          <a:lstStyle/>
          <a:p>
            <a:pPr marL="171434" indent="-171434" defTabSz="814310">
              <a:lnSpc>
                <a:spcPct val="95000"/>
              </a:lnSpc>
              <a:spcBef>
                <a:spcPts val="600"/>
              </a:spcBef>
              <a:buSzPct val="80000"/>
              <a:buFont typeface="Wingdings" pitchFamily="2" charset="2"/>
              <a:buChar char="§"/>
            </a:pPr>
            <a:r>
              <a:rPr lang="en-US" sz="1400" dirty="0">
                <a:solidFill>
                  <a:schemeClr val="bg1"/>
                </a:solidFill>
              </a:rPr>
              <a:t>Virtual Services </a:t>
            </a:r>
            <a:r>
              <a:rPr lang="en-US" sz="1400" dirty="0" err="1">
                <a:solidFill>
                  <a:schemeClr val="bg1"/>
                </a:solidFill>
              </a:rPr>
              <a:t>Datapath</a:t>
            </a:r>
            <a:r>
              <a:rPr lang="en-US" sz="1400" dirty="0">
                <a:solidFill>
                  <a:schemeClr val="bg1"/>
                </a:solidFill>
              </a:rPr>
              <a:t> (</a:t>
            </a:r>
            <a:r>
              <a:rPr lang="en-US" sz="1400" dirty="0" err="1">
                <a:solidFill>
                  <a:schemeClr val="bg1"/>
                </a:solidFill>
              </a:rPr>
              <a:t>vPath</a:t>
            </a:r>
            <a:r>
              <a:rPr lang="en-US" sz="1400" dirty="0">
                <a:solidFill>
                  <a:schemeClr val="bg1"/>
                </a:solidFill>
              </a:rPr>
              <a:t>) support for traffic steering &amp; fast-path off-load  [leveraged by Virtual Security Gateway (</a:t>
            </a:r>
            <a:r>
              <a:rPr lang="en-US" sz="1400" dirty="0" err="1">
                <a:solidFill>
                  <a:schemeClr val="bg1"/>
                </a:solidFill>
              </a:rPr>
              <a:t>VSG</a:t>
            </a:r>
            <a:r>
              <a:rPr lang="en-US" sz="1400" dirty="0">
                <a:solidFill>
                  <a:schemeClr val="bg1"/>
                </a:solidFill>
              </a:rPr>
              <a:t>) and </a:t>
            </a:r>
            <a:r>
              <a:rPr lang="en-US" sz="1400" dirty="0" smtClean="0">
                <a:solidFill>
                  <a:schemeClr val="bg1"/>
                </a:solidFill>
              </a:rPr>
              <a:t>other services]</a:t>
            </a:r>
            <a:endParaRPr lang="en-US" sz="1400" dirty="0">
              <a:solidFill>
                <a:schemeClr val="bg1"/>
              </a:solidFill>
            </a:endParaRPr>
          </a:p>
        </p:txBody>
      </p:sp>
      <p:sp>
        <p:nvSpPr>
          <p:cNvPr id="38" name="Rectangle 19"/>
          <p:cNvSpPr>
            <a:spLocks noChangeArrowheads="1"/>
          </p:cNvSpPr>
          <p:nvPr/>
        </p:nvSpPr>
        <p:spPr bwMode="auto">
          <a:xfrm>
            <a:off x="3010636" y="3600717"/>
            <a:ext cx="6133364" cy="720442"/>
          </a:xfrm>
          <a:prstGeom prst="rect">
            <a:avLst/>
          </a:prstGeom>
          <a:solidFill>
            <a:schemeClr val="accent1">
              <a:alpha val="74901"/>
            </a:schemeClr>
          </a:solidFill>
          <a:ln w="9525">
            <a:noFill/>
            <a:miter lim="800000"/>
            <a:headEnd/>
            <a:tailEnd/>
          </a:ln>
        </p:spPr>
        <p:txBody>
          <a:bodyPr wrap="none" lIns="73018" tIns="36508" rIns="73018" bIns="36508" anchor="ctr"/>
          <a:lstStyle/>
          <a:p>
            <a:endParaRPr lang="en-US">
              <a:solidFill>
                <a:schemeClr val="bg1"/>
              </a:solidFill>
            </a:endParaRPr>
          </a:p>
        </p:txBody>
      </p:sp>
      <p:sp>
        <p:nvSpPr>
          <p:cNvPr id="40" name="Text Box 24"/>
          <p:cNvSpPr txBox="1">
            <a:spLocks noChangeArrowheads="1"/>
          </p:cNvSpPr>
          <p:nvPr/>
        </p:nvSpPr>
        <p:spPr bwMode="auto">
          <a:xfrm>
            <a:off x="3085988" y="3621794"/>
            <a:ext cx="6058013" cy="569203"/>
          </a:xfrm>
          <a:prstGeom prst="rect">
            <a:avLst/>
          </a:prstGeom>
          <a:noFill/>
          <a:ln w="9525">
            <a:noFill/>
            <a:miter lim="800000"/>
            <a:headEnd/>
            <a:tailEnd/>
          </a:ln>
        </p:spPr>
        <p:txBody>
          <a:bodyPr wrap="square" lIns="82116" tIns="41057" rIns="82116" bIns="41057" anchor="ctr">
            <a:spAutoFit/>
          </a:bodyPr>
          <a:lstStyle/>
          <a:p>
            <a:pPr marL="171434" indent="-171434" defTabSz="814310">
              <a:lnSpc>
                <a:spcPct val="95000"/>
              </a:lnSpc>
              <a:spcBef>
                <a:spcPts val="600"/>
              </a:spcBef>
              <a:buSzPct val="80000"/>
              <a:buFont typeface="Wingdings" pitchFamily="2" charset="2"/>
              <a:buChar char="§"/>
            </a:pPr>
            <a:r>
              <a:rPr lang="en-US" sz="1400" dirty="0">
                <a:solidFill>
                  <a:schemeClr val="bg1"/>
                </a:solidFill>
              </a:rPr>
              <a:t>Full integration with System Center – </a:t>
            </a:r>
            <a:r>
              <a:rPr lang="en-US" sz="1400" dirty="0" err="1">
                <a:solidFill>
                  <a:schemeClr val="bg1"/>
                </a:solidFill>
              </a:rPr>
              <a:t>VM</a:t>
            </a:r>
            <a:r>
              <a:rPr lang="en-US" sz="1400" dirty="0">
                <a:solidFill>
                  <a:schemeClr val="bg1"/>
                </a:solidFill>
              </a:rPr>
              <a:t> Manager (</a:t>
            </a:r>
            <a:r>
              <a:rPr lang="en-US" sz="1400" dirty="0" err="1">
                <a:solidFill>
                  <a:schemeClr val="bg1"/>
                </a:solidFill>
              </a:rPr>
              <a:t>SCVMM</a:t>
            </a:r>
            <a:r>
              <a:rPr lang="en-US" sz="1400" dirty="0">
                <a:solidFill>
                  <a:schemeClr val="bg1"/>
                </a:solidFill>
              </a:rPr>
              <a:t>)</a:t>
            </a:r>
          </a:p>
          <a:p>
            <a:pPr marL="171434" indent="-171434" defTabSz="814310">
              <a:lnSpc>
                <a:spcPct val="95000"/>
              </a:lnSpc>
              <a:spcBef>
                <a:spcPts val="600"/>
              </a:spcBef>
              <a:buSzPct val="80000"/>
              <a:buFont typeface="Wingdings" pitchFamily="2" charset="2"/>
              <a:buChar char="§"/>
            </a:pPr>
            <a:r>
              <a:rPr lang="en-US" sz="1400" dirty="0">
                <a:solidFill>
                  <a:schemeClr val="bg1"/>
                </a:solidFill>
              </a:rPr>
              <a:t>Faster network policy provisioning through port profiles</a:t>
            </a:r>
          </a:p>
        </p:txBody>
      </p:sp>
      <p:sp>
        <p:nvSpPr>
          <p:cNvPr id="46" name="Rectangle 2"/>
          <p:cNvSpPr txBox="1">
            <a:spLocks noChangeArrowheads="1"/>
          </p:cNvSpPr>
          <p:nvPr/>
        </p:nvSpPr>
        <p:spPr>
          <a:xfrm>
            <a:off x="152400" y="152400"/>
            <a:ext cx="8454180" cy="856374"/>
          </a:xfrm>
          <a:prstGeom prst="rect">
            <a:avLst/>
          </a:prstGeom>
        </p:spPr>
        <p:txBody>
          <a:bodyPr vert="horz" lIns="82288" tIns="45716" rIns="82288" bIns="45716" rtlCol="0" anchor="b" anchorCtr="0">
            <a:noAutofit/>
          </a:bodyPr>
          <a:lstStyle/>
          <a:p>
            <a:pPr defTabSz="914312" fontAlgn="auto">
              <a:lnSpc>
                <a:spcPct val="80000"/>
              </a:lnSpc>
              <a:spcAft>
                <a:spcPts val="0"/>
              </a:spcAft>
              <a:defRPr/>
            </a:pPr>
            <a:r>
              <a:rPr lang="en-US" sz="3600" dirty="0" smtClean="0">
                <a:gradFill>
                  <a:gsLst>
                    <a:gs pos="0">
                      <a:schemeClr val="tx1"/>
                    </a:gs>
                    <a:gs pos="44000">
                      <a:srgbClr val="01BBBB"/>
                    </a:gs>
                    <a:gs pos="100000">
                      <a:schemeClr val="accent4"/>
                    </a:gs>
                  </a:gsLst>
                  <a:lin ang="4800000" scaled="0"/>
                </a:gradFill>
                <a:latin typeface="+mj-lt"/>
                <a:ea typeface="+mj-ea"/>
                <a:cs typeface="+mj-cs"/>
              </a:rPr>
              <a:t>Cisco Nexus </a:t>
            </a:r>
            <a:r>
              <a:rPr lang="en-US" sz="3600" dirty="0">
                <a:gradFill>
                  <a:gsLst>
                    <a:gs pos="0">
                      <a:schemeClr val="tx1"/>
                    </a:gs>
                    <a:gs pos="44000">
                      <a:srgbClr val="01BBBB"/>
                    </a:gs>
                    <a:gs pos="100000">
                      <a:schemeClr val="accent4"/>
                    </a:gs>
                  </a:gsLst>
                  <a:lin ang="4800000" scaled="0"/>
                </a:gradFill>
                <a:latin typeface="+mj-lt"/>
                <a:ea typeface="+mj-ea"/>
                <a:cs typeface="+mj-cs"/>
              </a:rPr>
              <a:t>1000V </a:t>
            </a:r>
            <a:r>
              <a:rPr lang="en-US" sz="3600" dirty="0" smtClean="0">
                <a:gradFill>
                  <a:gsLst>
                    <a:gs pos="0">
                      <a:schemeClr val="tx1"/>
                    </a:gs>
                    <a:gs pos="44000">
                      <a:srgbClr val="01BBBB"/>
                    </a:gs>
                    <a:gs pos="100000">
                      <a:schemeClr val="accent4"/>
                    </a:gs>
                  </a:gsLst>
                  <a:lin ang="4800000" scaled="0"/>
                </a:gradFill>
                <a:latin typeface="+mj-lt"/>
                <a:ea typeface="+mj-ea"/>
                <a:cs typeface="+mj-cs"/>
              </a:rPr>
              <a:t>Features </a:t>
            </a:r>
            <a:endParaRPr lang="en-US" sz="3600" dirty="0">
              <a:gradFill>
                <a:gsLst>
                  <a:gs pos="0">
                    <a:schemeClr val="tx1"/>
                  </a:gs>
                  <a:gs pos="44000">
                    <a:srgbClr val="01BBBB"/>
                  </a:gs>
                  <a:gs pos="100000">
                    <a:schemeClr val="accent4"/>
                  </a:gs>
                </a:gsLst>
                <a:lin ang="4800000" scaled="0"/>
              </a:gradFill>
              <a:latin typeface="+mj-lt"/>
              <a:ea typeface="+mj-ea"/>
              <a:cs typeface="+mj-cs"/>
            </a:endParaRPr>
          </a:p>
        </p:txBody>
      </p:sp>
      <p:sp>
        <p:nvSpPr>
          <p:cNvPr id="8" name="TextBox 7"/>
          <p:cNvSpPr txBox="1"/>
          <p:nvPr/>
        </p:nvSpPr>
        <p:spPr>
          <a:xfrm>
            <a:off x="5486400" y="6477000"/>
            <a:ext cx="3576640" cy="246221"/>
          </a:xfrm>
          <a:prstGeom prst="rect">
            <a:avLst/>
          </a:prstGeom>
          <a:noFill/>
        </p:spPr>
        <p:txBody>
          <a:bodyPr wrap="square" rtlCol="0">
            <a:spAutoFit/>
          </a:bodyPr>
          <a:lstStyle/>
          <a:p>
            <a:r>
              <a:rPr lang="en-US" sz="1000" dirty="0" smtClean="0">
                <a:solidFill>
                  <a:schemeClr val="bg1">
                    <a:lumMod val="50000"/>
                  </a:schemeClr>
                </a:solidFill>
              </a:rPr>
              <a:t>* Only with Advanced Edition</a:t>
            </a:r>
            <a:endParaRPr lang="en-US" sz="1000" dirty="0">
              <a:solidFill>
                <a:schemeClr val="bg1">
                  <a:lumMod val="50000"/>
                </a:schemeClr>
              </a:solidFill>
            </a:endParaRPr>
          </a:p>
        </p:txBody>
      </p:sp>
    </p:spTree>
    <p:extLst>
      <p:ext uri="{BB962C8B-B14F-4D97-AF65-F5344CB8AC3E}">
        <p14:creationId xmlns:p14="http://schemas.microsoft.com/office/powerpoint/2010/main" val="4128151489"/>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bwMode="auto">
          <a:xfrm>
            <a:off x="476251" y="2363958"/>
            <a:ext cx="2628900" cy="2933700"/>
          </a:xfrm>
          <a:prstGeom prst="rect">
            <a:avLst/>
          </a:prstGeom>
          <a:gradFill flip="none" rotWithShape="1">
            <a:gsLst>
              <a:gs pos="0">
                <a:schemeClr val="bg1">
                  <a:lumMod val="95000"/>
                  <a:shade val="30000"/>
                  <a:satMod val="115000"/>
                  <a:alpha val="0"/>
                </a:schemeClr>
              </a:gs>
              <a:gs pos="100000">
                <a:srgbClr val="000000">
                  <a:alpha val="10000"/>
                </a:srgbClr>
              </a:gs>
            </a:gsLst>
            <a:lin ang="16200000" scaled="1"/>
            <a:tileRect/>
          </a:gradFill>
          <a:ln w="9525" cap="flat" cmpd="sng" algn="ctr">
            <a:noFill/>
            <a:prstDash val="solid"/>
            <a:round/>
            <a:headEnd type="none" w="med" len="med"/>
            <a:tailEnd type="none" w="med" len="med"/>
          </a:ln>
          <a:effectLst/>
        </p:spPr>
        <p:txBody>
          <a:bodyPr lIns="82107" tIns="41052" rIns="82107" bIns="41052" anchor="ctr"/>
          <a:lstStyle/>
          <a:p>
            <a:pPr marL="122213" indent="-7936" algn="ctr" defTabSz="814223">
              <a:spcAft>
                <a:spcPct val="30000"/>
              </a:spcAft>
              <a:defRPr/>
            </a:pPr>
            <a:endParaRPr lang="en-US" dirty="0">
              <a:solidFill>
                <a:srgbClr val="FFFFFF"/>
              </a:solidFill>
              <a:latin typeface="Arial"/>
              <a:ea typeface="ＭＳ Ｐゴシック" charset="-128"/>
              <a:cs typeface="ＭＳ Ｐゴシック" charset="-128"/>
            </a:endParaRPr>
          </a:p>
        </p:txBody>
      </p:sp>
      <p:sp>
        <p:nvSpPr>
          <p:cNvPr id="109" name="Rectangle 108"/>
          <p:cNvSpPr/>
          <p:nvPr/>
        </p:nvSpPr>
        <p:spPr bwMode="auto">
          <a:xfrm>
            <a:off x="3276600" y="2363958"/>
            <a:ext cx="2628900" cy="2933700"/>
          </a:xfrm>
          <a:prstGeom prst="rect">
            <a:avLst/>
          </a:prstGeom>
          <a:gradFill flip="none" rotWithShape="1">
            <a:gsLst>
              <a:gs pos="0">
                <a:schemeClr val="bg1">
                  <a:lumMod val="95000"/>
                  <a:shade val="30000"/>
                  <a:satMod val="115000"/>
                  <a:alpha val="0"/>
                </a:schemeClr>
              </a:gs>
              <a:gs pos="100000">
                <a:srgbClr val="000000">
                  <a:alpha val="10000"/>
                </a:srgbClr>
              </a:gs>
            </a:gsLst>
            <a:lin ang="16200000" scaled="1"/>
            <a:tileRect/>
          </a:gradFill>
          <a:ln w="9525" cap="flat" cmpd="sng" algn="ctr">
            <a:noFill/>
            <a:prstDash val="solid"/>
            <a:round/>
            <a:headEnd type="none" w="med" len="med"/>
            <a:tailEnd type="none" w="med" len="med"/>
          </a:ln>
          <a:effectLst/>
        </p:spPr>
        <p:txBody>
          <a:bodyPr lIns="82107" tIns="41052" rIns="82107" bIns="41052" anchor="ctr"/>
          <a:lstStyle/>
          <a:p>
            <a:pPr marL="122213" indent="-7936" algn="ctr" defTabSz="814223">
              <a:spcAft>
                <a:spcPct val="30000"/>
              </a:spcAft>
              <a:defRPr/>
            </a:pPr>
            <a:endParaRPr lang="en-US" dirty="0">
              <a:solidFill>
                <a:srgbClr val="FFFFFF"/>
              </a:solidFill>
              <a:latin typeface="Arial"/>
              <a:ea typeface="ＭＳ Ｐゴシック" charset="-128"/>
              <a:cs typeface="ＭＳ Ｐゴシック" charset="-128"/>
            </a:endParaRPr>
          </a:p>
        </p:txBody>
      </p:sp>
      <p:sp>
        <p:nvSpPr>
          <p:cNvPr id="103" name="Rectangle 102"/>
          <p:cNvSpPr/>
          <p:nvPr/>
        </p:nvSpPr>
        <p:spPr bwMode="auto">
          <a:xfrm>
            <a:off x="6057901" y="2363958"/>
            <a:ext cx="2628900" cy="2933700"/>
          </a:xfrm>
          <a:prstGeom prst="rect">
            <a:avLst/>
          </a:prstGeom>
          <a:gradFill flip="none" rotWithShape="1">
            <a:gsLst>
              <a:gs pos="0">
                <a:schemeClr val="bg1">
                  <a:lumMod val="95000"/>
                  <a:shade val="30000"/>
                  <a:satMod val="115000"/>
                  <a:alpha val="0"/>
                </a:schemeClr>
              </a:gs>
              <a:gs pos="100000">
                <a:srgbClr val="000000">
                  <a:alpha val="10000"/>
                </a:srgbClr>
              </a:gs>
            </a:gsLst>
            <a:lin ang="16200000" scaled="1"/>
            <a:tileRect/>
          </a:gradFill>
          <a:ln w="9525" cap="flat" cmpd="sng" algn="ctr">
            <a:noFill/>
            <a:prstDash val="solid"/>
            <a:round/>
            <a:headEnd type="none" w="med" len="med"/>
            <a:tailEnd type="none" w="med" len="med"/>
          </a:ln>
          <a:effectLst/>
        </p:spPr>
        <p:txBody>
          <a:bodyPr lIns="82107" tIns="41052" rIns="82107" bIns="41052" anchor="ctr"/>
          <a:lstStyle/>
          <a:p>
            <a:pPr marL="122213" indent="-7936" algn="ctr" defTabSz="814223">
              <a:spcAft>
                <a:spcPct val="30000"/>
              </a:spcAft>
              <a:defRPr/>
            </a:pPr>
            <a:endParaRPr lang="en-US" dirty="0">
              <a:solidFill>
                <a:srgbClr val="FFFFFF"/>
              </a:solidFill>
              <a:latin typeface="Arial"/>
              <a:ea typeface="ＭＳ Ｐゴシック" charset="-128"/>
              <a:cs typeface="ＭＳ Ｐゴシック" charset="-128"/>
            </a:endParaRPr>
          </a:p>
        </p:txBody>
      </p:sp>
      <p:sp>
        <p:nvSpPr>
          <p:cNvPr id="41986" name="Rectangle 2"/>
          <p:cNvSpPr>
            <a:spLocks noGrp="1" noChangeArrowheads="1"/>
          </p:cNvSpPr>
          <p:nvPr>
            <p:ph type="title"/>
          </p:nvPr>
        </p:nvSpPr>
        <p:spPr/>
        <p:txBody>
          <a:bodyPr/>
          <a:lstStyle/>
          <a:p>
            <a:r>
              <a:rPr lang="en-US" dirty="0"/>
              <a:t>Port </a:t>
            </a:r>
            <a:r>
              <a:rPr lang="en-US" dirty="0" smtClean="0"/>
              <a:t>Profiles: Faster </a:t>
            </a:r>
            <a:r>
              <a:rPr lang="en-US" dirty="0" err="1" smtClean="0"/>
              <a:t>VM</a:t>
            </a:r>
            <a:r>
              <a:rPr lang="en-US" dirty="0" smtClean="0"/>
              <a:t> Deployment</a:t>
            </a:r>
            <a:endParaRPr lang="en-US" sz="3200" dirty="0"/>
          </a:p>
        </p:txBody>
      </p:sp>
      <p:sp>
        <p:nvSpPr>
          <p:cNvPr id="136" name="Isosceles Triangle 135"/>
          <p:cNvSpPr/>
          <p:nvPr/>
        </p:nvSpPr>
        <p:spPr bwMode="auto">
          <a:xfrm rot="10800000">
            <a:off x="3671669" y="4304727"/>
            <a:ext cx="1800664" cy="754105"/>
          </a:xfrm>
          <a:prstGeom prst="triangle">
            <a:avLst/>
          </a:prstGeom>
          <a:gradFill flip="none" rotWithShape="1">
            <a:gsLst>
              <a:gs pos="0">
                <a:schemeClr val="tx2">
                  <a:lumMod val="20000"/>
                  <a:lumOff val="80000"/>
                  <a:shade val="30000"/>
                  <a:satMod val="115000"/>
                  <a:alpha val="0"/>
                </a:schemeClr>
              </a:gs>
              <a:gs pos="56000">
                <a:schemeClr val="accent4">
                  <a:lumMod val="75000"/>
                  <a:alpha val="18000"/>
                </a:schemeClr>
              </a:gs>
            </a:gsLst>
            <a:lin ang="16200000" scaled="1"/>
            <a:tileRect/>
          </a:gradFill>
          <a:ln w="9525" cap="flat" cmpd="sng" algn="ctr">
            <a:noFill/>
            <a:prstDash val="solid"/>
            <a:round/>
            <a:headEnd type="none" w="med" len="med"/>
            <a:tailEnd type="none" w="med" len="med"/>
          </a:ln>
          <a:effectLst/>
        </p:spPr>
        <p:txBody>
          <a:bodyPr lIns="82107" tIns="41052" rIns="82107" bIns="41052"/>
          <a:lstStyle/>
          <a:p>
            <a:pPr eaLnBrk="0" hangingPunct="0"/>
            <a:endParaRPr lang="en-US" b="1" dirty="0">
              <a:solidFill>
                <a:srgbClr val="000000"/>
              </a:solidFill>
              <a:effectLst>
                <a:outerShdw blurRad="38100" dist="38100" dir="2700000" algn="tl">
                  <a:srgbClr val="FFFFFF"/>
                </a:outerShdw>
              </a:effectLst>
            </a:endParaRPr>
          </a:p>
        </p:txBody>
      </p:sp>
      <p:sp>
        <p:nvSpPr>
          <p:cNvPr id="119" name="Rectangle 118"/>
          <p:cNvSpPr/>
          <p:nvPr/>
        </p:nvSpPr>
        <p:spPr bwMode="auto">
          <a:xfrm>
            <a:off x="647700" y="2694671"/>
            <a:ext cx="2171700" cy="1742635"/>
          </a:xfrm>
          <a:prstGeom prst="rect">
            <a:avLst/>
          </a:prstGeom>
          <a:solidFill>
            <a:schemeClr val="bg1">
              <a:lumMod val="65000"/>
            </a:schemeClr>
          </a:solidFill>
          <a:ln w="9525" cap="flat" cmpd="sng" algn="ctr">
            <a:noFill/>
            <a:prstDash val="solid"/>
            <a:round/>
            <a:headEnd type="none" w="med" len="med"/>
            <a:tailEnd type="none" w="med" len="med"/>
          </a:ln>
          <a:effectLst/>
        </p:spPr>
        <p:txBody>
          <a:bodyPr lIns="82107" tIns="41052" rIns="82107" bIns="41052" anchor="ctr"/>
          <a:lstStyle/>
          <a:p>
            <a:pPr marL="236490" indent="-236490" algn="ctr" defTabSz="814223">
              <a:lnSpc>
                <a:spcPct val="85000"/>
              </a:lnSpc>
              <a:spcBef>
                <a:spcPct val="50000"/>
              </a:spcBef>
              <a:buClr>
                <a:srgbClr val="0183B7"/>
              </a:buClr>
              <a:buSzPct val="100000"/>
              <a:defRPr/>
            </a:pPr>
            <a:r>
              <a:rPr lang="en-US" sz="1400" b="1" dirty="0">
                <a:solidFill>
                  <a:srgbClr val="FFFFFF"/>
                </a:solidFill>
                <a:ea typeface="ＭＳ Ｐゴシック" charset="-128"/>
                <a:cs typeface="ＭＳ Ｐゴシック" charset="-128"/>
              </a:rPr>
              <a:t>Port Profiles</a:t>
            </a:r>
          </a:p>
          <a:p>
            <a:pPr marL="236490" indent="-236490" algn="ctr" defTabSz="814223">
              <a:lnSpc>
                <a:spcPct val="85000"/>
              </a:lnSpc>
              <a:spcBef>
                <a:spcPct val="50000"/>
              </a:spcBef>
              <a:buClr>
                <a:srgbClr val="0183B7"/>
              </a:buClr>
              <a:buSzPct val="100000"/>
              <a:defRPr/>
            </a:pPr>
            <a:r>
              <a:rPr lang="en-US" sz="1400" b="1" dirty="0">
                <a:solidFill>
                  <a:srgbClr val="FFFFFF"/>
                </a:solidFill>
                <a:ea typeface="ＭＳ Ｐゴシック" charset="-128"/>
                <a:cs typeface="ＭＳ Ｐゴシック" charset="-128"/>
              </a:rPr>
              <a:t>Defined Policies</a:t>
            </a:r>
          </a:p>
          <a:p>
            <a:pPr marL="522181" indent="-236490" defTabSz="814223">
              <a:lnSpc>
                <a:spcPct val="85000"/>
              </a:lnSpc>
              <a:spcBef>
                <a:spcPct val="50000"/>
              </a:spcBef>
              <a:buClr>
                <a:srgbClr val="FFFFFF"/>
              </a:buClr>
              <a:buSzPct val="100000"/>
              <a:defRPr/>
            </a:pPr>
            <a:r>
              <a:rPr lang="en-US" sz="1200" dirty="0">
                <a:solidFill>
                  <a:srgbClr val="FFFFFF"/>
                </a:solidFill>
                <a:ea typeface="ＭＳ Ｐゴシック" charset="-128"/>
                <a:cs typeface="ＭＳ Ｐゴシック" charset="-128"/>
              </a:rPr>
              <a:t>WEB Apps</a:t>
            </a:r>
          </a:p>
          <a:p>
            <a:pPr marL="522181" indent="-236490" defTabSz="814223">
              <a:lnSpc>
                <a:spcPct val="85000"/>
              </a:lnSpc>
              <a:spcBef>
                <a:spcPct val="50000"/>
              </a:spcBef>
              <a:buClr>
                <a:srgbClr val="FFFFFF"/>
              </a:buClr>
              <a:buSzPct val="100000"/>
              <a:defRPr/>
            </a:pPr>
            <a:r>
              <a:rPr lang="en-US" sz="1200" dirty="0">
                <a:solidFill>
                  <a:srgbClr val="FFFFFF"/>
                </a:solidFill>
                <a:ea typeface="ＭＳ Ｐゴシック" charset="-128"/>
                <a:cs typeface="ＭＳ Ｐゴシック" charset="-128"/>
              </a:rPr>
              <a:t>HR</a:t>
            </a:r>
          </a:p>
          <a:p>
            <a:pPr marL="522181" indent="-236490" defTabSz="814223">
              <a:lnSpc>
                <a:spcPct val="85000"/>
              </a:lnSpc>
              <a:spcBef>
                <a:spcPct val="50000"/>
              </a:spcBef>
              <a:buClr>
                <a:srgbClr val="FFFFFF"/>
              </a:buClr>
              <a:buSzPct val="100000"/>
              <a:defRPr/>
            </a:pPr>
            <a:r>
              <a:rPr lang="en-US" sz="1200" dirty="0">
                <a:solidFill>
                  <a:srgbClr val="FFFFFF"/>
                </a:solidFill>
                <a:ea typeface="ＭＳ Ｐゴシック" charset="-128"/>
                <a:cs typeface="ＭＳ Ｐゴシック" charset="-128"/>
              </a:rPr>
              <a:t>DB</a:t>
            </a:r>
          </a:p>
          <a:p>
            <a:pPr marL="522181" indent="-236490" defTabSz="814223">
              <a:lnSpc>
                <a:spcPct val="85000"/>
              </a:lnSpc>
              <a:spcBef>
                <a:spcPct val="50000"/>
              </a:spcBef>
              <a:buClr>
                <a:srgbClr val="FFFFFF"/>
              </a:buClr>
              <a:buSzPct val="100000"/>
              <a:defRPr/>
            </a:pPr>
            <a:r>
              <a:rPr lang="en-US" sz="1200" dirty="0">
                <a:solidFill>
                  <a:srgbClr val="FFFFFF"/>
                </a:solidFill>
                <a:ea typeface="ＭＳ Ｐゴシック" charset="-128"/>
                <a:cs typeface="ＭＳ Ｐゴシック" charset="-128"/>
              </a:rPr>
              <a:t>DMZ</a:t>
            </a:r>
          </a:p>
        </p:txBody>
      </p:sp>
      <p:sp>
        <p:nvSpPr>
          <p:cNvPr id="84" name="Rectangle 83"/>
          <p:cNvSpPr/>
          <p:nvPr/>
        </p:nvSpPr>
        <p:spPr bwMode="auto">
          <a:xfrm>
            <a:off x="476250" y="1891271"/>
            <a:ext cx="2631586" cy="58464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9525" cap="flat" cmpd="sng" algn="ctr">
            <a:noFill/>
            <a:prstDash val="solid"/>
            <a:round/>
            <a:headEnd type="none" w="med" len="med"/>
            <a:tailEnd type="none" w="med" len="med"/>
          </a:ln>
          <a:effectLst>
            <a:outerShdw blurRad="101600" dist="38100" dir="5400000" algn="t" rotWithShape="0">
              <a:prstClr val="black">
                <a:alpha val="40000"/>
              </a:prstClr>
            </a:outerShdw>
          </a:effectLst>
        </p:spPr>
        <p:txBody>
          <a:bodyPr lIns="82107" tIns="41052" rIns="82107" bIns="41052" anchor="ctr"/>
          <a:lstStyle/>
          <a:p>
            <a:pPr marL="122213" indent="-7936" algn="ctr" defTabSz="814223">
              <a:lnSpc>
                <a:spcPct val="95000"/>
              </a:lnSpc>
              <a:spcAft>
                <a:spcPct val="30000"/>
              </a:spcAft>
            </a:pPr>
            <a:r>
              <a:rPr lang="en-US" sz="1400" dirty="0">
                <a:solidFill>
                  <a:srgbClr val="FFFFFF"/>
                </a:solidFill>
              </a:rPr>
              <a:t>Policy-Based </a:t>
            </a:r>
            <a:br>
              <a:rPr lang="en-US" sz="1400" dirty="0">
                <a:solidFill>
                  <a:srgbClr val="FFFFFF"/>
                </a:solidFill>
              </a:rPr>
            </a:br>
            <a:r>
              <a:rPr lang="en-US" sz="1400" dirty="0">
                <a:solidFill>
                  <a:srgbClr val="FFFFFF"/>
                </a:solidFill>
              </a:rPr>
              <a:t>VM Connectivity</a:t>
            </a:r>
          </a:p>
        </p:txBody>
      </p:sp>
      <p:sp>
        <p:nvSpPr>
          <p:cNvPr id="85" name="Rectangle 84"/>
          <p:cNvSpPr/>
          <p:nvPr/>
        </p:nvSpPr>
        <p:spPr bwMode="auto">
          <a:xfrm>
            <a:off x="3267387" y="1891271"/>
            <a:ext cx="2629937" cy="584640"/>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w="9525" cap="flat" cmpd="sng" algn="ctr">
            <a:noFill/>
            <a:prstDash val="solid"/>
            <a:round/>
            <a:headEnd type="none" w="med" len="med"/>
            <a:tailEnd type="none" w="med" len="med"/>
          </a:ln>
          <a:effectLst>
            <a:outerShdw blurRad="101600" dist="38100" dir="5400000" algn="t" rotWithShape="0">
              <a:prstClr val="black">
                <a:alpha val="40000"/>
              </a:prstClr>
            </a:outerShdw>
          </a:effectLst>
        </p:spPr>
        <p:txBody>
          <a:bodyPr lIns="82107" tIns="41052" rIns="82107" bIns="41052" anchor="ctr"/>
          <a:lstStyle/>
          <a:p>
            <a:pPr marL="122213" indent="-7936" algn="ctr" defTabSz="814223">
              <a:lnSpc>
                <a:spcPct val="95000"/>
              </a:lnSpc>
              <a:spcAft>
                <a:spcPct val="30000"/>
              </a:spcAft>
              <a:defRPr/>
            </a:pPr>
            <a:r>
              <a:rPr lang="en-US" sz="1400" dirty="0">
                <a:solidFill>
                  <a:srgbClr val="FFFFFF">
                    <a:lumMod val="95000"/>
                  </a:srgbClr>
                </a:solidFill>
                <a:ea typeface="ＭＳ Ｐゴシック" charset="-128"/>
                <a:cs typeface="ＭＳ Ｐゴシック" charset="-128"/>
              </a:rPr>
              <a:t>Mobility of Network and Security Properties</a:t>
            </a:r>
          </a:p>
        </p:txBody>
      </p:sp>
      <p:sp>
        <p:nvSpPr>
          <p:cNvPr id="86" name="Rectangle 85"/>
          <p:cNvSpPr/>
          <p:nvPr/>
        </p:nvSpPr>
        <p:spPr bwMode="auto">
          <a:xfrm>
            <a:off x="6056870" y="1891271"/>
            <a:ext cx="2629937" cy="584640"/>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w="9525" cap="flat" cmpd="sng" algn="ctr">
            <a:noFill/>
            <a:prstDash val="solid"/>
            <a:round/>
            <a:headEnd type="none" w="med" len="med"/>
            <a:tailEnd type="none" w="med" len="med"/>
          </a:ln>
          <a:effectLst>
            <a:outerShdw blurRad="101600" dist="38100" dir="5400000" algn="t" rotWithShape="0">
              <a:prstClr val="black">
                <a:alpha val="40000"/>
              </a:prstClr>
            </a:outerShdw>
          </a:effectLst>
        </p:spPr>
        <p:txBody>
          <a:bodyPr lIns="82107" tIns="41052" rIns="82107" bIns="41052" anchor="ctr"/>
          <a:lstStyle/>
          <a:p>
            <a:pPr marL="122213" indent="-7936" algn="ctr" defTabSz="814223">
              <a:lnSpc>
                <a:spcPct val="95000"/>
              </a:lnSpc>
              <a:spcAft>
                <a:spcPct val="30000"/>
              </a:spcAft>
              <a:defRPr/>
            </a:pPr>
            <a:r>
              <a:rPr lang="en-US" sz="1400" dirty="0">
                <a:solidFill>
                  <a:srgbClr val="FFFFFF">
                    <a:lumMod val="95000"/>
                  </a:srgbClr>
                </a:solidFill>
                <a:ea typeface="ＭＳ Ｐゴシック" charset="-128"/>
                <a:cs typeface="ＭＳ Ｐゴシック" charset="-128"/>
              </a:rPr>
              <a:t>Non-Disruptive</a:t>
            </a:r>
            <a:br>
              <a:rPr lang="en-US" sz="1400" dirty="0">
                <a:solidFill>
                  <a:srgbClr val="FFFFFF">
                    <a:lumMod val="95000"/>
                  </a:srgbClr>
                </a:solidFill>
                <a:ea typeface="ＭＳ Ｐゴシック" charset="-128"/>
                <a:cs typeface="ＭＳ Ｐゴシック" charset="-128"/>
              </a:rPr>
            </a:br>
            <a:r>
              <a:rPr lang="en-US" sz="1400" dirty="0">
                <a:solidFill>
                  <a:srgbClr val="FFFFFF">
                    <a:lumMod val="95000"/>
                  </a:srgbClr>
                </a:solidFill>
                <a:ea typeface="ＭＳ Ｐゴシック" charset="-128"/>
                <a:cs typeface="ＭＳ Ｐゴシック" charset="-128"/>
              </a:rPr>
              <a:t> Operational Model</a:t>
            </a:r>
          </a:p>
        </p:txBody>
      </p:sp>
      <p:sp>
        <p:nvSpPr>
          <p:cNvPr id="105" name="Rectangle 104"/>
          <p:cNvSpPr/>
          <p:nvPr/>
        </p:nvSpPr>
        <p:spPr bwMode="auto">
          <a:xfrm>
            <a:off x="457201" y="1350510"/>
            <a:ext cx="8229600" cy="478297"/>
          </a:xfrm>
          <a:prstGeom prst="rect">
            <a:avLst/>
          </a:prstGeom>
          <a:gradFill>
            <a:gsLst>
              <a:gs pos="0">
                <a:schemeClr val="accent4"/>
              </a:gs>
              <a:gs pos="100000">
                <a:schemeClr val="tx2"/>
              </a:gs>
            </a:gsLst>
            <a:lin ang="6600000" scaled="0"/>
          </a:gradFill>
          <a:ln w="9525" cap="flat" cmpd="sng" algn="ctr">
            <a:noFill/>
            <a:prstDash val="solid"/>
            <a:round/>
            <a:headEnd type="none" w="med" len="med"/>
            <a:tailEnd type="none" w="med" len="med"/>
          </a:ln>
          <a:effectLst/>
        </p:spPr>
        <p:txBody>
          <a:bodyPr lIns="82107" tIns="41052" rIns="82107" bIns="41052" anchor="ctr"/>
          <a:lstStyle/>
          <a:p>
            <a:pPr marL="122213" indent="-7936" algn="ctr" defTabSz="814223">
              <a:spcAft>
                <a:spcPct val="30000"/>
              </a:spcAft>
              <a:defRPr/>
            </a:pPr>
            <a:r>
              <a:rPr lang="en-US" dirty="0">
                <a:solidFill>
                  <a:srgbClr val="FFFFFF"/>
                </a:solidFill>
                <a:latin typeface="Arial"/>
                <a:ea typeface="ＭＳ Ｐゴシック" charset="-128"/>
                <a:cs typeface="ＭＳ Ｐゴシック" charset="-128"/>
              </a:rPr>
              <a:t>Cisco </a:t>
            </a:r>
            <a:r>
              <a:rPr lang="en-US" dirty="0" smtClean="0">
                <a:solidFill>
                  <a:srgbClr val="FFFFFF"/>
                </a:solidFill>
                <a:latin typeface="Arial"/>
                <a:ea typeface="ＭＳ Ｐゴシック" charset="-128"/>
                <a:cs typeface="ＭＳ Ｐゴシック" charset="-128"/>
              </a:rPr>
              <a:t>Virtual Networking</a:t>
            </a:r>
            <a:endParaRPr lang="en-US" dirty="0">
              <a:solidFill>
                <a:srgbClr val="FFFFFF"/>
              </a:solidFill>
              <a:latin typeface="Arial"/>
              <a:ea typeface="ＭＳ Ｐゴシック" charset="-128"/>
              <a:cs typeface="ＭＳ Ｐゴシック" charset="-128"/>
            </a:endParaRPr>
          </a:p>
        </p:txBody>
      </p:sp>
      <p:sp>
        <p:nvSpPr>
          <p:cNvPr id="87" name="Rounded Rectangle 86"/>
          <p:cNvSpPr/>
          <p:nvPr/>
        </p:nvSpPr>
        <p:spPr bwMode="auto">
          <a:xfrm>
            <a:off x="6412731" y="3156900"/>
            <a:ext cx="1867849" cy="1133744"/>
          </a:xfrm>
          <a:prstGeom prst="roundRect">
            <a:avLst>
              <a:gd name="adj" fmla="val 7528"/>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82107" tIns="41052" rIns="82107" bIns="91422" anchor="b"/>
          <a:lstStyle/>
          <a:p>
            <a:pPr algn="ctr"/>
            <a:r>
              <a:rPr lang="en-US" sz="1000" dirty="0">
                <a:solidFill>
                  <a:srgbClr val="FFFFFF">
                    <a:lumMod val="50000"/>
                  </a:srgbClr>
                </a:solidFill>
                <a:ea typeface="MS PGothic" pitchFamily="34" charset="-128"/>
              </a:rPr>
              <a:t>                </a:t>
            </a:r>
          </a:p>
        </p:txBody>
      </p:sp>
      <p:pic>
        <p:nvPicPr>
          <p:cNvPr id="97" name="Picture 218"/>
          <p:cNvPicPr>
            <a:picLocks noChangeAspect="1" noChangeArrowheads="1"/>
          </p:cNvPicPr>
          <p:nvPr/>
        </p:nvPicPr>
        <p:blipFill>
          <a:blip r:embed="rId3" cstate="print"/>
          <a:srcRect/>
          <a:stretch>
            <a:fillRect/>
          </a:stretch>
        </p:blipFill>
        <p:spPr bwMode="auto">
          <a:xfrm>
            <a:off x="6921307" y="3328146"/>
            <a:ext cx="893553" cy="595128"/>
          </a:xfrm>
          <a:prstGeom prst="rect">
            <a:avLst/>
          </a:prstGeom>
          <a:noFill/>
          <a:ln w="9525" algn="ctr">
            <a:noFill/>
            <a:miter lim="800000"/>
            <a:headEnd/>
            <a:tailEnd/>
          </a:ln>
        </p:spPr>
      </p:pic>
      <p:sp>
        <p:nvSpPr>
          <p:cNvPr id="139" name="AutoShape 115"/>
          <p:cNvSpPr>
            <a:spLocks noChangeArrowheads="1"/>
          </p:cNvSpPr>
          <p:nvPr/>
        </p:nvSpPr>
        <p:spPr bwMode="auto">
          <a:xfrm flipH="1">
            <a:off x="7818373" y="3514866"/>
            <a:ext cx="381127" cy="337011"/>
          </a:xfrm>
          <a:prstGeom prst="rect">
            <a:avLst/>
          </a:prstGeom>
          <a:noFill/>
          <a:ln w="12700">
            <a:noFill/>
            <a:miter lim="800000"/>
            <a:headEnd/>
            <a:tailEnd/>
          </a:ln>
          <a:effectLst/>
        </p:spPr>
        <p:txBody>
          <a:bodyPr wrap="none" lIns="73010" tIns="36504" rIns="73010" bIns="36504" anchor="ctr"/>
          <a:lstStyle/>
          <a:p>
            <a:pPr algn="ctr" defTabSz="814223">
              <a:defRPr/>
            </a:pPr>
            <a:r>
              <a:rPr lang="en-US" sz="900" b="1" dirty="0">
                <a:solidFill>
                  <a:srgbClr val="333333"/>
                </a:solidFill>
                <a:latin typeface="Arial"/>
                <a:ea typeface="Arial" charset="0"/>
                <a:cs typeface="Arial" charset="0"/>
              </a:rPr>
              <a:t>Nexus</a:t>
            </a:r>
          </a:p>
          <a:p>
            <a:pPr algn="ctr" defTabSz="814223">
              <a:defRPr/>
            </a:pPr>
            <a:r>
              <a:rPr lang="en-US" sz="900" b="1" dirty="0">
                <a:solidFill>
                  <a:srgbClr val="333333"/>
                </a:solidFill>
                <a:latin typeface="Arial"/>
                <a:ea typeface="Arial" charset="0"/>
                <a:cs typeface="Arial" charset="0"/>
              </a:rPr>
              <a:t>1000V</a:t>
            </a:r>
          </a:p>
          <a:p>
            <a:pPr algn="ctr" defTabSz="814223">
              <a:defRPr/>
            </a:pPr>
            <a:r>
              <a:rPr lang="en-US" sz="900" b="1" dirty="0">
                <a:solidFill>
                  <a:srgbClr val="333333"/>
                </a:solidFill>
                <a:latin typeface="Arial"/>
                <a:ea typeface="Arial" charset="0"/>
                <a:cs typeface="Arial" charset="0"/>
              </a:rPr>
              <a:t> VEM</a:t>
            </a:r>
          </a:p>
        </p:txBody>
      </p:sp>
      <p:sp>
        <p:nvSpPr>
          <p:cNvPr id="117" name="Rounded Rectangle 116"/>
          <p:cNvSpPr>
            <a:spLocks noChangeAspect="1"/>
          </p:cNvSpPr>
          <p:nvPr/>
        </p:nvSpPr>
        <p:spPr bwMode="auto">
          <a:xfrm>
            <a:off x="1816704" y="3653350"/>
            <a:ext cx="165879" cy="16587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07" tIns="41052" rIns="82107" bIns="41052"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sp>
        <p:nvSpPr>
          <p:cNvPr id="118" name="Rounded Rectangle 117"/>
          <p:cNvSpPr>
            <a:spLocks noChangeAspect="1"/>
          </p:cNvSpPr>
          <p:nvPr/>
        </p:nvSpPr>
        <p:spPr bwMode="auto">
          <a:xfrm>
            <a:off x="1816704" y="4129008"/>
            <a:ext cx="164497" cy="165879"/>
          </a:xfrm>
          <a:prstGeom prst="roundRect">
            <a:avLst>
              <a:gd name="adj" fmla="val 7841"/>
            </a:avLst>
          </a:prstGeom>
          <a:solidFill>
            <a:srgbClr val="FF0000"/>
          </a:solidFill>
          <a:ln w="9525" cap="flat" cmpd="sng" algn="ctr">
            <a:solidFill>
              <a:schemeClr val="bg1">
                <a:lumMod val="95000"/>
              </a:schemeClr>
            </a:solidFill>
            <a:prstDash val="solid"/>
            <a:round/>
            <a:headEnd type="none" w="med" len="med"/>
            <a:tailEnd type="none" w="med" len="med"/>
          </a:ln>
          <a:effectLst/>
        </p:spPr>
        <p:txBody>
          <a:bodyPr lIns="82107" tIns="41052" rIns="82107" bIns="41052"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sp>
        <p:nvSpPr>
          <p:cNvPr id="121" name="Rounded Rectangle 120"/>
          <p:cNvSpPr>
            <a:spLocks noChangeAspect="1"/>
          </p:cNvSpPr>
          <p:nvPr/>
        </p:nvSpPr>
        <p:spPr bwMode="auto">
          <a:xfrm>
            <a:off x="1816704" y="3415521"/>
            <a:ext cx="165879" cy="16587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07" tIns="41052" rIns="82107" bIns="41052"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sp>
        <p:nvSpPr>
          <p:cNvPr id="122" name="Rounded Rectangle 121"/>
          <p:cNvSpPr>
            <a:spLocks noChangeAspect="1"/>
          </p:cNvSpPr>
          <p:nvPr/>
        </p:nvSpPr>
        <p:spPr bwMode="auto">
          <a:xfrm>
            <a:off x="1816704" y="3891179"/>
            <a:ext cx="164496" cy="16587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07" tIns="41052" rIns="82107" bIns="41052"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sp>
        <p:nvSpPr>
          <p:cNvPr id="126" name="Rounded Rectangle 125"/>
          <p:cNvSpPr/>
          <p:nvPr/>
        </p:nvSpPr>
        <p:spPr bwMode="auto">
          <a:xfrm>
            <a:off x="3655016" y="3156900"/>
            <a:ext cx="1867849" cy="1133744"/>
          </a:xfrm>
          <a:prstGeom prst="roundRect">
            <a:avLst>
              <a:gd name="adj" fmla="val 7528"/>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82107" tIns="41052" rIns="82107" bIns="91422" anchor="b"/>
          <a:lstStyle/>
          <a:p>
            <a:pPr algn="ctr"/>
            <a:r>
              <a:rPr lang="en-US" sz="1000" dirty="0">
                <a:solidFill>
                  <a:srgbClr val="FFFFFF">
                    <a:lumMod val="50000"/>
                  </a:srgbClr>
                </a:solidFill>
                <a:ea typeface="MS PGothic" pitchFamily="34" charset="-128"/>
              </a:rPr>
              <a:t>                </a:t>
            </a:r>
          </a:p>
        </p:txBody>
      </p:sp>
      <p:pic>
        <p:nvPicPr>
          <p:cNvPr id="141" name="Picture 218"/>
          <p:cNvPicPr>
            <a:picLocks noChangeAspect="1" noChangeArrowheads="1"/>
          </p:cNvPicPr>
          <p:nvPr/>
        </p:nvPicPr>
        <p:blipFill>
          <a:blip r:embed="rId3" cstate="print"/>
          <a:srcRect/>
          <a:stretch>
            <a:fillRect/>
          </a:stretch>
        </p:blipFill>
        <p:spPr bwMode="auto">
          <a:xfrm>
            <a:off x="4182293" y="3328149"/>
            <a:ext cx="874852" cy="582673"/>
          </a:xfrm>
          <a:prstGeom prst="rect">
            <a:avLst/>
          </a:prstGeom>
          <a:noFill/>
          <a:ln w="9525" algn="ctr">
            <a:noFill/>
            <a:miter lim="800000"/>
            <a:headEnd/>
            <a:tailEnd/>
          </a:ln>
        </p:spPr>
      </p:pic>
      <p:sp>
        <p:nvSpPr>
          <p:cNvPr id="138" name="AutoShape 115"/>
          <p:cNvSpPr>
            <a:spLocks noChangeArrowheads="1"/>
          </p:cNvSpPr>
          <p:nvPr/>
        </p:nvSpPr>
        <p:spPr bwMode="auto">
          <a:xfrm flipH="1">
            <a:off x="5060659" y="3514866"/>
            <a:ext cx="381127" cy="337011"/>
          </a:xfrm>
          <a:prstGeom prst="rect">
            <a:avLst/>
          </a:prstGeom>
          <a:noFill/>
          <a:ln w="12700">
            <a:noFill/>
            <a:miter lim="800000"/>
            <a:headEnd/>
            <a:tailEnd/>
          </a:ln>
          <a:effectLst/>
        </p:spPr>
        <p:txBody>
          <a:bodyPr wrap="none" lIns="73010" tIns="36504" rIns="73010" bIns="36504" anchor="ctr"/>
          <a:lstStyle/>
          <a:p>
            <a:pPr algn="ctr" defTabSz="814223">
              <a:defRPr/>
            </a:pPr>
            <a:r>
              <a:rPr lang="en-US" sz="900" b="1" dirty="0">
                <a:solidFill>
                  <a:srgbClr val="333333"/>
                </a:solidFill>
                <a:latin typeface="Arial"/>
                <a:ea typeface="Arial" charset="0"/>
                <a:cs typeface="Arial" charset="0"/>
              </a:rPr>
              <a:t>Nexus</a:t>
            </a:r>
          </a:p>
          <a:p>
            <a:pPr algn="ctr" defTabSz="814223">
              <a:defRPr/>
            </a:pPr>
            <a:r>
              <a:rPr lang="en-US" sz="900" b="1" dirty="0">
                <a:solidFill>
                  <a:srgbClr val="333333"/>
                </a:solidFill>
                <a:latin typeface="Arial"/>
                <a:ea typeface="Arial" charset="0"/>
                <a:cs typeface="Arial" charset="0"/>
              </a:rPr>
              <a:t>1000V</a:t>
            </a:r>
          </a:p>
          <a:p>
            <a:pPr algn="ctr" defTabSz="814223">
              <a:defRPr/>
            </a:pPr>
            <a:r>
              <a:rPr lang="en-US" sz="900" b="1" dirty="0">
                <a:solidFill>
                  <a:srgbClr val="333333"/>
                </a:solidFill>
                <a:latin typeface="Arial"/>
                <a:ea typeface="Arial" charset="0"/>
                <a:cs typeface="Arial" charset="0"/>
              </a:rPr>
              <a:t> VEM</a:t>
            </a:r>
          </a:p>
        </p:txBody>
      </p:sp>
      <p:grpSp>
        <p:nvGrpSpPr>
          <p:cNvPr id="2" name="Group 153"/>
          <p:cNvGrpSpPr/>
          <p:nvPr/>
        </p:nvGrpSpPr>
        <p:grpSpPr>
          <a:xfrm>
            <a:off x="647701" y="3619492"/>
            <a:ext cx="3534592" cy="2123943"/>
            <a:chOff x="647700" y="3619479"/>
            <a:chExt cx="3534592" cy="2123943"/>
          </a:xfrm>
        </p:grpSpPr>
        <p:sp>
          <p:nvSpPr>
            <p:cNvPr id="120" name="Rectangle 119"/>
            <p:cNvSpPr/>
            <p:nvPr/>
          </p:nvSpPr>
          <p:spPr bwMode="auto">
            <a:xfrm>
              <a:off x="647700" y="4505172"/>
              <a:ext cx="2152650" cy="1238250"/>
            </a:xfrm>
            <a:prstGeom prst="rect">
              <a:avLst/>
            </a:prstGeom>
            <a:solidFill>
              <a:schemeClr val="bg1">
                <a:lumMod val="65000"/>
              </a:schemeClr>
            </a:solidFill>
            <a:ln w="9525" cap="flat" cmpd="sng" algn="ctr">
              <a:noFill/>
              <a:prstDash val="solid"/>
              <a:round/>
              <a:headEnd type="none" w="med" len="med"/>
              <a:tailEnd type="none" w="med" len="med"/>
            </a:ln>
            <a:effectLst/>
          </p:spPr>
          <p:txBody>
            <a:bodyPr lIns="82124" tIns="41061" rIns="82124" bIns="41061" anchor="ctr"/>
            <a:lstStyle/>
            <a:p>
              <a:pPr marL="236490" indent="-236490" algn="ctr" defTabSz="814223">
                <a:lnSpc>
                  <a:spcPct val="85000"/>
                </a:lnSpc>
                <a:spcBef>
                  <a:spcPct val="50000"/>
                </a:spcBef>
                <a:buClr>
                  <a:srgbClr val="0183B7"/>
                </a:buClr>
                <a:buSzPct val="100000"/>
                <a:defRPr/>
              </a:pPr>
              <a:r>
                <a:rPr lang="en-US" sz="1400" dirty="0">
                  <a:solidFill>
                    <a:srgbClr val="FFFFFF"/>
                  </a:solidFill>
                  <a:ea typeface="ＭＳ Ｐゴシック" charset="-128"/>
                  <a:cs typeface="ＭＳ Ｐゴシック" charset="-128"/>
                </a:rPr>
                <a:t>VM Connection Policy</a:t>
              </a:r>
            </a:p>
            <a:p>
              <a:pPr marL="174589" indent="-114277" defTabSz="814223">
                <a:lnSpc>
                  <a:spcPct val="85000"/>
                </a:lnSpc>
                <a:spcBef>
                  <a:spcPct val="50000"/>
                </a:spcBef>
                <a:buSzPct val="100000"/>
                <a:buFont typeface="Arial" charset="0"/>
                <a:buChar char="•"/>
                <a:defRPr/>
              </a:pPr>
              <a:r>
                <a:rPr lang="en-US" sz="1200" dirty="0">
                  <a:solidFill>
                    <a:srgbClr val="FFFFFF"/>
                  </a:solidFill>
                  <a:ea typeface="ＭＳ Ｐゴシック" charset="-128"/>
                  <a:cs typeface="ＭＳ Ｐゴシック" charset="-128"/>
                </a:rPr>
                <a:t>Defined in the network</a:t>
              </a:r>
            </a:p>
            <a:p>
              <a:pPr marL="174589" indent="-114277" defTabSz="814223">
                <a:lnSpc>
                  <a:spcPct val="85000"/>
                </a:lnSpc>
                <a:spcBef>
                  <a:spcPct val="50000"/>
                </a:spcBef>
                <a:buSzPct val="100000"/>
                <a:buFont typeface="Arial" charset="0"/>
                <a:buChar char="•"/>
                <a:defRPr/>
              </a:pPr>
              <a:r>
                <a:rPr lang="en-US" sz="1200" dirty="0">
                  <a:solidFill>
                    <a:srgbClr val="FFFFFF"/>
                  </a:solidFill>
                  <a:ea typeface="ＭＳ Ｐゴシック" charset="-128"/>
                  <a:cs typeface="ＭＳ Ｐゴシック" charset="-128"/>
                </a:rPr>
                <a:t>Applied in </a:t>
              </a:r>
              <a:r>
                <a:rPr lang="en-US" sz="1200" dirty="0" err="1">
                  <a:solidFill>
                    <a:srgbClr val="FFFFFF"/>
                  </a:solidFill>
                  <a:ea typeface="ＭＳ Ｐゴシック" charset="-128"/>
                  <a:cs typeface="ＭＳ Ｐゴシック" charset="-128"/>
                </a:rPr>
                <a:t>SCVMM</a:t>
              </a:r>
              <a:endParaRPr lang="en-US" sz="1200" dirty="0">
                <a:solidFill>
                  <a:srgbClr val="FFFFFF"/>
                </a:solidFill>
                <a:ea typeface="ＭＳ Ｐゴシック" charset="-128"/>
                <a:cs typeface="ＭＳ Ｐゴシック" charset="-128"/>
              </a:endParaRPr>
            </a:p>
          </p:txBody>
        </p:sp>
        <p:cxnSp>
          <p:nvCxnSpPr>
            <p:cNvPr id="190" name="Elbow Connector 189"/>
            <p:cNvCxnSpPr>
              <a:stCxn id="141" idx="1"/>
              <a:endCxn id="120" idx="3"/>
            </p:cNvCxnSpPr>
            <p:nvPr/>
          </p:nvCxnSpPr>
          <p:spPr>
            <a:xfrm rot="10800000" flipV="1">
              <a:off x="2800350" y="3619479"/>
              <a:ext cx="1381942" cy="1504817"/>
            </a:xfrm>
            <a:prstGeom prst="bentConnector3">
              <a:avLst>
                <a:gd name="adj1" fmla="val 50000"/>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9" name="Isosceles Triangle 198"/>
          <p:cNvSpPr/>
          <p:nvPr/>
        </p:nvSpPr>
        <p:spPr bwMode="auto">
          <a:xfrm rot="10800000">
            <a:off x="6443004" y="4304727"/>
            <a:ext cx="1800664" cy="754105"/>
          </a:xfrm>
          <a:prstGeom prst="triangle">
            <a:avLst/>
          </a:prstGeom>
          <a:gradFill flip="none" rotWithShape="1">
            <a:gsLst>
              <a:gs pos="0">
                <a:schemeClr val="tx2">
                  <a:lumMod val="20000"/>
                  <a:lumOff val="80000"/>
                  <a:shade val="30000"/>
                  <a:satMod val="115000"/>
                  <a:alpha val="0"/>
                </a:schemeClr>
              </a:gs>
              <a:gs pos="56000">
                <a:schemeClr val="accent4">
                  <a:lumMod val="75000"/>
                  <a:alpha val="18000"/>
                </a:schemeClr>
              </a:gs>
            </a:gsLst>
            <a:lin ang="16200000" scaled="1"/>
            <a:tileRect/>
          </a:gradFill>
          <a:ln w="9525" cap="flat" cmpd="sng" algn="ctr">
            <a:noFill/>
            <a:prstDash val="solid"/>
            <a:round/>
            <a:headEnd type="none" w="med" len="med"/>
            <a:tailEnd type="none" w="med" len="med"/>
          </a:ln>
          <a:effectLst/>
        </p:spPr>
        <p:txBody>
          <a:bodyPr lIns="82107" tIns="41052" rIns="82107" bIns="41052"/>
          <a:lstStyle/>
          <a:p>
            <a:pPr eaLnBrk="0" hangingPunct="0"/>
            <a:endParaRPr lang="en-US" b="1" dirty="0">
              <a:solidFill>
                <a:srgbClr val="000000"/>
              </a:solidFill>
              <a:effectLst>
                <a:outerShdw blurRad="38100" dist="38100" dir="2700000" algn="tl">
                  <a:srgbClr val="FFFFFF"/>
                </a:outerShdw>
              </a:effectLst>
            </a:endParaRPr>
          </a:p>
        </p:txBody>
      </p:sp>
      <p:grpSp>
        <p:nvGrpSpPr>
          <p:cNvPr id="3" name="Group 70"/>
          <p:cNvGrpSpPr/>
          <p:nvPr/>
        </p:nvGrpSpPr>
        <p:grpSpPr>
          <a:xfrm>
            <a:off x="4144731" y="2694674"/>
            <a:ext cx="439633" cy="694471"/>
            <a:chOff x="4144721" y="2698768"/>
            <a:chExt cx="439633" cy="694470"/>
          </a:xfrm>
        </p:grpSpPr>
        <p:sp>
          <p:nvSpPr>
            <p:cNvPr id="72" name="Line 7"/>
            <p:cNvSpPr>
              <a:spLocks noChangeShapeType="1"/>
            </p:cNvSpPr>
            <p:nvPr/>
          </p:nvSpPr>
          <p:spPr bwMode="auto">
            <a:xfrm>
              <a:off x="4321289" y="2945230"/>
              <a:ext cx="181204" cy="408252"/>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solidFill>
                  <a:srgbClr val="0096D6"/>
                </a:solidFill>
              </a:endParaRPr>
            </a:p>
          </p:txBody>
        </p:sp>
        <p:sp>
          <p:nvSpPr>
            <p:cNvPr id="73" name="Rounded Rectangle 6"/>
            <p:cNvSpPr>
              <a:spLocks noChangeAspect="1"/>
            </p:cNvSpPr>
            <p:nvPr/>
          </p:nvSpPr>
          <p:spPr bwMode="auto">
            <a:xfrm>
              <a:off x="4144721"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74" name="Rounded Rectangle 73"/>
            <p:cNvSpPr>
              <a:spLocks noChangeAspect="1"/>
            </p:cNvSpPr>
            <p:nvPr/>
          </p:nvSpPr>
          <p:spPr bwMode="auto">
            <a:xfrm>
              <a:off x="4428635" y="3237519"/>
              <a:ext cx="155719" cy="15571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grpSp>
      <p:grpSp>
        <p:nvGrpSpPr>
          <p:cNvPr id="4" name="Group 74"/>
          <p:cNvGrpSpPr/>
          <p:nvPr/>
        </p:nvGrpSpPr>
        <p:grpSpPr>
          <a:xfrm>
            <a:off x="3652249" y="2694674"/>
            <a:ext cx="740489" cy="694471"/>
            <a:chOff x="3652242" y="2698768"/>
            <a:chExt cx="740489" cy="694470"/>
          </a:xfrm>
        </p:grpSpPr>
        <p:sp>
          <p:nvSpPr>
            <p:cNvPr id="76" name="Line 6"/>
            <p:cNvSpPr>
              <a:spLocks noChangeShapeType="1"/>
            </p:cNvSpPr>
            <p:nvPr/>
          </p:nvSpPr>
          <p:spPr bwMode="auto">
            <a:xfrm>
              <a:off x="3851496" y="2957883"/>
              <a:ext cx="469793" cy="408252"/>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solidFill>
                  <a:srgbClr val="0096D6"/>
                </a:solidFill>
              </a:endParaRPr>
            </a:p>
          </p:txBody>
        </p:sp>
        <p:sp>
          <p:nvSpPr>
            <p:cNvPr id="77" name="Rounded Rectangle 6"/>
            <p:cNvSpPr>
              <a:spLocks noChangeAspect="1"/>
            </p:cNvSpPr>
            <p:nvPr/>
          </p:nvSpPr>
          <p:spPr bwMode="auto">
            <a:xfrm>
              <a:off x="3652242"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78" name="Rounded Rectangle 77"/>
            <p:cNvSpPr>
              <a:spLocks noChangeAspect="1"/>
            </p:cNvSpPr>
            <p:nvPr/>
          </p:nvSpPr>
          <p:spPr bwMode="auto">
            <a:xfrm>
              <a:off x="4237012" y="3237519"/>
              <a:ext cx="155719" cy="15571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grpSp>
      <p:grpSp>
        <p:nvGrpSpPr>
          <p:cNvPr id="5" name="Group 78"/>
          <p:cNvGrpSpPr/>
          <p:nvPr/>
        </p:nvGrpSpPr>
        <p:grpSpPr>
          <a:xfrm>
            <a:off x="4620259" y="2694674"/>
            <a:ext cx="409100" cy="694471"/>
            <a:chOff x="4620258" y="2698768"/>
            <a:chExt cx="409100" cy="694470"/>
          </a:xfrm>
        </p:grpSpPr>
        <p:sp>
          <p:nvSpPr>
            <p:cNvPr id="80" name="Line 11"/>
            <p:cNvSpPr>
              <a:spLocks noChangeShapeType="1"/>
            </p:cNvSpPr>
            <p:nvPr/>
          </p:nvSpPr>
          <p:spPr bwMode="auto">
            <a:xfrm flipH="1">
              <a:off x="4693409" y="2998570"/>
              <a:ext cx="119078" cy="342556"/>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solidFill>
                  <a:srgbClr val="0096D6"/>
                </a:solidFill>
              </a:endParaRPr>
            </a:p>
          </p:txBody>
        </p:sp>
        <p:sp>
          <p:nvSpPr>
            <p:cNvPr id="81" name="Rounded Rectangle 6"/>
            <p:cNvSpPr>
              <a:spLocks noChangeAspect="1"/>
            </p:cNvSpPr>
            <p:nvPr/>
          </p:nvSpPr>
          <p:spPr bwMode="auto">
            <a:xfrm>
              <a:off x="4637201"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82" name="Rounded Rectangle 81"/>
            <p:cNvSpPr>
              <a:spLocks noChangeAspect="1"/>
            </p:cNvSpPr>
            <p:nvPr/>
          </p:nvSpPr>
          <p:spPr bwMode="auto">
            <a:xfrm>
              <a:off x="4620258" y="3237519"/>
              <a:ext cx="154421" cy="15571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grpSp>
      <p:grpSp>
        <p:nvGrpSpPr>
          <p:cNvPr id="6" name="Group 82"/>
          <p:cNvGrpSpPr/>
          <p:nvPr/>
        </p:nvGrpSpPr>
        <p:grpSpPr>
          <a:xfrm>
            <a:off x="4810588" y="2694674"/>
            <a:ext cx="711257" cy="694471"/>
            <a:chOff x="4810581" y="2698768"/>
            <a:chExt cx="711257" cy="694470"/>
          </a:xfrm>
        </p:grpSpPr>
        <p:sp>
          <p:nvSpPr>
            <p:cNvPr id="88" name="Line 10"/>
            <p:cNvSpPr>
              <a:spLocks noChangeShapeType="1"/>
            </p:cNvSpPr>
            <p:nvPr/>
          </p:nvSpPr>
          <p:spPr bwMode="auto">
            <a:xfrm flipH="1">
              <a:off x="4852889" y="2964052"/>
              <a:ext cx="474491" cy="402083"/>
            </a:xfrm>
            <a:prstGeom prst="line">
              <a:avLst/>
            </a:prstGeom>
            <a:noFill/>
            <a:ln w="19050">
              <a:solidFill>
                <a:schemeClr val="bg1">
                  <a:lumMod val="50000"/>
                </a:schemeClr>
              </a:solidFill>
              <a:round/>
              <a:headEnd/>
              <a:tailEnd/>
            </a:ln>
          </p:spPr>
          <p:txBody>
            <a:bodyPr wrap="square" lIns="82124" tIns="41061" rIns="82124" bIns="41061" anchor="ctr">
              <a:spAutoFit/>
            </a:bodyPr>
            <a:lstStyle/>
            <a:p>
              <a:endParaRPr lang="en-US" sz="1400" dirty="0">
                <a:solidFill>
                  <a:srgbClr val="0096D6"/>
                </a:solidFill>
              </a:endParaRPr>
            </a:p>
          </p:txBody>
        </p:sp>
        <p:sp>
          <p:nvSpPr>
            <p:cNvPr id="93" name="Rounded Rectangle 92"/>
            <p:cNvSpPr>
              <a:spLocks noChangeAspect="1"/>
            </p:cNvSpPr>
            <p:nvPr/>
          </p:nvSpPr>
          <p:spPr bwMode="auto">
            <a:xfrm>
              <a:off x="4810581" y="3237519"/>
              <a:ext cx="154422" cy="155719"/>
            </a:xfrm>
            <a:prstGeom prst="roundRect">
              <a:avLst>
                <a:gd name="adj" fmla="val 7841"/>
              </a:avLst>
            </a:prstGeom>
            <a:solidFill>
              <a:srgbClr val="FF0000"/>
            </a:soli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sp>
          <p:nvSpPr>
            <p:cNvPr id="104" name="Rounded Rectangle 6"/>
            <p:cNvSpPr>
              <a:spLocks noChangeAspect="1"/>
            </p:cNvSpPr>
            <p:nvPr/>
          </p:nvSpPr>
          <p:spPr bwMode="auto">
            <a:xfrm>
              <a:off x="5129681"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grpSp>
      <p:grpSp>
        <p:nvGrpSpPr>
          <p:cNvPr id="7" name="Group 106"/>
          <p:cNvGrpSpPr/>
          <p:nvPr/>
        </p:nvGrpSpPr>
        <p:grpSpPr>
          <a:xfrm>
            <a:off x="6902432" y="2694665"/>
            <a:ext cx="439632" cy="694472"/>
            <a:chOff x="6902432" y="2656563"/>
            <a:chExt cx="439632" cy="694472"/>
          </a:xfrm>
        </p:grpSpPr>
        <p:sp>
          <p:nvSpPr>
            <p:cNvPr id="108" name="Line 7"/>
            <p:cNvSpPr>
              <a:spLocks noChangeShapeType="1"/>
            </p:cNvSpPr>
            <p:nvPr/>
          </p:nvSpPr>
          <p:spPr bwMode="auto">
            <a:xfrm>
              <a:off x="7063760" y="2903025"/>
              <a:ext cx="181204" cy="408252"/>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solidFill>
                  <a:srgbClr val="0096D6"/>
                </a:solidFill>
              </a:endParaRPr>
            </a:p>
          </p:txBody>
        </p:sp>
        <p:sp>
          <p:nvSpPr>
            <p:cNvPr id="110" name="Rounded Rectangle 6"/>
            <p:cNvSpPr>
              <a:spLocks noChangeAspect="1"/>
            </p:cNvSpPr>
            <p:nvPr/>
          </p:nvSpPr>
          <p:spPr bwMode="auto">
            <a:xfrm>
              <a:off x="6902432" y="2656563"/>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113" name="Rounded Rectangle 112"/>
            <p:cNvSpPr>
              <a:spLocks noChangeAspect="1"/>
            </p:cNvSpPr>
            <p:nvPr/>
          </p:nvSpPr>
          <p:spPr bwMode="auto">
            <a:xfrm>
              <a:off x="7186345" y="3195316"/>
              <a:ext cx="155719" cy="15571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grpSp>
      <p:grpSp>
        <p:nvGrpSpPr>
          <p:cNvPr id="8" name="Group 113"/>
          <p:cNvGrpSpPr/>
          <p:nvPr/>
        </p:nvGrpSpPr>
        <p:grpSpPr>
          <a:xfrm>
            <a:off x="6409953" y="2694665"/>
            <a:ext cx="740488" cy="694472"/>
            <a:chOff x="6409953" y="2656563"/>
            <a:chExt cx="740488" cy="694472"/>
          </a:xfrm>
        </p:grpSpPr>
        <p:sp>
          <p:nvSpPr>
            <p:cNvPr id="115" name="Line 6"/>
            <p:cNvSpPr>
              <a:spLocks noChangeShapeType="1"/>
            </p:cNvSpPr>
            <p:nvPr/>
          </p:nvSpPr>
          <p:spPr bwMode="auto">
            <a:xfrm>
              <a:off x="6571107" y="2877578"/>
              <a:ext cx="469793" cy="408252"/>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solidFill>
                  <a:srgbClr val="0096D6"/>
                </a:solidFill>
              </a:endParaRPr>
            </a:p>
          </p:txBody>
        </p:sp>
        <p:sp>
          <p:nvSpPr>
            <p:cNvPr id="116" name="Rounded Rectangle 6"/>
            <p:cNvSpPr>
              <a:spLocks noChangeAspect="1"/>
            </p:cNvSpPr>
            <p:nvPr/>
          </p:nvSpPr>
          <p:spPr bwMode="auto">
            <a:xfrm>
              <a:off x="6409953" y="2656563"/>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123" name="Rounded Rectangle 122"/>
            <p:cNvSpPr>
              <a:spLocks noChangeAspect="1"/>
            </p:cNvSpPr>
            <p:nvPr/>
          </p:nvSpPr>
          <p:spPr bwMode="auto">
            <a:xfrm>
              <a:off x="6994722" y="3195316"/>
              <a:ext cx="155719" cy="15571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grpSp>
      <p:grpSp>
        <p:nvGrpSpPr>
          <p:cNvPr id="9" name="Group 123"/>
          <p:cNvGrpSpPr/>
          <p:nvPr/>
        </p:nvGrpSpPr>
        <p:grpSpPr>
          <a:xfrm>
            <a:off x="7377973" y="2694665"/>
            <a:ext cx="409101" cy="694472"/>
            <a:chOff x="7377968" y="2656563"/>
            <a:chExt cx="409101" cy="694472"/>
          </a:xfrm>
        </p:grpSpPr>
        <p:sp>
          <p:nvSpPr>
            <p:cNvPr id="125" name="Line 11"/>
            <p:cNvSpPr>
              <a:spLocks noChangeShapeType="1"/>
            </p:cNvSpPr>
            <p:nvPr/>
          </p:nvSpPr>
          <p:spPr bwMode="auto">
            <a:xfrm flipH="1">
              <a:off x="7451120" y="2956365"/>
              <a:ext cx="119078" cy="342556"/>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solidFill>
                  <a:srgbClr val="0096D6"/>
                </a:solidFill>
              </a:endParaRPr>
            </a:p>
          </p:txBody>
        </p:sp>
        <p:sp>
          <p:nvSpPr>
            <p:cNvPr id="137" name="Rounded Rectangle 6"/>
            <p:cNvSpPr>
              <a:spLocks noChangeAspect="1"/>
            </p:cNvSpPr>
            <p:nvPr/>
          </p:nvSpPr>
          <p:spPr bwMode="auto">
            <a:xfrm>
              <a:off x="7394912" y="2656563"/>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145" name="Rounded Rectangle 144"/>
            <p:cNvSpPr>
              <a:spLocks noChangeAspect="1"/>
            </p:cNvSpPr>
            <p:nvPr/>
          </p:nvSpPr>
          <p:spPr bwMode="auto">
            <a:xfrm>
              <a:off x="7377968" y="3195316"/>
              <a:ext cx="154421" cy="15571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grpSp>
      <p:grpSp>
        <p:nvGrpSpPr>
          <p:cNvPr id="10" name="Group 145"/>
          <p:cNvGrpSpPr/>
          <p:nvPr/>
        </p:nvGrpSpPr>
        <p:grpSpPr>
          <a:xfrm>
            <a:off x="7568292" y="2694665"/>
            <a:ext cx="711258" cy="694472"/>
            <a:chOff x="7568291" y="2656563"/>
            <a:chExt cx="711258" cy="694472"/>
          </a:xfrm>
        </p:grpSpPr>
        <p:sp>
          <p:nvSpPr>
            <p:cNvPr id="150" name="Line 10"/>
            <p:cNvSpPr>
              <a:spLocks noChangeShapeType="1"/>
            </p:cNvSpPr>
            <p:nvPr/>
          </p:nvSpPr>
          <p:spPr bwMode="auto">
            <a:xfrm flipH="1">
              <a:off x="7610600" y="2921847"/>
              <a:ext cx="474491" cy="402083"/>
            </a:xfrm>
            <a:prstGeom prst="line">
              <a:avLst/>
            </a:prstGeom>
            <a:noFill/>
            <a:ln w="19050">
              <a:solidFill>
                <a:schemeClr val="bg1">
                  <a:lumMod val="50000"/>
                </a:schemeClr>
              </a:solidFill>
              <a:round/>
              <a:headEnd/>
              <a:tailEnd/>
            </a:ln>
          </p:spPr>
          <p:txBody>
            <a:bodyPr wrap="square" lIns="82124" tIns="41061" rIns="82124" bIns="41061" anchor="ctr">
              <a:spAutoFit/>
            </a:bodyPr>
            <a:lstStyle/>
            <a:p>
              <a:endParaRPr lang="en-US" sz="1400" dirty="0">
                <a:solidFill>
                  <a:srgbClr val="0096D6"/>
                </a:solidFill>
              </a:endParaRPr>
            </a:p>
          </p:txBody>
        </p:sp>
        <p:sp>
          <p:nvSpPr>
            <p:cNvPr id="152" name="Rounded Rectangle 151"/>
            <p:cNvSpPr>
              <a:spLocks noChangeAspect="1"/>
            </p:cNvSpPr>
            <p:nvPr/>
          </p:nvSpPr>
          <p:spPr bwMode="auto">
            <a:xfrm>
              <a:off x="7568291" y="3195316"/>
              <a:ext cx="154422" cy="155719"/>
            </a:xfrm>
            <a:prstGeom prst="roundRect">
              <a:avLst>
                <a:gd name="adj" fmla="val 7841"/>
              </a:avLst>
            </a:prstGeom>
            <a:solidFill>
              <a:srgbClr val="FF0000"/>
            </a:soli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sp>
          <p:nvSpPr>
            <p:cNvPr id="153" name="Rounded Rectangle 6"/>
            <p:cNvSpPr>
              <a:spLocks noChangeAspect="1"/>
            </p:cNvSpPr>
            <p:nvPr/>
          </p:nvSpPr>
          <p:spPr bwMode="auto">
            <a:xfrm>
              <a:off x="7887392" y="2656563"/>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grpSp>
      <p:sp>
        <p:nvSpPr>
          <p:cNvPr id="89" name="Line 11"/>
          <p:cNvSpPr>
            <a:spLocks noChangeShapeType="1"/>
          </p:cNvSpPr>
          <p:nvPr/>
        </p:nvSpPr>
        <p:spPr bwMode="auto">
          <a:xfrm flipH="1">
            <a:off x="6469063" y="5697415"/>
            <a:ext cx="986814" cy="128996"/>
          </a:xfrm>
          <a:prstGeom prst="line">
            <a:avLst/>
          </a:prstGeom>
          <a:noFill/>
          <a:ln w="19050">
            <a:solidFill>
              <a:srgbClr val="515151"/>
            </a:solidFill>
            <a:round/>
            <a:headEnd/>
            <a:tailEnd/>
          </a:ln>
        </p:spPr>
        <p:txBody>
          <a:bodyPr wrap="square" lIns="82107" tIns="41052" rIns="82107" bIns="41052" anchor="ctr">
            <a:spAutoFit/>
          </a:bodyPr>
          <a:lstStyle/>
          <a:p>
            <a:endParaRPr lang="en-US" dirty="0">
              <a:solidFill>
                <a:srgbClr val="0096D6"/>
              </a:solidFill>
            </a:endParaRPr>
          </a:p>
        </p:txBody>
      </p:sp>
      <p:sp>
        <p:nvSpPr>
          <p:cNvPr id="90" name="Line 11"/>
          <p:cNvSpPr>
            <a:spLocks noChangeShapeType="1"/>
          </p:cNvSpPr>
          <p:nvPr/>
        </p:nvSpPr>
        <p:spPr bwMode="auto">
          <a:xfrm flipH="1" flipV="1">
            <a:off x="4564068" y="5742286"/>
            <a:ext cx="1006743" cy="67679"/>
          </a:xfrm>
          <a:prstGeom prst="line">
            <a:avLst/>
          </a:prstGeom>
          <a:noFill/>
          <a:ln w="19050">
            <a:solidFill>
              <a:srgbClr val="515151"/>
            </a:solidFill>
            <a:round/>
            <a:headEnd/>
            <a:tailEnd/>
          </a:ln>
        </p:spPr>
        <p:txBody>
          <a:bodyPr wrap="square" lIns="82107" tIns="41052" rIns="82107" bIns="41052" anchor="ctr">
            <a:spAutoFit/>
          </a:bodyPr>
          <a:lstStyle/>
          <a:p>
            <a:endParaRPr lang="en-US" dirty="0">
              <a:solidFill>
                <a:srgbClr val="0096D6"/>
              </a:solidFill>
            </a:endParaRPr>
          </a:p>
        </p:txBody>
      </p:sp>
      <p:sp>
        <p:nvSpPr>
          <p:cNvPr id="91" name="Line 7"/>
          <p:cNvSpPr>
            <a:spLocks noChangeShapeType="1"/>
          </p:cNvSpPr>
          <p:nvPr/>
        </p:nvSpPr>
        <p:spPr bwMode="auto">
          <a:xfrm>
            <a:off x="4576772" y="5140622"/>
            <a:ext cx="827087" cy="565151"/>
          </a:xfrm>
          <a:prstGeom prst="line">
            <a:avLst/>
          </a:prstGeom>
          <a:noFill/>
          <a:ln w="19050">
            <a:solidFill>
              <a:srgbClr val="515151"/>
            </a:solidFill>
            <a:round/>
            <a:headEnd/>
            <a:tailEnd/>
          </a:ln>
        </p:spPr>
        <p:txBody>
          <a:bodyPr lIns="82107" tIns="41052" rIns="82107" bIns="41052" anchor="ctr">
            <a:spAutoFit/>
          </a:bodyPr>
          <a:lstStyle/>
          <a:p>
            <a:endParaRPr lang="en-US" dirty="0">
              <a:solidFill>
                <a:srgbClr val="0096D6"/>
              </a:solidFill>
            </a:endParaRPr>
          </a:p>
        </p:txBody>
      </p:sp>
      <p:sp>
        <p:nvSpPr>
          <p:cNvPr id="92" name="Line 11"/>
          <p:cNvSpPr>
            <a:spLocks noChangeShapeType="1"/>
          </p:cNvSpPr>
          <p:nvPr/>
        </p:nvSpPr>
        <p:spPr bwMode="auto">
          <a:xfrm>
            <a:off x="4783138" y="5145375"/>
            <a:ext cx="1397000" cy="546100"/>
          </a:xfrm>
          <a:prstGeom prst="line">
            <a:avLst/>
          </a:prstGeom>
          <a:noFill/>
          <a:ln w="19050">
            <a:solidFill>
              <a:srgbClr val="515151"/>
            </a:solidFill>
            <a:round/>
            <a:headEnd/>
            <a:tailEnd/>
          </a:ln>
        </p:spPr>
        <p:txBody>
          <a:bodyPr lIns="82107" tIns="41052" rIns="82107" bIns="41052" anchor="ctr">
            <a:spAutoFit/>
          </a:bodyPr>
          <a:lstStyle/>
          <a:p>
            <a:endParaRPr lang="en-US" dirty="0">
              <a:solidFill>
                <a:srgbClr val="0096D6"/>
              </a:solidFill>
            </a:endParaRPr>
          </a:p>
        </p:txBody>
      </p:sp>
      <p:sp>
        <p:nvSpPr>
          <p:cNvPr id="94" name="Line 7"/>
          <p:cNvSpPr>
            <a:spLocks noChangeShapeType="1"/>
          </p:cNvSpPr>
          <p:nvPr/>
        </p:nvSpPr>
        <p:spPr bwMode="auto">
          <a:xfrm flipH="1">
            <a:off x="5403850" y="5123161"/>
            <a:ext cx="1727200" cy="568325"/>
          </a:xfrm>
          <a:prstGeom prst="line">
            <a:avLst/>
          </a:prstGeom>
          <a:noFill/>
          <a:ln w="19050">
            <a:solidFill>
              <a:srgbClr val="515151"/>
            </a:solidFill>
            <a:round/>
            <a:headEnd/>
            <a:tailEnd/>
          </a:ln>
        </p:spPr>
        <p:txBody>
          <a:bodyPr lIns="82107" tIns="41052" rIns="82107" bIns="41052" anchor="ctr">
            <a:spAutoFit/>
          </a:bodyPr>
          <a:lstStyle/>
          <a:p>
            <a:endParaRPr lang="en-US" dirty="0">
              <a:solidFill>
                <a:srgbClr val="0096D6"/>
              </a:solidFill>
            </a:endParaRPr>
          </a:p>
        </p:txBody>
      </p:sp>
      <p:sp>
        <p:nvSpPr>
          <p:cNvPr id="95" name="Line 11"/>
          <p:cNvSpPr>
            <a:spLocks noChangeShapeType="1"/>
          </p:cNvSpPr>
          <p:nvPr/>
        </p:nvSpPr>
        <p:spPr bwMode="auto">
          <a:xfrm flipH="1">
            <a:off x="6226180" y="5123151"/>
            <a:ext cx="1158875" cy="582612"/>
          </a:xfrm>
          <a:prstGeom prst="line">
            <a:avLst/>
          </a:prstGeom>
          <a:noFill/>
          <a:ln w="19050">
            <a:solidFill>
              <a:srgbClr val="515151"/>
            </a:solidFill>
            <a:round/>
            <a:headEnd/>
            <a:tailEnd/>
          </a:ln>
        </p:spPr>
        <p:txBody>
          <a:bodyPr lIns="82107" tIns="41052" rIns="82107" bIns="41052" anchor="ctr">
            <a:spAutoFit/>
          </a:bodyPr>
          <a:lstStyle/>
          <a:p>
            <a:endParaRPr lang="en-US" dirty="0">
              <a:solidFill>
                <a:srgbClr val="0096D6"/>
              </a:solidFill>
            </a:endParaRPr>
          </a:p>
        </p:txBody>
      </p:sp>
      <p:pic>
        <p:nvPicPr>
          <p:cNvPr id="96" name="Picture 27" descr="ICON_Cloud_Q308"/>
          <p:cNvPicPr>
            <a:picLocks noChangeAspect="1" noChangeArrowheads="1"/>
          </p:cNvPicPr>
          <p:nvPr/>
        </p:nvPicPr>
        <p:blipFill>
          <a:blip r:embed="rId4" cstate="print"/>
          <a:srcRect/>
          <a:stretch>
            <a:fillRect/>
          </a:stretch>
        </p:blipFill>
        <p:spPr bwMode="auto">
          <a:xfrm>
            <a:off x="5016461" y="5439399"/>
            <a:ext cx="1688123" cy="831952"/>
          </a:xfrm>
          <a:prstGeom prst="rect">
            <a:avLst/>
          </a:prstGeom>
          <a:noFill/>
          <a:ln w="9525">
            <a:noFill/>
            <a:miter lim="800000"/>
            <a:headEnd/>
            <a:tailEnd/>
          </a:ln>
        </p:spPr>
      </p:pic>
      <p:sp>
        <p:nvSpPr>
          <p:cNvPr id="98" name="Rounded Rectangle 97"/>
          <p:cNvSpPr/>
          <p:nvPr/>
        </p:nvSpPr>
        <p:spPr bwMode="auto">
          <a:xfrm>
            <a:off x="3459838" y="5416067"/>
            <a:ext cx="1316616" cy="872199"/>
          </a:xfrm>
          <a:prstGeom prst="roundRect">
            <a:avLst>
              <a:gd name="adj" fmla="val 7528"/>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82107" tIns="41052" rIns="82107" bIns="91422" anchor="b"/>
          <a:lstStyle/>
          <a:p>
            <a:pPr algn="ctr"/>
            <a:r>
              <a:rPr lang="en-US" sz="1000" dirty="0">
                <a:solidFill>
                  <a:srgbClr val="FFFFFF">
                    <a:lumMod val="50000"/>
                  </a:srgbClr>
                </a:solidFill>
                <a:ea typeface="MS PGothic" pitchFamily="34" charset="-128"/>
              </a:rPr>
              <a:t>                </a:t>
            </a:r>
          </a:p>
        </p:txBody>
      </p:sp>
      <p:pic>
        <p:nvPicPr>
          <p:cNvPr id="99" name="Picture 212"/>
          <p:cNvPicPr>
            <a:picLocks noChangeAspect="1" noChangeArrowheads="1"/>
          </p:cNvPicPr>
          <p:nvPr/>
        </p:nvPicPr>
        <p:blipFill>
          <a:blip r:embed="rId5" cstate="print"/>
          <a:srcRect/>
          <a:stretch>
            <a:fillRect/>
          </a:stretch>
        </p:blipFill>
        <p:spPr bwMode="auto">
          <a:xfrm>
            <a:off x="5429753" y="5557941"/>
            <a:ext cx="422410" cy="617776"/>
          </a:xfrm>
          <a:prstGeom prst="rect">
            <a:avLst/>
          </a:prstGeom>
          <a:noFill/>
          <a:ln w="9525" algn="ctr">
            <a:noFill/>
            <a:miter lim="800000"/>
            <a:headEnd/>
            <a:tailEnd/>
          </a:ln>
        </p:spPr>
      </p:pic>
      <p:pic>
        <p:nvPicPr>
          <p:cNvPr id="100" name="Picture 212"/>
          <p:cNvPicPr>
            <a:picLocks noChangeAspect="1" noChangeArrowheads="1"/>
          </p:cNvPicPr>
          <p:nvPr/>
        </p:nvPicPr>
        <p:blipFill>
          <a:blip r:embed="rId5" cstate="print"/>
          <a:srcRect/>
          <a:stretch>
            <a:fillRect/>
          </a:stretch>
        </p:blipFill>
        <p:spPr bwMode="auto">
          <a:xfrm>
            <a:off x="6090934" y="5557941"/>
            <a:ext cx="422410" cy="617776"/>
          </a:xfrm>
          <a:prstGeom prst="rect">
            <a:avLst/>
          </a:prstGeom>
          <a:noFill/>
          <a:ln w="9525" algn="ctr">
            <a:noFill/>
            <a:miter lim="800000"/>
            <a:headEnd/>
            <a:tailEnd/>
          </a:ln>
        </p:spPr>
      </p:pic>
      <p:sp>
        <p:nvSpPr>
          <p:cNvPr id="101" name="Text Box 3"/>
          <p:cNvSpPr txBox="1">
            <a:spLocks noChangeArrowheads="1"/>
          </p:cNvSpPr>
          <p:nvPr/>
        </p:nvSpPr>
        <p:spPr bwMode="auto">
          <a:xfrm>
            <a:off x="3368881" y="5996625"/>
            <a:ext cx="1498549" cy="207573"/>
          </a:xfrm>
          <a:prstGeom prst="rect">
            <a:avLst/>
          </a:prstGeom>
          <a:noFill/>
          <a:ln w="12700">
            <a:noFill/>
            <a:miter lim="800000"/>
            <a:headEnd/>
            <a:tailEnd/>
          </a:ln>
          <a:effectLst/>
        </p:spPr>
        <p:txBody>
          <a:bodyPr wrap="none" lIns="73010" tIns="36504" rIns="73010" bIns="36504" anchor="ctr"/>
          <a:lstStyle/>
          <a:p>
            <a:pPr algn="ctr" defTabSz="814223">
              <a:lnSpc>
                <a:spcPct val="90000"/>
              </a:lnSpc>
              <a:defRPr/>
            </a:pPr>
            <a:r>
              <a:rPr lang="en-US" sz="900" b="1" dirty="0" err="1">
                <a:solidFill>
                  <a:srgbClr val="333333"/>
                </a:solidFill>
                <a:latin typeface="Arial"/>
                <a:ea typeface="Arial" charset="0"/>
                <a:cs typeface="Arial" charset="0"/>
              </a:rPr>
              <a:t>VM</a:t>
            </a:r>
            <a:r>
              <a:rPr lang="en-US" sz="900" b="1" dirty="0">
                <a:solidFill>
                  <a:srgbClr val="333333"/>
                </a:solidFill>
                <a:latin typeface="Arial"/>
                <a:ea typeface="Arial" charset="0"/>
                <a:cs typeface="Arial" charset="0"/>
              </a:rPr>
              <a:t> </a:t>
            </a:r>
            <a:r>
              <a:rPr lang="en-US" sz="900" b="1" dirty="0" err="1">
                <a:solidFill>
                  <a:srgbClr val="333333"/>
                </a:solidFill>
                <a:latin typeface="Arial"/>
                <a:ea typeface="Arial" charset="0"/>
                <a:cs typeface="Arial" charset="0"/>
              </a:rPr>
              <a:t>Mgmt</a:t>
            </a:r>
            <a:r>
              <a:rPr lang="en-US" sz="900" b="1" dirty="0">
                <a:solidFill>
                  <a:srgbClr val="333333"/>
                </a:solidFill>
                <a:latin typeface="Arial"/>
                <a:ea typeface="Arial" charset="0"/>
                <a:cs typeface="Arial" charset="0"/>
              </a:rPr>
              <a:t> Station</a:t>
            </a:r>
          </a:p>
        </p:txBody>
      </p:sp>
      <p:sp>
        <p:nvSpPr>
          <p:cNvPr id="127" name="Rounded Rectangle 126"/>
          <p:cNvSpPr/>
          <p:nvPr/>
        </p:nvSpPr>
        <p:spPr bwMode="auto">
          <a:xfrm>
            <a:off x="7159641" y="5416067"/>
            <a:ext cx="1316616" cy="872199"/>
          </a:xfrm>
          <a:prstGeom prst="roundRect">
            <a:avLst>
              <a:gd name="adj" fmla="val 7528"/>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82107" tIns="41052" rIns="82107" bIns="91422" anchor="b"/>
          <a:lstStyle/>
          <a:p>
            <a:pPr algn="ctr"/>
            <a:r>
              <a:rPr lang="en-US" sz="1000" dirty="0">
                <a:solidFill>
                  <a:srgbClr val="FFFFFF">
                    <a:lumMod val="50000"/>
                  </a:srgbClr>
                </a:solidFill>
                <a:ea typeface="MS PGothic" pitchFamily="34" charset="-128"/>
              </a:rPr>
              <a:t>                </a:t>
            </a:r>
          </a:p>
        </p:txBody>
      </p:sp>
      <p:sp>
        <p:nvSpPr>
          <p:cNvPr id="128" name="Text Box 3"/>
          <p:cNvSpPr txBox="1">
            <a:spLocks noChangeArrowheads="1"/>
          </p:cNvSpPr>
          <p:nvPr/>
        </p:nvSpPr>
        <p:spPr bwMode="auto">
          <a:xfrm>
            <a:off x="7068684" y="6010693"/>
            <a:ext cx="1498549" cy="207573"/>
          </a:xfrm>
          <a:prstGeom prst="rect">
            <a:avLst/>
          </a:prstGeom>
          <a:noFill/>
          <a:ln w="12700">
            <a:noFill/>
            <a:miter lim="800000"/>
            <a:headEnd/>
            <a:tailEnd/>
          </a:ln>
          <a:effectLst/>
        </p:spPr>
        <p:txBody>
          <a:bodyPr wrap="none" lIns="73010" tIns="36504" rIns="73010" bIns="36504" anchor="ctr"/>
          <a:lstStyle/>
          <a:p>
            <a:pPr algn="ctr" defTabSz="814223">
              <a:lnSpc>
                <a:spcPct val="90000"/>
              </a:lnSpc>
              <a:defRPr/>
            </a:pPr>
            <a:r>
              <a:rPr lang="en-US" sz="900" b="1" dirty="0">
                <a:solidFill>
                  <a:srgbClr val="333333"/>
                </a:solidFill>
                <a:latin typeface="Arial"/>
                <a:ea typeface="Arial" charset="0"/>
                <a:cs typeface="Arial" charset="0"/>
              </a:rPr>
              <a:t>Nexus 1000V VSM</a:t>
            </a:r>
          </a:p>
        </p:txBody>
      </p:sp>
      <p:pic>
        <p:nvPicPr>
          <p:cNvPr id="129" name="Picture 228"/>
          <p:cNvPicPr>
            <a:picLocks noChangeAspect="1" noChangeArrowheads="1"/>
          </p:cNvPicPr>
          <p:nvPr/>
        </p:nvPicPr>
        <p:blipFill>
          <a:blip r:embed="rId6" cstate="print"/>
          <a:srcRect/>
          <a:stretch>
            <a:fillRect/>
          </a:stretch>
        </p:blipFill>
        <p:spPr bwMode="auto">
          <a:xfrm>
            <a:off x="7495026" y="5626123"/>
            <a:ext cx="684924" cy="338576"/>
          </a:xfrm>
          <a:prstGeom prst="rect">
            <a:avLst/>
          </a:prstGeom>
          <a:noFill/>
          <a:ln w="12700" algn="ctr">
            <a:noFill/>
            <a:miter lim="800000"/>
            <a:headEnd/>
            <a:tailEnd/>
          </a:ln>
        </p:spPr>
      </p:pic>
      <p:pic>
        <p:nvPicPr>
          <p:cNvPr id="132" name="Picture 29"/>
          <p:cNvPicPr>
            <a:picLocks noChangeArrowheads="1"/>
          </p:cNvPicPr>
          <p:nvPr/>
        </p:nvPicPr>
        <p:blipFill>
          <a:blip r:embed="rId7" cstate="print"/>
          <a:srcRect/>
          <a:stretch>
            <a:fillRect/>
          </a:stretch>
        </p:blipFill>
        <p:spPr bwMode="auto">
          <a:xfrm>
            <a:off x="3879832" y="5503664"/>
            <a:ext cx="476628" cy="474519"/>
          </a:xfrm>
          <a:prstGeom prst="rect">
            <a:avLst/>
          </a:prstGeom>
          <a:noFill/>
          <a:ln w="9525">
            <a:noFill/>
            <a:miter lim="800000"/>
            <a:headEnd/>
            <a:tailEnd/>
          </a:ln>
        </p:spPr>
      </p:pic>
      <p:sp>
        <p:nvSpPr>
          <p:cNvPr id="134" name="Cube 133"/>
          <p:cNvSpPr/>
          <p:nvPr/>
        </p:nvSpPr>
        <p:spPr bwMode="auto">
          <a:xfrm>
            <a:off x="6917204" y="4935763"/>
            <a:ext cx="852279" cy="281977"/>
          </a:xfrm>
          <a:prstGeom prst="cube">
            <a:avLst>
              <a:gd name="adj" fmla="val 42137"/>
            </a:avLst>
          </a:prstGeom>
          <a:solidFill>
            <a:srgbClr val="C8CAB4"/>
          </a:solidFill>
          <a:ln w="9525" cap="flat" cmpd="sng" algn="ctr">
            <a:solidFill>
              <a:schemeClr val="accent3">
                <a:lumMod val="50000"/>
              </a:schemeClr>
            </a:solidFill>
            <a:prstDash val="solid"/>
            <a:round/>
            <a:headEnd type="none" w="med" len="med"/>
            <a:tailEnd type="none" w="med" len="med"/>
          </a:ln>
          <a:effectLst/>
        </p:spPr>
        <p:txBody>
          <a:bodyPr lIns="82115" tIns="41056" rIns="82115" bIns="41056" anchor="ctr"/>
          <a:lstStyle/>
          <a:p>
            <a:pPr algn="ctr" defTabSz="814223">
              <a:lnSpc>
                <a:spcPct val="90000"/>
              </a:lnSpc>
            </a:pPr>
            <a:endParaRPr lang="en-US" sz="2400">
              <a:solidFill>
                <a:srgbClr val="0096D6"/>
              </a:solidFill>
              <a:ea typeface="MS PGothic" pitchFamily="34" charset="-128"/>
            </a:endParaRPr>
          </a:p>
        </p:txBody>
      </p:sp>
      <p:sp>
        <p:nvSpPr>
          <p:cNvPr id="147" name="Cube 146"/>
          <p:cNvSpPr/>
          <p:nvPr/>
        </p:nvSpPr>
        <p:spPr bwMode="auto">
          <a:xfrm>
            <a:off x="4145866" y="4935763"/>
            <a:ext cx="852279" cy="281977"/>
          </a:xfrm>
          <a:prstGeom prst="cube">
            <a:avLst>
              <a:gd name="adj" fmla="val 42137"/>
            </a:avLst>
          </a:prstGeom>
          <a:solidFill>
            <a:srgbClr val="C8CAB4"/>
          </a:solidFill>
          <a:ln w="9525" cap="flat" cmpd="sng" algn="ctr">
            <a:solidFill>
              <a:schemeClr val="accent3">
                <a:lumMod val="50000"/>
              </a:schemeClr>
            </a:solidFill>
            <a:prstDash val="solid"/>
            <a:round/>
            <a:headEnd type="none" w="med" len="med"/>
            <a:tailEnd type="none" w="med" len="med"/>
          </a:ln>
          <a:effectLst/>
        </p:spPr>
        <p:txBody>
          <a:bodyPr lIns="82115" tIns="41056" rIns="82115" bIns="41056" anchor="ctr"/>
          <a:lstStyle/>
          <a:p>
            <a:pPr algn="ctr" defTabSz="814223">
              <a:lnSpc>
                <a:spcPct val="90000"/>
              </a:lnSpc>
            </a:pPr>
            <a:endParaRPr lang="en-US" sz="2400">
              <a:solidFill>
                <a:srgbClr val="0096D6"/>
              </a:solidFill>
              <a:ea typeface="MS PGothic" pitchFamily="34" charset="-128"/>
            </a:endParaRPr>
          </a:p>
        </p:txBody>
      </p:sp>
      <p:sp>
        <p:nvSpPr>
          <p:cNvPr id="102" name="Text Box 3"/>
          <p:cNvSpPr txBox="1">
            <a:spLocks noChangeArrowheads="1"/>
          </p:cNvSpPr>
          <p:nvPr/>
        </p:nvSpPr>
        <p:spPr bwMode="auto">
          <a:xfrm>
            <a:off x="3891091" y="4903526"/>
            <a:ext cx="1428212" cy="197830"/>
          </a:xfrm>
          <a:prstGeom prst="rect">
            <a:avLst/>
          </a:prstGeom>
          <a:noFill/>
          <a:ln w="12700">
            <a:noFill/>
            <a:miter lim="800000"/>
            <a:headEnd/>
            <a:tailEnd/>
          </a:ln>
          <a:effectLst/>
        </p:spPr>
        <p:txBody>
          <a:bodyPr wrap="none" lIns="73010" tIns="36504" rIns="73010" bIns="36504" anchor="ctr"/>
          <a:lstStyle/>
          <a:p>
            <a:pPr algn="ctr" defTabSz="814223">
              <a:lnSpc>
                <a:spcPct val="90000"/>
              </a:lnSpc>
              <a:defRPr/>
            </a:pPr>
            <a:r>
              <a:rPr lang="en-US" sz="900" b="1" dirty="0">
                <a:solidFill>
                  <a:srgbClr val="333333"/>
                </a:solidFill>
                <a:latin typeface="Arial"/>
                <a:ea typeface="Arial" charset="0"/>
                <a:cs typeface="Arial" charset="0"/>
              </a:rPr>
              <a:t>Server</a:t>
            </a:r>
          </a:p>
        </p:txBody>
      </p:sp>
      <p:sp>
        <p:nvSpPr>
          <p:cNvPr id="107" name="Text Box 3"/>
          <p:cNvSpPr txBox="1">
            <a:spLocks noChangeArrowheads="1"/>
          </p:cNvSpPr>
          <p:nvPr/>
        </p:nvSpPr>
        <p:spPr bwMode="auto">
          <a:xfrm>
            <a:off x="6627958" y="4903526"/>
            <a:ext cx="1428212" cy="197830"/>
          </a:xfrm>
          <a:prstGeom prst="rect">
            <a:avLst/>
          </a:prstGeom>
          <a:noFill/>
          <a:ln w="12700">
            <a:noFill/>
            <a:miter lim="800000"/>
            <a:headEnd/>
            <a:tailEnd/>
          </a:ln>
          <a:effectLst/>
        </p:spPr>
        <p:txBody>
          <a:bodyPr wrap="none" lIns="73010" tIns="36504" rIns="73010" bIns="36504" anchor="ctr"/>
          <a:lstStyle/>
          <a:p>
            <a:pPr algn="ctr" defTabSz="814223">
              <a:lnSpc>
                <a:spcPct val="90000"/>
              </a:lnSpc>
              <a:defRPr/>
            </a:pPr>
            <a:r>
              <a:rPr lang="en-US" sz="900" b="1" dirty="0">
                <a:solidFill>
                  <a:srgbClr val="333333"/>
                </a:solidFill>
                <a:latin typeface="Arial"/>
                <a:ea typeface="Arial" charset="0"/>
                <a:cs typeface="Arial" charset="0"/>
              </a:rPr>
              <a:t>Server</a:t>
            </a:r>
          </a:p>
        </p:txBody>
      </p:sp>
      <p:sp>
        <p:nvSpPr>
          <p:cNvPr id="114" name="Text Box 3"/>
          <p:cNvSpPr txBox="1">
            <a:spLocks noChangeArrowheads="1"/>
          </p:cNvSpPr>
          <p:nvPr/>
        </p:nvSpPr>
        <p:spPr bwMode="auto">
          <a:xfrm>
            <a:off x="3876944" y="3934629"/>
            <a:ext cx="1428212" cy="197830"/>
          </a:xfrm>
          <a:prstGeom prst="rect">
            <a:avLst/>
          </a:prstGeom>
          <a:noFill/>
          <a:ln w="12700">
            <a:noFill/>
            <a:miter lim="800000"/>
            <a:headEnd/>
            <a:tailEnd/>
          </a:ln>
          <a:effectLst/>
        </p:spPr>
        <p:txBody>
          <a:bodyPr wrap="none" lIns="73010" tIns="36504" rIns="73010" bIns="36504" anchor="ctr"/>
          <a:lstStyle/>
          <a:p>
            <a:pPr algn="ctr" defTabSz="814223">
              <a:lnSpc>
                <a:spcPct val="90000"/>
              </a:lnSpc>
              <a:defRPr/>
            </a:pPr>
            <a:r>
              <a:rPr lang="en-US" sz="1200" b="1" dirty="0">
                <a:solidFill>
                  <a:srgbClr val="333333"/>
                </a:solidFill>
                <a:latin typeface="Arial"/>
                <a:ea typeface="Arial" charset="0"/>
                <a:cs typeface="Arial" charset="0"/>
              </a:rPr>
              <a:t>Hypervisor</a:t>
            </a:r>
          </a:p>
        </p:txBody>
      </p:sp>
      <p:sp>
        <p:nvSpPr>
          <p:cNvPr id="124" name="Text Box 3"/>
          <p:cNvSpPr txBox="1">
            <a:spLocks noChangeArrowheads="1"/>
          </p:cNvSpPr>
          <p:nvPr/>
        </p:nvSpPr>
        <p:spPr bwMode="auto">
          <a:xfrm>
            <a:off x="6704580" y="3934629"/>
            <a:ext cx="1428212" cy="197830"/>
          </a:xfrm>
          <a:prstGeom prst="rect">
            <a:avLst/>
          </a:prstGeom>
          <a:noFill/>
          <a:ln w="12700">
            <a:noFill/>
            <a:miter lim="800000"/>
            <a:headEnd/>
            <a:tailEnd/>
          </a:ln>
          <a:effectLst/>
        </p:spPr>
        <p:txBody>
          <a:bodyPr wrap="none" lIns="73010" tIns="36504" rIns="73010" bIns="36504" anchor="ctr"/>
          <a:lstStyle/>
          <a:p>
            <a:pPr algn="ctr" defTabSz="814223">
              <a:lnSpc>
                <a:spcPct val="90000"/>
              </a:lnSpc>
              <a:defRPr/>
            </a:pPr>
            <a:r>
              <a:rPr lang="en-US" sz="1200" b="1" dirty="0">
                <a:solidFill>
                  <a:srgbClr val="333333"/>
                </a:solidFill>
                <a:latin typeface="Arial"/>
                <a:ea typeface="Arial" charset="0"/>
                <a:cs typeface="Arial" charset="0"/>
              </a:rPr>
              <a:t>Hypervisor</a:t>
            </a:r>
          </a:p>
        </p:txBody>
      </p:sp>
    </p:spTree>
    <p:extLst>
      <p:ext uri="{BB962C8B-B14F-4D97-AF65-F5344CB8AC3E}">
        <p14:creationId xmlns:p14="http://schemas.microsoft.com/office/powerpoint/2010/main" val="4159985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anim calcmode="lin" valueType="num">
                                      <p:cBhvr>
                                        <p:cTn id="26" dur="500" fill="hold"/>
                                        <p:tgtEl>
                                          <p:spTgt spid="6"/>
                                        </p:tgtEl>
                                        <p:attrNameLst>
                                          <p:attrName>ppt_x</p:attrName>
                                        </p:attrNameLst>
                                      </p:cBhvr>
                                      <p:tavLst>
                                        <p:tav tm="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anim calcmode="lin" valueType="num">
                                      <p:cBhvr>
                                        <p:cTn id="32" dur="500" fill="hold"/>
                                        <p:tgtEl>
                                          <p:spTgt spid="8"/>
                                        </p:tgtEl>
                                        <p:attrNameLst>
                                          <p:attrName>ppt_x</p:attrName>
                                        </p:attrNameLst>
                                      </p:cBhvr>
                                      <p:tavLst>
                                        <p:tav tm="0">
                                          <p:val>
                                            <p:strVal val="#ppt_x"/>
                                          </p:val>
                                        </p:tav>
                                        <p:tav tm="100000">
                                          <p:val>
                                            <p:strVal val="#ppt_x"/>
                                          </p:val>
                                        </p:tav>
                                      </p:tavLst>
                                    </p:anim>
                                    <p:anim calcmode="lin" valueType="num">
                                      <p:cBhvr>
                                        <p:cTn id="33" dur="5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anim calcmode="lin" valueType="num">
                                      <p:cBhvr>
                                        <p:cTn id="38" dur="500" fill="hold"/>
                                        <p:tgtEl>
                                          <p:spTgt spid="7"/>
                                        </p:tgtEl>
                                        <p:attrNameLst>
                                          <p:attrName>ppt_x</p:attrName>
                                        </p:attrNameLst>
                                      </p:cBhvr>
                                      <p:tavLst>
                                        <p:tav tm="0">
                                          <p:val>
                                            <p:strVal val="#ppt_x"/>
                                          </p:val>
                                        </p:tav>
                                        <p:tav tm="100000">
                                          <p:val>
                                            <p:strVal val="#ppt_x"/>
                                          </p:val>
                                        </p:tav>
                                      </p:tavLst>
                                    </p:anim>
                                    <p:anim calcmode="lin" valueType="num">
                                      <p:cBhvr>
                                        <p:cTn id="39" dur="50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anim calcmode="lin" valueType="num">
                                      <p:cBhvr>
                                        <p:cTn id="44" dur="500" fill="hold"/>
                                        <p:tgtEl>
                                          <p:spTgt spid="9"/>
                                        </p:tgtEl>
                                        <p:attrNameLst>
                                          <p:attrName>ppt_x</p:attrName>
                                        </p:attrNameLst>
                                      </p:cBhvr>
                                      <p:tavLst>
                                        <p:tav tm="0">
                                          <p:val>
                                            <p:strVal val="#ppt_x"/>
                                          </p:val>
                                        </p:tav>
                                        <p:tav tm="100000">
                                          <p:val>
                                            <p:strVal val="#ppt_x"/>
                                          </p:val>
                                        </p:tav>
                                      </p:tavLst>
                                    </p:anim>
                                    <p:anim calcmode="lin" valueType="num">
                                      <p:cBhvr>
                                        <p:cTn id="45" dur="5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anim calcmode="lin" valueType="num">
                                      <p:cBhvr>
                                        <p:cTn id="50" dur="500" fill="hold"/>
                                        <p:tgtEl>
                                          <p:spTgt spid="10"/>
                                        </p:tgtEl>
                                        <p:attrNameLst>
                                          <p:attrName>ppt_x</p:attrName>
                                        </p:attrNameLst>
                                      </p:cBhvr>
                                      <p:tavLst>
                                        <p:tav tm="0">
                                          <p:val>
                                            <p:strVal val="#ppt_x"/>
                                          </p:val>
                                        </p:tav>
                                        <p:tav tm="100000">
                                          <p:val>
                                            <p:strVal val="#ppt_x"/>
                                          </p:val>
                                        </p:tav>
                                      </p:tavLst>
                                    </p:anim>
                                    <p:anim calcmode="lin" valueType="num">
                                      <p:cBhvr>
                                        <p:cTn id="51" dur="500" fill="hold"/>
                                        <p:tgtEl>
                                          <p:spTgt spid="10"/>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8" fill="hold" nodeType="afterEffect">
                                  <p:stCondLst>
                                    <p:cond delay="500"/>
                                  </p:stCondLst>
                                  <p:childTnLst>
                                    <p:set>
                                      <p:cBhvr>
                                        <p:cTn id="54" dur="1" fill="hold">
                                          <p:stCondLst>
                                            <p:cond delay="0"/>
                                          </p:stCondLst>
                                        </p:cTn>
                                        <p:tgtEl>
                                          <p:spTgt spid="2"/>
                                        </p:tgtEl>
                                        <p:attrNameLst>
                                          <p:attrName>style.visibility</p:attrName>
                                        </p:attrNameLst>
                                      </p:cBhvr>
                                      <p:to>
                                        <p:strVal val="visible"/>
                                      </p:to>
                                    </p:set>
                                    <p:animEffect transition="in" filter="wipe(left)">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bwMode="auto">
          <a:xfrm>
            <a:off x="476251" y="2363958"/>
            <a:ext cx="2628900" cy="2933700"/>
          </a:xfrm>
          <a:prstGeom prst="rect">
            <a:avLst/>
          </a:prstGeom>
          <a:gradFill flip="none" rotWithShape="1">
            <a:gsLst>
              <a:gs pos="0">
                <a:schemeClr val="bg1">
                  <a:lumMod val="95000"/>
                  <a:shade val="30000"/>
                  <a:satMod val="115000"/>
                  <a:alpha val="0"/>
                </a:schemeClr>
              </a:gs>
              <a:gs pos="100000">
                <a:srgbClr val="000000">
                  <a:alpha val="10000"/>
                </a:srgbClr>
              </a:gs>
            </a:gsLst>
            <a:lin ang="16200000" scaled="1"/>
            <a:tileRect/>
          </a:gradFill>
          <a:ln w="9525" cap="flat" cmpd="sng" algn="ctr">
            <a:noFill/>
            <a:prstDash val="solid"/>
            <a:round/>
            <a:headEnd type="none" w="med" len="med"/>
            <a:tailEnd type="none" w="med" len="med"/>
          </a:ln>
          <a:effectLst/>
        </p:spPr>
        <p:txBody>
          <a:bodyPr lIns="82107" tIns="41052" rIns="82107" bIns="41052" anchor="ctr"/>
          <a:lstStyle/>
          <a:p>
            <a:pPr marL="122213" indent="-7936" algn="ctr" defTabSz="814223">
              <a:spcAft>
                <a:spcPct val="30000"/>
              </a:spcAft>
              <a:defRPr/>
            </a:pPr>
            <a:endParaRPr lang="en-US" dirty="0">
              <a:solidFill>
                <a:srgbClr val="FFFFFF"/>
              </a:solidFill>
              <a:latin typeface="Arial"/>
              <a:ea typeface="ＭＳ Ｐゴシック" charset="-128"/>
              <a:cs typeface="ＭＳ Ｐゴシック" charset="-128"/>
            </a:endParaRPr>
          </a:p>
        </p:txBody>
      </p:sp>
      <p:sp>
        <p:nvSpPr>
          <p:cNvPr id="109" name="Rectangle 108"/>
          <p:cNvSpPr/>
          <p:nvPr/>
        </p:nvSpPr>
        <p:spPr bwMode="auto">
          <a:xfrm>
            <a:off x="3276600" y="2363958"/>
            <a:ext cx="2628900" cy="2933700"/>
          </a:xfrm>
          <a:prstGeom prst="rect">
            <a:avLst/>
          </a:prstGeom>
          <a:gradFill flip="none" rotWithShape="1">
            <a:gsLst>
              <a:gs pos="0">
                <a:schemeClr val="bg1">
                  <a:lumMod val="95000"/>
                  <a:shade val="30000"/>
                  <a:satMod val="115000"/>
                  <a:alpha val="0"/>
                </a:schemeClr>
              </a:gs>
              <a:gs pos="100000">
                <a:srgbClr val="000000">
                  <a:alpha val="10000"/>
                </a:srgbClr>
              </a:gs>
            </a:gsLst>
            <a:lin ang="16200000" scaled="1"/>
            <a:tileRect/>
          </a:gradFill>
          <a:ln w="9525" cap="flat" cmpd="sng" algn="ctr">
            <a:noFill/>
            <a:prstDash val="solid"/>
            <a:round/>
            <a:headEnd type="none" w="med" len="med"/>
            <a:tailEnd type="none" w="med" len="med"/>
          </a:ln>
          <a:effectLst/>
        </p:spPr>
        <p:txBody>
          <a:bodyPr lIns="82107" tIns="41052" rIns="82107" bIns="41052" anchor="ctr"/>
          <a:lstStyle/>
          <a:p>
            <a:pPr marL="122213" indent="-7936" algn="ctr" defTabSz="814223">
              <a:spcAft>
                <a:spcPct val="30000"/>
              </a:spcAft>
              <a:defRPr/>
            </a:pPr>
            <a:endParaRPr lang="en-US" dirty="0">
              <a:solidFill>
                <a:srgbClr val="FFFFFF"/>
              </a:solidFill>
              <a:latin typeface="Arial"/>
              <a:ea typeface="ＭＳ Ｐゴシック" charset="-128"/>
              <a:cs typeface="ＭＳ Ｐゴシック" charset="-128"/>
            </a:endParaRPr>
          </a:p>
        </p:txBody>
      </p:sp>
      <p:sp>
        <p:nvSpPr>
          <p:cNvPr id="103" name="Rectangle 102"/>
          <p:cNvSpPr/>
          <p:nvPr/>
        </p:nvSpPr>
        <p:spPr bwMode="auto">
          <a:xfrm>
            <a:off x="6057901" y="2363958"/>
            <a:ext cx="2628900" cy="2933700"/>
          </a:xfrm>
          <a:prstGeom prst="rect">
            <a:avLst/>
          </a:prstGeom>
          <a:gradFill flip="none" rotWithShape="1">
            <a:gsLst>
              <a:gs pos="0">
                <a:schemeClr val="bg1">
                  <a:lumMod val="95000"/>
                  <a:shade val="30000"/>
                  <a:satMod val="115000"/>
                  <a:alpha val="0"/>
                </a:schemeClr>
              </a:gs>
              <a:gs pos="100000">
                <a:srgbClr val="000000">
                  <a:alpha val="10000"/>
                </a:srgbClr>
              </a:gs>
            </a:gsLst>
            <a:lin ang="16200000" scaled="1"/>
            <a:tileRect/>
          </a:gradFill>
          <a:ln w="9525" cap="flat" cmpd="sng" algn="ctr">
            <a:noFill/>
            <a:prstDash val="solid"/>
            <a:round/>
            <a:headEnd type="none" w="med" len="med"/>
            <a:tailEnd type="none" w="med" len="med"/>
          </a:ln>
          <a:effectLst/>
        </p:spPr>
        <p:txBody>
          <a:bodyPr lIns="82107" tIns="41052" rIns="82107" bIns="41052" anchor="ctr"/>
          <a:lstStyle/>
          <a:p>
            <a:pPr marL="122213" indent="-7936" algn="ctr" defTabSz="814223">
              <a:spcAft>
                <a:spcPct val="30000"/>
              </a:spcAft>
              <a:defRPr/>
            </a:pPr>
            <a:endParaRPr lang="en-US" dirty="0">
              <a:solidFill>
                <a:srgbClr val="FFFFFF"/>
              </a:solidFill>
              <a:latin typeface="Arial"/>
              <a:ea typeface="ＭＳ Ｐゴシック" charset="-128"/>
              <a:cs typeface="ＭＳ Ｐゴシック" charset="-128"/>
            </a:endParaRPr>
          </a:p>
        </p:txBody>
      </p:sp>
      <p:sp>
        <p:nvSpPr>
          <p:cNvPr id="41986" name="Rectangle 2"/>
          <p:cNvSpPr>
            <a:spLocks noGrp="1" noChangeArrowheads="1"/>
          </p:cNvSpPr>
          <p:nvPr>
            <p:ph type="title"/>
          </p:nvPr>
        </p:nvSpPr>
        <p:spPr/>
        <p:txBody>
          <a:bodyPr/>
          <a:lstStyle/>
          <a:p>
            <a:r>
              <a:rPr lang="en-US" dirty="0"/>
              <a:t>Port </a:t>
            </a:r>
            <a:r>
              <a:rPr lang="en-US" dirty="0" smtClean="0"/>
              <a:t>Profiles: Policy Mobility</a:t>
            </a:r>
            <a:endParaRPr lang="en-US" sz="2400" dirty="0"/>
          </a:p>
        </p:txBody>
      </p:sp>
      <p:sp>
        <p:nvSpPr>
          <p:cNvPr id="41988" name="Line 11"/>
          <p:cNvSpPr>
            <a:spLocks noChangeShapeType="1"/>
          </p:cNvSpPr>
          <p:nvPr/>
        </p:nvSpPr>
        <p:spPr bwMode="auto">
          <a:xfrm flipH="1">
            <a:off x="6469063" y="5697415"/>
            <a:ext cx="986814" cy="128996"/>
          </a:xfrm>
          <a:prstGeom prst="line">
            <a:avLst/>
          </a:prstGeom>
          <a:noFill/>
          <a:ln w="19050">
            <a:solidFill>
              <a:srgbClr val="515151"/>
            </a:solidFill>
            <a:round/>
            <a:headEnd/>
            <a:tailEnd/>
          </a:ln>
        </p:spPr>
        <p:txBody>
          <a:bodyPr wrap="square" lIns="82107" tIns="41052" rIns="82107" bIns="41052" anchor="ctr">
            <a:spAutoFit/>
          </a:bodyPr>
          <a:lstStyle/>
          <a:p>
            <a:endParaRPr lang="en-US" dirty="0">
              <a:solidFill>
                <a:srgbClr val="0096D6"/>
              </a:solidFill>
            </a:endParaRPr>
          </a:p>
        </p:txBody>
      </p:sp>
      <p:sp>
        <p:nvSpPr>
          <p:cNvPr id="41990" name="Line 11"/>
          <p:cNvSpPr>
            <a:spLocks noChangeShapeType="1"/>
          </p:cNvSpPr>
          <p:nvPr/>
        </p:nvSpPr>
        <p:spPr bwMode="auto">
          <a:xfrm flipH="1" flipV="1">
            <a:off x="4564068" y="5742286"/>
            <a:ext cx="1006743" cy="67679"/>
          </a:xfrm>
          <a:prstGeom prst="line">
            <a:avLst/>
          </a:prstGeom>
          <a:noFill/>
          <a:ln w="19050">
            <a:solidFill>
              <a:srgbClr val="515151"/>
            </a:solidFill>
            <a:round/>
            <a:headEnd/>
            <a:tailEnd/>
          </a:ln>
        </p:spPr>
        <p:txBody>
          <a:bodyPr wrap="square" lIns="82107" tIns="41052" rIns="82107" bIns="41052" anchor="ctr">
            <a:spAutoFit/>
          </a:bodyPr>
          <a:lstStyle/>
          <a:p>
            <a:endParaRPr lang="en-US" dirty="0">
              <a:solidFill>
                <a:srgbClr val="0096D6"/>
              </a:solidFill>
            </a:endParaRPr>
          </a:p>
        </p:txBody>
      </p:sp>
      <p:sp>
        <p:nvSpPr>
          <p:cNvPr id="41992" name="Line 7"/>
          <p:cNvSpPr>
            <a:spLocks noChangeShapeType="1"/>
          </p:cNvSpPr>
          <p:nvPr/>
        </p:nvSpPr>
        <p:spPr bwMode="auto">
          <a:xfrm>
            <a:off x="4576772" y="5140622"/>
            <a:ext cx="827087" cy="565151"/>
          </a:xfrm>
          <a:prstGeom prst="line">
            <a:avLst/>
          </a:prstGeom>
          <a:noFill/>
          <a:ln w="19050">
            <a:solidFill>
              <a:srgbClr val="515151"/>
            </a:solidFill>
            <a:round/>
            <a:headEnd/>
            <a:tailEnd/>
          </a:ln>
        </p:spPr>
        <p:txBody>
          <a:bodyPr lIns="82107" tIns="41052" rIns="82107" bIns="41052" anchor="ctr">
            <a:spAutoFit/>
          </a:bodyPr>
          <a:lstStyle/>
          <a:p>
            <a:endParaRPr lang="en-US" dirty="0">
              <a:solidFill>
                <a:srgbClr val="0096D6"/>
              </a:solidFill>
            </a:endParaRPr>
          </a:p>
        </p:txBody>
      </p:sp>
      <p:sp>
        <p:nvSpPr>
          <p:cNvPr id="41993" name="Line 11"/>
          <p:cNvSpPr>
            <a:spLocks noChangeShapeType="1"/>
          </p:cNvSpPr>
          <p:nvPr/>
        </p:nvSpPr>
        <p:spPr bwMode="auto">
          <a:xfrm>
            <a:off x="4783138" y="5145375"/>
            <a:ext cx="1397000" cy="546100"/>
          </a:xfrm>
          <a:prstGeom prst="line">
            <a:avLst/>
          </a:prstGeom>
          <a:noFill/>
          <a:ln w="19050">
            <a:solidFill>
              <a:srgbClr val="515151"/>
            </a:solidFill>
            <a:round/>
            <a:headEnd/>
            <a:tailEnd/>
          </a:ln>
        </p:spPr>
        <p:txBody>
          <a:bodyPr lIns="82107" tIns="41052" rIns="82107" bIns="41052" anchor="ctr">
            <a:spAutoFit/>
          </a:bodyPr>
          <a:lstStyle/>
          <a:p>
            <a:endParaRPr lang="en-US" dirty="0">
              <a:solidFill>
                <a:srgbClr val="0096D6"/>
              </a:solidFill>
            </a:endParaRPr>
          </a:p>
        </p:txBody>
      </p:sp>
      <p:sp>
        <p:nvSpPr>
          <p:cNvPr id="136" name="Isosceles Triangle 135"/>
          <p:cNvSpPr/>
          <p:nvPr/>
        </p:nvSpPr>
        <p:spPr bwMode="auto">
          <a:xfrm rot="10800000">
            <a:off x="3671669" y="4304727"/>
            <a:ext cx="1800664" cy="754105"/>
          </a:xfrm>
          <a:prstGeom prst="triangle">
            <a:avLst/>
          </a:prstGeom>
          <a:gradFill flip="none" rotWithShape="1">
            <a:gsLst>
              <a:gs pos="0">
                <a:schemeClr val="tx2">
                  <a:lumMod val="20000"/>
                  <a:lumOff val="80000"/>
                  <a:shade val="30000"/>
                  <a:satMod val="115000"/>
                  <a:alpha val="0"/>
                </a:schemeClr>
              </a:gs>
              <a:gs pos="56000">
                <a:schemeClr val="accent4">
                  <a:lumMod val="75000"/>
                  <a:alpha val="18000"/>
                </a:schemeClr>
              </a:gs>
            </a:gsLst>
            <a:lin ang="16200000" scaled="1"/>
            <a:tileRect/>
          </a:gradFill>
          <a:ln w="9525" cap="flat" cmpd="sng" algn="ctr">
            <a:noFill/>
            <a:prstDash val="solid"/>
            <a:round/>
            <a:headEnd type="none" w="med" len="med"/>
            <a:tailEnd type="none" w="med" len="med"/>
          </a:ln>
          <a:effectLst/>
        </p:spPr>
        <p:txBody>
          <a:bodyPr lIns="82107" tIns="41052" rIns="82107" bIns="41052"/>
          <a:lstStyle/>
          <a:p>
            <a:pPr eaLnBrk="0" hangingPunct="0"/>
            <a:endParaRPr lang="en-US" b="1" dirty="0">
              <a:solidFill>
                <a:srgbClr val="000000"/>
              </a:solidFill>
              <a:effectLst>
                <a:outerShdw blurRad="38100" dist="38100" dir="2700000" algn="tl">
                  <a:srgbClr val="FFFFFF"/>
                </a:outerShdw>
              </a:effectLst>
            </a:endParaRPr>
          </a:p>
        </p:txBody>
      </p:sp>
      <p:sp>
        <p:nvSpPr>
          <p:cNvPr id="41998" name="Line 7"/>
          <p:cNvSpPr>
            <a:spLocks noChangeShapeType="1"/>
          </p:cNvSpPr>
          <p:nvPr/>
        </p:nvSpPr>
        <p:spPr bwMode="auto">
          <a:xfrm flipH="1">
            <a:off x="5403850" y="5123161"/>
            <a:ext cx="1727200" cy="568325"/>
          </a:xfrm>
          <a:prstGeom prst="line">
            <a:avLst/>
          </a:prstGeom>
          <a:noFill/>
          <a:ln w="19050">
            <a:solidFill>
              <a:srgbClr val="515151"/>
            </a:solidFill>
            <a:round/>
            <a:headEnd/>
            <a:tailEnd/>
          </a:ln>
        </p:spPr>
        <p:txBody>
          <a:bodyPr lIns="82107" tIns="41052" rIns="82107" bIns="41052" anchor="ctr">
            <a:spAutoFit/>
          </a:bodyPr>
          <a:lstStyle/>
          <a:p>
            <a:endParaRPr lang="en-US" dirty="0">
              <a:solidFill>
                <a:srgbClr val="0096D6"/>
              </a:solidFill>
            </a:endParaRPr>
          </a:p>
        </p:txBody>
      </p:sp>
      <p:sp>
        <p:nvSpPr>
          <p:cNvPr id="41999" name="Line 11"/>
          <p:cNvSpPr>
            <a:spLocks noChangeShapeType="1"/>
          </p:cNvSpPr>
          <p:nvPr/>
        </p:nvSpPr>
        <p:spPr bwMode="auto">
          <a:xfrm flipH="1">
            <a:off x="6226180" y="5123151"/>
            <a:ext cx="1158875" cy="582612"/>
          </a:xfrm>
          <a:prstGeom prst="line">
            <a:avLst/>
          </a:prstGeom>
          <a:noFill/>
          <a:ln w="19050">
            <a:solidFill>
              <a:srgbClr val="515151"/>
            </a:solidFill>
            <a:round/>
            <a:headEnd/>
            <a:tailEnd/>
          </a:ln>
        </p:spPr>
        <p:txBody>
          <a:bodyPr lIns="82107" tIns="41052" rIns="82107" bIns="41052" anchor="ctr">
            <a:spAutoFit/>
          </a:bodyPr>
          <a:lstStyle/>
          <a:p>
            <a:endParaRPr lang="en-US" dirty="0">
              <a:solidFill>
                <a:srgbClr val="0096D6"/>
              </a:solidFill>
            </a:endParaRPr>
          </a:p>
        </p:txBody>
      </p:sp>
      <p:sp>
        <p:nvSpPr>
          <p:cNvPr id="119" name="Rectangle 118"/>
          <p:cNvSpPr/>
          <p:nvPr/>
        </p:nvSpPr>
        <p:spPr bwMode="auto">
          <a:xfrm>
            <a:off x="647700" y="3052690"/>
            <a:ext cx="2171700" cy="1384615"/>
          </a:xfrm>
          <a:prstGeom prst="rect">
            <a:avLst/>
          </a:prstGeom>
          <a:solidFill>
            <a:schemeClr val="bg1">
              <a:lumMod val="65000"/>
            </a:schemeClr>
          </a:solidFill>
          <a:ln w="9525" cap="flat" cmpd="sng" algn="ctr">
            <a:noFill/>
            <a:prstDash val="solid"/>
            <a:round/>
            <a:headEnd type="none" w="med" len="med"/>
            <a:tailEnd type="none" w="med" len="med"/>
          </a:ln>
          <a:effectLst/>
        </p:spPr>
        <p:txBody>
          <a:bodyPr lIns="82107" tIns="41052" rIns="82107" bIns="41052" anchor="ctr"/>
          <a:lstStyle/>
          <a:p>
            <a:pPr marL="236490" indent="-236490" algn="ctr" defTabSz="814223">
              <a:lnSpc>
                <a:spcPct val="90000"/>
              </a:lnSpc>
              <a:spcBef>
                <a:spcPts val="400"/>
              </a:spcBef>
              <a:buClr>
                <a:srgbClr val="0183B7"/>
              </a:buClr>
              <a:buSzPct val="100000"/>
              <a:defRPr/>
            </a:pPr>
            <a:r>
              <a:rPr lang="en-US" sz="1400" b="1" dirty="0">
                <a:solidFill>
                  <a:srgbClr val="FFFFFF"/>
                </a:solidFill>
                <a:ea typeface="ＭＳ Ｐゴシック" charset="-128"/>
                <a:cs typeface="ＭＳ Ｐゴシック" charset="-128"/>
              </a:rPr>
              <a:t>VMs Need to Move</a:t>
            </a:r>
          </a:p>
          <a:p>
            <a:pPr marL="177764" indent="-177764" defTabSz="814223">
              <a:lnSpc>
                <a:spcPct val="90000"/>
              </a:lnSpc>
              <a:spcBef>
                <a:spcPts val="400"/>
              </a:spcBef>
              <a:buSzPct val="100000"/>
              <a:buFont typeface="Arial" charset="0"/>
              <a:buChar char="•"/>
              <a:defRPr/>
            </a:pPr>
            <a:r>
              <a:rPr lang="en-US" sz="1200" dirty="0" err="1">
                <a:solidFill>
                  <a:srgbClr val="FFFFFF"/>
                </a:solidFill>
                <a:ea typeface="ＭＳ Ｐゴシック" charset="-128"/>
                <a:cs typeface="ＭＳ Ｐゴシック" charset="-128"/>
              </a:rPr>
              <a:t>VM</a:t>
            </a:r>
            <a:r>
              <a:rPr lang="en-US" sz="1200" dirty="0">
                <a:solidFill>
                  <a:srgbClr val="FFFFFF"/>
                </a:solidFill>
                <a:ea typeface="ＭＳ Ｐゴシック" charset="-128"/>
                <a:cs typeface="ＭＳ Ｐゴシック" charset="-128"/>
              </a:rPr>
              <a:t> Migration</a:t>
            </a:r>
          </a:p>
          <a:p>
            <a:pPr marL="177764" indent="-177764" defTabSz="814223">
              <a:lnSpc>
                <a:spcPct val="90000"/>
              </a:lnSpc>
              <a:spcBef>
                <a:spcPts val="400"/>
              </a:spcBef>
              <a:buSzPct val="100000"/>
              <a:buFont typeface="Arial" charset="0"/>
              <a:buChar char="•"/>
              <a:defRPr/>
            </a:pPr>
            <a:r>
              <a:rPr lang="en-US" sz="1200" dirty="0">
                <a:solidFill>
                  <a:srgbClr val="FFFFFF"/>
                </a:solidFill>
                <a:ea typeface="ＭＳ Ｐゴシック" charset="-128"/>
                <a:cs typeface="ＭＳ Ｐゴシック" charset="-128"/>
              </a:rPr>
              <a:t>Resource Scheduling</a:t>
            </a:r>
          </a:p>
          <a:p>
            <a:pPr marL="177764" indent="-177764" defTabSz="814223">
              <a:lnSpc>
                <a:spcPct val="90000"/>
              </a:lnSpc>
              <a:spcBef>
                <a:spcPts val="400"/>
              </a:spcBef>
              <a:buSzPct val="100000"/>
              <a:buFont typeface="Arial" charset="0"/>
              <a:buChar char="•"/>
              <a:defRPr/>
            </a:pPr>
            <a:r>
              <a:rPr lang="en-US" sz="1200" dirty="0">
                <a:solidFill>
                  <a:srgbClr val="FFFFFF"/>
                </a:solidFill>
                <a:ea typeface="ＭＳ Ｐゴシック" charset="-128"/>
                <a:cs typeface="ＭＳ Ｐゴシック" charset="-128"/>
              </a:rPr>
              <a:t>SW upgrade/patch</a:t>
            </a:r>
          </a:p>
          <a:p>
            <a:pPr marL="177764" indent="-177764" defTabSz="814223">
              <a:lnSpc>
                <a:spcPct val="90000"/>
              </a:lnSpc>
              <a:spcBef>
                <a:spcPts val="400"/>
              </a:spcBef>
              <a:buSzPct val="100000"/>
              <a:buFont typeface="Arial" charset="0"/>
              <a:buChar char="•"/>
              <a:defRPr/>
            </a:pPr>
            <a:r>
              <a:rPr lang="en-US" sz="1200" dirty="0">
                <a:solidFill>
                  <a:srgbClr val="FFFFFF"/>
                </a:solidFill>
                <a:ea typeface="ＭＳ Ｐゴシック" charset="-128"/>
                <a:cs typeface="ＭＳ Ｐゴシック" charset="-128"/>
              </a:rPr>
              <a:t>Hardware failure</a:t>
            </a:r>
          </a:p>
        </p:txBody>
      </p:sp>
      <p:sp>
        <p:nvSpPr>
          <p:cNvPr id="84" name="Rectangle 83"/>
          <p:cNvSpPr/>
          <p:nvPr/>
        </p:nvSpPr>
        <p:spPr bwMode="auto">
          <a:xfrm>
            <a:off x="476250" y="1891271"/>
            <a:ext cx="2631586" cy="584640"/>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w="9525" cap="flat" cmpd="sng" algn="ctr">
            <a:noFill/>
            <a:prstDash val="solid"/>
            <a:round/>
            <a:headEnd type="none" w="med" len="med"/>
            <a:tailEnd type="none" w="med" len="med"/>
          </a:ln>
          <a:effectLst>
            <a:outerShdw blurRad="101600" dist="38100" dir="5400000" algn="t" rotWithShape="0">
              <a:prstClr val="black">
                <a:alpha val="40000"/>
              </a:prstClr>
            </a:outerShdw>
          </a:effectLst>
        </p:spPr>
        <p:txBody>
          <a:bodyPr lIns="82107" tIns="41052" rIns="82107" bIns="41052" anchor="ctr"/>
          <a:lstStyle/>
          <a:p>
            <a:pPr marL="122213" indent="-7936" algn="ctr" defTabSz="814223">
              <a:lnSpc>
                <a:spcPct val="95000"/>
              </a:lnSpc>
              <a:spcAft>
                <a:spcPct val="30000"/>
              </a:spcAft>
              <a:defRPr/>
            </a:pPr>
            <a:r>
              <a:rPr lang="en-US" sz="1400" dirty="0">
                <a:solidFill>
                  <a:srgbClr val="FFFFFF">
                    <a:lumMod val="95000"/>
                  </a:srgbClr>
                </a:solidFill>
                <a:ea typeface="ＭＳ Ｐゴシック" charset="-128"/>
                <a:cs typeface="ＭＳ Ｐゴシック" charset="-128"/>
              </a:rPr>
              <a:t>Policy-Based </a:t>
            </a:r>
            <a:br>
              <a:rPr lang="en-US" sz="1400" dirty="0">
                <a:solidFill>
                  <a:srgbClr val="FFFFFF">
                    <a:lumMod val="95000"/>
                  </a:srgbClr>
                </a:solidFill>
                <a:ea typeface="ＭＳ Ｐゴシック" charset="-128"/>
                <a:cs typeface="ＭＳ Ｐゴシック" charset="-128"/>
              </a:rPr>
            </a:br>
            <a:r>
              <a:rPr lang="en-US" sz="1400" dirty="0">
                <a:solidFill>
                  <a:srgbClr val="FFFFFF">
                    <a:lumMod val="95000"/>
                  </a:srgbClr>
                </a:solidFill>
                <a:ea typeface="ＭＳ Ｐゴシック" charset="-128"/>
                <a:cs typeface="ＭＳ Ｐゴシック" charset="-128"/>
              </a:rPr>
              <a:t>VM Connectivity</a:t>
            </a:r>
          </a:p>
        </p:txBody>
      </p:sp>
      <p:sp>
        <p:nvSpPr>
          <p:cNvPr id="85" name="Rectangle 84"/>
          <p:cNvSpPr/>
          <p:nvPr/>
        </p:nvSpPr>
        <p:spPr bwMode="auto">
          <a:xfrm>
            <a:off x="3267387" y="1891271"/>
            <a:ext cx="2629937" cy="584640"/>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9525" cap="flat" cmpd="sng" algn="ctr">
            <a:noFill/>
            <a:prstDash val="solid"/>
            <a:round/>
            <a:headEnd type="none" w="med" len="med"/>
            <a:tailEnd type="none" w="med" len="med"/>
          </a:ln>
          <a:effectLst>
            <a:outerShdw blurRad="101600" dist="38100" dir="5400000" algn="t" rotWithShape="0">
              <a:prstClr val="black">
                <a:alpha val="40000"/>
              </a:prstClr>
            </a:outerShdw>
          </a:effectLst>
        </p:spPr>
        <p:txBody>
          <a:bodyPr lIns="82107" tIns="41052" rIns="82107" bIns="41052" anchor="ctr"/>
          <a:lstStyle/>
          <a:p>
            <a:pPr marL="122213" indent="-7936" algn="ctr" defTabSz="814223">
              <a:lnSpc>
                <a:spcPct val="95000"/>
              </a:lnSpc>
              <a:spcAft>
                <a:spcPct val="30000"/>
              </a:spcAft>
            </a:pPr>
            <a:r>
              <a:rPr lang="en-US" sz="1400" dirty="0">
                <a:solidFill>
                  <a:srgbClr val="FFFFFF"/>
                </a:solidFill>
              </a:rPr>
              <a:t>Mobility of Network and Security Properties</a:t>
            </a:r>
          </a:p>
        </p:txBody>
      </p:sp>
      <p:sp>
        <p:nvSpPr>
          <p:cNvPr id="86" name="Rectangle 85"/>
          <p:cNvSpPr/>
          <p:nvPr/>
        </p:nvSpPr>
        <p:spPr bwMode="auto">
          <a:xfrm>
            <a:off x="6056870" y="1891271"/>
            <a:ext cx="2629937" cy="584640"/>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6200000" scaled="1"/>
            <a:tileRect/>
          </a:gradFill>
          <a:ln w="9525" cap="flat" cmpd="sng" algn="ctr">
            <a:noFill/>
            <a:prstDash val="solid"/>
            <a:round/>
            <a:headEnd type="none" w="med" len="med"/>
            <a:tailEnd type="none" w="med" len="med"/>
          </a:ln>
          <a:effectLst>
            <a:outerShdw blurRad="101600" dist="38100" dir="5400000" algn="t" rotWithShape="0">
              <a:prstClr val="black">
                <a:alpha val="40000"/>
              </a:prstClr>
            </a:outerShdw>
          </a:effectLst>
        </p:spPr>
        <p:txBody>
          <a:bodyPr lIns="82107" tIns="41052" rIns="82107" bIns="41052" anchor="ctr"/>
          <a:lstStyle/>
          <a:p>
            <a:pPr marL="122213" indent="-7936" algn="ctr" defTabSz="814223">
              <a:lnSpc>
                <a:spcPct val="95000"/>
              </a:lnSpc>
              <a:spcAft>
                <a:spcPct val="30000"/>
              </a:spcAft>
              <a:defRPr/>
            </a:pPr>
            <a:r>
              <a:rPr lang="en-US" sz="1400" dirty="0">
                <a:solidFill>
                  <a:srgbClr val="FFFFFF">
                    <a:lumMod val="95000"/>
                  </a:srgbClr>
                </a:solidFill>
                <a:ea typeface="ＭＳ Ｐゴシック" charset="-128"/>
                <a:cs typeface="ＭＳ Ｐゴシック" charset="-128"/>
              </a:rPr>
              <a:t>Non-Disruptive</a:t>
            </a:r>
            <a:br>
              <a:rPr lang="en-US" sz="1400" dirty="0">
                <a:solidFill>
                  <a:srgbClr val="FFFFFF">
                    <a:lumMod val="95000"/>
                  </a:srgbClr>
                </a:solidFill>
                <a:ea typeface="ＭＳ Ｐゴシック" charset="-128"/>
                <a:cs typeface="ＭＳ Ｐゴシック" charset="-128"/>
              </a:rPr>
            </a:br>
            <a:r>
              <a:rPr lang="en-US" sz="1400" dirty="0">
                <a:solidFill>
                  <a:srgbClr val="FFFFFF">
                    <a:lumMod val="95000"/>
                  </a:srgbClr>
                </a:solidFill>
                <a:ea typeface="ＭＳ Ｐゴシック" charset="-128"/>
                <a:cs typeface="ＭＳ Ｐゴシック" charset="-128"/>
              </a:rPr>
              <a:t> Operational Model</a:t>
            </a:r>
          </a:p>
        </p:txBody>
      </p:sp>
      <p:sp>
        <p:nvSpPr>
          <p:cNvPr id="105" name="Rectangle 104"/>
          <p:cNvSpPr/>
          <p:nvPr/>
        </p:nvSpPr>
        <p:spPr bwMode="auto">
          <a:xfrm>
            <a:off x="457201" y="1350510"/>
            <a:ext cx="8229600" cy="478297"/>
          </a:xfrm>
          <a:prstGeom prst="rect">
            <a:avLst/>
          </a:prstGeom>
          <a:gradFill>
            <a:gsLst>
              <a:gs pos="0">
                <a:schemeClr val="accent4"/>
              </a:gs>
              <a:gs pos="100000">
                <a:schemeClr val="tx2"/>
              </a:gs>
            </a:gsLst>
            <a:lin ang="6600000" scaled="0"/>
          </a:gradFill>
          <a:ln w="9525" cap="flat" cmpd="sng" algn="ctr">
            <a:noFill/>
            <a:prstDash val="solid"/>
            <a:round/>
            <a:headEnd type="none" w="med" len="med"/>
            <a:tailEnd type="none" w="med" len="med"/>
          </a:ln>
          <a:effectLst/>
        </p:spPr>
        <p:txBody>
          <a:bodyPr lIns="82107" tIns="41052" rIns="82107" bIns="41052" anchor="ctr"/>
          <a:lstStyle/>
          <a:p>
            <a:pPr marL="122213" indent="-7936" algn="ctr" defTabSz="814223">
              <a:spcAft>
                <a:spcPct val="30000"/>
              </a:spcAft>
            </a:pPr>
            <a:r>
              <a:rPr lang="en-US" dirty="0">
                <a:solidFill>
                  <a:srgbClr val="FFFFFF"/>
                </a:solidFill>
                <a:latin typeface="Arial"/>
                <a:ea typeface="ＭＳ Ｐゴシック" charset="-128"/>
                <a:cs typeface="ＭＳ Ｐゴシック" charset="-128"/>
              </a:rPr>
              <a:t>Cisco Virtual Networking</a:t>
            </a:r>
          </a:p>
        </p:txBody>
      </p:sp>
      <p:sp>
        <p:nvSpPr>
          <p:cNvPr id="87" name="Rounded Rectangle 86"/>
          <p:cNvSpPr/>
          <p:nvPr/>
        </p:nvSpPr>
        <p:spPr bwMode="auto">
          <a:xfrm>
            <a:off x="6412731" y="3156900"/>
            <a:ext cx="1867849" cy="1133744"/>
          </a:xfrm>
          <a:prstGeom prst="roundRect">
            <a:avLst>
              <a:gd name="adj" fmla="val 7528"/>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82107" tIns="41052" rIns="82107" bIns="91422" anchor="b"/>
          <a:lstStyle/>
          <a:p>
            <a:pPr algn="ctr"/>
            <a:r>
              <a:rPr lang="en-US" sz="1000" dirty="0">
                <a:solidFill>
                  <a:srgbClr val="FFFFFF">
                    <a:lumMod val="50000"/>
                  </a:srgbClr>
                </a:solidFill>
                <a:ea typeface="MS PGothic" pitchFamily="34" charset="-128"/>
              </a:rPr>
              <a:t>                </a:t>
            </a:r>
          </a:p>
        </p:txBody>
      </p:sp>
      <p:pic>
        <p:nvPicPr>
          <p:cNvPr id="97" name="Picture 218"/>
          <p:cNvPicPr>
            <a:picLocks noChangeAspect="1" noChangeArrowheads="1"/>
          </p:cNvPicPr>
          <p:nvPr/>
        </p:nvPicPr>
        <p:blipFill>
          <a:blip r:embed="rId3" cstate="print"/>
          <a:srcRect/>
          <a:stretch>
            <a:fillRect/>
          </a:stretch>
        </p:blipFill>
        <p:spPr bwMode="auto">
          <a:xfrm>
            <a:off x="6921307" y="3328146"/>
            <a:ext cx="893553" cy="595128"/>
          </a:xfrm>
          <a:prstGeom prst="rect">
            <a:avLst/>
          </a:prstGeom>
          <a:noFill/>
          <a:ln w="9525" algn="ctr">
            <a:noFill/>
            <a:miter lim="800000"/>
            <a:headEnd/>
            <a:tailEnd/>
          </a:ln>
        </p:spPr>
      </p:pic>
      <p:grpSp>
        <p:nvGrpSpPr>
          <p:cNvPr id="2" name="Group 73"/>
          <p:cNvGrpSpPr/>
          <p:nvPr/>
        </p:nvGrpSpPr>
        <p:grpSpPr>
          <a:xfrm>
            <a:off x="6311480" y="2600303"/>
            <a:ext cx="1869596" cy="708055"/>
            <a:chOff x="6409956" y="2698768"/>
            <a:chExt cx="1869596" cy="708054"/>
          </a:xfrm>
        </p:grpSpPr>
        <p:sp>
          <p:nvSpPr>
            <p:cNvPr id="89" name="Line 6"/>
            <p:cNvSpPr>
              <a:spLocks noChangeShapeType="1"/>
            </p:cNvSpPr>
            <p:nvPr/>
          </p:nvSpPr>
          <p:spPr bwMode="auto">
            <a:xfrm>
              <a:off x="6609210" y="2957883"/>
              <a:ext cx="469793" cy="408252"/>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solidFill>
                  <a:srgbClr val="0096D6"/>
                </a:solidFill>
              </a:endParaRPr>
            </a:p>
          </p:txBody>
        </p:sp>
        <p:sp>
          <p:nvSpPr>
            <p:cNvPr id="90" name="Line 7"/>
            <p:cNvSpPr>
              <a:spLocks noChangeShapeType="1"/>
            </p:cNvSpPr>
            <p:nvPr/>
          </p:nvSpPr>
          <p:spPr bwMode="auto">
            <a:xfrm>
              <a:off x="7079003" y="2998570"/>
              <a:ext cx="181204" cy="408252"/>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solidFill>
                  <a:srgbClr val="0096D6"/>
                </a:solidFill>
              </a:endParaRPr>
            </a:p>
          </p:txBody>
        </p:sp>
        <p:sp>
          <p:nvSpPr>
            <p:cNvPr id="91" name="Line 10"/>
            <p:cNvSpPr>
              <a:spLocks noChangeShapeType="1"/>
            </p:cNvSpPr>
            <p:nvPr/>
          </p:nvSpPr>
          <p:spPr bwMode="auto">
            <a:xfrm flipH="1">
              <a:off x="7610603" y="2964052"/>
              <a:ext cx="474491" cy="402083"/>
            </a:xfrm>
            <a:prstGeom prst="line">
              <a:avLst/>
            </a:prstGeom>
            <a:noFill/>
            <a:ln w="19050">
              <a:solidFill>
                <a:schemeClr val="bg1">
                  <a:lumMod val="50000"/>
                </a:schemeClr>
              </a:solidFill>
              <a:round/>
              <a:headEnd/>
              <a:tailEnd/>
            </a:ln>
          </p:spPr>
          <p:txBody>
            <a:bodyPr wrap="square" lIns="82124" tIns="41061" rIns="82124" bIns="41061" anchor="ctr">
              <a:spAutoFit/>
            </a:bodyPr>
            <a:lstStyle/>
            <a:p>
              <a:endParaRPr lang="en-US" sz="1400" dirty="0">
                <a:solidFill>
                  <a:srgbClr val="0096D6"/>
                </a:solidFill>
              </a:endParaRPr>
            </a:p>
          </p:txBody>
        </p:sp>
        <p:sp>
          <p:nvSpPr>
            <p:cNvPr id="92" name="Line 11"/>
            <p:cNvSpPr>
              <a:spLocks noChangeShapeType="1"/>
            </p:cNvSpPr>
            <p:nvPr/>
          </p:nvSpPr>
          <p:spPr bwMode="auto">
            <a:xfrm flipH="1">
              <a:off x="7451123" y="2998570"/>
              <a:ext cx="119078" cy="342556"/>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solidFill>
                  <a:srgbClr val="0096D6"/>
                </a:solidFill>
              </a:endParaRPr>
            </a:p>
          </p:txBody>
        </p:sp>
        <p:sp>
          <p:nvSpPr>
            <p:cNvPr id="94" name="Rounded Rectangle 6"/>
            <p:cNvSpPr>
              <a:spLocks noChangeAspect="1"/>
            </p:cNvSpPr>
            <p:nvPr/>
          </p:nvSpPr>
          <p:spPr bwMode="auto">
            <a:xfrm>
              <a:off x="6409956"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95" name="Rounded Rectangle 6"/>
            <p:cNvSpPr>
              <a:spLocks noChangeAspect="1"/>
            </p:cNvSpPr>
            <p:nvPr/>
          </p:nvSpPr>
          <p:spPr bwMode="auto">
            <a:xfrm>
              <a:off x="6902435"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96" name="Rounded Rectangle 6"/>
            <p:cNvSpPr>
              <a:spLocks noChangeAspect="1"/>
            </p:cNvSpPr>
            <p:nvPr/>
          </p:nvSpPr>
          <p:spPr bwMode="auto">
            <a:xfrm>
              <a:off x="7394915"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98" name="Rounded Rectangle 97"/>
            <p:cNvSpPr>
              <a:spLocks noChangeAspect="1"/>
            </p:cNvSpPr>
            <p:nvPr/>
          </p:nvSpPr>
          <p:spPr bwMode="auto">
            <a:xfrm>
              <a:off x="7186348" y="3237521"/>
              <a:ext cx="155719" cy="15571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sp>
          <p:nvSpPr>
            <p:cNvPr id="99" name="Rounded Rectangle 98"/>
            <p:cNvSpPr>
              <a:spLocks noChangeAspect="1"/>
            </p:cNvSpPr>
            <p:nvPr/>
          </p:nvSpPr>
          <p:spPr bwMode="auto">
            <a:xfrm>
              <a:off x="7568294" y="3237521"/>
              <a:ext cx="154422" cy="155719"/>
            </a:xfrm>
            <a:prstGeom prst="roundRect">
              <a:avLst>
                <a:gd name="adj" fmla="val 7841"/>
              </a:avLst>
            </a:prstGeom>
            <a:solidFill>
              <a:srgbClr val="FF0000"/>
            </a:soli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sp>
          <p:nvSpPr>
            <p:cNvPr id="100" name="Rounded Rectangle 99"/>
            <p:cNvSpPr>
              <a:spLocks noChangeAspect="1"/>
            </p:cNvSpPr>
            <p:nvPr/>
          </p:nvSpPr>
          <p:spPr bwMode="auto">
            <a:xfrm>
              <a:off x="6994725" y="3237521"/>
              <a:ext cx="155719" cy="15571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sp>
          <p:nvSpPr>
            <p:cNvPr id="101" name="Rounded Rectangle 100"/>
            <p:cNvSpPr>
              <a:spLocks noChangeAspect="1"/>
            </p:cNvSpPr>
            <p:nvPr/>
          </p:nvSpPr>
          <p:spPr bwMode="auto">
            <a:xfrm>
              <a:off x="7377971" y="3237521"/>
              <a:ext cx="154421" cy="15571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sp>
          <p:nvSpPr>
            <p:cNvPr id="102" name="Rounded Rectangle 6"/>
            <p:cNvSpPr>
              <a:spLocks noChangeAspect="1"/>
            </p:cNvSpPr>
            <p:nvPr/>
          </p:nvSpPr>
          <p:spPr bwMode="auto">
            <a:xfrm>
              <a:off x="7887395"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grpSp>
      <p:sp>
        <p:nvSpPr>
          <p:cNvPr id="126" name="Rounded Rectangle 125"/>
          <p:cNvSpPr/>
          <p:nvPr/>
        </p:nvSpPr>
        <p:spPr bwMode="auto">
          <a:xfrm>
            <a:off x="3655016" y="3156900"/>
            <a:ext cx="1867849" cy="1133744"/>
          </a:xfrm>
          <a:prstGeom prst="roundRect">
            <a:avLst>
              <a:gd name="adj" fmla="val 7528"/>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82107" tIns="41052" rIns="82107" bIns="91422" anchor="b"/>
          <a:lstStyle/>
          <a:p>
            <a:pPr algn="ctr"/>
            <a:r>
              <a:rPr lang="en-US" sz="1000" dirty="0">
                <a:solidFill>
                  <a:srgbClr val="FFFFFF">
                    <a:lumMod val="50000"/>
                  </a:srgbClr>
                </a:solidFill>
                <a:ea typeface="MS PGothic" pitchFamily="34" charset="-128"/>
              </a:rPr>
              <a:t>                </a:t>
            </a:r>
          </a:p>
        </p:txBody>
      </p:sp>
      <p:pic>
        <p:nvPicPr>
          <p:cNvPr id="141" name="Picture 218"/>
          <p:cNvPicPr>
            <a:picLocks noChangeAspect="1" noChangeArrowheads="1"/>
          </p:cNvPicPr>
          <p:nvPr/>
        </p:nvPicPr>
        <p:blipFill>
          <a:blip r:embed="rId3" cstate="print"/>
          <a:srcRect/>
          <a:stretch>
            <a:fillRect/>
          </a:stretch>
        </p:blipFill>
        <p:spPr bwMode="auto">
          <a:xfrm>
            <a:off x="4182293" y="3328149"/>
            <a:ext cx="874852" cy="582673"/>
          </a:xfrm>
          <a:prstGeom prst="rect">
            <a:avLst/>
          </a:prstGeom>
          <a:noFill/>
          <a:ln w="9525" algn="ctr">
            <a:noFill/>
            <a:miter lim="800000"/>
            <a:headEnd/>
            <a:tailEnd/>
          </a:ln>
        </p:spPr>
      </p:pic>
      <p:grpSp>
        <p:nvGrpSpPr>
          <p:cNvPr id="3" name="Group 111"/>
          <p:cNvGrpSpPr/>
          <p:nvPr/>
        </p:nvGrpSpPr>
        <p:grpSpPr>
          <a:xfrm>
            <a:off x="4144731" y="2698778"/>
            <a:ext cx="439633" cy="694471"/>
            <a:chOff x="4144721" y="2698768"/>
            <a:chExt cx="439633" cy="694470"/>
          </a:xfrm>
        </p:grpSpPr>
        <p:sp>
          <p:nvSpPr>
            <p:cNvPr id="128" name="Line 7"/>
            <p:cNvSpPr>
              <a:spLocks noChangeShapeType="1"/>
            </p:cNvSpPr>
            <p:nvPr/>
          </p:nvSpPr>
          <p:spPr bwMode="auto">
            <a:xfrm>
              <a:off x="4321289" y="2945230"/>
              <a:ext cx="181204" cy="408252"/>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solidFill>
                  <a:srgbClr val="0096D6"/>
                </a:solidFill>
              </a:endParaRPr>
            </a:p>
          </p:txBody>
        </p:sp>
        <p:sp>
          <p:nvSpPr>
            <p:cNvPr id="132" name="Rounded Rectangle 6"/>
            <p:cNvSpPr>
              <a:spLocks noChangeAspect="1"/>
            </p:cNvSpPr>
            <p:nvPr/>
          </p:nvSpPr>
          <p:spPr bwMode="auto">
            <a:xfrm>
              <a:off x="4144721"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142" name="Rounded Rectangle 141"/>
            <p:cNvSpPr>
              <a:spLocks noChangeAspect="1"/>
            </p:cNvSpPr>
            <p:nvPr/>
          </p:nvSpPr>
          <p:spPr bwMode="auto">
            <a:xfrm>
              <a:off x="4428635" y="3237519"/>
              <a:ext cx="155719" cy="15571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grpSp>
      <p:grpSp>
        <p:nvGrpSpPr>
          <p:cNvPr id="4" name="Group 109"/>
          <p:cNvGrpSpPr/>
          <p:nvPr/>
        </p:nvGrpSpPr>
        <p:grpSpPr>
          <a:xfrm>
            <a:off x="3652249" y="2698778"/>
            <a:ext cx="740489" cy="694471"/>
            <a:chOff x="3652242" y="2698768"/>
            <a:chExt cx="740489" cy="694470"/>
          </a:xfrm>
        </p:grpSpPr>
        <p:sp>
          <p:nvSpPr>
            <p:cNvPr id="127" name="Line 6"/>
            <p:cNvSpPr>
              <a:spLocks noChangeShapeType="1"/>
            </p:cNvSpPr>
            <p:nvPr/>
          </p:nvSpPr>
          <p:spPr bwMode="auto">
            <a:xfrm>
              <a:off x="3851496" y="2957883"/>
              <a:ext cx="469793" cy="408252"/>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solidFill>
                  <a:srgbClr val="0096D6"/>
                </a:solidFill>
              </a:endParaRPr>
            </a:p>
          </p:txBody>
        </p:sp>
        <p:sp>
          <p:nvSpPr>
            <p:cNvPr id="131" name="Rounded Rectangle 6"/>
            <p:cNvSpPr>
              <a:spLocks noChangeAspect="1"/>
            </p:cNvSpPr>
            <p:nvPr/>
          </p:nvSpPr>
          <p:spPr bwMode="auto">
            <a:xfrm>
              <a:off x="3652242"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144" name="Rounded Rectangle 143"/>
            <p:cNvSpPr>
              <a:spLocks noChangeAspect="1"/>
            </p:cNvSpPr>
            <p:nvPr/>
          </p:nvSpPr>
          <p:spPr bwMode="auto">
            <a:xfrm>
              <a:off x="4237012" y="3237519"/>
              <a:ext cx="155719" cy="15571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grpSp>
      <p:grpSp>
        <p:nvGrpSpPr>
          <p:cNvPr id="5" name="Group 112"/>
          <p:cNvGrpSpPr/>
          <p:nvPr/>
        </p:nvGrpSpPr>
        <p:grpSpPr>
          <a:xfrm>
            <a:off x="4620259" y="2698778"/>
            <a:ext cx="409100" cy="694471"/>
            <a:chOff x="4620258" y="2698768"/>
            <a:chExt cx="409100" cy="694470"/>
          </a:xfrm>
        </p:grpSpPr>
        <p:sp>
          <p:nvSpPr>
            <p:cNvPr id="130" name="Line 11"/>
            <p:cNvSpPr>
              <a:spLocks noChangeShapeType="1"/>
            </p:cNvSpPr>
            <p:nvPr/>
          </p:nvSpPr>
          <p:spPr bwMode="auto">
            <a:xfrm flipH="1">
              <a:off x="4693409" y="2998570"/>
              <a:ext cx="119078" cy="342556"/>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solidFill>
                  <a:srgbClr val="0096D6"/>
                </a:solidFill>
              </a:endParaRPr>
            </a:p>
          </p:txBody>
        </p:sp>
        <p:sp>
          <p:nvSpPr>
            <p:cNvPr id="133" name="Rounded Rectangle 6"/>
            <p:cNvSpPr>
              <a:spLocks noChangeAspect="1"/>
            </p:cNvSpPr>
            <p:nvPr/>
          </p:nvSpPr>
          <p:spPr bwMode="auto">
            <a:xfrm>
              <a:off x="4637201"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147" name="Rounded Rectangle 146"/>
            <p:cNvSpPr>
              <a:spLocks noChangeAspect="1"/>
            </p:cNvSpPr>
            <p:nvPr/>
          </p:nvSpPr>
          <p:spPr bwMode="auto">
            <a:xfrm>
              <a:off x="4620258" y="3237519"/>
              <a:ext cx="154421" cy="15571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grpSp>
      <p:grpSp>
        <p:nvGrpSpPr>
          <p:cNvPr id="6" name="Group 113"/>
          <p:cNvGrpSpPr/>
          <p:nvPr/>
        </p:nvGrpSpPr>
        <p:grpSpPr>
          <a:xfrm>
            <a:off x="4810588" y="2698778"/>
            <a:ext cx="711257" cy="694471"/>
            <a:chOff x="4810581" y="2698768"/>
            <a:chExt cx="711257" cy="694470"/>
          </a:xfrm>
        </p:grpSpPr>
        <p:sp>
          <p:nvSpPr>
            <p:cNvPr id="129" name="Line 10"/>
            <p:cNvSpPr>
              <a:spLocks noChangeShapeType="1"/>
            </p:cNvSpPr>
            <p:nvPr/>
          </p:nvSpPr>
          <p:spPr bwMode="auto">
            <a:xfrm flipH="1">
              <a:off x="4852889" y="2964052"/>
              <a:ext cx="474491" cy="402083"/>
            </a:xfrm>
            <a:prstGeom prst="line">
              <a:avLst/>
            </a:prstGeom>
            <a:noFill/>
            <a:ln w="19050">
              <a:solidFill>
                <a:schemeClr val="bg1">
                  <a:lumMod val="50000"/>
                </a:schemeClr>
              </a:solidFill>
              <a:round/>
              <a:headEnd/>
              <a:tailEnd/>
            </a:ln>
          </p:spPr>
          <p:txBody>
            <a:bodyPr wrap="square" lIns="82124" tIns="41061" rIns="82124" bIns="41061" anchor="ctr">
              <a:spAutoFit/>
            </a:bodyPr>
            <a:lstStyle/>
            <a:p>
              <a:endParaRPr lang="en-US" sz="1400" dirty="0">
                <a:solidFill>
                  <a:srgbClr val="0096D6"/>
                </a:solidFill>
              </a:endParaRPr>
            </a:p>
          </p:txBody>
        </p:sp>
        <p:sp>
          <p:nvSpPr>
            <p:cNvPr id="143" name="Rounded Rectangle 142"/>
            <p:cNvSpPr>
              <a:spLocks noChangeAspect="1"/>
            </p:cNvSpPr>
            <p:nvPr/>
          </p:nvSpPr>
          <p:spPr bwMode="auto">
            <a:xfrm>
              <a:off x="4810581" y="3237519"/>
              <a:ext cx="154422" cy="155719"/>
            </a:xfrm>
            <a:prstGeom prst="roundRect">
              <a:avLst>
                <a:gd name="adj" fmla="val 7841"/>
              </a:avLst>
            </a:prstGeom>
            <a:solidFill>
              <a:srgbClr val="FF0000"/>
            </a:soli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sp>
          <p:nvSpPr>
            <p:cNvPr id="135" name="Rounded Rectangle 6"/>
            <p:cNvSpPr>
              <a:spLocks noChangeAspect="1"/>
            </p:cNvSpPr>
            <p:nvPr/>
          </p:nvSpPr>
          <p:spPr bwMode="auto">
            <a:xfrm>
              <a:off x="5129681" y="2698768"/>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grpSp>
      <p:pic>
        <p:nvPicPr>
          <p:cNvPr id="149" name="Picture 27" descr="ICON_Cloud_Q308"/>
          <p:cNvPicPr>
            <a:picLocks noChangeAspect="1" noChangeArrowheads="1"/>
          </p:cNvPicPr>
          <p:nvPr/>
        </p:nvPicPr>
        <p:blipFill>
          <a:blip r:embed="rId4" cstate="print"/>
          <a:srcRect/>
          <a:stretch>
            <a:fillRect/>
          </a:stretch>
        </p:blipFill>
        <p:spPr bwMode="auto">
          <a:xfrm>
            <a:off x="5016461" y="5439399"/>
            <a:ext cx="1688123" cy="831952"/>
          </a:xfrm>
          <a:prstGeom prst="rect">
            <a:avLst/>
          </a:prstGeom>
          <a:noFill/>
          <a:ln w="9525">
            <a:noFill/>
            <a:miter lim="800000"/>
            <a:headEnd/>
            <a:tailEnd/>
          </a:ln>
        </p:spPr>
      </p:pic>
      <p:sp>
        <p:nvSpPr>
          <p:cNvPr id="151" name="Rounded Rectangle 150"/>
          <p:cNvSpPr/>
          <p:nvPr/>
        </p:nvSpPr>
        <p:spPr bwMode="auto">
          <a:xfrm>
            <a:off x="3459838" y="5416067"/>
            <a:ext cx="1316616" cy="872199"/>
          </a:xfrm>
          <a:prstGeom prst="roundRect">
            <a:avLst>
              <a:gd name="adj" fmla="val 7528"/>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82107" tIns="41052" rIns="82107" bIns="91422" anchor="b"/>
          <a:lstStyle/>
          <a:p>
            <a:pPr algn="ctr"/>
            <a:r>
              <a:rPr lang="en-US" sz="1000" dirty="0">
                <a:solidFill>
                  <a:srgbClr val="FFFFFF">
                    <a:lumMod val="50000"/>
                  </a:srgbClr>
                </a:solidFill>
                <a:ea typeface="MS PGothic" pitchFamily="34" charset="-128"/>
              </a:rPr>
              <a:t>                </a:t>
            </a:r>
          </a:p>
        </p:txBody>
      </p:sp>
      <p:pic>
        <p:nvPicPr>
          <p:cNvPr id="148" name="Picture 212"/>
          <p:cNvPicPr>
            <a:picLocks noChangeAspect="1" noChangeArrowheads="1"/>
          </p:cNvPicPr>
          <p:nvPr/>
        </p:nvPicPr>
        <p:blipFill>
          <a:blip r:embed="rId5" cstate="print"/>
          <a:srcRect/>
          <a:stretch>
            <a:fillRect/>
          </a:stretch>
        </p:blipFill>
        <p:spPr bwMode="auto">
          <a:xfrm>
            <a:off x="5429753" y="5557941"/>
            <a:ext cx="422410" cy="617776"/>
          </a:xfrm>
          <a:prstGeom prst="rect">
            <a:avLst/>
          </a:prstGeom>
          <a:noFill/>
          <a:ln w="9525" algn="ctr">
            <a:noFill/>
            <a:miter lim="800000"/>
            <a:headEnd/>
            <a:tailEnd/>
          </a:ln>
        </p:spPr>
      </p:pic>
      <p:pic>
        <p:nvPicPr>
          <p:cNvPr id="177" name="Picture 212"/>
          <p:cNvPicPr>
            <a:picLocks noChangeAspect="1" noChangeArrowheads="1"/>
          </p:cNvPicPr>
          <p:nvPr/>
        </p:nvPicPr>
        <p:blipFill>
          <a:blip r:embed="rId5" cstate="print"/>
          <a:srcRect/>
          <a:stretch>
            <a:fillRect/>
          </a:stretch>
        </p:blipFill>
        <p:spPr bwMode="auto">
          <a:xfrm>
            <a:off x="6090934" y="5557941"/>
            <a:ext cx="422410" cy="617776"/>
          </a:xfrm>
          <a:prstGeom prst="rect">
            <a:avLst/>
          </a:prstGeom>
          <a:noFill/>
          <a:ln w="9525" algn="ctr">
            <a:noFill/>
            <a:miter lim="800000"/>
            <a:headEnd/>
            <a:tailEnd/>
          </a:ln>
        </p:spPr>
      </p:pic>
      <p:sp>
        <p:nvSpPr>
          <p:cNvPr id="178" name="Text Box 3"/>
          <p:cNvSpPr txBox="1">
            <a:spLocks noChangeArrowheads="1"/>
          </p:cNvSpPr>
          <p:nvPr/>
        </p:nvSpPr>
        <p:spPr bwMode="auto">
          <a:xfrm>
            <a:off x="3368881" y="5996625"/>
            <a:ext cx="1498549" cy="207573"/>
          </a:xfrm>
          <a:prstGeom prst="rect">
            <a:avLst/>
          </a:prstGeom>
          <a:noFill/>
          <a:ln w="12700">
            <a:noFill/>
            <a:miter lim="800000"/>
            <a:headEnd/>
            <a:tailEnd/>
          </a:ln>
          <a:effectLst/>
        </p:spPr>
        <p:txBody>
          <a:bodyPr wrap="none" lIns="73010" tIns="36504" rIns="73010" bIns="36504" anchor="ctr"/>
          <a:lstStyle/>
          <a:p>
            <a:pPr algn="ctr" defTabSz="814223">
              <a:lnSpc>
                <a:spcPct val="90000"/>
              </a:lnSpc>
              <a:defRPr/>
            </a:pPr>
            <a:r>
              <a:rPr lang="en-US" sz="900" b="1" dirty="0" err="1">
                <a:solidFill>
                  <a:srgbClr val="333333"/>
                </a:solidFill>
                <a:latin typeface="Arial"/>
                <a:ea typeface="Arial" charset="0"/>
                <a:cs typeface="Arial" charset="0"/>
              </a:rPr>
              <a:t>VM</a:t>
            </a:r>
            <a:r>
              <a:rPr lang="en-US" sz="900" b="1" dirty="0">
                <a:solidFill>
                  <a:srgbClr val="333333"/>
                </a:solidFill>
                <a:latin typeface="Arial"/>
                <a:ea typeface="Arial" charset="0"/>
                <a:cs typeface="Arial" charset="0"/>
              </a:rPr>
              <a:t> </a:t>
            </a:r>
            <a:r>
              <a:rPr lang="en-US" sz="900" b="1" dirty="0" err="1">
                <a:solidFill>
                  <a:srgbClr val="333333"/>
                </a:solidFill>
                <a:latin typeface="Arial"/>
                <a:ea typeface="Arial" charset="0"/>
                <a:cs typeface="Arial" charset="0"/>
              </a:rPr>
              <a:t>Mgmt</a:t>
            </a:r>
            <a:r>
              <a:rPr lang="en-US" sz="900" b="1" dirty="0">
                <a:solidFill>
                  <a:srgbClr val="333333"/>
                </a:solidFill>
                <a:latin typeface="Arial"/>
                <a:ea typeface="Arial" charset="0"/>
                <a:cs typeface="Arial" charset="0"/>
              </a:rPr>
              <a:t> Station</a:t>
            </a:r>
          </a:p>
        </p:txBody>
      </p:sp>
      <p:sp>
        <p:nvSpPr>
          <p:cNvPr id="185" name="Rounded Rectangle 184"/>
          <p:cNvSpPr/>
          <p:nvPr/>
        </p:nvSpPr>
        <p:spPr bwMode="auto">
          <a:xfrm>
            <a:off x="7159641" y="5416067"/>
            <a:ext cx="1316616" cy="872199"/>
          </a:xfrm>
          <a:prstGeom prst="roundRect">
            <a:avLst>
              <a:gd name="adj" fmla="val 7528"/>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82107" tIns="41052" rIns="82107" bIns="91422" anchor="b"/>
          <a:lstStyle/>
          <a:p>
            <a:pPr algn="ctr"/>
            <a:r>
              <a:rPr lang="en-US" sz="1000" dirty="0">
                <a:solidFill>
                  <a:srgbClr val="FFFFFF">
                    <a:lumMod val="50000"/>
                  </a:srgbClr>
                </a:solidFill>
                <a:ea typeface="MS PGothic" pitchFamily="34" charset="-128"/>
              </a:rPr>
              <a:t>                </a:t>
            </a:r>
          </a:p>
        </p:txBody>
      </p:sp>
      <p:sp>
        <p:nvSpPr>
          <p:cNvPr id="186" name="Text Box 3"/>
          <p:cNvSpPr txBox="1">
            <a:spLocks noChangeArrowheads="1"/>
          </p:cNvSpPr>
          <p:nvPr/>
        </p:nvSpPr>
        <p:spPr bwMode="auto">
          <a:xfrm>
            <a:off x="7068684" y="6010693"/>
            <a:ext cx="1498549" cy="207573"/>
          </a:xfrm>
          <a:prstGeom prst="rect">
            <a:avLst/>
          </a:prstGeom>
          <a:noFill/>
          <a:ln w="12700">
            <a:noFill/>
            <a:miter lim="800000"/>
            <a:headEnd/>
            <a:tailEnd/>
          </a:ln>
          <a:effectLst/>
        </p:spPr>
        <p:txBody>
          <a:bodyPr wrap="none" lIns="73010" tIns="36504" rIns="73010" bIns="36504" anchor="ctr"/>
          <a:lstStyle/>
          <a:p>
            <a:pPr algn="ctr" defTabSz="814223">
              <a:lnSpc>
                <a:spcPct val="90000"/>
              </a:lnSpc>
              <a:defRPr/>
            </a:pPr>
            <a:r>
              <a:rPr lang="en-US" sz="900" b="1" dirty="0">
                <a:solidFill>
                  <a:srgbClr val="333333"/>
                </a:solidFill>
                <a:latin typeface="Arial"/>
                <a:ea typeface="Arial" charset="0"/>
                <a:cs typeface="Arial" charset="0"/>
              </a:rPr>
              <a:t>Nexus 1000V VSM</a:t>
            </a:r>
          </a:p>
        </p:txBody>
      </p:sp>
      <p:pic>
        <p:nvPicPr>
          <p:cNvPr id="184" name="Picture 228"/>
          <p:cNvPicPr>
            <a:picLocks noChangeAspect="1" noChangeArrowheads="1"/>
          </p:cNvPicPr>
          <p:nvPr/>
        </p:nvPicPr>
        <p:blipFill>
          <a:blip r:embed="rId6" cstate="print"/>
          <a:srcRect/>
          <a:stretch>
            <a:fillRect/>
          </a:stretch>
        </p:blipFill>
        <p:spPr bwMode="auto">
          <a:xfrm>
            <a:off x="7495026" y="5626123"/>
            <a:ext cx="684924" cy="338576"/>
          </a:xfrm>
          <a:prstGeom prst="rect">
            <a:avLst/>
          </a:prstGeom>
          <a:noFill/>
          <a:ln w="12700" algn="ctr">
            <a:noFill/>
            <a:miter lim="800000"/>
            <a:headEnd/>
            <a:tailEnd/>
          </a:ln>
        </p:spPr>
      </p:pic>
      <p:cxnSp>
        <p:nvCxnSpPr>
          <p:cNvPr id="190" name="Elbow Connector 189"/>
          <p:cNvCxnSpPr>
            <a:stCxn id="144" idx="1"/>
            <a:endCxn id="119" idx="3"/>
          </p:cNvCxnSpPr>
          <p:nvPr/>
        </p:nvCxnSpPr>
        <p:spPr>
          <a:xfrm rot="10800000" flipV="1">
            <a:off x="2819401" y="3315387"/>
            <a:ext cx="1417612" cy="429611"/>
          </a:xfrm>
          <a:prstGeom prst="bentConnector3">
            <a:avLst>
              <a:gd name="adj1" fmla="val 50896"/>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9" name="Isosceles Triangle 198"/>
          <p:cNvSpPr/>
          <p:nvPr/>
        </p:nvSpPr>
        <p:spPr bwMode="auto">
          <a:xfrm rot="10800000">
            <a:off x="6443004" y="4304727"/>
            <a:ext cx="1800664" cy="754105"/>
          </a:xfrm>
          <a:prstGeom prst="triangle">
            <a:avLst/>
          </a:prstGeom>
          <a:gradFill flip="none" rotWithShape="1">
            <a:gsLst>
              <a:gs pos="0">
                <a:schemeClr val="tx2">
                  <a:lumMod val="20000"/>
                  <a:lumOff val="80000"/>
                  <a:shade val="30000"/>
                  <a:satMod val="115000"/>
                  <a:alpha val="0"/>
                </a:schemeClr>
              </a:gs>
              <a:gs pos="56000">
                <a:schemeClr val="accent4">
                  <a:lumMod val="75000"/>
                  <a:alpha val="18000"/>
                </a:schemeClr>
              </a:gs>
            </a:gsLst>
            <a:lin ang="16200000" scaled="1"/>
            <a:tileRect/>
          </a:gradFill>
          <a:ln w="9525" cap="flat" cmpd="sng" algn="ctr">
            <a:noFill/>
            <a:prstDash val="solid"/>
            <a:round/>
            <a:headEnd type="none" w="med" len="med"/>
            <a:tailEnd type="none" w="med" len="med"/>
          </a:ln>
          <a:effectLst/>
        </p:spPr>
        <p:txBody>
          <a:bodyPr lIns="82107" tIns="41052" rIns="82107" bIns="41052"/>
          <a:lstStyle/>
          <a:p>
            <a:pPr eaLnBrk="0" hangingPunct="0"/>
            <a:endParaRPr lang="en-US" b="1" dirty="0">
              <a:solidFill>
                <a:srgbClr val="000000"/>
              </a:solidFill>
              <a:effectLst>
                <a:outerShdw blurRad="38100" dist="38100" dir="2700000" algn="tl">
                  <a:srgbClr val="FFFFFF"/>
                </a:outerShdw>
              </a:effectLst>
            </a:endParaRPr>
          </a:p>
        </p:txBody>
      </p:sp>
      <p:grpSp>
        <p:nvGrpSpPr>
          <p:cNvPr id="7" name="Group 115"/>
          <p:cNvGrpSpPr/>
          <p:nvPr/>
        </p:nvGrpSpPr>
        <p:grpSpPr>
          <a:xfrm>
            <a:off x="6902432" y="2708276"/>
            <a:ext cx="439632" cy="694472"/>
            <a:chOff x="6902432" y="2656563"/>
            <a:chExt cx="439632" cy="694472"/>
          </a:xfrm>
        </p:grpSpPr>
        <p:sp>
          <p:nvSpPr>
            <p:cNvPr id="77" name="Line 7"/>
            <p:cNvSpPr>
              <a:spLocks noChangeShapeType="1"/>
            </p:cNvSpPr>
            <p:nvPr/>
          </p:nvSpPr>
          <p:spPr bwMode="auto">
            <a:xfrm>
              <a:off x="7063760" y="2903025"/>
              <a:ext cx="181204" cy="408252"/>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solidFill>
                  <a:srgbClr val="0096D6"/>
                </a:solidFill>
              </a:endParaRPr>
            </a:p>
          </p:txBody>
        </p:sp>
        <p:sp>
          <p:nvSpPr>
            <p:cNvPr id="81" name="Rounded Rectangle 6"/>
            <p:cNvSpPr>
              <a:spLocks noChangeAspect="1"/>
            </p:cNvSpPr>
            <p:nvPr/>
          </p:nvSpPr>
          <p:spPr bwMode="auto">
            <a:xfrm>
              <a:off x="6902432" y="2656563"/>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83" name="Rounded Rectangle 82"/>
            <p:cNvSpPr>
              <a:spLocks noChangeAspect="1"/>
            </p:cNvSpPr>
            <p:nvPr/>
          </p:nvSpPr>
          <p:spPr bwMode="auto">
            <a:xfrm>
              <a:off x="7186345" y="3195316"/>
              <a:ext cx="155719" cy="15571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grpSp>
      <p:grpSp>
        <p:nvGrpSpPr>
          <p:cNvPr id="8" name="Group 114"/>
          <p:cNvGrpSpPr/>
          <p:nvPr/>
        </p:nvGrpSpPr>
        <p:grpSpPr>
          <a:xfrm>
            <a:off x="6409953" y="2708276"/>
            <a:ext cx="740488" cy="694472"/>
            <a:chOff x="6409953" y="2656563"/>
            <a:chExt cx="740488" cy="694472"/>
          </a:xfrm>
        </p:grpSpPr>
        <p:sp>
          <p:nvSpPr>
            <p:cNvPr id="76" name="Line 6"/>
            <p:cNvSpPr>
              <a:spLocks noChangeShapeType="1"/>
            </p:cNvSpPr>
            <p:nvPr/>
          </p:nvSpPr>
          <p:spPr bwMode="auto">
            <a:xfrm>
              <a:off x="6571107" y="2877578"/>
              <a:ext cx="469793" cy="408252"/>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solidFill>
                  <a:srgbClr val="0096D6"/>
                </a:solidFill>
              </a:endParaRPr>
            </a:p>
          </p:txBody>
        </p:sp>
        <p:sp>
          <p:nvSpPr>
            <p:cNvPr id="80" name="Rounded Rectangle 6"/>
            <p:cNvSpPr>
              <a:spLocks noChangeAspect="1"/>
            </p:cNvSpPr>
            <p:nvPr/>
          </p:nvSpPr>
          <p:spPr bwMode="auto">
            <a:xfrm>
              <a:off x="6409953" y="2656563"/>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93" name="Rounded Rectangle 92"/>
            <p:cNvSpPr>
              <a:spLocks noChangeAspect="1"/>
            </p:cNvSpPr>
            <p:nvPr/>
          </p:nvSpPr>
          <p:spPr bwMode="auto">
            <a:xfrm>
              <a:off x="6994722" y="3195316"/>
              <a:ext cx="155719" cy="15571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grpSp>
      <p:grpSp>
        <p:nvGrpSpPr>
          <p:cNvPr id="9" name="Group 116"/>
          <p:cNvGrpSpPr/>
          <p:nvPr/>
        </p:nvGrpSpPr>
        <p:grpSpPr>
          <a:xfrm>
            <a:off x="7377973" y="2708276"/>
            <a:ext cx="409101" cy="694472"/>
            <a:chOff x="7377968" y="2656563"/>
            <a:chExt cx="409101" cy="694472"/>
          </a:xfrm>
        </p:grpSpPr>
        <p:sp>
          <p:nvSpPr>
            <p:cNvPr id="79" name="Line 11"/>
            <p:cNvSpPr>
              <a:spLocks noChangeShapeType="1"/>
            </p:cNvSpPr>
            <p:nvPr/>
          </p:nvSpPr>
          <p:spPr bwMode="auto">
            <a:xfrm flipH="1">
              <a:off x="7451120" y="2956365"/>
              <a:ext cx="119078" cy="342556"/>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solidFill>
                  <a:srgbClr val="0096D6"/>
                </a:solidFill>
              </a:endParaRPr>
            </a:p>
          </p:txBody>
        </p:sp>
        <p:sp>
          <p:nvSpPr>
            <p:cNvPr id="82" name="Rounded Rectangle 6"/>
            <p:cNvSpPr>
              <a:spLocks noChangeAspect="1"/>
            </p:cNvSpPr>
            <p:nvPr/>
          </p:nvSpPr>
          <p:spPr bwMode="auto">
            <a:xfrm>
              <a:off x="7394912" y="2656563"/>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104" name="Rounded Rectangle 103"/>
            <p:cNvSpPr>
              <a:spLocks noChangeAspect="1"/>
            </p:cNvSpPr>
            <p:nvPr/>
          </p:nvSpPr>
          <p:spPr bwMode="auto">
            <a:xfrm>
              <a:off x="7377968" y="3195316"/>
              <a:ext cx="154421" cy="15571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grpSp>
      <p:grpSp>
        <p:nvGrpSpPr>
          <p:cNvPr id="10" name="Group 117"/>
          <p:cNvGrpSpPr/>
          <p:nvPr/>
        </p:nvGrpSpPr>
        <p:grpSpPr>
          <a:xfrm>
            <a:off x="7568292" y="2708276"/>
            <a:ext cx="711258" cy="694472"/>
            <a:chOff x="7568291" y="2656563"/>
            <a:chExt cx="711258" cy="694472"/>
          </a:xfrm>
        </p:grpSpPr>
        <p:sp>
          <p:nvSpPr>
            <p:cNvPr id="78" name="Line 10"/>
            <p:cNvSpPr>
              <a:spLocks noChangeShapeType="1"/>
            </p:cNvSpPr>
            <p:nvPr/>
          </p:nvSpPr>
          <p:spPr bwMode="auto">
            <a:xfrm flipH="1">
              <a:off x="7610600" y="2921847"/>
              <a:ext cx="474491" cy="402083"/>
            </a:xfrm>
            <a:prstGeom prst="line">
              <a:avLst/>
            </a:prstGeom>
            <a:noFill/>
            <a:ln w="19050">
              <a:solidFill>
                <a:schemeClr val="bg1">
                  <a:lumMod val="50000"/>
                </a:schemeClr>
              </a:solidFill>
              <a:round/>
              <a:headEnd/>
              <a:tailEnd/>
            </a:ln>
          </p:spPr>
          <p:txBody>
            <a:bodyPr wrap="square" lIns="82124" tIns="41061" rIns="82124" bIns="41061" anchor="ctr">
              <a:spAutoFit/>
            </a:bodyPr>
            <a:lstStyle/>
            <a:p>
              <a:endParaRPr lang="en-US" sz="1400" dirty="0">
                <a:solidFill>
                  <a:srgbClr val="0096D6"/>
                </a:solidFill>
              </a:endParaRPr>
            </a:p>
          </p:txBody>
        </p:sp>
        <p:sp>
          <p:nvSpPr>
            <p:cNvPr id="88" name="Rounded Rectangle 87"/>
            <p:cNvSpPr>
              <a:spLocks noChangeAspect="1"/>
            </p:cNvSpPr>
            <p:nvPr/>
          </p:nvSpPr>
          <p:spPr bwMode="auto">
            <a:xfrm>
              <a:off x="7568291" y="3195316"/>
              <a:ext cx="154422" cy="155719"/>
            </a:xfrm>
            <a:prstGeom prst="roundRect">
              <a:avLst>
                <a:gd name="adj" fmla="val 7841"/>
              </a:avLst>
            </a:prstGeom>
            <a:solidFill>
              <a:srgbClr val="FF0000"/>
            </a:soli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rgbClr val="6DB344"/>
                </a:solidFill>
                <a:effectLst>
                  <a:outerShdw blurRad="38100" dist="38100" dir="2700000" algn="tl">
                    <a:srgbClr val="000000"/>
                  </a:outerShdw>
                </a:effectLst>
                <a:ea typeface="MS PGothic" pitchFamily="34" charset="-128"/>
              </a:endParaRPr>
            </a:p>
          </p:txBody>
        </p:sp>
        <p:sp>
          <p:nvSpPr>
            <p:cNvPr id="107" name="Rounded Rectangle 6"/>
            <p:cNvSpPr>
              <a:spLocks noChangeAspect="1"/>
            </p:cNvSpPr>
            <p:nvPr/>
          </p:nvSpPr>
          <p:spPr bwMode="auto">
            <a:xfrm>
              <a:off x="7887392" y="2656563"/>
              <a:ext cx="392157" cy="352942"/>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grpSp>
      <p:grpSp>
        <p:nvGrpSpPr>
          <p:cNvPr id="11" name="Group 120"/>
          <p:cNvGrpSpPr/>
          <p:nvPr/>
        </p:nvGrpSpPr>
        <p:grpSpPr>
          <a:xfrm>
            <a:off x="647705" y="3373131"/>
            <a:ext cx="6220461" cy="2535311"/>
            <a:chOff x="647700" y="3373119"/>
            <a:chExt cx="6220461" cy="2535311"/>
          </a:xfrm>
        </p:grpSpPr>
        <p:cxnSp>
          <p:nvCxnSpPr>
            <p:cNvPr id="108" name="Elbow Connector 107"/>
            <p:cNvCxnSpPr/>
            <p:nvPr/>
          </p:nvCxnSpPr>
          <p:spPr>
            <a:xfrm rot="10800000" flipV="1">
              <a:off x="2771336" y="3373119"/>
              <a:ext cx="4096825" cy="1325489"/>
            </a:xfrm>
            <a:prstGeom prst="bentConnector3">
              <a:avLst>
                <a:gd name="adj1" fmla="val 17760"/>
              </a:avLst>
            </a:prstGeom>
            <a:ln w="28575">
              <a:solidFill>
                <a:srgbClr val="0070C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bwMode="auto">
            <a:xfrm>
              <a:off x="647700" y="4505171"/>
              <a:ext cx="2152650" cy="1403259"/>
            </a:xfrm>
            <a:prstGeom prst="rect">
              <a:avLst/>
            </a:prstGeom>
            <a:solidFill>
              <a:schemeClr val="bg1">
                <a:lumMod val="65000"/>
              </a:schemeClr>
            </a:solidFill>
            <a:ln w="9525" cap="flat" cmpd="sng" algn="ctr">
              <a:noFill/>
              <a:prstDash val="solid"/>
              <a:round/>
              <a:headEnd type="none" w="med" len="med"/>
              <a:tailEnd type="none" w="med" len="med"/>
            </a:ln>
            <a:effectLst/>
          </p:spPr>
          <p:txBody>
            <a:bodyPr lIns="82124" tIns="41061" rIns="82124" bIns="41061" anchor="ctr"/>
            <a:lstStyle/>
            <a:p>
              <a:pPr algn="ctr" defTabSz="814223">
                <a:lnSpc>
                  <a:spcPct val="90000"/>
                </a:lnSpc>
                <a:spcBef>
                  <a:spcPts val="400"/>
                </a:spcBef>
                <a:buClr>
                  <a:srgbClr val="0183B7"/>
                </a:buClr>
                <a:buSzPct val="100000"/>
                <a:defRPr/>
              </a:pPr>
              <a:r>
                <a:rPr lang="en-US" sz="1400" b="1" dirty="0" err="1">
                  <a:solidFill>
                    <a:srgbClr val="FFFFFF"/>
                  </a:solidFill>
                  <a:ea typeface="ＭＳ Ｐゴシック" charset="-128"/>
                  <a:cs typeface="ＭＳ Ｐゴシック" charset="-128"/>
                </a:rPr>
                <a:t>VM</a:t>
              </a:r>
              <a:r>
                <a:rPr lang="en-US" sz="1400" b="1" dirty="0">
                  <a:solidFill>
                    <a:srgbClr val="FFFFFF"/>
                  </a:solidFill>
                  <a:ea typeface="ＭＳ Ｐゴシック" charset="-128"/>
                  <a:cs typeface="ＭＳ Ｐゴシック" charset="-128"/>
                </a:rPr>
                <a:t> Networking</a:t>
              </a:r>
            </a:p>
            <a:p>
              <a:pPr algn="ctr" defTabSz="814223">
                <a:lnSpc>
                  <a:spcPct val="90000"/>
                </a:lnSpc>
                <a:spcBef>
                  <a:spcPts val="400"/>
                </a:spcBef>
                <a:buClr>
                  <a:srgbClr val="0183B7"/>
                </a:buClr>
                <a:buSzPct val="100000"/>
                <a:defRPr/>
              </a:pPr>
              <a:r>
                <a:rPr lang="en-US" sz="1400" b="1" dirty="0">
                  <a:solidFill>
                    <a:srgbClr val="FFFFFF"/>
                  </a:solidFill>
                  <a:ea typeface="ＭＳ Ｐゴシック" charset="-128"/>
                  <a:cs typeface="ＭＳ Ｐゴシック" charset="-128"/>
                </a:rPr>
                <a:t>Mobility</a:t>
              </a:r>
            </a:p>
            <a:p>
              <a:pPr marL="177764" indent="-177764" defTabSz="814223">
                <a:lnSpc>
                  <a:spcPct val="90000"/>
                </a:lnSpc>
                <a:spcBef>
                  <a:spcPts val="400"/>
                </a:spcBef>
                <a:buSzPct val="100000"/>
                <a:buFont typeface="Arial" charset="0"/>
                <a:buChar char="•"/>
                <a:defRPr/>
              </a:pPr>
              <a:r>
                <a:rPr lang="en-US" sz="1200" dirty="0">
                  <a:solidFill>
                    <a:srgbClr val="FFFFFF"/>
                  </a:solidFill>
                  <a:ea typeface="ＭＳ Ｐゴシック" charset="-128"/>
                  <a:cs typeface="ＭＳ Ｐゴシック" charset="-128"/>
                </a:rPr>
                <a:t>Live Migration</a:t>
              </a:r>
            </a:p>
            <a:p>
              <a:pPr marL="177764" indent="-177764" defTabSz="814223">
                <a:lnSpc>
                  <a:spcPct val="90000"/>
                </a:lnSpc>
                <a:spcBef>
                  <a:spcPts val="400"/>
                </a:spcBef>
                <a:buSzPct val="100000"/>
                <a:buFont typeface="Arial" charset="0"/>
                <a:buChar char="•"/>
                <a:defRPr/>
              </a:pPr>
              <a:r>
                <a:rPr lang="en-US" sz="1200" dirty="0">
                  <a:solidFill>
                    <a:srgbClr val="FFFFFF"/>
                  </a:solidFill>
                  <a:ea typeface="ＭＳ Ｐゴシック" charset="-128"/>
                  <a:cs typeface="ＭＳ Ｐゴシック" charset="-128"/>
                </a:rPr>
                <a:t>Ensures VM security</a:t>
              </a:r>
            </a:p>
            <a:p>
              <a:pPr marL="177764" indent="-177764" defTabSz="814223">
                <a:lnSpc>
                  <a:spcPct val="90000"/>
                </a:lnSpc>
                <a:spcBef>
                  <a:spcPts val="400"/>
                </a:spcBef>
                <a:buSzPct val="100000"/>
                <a:buFont typeface="Arial" charset="0"/>
                <a:buChar char="•"/>
                <a:defRPr/>
              </a:pPr>
              <a:r>
                <a:rPr lang="en-US" sz="1200" dirty="0">
                  <a:solidFill>
                    <a:srgbClr val="FFFFFF"/>
                  </a:solidFill>
                  <a:ea typeface="ＭＳ Ｐゴシック" charset="-128"/>
                  <a:cs typeface="ＭＳ Ｐゴシック" charset="-128"/>
                </a:rPr>
                <a:t>Maintains connection state</a:t>
              </a:r>
            </a:p>
          </p:txBody>
        </p:sp>
      </p:grpSp>
      <p:sp>
        <p:nvSpPr>
          <p:cNvPr id="124" name="AutoShape 115"/>
          <p:cNvSpPr>
            <a:spLocks noChangeArrowheads="1"/>
          </p:cNvSpPr>
          <p:nvPr/>
        </p:nvSpPr>
        <p:spPr bwMode="auto">
          <a:xfrm flipH="1">
            <a:off x="7818373" y="3514866"/>
            <a:ext cx="381127" cy="337011"/>
          </a:xfrm>
          <a:prstGeom prst="rect">
            <a:avLst/>
          </a:prstGeom>
          <a:noFill/>
          <a:ln w="12700">
            <a:noFill/>
            <a:miter lim="800000"/>
            <a:headEnd/>
            <a:tailEnd/>
          </a:ln>
          <a:effectLst/>
        </p:spPr>
        <p:txBody>
          <a:bodyPr wrap="none" lIns="73010" tIns="36504" rIns="73010" bIns="36504" anchor="ctr"/>
          <a:lstStyle/>
          <a:p>
            <a:pPr algn="ctr" defTabSz="814223">
              <a:defRPr/>
            </a:pPr>
            <a:r>
              <a:rPr lang="en-US" sz="900" b="1" dirty="0">
                <a:solidFill>
                  <a:srgbClr val="333333"/>
                </a:solidFill>
                <a:latin typeface="Arial"/>
                <a:ea typeface="Arial" charset="0"/>
                <a:cs typeface="Arial" charset="0"/>
              </a:rPr>
              <a:t>Nexus</a:t>
            </a:r>
          </a:p>
          <a:p>
            <a:pPr algn="ctr" defTabSz="814223">
              <a:defRPr/>
            </a:pPr>
            <a:r>
              <a:rPr lang="en-US" sz="900" b="1" dirty="0">
                <a:solidFill>
                  <a:srgbClr val="333333"/>
                </a:solidFill>
                <a:latin typeface="Arial"/>
                <a:ea typeface="Arial" charset="0"/>
                <a:cs typeface="Arial" charset="0"/>
              </a:rPr>
              <a:t>1000V</a:t>
            </a:r>
          </a:p>
          <a:p>
            <a:pPr algn="ctr" defTabSz="814223">
              <a:defRPr/>
            </a:pPr>
            <a:r>
              <a:rPr lang="en-US" sz="900" b="1" dirty="0">
                <a:solidFill>
                  <a:srgbClr val="333333"/>
                </a:solidFill>
                <a:latin typeface="Arial"/>
                <a:ea typeface="Arial" charset="0"/>
                <a:cs typeface="Arial" charset="0"/>
              </a:rPr>
              <a:t> VEM</a:t>
            </a:r>
          </a:p>
        </p:txBody>
      </p:sp>
      <p:sp>
        <p:nvSpPr>
          <p:cNvPr id="125" name="AutoShape 115"/>
          <p:cNvSpPr>
            <a:spLocks noChangeArrowheads="1"/>
          </p:cNvSpPr>
          <p:nvPr/>
        </p:nvSpPr>
        <p:spPr bwMode="auto">
          <a:xfrm flipH="1">
            <a:off x="5060659" y="3514866"/>
            <a:ext cx="381127" cy="337011"/>
          </a:xfrm>
          <a:prstGeom prst="rect">
            <a:avLst/>
          </a:prstGeom>
          <a:noFill/>
          <a:ln w="12700">
            <a:noFill/>
            <a:miter lim="800000"/>
            <a:headEnd/>
            <a:tailEnd/>
          </a:ln>
          <a:effectLst/>
        </p:spPr>
        <p:txBody>
          <a:bodyPr wrap="none" lIns="73010" tIns="36504" rIns="73010" bIns="36504" anchor="ctr"/>
          <a:lstStyle/>
          <a:p>
            <a:pPr algn="ctr" defTabSz="814223">
              <a:defRPr/>
            </a:pPr>
            <a:r>
              <a:rPr lang="en-US" sz="900" b="1" dirty="0">
                <a:solidFill>
                  <a:srgbClr val="333333"/>
                </a:solidFill>
                <a:latin typeface="Arial"/>
                <a:ea typeface="Arial" charset="0"/>
                <a:cs typeface="Arial" charset="0"/>
              </a:rPr>
              <a:t>Nexus</a:t>
            </a:r>
          </a:p>
          <a:p>
            <a:pPr algn="ctr" defTabSz="814223">
              <a:defRPr/>
            </a:pPr>
            <a:r>
              <a:rPr lang="en-US" sz="900" b="1" dirty="0">
                <a:solidFill>
                  <a:srgbClr val="333333"/>
                </a:solidFill>
                <a:latin typeface="Arial"/>
                <a:ea typeface="Arial" charset="0"/>
                <a:cs typeface="Arial" charset="0"/>
              </a:rPr>
              <a:t>1000V</a:t>
            </a:r>
          </a:p>
          <a:p>
            <a:pPr algn="ctr" defTabSz="814223">
              <a:defRPr/>
            </a:pPr>
            <a:r>
              <a:rPr lang="en-US" sz="900" b="1" dirty="0">
                <a:solidFill>
                  <a:srgbClr val="333333"/>
                </a:solidFill>
                <a:latin typeface="Arial"/>
                <a:ea typeface="Arial" charset="0"/>
                <a:cs typeface="Arial" charset="0"/>
              </a:rPr>
              <a:t> VEM</a:t>
            </a:r>
          </a:p>
        </p:txBody>
      </p:sp>
      <p:pic>
        <p:nvPicPr>
          <p:cNvPr id="122" name="Picture 29"/>
          <p:cNvPicPr>
            <a:picLocks noChangeArrowheads="1"/>
          </p:cNvPicPr>
          <p:nvPr/>
        </p:nvPicPr>
        <p:blipFill>
          <a:blip r:embed="rId7" cstate="print"/>
          <a:srcRect/>
          <a:stretch>
            <a:fillRect/>
          </a:stretch>
        </p:blipFill>
        <p:spPr bwMode="auto">
          <a:xfrm>
            <a:off x="3879832" y="5503664"/>
            <a:ext cx="476628" cy="474519"/>
          </a:xfrm>
          <a:prstGeom prst="rect">
            <a:avLst/>
          </a:prstGeom>
          <a:noFill/>
          <a:ln w="9525">
            <a:noFill/>
            <a:miter lim="800000"/>
            <a:headEnd/>
            <a:tailEnd/>
          </a:ln>
        </p:spPr>
      </p:pic>
      <p:sp>
        <p:nvSpPr>
          <p:cNvPr id="134" name="Cube 133"/>
          <p:cNvSpPr/>
          <p:nvPr/>
        </p:nvSpPr>
        <p:spPr bwMode="auto">
          <a:xfrm>
            <a:off x="6917204" y="4935763"/>
            <a:ext cx="852279" cy="281977"/>
          </a:xfrm>
          <a:prstGeom prst="cube">
            <a:avLst>
              <a:gd name="adj" fmla="val 42137"/>
            </a:avLst>
          </a:prstGeom>
          <a:solidFill>
            <a:srgbClr val="C8CAB4"/>
          </a:solidFill>
          <a:ln w="9525" cap="flat" cmpd="sng" algn="ctr">
            <a:solidFill>
              <a:schemeClr val="accent3">
                <a:lumMod val="50000"/>
              </a:schemeClr>
            </a:solidFill>
            <a:prstDash val="solid"/>
            <a:round/>
            <a:headEnd type="none" w="med" len="med"/>
            <a:tailEnd type="none" w="med" len="med"/>
          </a:ln>
          <a:effectLst/>
        </p:spPr>
        <p:txBody>
          <a:bodyPr lIns="82115" tIns="41056" rIns="82115" bIns="41056" anchor="ctr"/>
          <a:lstStyle/>
          <a:p>
            <a:pPr algn="ctr" defTabSz="814223">
              <a:lnSpc>
                <a:spcPct val="90000"/>
              </a:lnSpc>
            </a:pPr>
            <a:endParaRPr lang="en-US" sz="2400">
              <a:solidFill>
                <a:srgbClr val="0096D6"/>
              </a:solidFill>
              <a:ea typeface="MS PGothic" pitchFamily="34" charset="-128"/>
            </a:endParaRPr>
          </a:p>
        </p:txBody>
      </p:sp>
      <p:sp>
        <p:nvSpPr>
          <p:cNvPr id="146" name="Cube 145"/>
          <p:cNvSpPr/>
          <p:nvPr/>
        </p:nvSpPr>
        <p:spPr bwMode="auto">
          <a:xfrm>
            <a:off x="4145866" y="4935763"/>
            <a:ext cx="852279" cy="281977"/>
          </a:xfrm>
          <a:prstGeom prst="cube">
            <a:avLst>
              <a:gd name="adj" fmla="val 42137"/>
            </a:avLst>
          </a:prstGeom>
          <a:solidFill>
            <a:srgbClr val="C8CAB4"/>
          </a:solidFill>
          <a:ln w="9525" cap="flat" cmpd="sng" algn="ctr">
            <a:solidFill>
              <a:schemeClr val="accent3">
                <a:lumMod val="50000"/>
              </a:schemeClr>
            </a:solidFill>
            <a:prstDash val="solid"/>
            <a:round/>
            <a:headEnd type="none" w="med" len="med"/>
            <a:tailEnd type="none" w="med" len="med"/>
          </a:ln>
          <a:effectLst/>
        </p:spPr>
        <p:txBody>
          <a:bodyPr lIns="82115" tIns="41056" rIns="82115" bIns="41056" anchor="ctr"/>
          <a:lstStyle/>
          <a:p>
            <a:pPr algn="ctr" defTabSz="814223">
              <a:lnSpc>
                <a:spcPct val="90000"/>
              </a:lnSpc>
            </a:pPr>
            <a:endParaRPr lang="en-US" sz="2400">
              <a:solidFill>
                <a:srgbClr val="0096D6"/>
              </a:solidFill>
              <a:ea typeface="MS PGothic" pitchFamily="34" charset="-128"/>
            </a:endParaRPr>
          </a:p>
        </p:txBody>
      </p:sp>
      <p:sp>
        <p:nvSpPr>
          <p:cNvPr id="110" name="Text Box 3"/>
          <p:cNvSpPr txBox="1">
            <a:spLocks noChangeArrowheads="1"/>
          </p:cNvSpPr>
          <p:nvPr/>
        </p:nvSpPr>
        <p:spPr bwMode="auto">
          <a:xfrm>
            <a:off x="3848405" y="4899921"/>
            <a:ext cx="1428212" cy="197830"/>
          </a:xfrm>
          <a:prstGeom prst="rect">
            <a:avLst/>
          </a:prstGeom>
          <a:noFill/>
          <a:ln w="12700">
            <a:noFill/>
            <a:miter lim="800000"/>
            <a:headEnd/>
            <a:tailEnd/>
          </a:ln>
          <a:effectLst/>
        </p:spPr>
        <p:txBody>
          <a:bodyPr wrap="none" lIns="73010" tIns="36504" rIns="73010" bIns="36504" anchor="ctr"/>
          <a:lstStyle/>
          <a:p>
            <a:pPr algn="ctr" defTabSz="814223">
              <a:lnSpc>
                <a:spcPct val="90000"/>
              </a:lnSpc>
              <a:defRPr/>
            </a:pPr>
            <a:r>
              <a:rPr lang="en-US" sz="900" b="1" dirty="0">
                <a:solidFill>
                  <a:srgbClr val="333333"/>
                </a:solidFill>
                <a:latin typeface="Arial"/>
                <a:ea typeface="Arial" charset="0"/>
                <a:cs typeface="Arial" charset="0"/>
              </a:rPr>
              <a:t>Server</a:t>
            </a:r>
          </a:p>
        </p:txBody>
      </p:sp>
      <p:sp>
        <p:nvSpPr>
          <p:cNvPr id="112" name="Text Box 3"/>
          <p:cNvSpPr txBox="1">
            <a:spLocks noChangeArrowheads="1"/>
          </p:cNvSpPr>
          <p:nvPr/>
        </p:nvSpPr>
        <p:spPr bwMode="auto">
          <a:xfrm>
            <a:off x="6627958" y="4900339"/>
            <a:ext cx="1428212" cy="197830"/>
          </a:xfrm>
          <a:prstGeom prst="rect">
            <a:avLst/>
          </a:prstGeom>
          <a:noFill/>
          <a:ln w="12700">
            <a:noFill/>
            <a:miter lim="800000"/>
            <a:headEnd/>
            <a:tailEnd/>
          </a:ln>
          <a:effectLst/>
        </p:spPr>
        <p:txBody>
          <a:bodyPr wrap="none" lIns="73010" tIns="36504" rIns="73010" bIns="36504" anchor="ctr"/>
          <a:lstStyle/>
          <a:p>
            <a:pPr algn="ctr" defTabSz="814223">
              <a:lnSpc>
                <a:spcPct val="90000"/>
              </a:lnSpc>
              <a:defRPr/>
            </a:pPr>
            <a:r>
              <a:rPr lang="en-US" sz="900" b="1" dirty="0">
                <a:solidFill>
                  <a:srgbClr val="333333"/>
                </a:solidFill>
                <a:latin typeface="Arial"/>
                <a:ea typeface="Arial" charset="0"/>
                <a:cs typeface="Arial" charset="0"/>
              </a:rPr>
              <a:t>Server</a:t>
            </a:r>
          </a:p>
        </p:txBody>
      </p:sp>
      <p:sp>
        <p:nvSpPr>
          <p:cNvPr id="113" name="Text Box 3"/>
          <p:cNvSpPr txBox="1">
            <a:spLocks noChangeArrowheads="1"/>
          </p:cNvSpPr>
          <p:nvPr/>
        </p:nvSpPr>
        <p:spPr bwMode="auto">
          <a:xfrm>
            <a:off x="3876944" y="3935791"/>
            <a:ext cx="1428212" cy="197830"/>
          </a:xfrm>
          <a:prstGeom prst="rect">
            <a:avLst/>
          </a:prstGeom>
          <a:noFill/>
          <a:ln w="12700">
            <a:noFill/>
            <a:miter lim="800000"/>
            <a:headEnd/>
            <a:tailEnd/>
          </a:ln>
          <a:effectLst/>
        </p:spPr>
        <p:txBody>
          <a:bodyPr wrap="none" lIns="73010" tIns="36504" rIns="73010" bIns="36504" anchor="ctr"/>
          <a:lstStyle/>
          <a:p>
            <a:pPr algn="ctr" defTabSz="814223">
              <a:lnSpc>
                <a:spcPct val="90000"/>
              </a:lnSpc>
              <a:defRPr/>
            </a:pPr>
            <a:r>
              <a:rPr lang="en-US" sz="1200" b="1" dirty="0">
                <a:solidFill>
                  <a:srgbClr val="333333"/>
                </a:solidFill>
                <a:latin typeface="Arial"/>
                <a:ea typeface="Arial" charset="0"/>
                <a:cs typeface="Arial" charset="0"/>
              </a:rPr>
              <a:t>Hypervisor</a:t>
            </a:r>
          </a:p>
        </p:txBody>
      </p:sp>
      <p:sp>
        <p:nvSpPr>
          <p:cNvPr id="114" name="Text Box 3"/>
          <p:cNvSpPr txBox="1">
            <a:spLocks noChangeArrowheads="1"/>
          </p:cNvSpPr>
          <p:nvPr/>
        </p:nvSpPr>
        <p:spPr bwMode="auto">
          <a:xfrm>
            <a:off x="6680811" y="3935791"/>
            <a:ext cx="1428212" cy="197830"/>
          </a:xfrm>
          <a:prstGeom prst="rect">
            <a:avLst/>
          </a:prstGeom>
          <a:noFill/>
          <a:ln w="12700">
            <a:noFill/>
            <a:miter lim="800000"/>
            <a:headEnd/>
            <a:tailEnd/>
          </a:ln>
          <a:effectLst/>
        </p:spPr>
        <p:txBody>
          <a:bodyPr wrap="none" lIns="73010" tIns="36504" rIns="73010" bIns="36504" anchor="ctr"/>
          <a:lstStyle/>
          <a:p>
            <a:pPr algn="ctr" defTabSz="814223">
              <a:lnSpc>
                <a:spcPct val="90000"/>
              </a:lnSpc>
              <a:defRPr/>
            </a:pPr>
            <a:r>
              <a:rPr lang="en-US" sz="1200" b="1" dirty="0">
                <a:solidFill>
                  <a:srgbClr val="333333"/>
                </a:solidFill>
                <a:latin typeface="Arial"/>
                <a:ea typeface="Arial" charset="0"/>
                <a:cs typeface="Arial" charset="0"/>
              </a:rPr>
              <a:t>Hypervisor</a:t>
            </a:r>
          </a:p>
        </p:txBody>
      </p:sp>
    </p:spTree>
    <p:extLst>
      <p:ext uri="{BB962C8B-B14F-4D97-AF65-F5344CB8AC3E}">
        <p14:creationId xmlns:p14="http://schemas.microsoft.com/office/powerpoint/2010/main" val="26052942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500"/>
                                        <p:tgtEl>
                                          <p:spTgt spid="4"/>
                                        </p:tgtEl>
                                      </p:cBhvr>
                                    </p:animEffect>
                                    <p:anim calcmode="lin" valueType="num">
                                      <p:cBhvr>
                                        <p:cTn id="7" dur="500"/>
                                        <p:tgtEl>
                                          <p:spTgt spid="4"/>
                                        </p:tgtEl>
                                        <p:attrNameLst>
                                          <p:attrName>ppt_x</p:attrName>
                                        </p:attrNameLst>
                                      </p:cBhvr>
                                      <p:tavLst>
                                        <p:tav tm="0">
                                          <p:val>
                                            <p:strVal val="ppt_x"/>
                                          </p:val>
                                        </p:tav>
                                        <p:tav tm="100000">
                                          <p:val>
                                            <p:strVal val="ppt_x"/>
                                          </p:val>
                                        </p:tav>
                                      </p:tavLst>
                                    </p:anim>
                                    <p:anim calcmode="lin" valueType="num">
                                      <p:cBhvr>
                                        <p:cTn id="8" dur="500"/>
                                        <p:tgtEl>
                                          <p:spTgt spid="4"/>
                                        </p:tgtEl>
                                        <p:attrNameLst>
                                          <p:attrName>ppt_y</p:attrName>
                                        </p:attrNameLst>
                                      </p:cBhvr>
                                      <p:tavLst>
                                        <p:tav tm="0">
                                          <p:val>
                                            <p:strVal val="ppt_y"/>
                                          </p:val>
                                        </p:tav>
                                        <p:tav tm="100000">
                                          <p:val>
                                            <p:strVal val="ppt_y+.1"/>
                                          </p:val>
                                        </p:tav>
                                      </p:tavLst>
                                    </p:anim>
                                    <p:set>
                                      <p:cBhvr>
                                        <p:cTn id="9" dur="1" fill="hold">
                                          <p:stCondLst>
                                            <p:cond delay="499"/>
                                          </p:stCondLst>
                                        </p:cTn>
                                        <p:tgtEl>
                                          <p:spTgt spid="4"/>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190"/>
                                        </p:tgtEl>
                                      </p:cBhvr>
                                    </p:animEffect>
                                    <p:set>
                                      <p:cBhvr>
                                        <p:cTn id="12" dur="1" fill="hold">
                                          <p:stCondLst>
                                            <p:cond delay="499"/>
                                          </p:stCondLst>
                                        </p:cTn>
                                        <p:tgtEl>
                                          <p:spTgt spid="190"/>
                                        </p:tgtEl>
                                        <p:attrNameLst>
                                          <p:attrName>style.visibility</p:attrName>
                                        </p:attrNameLst>
                                      </p:cBhvr>
                                      <p:to>
                                        <p:strVal val="hidden"/>
                                      </p:to>
                                    </p:se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xit" presetSubtype="0" fill="hold" nodeType="afterEffect">
                                  <p:stCondLst>
                                    <p:cond delay="0"/>
                                  </p:stCondLst>
                                  <p:childTnLst>
                                    <p:animEffect transition="out" filter="fade">
                                      <p:cBhvr>
                                        <p:cTn id="21" dur="500"/>
                                        <p:tgtEl>
                                          <p:spTgt spid="3"/>
                                        </p:tgtEl>
                                      </p:cBhvr>
                                    </p:animEffect>
                                    <p:anim calcmode="lin" valueType="num">
                                      <p:cBhvr>
                                        <p:cTn id="22" dur="500"/>
                                        <p:tgtEl>
                                          <p:spTgt spid="3"/>
                                        </p:tgtEl>
                                        <p:attrNameLst>
                                          <p:attrName>ppt_x</p:attrName>
                                        </p:attrNameLst>
                                      </p:cBhvr>
                                      <p:tavLst>
                                        <p:tav tm="0">
                                          <p:val>
                                            <p:strVal val="ppt_x"/>
                                          </p:val>
                                        </p:tav>
                                        <p:tav tm="100000">
                                          <p:val>
                                            <p:strVal val="ppt_x"/>
                                          </p:val>
                                        </p:tav>
                                      </p:tavLst>
                                    </p:anim>
                                    <p:anim calcmode="lin" valueType="num">
                                      <p:cBhvr>
                                        <p:cTn id="23" dur="500"/>
                                        <p:tgtEl>
                                          <p:spTgt spid="3"/>
                                        </p:tgtEl>
                                        <p:attrNameLst>
                                          <p:attrName>ppt_y</p:attrName>
                                        </p:attrNameLst>
                                      </p:cBhvr>
                                      <p:tavLst>
                                        <p:tav tm="0">
                                          <p:val>
                                            <p:strVal val="ppt_y"/>
                                          </p:val>
                                        </p:tav>
                                        <p:tav tm="100000">
                                          <p:val>
                                            <p:strVal val="ppt_y+.1"/>
                                          </p:val>
                                        </p:tav>
                                      </p:tavLst>
                                    </p:anim>
                                    <p:set>
                                      <p:cBhvr>
                                        <p:cTn id="24" dur="1" fill="hold">
                                          <p:stCondLst>
                                            <p:cond delay="499"/>
                                          </p:stCondLst>
                                        </p:cTn>
                                        <p:tgtEl>
                                          <p:spTgt spid="3"/>
                                        </p:tgtEl>
                                        <p:attrNameLst>
                                          <p:attrName>style.visibility</p:attrName>
                                        </p:attrNameLst>
                                      </p:cBhvr>
                                      <p:to>
                                        <p:strVal val="hidden"/>
                                      </p:to>
                                    </p:set>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xit" presetSubtype="0" fill="hold" nodeType="afterEffect">
                                  <p:stCondLst>
                                    <p:cond delay="0"/>
                                  </p:stCondLst>
                                  <p:childTnLst>
                                    <p:animEffect transition="out" filter="fade">
                                      <p:cBhvr>
                                        <p:cTn id="33" dur="500"/>
                                        <p:tgtEl>
                                          <p:spTgt spid="5"/>
                                        </p:tgtEl>
                                      </p:cBhvr>
                                    </p:animEffect>
                                    <p:anim calcmode="lin" valueType="num">
                                      <p:cBhvr>
                                        <p:cTn id="34" dur="500"/>
                                        <p:tgtEl>
                                          <p:spTgt spid="5"/>
                                        </p:tgtEl>
                                        <p:attrNameLst>
                                          <p:attrName>ppt_x</p:attrName>
                                        </p:attrNameLst>
                                      </p:cBhvr>
                                      <p:tavLst>
                                        <p:tav tm="0">
                                          <p:val>
                                            <p:strVal val="ppt_x"/>
                                          </p:val>
                                        </p:tav>
                                        <p:tav tm="100000">
                                          <p:val>
                                            <p:strVal val="ppt_x"/>
                                          </p:val>
                                        </p:tav>
                                      </p:tavLst>
                                    </p:anim>
                                    <p:anim calcmode="lin" valueType="num">
                                      <p:cBhvr>
                                        <p:cTn id="35" dur="500"/>
                                        <p:tgtEl>
                                          <p:spTgt spid="5"/>
                                        </p:tgtEl>
                                        <p:attrNameLst>
                                          <p:attrName>ppt_y</p:attrName>
                                        </p:attrNameLst>
                                      </p:cBhvr>
                                      <p:tavLst>
                                        <p:tav tm="0">
                                          <p:val>
                                            <p:strVal val="ppt_y"/>
                                          </p:val>
                                        </p:tav>
                                        <p:tav tm="100000">
                                          <p:val>
                                            <p:strVal val="ppt_y+.1"/>
                                          </p:val>
                                        </p:tav>
                                      </p:tavLst>
                                    </p:anim>
                                    <p:set>
                                      <p:cBhvr>
                                        <p:cTn id="36" dur="1" fill="hold">
                                          <p:stCondLst>
                                            <p:cond delay="499"/>
                                          </p:stCondLst>
                                        </p:cTn>
                                        <p:tgtEl>
                                          <p:spTgt spid="5"/>
                                        </p:tgtEl>
                                        <p:attrNameLst>
                                          <p:attrName>style.visibility</p:attrName>
                                        </p:attrNameLst>
                                      </p:cBhvr>
                                      <p:to>
                                        <p:strVal val="hidden"/>
                                      </p:to>
                                    </p:set>
                                  </p:childTnLst>
                                </p:cTn>
                              </p:par>
                            </p:childTnLst>
                          </p:cTn>
                        </p:par>
                        <p:par>
                          <p:cTn id="37" fill="hold">
                            <p:stCondLst>
                              <p:cond delay="2500"/>
                            </p:stCondLst>
                            <p:childTnLst>
                              <p:par>
                                <p:cTn id="38" presetID="42" presetClass="entr" presetSubtype="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anim calcmode="lin" valueType="num">
                                      <p:cBhvr>
                                        <p:cTn id="41" dur="500" fill="hold"/>
                                        <p:tgtEl>
                                          <p:spTgt spid="9"/>
                                        </p:tgtEl>
                                        <p:attrNameLst>
                                          <p:attrName>ppt_x</p:attrName>
                                        </p:attrNameLst>
                                      </p:cBhvr>
                                      <p:tavLst>
                                        <p:tav tm="0">
                                          <p:val>
                                            <p:strVal val="#ppt_x"/>
                                          </p:val>
                                        </p:tav>
                                        <p:tav tm="100000">
                                          <p:val>
                                            <p:strVal val="#ppt_x"/>
                                          </p:val>
                                        </p:tav>
                                      </p:tavLst>
                                    </p:anim>
                                    <p:anim calcmode="lin" valueType="num">
                                      <p:cBhvr>
                                        <p:cTn id="42" dur="500" fill="hold"/>
                                        <p:tgtEl>
                                          <p:spTgt spid="9"/>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xit" presetSubtype="0" fill="hold" nodeType="afterEffect">
                                  <p:stCondLst>
                                    <p:cond delay="0"/>
                                  </p:stCondLst>
                                  <p:childTnLst>
                                    <p:animEffect transition="out" filter="fade">
                                      <p:cBhvr>
                                        <p:cTn id="45" dur="500"/>
                                        <p:tgtEl>
                                          <p:spTgt spid="6"/>
                                        </p:tgtEl>
                                      </p:cBhvr>
                                    </p:animEffect>
                                    <p:anim calcmode="lin" valueType="num">
                                      <p:cBhvr>
                                        <p:cTn id="46" dur="500"/>
                                        <p:tgtEl>
                                          <p:spTgt spid="6"/>
                                        </p:tgtEl>
                                        <p:attrNameLst>
                                          <p:attrName>ppt_x</p:attrName>
                                        </p:attrNameLst>
                                      </p:cBhvr>
                                      <p:tavLst>
                                        <p:tav tm="0">
                                          <p:val>
                                            <p:strVal val="ppt_x"/>
                                          </p:val>
                                        </p:tav>
                                        <p:tav tm="100000">
                                          <p:val>
                                            <p:strVal val="ppt_x"/>
                                          </p:val>
                                        </p:tav>
                                      </p:tavLst>
                                    </p:anim>
                                    <p:anim calcmode="lin" valueType="num">
                                      <p:cBhvr>
                                        <p:cTn id="47" dur="500"/>
                                        <p:tgtEl>
                                          <p:spTgt spid="6"/>
                                        </p:tgtEl>
                                        <p:attrNameLst>
                                          <p:attrName>ppt_y</p:attrName>
                                        </p:attrNameLst>
                                      </p:cBhvr>
                                      <p:tavLst>
                                        <p:tav tm="0">
                                          <p:val>
                                            <p:strVal val="ppt_y"/>
                                          </p:val>
                                        </p:tav>
                                        <p:tav tm="100000">
                                          <p:val>
                                            <p:strVal val="ppt_y+.1"/>
                                          </p:val>
                                        </p:tav>
                                      </p:tavLst>
                                    </p:anim>
                                    <p:set>
                                      <p:cBhvr>
                                        <p:cTn id="48" dur="1" fill="hold">
                                          <p:stCondLst>
                                            <p:cond delay="499"/>
                                          </p:stCondLst>
                                        </p:cTn>
                                        <p:tgtEl>
                                          <p:spTgt spid="6"/>
                                        </p:tgtEl>
                                        <p:attrNameLst>
                                          <p:attrName>style.visibility</p:attrName>
                                        </p:attrNameLst>
                                      </p:cBhvr>
                                      <p:to>
                                        <p:strVal val="hidden"/>
                                      </p:to>
                                    </p:se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anim calcmode="lin" valueType="num">
                                      <p:cBhvr>
                                        <p:cTn id="53" dur="500" fill="hold"/>
                                        <p:tgtEl>
                                          <p:spTgt spid="10"/>
                                        </p:tgtEl>
                                        <p:attrNameLst>
                                          <p:attrName>ppt_x</p:attrName>
                                        </p:attrNameLst>
                                      </p:cBhvr>
                                      <p:tavLst>
                                        <p:tav tm="0">
                                          <p:val>
                                            <p:strVal val="#ppt_x"/>
                                          </p:val>
                                        </p:tav>
                                        <p:tav tm="100000">
                                          <p:val>
                                            <p:strVal val="#ppt_x"/>
                                          </p:val>
                                        </p:tav>
                                      </p:tavLst>
                                    </p:anim>
                                    <p:anim calcmode="lin" valueType="num">
                                      <p:cBhvr>
                                        <p:cTn id="54" dur="500" fill="hold"/>
                                        <p:tgtEl>
                                          <p:spTgt spid="10"/>
                                        </p:tgtEl>
                                        <p:attrNameLst>
                                          <p:attrName>ppt_y</p:attrName>
                                        </p:attrNameLst>
                                      </p:cBhvr>
                                      <p:tavLst>
                                        <p:tav tm="0">
                                          <p:val>
                                            <p:strVal val="#ppt_y+.1"/>
                                          </p:val>
                                        </p:tav>
                                        <p:tav tm="100000">
                                          <p:val>
                                            <p:strVal val="#ppt_y"/>
                                          </p:val>
                                        </p:tav>
                                      </p:tavLst>
                                    </p:anim>
                                  </p:childTnLst>
                                </p:cTn>
                              </p:par>
                            </p:childTnLst>
                          </p:cTn>
                        </p:par>
                        <p:par>
                          <p:cTn id="55" fill="hold">
                            <p:stCondLst>
                              <p:cond delay="4000"/>
                            </p:stCondLst>
                            <p:childTnLst>
                              <p:par>
                                <p:cTn id="56" presetID="22" presetClass="entr" presetSubtype="8" fill="hold" nodeType="afterEffect">
                                  <p:stCondLst>
                                    <p:cond delay="50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Cisco Nexus 1000V Pricing</a:t>
            </a:r>
            <a:br>
              <a:rPr lang="en-US" dirty="0"/>
            </a:br>
            <a:r>
              <a:rPr lang="en-US" sz="2600" dirty="0"/>
              <a:t>Tiered Licensing – Essential &amp; Advanced Editions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335551648"/>
              </p:ext>
            </p:extLst>
          </p:nvPr>
        </p:nvGraphicFramePr>
        <p:xfrm>
          <a:off x="304800" y="1447800"/>
          <a:ext cx="8512181" cy="4510608"/>
        </p:xfrm>
        <a:graphic>
          <a:graphicData uri="http://schemas.openxmlformats.org/drawingml/2006/table">
            <a:tbl>
              <a:tblPr firstRow="1" firstCol="1" bandRow="1">
                <a:tableStyleId>{0E3FDE45-AF77-4B5C-9715-49D594BDF05E}</a:tableStyleId>
              </a:tblPr>
              <a:tblGrid>
                <a:gridCol w="3066431"/>
                <a:gridCol w="2342182"/>
                <a:gridCol w="3103568"/>
              </a:tblGrid>
              <a:tr h="375884">
                <a:tc>
                  <a:txBody>
                    <a:bodyPr/>
                    <a:lstStyle/>
                    <a:p>
                      <a:endParaRPr lang="en-US" sz="1600" dirty="0"/>
                    </a:p>
                  </a:txBody>
                  <a:tcPr/>
                </a:tc>
                <a:tc>
                  <a:txBody>
                    <a:bodyPr/>
                    <a:lstStyle/>
                    <a:p>
                      <a:pPr algn="ctr"/>
                      <a:r>
                        <a:rPr lang="en-US" sz="1600" dirty="0" smtClean="0"/>
                        <a:t>Essential</a:t>
                      </a:r>
                      <a:r>
                        <a:rPr lang="en-US" sz="1600" baseline="0" dirty="0" smtClean="0"/>
                        <a:t> ($0)</a:t>
                      </a:r>
                      <a:endParaRPr lang="en-US" sz="1600" dirty="0"/>
                    </a:p>
                  </a:txBody>
                  <a:tcPr/>
                </a:tc>
                <a:tc>
                  <a:txBody>
                    <a:bodyPr/>
                    <a:lstStyle/>
                    <a:p>
                      <a:pPr algn="ctr"/>
                      <a:r>
                        <a:rPr lang="en-US" sz="1600" dirty="0" smtClean="0"/>
                        <a:t>Advanced ($695/</a:t>
                      </a:r>
                      <a:r>
                        <a:rPr lang="en-US" sz="1600" dirty="0" err="1" smtClean="0"/>
                        <a:t>cpu</a:t>
                      </a:r>
                      <a:r>
                        <a:rPr lang="en-US" sz="1600" dirty="0" smtClean="0"/>
                        <a:t>)</a:t>
                      </a:r>
                      <a:endParaRPr lang="en-US" sz="1600" dirty="0"/>
                    </a:p>
                  </a:txBody>
                  <a:tcPr/>
                </a:tc>
              </a:tr>
              <a:tr h="375884">
                <a:tc>
                  <a:txBody>
                    <a:bodyPr/>
                    <a:lstStyle/>
                    <a:p>
                      <a:pPr marL="0" marR="0" lvl="0" indent="0" algn="l" defTabSz="914312" rtl="0" eaLnBrk="1" fontAlgn="auto" latinLnBrk="0" hangingPunct="1">
                        <a:lnSpc>
                          <a:spcPct val="100000"/>
                        </a:lnSpc>
                        <a:spcBef>
                          <a:spcPts val="0"/>
                        </a:spcBef>
                        <a:spcAft>
                          <a:spcPts val="0"/>
                        </a:spcAft>
                        <a:buClrTx/>
                        <a:buSzTx/>
                        <a:buFontTx/>
                        <a:buNone/>
                        <a:tabLst/>
                        <a:defRPr/>
                      </a:pPr>
                      <a:r>
                        <a:rPr lang="en-US" sz="1600" dirty="0" err="1" smtClean="0"/>
                        <a:t>VLANs</a:t>
                      </a:r>
                      <a:r>
                        <a:rPr lang="en-US" sz="1600" dirty="0" smtClean="0"/>
                        <a:t>, ACL, </a:t>
                      </a:r>
                      <a:r>
                        <a:rPr lang="en-US" sz="1600" dirty="0" err="1" smtClean="0"/>
                        <a:t>QoS</a:t>
                      </a:r>
                      <a:endParaRPr lang="en-US" sz="1600" dirty="0" smtClean="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r>
              <a:tr h="375884">
                <a:tc>
                  <a:txBody>
                    <a:bodyPr/>
                    <a:lstStyle/>
                    <a:p>
                      <a:r>
                        <a:rPr lang="en-US" sz="1600" dirty="0" err="1" smtClean="0"/>
                        <a:t>vPath</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r>
              <a:tr h="375884">
                <a:tc>
                  <a:txBody>
                    <a:bodyPr/>
                    <a:lstStyle/>
                    <a:p>
                      <a:r>
                        <a:rPr lang="en-US" sz="1600" dirty="0" err="1" smtClean="0"/>
                        <a:t>LACP</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r>
              <a:tr h="375884">
                <a:tc>
                  <a:txBody>
                    <a:bodyPr/>
                    <a:lstStyle/>
                    <a:p>
                      <a:r>
                        <a:rPr lang="en-US" sz="1600" dirty="0" smtClean="0"/>
                        <a:t>Multicast</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r>
              <a:tr h="375884">
                <a:tc>
                  <a:txBody>
                    <a:bodyPr/>
                    <a:lstStyle/>
                    <a:p>
                      <a:r>
                        <a:rPr lang="en-US" sz="1600" dirty="0" err="1" smtClean="0"/>
                        <a:t>Netflow</a:t>
                      </a:r>
                      <a:r>
                        <a:rPr lang="en-US" sz="1600" dirty="0" smtClean="0"/>
                        <a:t>,</a:t>
                      </a:r>
                      <a:r>
                        <a:rPr lang="en-US" sz="1600" baseline="0" dirty="0" smtClean="0"/>
                        <a:t> SPAN, </a:t>
                      </a:r>
                      <a:r>
                        <a:rPr lang="en-US" sz="1600" baseline="0" dirty="0" err="1" smtClean="0"/>
                        <a:t>ERSPAN</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r>
              <a:tr h="375884">
                <a:tc>
                  <a:txBody>
                    <a:bodyPr/>
                    <a:lstStyle/>
                    <a:p>
                      <a:r>
                        <a:rPr lang="en-US" sz="1600" dirty="0" smtClean="0"/>
                        <a:t>Management (SNMP etc.)</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r>
              <a:tr h="375884">
                <a:tc>
                  <a:txBody>
                    <a:bodyPr/>
                    <a:lstStyle/>
                    <a:p>
                      <a:r>
                        <a:rPr lang="en-US" sz="1600" dirty="0" err="1" smtClean="0"/>
                        <a:t>SCVMM</a:t>
                      </a:r>
                      <a:r>
                        <a:rPr lang="en-US" sz="1600" dirty="0" smtClean="0"/>
                        <a:t> Integration</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r>
              <a:tr h="375884">
                <a:tc>
                  <a:txBody>
                    <a:bodyPr/>
                    <a:lstStyle/>
                    <a:p>
                      <a:r>
                        <a:rPr lang="en-US" sz="1600" dirty="0" err="1" smtClean="0"/>
                        <a:t>DHCP</a:t>
                      </a:r>
                      <a:r>
                        <a:rPr lang="en-US" sz="1600" dirty="0" smtClean="0"/>
                        <a:t> Snooping</a:t>
                      </a:r>
                      <a:endParaRPr lang="en-US" sz="1600" dirty="0"/>
                    </a:p>
                  </a:txBody>
                  <a:tcPr/>
                </a:tc>
                <a:tc>
                  <a:txBody>
                    <a:bodyPr/>
                    <a:lstStyle/>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r>
              <a:tr h="375884">
                <a:tc>
                  <a:txBody>
                    <a:bodyPr/>
                    <a:lstStyle/>
                    <a:p>
                      <a:r>
                        <a:rPr lang="en-US" sz="1600" dirty="0" smtClean="0"/>
                        <a:t>IP</a:t>
                      </a:r>
                      <a:r>
                        <a:rPr lang="en-US" sz="1600" baseline="0" dirty="0" smtClean="0"/>
                        <a:t> Source Guard</a:t>
                      </a:r>
                      <a:endParaRPr lang="en-US" sz="1600" dirty="0"/>
                    </a:p>
                  </a:txBody>
                  <a:tcPr/>
                </a:tc>
                <a:tc>
                  <a:txBody>
                    <a:bodyPr/>
                    <a:lstStyle/>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r>
              <a:tr h="375884">
                <a:tc>
                  <a:txBody>
                    <a:bodyPr/>
                    <a:lstStyle/>
                    <a:p>
                      <a:r>
                        <a:rPr lang="en-US" sz="1600" dirty="0" smtClean="0"/>
                        <a:t>Dynamic ARP Inspection</a:t>
                      </a:r>
                      <a:endParaRPr lang="en-US" sz="1600" dirty="0"/>
                    </a:p>
                  </a:txBody>
                  <a:tcPr/>
                </a:tc>
                <a:tc>
                  <a:txBody>
                    <a:bodyPr/>
                    <a:lstStyle/>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r>
              <a:tr h="375884">
                <a:tc>
                  <a:txBody>
                    <a:bodyPr/>
                    <a:lstStyle/>
                    <a:p>
                      <a:r>
                        <a:rPr lang="en-US" sz="1600" dirty="0" smtClean="0"/>
                        <a:t>Virtual</a:t>
                      </a:r>
                      <a:r>
                        <a:rPr lang="en-US" sz="1600" baseline="0" dirty="0" smtClean="0"/>
                        <a:t> Security Gateway**</a:t>
                      </a:r>
                      <a:endParaRPr lang="en-US" sz="1600" dirty="0"/>
                    </a:p>
                  </a:txBody>
                  <a:tcPr/>
                </a:tc>
                <a:tc>
                  <a:txBody>
                    <a:bodyPr/>
                    <a:lstStyle/>
                    <a:p>
                      <a:pPr algn="ct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ym typeface="Wingdings 2"/>
                        </a:rPr>
                        <a:t></a:t>
                      </a:r>
                      <a:endParaRPr lang="en-US" sz="1600" b="1" dirty="0" smtClean="0">
                        <a:solidFill>
                          <a:schemeClr val="bg1">
                            <a:lumMod val="50000"/>
                          </a:schemeClr>
                        </a:solidFill>
                      </a:endParaRPr>
                    </a:p>
                  </a:txBody>
                  <a:tcPr/>
                </a:tc>
              </a:tr>
            </a:tbl>
          </a:graphicData>
        </a:graphic>
      </p:graphicFrame>
      <p:sp>
        <p:nvSpPr>
          <p:cNvPr id="6" name="TextBox 5"/>
          <p:cNvSpPr txBox="1"/>
          <p:nvPr/>
        </p:nvSpPr>
        <p:spPr>
          <a:xfrm>
            <a:off x="5100636" y="6543676"/>
            <a:ext cx="2377440" cy="261600"/>
          </a:xfrm>
          <a:prstGeom prst="rect">
            <a:avLst/>
          </a:prstGeom>
          <a:noFill/>
        </p:spPr>
        <p:txBody>
          <a:bodyPr wrap="square" lIns="91430" tIns="45715" rIns="91430" bIns="45715" rtlCol="0">
            <a:spAutoFit/>
          </a:bodyPr>
          <a:lstStyle/>
          <a:p>
            <a:r>
              <a:rPr lang="en-US" sz="1100" dirty="0">
                <a:solidFill>
                  <a:srgbClr val="000000"/>
                </a:solidFill>
              </a:rPr>
              <a:t>** Only supports network-attributes</a:t>
            </a:r>
          </a:p>
        </p:txBody>
      </p:sp>
    </p:spTree>
    <p:extLst>
      <p:ext uri="{BB962C8B-B14F-4D97-AF65-F5344CB8AC3E}">
        <p14:creationId xmlns:p14="http://schemas.microsoft.com/office/powerpoint/2010/main" val="726660976"/>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1600200" y="1739900"/>
            <a:ext cx="3200400" cy="2125663"/>
          </a:xfrm>
          <a:prstGeom prst="rect">
            <a:avLst/>
          </a:prstGeom>
          <a:gradFill rotWithShape="0">
            <a:gsLst>
              <a:gs pos="0">
                <a:srgbClr val="8D8D8D">
                  <a:alpha val="0"/>
                </a:srgbClr>
              </a:gs>
              <a:gs pos="100000">
                <a:srgbClr val="000000">
                  <a:alpha val="9998"/>
                </a:srgb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82116" tIns="41057" rIns="82116" bIns="41057" anchor="ctr"/>
          <a:lstStyle/>
          <a:p>
            <a:pPr marL="120650" indent="-6350" algn="ctr" defTabSz="812800">
              <a:spcAft>
                <a:spcPct val="30000"/>
              </a:spcAft>
              <a:buClr>
                <a:srgbClr val="FFFFFF"/>
              </a:buClr>
              <a:buFont typeface="Arial" pitchFamily="34" charset="0"/>
              <a:buNone/>
            </a:pPr>
            <a:endParaRPr lang="en-US">
              <a:solidFill>
                <a:srgbClr val="FFFFFF"/>
              </a:solidFill>
              <a:ea typeface="ＭＳ Ｐゴシック" pitchFamily="34" charset="-128"/>
              <a:sym typeface="Arial" pitchFamily="34" charset="0"/>
            </a:endParaRPr>
          </a:p>
        </p:txBody>
      </p:sp>
      <p:sp>
        <p:nvSpPr>
          <p:cNvPr id="84995" name="Rectangle 8"/>
          <p:cNvSpPr>
            <a:spLocks noChangeArrowheads="1"/>
          </p:cNvSpPr>
          <p:nvPr/>
        </p:nvSpPr>
        <p:spPr bwMode="auto">
          <a:xfrm>
            <a:off x="1600200" y="1371600"/>
            <a:ext cx="6492875" cy="374650"/>
          </a:xfrm>
          <a:prstGeom prst="rect">
            <a:avLst/>
          </a:prstGeom>
          <a:gradFill rotWithShape="0">
            <a:gsLst>
              <a:gs pos="0">
                <a:srgbClr val="006A96"/>
              </a:gs>
              <a:gs pos="50000">
                <a:srgbClr val="009AD9"/>
              </a:gs>
              <a:gs pos="100000">
                <a:srgbClr val="00B8FF"/>
              </a:gs>
            </a:gsLst>
            <a:lin ang="16200000" scaled="1"/>
          </a:gradFill>
          <a:ln w="9525">
            <a:noFill/>
            <a:round/>
            <a:headEnd/>
            <a:tailEnd/>
          </a:ln>
          <a:effectLst>
            <a:outerShdw dist="38100" dir="5400000" algn="t" rotWithShape="0">
              <a:srgbClr val="000000">
                <a:alpha val="39998"/>
              </a:srgbClr>
            </a:outerShdw>
          </a:effectLst>
        </p:spPr>
        <p:txBody>
          <a:bodyPr lIns="82116" tIns="41057" rIns="82116" bIns="41057" anchor="ctr"/>
          <a:lstStyle/>
          <a:p>
            <a:pPr marL="120650" indent="-6350" algn="ctr" defTabSz="812800">
              <a:lnSpc>
                <a:spcPct val="95000"/>
              </a:lnSpc>
              <a:spcAft>
                <a:spcPct val="30000"/>
              </a:spcAft>
              <a:buClr>
                <a:srgbClr val="FFFFFF"/>
              </a:buClr>
              <a:buFont typeface="Arial" pitchFamily="34" charset="0"/>
              <a:buNone/>
              <a:defRPr/>
            </a:pPr>
            <a:r>
              <a:rPr lang="en-US" sz="2000" dirty="0">
                <a:solidFill>
                  <a:srgbClr val="FFFFFF"/>
                </a:solidFill>
                <a:ea typeface="ＭＳ Ｐゴシック"/>
                <a:cs typeface="ＭＳ Ｐゴシック"/>
                <a:sym typeface="Arial" pitchFamily="34" charset="0"/>
              </a:rPr>
              <a:t>Nexus </a:t>
            </a:r>
            <a:r>
              <a:rPr lang="en-US" sz="2000" dirty="0" smtClean="0">
                <a:solidFill>
                  <a:srgbClr val="FFFFFF"/>
                </a:solidFill>
                <a:ea typeface="ＭＳ Ｐゴシック"/>
                <a:cs typeface="ＭＳ Ｐゴシック"/>
                <a:sym typeface="Arial" pitchFamily="34" charset="0"/>
              </a:rPr>
              <a:t>1100 Series</a:t>
            </a:r>
            <a:endParaRPr lang="en-US" sz="2000" dirty="0">
              <a:solidFill>
                <a:srgbClr val="FFFFFF"/>
              </a:solidFill>
              <a:ea typeface="ＭＳ Ｐゴシック"/>
              <a:cs typeface="ＭＳ Ｐゴシック"/>
              <a:sym typeface="Arial" pitchFamily="34" charset="0"/>
            </a:endParaRPr>
          </a:p>
        </p:txBody>
      </p:sp>
      <p:sp>
        <p:nvSpPr>
          <p:cNvPr id="68612" name="Line 11"/>
          <p:cNvSpPr>
            <a:spLocks noChangeShapeType="1"/>
          </p:cNvSpPr>
          <p:nvPr/>
        </p:nvSpPr>
        <p:spPr bwMode="auto">
          <a:xfrm flipH="1" flipV="1">
            <a:off x="2527300" y="4054475"/>
            <a:ext cx="731838" cy="754063"/>
          </a:xfrm>
          <a:prstGeom prst="line">
            <a:avLst/>
          </a:prstGeom>
          <a:noFill/>
          <a:ln w="19050">
            <a:solidFill>
              <a:srgbClr val="7F7F7F"/>
            </a:solidFill>
            <a:round/>
            <a:headEnd/>
            <a:tailEnd/>
          </a:ln>
          <a:extLst>
            <a:ext uri="{909E8E84-426E-40DD-AFC4-6F175D3DCCD1}">
              <a14:hiddenFill xmlns:a14="http://schemas.microsoft.com/office/drawing/2010/main">
                <a:noFill/>
              </a14:hiddenFill>
            </a:ext>
          </a:extLst>
        </p:spPr>
        <p:txBody>
          <a:bodyPr lIns="82116" tIns="41057" rIns="82116" bIns="41057" anchor="ctr">
            <a:spAutoFit/>
          </a:bodyPr>
          <a:lstStyle/>
          <a:p>
            <a:endParaRPr lang="en-US"/>
          </a:p>
        </p:txBody>
      </p:sp>
      <p:sp>
        <p:nvSpPr>
          <p:cNvPr id="68613" name="Line 11"/>
          <p:cNvSpPr>
            <a:spLocks noChangeShapeType="1"/>
          </p:cNvSpPr>
          <p:nvPr/>
        </p:nvSpPr>
        <p:spPr bwMode="auto">
          <a:xfrm flipV="1">
            <a:off x="1054100" y="4090988"/>
            <a:ext cx="731838" cy="755650"/>
          </a:xfrm>
          <a:prstGeom prst="line">
            <a:avLst/>
          </a:prstGeom>
          <a:noFill/>
          <a:ln w="19050">
            <a:solidFill>
              <a:srgbClr val="7F7F7F"/>
            </a:solidFill>
            <a:round/>
            <a:headEnd/>
            <a:tailEnd/>
          </a:ln>
          <a:extLst>
            <a:ext uri="{909E8E84-426E-40DD-AFC4-6F175D3DCCD1}">
              <a14:hiddenFill xmlns:a14="http://schemas.microsoft.com/office/drawing/2010/main">
                <a:noFill/>
              </a14:hiddenFill>
            </a:ext>
          </a:extLst>
        </p:spPr>
        <p:txBody>
          <a:bodyPr lIns="82116" tIns="41057" rIns="82116" bIns="41057" anchor="ctr">
            <a:spAutoFit/>
          </a:bodyPr>
          <a:lstStyle/>
          <a:p>
            <a:endParaRPr lang="en-US"/>
          </a:p>
        </p:txBody>
      </p:sp>
      <p:sp>
        <p:nvSpPr>
          <p:cNvPr id="68614" name="Rounded Rectangle 10"/>
          <p:cNvSpPr>
            <a:spLocks noChangeArrowheads="1"/>
          </p:cNvSpPr>
          <p:nvPr/>
        </p:nvSpPr>
        <p:spPr bwMode="auto">
          <a:xfrm>
            <a:off x="514350" y="4591050"/>
            <a:ext cx="1495425" cy="971550"/>
          </a:xfrm>
          <a:prstGeom prst="roundRect">
            <a:avLst>
              <a:gd name="adj" fmla="val 7528"/>
            </a:avLst>
          </a:prstGeom>
          <a:solidFill>
            <a:srgbClr val="D9D9D9"/>
          </a:solidFill>
          <a:ln w="9525">
            <a:solidFill>
              <a:schemeClr val="bg1"/>
            </a:solidFill>
            <a:round/>
            <a:headEnd/>
            <a:tailEnd/>
          </a:ln>
        </p:spPr>
        <p:txBody>
          <a:bodyPr lIns="82116" tIns="41057" rIns="82116" bIns="91431" anchor="b"/>
          <a:lstStyle/>
          <a:p>
            <a:pPr algn="ctr">
              <a:buClr>
                <a:srgbClr val="515151"/>
              </a:buClr>
              <a:buFont typeface="Arial" pitchFamily="34" charset="0"/>
              <a:buNone/>
            </a:pPr>
            <a:r>
              <a:rPr lang="en-US" sz="1000" b="1">
                <a:solidFill>
                  <a:srgbClr val="515151"/>
                </a:solidFill>
                <a:ea typeface="ＭＳ Ｐゴシック" pitchFamily="34" charset="-128"/>
                <a:sym typeface="Arial" pitchFamily="34" charset="0"/>
              </a:rPr>
              <a:t>                </a:t>
            </a:r>
          </a:p>
        </p:txBody>
      </p:sp>
      <p:sp>
        <p:nvSpPr>
          <p:cNvPr id="68615" name="Rounded Rectangle 11"/>
          <p:cNvSpPr>
            <a:spLocks noChangeArrowheads="1"/>
          </p:cNvSpPr>
          <p:nvPr/>
        </p:nvSpPr>
        <p:spPr bwMode="auto">
          <a:xfrm>
            <a:off x="2322513" y="4591050"/>
            <a:ext cx="1495425" cy="971550"/>
          </a:xfrm>
          <a:prstGeom prst="roundRect">
            <a:avLst>
              <a:gd name="adj" fmla="val 7528"/>
            </a:avLst>
          </a:prstGeom>
          <a:solidFill>
            <a:srgbClr val="D9D9D9"/>
          </a:solidFill>
          <a:ln w="9525">
            <a:solidFill>
              <a:schemeClr val="bg1"/>
            </a:solidFill>
            <a:round/>
            <a:headEnd/>
            <a:tailEnd/>
          </a:ln>
        </p:spPr>
        <p:txBody>
          <a:bodyPr lIns="82116" tIns="41057" rIns="82116" bIns="91431" anchor="b"/>
          <a:lstStyle/>
          <a:p>
            <a:pPr algn="ctr">
              <a:buClr>
                <a:srgbClr val="515151"/>
              </a:buClr>
              <a:buFont typeface="Arial" pitchFamily="34" charset="0"/>
              <a:buNone/>
            </a:pPr>
            <a:r>
              <a:rPr lang="en-US" sz="1000" b="1">
                <a:solidFill>
                  <a:srgbClr val="515151"/>
                </a:solidFill>
                <a:ea typeface="ＭＳ Ｐゴシック" pitchFamily="34" charset="-128"/>
                <a:sym typeface="Arial" pitchFamily="34" charset="0"/>
              </a:rPr>
              <a:t>                </a:t>
            </a:r>
          </a:p>
        </p:txBody>
      </p:sp>
      <p:sp>
        <p:nvSpPr>
          <p:cNvPr id="68616" name="TextBox 32"/>
          <p:cNvSpPr txBox="1">
            <a:spLocks noChangeArrowheads="1"/>
          </p:cNvSpPr>
          <p:nvPr/>
        </p:nvSpPr>
        <p:spPr bwMode="auto">
          <a:xfrm>
            <a:off x="646113" y="5200650"/>
            <a:ext cx="12414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515151"/>
              </a:buClr>
              <a:buFont typeface="Arial" pitchFamily="34" charset="0"/>
              <a:buNone/>
            </a:pPr>
            <a:r>
              <a:rPr lang="en-US" sz="1400">
                <a:solidFill>
                  <a:srgbClr val="515151"/>
                </a:solidFill>
                <a:cs typeface="Arial" pitchFamily="34" charset="0"/>
                <a:sym typeface="Arial" pitchFamily="34" charset="0"/>
              </a:rPr>
              <a:t>VMware ESX</a:t>
            </a:r>
          </a:p>
        </p:txBody>
      </p:sp>
      <p:sp>
        <p:nvSpPr>
          <p:cNvPr id="68617" name="TextBox 33"/>
          <p:cNvSpPr txBox="1">
            <a:spLocks noChangeArrowheads="1"/>
          </p:cNvSpPr>
          <p:nvPr/>
        </p:nvSpPr>
        <p:spPr bwMode="auto">
          <a:xfrm>
            <a:off x="2463800" y="5200650"/>
            <a:ext cx="12414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515151"/>
              </a:buClr>
              <a:buFont typeface="Arial" pitchFamily="34" charset="0"/>
              <a:buNone/>
            </a:pPr>
            <a:r>
              <a:rPr lang="en-US" sz="1400">
                <a:solidFill>
                  <a:srgbClr val="515151"/>
                </a:solidFill>
                <a:cs typeface="Arial" pitchFamily="34" charset="0"/>
                <a:sym typeface="Arial" pitchFamily="34" charset="0"/>
              </a:rPr>
              <a:t>VMware ESX</a:t>
            </a:r>
          </a:p>
        </p:txBody>
      </p:sp>
      <p:pic>
        <p:nvPicPr>
          <p:cNvPr id="68618" name="Picture 42" descr="File Server_Updated2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0613" y="5472113"/>
            <a:ext cx="3413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42" descr="File Server_Updated2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0363" y="5472113"/>
            <a:ext cx="3397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0" name="Rectangle 63"/>
          <p:cNvSpPr>
            <a:spLocks noChangeArrowheads="1"/>
          </p:cNvSpPr>
          <p:nvPr/>
        </p:nvSpPr>
        <p:spPr bwMode="auto">
          <a:xfrm>
            <a:off x="4860925" y="1746250"/>
            <a:ext cx="3203576" cy="2125663"/>
          </a:xfrm>
          <a:prstGeom prst="rect">
            <a:avLst/>
          </a:prstGeom>
          <a:gradFill rotWithShape="0">
            <a:gsLst>
              <a:gs pos="0">
                <a:srgbClr val="8D8D8D">
                  <a:alpha val="0"/>
                </a:srgbClr>
              </a:gs>
              <a:gs pos="100000">
                <a:srgbClr val="000000">
                  <a:alpha val="9998"/>
                </a:srgbClr>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82116" tIns="41057" rIns="82116" bIns="41057" anchor="ctr"/>
          <a:lstStyle/>
          <a:p>
            <a:pPr marL="120650" indent="-6350" algn="ctr" defTabSz="812800">
              <a:spcAft>
                <a:spcPct val="30000"/>
              </a:spcAft>
              <a:buClr>
                <a:srgbClr val="FFFFFF"/>
              </a:buClr>
              <a:buFont typeface="Arial" pitchFamily="34" charset="0"/>
              <a:buNone/>
            </a:pPr>
            <a:endParaRPr lang="en-US">
              <a:solidFill>
                <a:srgbClr val="FFFFFF"/>
              </a:solidFill>
              <a:ea typeface="ＭＳ Ｐゴシック" pitchFamily="34" charset="-128"/>
              <a:sym typeface="Arial" pitchFamily="34" charset="0"/>
            </a:endParaRPr>
          </a:p>
        </p:txBody>
      </p:sp>
      <p:grpSp>
        <p:nvGrpSpPr>
          <p:cNvPr id="68621" name="Group 81"/>
          <p:cNvGrpSpPr>
            <a:grpSpLocks/>
          </p:cNvGrpSpPr>
          <p:nvPr/>
        </p:nvGrpSpPr>
        <p:grpSpPr bwMode="auto">
          <a:xfrm>
            <a:off x="6781800" y="1905000"/>
            <a:ext cx="669925" cy="762000"/>
            <a:chOff x="4272" y="1056"/>
            <a:chExt cx="422" cy="480"/>
          </a:xfrm>
        </p:grpSpPr>
        <p:sp>
          <p:nvSpPr>
            <p:cNvPr id="68691" name="TextBox 64"/>
            <p:cNvSpPr txBox="1">
              <a:spLocks noChangeArrowheads="1"/>
            </p:cNvSpPr>
            <p:nvPr/>
          </p:nvSpPr>
          <p:spPr bwMode="auto">
            <a:xfrm>
              <a:off x="4320" y="1056"/>
              <a:ext cx="35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515151"/>
                </a:buClr>
                <a:buFont typeface="Arial" pitchFamily="34" charset="0"/>
                <a:buNone/>
              </a:pPr>
              <a:r>
                <a:rPr lang="en-US" sz="1400">
                  <a:solidFill>
                    <a:srgbClr val="515151"/>
                  </a:solidFill>
                  <a:cs typeface="Arial" pitchFamily="34" charset="0"/>
                  <a:sym typeface="Arial" pitchFamily="34" charset="0"/>
                </a:rPr>
                <a:t>VSM</a:t>
              </a:r>
            </a:p>
          </p:txBody>
        </p:sp>
        <p:pic>
          <p:nvPicPr>
            <p:cNvPr id="68692" name="Picture 2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 y="1327"/>
              <a:ext cx="42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68622" name="Group 74"/>
          <p:cNvGrpSpPr>
            <a:grpSpLocks/>
          </p:cNvGrpSpPr>
          <p:nvPr/>
        </p:nvGrpSpPr>
        <p:grpSpPr bwMode="auto">
          <a:xfrm>
            <a:off x="4860925" y="2514600"/>
            <a:ext cx="2284413" cy="1038225"/>
            <a:chOff x="3062" y="1440"/>
            <a:chExt cx="1439" cy="654"/>
          </a:xfrm>
        </p:grpSpPr>
        <p:sp>
          <p:nvSpPr>
            <p:cNvPr id="68688" name="Line 7"/>
            <p:cNvSpPr>
              <a:spLocks noChangeShapeType="1"/>
            </p:cNvSpPr>
            <p:nvPr/>
          </p:nvSpPr>
          <p:spPr bwMode="auto">
            <a:xfrm>
              <a:off x="3829" y="1440"/>
              <a:ext cx="485" cy="515"/>
            </a:xfrm>
            <a:prstGeom prst="line">
              <a:avLst/>
            </a:prstGeom>
            <a:noFill/>
            <a:ln w="19050">
              <a:solidFill>
                <a:srgbClr val="51515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8689" name="Line 11"/>
            <p:cNvSpPr>
              <a:spLocks noChangeShapeType="1"/>
            </p:cNvSpPr>
            <p:nvPr/>
          </p:nvSpPr>
          <p:spPr bwMode="auto">
            <a:xfrm>
              <a:off x="4501" y="1519"/>
              <a:ext cx="0" cy="443"/>
            </a:xfrm>
            <a:prstGeom prst="line">
              <a:avLst/>
            </a:prstGeom>
            <a:noFill/>
            <a:ln w="19050">
              <a:solidFill>
                <a:srgbClr val="51515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8690" name="Line 7"/>
            <p:cNvSpPr>
              <a:spLocks noChangeShapeType="1"/>
            </p:cNvSpPr>
            <p:nvPr/>
          </p:nvSpPr>
          <p:spPr bwMode="auto">
            <a:xfrm>
              <a:off x="3062" y="1519"/>
              <a:ext cx="864" cy="575"/>
            </a:xfrm>
            <a:prstGeom prst="line">
              <a:avLst/>
            </a:prstGeom>
            <a:noFill/>
            <a:ln w="19050">
              <a:solidFill>
                <a:srgbClr val="51515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sp>
        <p:nvSpPr>
          <p:cNvPr id="68623" name="TextBox 69"/>
          <p:cNvSpPr txBox="1">
            <a:spLocks noChangeArrowheads="1"/>
          </p:cNvSpPr>
          <p:nvPr/>
        </p:nvSpPr>
        <p:spPr bwMode="auto">
          <a:xfrm>
            <a:off x="5768975" y="1900238"/>
            <a:ext cx="56038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515151"/>
              </a:buClr>
              <a:buFont typeface="Arial" pitchFamily="34" charset="0"/>
              <a:buNone/>
            </a:pPr>
            <a:r>
              <a:rPr lang="en-US" sz="1400">
                <a:solidFill>
                  <a:srgbClr val="515151"/>
                </a:solidFill>
                <a:cs typeface="Arial" pitchFamily="34" charset="0"/>
                <a:sym typeface="Arial" pitchFamily="34" charset="0"/>
              </a:rPr>
              <a:t>VSG</a:t>
            </a:r>
          </a:p>
        </p:txBody>
      </p:sp>
      <p:sp>
        <p:nvSpPr>
          <p:cNvPr id="68624" name="Line 11"/>
          <p:cNvSpPr>
            <a:spLocks noChangeShapeType="1"/>
          </p:cNvSpPr>
          <p:nvPr/>
        </p:nvSpPr>
        <p:spPr bwMode="auto">
          <a:xfrm flipH="1" flipV="1">
            <a:off x="7350125" y="4125913"/>
            <a:ext cx="731838" cy="754062"/>
          </a:xfrm>
          <a:prstGeom prst="line">
            <a:avLst/>
          </a:prstGeom>
          <a:noFill/>
          <a:ln w="19050">
            <a:solidFill>
              <a:srgbClr val="7F7F7F"/>
            </a:solidFill>
            <a:round/>
            <a:headEnd/>
            <a:tailEnd/>
          </a:ln>
          <a:extLst>
            <a:ext uri="{909E8E84-426E-40DD-AFC4-6F175D3DCCD1}">
              <a14:hiddenFill xmlns:a14="http://schemas.microsoft.com/office/drawing/2010/main">
                <a:noFill/>
              </a14:hiddenFill>
            </a:ext>
          </a:extLst>
        </p:spPr>
        <p:txBody>
          <a:bodyPr lIns="82116" tIns="41057" rIns="82116" bIns="41057" anchor="ctr">
            <a:spAutoFit/>
          </a:bodyPr>
          <a:lstStyle/>
          <a:p>
            <a:endParaRPr lang="en-US"/>
          </a:p>
        </p:txBody>
      </p:sp>
      <p:sp>
        <p:nvSpPr>
          <p:cNvPr id="68625" name="Line 11"/>
          <p:cNvSpPr>
            <a:spLocks noChangeShapeType="1"/>
          </p:cNvSpPr>
          <p:nvPr/>
        </p:nvSpPr>
        <p:spPr bwMode="auto">
          <a:xfrm flipV="1">
            <a:off x="5878513" y="4162425"/>
            <a:ext cx="731837" cy="755650"/>
          </a:xfrm>
          <a:prstGeom prst="line">
            <a:avLst/>
          </a:prstGeom>
          <a:noFill/>
          <a:ln w="19050">
            <a:solidFill>
              <a:srgbClr val="7F7F7F"/>
            </a:solidFill>
            <a:round/>
            <a:headEnd/>
            <a:tailEnd/>
          </a:ln>
          <a:extLst>
            <a:ext uri="{909E8E84-426E-40DD-AFC4-6F175D3DCCD1}">
              <a14:hiddenFill xmlns:a14="http://schemas.microsoft.com/office/drawing/2010/main">
                <a:noFill/>
              </a14:hiddenFill>
            </a:ext>
          </a:extLst>
        </p:spPr>
        <p:txBody>
          <a:bodyPr lIns="82116" tIns="41057" rIns="82116" bIns="41057" anchor="ctr">
            <a:spAutoFit/>
          </a:bodyPr>
          <a:lstStyle/>
          <a:p>
            <a:endParaRPr lang="en-US"/>
          </a:p>
        </p:txBody>
      </p:sp>
      <p:sp>
        <p:nvSpPr>
          <p:cNvPr id="68626" name="Rounded Rectangle 45"/>
          <p:cNvSpPr>
            <a:spLocks noChangeArrowheads="1"/>
          </p:cNvSpPr>
          <p:nvPr/>
        </p:nvSpPr>
        <p:spPr bwMode="auto">
          <a:xfrm>
            <a:off x="5337175" y="4664075"/>
            <a:ext cx="1495425" cy="969963"/>
          </a:xfrm>
          <a:prstGeom prst="roundRect">
            <a:avLst>
              <a:gd name="adj" fmla="val 7528"/>
            </a:avLst>
          </a:prstGeom>
          <a:solidFill>
            <a:srgbClr val="D9D9D9"/>
          </a:solidFill>
          <a:ln w="9525">
            <a:solidFill>
              <a:schemeClr val="bg1"/>
            </a:solidFill>
            <a:round/>
            <a:headEnd/>
            <a:tailEnd/>
          </a:ln>
        </p:spPr>
        <p:txBody>
          <a:bodyPr lIns="82116" tIns="41057" rIns="82116" bIns="91431" anchor="b"/>
          <a:lstStyle/>
          <a:p>
            <a:pPr algn="ctr">
              <a:buClr>
                <a:srgbClr val="515151"/>
              </a:buClr>
              <a:buFont typeface="Arial" pitchFamily="34" charset="0"/>
              <a:buNone/>
            </a:pPr>
            <a:r>
              <a:rPr lang="en-US" sz="1000" b="1">
                <a:solidFill>
                  <a:srgbClr val="515151"/>
                </a:solidFill>
                <a:ea typeface="ＭＳ Ｐゴシック" pitchFamily="34" charset="-128"/>
                <a:sym typeface="Arial" pitchFamily="34" charset="0"/>
              </a:rPr>
              <a:t>                </a:t>
            </a:r>
          </a:p>
        </p:txBody>
      </p:sp>
      <p:sp>
        <p:nvSpPr>
          <p:cNvPr id="68627" name="Rounded Rectangle 46"/>
          <p:cNvSpPr>
            <a:spLocks noChangeArrowheads="1"/>
          </p:cNvSpPr>
          <p:nvPr/>
        </p:nvSpPr>
        <p:spPr bwMode="auto">
          <a:xfrm>
            <a:off x="7145338" y="4664075"/>
            <a:ext cx="1495425" cy="969963"/>
          </a:xfrm>
          <a:prstGeom prst="roundRect">
            <a:avLst>
              <a:gd name="adj" fmla="val 7528"/>
            </a:avLst>
          </a:prstGeom>
          <a:solidFill>
            <a:srgbClr val="D9D9D9"/>
          </a:solidFill>
          <a:ln w="9525">
            <a:solidFill>
              <a:schemeClr val="bg1"/>
            </a:solidFill>
            <a:round/>
            <a:headEnd/>
            <a:tailEnd/>
          </a:ln>
        </p:spPr>
        <p:txBody>
          <a:bodyPr lIns="82116" tIns="41057" rIns="82116" bIns="91431" anchor="b"/>
          <a:lstStyle/>
          <a:p>
            <a:pPr algn="ctr">
              <a:buClr>
                <a:srgbClr val="515151"/>
              </a:buClr>
              <a:buFont typeface="Arial" pitchFamily="34" charset="0"/>
              <a:buNone/>
            </a:pPr>
            <a:r>
              <a:rPr lang="en-US" sz="1000" b="1">
                <a:solidFill>
                  <a:srgbClr val="515151"/>
                </a:solidFill>
                <a:ea typeface="ＭＳ Ｐゴシック" pitchFamily="34" charset="-128"/>
                <a:sym typeface="Arial" pitchFamily="34" charset="0"/>
              </a:rPr>
              <a:t>                </a:t>
            </a:r>
          </a:p>
        </p:txBody>
      </p:sp>
      <p:sp>
        <p:nvSpPr>
          <p:cNvPr id="68628" name="TextBox 49"/>
          <p:cNvSpPr txBox="1">
            <a:spLocks noChangeArrowheads="1"/>
          </p:cNvSpPr>
          <p:nvPr/>
        </p:nvSpPr>
        <p:spPr bwMode="auto">
          <a:xfrm>
            <a:off x="5826125" y="5254625"/>
            <a:ext cx="841879"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515151"/>
              </a:buClr>
              <a:buFont typeface="Arial" pitchFamily="34" charset="0"/>
              <a:buNone/>
            </a:pPr>
            <a:r>
              <a:rPr lang="en-US" sz="1400" dirty="0" smtClean="0">
                <a:solidFill>
                  <a:srgbClr val="515151"/>
                </a:solidFill>
                <a:cs typeface="Arial" pitchFamily="34" charset="0"/>
                <a:sym typeface="Arial" pitchFamily="34" charset="0"/>
              </a:rPr>
              <a:t>Hyper-V</a:t>
            </a:r>
            <a:endParaRPr lang="en-US" sz="1400" dirty="0">
              <a:solidFill>
                <a:srgbClr val="515151"/>
              </a:solidFill>
              <a:cs typeface="Arial" pitchFamily="34" charset="0"/>
              <a:sym typeface="Arial" pitchFamily="34" charset="0"/>
            </a:endParaRPr>
          </a:p>
        </p:txBody>
      </p:sp>
      <p:sp>
        <p:nvSpPr>
          <p:cNvPr id="68629" name="TextBox 50"/>
          <p:cNvSpPr txBox="1">
            <a:spLocks noChangeArrowheads="1"/>
          </p:cNvSpPr>
          <p:nvPr/>
        </p:nvSpPr>
        <p:spPr bwMode="auto">
          <a:xfrm>
            <a:off x="7654925" y="5273675"/>
            <a:ext cx="841879" cy="30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515151"/>
              </a:buClr>
              <a:buFont typeface="Arial" pitchFamily="34" charset="0"/>
              <a:buNone/>
            </a:pPr>
            <a:r>
              <a:rPr lang="en-US" sz="1400" dirty="0" smtClean="0">
                <a:solidFill>
                  <a:srgbClr val="515151"/>
                </a:solidFill>
                <a:cs typeface="Arial" pitchFamily="34" charset="0"/>
                <a:sym typeface="Arial" pitchFamily="34" charset="0"/>
              </a:rPr>
              <a:t>Hyper-V</a:t>
            </a:r>
            <a:endParaRPr lang="en-US" sz="1400" dirty="0">
              <a:solidFill>
                <a:srgbClr val="515151"/>
              </a:solidFill>
              <a:cs typeface="Arial" pitchFamily="34" charset="0"/>
              <a:sym typeface="Arial" pitchFamily="34" charset="0"/>
            </a:endParaRPr>
          </a:p>
        </p:txBody>
      </p:sp>
      <p:pic>
        <p:nvPicPr>
          <p:cNvPr id="68630" name="Picture 42" descr="File Server_Updated2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5025" y="5543550"/>
            <a:ext cx="3397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31" name="Picture 42" descr="File Server_Updated2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3188" y="5543550"/>
            <a:ext cx="3413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32" name="Group 75"/>
          <p:cNvGrpSpPr>
            <a:grpSpLocks/>
          </p:cNvGrpSpPr>
          <p:nvPr/>
        </p:nvGrpSpPr>
        <p:grpSpPr bwMode="auto">
          <a:xfrm>
            <a:off x="2322513" y="2574925"/>
            <a:ext cx="2478087" cy="971550"/>
            <a:chOff x="1463" y="1478"/>
            <a:chExt cx="1561" cy="612"/>
          </a:xfrm>
        </p:grpSpPr>
        <p:sp>
          <p:nvSpPr>
            <p:cNvPr id="68685" name="Line 7"/>
            <p:cNvSpPr>
              <a:spLocks noChangeShapeType="1"/>
            </p:cNvSpPr>
            <p:nvPr/>
          </p:nvSpPr>
          <p:spPr bwMode="auto">
            <a:xfrm flipH="1">
              <a:off x="1736" y="1478"/>
              <a:ext cx="362" cy="477"/>
            </a:xfrm>
            <a:prstGeom prst="line">
              <a:avLst/>
            </a:prstGeom>
            <a:noFill/>
            <a:ln w="19050">
              <a:solidFill>
                <a:srgbClr val="51515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8686" name="Line 11"/>
            <p:cNvSpPr>
              <a:spLocks noChangeShapeType="1"/>
            </p:cNvSpPr>
            <p:nvPr/>
          </p:nvSpPr>
          <p:spPr bwMode="auto">
            <a:xfrm flipH="1">
              <a:off x="1980" y="1519"/>
              <a:ext cx="1044" cy="571"/>
            </a:xfrm>
            <a:prstGeom prst="line">
              <a:avLst/>
            </a:prstGeom>
            <a:noFill/>
            <a:ln w="19050">
              <a:solidFill>
                <a:srgbClr val="51515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sp>
          <p:nvSpPr>
            <p:cNvPr id="68687" name="Line 7"/>
            <p:cNvSpPr>
              <a:spLocks noChangeShapeType="1"/>
            </p:cNvSpPr>
            <p:nvPr/>
          </p:nvSpPr>
          <p:spPr bwMode="auto">
            <a:xfrm>
              <a:off x="1463" y="1519"/>
              <a:ext cx="0" cy="262"/>
            </a:xfrm>
            <a:prstGeom prst="line">
              <a:avLst/>
            </a:prstGeom>
            <a:noFill/>
            <a:ln w="19050">
              <a:solidFill>
                <a:srgbClr val="515151"/>
              </a:solidFill>
              <a:round/>
              <a:headEnd/>
              <a:tailEnd/>
            </a:ln>
            <a:extLst>
              <a:ext uri="{909E8E84-426E-40DD-AFC4-6F175D3DCCD1}">
                <a14:hiddenFill xmlns:a14="http://schemas.microsoft.com/office/drawing/2010/main">
                  <a:noFill/>
                </a14:hiddenFill>
              </a:ext>
            </a:extLst>
          </p:spPr>
          <p:txBody>
            <a:bodyPr lIns="82124" tIns="41061" rIns="82124" bIns="41061" anchor="ctr">
              <a:spAutoFit/>
            </a:bodyPr>
            <a:lstStyle/>
            <a:p>
              <a:endParaRPr lang="en-US"/>
            </a:p>
          </p:txBody>
        </p:sp>
      </p:grpSp>
      <p:grpSp>
        <p:nvGrpSpPr>
          <p:cNvPr id="68633" name="Group 82"/>
          <p:cNvGrpSpPr>
            <a:grpSpLocks/>
          </p:cNvGrpSpPr>
          <p:nvPr/>
        </p:nvGrpSpPr>
        <p:grpSpPr bwMode="auto">
          <a:xfrm>
            <a:off x="2038350" y="1901825"/>
            <a:ext cx="669925" cy="765175"/>
            <a:chOff x="1284" y="1054"/>
            <a:chExt cx="422" cy="482"/>
          </a:xfrm>
        </p:grpSpPr>
        <p:sp>
          <p:nvSpPr>
            <p:cNvPr id="68683" name="TextBox 83"/>
            <p:cNvSpPr txBox="1">
              <a:spLocks noChangeArrowheads="1"/>
            </p:cNvSpPr>
            <p:nvPr/>
          </p:nvSpPr>
          <p:spPr bwMode="auto">
            <a:xfrm>
              <a:off x="1296" y="1054"/>
              <a:ext cx="359"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515151"/>
                </a:buClr>
                <a:buFont typeface="Arial" pitchFamily="34" charset="0"/>
                <a:buNone/>
              </a:pPr>
              <a:r>
                <a:rPr lang="en-US" sz="1400" dirty="0">
                  <a:solidFill>
                    <a:srgbClr val="515151"/>
                  </a:solidFill>
                  <a:cs typeface="Arial" pitchFamily="34" charset="0"/>
                  <a:sym typeface="Arial" pitchFamily="34" charset="0"/>
                </a:rPr>
                <a:t>VSM</a:t>
              </a:r>
            </a:p>
          </p:txBody>
        </p:sp>
        <p:pic>
          <p:nvPicPr>
            <p:cNvPr id="68684" name="Picture 2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 y="1327"/>
              <a:ext cx="422"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68634" name="TextBox 88"/>
          <p:cNvSpPr txBox="1">
            <a:spLocks noChangeArrowheads="1"/>
          </p:cNvSpPr>
          <p:nvPr/>
        </p:nvSpPr>
        <p:spPr bwMode="auto">
          <a:xfrm>
            <a:off x="4521200" y="1900238"/>
            <a:ext cx="5794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515151"/>
              </a:buClr>
              <a:buFont typeface="Arial" pitchFamily="34" charset="0"/>
              <a:buNone/>
            </a:pPr>
            <a:r>
              <a:rPr lang="en-US" sz="1400">
                <a:solidFill>
                  <a:srgbClr val="515151"/>
                </a:solidFill>
                <a:cs typeface="Arial" pitchFamily="34" charset="0"/>
                <a:sym typeface="Arial" pitchFamily="34" charset="0"/>
              </a:rPr>
              <a:t>NAM</a:t>
            </a:r>
          </a:p>
        </p:txBody>
      </p:sp>
      <p:sp>
        <p:nvSpPr>
          <p:cNvPr id="68635" name="TextBox 90"/>
          <p:cNvSpPr txBox="1">
            <a:spLocks noChangeArrowheads="1"/>
          </p:cNvSpPr>
          <p:nvPr/>
        </p:nvSpPr>
        <p:spPr bwMode="auto">
          <a:xfrm>
            <a:off x="3062288" y="1900238"/>
            <a:ext cx="56038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515151"/>
              </a:buClr>
              <a:buFont typeface="Arial" pitchFamily="34" charset="0"/>
              <a:buNone/>
            </a:pPr>
            <a:r>
              <a:rPr lang="en-US" sz="1400">
                <a:solidFill>
                  <a:srgbClr val="515151"/>
                </a:solidFill>
                <a:cs typeface="Arial" pitchFamily="34" charset="0"/>
                <a:sym typeface="Arial" pitchFamily="34" charset="0"/>
              </a:rPr>
              <a:t>VSG</a:t>
            </a:r>
          </a:p>
        </p:txBody>
      </p:sp>
      <p:sp>
        <p:nvSpPr>
          <p:cNvPr id="85020" name="TextBox 79"/>
          <p:cNvSpPr txBox="1">
            <a:spLocks noChangeArrowheads="1"/>
          </p:cNvSpPr>
          <p:nvPr/>
        </p:nvSpPr>
        <p:spPr bwMode="auto">
          <a:xfrm>
            <a:off x="514350" y="6096000"/>
            <a:ext cx="8126413" cy="609600"/>
          </a:xfrm>
          <a:prstGeom prst="rect">
            <a:avLst/>
          </a:prstGeom>
          <a:gradFill rotWithShape="0">
            <a:gsLst>
              <a:gs pos="0">
                <a:srgbClr val="0077B6"/>
              </a:gs>
              <a:gs pos="80000">
                <a:srgbClr val="009EEE"/>
              </a:gs>
              <a:gs pos="100000">
                <a:srgbClr val="00A0F5"/>
              </a:gs>
            </a:gsLst>
            <a:lin ang="16200000"/>
          </a:gradFill>
          <a:ln w="9525">
            <a:solidFill>
              <a:srgbClr val="0095D6"/>
            </a:solidFill>
            <a:miter lim="800000"/>
            <a:headEnd/>
            <a:tailEnd/>
          </a:ln>
          <a:effectLst>
            <a:outerShdw dist="23000" dir="5400000" rotWithShape="0">
              <a:srgbClr val="000000">
                <a:alpha val="34998"/>
              </a:srgbClr>
            </a:outerShdw>
          </a:effectLst>
        </p:spPr>
        <p:txBody>
          <a:bodyPr lIns="82116" tIns="41057" rIns="82116" bIns="41057" anchor="ctr"/>
          <a:lstStyle/>
          <a:p>
            <a:pPr marL="120650" indent="-6350" algn="ctr" defTabSz="812800">
              <a:lnSpc>
                <a:spcPct val="95000"/>
              </a:lnSpc>
              <a:spcAft>
                <a:spcPct val="30000"/>
              </a:spcAft>
              <a:buClr>
                <a:srgbClr val="FFFFFF"/>
              </a:buClr>
              <a:buFont typeface="Arial" pitchFamily="34" charset="0"/>
              <a:buNone/>
              <a:defRPr/>
            </a:pPr>
            <a:r>
              <a:rPr lang="en-US" dirty="0">
                <a:solidFill>
                  <a:srgbClr val="FFFFFF"/>
                </a:solidFill>
                <a:ea typeface="ＭＳ Ｐゴシック"/>
                <a:cs typeface="ＭＳ Ｐゴシック"/>
                <a:sym typeface="Arial" pitchFamily="34" charset="0"/>
              </a:rPr>
              <a:t> Existing Nexus </a:t>
            </a:r>
            <a:r>
              <a:rPr lang="en-US" dirty="0" smtClean="0">
                <a:solidFill>
                  <a:srgbClr val="FFFFFF"/>
                </a:solidFill>
                <a:ea typeface="ＭＳ Ｐゴシック"/>
                <a:cs typeface="ＭＳ Ｐゴシック"/>
                <a:sym typeface="Arial" pitchFamily="34" charset="0"/>
              </a:rPr>
              <a:t>1010 </a:t>
            </a:r>
            <a:r>
              <a:rPr lang="en-US" dirty="0">
                <a:solidFill>
                  <a:srgbClr val="FFFFFF"/>
                </a:solidFill>
                <a:ea typeface="ＭＳ Ｐゴシック"/>
                <a:cs typeface="ＭＳ Ｐゴシック"/>
                <a:sym typeface="Arial" pitchFamily="34" charset="0"/>
              </a:rPr>
              <a:t>will support multi-hypervisor </a:t>
            </a:r>
            <a:r>
              <a:rPr lang="en-US" dirty="0" smtClean="0">
                <a:solidFill>
                  <a:srgbClr val="FFFFFF"/>
                </a:solidFill>
                <a:ea typeface="ＭＳ Ｐゴシック"/>
                <a:cs typeface="ＭＳ Ｐゴシック"/>
                <a:sym typeface="Arial" pitchFamily="34" charset="0"/>
              </a:rPr>
              <a:t>environments</a:t>
            </a:r>
            <a:endParaRPr lang="en-US" dirty="0">
              <a:solidFill>
                <a:srgbClr val="FFFFFF"/>
              </a:solidFill>
              <a:ea typeface="ＭＳ Ｐゴシック"/>
              <a:cs typeface="ＭＳ Ｐゴシック"/>
              <a:sym typeface="Arial" pitchFamily="34" charset="0"/>
            </a:endParaRPr>
          </a:p>
        </p:txBody>
      </p:sp>
      <p:pic>
        <p:nvPicPr>
          <p:cNvPr id="68637" name="Picture 2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2286000"/>
            <a:ext cx="5270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74" name="Group 46"/>
          <p:cNvGrpSpPr>
            <a:grpSpLocks/>
          </p:cNvGrpSpPr>
          <p:nvPr/>
        </p:nvGrpSpPr>
        <p:grpSpPr bwMode="auto">
          <a:xfrm>
            <a:off x="2455863" y="4697412"/>
            <a:ext cx="1189037" cy="503237"/>
            <a:chOff x="1547" y="2815"/>
            <a:chExt cx="749" cy="317"/>
          </a:xfrm>
        </p:grpSpPr>
        <p:sp>
          <p:nvSpPr>
            <p:cNvPr id="68681" name="Rounded Rectangle 6"/>
            <p:cNvSpPr>
              <a:spLocks noChangeAspect="1"/>
            </p:cNvSpPr>
            <p:nvPr/>
          </p:nvSpPr>
          <p:spPr bwMode="auto">
            <a:xfrm>
              <a:off x="1547" y="2815"/>
              <a:ext cx="749" cy="317"/>
            </a:xfrm>
            <a:prstGeom prst="roundRect">
              <a:avLst>
                <a:gd name="adj" fmla="val 7843"/>
              </a:avLst>
            </a:prstGeom>
            <a:gradFill rotWithShape="0">
              <a:gsLst>
                <a:gs pos="0">
                  <a:srgbClr val="BFBFBF"/>
                </a:gs>
                <a:gs pos="100000">
                  <a:srgbClr val="FFFFFF"/>
                </a:gs>
              </a:gsLst>
              <a:lin ang="16200000"/>
            </a:gradFill>
            <a:ln w="9525">
              <a:solidFill>
                <a:srgbClr val="A6A6A6"/>
              </a:solidFill>
              <a:round/>
              <a:headEnd/>
              <a:tailEnd/>
            </a:ln>
          </p:spPr>
          <p:txBody>
            <a:bodyPr lIns="82124" tIns="41061" rIns="82124" bIns="41061" anchor="ctr"/>
            <a:lstStyle/>
            <a:p>
              <a:pPr algn="ctr">
                <a:buClr>
                  <a:srgbClr val="002060"/>
                </a:buClr>
                <a:buFont typeface="Arial" pitchFamily="34" charset="0"/>
                <a:buNone/>
              </a:pPr>
              <a:endParaRPr lang="en-US" sz="1100">
                <a:solidFill>
                  <a:srgbClr val="002060"/>
                </a:solidFill>
                <a:ea typeface="ＭＳ Ｐゴシック" pitchFamily="34" charset="-128"/>
                <a:sym typeface="Arial" pitchFamily="34" charset="0"/>
              </a:endParaRPr>
            </a:p>
          </p:txBody>
        </p:sp>
        <p:sp>
          <p:nvSpPr>
            <p:cNvPr id="68682" name="TextBox 20"/>
            <p:cNvSpPr txBox="1">
              <a:spLocks noChangeArrowheads="1"/>
            </p:cNvSpPr>
            <p:nvPr/>
          </p:nvSpPr>
          <p:spPr bwMode="auto">
            <a:xfrm>
              <a:off x="1736" y="2819"/>
              <a:ext cx="38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002060"/>
                </a:buClr>
                <a:buFont typeface="Arial" pitchFamily="34" charset="0"/>
                <a:buNone/>
              </a:pPr>
              <a:r>
                <a:rPr lang="en-US" sz="1100">
                  <a:solidFill>
                    <a:srgbClr val="002060"/>
                  </a:solidFill>
                  <a:cs typeface="Arial" pitchFamily="34" charset="0"/>
                  <a:sym typeface="Arial" pitchFamily="34" charset="0"/>
                </a:rPr>
                <a:t>VEM-2</a:t>
              </a:r>
            </a:p>
          </p:txBody>
        </p:sp>
      </p:grpSp>
      <p:grpSp>
        <p:nvGrpSpPr>
          <p:cNvPr id="68665" name="Group 40"/>
          <p:cNvGrpSpPr>
            <a:grpSpLocks/>
          </p:cNvGrpSpPr>
          <p:nvPr/>
        </p:nvGrpSpPr>
        <p:grpSpPr bwMode="auto">
          <a:xfrm>
            <a:off x="646113" y="4697413"/>
            <a:ext cx="1187450" cy="503237"/>
            <a:chOff x="407" y="2815"/>
            <a:chExt cx="748" cy="317"/>
          </a:xfrm>
        </p:grpSpPr>
        <p:sp>
          <p:nvSpPr>
            <p:cNvPr id="68672" name="Rounded Rectangle 6"/>
            <p:cNvSpPr>
              <a:spLocks noChangeAspect="1"/>
            </p:cNvSpPr>
            <p:nvPr/>
          </p:nvSpPr>
          <p:spPr bwMode="auto">
            <a:xfrm>
              <a:off x="407" y="2815"/>
              <a:ext cx="748" cy="317"/>
            </a:xfrm>
            <a:prstGeom prst="roundRect">
              <a:avLst>
                <a:gd name="adj" fmla="val 7843"/>
              </a:avLst>
            </a:prstGeom>
            <a:gradFill rotWithShape="0">
              <a:gsLst>
                <a:gs pos="0">
                  <a:srgbClr val="BFBFBF"/>
                </a:gs>
                <a:gs pos="100000">
                  <a:srgbClr val="FFFFFF"/>
                </a:gs>
              </a:gsLst>
              <a:lin ang="16200000"/>
            </a:gradFill>
            <a:ln w="9525">
              <a:solidFill>
                <a:srgbClr val="A6A6A6"/>
              </a:solidFill>
              <a:round/>
              <a:headEnd/>
              <a:tailEnd/>
            </a:ln>
          </p:spPr>
          <p:txBody>
            <a:bodyPr lIns="82124" tIns="41061" rIns="82124" bIns="41061" anchor="ctr"/>
            <a:lstStyle/>
            <a:p>
              <a:pPr algn="ctr">
                <a:buClr>
                  <a:srgbClr val="002060"/>
                </a:buClr>
                <a:buFont typeface="Arial" pitchFamily="34" charset="0"/>
                <a:buNone/>
              </a:pPr>
              <a:endParaRPr lang="en-US" sz="1100">
                <a:solidFill>
                  <a:srgbClr val="002060"/>
                </a:solidFill>
                <a:ea typeface="ＭＳ Ｐゴシック" pitchFamily="34" charset="-128"/>
                <a:sym typeface="Arial" pitchFamily="34" charset="0"/>
              </a:endParaRPr>
            </a:p>
          </p:txBody>
        </p:sp>
        <p:sp>
          <p:nvSpPr>
            <p:cNvPr id="68673" name="TextBox 14"/>
            <p:cNvSpPr txBox="1">
              <a:spLocks noChangeArrowheads="1"/>
            </p:cNvSpPr>
            <p:nvPr/>
          </p:nvSpPr>
          <p:spPr bwMode="auto">
            <a:xfrm>
              <a:off x="597" y="2819"/>
              <a:ext cx="38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002060"/>
                </a:buClr>
                <a:buFont typeface="Arial" pitchFamily="34" charset="0"/>
                <a:buNone/>
              </a:pPr>
              <a:r>
                <a:rPr lang="en-US" sz="1100">
                  <a:solidFill>
                    <a:srgbClr val="002060"/>
                  </a:solidFill>
                  <a:cs typeface="Arial" pitchFamily="34" charset="0"/>
                  <a:sym typeface="Arial" pitchFamily="34" charset="0"/>
                </a:rPr>
                <a:t>VEM-1</a:t>
              </a:r>
            </a:p>
          </p:txBody>
        </p:sp>
      </p:grpSp>
      <p:grpSp>
        <p:nvGrpSpPr>
          <p:cNvPr id="68656" name="Group 46"/>
          <p:cNvGrpSpPr>
            <a:grpSpLocks/>
          </p:cNvGrpSpPr>
          <p:nvPr/>
        </p:nvGrpSpPr>
        <p:grpSpPr bwMode="auto">
          <a:xfrm>
            <a:off x="7305675" y="4749800"/>
            <a:ext cx="1187450" cy="503238"/>
            <a:chOff x="4602" y="2848"/>
            <a:chExt cx="748" cy="317"/>
          </a:xfrm>
        </p:grpSpPr>
        <p:sp>
          <p:nvSpPr>
            <p:cNvPr id="68663" name="Rounded Rectangle 6"/>
            <p:cNvSpPr>
              <a:spLocks noChangeAspect="1"/>
            </p:cNvSpPr>
            <p:nvPr/>
          </p:nvSpPr>
          <p:spPr bwMode="auto">
            <a:xfrm>
              <a:off x="4602" y="2848"/>
              <a:ext cx="748" cy="317"/>
            </a:xfrm>
            <a:prstGeom prst="roundRect">
              <a:avLst>
                <a:gd name="adj" fmla="val 7843"/>
              </a:avLst>
            </a:prstGeom>
            <a:gradFill rotWithShape="0">
              <a:gsLst>
                <a:gs pos="0">
                  <a:srgbClr val="BFBFBF"/>
                </a:gs>
                <a:gs pos="100000">
                  <a:srgbClr val="FFFFFF"/>
                </a:gs>
              </a:gsLst>
              <a:lin ang="16200000"/>
            </a:gradFill>
            <a:ln w="9525">
              <a:solidFill>
                <a:srgbClr val="A6A6A6"/>
              </a:solidFill>
              <a:round/>
              <a:headEnd/>
              <a:tailEnd/>
            </a:ln>
          </p:spPr>
          <p:txBody>
            <a:bodyPr lIns="82124" tIns="41061" rIns="82124" bIns="41061" anchor="ctr"/>
            <a:lstStyle/>
            <a:p>
              <a:pPr algn="ctr">
                <a:buClr>
                  <a:srgbClr val="002060"/>
                </a:buClr>
                <a:buFont typeface="Arial" pitchFamily="34" charset="0"/>
                <a:buNone/>
              </a:pPr>
              <a:endParaRPr lang="en-US" sz="1100">
                <a:solidFill>
                  <a:srgbClr val="002060"/>
                </a:solidFill>
                <a:ea typeface="ＭＳ Ｐゴシック" pitchFamily="34" charset="-128"/>
                <a:sym typeface="Arial" pitchFamily="34" charset="0"/>
              </a:endParaRPr>
            </a:p>
          </p:txBody>
        </p:sp>
        <p:sp>
          <p:nvSpPr>
            <p:cNvPr id="68664" name="TextBox 117"/>
            <p:cNvSpPr txBox="1">
              <a:spLocks noChangeArrowheads="1"/>
            </p:cNvSpPr>
            <p:nvPr/>
          </p:nvSpPr>
          <p:spPr bwMode="auto">
            <a:xfrm>
              <a:off x="4791" y="2852"/>
              <a:ext cx="38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002060"/>
                </a:buClr>
                <a:buFont typeface="Arial" pitchFamily="34" charset="0"/>
                <a:buNone/>
              </a:pPr>
              <a:r>
                <a:rPr lang="en-US" sz="1100">
                  <a:solidFill>
                    <a:srgbClr val="002060"/>
                  </a:solidFill>
                  <a:cs typeface="Arial" pitchFamily="34" charset="0"/>
                  <a:sym typeface="Arial" pitchFamily="34" charset="0"/>
                </a:rPr>
                <a:t>VEM-2</a:t>
              </a:r>
            </a:p>
          </p:txBody>
        </p:sp>
      </p:grpSp>
      <p:grpSp>
        <p:nvGrpSpPr>
          <p:cNvPr id="68647" name="Group 40"/>
          <p:cNvGrpSpPr>
            <a:grpSpLocks/>
          </p:cNvGrpSpPr>
          <p:nvPr/>
        </p:nvGrpSpPr>
        <p:grpSpPr bwMode="auto">
          <a:xfrm>
            <a:off x="5494338" y="4749800"/>
            <a:ext cx="1189037" cy="504825"/>
            <a:chOff x="3461" y="2848"/>
            <a:chExt cx="749" cy="318"/>
          </a:xfrm>
        </p:grpSpPr>
        <p:sp>
          <p:nvSpPr>
            <p:cNvPr id="68654" name="Rounded Rectangle 6"/>
            <p:cNvSpPr>
              <a:spLocks noChangeAspect="1"/>
            </p:cNvSpPr>
            <p:nvPr/>
          </p:nvSpPr>
          <p:spPr bwMode="auto">
            <a:xfrm>
              <a:off x="3461" y="2848"/>
              <a:ext cx="749" cy="318"/>
            </a:xfrm>
            <a:prstGeom prst="roundRect">
              <a:avLst>
                <a:gd name="adj" fmla="val 7843"/>
              </a:avLst>
            </a:prstGeom>
            <a:gradFill rotWithShape="0">
              <a:gsLst>
                <a:gs pos="0">
                  <a:srgbClr val="BFBFBF"/>
                </a:gs>
                <a:gs pos="100000">
                  <a:srgbClr val="FFFFFF"/>
                </a:gs>
              </a:gsLst>
              <a:lin ang="16200000"/>
            </a:gradFill>
            <a:ln w="9525">
              <a:solidFill>
                <a:srgbClr val="A6A6A6"/>
              </a:solidFill>
              <a:round/>
              <a:headEnd/>
              <a:tailEnd/>
            </a:ln>
          </p:spPr>
          <p:txBody>
            <a:bodyPr lIns="82124" tIns="41061" rIns="82124" bIns="41061" anchor="ctr"/>
            <a:lstStyle/>
            <a:p>
              <a:pPr algn="ctr">
                <a:buClr>
                  <a:srgbClr val="002060"/>
                </a:buClr>
                <a:buFont typeface="Arial" pitchFamily="34" charset="0"/>
                <a:buNone/>
              </a:pPr>
              <a:endParaRPr lang="en-US" sz="1100">
                <a:solidFill>
                  <a:srgbClr val="002060"/>
                </a:solidFill>
                <a:ea typeface="ＭＳ Ｐゴシック" pitchFamily="34" charset="-128"/>
                <a:sym typeface="Arial" pitchFamily="34" charset="0"/>
              </a:endParaRPr>
            </a:p>
          </p:txBody>
        </p:sp>
        <p:sp>
          <p:nvSpPr>
            <p:cNvPr id="68655" name="TextBox 14"/>
            <p:cNvSpPr txBox="1">
              <a:spLocks noChangeArrowheads="1"/>
            </p:cNvSpPr>
            <p:nvPr/>
          </p:nvSpPr>
          <p:spPr bwMode="auto">
            <a:xfrm>
              <a:off x="3651" y="2852"/>
              <a:ext cx="385"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002060"/>
                </a:buClr>
                <a:buFont typeface="Arial" pitchFamily="34" charset="0"/>
                <a:buNone/>
              </a:pPr>
              <a:r>
                <a:rPr lang="en-US" sz="1100">
                  <a:solidFill>
                    <a:srgbClr val="002060"/>
                  </a:solidFill>
                  <a:cs typeface="Arial" pitchFamily="34" charset="0"/>
                  <a:sym typeface="Arial" pitchFamily="34" charset="0"/>
                </a:rPr>
                <a:t>VEM-1</a:t>
              </a:r>
            </a:p>
          </p:txBody>
        </p:sp>
      </p:grpSp>
      <p:pic>
        <p:nvPicPr>
          <p:cNvPr id="68642" name="Picture 27" descr="ICON_Cloud_Q3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00" y="2819400"/>
            <a:ext cx="25527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3" name="Picture 27" descr="ICON_Cloud_Q3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1825" y="2890838"/>
            <a:ext cx="2554288"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5" name="Picture 87" descr="VSG-Icon-Official.png"/>
          <p:cNvPicPr>
            <a:picLocks noChangeAspect="1"/>
          </p:cNvPicPr>
          <p:nvPr/>
        </p:nvPicPr>
        <p:blipFill>
          <a:blip r:embed="rId7" cstate="print">
            <a:extLst>
              <a:ext uri="{28A0092B-C50C-407E-A947-70E740481C1C}">
                <a14:useLocalDpi xmlns:a14="http://schemas.microsoft.com/office/drawing/2010/main" val="0"/>
              </a:ext>
            </a:extLst>
          </a:blip>
          <a:srcRect l="19862" t="5756" r="26677" b="40527"/>
          <a:stretch>
            <a:fillRect/>
          </a:stretch>
        </p:blipFill>
        <p:spPr bwMode="auto">
          <a:xfrm>
            <a:off x="5768975" y="2238375"/>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46" name="Picture 88" descr="VSG-Icon-Official.png"/>
          <p:cNvPicPr>
            <a:picLocks noChangeAspect="1"/>
          </p:cNvPicPr>
          <p:nvPr/>
        </p:nvPicPr>
        <p:blipFill>
          <a:blip r:embed="rId7" cstate="print">
            <a:extLst>
              <a:ext uri="{28A0092B-C50C-407E-A947-70E740481C1C}">
                <a14:useLocalDpi xmlns:a14="http://schemas.microsoft.com/office/drawing/2010/main" val="0"/>
              </a:ext>
            </a:extLst>
          </a:blip>
          <a:srcRect l="19862" t="5756" r="26677" b="40527"/>
          <a:stretch>
            <a:fillRect/>
          </a:stretch>
        </p:blipFill>
        <p:spPr bwMode="auto">
          <a:xfrm>
            <a:off x="3062288" y="2206625"/>
            <a:ext cx="5524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Cisco Nexus </a:t>
            </a:r>
            <a:r>
              <a:rPr lang="en-US" dirty="0"/>
              <a:t>1100 Series</a:t>
            </a:r>
            <a:br>
              <a:rPr lang="en-US" dirty="0"/>
            </a:br>
            <a:r>
              <a:rPr lang="en-US" sz="2800" dirty="0"/>
              <a:t>Consistent architecture across </a:t>
            </a:r>
            <a:r>
              <a:rPr lang="en-US" sz="2800" dirty="0" smtClean="0"/>
              <a:t>hypervisors</a:t>
            </a:r>
            <a:endParaRPr lang="en-US" sz="2800" dirty="0"/>
          </a:p>
        </p:txBody>
      </p:sp>
      <p:grpSp>
        <p:nvGrpSpPr>
          <p:cNvPr id="68675" name="Group 56"/>
          <p:cNvGrpSpPr>
            <a:grpSpLocks/>
          </p:cNvGrpSpPr>
          <p:nvPr/>
        </p:nvGrpSpPr>
        <p:grpSpPr bwMode="auto">
          <a:xfrm>
            <a:off x="947738" y="4922185"/>
            <a:ext cx="550862" cy="244475"/>
            <a:chOff x="-3" y="2401"/>
            <a:chExt cx="347" cy="154"/>
          </a:xfrm>
        </p:grpSpPr>
        <p:sp>
          <p:nvSpPr>
            <p:cNvPr id="85063" name="Rounded Rectangle 6"/>
            <p:cNvSpPr>
              <a:spLocks noChangeAspect="1"/>
            </p:cNvSpPr>
            <p:nvPr/>
          </p:nvSpPr>
          <p:spPr bwMode="auto">
            <a:xfrm>
              <a:off x="-3" y="2409"/>
              <a:ext cx="341" cy="135"/>
            </a:xfrm>
            <a:prstGeom prst="roundRect">
              <a:avLst>
                <a:gd name="adj" fmla="val 7843"/>
              </a:avLst>
            </a:prstGeom>
            <a:gradFill rotWithShape="0">
              <a:gsLst>
                <a:gs pos="0">
                  <a:srgbClr val="07526B"/>
                </a:gs>
                <a:gs pos="50000">
                  <a:srgbClr val="0F799B"/>
                </a:gs>
                <a:gs pos="100000">
                  <a:srgbClr val="1491B9"/>
                </a:gs>
              </a:gsLst>
              <a:lin ang="16200000" scaled="1"/>
            </a:gradFill>
            <a:ln w="9525">
              <a:noFill/>
              <a:round/>
              <a:headEnd/>
              <a:tailEnd/>
            </a:ln>
            <a:effectLst>
              <a:outerShdw dist="38100" dir="5400000" algn="t" rotWithShape="0">
                <a:srgbClr val="000000">
                  <a:alpha val="39998"/>
                </a:srgbClr>
              </a:outerShdw>
            </a:effectLst>
          </p:spPr>
          <p:txBody>
            <a:bodyPr lIns="82124" tIns="41061" rIns="82124" bIns="41061" anchor="ctr"/>
            <a:lstStyle/>
            <a:p>
              <a:pPr algn="ctr">
                <a:lnSpc>
                  <a:spcPct val="95000"/>
                </a:lnSpc>
                <a:spcAft>
                  <a:spcPct val="30000"/>
                </a:spcAft>
                <a:buClr>
                  <a:srgbClr val="FFFFFF"/>
                </a:buClr>
                <a:buFont typeface="Arial" pitchFamily="34" charset="0"/>
                <a:buNone/>
                <a:defRPr/>
              </a:pPr>
              <a:endParaRPr lang="en-US" sz="1400">
                <a:solidFill>
                  <a:srgbClr val="FFFFFF"/>
                </a:solidFill>
                <a:cs typeface="Arial" pitchFamily="34" charset="0"/>
                <a:sym typeface="Arial" pitchFamily="34" charset="0"/>
              </a:endParaRPr>
            </a:p>
          </p:txBody>
        </p:sp>
        <p:sp>
          <p:nvSpPr>
            <p:cNvPr id="68680" name="TextBox 99"/>
            <p:cNvSpPr txBox="1">
              <a:spLocks noChangeArrowheads="1"/>
            </p:cNvSpPr>
            <p:nvPr/>
          </p:nvSpPr>
          <p:spPr bwMode="auto">
            <a:xfrm>
              <a:off x="22" y="2401"/>
              <a:ext cx="32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FFFFFF"/>
                </a:buClr>
                <a:buFont typeface="Arial" pitchFamily="34" charset="0"/>
                <a:buNone/>
              </a:pPr>
              <a:r>
                <a:rPr lang="en-US" sz="1000">
                  <a:solidFill>
                    <a:srgbClr val="FFFFFF"/>
                  </a:solidFill>
                  <a:cs typeface="Arial" pitchFamily="34" charset="0"/>
                  <a:sym typeface="Arial" pitchFamily="34" charset="0"/>
                </a:rPr>
                <a:t>vPath</a:t>
              </a:r>
            </a:p>
          </p:txBody>
        </p:sp>
      </p:grpSp>
      <p:grpSp>
        <p:nvGrpSpPr>
          <p:cNvPr id="96" name="Group 56"/>
          <p:cNvGrpSpPr>
            <a:grpSpLocks/>
          </p:cNvGrpSpPr>
          <p:nvPr/>
        </p:nvGrpSpPr>
        <p:grpSpPr bwMode="auto">
          <a:xfrm>
            <a:off x="2819400" y="4917141"/>
            <a:ext cx="550862" cy="244475"/>
            <a:chOff x="-3" y="2401"/>
            <a:chExt cx="347" cy="154"/>
          </a:xfrm>
        </p:grpSpPr>
        <p:sp>
          <p:nvSpPr>
            <p:cNvPr id="97" name="Rounded Rectangle 6"/>
            <p:cNvSpPr>
              <a:spLocks noChangeAspect="1"/>
            </p:cNvSpPr>
            <p:nvPr/>
          </p:nvSpPr>
          <p:spPr bwMode="auto">
            <a:xfrm>
              <a:off x="-3" y="2409"/>
              <a:ext cx="341" cy="135"/>
            </a:xfrm>
            <a:prstGeom prst="roundRect">
              <a:avLst>
                <a:gd name="adj" fmla="val 7843"/>
              </a:avLst>
            </a:prstGeom>
            <a:gradFill rotWithShape="0">
              <a:gsLst>
                <a:gs pos="0">
                  <a:srgbClr val="07526B"/>
                </a:gs>
                <a:gs pos="50000">
                  <a:srgbClr val="0F799B"/>
                </a:gs>
                <a:gs pos="100000">
                  <a:srgbClr val="1491B9"/>
                </a:gs>
              </a:gsLst>
              <a:lin ang="16200000" scaled="1"/>
            </a:gradFill>
            <a:ln w="9525">
              <a:noFill/>
              <a:round/>
              <a:headEnd/>
              <a:tailEnd/>
            </a:ln>
            <a:effectLst>
              <a:outerShdw dist="38100" dir="5400000" algn="t" rotWithShape="0">
                <a:srgbClr val="000000">
                  <a:alpha val="39998"/>
                </a:srgbClr>
              </a:outerShdw>
            </a:effectLst>
          </p:spPr>
          <p:txBody>
            <a:bodyPr lIns="82124" tIns="41061" rIns="82124" bIns="41061" anchor="ctr"/>
            <a:lstStyle/>
            <a:p>
              <a:pPr algn="ctr">
                <a:lnSpc>
                  <a:spcPct val="95000"/>
                </a:lnSpc>
                <a:spcAft>
                  <a:spcPct val="30000"/>
                </a:spcAft>
                <a:buClr>
                  <a:srgbClr val="FFFFFF"/>
                </a:buClr>
                <a:buFont typeface="Arial" pitchFamily="34" charset="0"/>
                <a:buNone/>
                <a:defRPr/>
              </a:pPr>
              <a:endParaRPr lang="en-US" sz="1400">
                <a:solidFill>
                  <a:srgbClr val="FFFFFF"/>
                </a:solidFill>
                <a:cs typeface="Arial" pitchFamily="34" charset="0"/>
                <a:sym typeface="Arial" pitchFamily="34" charset="0"/>
              </a:endParaRPr>
            </a:p>
          </p:txBody>
        </p:sp>
        <p:sp>
          <p:nvSpPr>
            <p:cNvPr id="98" name="TextBox 99"/>
            <p:cNvSpPr txBox="1">
              <a:spLocks noChangeArrowheads="1"/>
            </p:cNvSpPr>
            <p:nvPr/>
          </p:nvSpPr>
          <p:spPr bwMode="auto">
            <a:xfrm>
              <a:off x="22" y="2401"/>
              <a:ext cx="32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FFFFFF"/>
                </a:buClr>
                <a:buFont typeface="Arial" pitchFamily="34" charset="0"/>
                <a:buNone/>
              </a:pPr>
              <a:r>
                <a:rPr lang="en-US" sz="1000">
                  <a:solidFill>
                    <a:srgbClr val="FFFFFF"/>
                  </a:solidFill>
                  <a:cs typeface="Arial" pitchFamily="34" charset="0"/>
                  <a:sym typeface="Arial" pitchFamily="34" charset="0"/>
                </a:rPr>
                <a:t>vPath</a:t>
              </a:r>
            </a:p>
          </p:txBody>
        </p:sp>
      </p:grpSp>
      <p:grpSp>
        <p:nvGrpSpPr>
          <p:cNvPr id="99" name="Group 56"/>
          <p:cNvGrpSpPr>
            <a:grpSpLocks/>
          </p:cNvGrpSpPr>
          <p:nvPr/>
        </p:nvGrpSpPr>
        <p:grpSpPr bwMode="auto">
          <a:xfrm>
            <a:off x="5826125" y="4965047"/>
            <a:ext cx="550862" cy="244475"/>
            <a:chOff x="-3" y="2401"/>
            <a:chExt cx="347" cy="154"/>
          </a:xfrm>
        </p:grpSpPr>
        <p:sp>
          <p:nvSpPr>
            <p:cNvPr id="100" name="Rounded Rectangle 6"/>
            <p:cNvSpPr>
              <a:spLocks noChangeAspect="1"/>
            </p:cNvSpPr>
            <p:nvPr/>
          </p:nvSpPr>
          <p:spPr bwMode="auto">
            <a:xfrm>
              <a:off x="-3" y="2409"/>
              <a:ext cx="341" cy="135"/>
            </a:xfrm>
            <a:prstGeom prst="roundRect">
              <a:avLst>
                <a:gd name="adj" fmla="val 7843"/>
              </a:avLst>
            </a:prstGeom>
            <a:gradFill rotWithShape="0">
              <a:gsLst>
                <a:gs pos="0">
                  <a:srgbClr val="07526B"/>
                </a:gs>
                <a:gs pos="50000">
                  <a:srgbClr val="0F799B"/>
                </a:gs>
                <a:gs pos="100000">
                  <a:srgbClr val="1491B9"/>
                </a:gs>
              </a:gsLst>
              <a:lin ang="16200000" scaled="1"/>
            </a:gradFill>
            <a:ln w="9525">
              <a:noFill/>
              <a:round/>
              <a:headEnd/>
              <a:tailEnd/>
            </a:ln>
            <a:effectLst>
              <a:outerShdw dist="38100" dir="5400000" algn="t" rotWithShape="0">
                <a:srgbClr val="000000">
                  <a:alpha val="39998"/>
                </a:srgbClr>
              </a:outerShdw>
            </a:effectLst>
          </p:spPr>
          <p:txBody>
            <a:bodyPr lIns="82124" tIns="41061" rIns="82124" bIns="41061" anchor="ctr"/>
            <a:lstStyle/>
            <a:p>
              <a:pPr algn="ctr">
                <a:lnSpc>
                  <a:spcPct val="95000"/>
                </a:lnSpc>
                <a:spcAft>
                  <a:spcPct val="30000"/>
                </a:spcAft>
                <a:buClr>
                  <a:srgbClr val="FFFFFF"/>
                </a:buClr>
                <a:buFont typeface="Arial" pitchFamily="34" charset="0"/>
                <a:buNone/>
                <a:defRPr/>
              </a:pPr>
              <a:endParaRPr lang="en-US" sz="1400">
                <a:solidFill>
                  <a:srgbClr val="FFFFFF"/>
                </a:solidFill>
                <a:cs typeface="Arial" pitchFamily="34" charset="0"/>
                <a:sym typeface="Arial" pitchFamily="34" charset="0"/>
              </a:endParaRPr>
            </a:p>
          </p:txBody>
        </p:sp>
        <p:sp>
          <p:nvSpPr>
            <p:cNvPr id="101" name="TextBox 99"/>
            <p:cNvSpPr txBox="1">
              <a:spLocks noChangeArrowheads="1"/>
            </p:cNvSpPr>
            <p:nvPr/>
          </p:nvSpPr>
          <p:spPr bwMode="auto">
            <a:xfrm>
              <a:off x="22" y="2401"/>
              <a:ext cx="32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FFFFFF"/>
                </a:buClr>
                <a:buFont typeface="Arial" pitchFamily="34" charset="0"/>
                <a:buNone/>
              </a:pPr>
              <a:r>
                <a:rPr lang="en-US" sz="1000">
                  <a:solidFill>
                    <a:srgbClr val="FFFFFF"/>
                  </a:solidFill>
                  <a:cs typeface="Arial" pitchFamily="34" charset="0"/>
                  <a:sym typeface="Arial" pitchFamily="34" charset="0"/>
                </a:rPr>
                <a:t>vPath</a:t>
              </a:r>
            </a:p>
          </p:txBody>
        </p:sp>
      </p:grpSp>
      <p:grpSp>
        <p:nvGrpSpPr>
          <p:cNvPr id="102" name="Group 56"/>
          <p:cNvGrpSpPr>
            <a:grpSpLocks/>
          </p:cNvGrpSpPr>
          <p:nvPr/>
        </p:nvGrpSpPr>
        <p:grpSpPr bwMode="auto">
          <a:xfrm>
            <a:off x="7651659" y="5008563"/>
            <a:ext cx="550862" cy="244475"/>
            <a:chOff x="-3" y="2401"/>
            <a:chExt cx="347" cy="154"/>
          </a:xfrm>
        </p:grpSpPr>
        <p:sp>
          <p:nvSpPr>
            <p:cNvPr id="103" name="Rounded Rectangle 6"/>
            <p:cNvSpPr>
              <a:spLocks noChangeAspect="1"/>
            </p:cNvSpPr>
            <p:nvPr/>
          </p:nvSpPr>
          <p:spPr bwMode="auto">
            <a:xfrm>
              <a:off x="-3" y="2409"/>
              <a:ext cx="341" cy="135"/>
            </a:xfrm>
            <a:prstGeom prst="roundRect">
              <a:avLst>
                <a:gd name="adj" fmla="val 7843"/>
              </a:avLst>
            </a:prstGeom>
            <a:gradFill rotWithShape="0">
              <a:gsLst>
                <a:gs pos="0">
                  <a:srgbClr val="07526B"/>
                </a:gs>
                <a:gs pos="50000">
                  <a:srgbClr val="0F799B"/>
                </a:gs>
                <a:gs pos="100000">
                  <a:srgbClr val="1491B9"/>
                </a:gs>
              </a:gsLst>
              <a:lin ang="16200000" scaled="1"/>
            </a:gradFill>
            <a:ln w="9525">
              <a:noFill/>
              <a:round/>
              <a:headEnd/>
              <a:tailEnd/>
            </a:ln>
            <a:effectLst>
              <a:outerShdw dist="38100" dir="5400000" algn="t" rotWithShape="0">
                <a:srgbClr val="000000">
                  <a:alpha val="39998"/>
                </a:srgbClr>
              </a:outerShdw>
            </a:effectLst>
          </p:spPr>
          <p:txBody>
            <a:bodyPr lIns="82124" tIns="41061" rIns="82124" bIns="41061" anchor="ctr"/>
            <a:lstStyle/>
            <a:p>
              <a:pPr algn="ctr">
                <a:lnSpc>
                  <a:spcPct val="95000"/>
                </a:lnSpc>
                <a:spcAft>
                  <a:spcPct val="30000"/>
                </a:spcAft>
                <a:buClr>
                  <a:srgbClr val="FFFFFF"/>
                </a:buClr>
                <a:buFont typeface="Arial" pitchFamily="34" charset="0"/>
                <a:buNone/>
                <a:defRPr/>
              </a:pPr>
              <a:endParaRPr lang="en-US" sz="1400">
                <a:solidFill>
                  <a:srgbClr val="FFFFFF"/>
                </a:solidFill>
                <a:cs typeface="Arial" pitchFamily="34" charset="0"/>
                <a:sym typeface="Arial" pitchFamily="34" charset="0"/>
              </a:endParaRPr>
            </a:p>
          </p:txBody>
        </p:sp>
        <p:sp>
          <p:nvSpPr>
            <p:cNvPr id="104" name="TextBox 99"/>
            <p:cNvSpPr txBox="1">
              <a:spLocks noChangeArrowheads="1"/>
            </p:cNvSpPr>
            <p:nvPr/>
          </p:nvSpPr>
          <p:spPr bwMode="auto">
            <a:xfrm>
              <a:off x="22" y="2401"/>
              <a:ext cx="32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Clr>
                  <a:srgbClr val="FFFFFF"/>
                </a:buClr>
                <a:buFont typeface="Arial" pitchFamily="34" charset="0"/>
                <a:buNone/>
              </a:pPr>
              <a:r>
                <a:rPr lang="en-US" sz="1000">
                  <a:solidFill>
                    <a:srgbClr val="FFFFFF"/>
                  </a:solidFill>
                  <a:cs typeface="Arial" pitchFamily="34" charset="0"/>
                  <a:sym typeface="Arial" pitchFamily="34" charset="0"/>
                </a:rPr>
                <a:t>vPath</a:t>
              </a:r>
            </a:p>
          </p:txBody>
        </p:sp>
      </p:grpSp>
    </p:spTree>
    <p:extLst>
      <p:ext uri="{BB962C8B-B14F-4D97-AF65-F5344CB8AC3E}">
        <p14:creationId xmlns:p14="http://schemas.microsoft.com/office/powerpoint/2010/main" val="411614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Asked Questions</a:t>
            </a:r>
            <a:endParaRPr lang="en-US" dirty="0"/>
          </a:p>
        </p:txBody>
      </p:sp>
      <p:sp>
        <p:nvSpPr>
          <p:cNvPr id="3" name="Text Placeholder 2"/>
          <p:cNvSpPr>
            <a:spLocks noGrp="1"/>
          </p:cNvSpPr>
          <p:nvPr>
            <p:ph type="body" sz="quarter" idx="10"/>
          </p:nvPr>
        </p:nvSpPr>
        <p:spPr/>
        <p:txBody>
          <a:bodyPr/>
          <a:lstStyle/>
          <a:p>
            <a:r>
              <a:rPr lang="en-US" dirty="0" smtClean="0"/>
              <a:t>Does Nexus 1000V work with all versions of Hyper-V?</a:t>
            </a:r>
          </a:p>
          <a:p>
            <a:pPr lvl="1"/>
            <a:r>
              <a:rPr lang="en-US" dirty="0" smtClean="0"/>
              <a:t>N1KV requires Windows Server 2012 and System Center Virtual Machine Manager 2012 SP1.</a:t>
            </a:r>
          </a:p>
          <a:p>
            <a:r>
              <a:rPr lang="en-US" dirty="0" smtClean="0"/>
              <a:t>Is Cisco Virtual Security Gateway (VSG) available for  Hyper-V?</a:t>
            </a:r>
          </a:p>
          <a:p>
            <a:pPr lvl="1"/>
            <a:r>
              <a:rPr lang="en-US" dirty="0" smtClean="0"/>
              <a:t>Yes. VSG comes bundled with the advanced edition of N1KV.</a:t>
            </a:r>
          </a:p>
          <a:p>
            <a:r>
              <a:rPr lang="en-US" dirty="0"/>
              <a:t>Can the same </a:t>
            </a:r>
            <a:r>
              <a:rPr lang="en-US" dirty="0" smtClean="0"/>
              <a:t>Nexus 1000V manage </a:t>
            </a:r>
            <a:r>
              <a:rPr lang="en-US" dirty="0"/>
              <a:t>both ESX &amp; Hyper-V?</a:t>
            </a:r>
          </a:p>
          <a:p>
            <a:pPr lvl="1"/>
            <a:r>
              <a:rPr lang="en-US" dirty="0"/>
              <a:t>No. Separate N1KV switches should be deployed for different hypervisor environments</a:t>
            </a:r>
            <a:r>
              <a:rPr lang="en-US" dirty="0" smtClean="0"/>
              <a:t>.</a:t>
            </a:r>
          </a:p>
        </p:txBody>
      </p:sp>
    </p:spTree>
    <p:extLst>
      <p:ext uri="{BB962C8B-B14F-4D97-AF65-F5344CB8AC3E}">
        <p14:creationId xmlns:p14="http://schemas.microsoft.com/office/powerpoint/2010/main" val="260788150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9703" y="432215"/>
            <a:ext cx="8588861" cy="838200"/>
          </a:xfrm>
        </p:spPr>
        <p:txBody>
          <a:bodyPr/>
          <a:lstStyle/>
          <a:p>
            <a:r>
              <a:rPr lang="en-US" dirty="0" smtClean="0"/>
              <a:t>Legal Disclaimer</a:t>
            </a:r>
          </a:p>
        </p:txBody>
      </p:sp>
      <p:sp>
        <p:nvSpPr>
          <p:cNvPr id="37891" name="Text Box 3"/>
          <p:cNvSpPr txBox="1">
            <a:spLocks noChangeArrowheads="1"/>
          </p:cNvSpPr>
          <p:nvPr/>
        </p:nvSpPr>
        <p:spPr bwMode="auto">
          <a:xfrm>
            <a:off x="229702" y="1773239"/>
            <a:ext cx="7748588" cy="3788546"/>
          </a:xfrm>
          <a:prstGeom prst="rect">
            <a:avLst/>
          </a:prstGeom>
          <a:noFill/>
          <a:ln w="9525">
            <a:noFill/>
            <a:miter lim="800000"/>
            <a:headEnd/>
            <a:tailEnd/>
          </a:ln>
        </p:spPr>
        <p:txBody>
          <a:bodyPr lIns="82116" tIns="41057" rIns="82116" bIns="41057">
            <a:spAutoFit/>
          </a:bodyPr>
          <a:lstStyle/>
          <a:p>
            <a:pPr>
              <a:lnSpc>
                <a:spcPct val="95000"/>
              </a:lnSpc>
              <a:spcBef>
                <a:spcPct val="50000"/>
              </a:spcBef>
              <a:buClr>
                <a:schemeClr val="tx2"/>
              </a:buClr>
              <a:buSzPct val="100000"/>
              <a:buFont typeface="Wingdings" pitchFamily="2" charset="2"/>
              <a:buNone/>
            </a:pPr>
            <a:r>
              <a:rPr lang="en-US" sz="2800" dirty="0"/>
              <a:t>Many of the products and features described herein remain in varying stages of development and will be offered on a when-and-if-available basis.  This roadmap is subject to change at the sole discretion of  Cisco, and Cisco will have no liability for delay in the delivery or failure to deliver any of the products or features set forth in this document.</a:t>
            </a:r>
          </a:p>
          <a:p>
            <a:endParaRPr lang="en-US" sz="28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a:solidFill>
                  <a:schemeClr val="bg1">
                    <a:lumMod val="85000"/>
                  </a:schemeClr>
                </a:solidFill>
              </a:rPr>
              <a:t>Cisco Virtual Networking Vision</a:t>
            </a:r>
          </a:p>
          <a:p>
            <a:r>
              <a:rPr lang="en-US" dirty="0">
                <a:solidFill>
                  <a:schemeClr val="bg1">
                    <a:lumMod val="85000"/>
                  </a:schemeClr>
                </a:solidFill>
              </a:rPr>
              <a:t>Cisco Nexus 1000V (N1KV) Overview</a:t>
            </a:r>
          </a:p>
          <a:p>
            <a:r>
              <a:rPr lang="en-US" dirty="0"/>
              <a:t>WS2012 &amp; SC2012 SP1 Networking</a:t>
            </a:r>
            <a:r>
              <a:rPr lang="en-US" dirty="0" smtClean="0">
                <a:solidFill>
                  <a:schemeClr val="bg1">
                    <a:lumMod val="85000"/>
                  </a:schemeClr>
                </a:solidFill>
              </a:rPr>
              <a:t> </a:t>
            </a:r>
          </a:p>
          <a:p>
            <a:r>
              <a:rPr lang="en-US" dirty="0" smtClean="0">
                <a:solidFill>
                  <a:schemeClr val="bg1">
                    <a:lumMod val="85000"/>
                  </a:schemeClr>
                </a:solidFill>
              </a:rPr>
              <a:t>Cisco N1KV Integration with SC2012 SP1</a:t>
            </a:r>
          </a:p>
          <a:p>
            <a:r>
              <a:rPr lang="en-US" dirty="0" smtClean="0">
                <a:solidFill>
                  <a:schemeClr val="bg1">
                    <a:lumMod val="85000"/>
                  </a:schemeClr>
                </a:solidFill>
              </a:rPr>
              <a:t>Cisco Virtual Security Gateway</a:t>
            </a:r>
          </a:p>
        </p:txBody>
      </p:sp>
    </p:spTree>
    <p:extLst>
      <p:ext uri="{BB962C8B-B14F-4D97-AF65-F5344CB8AC3E}">
        <p14:creationId xmlns:p14="http://schemas.microsoft.com/office/powerpoint/2010/main" val="1891060799"/>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a:t>
            </a:r>
            <a:r>
              <a:rPr lang="en-US" dirty="0" err="1"/>
              <a:t>SCVMM</a:t>
            </a:r>
            <a:r>
              <a:rPr lang="en-US" dirty="0"/>
              <a:t> Networking </a:t>
            </a:r>
            <a:r>
              <a:rPr lang="en-US" dirty="0" smtClean="0"/>
              <a:t>Concepts</a:t>
            </a:r>
            <a:r>
              <a:rPr lang="en-US" dirty="0"/>
              <a:t/>
            </a:r>
            <a:br>
              <a:rPr lang="en-US" dirty="0"/>
            </a:br>
            <a:r>
              <a:rPr lang="en-US" sz="2400" dirty="0" smtClean="0"/>
              <a:t>Multiple user-defined constructs</a:t>
            </a:r>
            <a:endParaRPr lang="en-US" sz="2400" dirty="0"/>
          </a:p>
        </p:txBody>
      </p:sp>
      <p:sp>
        <p:nvSpPr>
          <p:cNvPr id="5" name="Text Placeholder 4"/>
          <p:cNvSpPr>
            <a:spLocks noGrp="1"/>
          </p:cNvSpPr>
          <p:nvPr>
            <p:ph type="body" sz="quarter" idx="10"/>
          </p:nvPr>
        </p:nvSpPr>
        <p:spPr/>
        <p:txBody>
          <a:bodyPr/>
          <a:lstStyle/>
          <a:p>
            <a:r>
              <a:rPr lang="en-US" dirty="0" smtClean="0"/>
              <a:t>Logical Networks</a:t>
            </a:r>
          </a:p>
          <a:p>
            <a:r>
              <a:rPr lang="en-US" dirty="0" smtClean="0"/>
              <a:t>Network Sites</a:t>
            </a:r>
          </a:p>
          <a:p>
            <a:r>
              <a:rPr lang="en-US" dirty="0" err="1" smtClean="0"/>
              <a:t>VM</a:t>
            </a:r>
            <a:r>
              <a:rPr lang="en-US" dirty="0" smtClean="0"/>
              <a:t> Networks</a:t>
            </a:r>
          </a:p>
          <a:p>
            <a:r>
              <a:rPr lang="en-US" dirty="0" smtClean="0"/>
              <a:t>Port Classification</a:t>
            </a:r>
          </a:p>
          <a:p>
            <a:r>
              <a:rPr lang="en-US" dirty="0" smtClean="0"/>
              <a:t>IP-Pools</a:t>
            </a:r>
          </a:p>
        </p:txBody>
      </p:sp>
    </p:spTree>
    <p:extLst>
      <p:ext uri="{BB962C8B-B14F-4D97-AF65-F5344CB8AC3E}">
        <p14:creationId xmlns:p14="http://schemas.microsoft.com/office/powerpoint/2010/main" val="4251546126"/>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1" name="Group 390"/>
          <p:cNvGrpSpPr/>
          <p:nvPr/>
        </p:nvGrpSpPr>
        <p:grpSpPr>
          <a:xfrm>
            <a:off x="5715876" y="1910637"/>
            <a:ext cx="907630" cy="1972414"/>
            <a:chOff x="2217942" y="2289528"/>
            <a:chExt cx="1234440" cy="2011680"/>
          </a:xfrm>
        </p:grpSpPr>
        <p:sp>
          <p:nvSpPr>
            <p:cNvPr id="392" name="Rounded Rectangle 391"/>
            <p:cNvSpPr/>
            <p:nvPr/>
          </p:nvSpPr>
          <p:spPr bwMode="auto">
            <a:xfrm>
              <a:off x="2217942" y="2289528"/>
              <a:ext cx="1234440" cy="2011680"/>
            </a:xfrm>
            <a:prstGeom prst="roundRect">
              <a:avLst>
                <a:gd name="adj" fmla="val 7528"/>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9705" tIns="49851" rIns="99705" bIns="111016" anchor="t"/>
            <a:lstStyle/>
            <a:p>
              <a:pPr algn="ctr"/>
              <a:r>
                <a:rPr lang="en-US" sz="1200" dirty="0" err="1">
                  <a:solidFill>
                    <a:srgbClr val="FFFFFF">
                      <a:lumMod val="50000"/>
                    </a:srgbClr>
                  </a:solidFill>
                  <a:latin typeface="Arial" pitchFamily="34" charset="0"/>
                  <a:ea typeface="MS PGothic" pitchFamily="34" charset="-128"/>
                </a:rPr>
                <a:t>Host5</a:t>
              </a:r>
              <a:endParaRPr lang="en-US" sz="1200" dirty="0">
                <a:solidFill>
                  <a:srgbClr val="FFFFFF">
                    <a:lumMod val="50000"/>
                  </a:srgbClr>
                </a:solidFill>
                <a:latin typeface="Arial" pitchFamily="34" charset="0"/>
                <a:ea typeface="MS PGothic" pitchFamily="34" charset="-128"/>
              </a:endParaRPr>
            </a:p>
          </p:txBody>
        </p:sp>
        <p:cxnSp>
          <p:nvCxnSpPr>
            <p:cNvPr id="393" name="Straight Connector 392"/>
            <p:cNvCxnSpPr/>
            <p:nvPr/>
          </p:nvCxnSpPr>
          <p:spPr>
            <a:xfrm rot="16200000" flipH="1">
              <a:off x="2368934" y="3019553"/>
              <a:ext cx="388324" cy="265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rot="16200000" flipH="1">
              <a:off x="2643557" y="3118355"/>
              <a:ext cx="388314" cy="68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flipH="1">
              <a:off x="3022136" y="2957236"/>
              <a:ext cx="159363" cy="333094"/>
            </a:xfrm>
            <a:prstGeom prst="line">
              <a:avLst/>
            </a:prstGeom>
          </p:spPr>
          <p:style>
            <a:lnRef idx="1">
              <a:schemeClr val="accent1"/>
            </a:lnRef>
            <a:fillRef idx="0">
              <a:schemeClr val="accent1"/>
            </a:fillRef>
            <a:effectRef idx="0">
              <a:schemeClr val="accent1"/>
            </a:effectRef>
            <a:fontRef idx="minor">
              <a:schemeClr val="tx1"/>
            </a:fontRef>
          </p:style>
        </p:cxnSp>
        <p:sp>
          <p:nvSpPr>
            <p:cNvPr id="396" name="Rounded Rectangle 6"/>
            <p:cNvSpPr>
              <a:spLocks noChangeAspect="1"/>
            </p:cNvSpPr>
            <p:nvPr/>
          </p:nvSpPr>
          <p:spPr bwMode="auto">
            <a:xfrm>
              <a:off x="2257878"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sp>
          <p:nvSpPr>
            <p:cNvPr id="397" name="Rounded Rectangle 6"/>
            <p:cNvSpPr>
              <a:spLocks noChangeAspect="1"/>
            </p:cNvSpPr>
            <p:nvPr/>
          </p:nvSpPr>
          <p:spPr bwMode="auto">
            <a:xfrm>
              <a:off x="2656376"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sp>
          <p:nvSpPr>
            <p:cNvPr id="398" name="Rounded Rectangle 6"/>
            <p:cNvSpPr>
              <a:spLocks noChangeAspect="1"/>
            </p:cNvSpPr>
            <p:nvPr/>
          </p:nvSpPr>
          <p:spPr bwMode="auto">
            <a:xfrm>
              <a:off x="3054873"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grpSp>
      <p:grpSp>
        <p:nvGrpSpPr>
          <p:cNvPr id="399" name="Group 398"/>
          <p:cNvGrpSpPr/>
          <p:nvPr/>
        </p:nvGrpSpPr>
        <p:grpSpPr>
          <a:xfrm>
            <a:off x="6695384" y="1910637"/>
            <a:ext cx="907630" cy="1972414"/>
            <a:chOff x="2217942" y="2289528"/>
            <a:chExt cx="1234440" cy="2011680"/>
          </a:xfrm>
        </p:grpSpPr>
        <p:sp>
          <p:nvSpPr>
            <p:cNvPr id="400" name="Rounded Rectangle 399"/>
            <p:cNvSpPr/>
            <p:nvPr/>
          </p:nvSpPr>
          <p:spPr bwMode="auto">
            <a:xfrm>
              <a:off x="2217942" y="2289528"/>
              <a:ext cx="1234440" cy="2011680"/>
            </a:xfrm>
            <a:prstGeom prst="roundRect">
              <a:avLst>
                <a:gd name="adj" fmla="val 7528"/>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9705" tIns="49851" rIns="99705" bIns="111016" anchor="t"/>
            <a:lstStyle/>
            <a:p>
              <a:pPr algn="ctr"/>
              <a:r>
                <a:rPr lang="en-US" sz="1200" dirty="0" err="1">
                  <a:solidFill>
                    <a:srgbClr val="FFFFFF">
                      <a:lumMod val="50000"/>
                    </a:srgbClr>
                  </a:solidFill>
                  <a:latin typeface="Arial" pitchFamily="34" charset="0"/>
                  <a:ea typeface="MS PGothic" pitchFamily="34" charset="-128"/>
                </a:rPr>
                <a:t>Host6</a:t>
              </a:r>
              <a:endParaRPr lang="en-US" sz="1200" dirty="0">
                <a:solidFill>
                  <a:srgbClr val="FFFFFF">
                    <a:lumMod val="50000"/>
                  </a:srgbClr>
                </a:solidFill>
                <a:latin typeface="Arial" pitchFamily="34" charset="0"/>
                <a:ea typeface="MS PGothic" pitchFamily="34" charset="-128"/>
              </a:endParaRPr>
            </a:p>
          </p:txBody>
        </p:sp>
        <p:cxnSp>
          <p:nvCxnSpPr>
            <p:cNvPr id="401" name="Straight Connector 400"/>
            <p:cNvCxnSpPr/>
            <p:nvPr/>
          </p:nvCxnSpPr>
          <p:spPr>
            <a:xfrm rot="16200000" flipH="1">
              <a:off x="2368934" y="3019553"/>
              <a:ext cx="388324" cy="265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rot="16200000" flipH="1">
              <a:off x="2643557" y="3118355"/>
              <a:ext cx="388314" cy="68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flipH="1">
              <a:off x="2871815" y="2957236"/>
              <a:ext cx="309684" cy="495705"/>
            </a:xfrm>
            <a:prstGeom prst="line">
              <a:avLst/>
            </a:prstGeom>
          </p:spPr>
          <p:style>
            <a:lnRef idx="1">
              <a:schemeClr val="accent1"/>
            </a:lnRef>
            <a:fillRef idx="0">
              <a:schemeClr val="accent1"/>
            </a:fillRef>
            <a:effectRef idx="0">
              <a:schemeClr val="accent1"/>
            </a:effectRef>
            <a:fontRef idx="minor">
              <a:schemeClr val="tx1"/>
            </a:fontRef>
          </p:style>
        </p:cxnSp>
        <p:sp>
          <p:nvSpPr>
            <p:cNvPr id="404" name="Rounded Rectangle 6"/>
            <p:cNvSpPr>
              <a:spLocks noChangeAspect="1"/>
            </p:cNvSpPr>
            <p:nvPr/>
          </p:nvSpPr>
          <p:spPr bwMode="auto">
            <a:xfrm>
              <a:off x="2257878"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sp>
          <p:nvSpPr>
            <p:cNvPr id="405" name="Rounded Rectangle 6"/>
            <p:cNvSpPr>
              <a:spLocks noChangeAspect="1"/>
            </p:cNvSpPr>
            <p:nvPr/>
          </p:nvSpPr>
          <p:spPr bwMode="auto">
            <a:xfrm>
              <a:off x="2656376"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sp>
          <p:nvSpPr>
            <p:cNvPr id="406" name="Rounded Rectangle 6"/>
            <p:cNvSpPr>
              <a:spLocks noChangeAspect="1"/>
            </p:cNvSpPr>
            <p:nvPr/>
          </p:nvSpPr>
          <p:spPr bwMode="auto">
            <a:xfrm>
              <a:off x="3054873"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grpSp>
      <p:grpSp>
        <p:nvGrpSpPr>
          <p:cNvPr id="375" name="Group 374"/>
          <p:cNvGrpSpPr/>
          <p:nvPr/>
        </p:nvGrpSpPr>
        <p:grpSpPr>
          <a:xfrm>
            <a:off x="3670660" y="1910637"/>
            <a:ext cx="907630" cy="1972414"/>
            <a:chOff x="2217942" y="2289528"/>
            <a:chExt cx="1234440" cy="2011680"/>
          </a:xfrm>
        </p:grpSpPr>
        <p:sp>
          <p:nvSpPr>
            <p:cNvPr id="376" name="Rounded Rectangle 375"/>
            <p:cNvSpPr/>
            <p:nvPr/>
          </p:nvSpPr>
          <p:spPr bwMode="auto">
            <a:xfrm>
              <a:off x="2217942" y="2289528"/>
              <a:ext cx="1234440" cy="2011680"/>
            </a:xfrm>
            <a:prstGeom prst="roundRect">
              <a:avLst>
                <a:gd name="adj" fmla="val 7528"/>
              </a:avLst>
            </a:prstGeom>
            <a:ln w="9525">
              <a:solidFill>
                <a:srgbClr val="FFC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lIns="99705" tIns="49851" rIns="99705" bIns="111016" anchor="t"/>
            <a:lstStyle/>
            <a:p>
              <a:pPr algn="ctr"/>
              <a:r>
                <a:rPr lang="en-US" sz="1200" dirty="0" err="1">
                  <a:solidFill>
                    <a:srgbClr val="FFFFFF">
                      <a:lumMod val="50000"/>
                    </a:srgbClr>
                  </a:solidFill>
                  <a:ea typeface="MS PGothic" pitchFamily="34" charset="-128"/>
                </a:rPr>
                <a:t>Host3</a:t>
              </a:r>
              <a:endParaRPr lang="en-US" sz="1200" dirty="0">
                <a:solidFill>
                  <a:srgbClr val="FFFFFF">
                    <a:lumMod val="50000"/>
                  </a:srgbClr>
                </a:solidFill>
                <a:ea typeface="MS PGothic" pitchFamily="34" charset="-128"/>
              </a:endParaRPr>
            </a:p>
          </p:txBody>
        </p:sp>
        <p:cxnSp>
          <p:nvCxnSpPr>
            <p:cNvPr id="377" name="Straight Connector 376"/>
            <p:cNvCxnSpPr/>
            <p:nvPr/>
          </p:nvCxnSpPr>
          <p:spPr>
            <a:xfrm rot="16200000" flipH="1">
              <a:off x="2368934" y="3019553"/>
              <a:ext cx="388324" cy="265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rot="16200000" flipH="1">
              <a:off x="2643557" y="3118355"/>
              <a:ext cx="388314" cy="68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flipH="1">
              <a:off x="3022136" y="2957236"/>
              <a:ext cx="159363" cy="338132"/>
            </a:xfrm>
            <a:prstGeom prst="line">
              <a:avLst/>
            </a:prstGeom>
          </p:spPr>
          <p:style>
            <a:lnRef idx="1">
              <a:schemeClr val="accent1"/>
            </a:lnRef>
            <a:fillRef idx="0">
              <a:schemeClr val="accent1"/>
            </a:fillRef>
            <a:effectRef idx="0">
              <a:schemeClr val="accent1"/>
            </a:effectRef>
            <a:fontRef idx="minor">
              <a:schemeClr val="tx1"/>
            </a:fontRef>
          </p:style>
        </p:cxnSp>
        <p:sp>
          <p:nvSpPr>
            <p:cNvPr id="380" name="Rounded Rectangle 6"/>
            <p:cNvSpPr>
              <a:spLocks noChangeAspect="1"/>
            </p:cNvSpPr>
            <p:nvPr/>
          </p:nvSpPr>
          <p:spPr bwMode="auto">
            <a:xfrm>
              <a:off x="2257878"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sp>
          <p:nvSpPr>
            <p:cNvPr id="381" name="Rounded Rectangle 6"/>
            <p:cNvSpPr>
              <a:spLocks noChangeAspect="1"/>
            </p:cNvSpPr>
            <p:nvPr/>
          </p:nvSpPr>
          <p:spPr bwMode="auto">
            <a:xfrm>
              <a:off x="2656376"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sp>
          <p:nvSpPr>
            <p:cNvPr id="382" name="Rounded Rectangle 6"/>
            <p:cNvSpPr>
              <a:spLocks noChangeAspect="1"/>
            </p:cNvSpPr>
            <p:nvPr/>
          </p:nvSpPr>
          <p:spPr bwMode="auto">
            <a:xfrm>
              <a:off x="3054873"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grpSp>
      <p:grpSp>
        <p:nvGrpSpPr>
          <p:cNvPr id="383" name="Group 382"/>
          <p:cNvGrpSpPr/>
          <p:nvPr/>
        </p:nvGrpSpPr>
        <p:grpSpPr>
          <a:xfrm>
            <a:off x="4650168" y="1910637"/>
            <a:ext cx="907630" cy="1972414"/>
            <a:chOff x="2217942" y="2289528"/>
            <a:chExt cx="1234440" cy="2011680"/>
          </a:xfrm>
        </p:grpSpPr>
        <p:sp>
          <p:nvSpPr>
            <p:cNvPr id="384" name="Rounded Rectangle 383"/>
            <p:cNvSpPr/>
            <p:nvPr/>
          </p:nvSpPr>
          <p:spPr bwMode="auto">
            <a:xfrm>
              <a:off x="2217942" y="2289528"/>
              <a:ext cx="1234440" cy="2011680"/>
            </a:xfrm>
            <a:prstGeom prst="roundRect">
              <a:avLst>
                <a:gd name="adj" fmla="val 7528"/>
              </a:avLst>
            </a:prstGeom>
            <a:solidFill>
              <a:schemeClr val="bg1"/>
            </a:solidFill>
            <a:ln w="9525" cap="flat" cmpd="sng" algn="ctr">
              <a:solidFill>
                <a:srgbClr val="FFC000"/>
              </a:solidFill>
              <a:prstDash val="solid"/>
              <a:round/>
              <a:headEnd type="none" w="med" len="med"/>
              <a:tailEnd type="none" w="med" len="med"/>
            </a:ln>
            <a:effectLst/>
          </p:spPr>
          <p:txBody>
            <a:bodyPr lIns="99705" tIns="49851" rIns="99705" bIns="111016" anchor="t"/>
            <a:lstStyle/>
            <a:p>
              <a:pPr algn="ctr"/>
              <a:r>
                <a:rPr lang="en-US" sz="1200" dirty="0" err="1">
                  <a:solidFill>
                    <a:srgbClr val="FFFFFF">
                      <a:lumMod val="50000"/>
                    </a:srgbClr>
                  </a:solidFill>
                  <a:ea typeface="MS PGothic" pitchFamily="34" charset="-128"/>
                </a:rPr>
                <a:t>Host4</a:t>
              </a:r>
              <a:endParaRPr lang="en-US" sz="1200" dirty="0">
                <a:solidFill>
                  <a:srgbClr val="FFFFFF">
                    <a:lumMod val="50000"/>
                  </a:srgbClr>
                </a:solidFill>
                <a:ea typeface="MS PGothic" pitchFamily="34" charset="-128"/>
              </a:endParaRPr>
            </a:p>
          </p:txBody>
        </p:sp>
        <p:cxnSp>
          <p:nvCxnSpPr>
            <p:cNvPr id="385" name="Straight Connector 384"/>
            <p:cNvCxnSpPr/>
            <p:nvPr/>
          </p:nvCxnSpPr>
          <p:spPr>
            <a:xfrm rot="16200000" flipH="1">
              <a:off x="2368934" y="3019553"/>
              <a:ext cx="388324" cy="265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rot="16200000" flipH="1">
              <a:off x="2643557" y="3118355"/>
              <a:ext cx="388314" cy="68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flipH="1">
              <a:off x="3022136" y="2957236"/>
              <a:ext cx="159363" cy="338132"/>
            </a:xfrm>
            <a:prstGeom prst="line">
              <a:avLst/>
            </a:prstGeom>
          </p:spPr>
          <p:style>
            <a:lnRef idx="1">
              <a:schemeClr val="accent1"/>
            </a:lnRef>
            <a:fillRef idx="0">
              <a:schemeClr val="accent1"/>
            </a:fillRef>
            <a:effectRef idx="0">
              <a:schemeClr val="accent1"/>
            </a:effectRef>
            <a:fontRef idx="minor">
              <a:schemeClr val="tx1"/>
            </a:fontRef>
          </p:style>
        </p:cxnSp>
        <p:sp>
          <p:nvSpPr>
            <p:cNvPr id="388" name="Rounded Rectangle 6"/>
            <p:cNvSpPr>
              <a:spLocks noChangeAspect="1"/>
            </p:cNvSpPr>
            <p:nvPr/>
          </p:nvSpPr>
          <p:spPr bwMode="auto">
            <a:xfrm>
              <a:off x="2257878"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sp>
          <p:nvSpPr>
            <p:cNvPr id="389" name="Rounded Rectangle 6"/>
            <p:cNvSpPr>
              <a:spLocks noChangeAspect="1"/>
            </p:cNvSpPr>
            <p:nvPr/>
          </p:nvSpPr>
          <p:spPr bwMode="auto">
            <a:xfrm>
              <a:off x="2656376"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sp>
          <p:nvSpPr>
            <p:cNvPr id="390" name="Rounded Rectangle 6"/>
            <p:cNvSpPr>
              <a:spLocks noChangeAspect="1"/>
            </p:cNvSpPr>
            <p:nvPr/>
          </p:nvSpPr>
          <p:spPr bwMode="auto">
            <a:xfrm>
              <a:off x="3054873"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grpSp>
      <p:grpSp>
        <p:nvGrpSpPr>
          <p:cNvPr id="97" name="Group 96"/>
          <p:cNvGrpSpPr/>
          <p:nvPr/>
        </p:nvGrpSpPr>
        <p:grpSpPr>
          <a:xfrm>
            <a:off x="1600200" y="1910637"/>
            <a:ext cx="907630" cy="1972414"/>
            <a:chOff x="2217942" y="2289528"/>
            <a:chExt cx="1234440" cy="2011680"/>
          </a:xfrm>
        </p:grpSpPr>
        <p:sp>
          <p:nvSpPr>
            <p:cNvPr id="366" name="Rounded Rectangle 365"/>
            <p:cNvSpPr/>
            <p:nvPr/>
          </p:nvSpPr>
          <p:spPr bwMode="auto">
            <a:xfrm>
              <a:off x="2217942" y="2289528"/>
              <a:ext cx="1234440" cy="2011680"/>
            </a:xfrm>
            <a:prstGeom prst="roundRect">
              <a:avLst>
                <a:gd name="adj" fmla="val 7528"/>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lIns="99705" tIns="49851" rIns="99705" bIns="111016" anchor="t"/>
            <a:lstStyle/>
            <a:p>
              <a:pPr algn="ctr"/>
              <a:r>
                <a:rPr lang="en-US" sz="1200" dirty="0" err="1">
                  <a:solidFill>
                    <a:srgbClr val="FFFFFF">
                      <a:lumMod val="50000"/>
                    </a:srgbClr>
                  </a:solidFill>
                  <a:ea typeface="MS PGothic" pitchFamily="34" charset="-128"/>
                </a:rPr>
                <a:t>Host1</a:t>
              </a:r>
              <a:endParaRPr lang="en-US" sz="1200" dirty="0">
                <a:solidFill>
                  <a:srgbClr val="FFFFFF">
                    <a:lumMod val="50000"/>
                  </a:srgbClr>
                </a:solidFill>
                <a:ea typeface="MS PGothic" pitchFamily="34" charset="-128"/>
              </a:endParaRPr>
            </a:p>
          </p:txBody>
        </p:sp>
        <p:cxnSp>
          <p:nvCxnSpPr>
            <p:cNvPr id="292" name="Straight Connector 291"/>
            <p:cNvCxnSpPr/>
            <p:nvPr/>
          </p:nvCxnSpPr>
          <p:spPr>
            <a:xfrm rot="16200000" flipH="1">
              <a:off x="2368934" y="3019553"/>
              <a:ext cx="388324" cy="265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p:nvCxnSpPr>
          <p:spPr>
            <a:xfrm rot="16200000" flipH="1">
              <a:off x="2643557" y="3118355"/>
              <a:ext cx="388314" cy="68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flipH="1">
              <a:off x="3083124" y="2957236"/>
              <a:ext cx="98375" cy="387823"/>
            </a:xfrm>
            <a:prstGeom prst="line">
              <a:avLst/>
            </a:prstGeom>
          </p:spPr>
          <p:style>
            <a:lnRef idx="1">
              <a:schemeClr val="accent1"/>
            </a:lnRef>
            <a:fillRef idx="0">
              <a:schemeClr val="accent1"/>
            </a:fillRef>
            <a:effectRef idx="0">
              <a:schemeClr val="accent1"/>
            </a:effectRef>
            <a:fontRef idx="minor">
              <a:schemeClr val="tx1"/>
            </a:fontRef>
          </p:style>
        </p:cxnSp>
        <p:sp>
          <p:nvSpPr>
            <p:cNvPr id="313" name="Rounded Rectangle 6"/>
            <p:cNvSpPr>
              <a:spLocks noChangeAspect="1"/>
            </p:cNvSpPr>
            <p:nvPr/>
          </p:nvSpPr>
          <p:spPr bwMode="auto">
            <a:xfrm>
              <a:off x="2257878"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sp>
          <p:nvSpPr>
            <p:cNvPr id="314" name="Rounded Rectangle 6"/>
            <p:cNvSpPr>
              <a:spLocks noChangeAspect="1"/>
            </p:cNvSpPr>
            <p:nvPr/>
          </p:nvSpPr>
          <p:spPr bwMode="auto">
            <a:xfrm>
              <a:off x="2656376"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sp>
          <p:nvSpPr>
            <p:cNvPr id="315" name="Rounded Rectangle 6"/>
            <p:cNvSpPr>
              <a:spLocks noChangeAspect="1"/>
            </p:cNvSpPr>
            <p:nvPr/>
          </p:nvSpPr>
          <p:spPr bwMode="auto">
            <a:xfrm>
              <a:off x="3054873"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grpSp>
      <p:grpSp>
        <p:nvGrpSpPr>
          <p:cNvPr id="367" name="Group 366"/>
          <p:cNvGrpSpPr/>
          <p:nvPr/>
        </p:nvGrpSpPr>
        <p:grpSpPr>
          <a:xfrm>
            <a:off x="2596040" y="1910637"/>
            <a:ext cx="907630" cy="1972414"/>
            <a:chOff x="2217942" y="2289528"/>
            <a:chExt cx="1234440" cy="2011680"/>
          </a:xfrm>
        </p:grpSpPr>
        <p:sp>
          <p:nvSpPr>
            <p:cNvPr id="368" name="Rounded Rectangle 367"/>
            <p:cNvSpPr/>
            <p:nvPr/>
          </p:nvSpPr>
          <p:spPr bwMode="auto">
            <a:xfrm>
              <a:off x="2217942" y="2289528"/>
              <a:ext cx="1234440" cy="2011680"/>
            </a:xfrm>
            <a:prstGeom prst="roundRect">
              <a:avLst>
                <a:gd name="adj" fmla="val 7528"/>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lIns="99705" tIns="49851" rIns="99705" bIns="111016" anchor="t"/>
            <a:lstStyle/>
            <a:p>
              <a:pPr algn="ctr"/>
              <a:r>
                <a:rPr lang="en-US" sz="1200" dirty="0" err="1">
                  <a:solidFill>
                    <a:srgbClr val="FFFFFF">
                      <a:lumMod val="50000"/>
                    </a:srgbClr>
                  </a:solidFill>
                  <a:ea typeface="MS PGothic" pitchFamily="34" charset="-128"/>
                </a:rPr>
                <a:t>Host2</a:t>
              </a:r>
              <a:endParaRPr lang="en-US" sz="1200" dirty="0">
                <a:solidFill>
                  <a:srgbClr val="FFFFFF">
                    <a:lumMod val="50000"/>
                  </a:srgbClr>
                </a:solidFill>
                <a:ea typeface="MS PGothic" pitchFamily="34" charset="-128"/>
              </a:endParaRPr>
            </a:p>
          </p:txBody>
        </p:sp>
        <p:cxnSp>
          <p:nvCxnSpPr>
            <p:cNvPr id="369" name="Straight Connector 368"/>
            <p:cNvCxnSpPr/>
            <p:nvPr/>
          </p:nvCxnSpPr>
          <p:spPr>
            <a:xfrm rot="16200000" flipH="1">
              <a:off x="2368934" y="3019553"/>
              <a:ext cx="388324" cy="2658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rot="16200000" flipH="1">
              <a:off x="2643557" y="3118355"/>
              <a:ext cx="388314" cy="68202"/>
            </a:xfrm>
            <a:prstGeom prst="line">
              <a:avLst/>
            </a:prstGeom>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flipH="1">
              <a:off x="3022136" y="2957236"/>
              <a:ext cx="159363" cy="338132"/>
            </a:xfrm>
            <a:prstGeom prst="line">
              <a:avLst/>
            </a:prstGeom>
          </p:spPr>
          <p:style>
            <a:lnRef idx="1">
              <a:schemeClr val="accent1"/>
            </a:lnRef>
            <a:fillRef idx="0">
              <a:schemeClr val="accent1"/>
            </a:fillRef>
            <a:effectRef idx="0">
              <a:schemeClr val="accent1"/>
            </a:effectRef>
            <a:fontRef idx="minor">
              <a:schemeClr val="tx1"/>
            </a:fontRef>
          </p:style>
        </p:cxnSp>
        <p:sp>
          <p:nvSpPr>
            <p:cNvPr id="372" name="Rounded Rectangle 6"/>
            <p:cNvSpPr>
              <a:spLocks noChangeAspect="1"/>
            </p:cNvSpPr>
            <p:nvPr/>
          </p:nvSpPr>
          <p:spPr bwMode="auto">
            <a:xfrm>
              <a:off x="2257878"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sp>
          <p:nvSpPr>
            <p:cNvPr id="373" name="Rounded Rectangle 6"/>
            <p:cNvSpPr>
              <a:spLocks noChangeAspect="1"/>
            </p:cNvSpPr>
            <p:nvPr/>
          </p:nvSpPr>
          <p:spPr bwMode="auto">
            <a:xfrm>
              <a:off x="2656376"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sp>
          <p:nvSpPr>
            <p:cNvPr id="374" name="Rounded Rectangle 6"/>
            <p:cNvSpPr>
              <a:spLocks noChangeAspect="1"/>
            </p:cNvSpPr>
            <p:nvPr/>
          </p:nvSpPr>
          <p:spPr bwMode="auto">
            <a:xfrm>
              <a:off x="3054873" y="2761126"/>
              <a:ext cx="365760" cy="246855"/>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grpSp>
      <p:sp>
        <p:nvSpPr>
          <p:cNvPr id="182" name="Can 181"/>
          <p:cNvSpPr/>
          <p:nvPr/>
        </p:nvSpPr>
        <p:spPr>
          <a:xfrm rot="5400000">
            <a:off x="4317804" y="227571"/>
            <a:ext cx="542923" cy="5871591"/>
          </a:xfrm>
          <a:prstGeom prst="can">
            <a:avLst/>
          </a:prstGeom>
          <a:solidFill>
            <a:schemeClr val="bg1">
              <a:lumMod val="85000"/>
            </a:schemeClr>
          </a:solidFill>
          <a:ln>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vert="vert270" lIns="57576" tIns="28788" rIns="57576" bIns="28788" rtlCol="0" anchor="b"/>
          <a:lstStyle/>
          <a:p>
            <a:pPr algn="ctr"/>
            <a:r>
              <a:rPr lang="en-US" sz="1100" dirty="0">
                <a:solidFill>
                  <a:schemeClr val="tx1"/>
                </a:solidFill>
              </a:rPr>
              <a:t>Logical Network</a:t>
            </a:r>
          </a:p>
        </p:txBody>
      </p:sp>
      <p:sp>
        <p:nvSpPr>
          <p:cNvPr id="2" name="Title 1"/>
          <p:cNvSpPr>
            <a:spLocks noGrp="1"/>
          </p:cNvSpPr>
          <p:nvPr>
            <p:ph type="title"/>
          </p:nvPr>
        </p:nvSpPr>
        <p:spPr/>
        <p:txBody>
          <a:bodyPr/>
          <a:lstStyle/>
          <a:p>
            <a:r>
              <a:rPr lang="en-US" dirty="0" smtClean="0"/>
              <a:t>Microsoft </a:t>
            </a:r>
            <a:r>
              <a:rPr lang="en-US" dirty="0" err="1" smtClean="0"/>
              <a:t>SCVMM</a:t>
            </a:r>
            <a:r>
              <a:rPr lang="en-US" dirty="0" smtClean="0"/>
              <a:t> Networking Concepts</a:t>
            </a:r>
            <a:br>
              <a:rPr lang="en-US" dirty="0" smtClean="0"/>
            </a:br>
            <a:r>
              <a:rPr lang="en-US" sz="2400" dirty="0" smtClean="0"/>
              <a:t>Logical Networks &amp; Network Sites</a:t>
            </a:r>
            <a:endParaRPr lang="en-US" sz="2800" dirty="0"/>
          </a:p>
        </p:txBody>
      </p:sp>
      <p:sp>
        <p:nvSpPr>
          <p:cNvPr id="305" name="Text Placeholder 304"/>
          <p:cNvSpPr>
            <a:spLocks noGrp="1"/>
          </p:cNvSpPr>
          <p:nvPr>
            <p:ph type="body" sz="quarter" idx="4294967295"/>
          </p:nvPr>
        </p:nvSpPr>
        <p:spPr>
          <a:xfrm>
            <a:off x="338900" y="5105400"/>
            <a:ext cx="4233100" cy="1136957"/>
          </a:xfrm>
        </p:spPr>
        <p:txBody>
          <a:bodyPr/>
          <a:lstStyle/>
          <a:p>
            <a:pPr marL="0" indent="0">
              <a:lnSpc>
                <a:spcPct val="80000"/>
              </a:lnSpc>
              <a:spcBef>
                <a:spcPct val="0"/>
              </a:spcBef>
              <a:buClrTx/>
              <a:buNone/>
            </a:pPr>
            <a:r>
              <a:rPr lang="en-US" dirty="0">
                <a:gradFill>
                  <a:gsLst>
                    <a:gs pos="0">
                      <a:schemeClr val="tx1"/>
                    </a:gs>
                    <a:gs pos="44000">
                      <a:srgbClr val="01BBBB"/>
                    </a:gs>
                    <a:gs pos="100000">
                      <a:schemeClr val="accent4"/>
                    </a:gs>
                  </a:gsLst>
                  <a:lin ang="4800000" scaled="0"/>
                </a:gradFill>
                <a:ea typeface="+mj-ea"/>
                <a:cs typeface="+mj-cs"/>
              </a:rPr>
              <a:t>Logical Network represents a network with a certain type of connectivity characteristics (for </a:t>
            </a:r>
            <a:r>
              <a:rPr lang="en-US" dirty="0" err="1">
                <a:gradFill>
                  <a:gsLst>
                    <a:gs pos="0">
                      <a:schemeClr val="tx1"/>
                    </a:gs>
                    <a:gs pos="44000">
                      <a:srgbClr val="01BBBB"/>
                    </a:gs>
                    <a:gs pos="100000">
                      <a:schemeClr val="accent4"/>
                    </a:gs>
                  </a:gsLst>
                  <a:lin ang="4800000" scaled="0"/>
                </a:gradFill>
                <a:ea typeface="+mj-ea"/>
                <a:cs typeface="+mj-cs"/>
              </a:rPr>
              <a:t>eg</a:t>
            </a:r>
            <a:r>
              <a:rPr lang="en-US" dirty="0">
                <a:gradFill>
                  <a:gsLst>
                    <a:gs pos="0">
                      <a:schemeClr val="tx1"/>
                    </a:gs>
                    <a:gs pos="44000">
                      <a:srgbClr val="01BBBB"/>
                    </a:gs>
                    <a:gs pos="100000">
                      <a:schemeClr val="accent4"/>
                    </a:gs>
                  </a:gsLst>
                  <a:lin ang="4800000" scaled="0"/>
                </a:gradFill>
                <a:ea typeface="+mj-ea"/>
                <a:cs typeface="+mj-cs"/>
              </a:rPr>
              <a:t>. DMZ network, intranet, isolation)</a:t>
            </a:r>
          </a:p>
        </p:txBody>
      </p:sp>
      <p:sp>
        <p:nvSpPr>
          <p:cNvPr id="5" name="Slide Number Placeholder 4"/>
          <p:cNvSpPr>
            <a:spLocks noGrp="1"/>
          </p:cNvSpPr>
          <p:nvPr>
            <p:ph type="sldNum" sz="quarter" idx="4294967295"/>
          </p:nvPr>
        </p:nvSpPr>
        <p:spPr>
          <a:xfrm>
            <a:off x="8856663" y="6551613"/>
            <a:ext cx="287337" cy="365125"/>
          </a:xfrm>
          <a:prstGeom prst="rect">
            <a:avLst/>
          </a:prstGeom>
        </p:spPr>
        <p:txBody>
          <a:bodyPr lIns="57591" tIns="28796" rIns="57591" bIns="28796"/>
          <a:lstStyle/>
          <a:p>
            <a:fld id="{2F5CCB13-0A32-4557-88E9-079F0C330695}" type="slidenum">
              <a:rPr lang="en-US" smtClean="0"/>
              <a:pPr/>
              <a:t>22</a:t>
            </a:fld>
            <a:endParaRPr lang="en-US"/>
          </a:p>
        </p:txBody>
      </p:sp>
      <p:sp>
        <p:nvSpPr>
          <p:cNvPr id="91" name="Can 90"/>
          <p:cNvSpPr/>
          <p:nvPr/>
        </p:nvSpPr>
        <p:spPr>
          <a:xfrm rot="5400000">
            <a:off x="4431606" y="2242625"/>
            <a:ext cx="211553" cy="1620487"/>
          </a:xfrm>
          <a:prstGeom prst="can">
            <a:avLst/>
          </a:prstGeom>
          <a:solidFill>
            <a:srgbClr val="FFC000"/>
          </a:solidFill>
          <a:ln>
            <a:solidFill>
              <a:srgbClr val="333333"/>
            </a:solidFill>
          </a:ln>
        </p:spPr>
        <p:style>
          <a:lnRef idx="2">
            <a:schemeClr val="accent4"/>
          </a:lnRef>
          <a:fillRef idx="1">
            <a:schemeClr val="lt1"/>
          </a:fillRef>
          <a:effectRef idx="0">
            <a:schemeClr val="accent4"/>
          </a:effectRef>
          <a:fontRef idx="minor">
            <a:schemeClr val="dk1"/>
          </a:fontRef>
        </p:style>
        <p:txBody>
          <a:bodyPr vert="vert270" lIns="57576" tIns="28788" rIns="57576" bIns="28788" rtlCol="0" anchor="ctr"/>
          <a:lstStyle/>
          <a:p>
            <a:pPr algn="ctr"/>
            <a:r>
              <a:rPr lang="en-US" sz="1100" dirty="0">
                <a:solidFill>
                  <a:schemeClr val="bg1"/>
                </a:solidFill>
              </a:rPr>
              <a:t>Network </a:t>
            </a:r>
            <a:r>
              <a:rPr lang="en-US" sz="1100" dirty="0" err="1">
                <a:solidFill>
                  <a:schemeClr val="bg1"/>
                </a:solidFill>
              </a:rPr>
              <a:t>Site2</a:t>
            </a:r>
            <a:endParaRPr lang="en-US" sz="1100" dirty="0">
              <a:solidFill>
                <a:schemeClr val="bg1"/>
              </a:solidFill>
            </a:endParaRPr>
          </a:p>
        </p:txBody>
      </p:sp>
      <p:sp>
        <p:nvSpPr>
          <p:cNvPr id="192" name="TextBox 191"/>
          <p:cNvSpPr txBox="1"/>
          <p:nvPr/>
        </p:nvSpPr>
        <p:spPr>
          <a:xfrm>
            <a:off x="2796131" y="1600200"/>
            <a:ext cx="1434499" cy="340813"/>
          </a:xfrm>
          <a:prstGeom prst="rect">
            <a:avLst/>
          </a:prstGeom>
          <a:noFill/>
        </p:spPr>
        <p:txBody>
          <a:bodyPr wrap="square" lIns="57576" tIns="28788" rIns="57576" bIns="28788" rtlCol="0">
            <a:spAutoFit/>
          </a:bodyPr>
          <a:lstStyle/>
          <a:p>
            <a:pPr algn="ctr"/>
            <a:r>
              <a:rPr lang="en-US" dirty="0" smtClean="0"/>
              <a:t>Madrid</a:t>
            </a:r>
            <a:endParaRPr lang="en-US" dirty="0"/>
          </a:p>
        </p:txBody>
      </p:sp>
      <p:sp>
        <p:nvSpPr>
          <p:cNvPr id="193" name="TextBox 192"/>
          <p:cNvSpPr txBox="1"/>
          <p:nvPr/>
        </p:nvSpPr>
        <p:spPr>
          <a:xfrm>
            <a:off x="5871259" y="1600200"/>
            <a:ext cx="1434499" cy="340813"/>
          </a:xfrm>
          <a:prstGeom prst="rect">
            <a:avLst/>
          </a:prstGeom>
          <a:noFill/>
        </p:spPr>
        <p:txBody>
          <a:bodyPr wrap="square" lIns="57576" tIns="28788" rIns="57576" bIns="28788" rtlCol="0">
            <a:spAutoFit/>
          </a:bodyPr>
          <a:lstStyle/>
          <a:p>
            <a:pPr algn="ctr"/>
            <a:r>
              <a:rPr lang="en-US" dirty="0" smtClean="0"/>
              <a:t>Barcelona</a:t>
            </a:r>
            <a:endParaRPr lang="en-US" dirty="0"/>
          </a:p>
        </p:txBody>
      </p:sp>
      <p:pic>
        <p:nvPicPr>
          <p:cNvPr id="194" name="Picture 21" descr="N1KV VSM.png"/>
          <p:cNvPicPr>
            <a:picLocks noChangeAspect="1"/>
          </p:cNvPicPr>
          <p:nvPr/>
        </p:nvPicPr>
        <p:blipFill>
          <a:blip r:embed="rId3" cstate="print"/>
          <a:srcRect/>
          <a:stretch>
            <a:fillRect/>
          </a:stretch>
        </p:blipFill>
        <p:spPr bwMode="auto">
          <a:xfrm>
            <a:off x="6280116" y="4388102"/>
            <a:ext cx="564301" cy="359569"/>
          </a:xfrm>
          <a:prstGeom prst="rect">
            <a:avLst/>
          </a:prstGeom>
          <a:noFill/>
          <a:ln w="9525">
            <a:noFill/>
            <a:miter lim="800000"/>
            <a:headEnd/>
            <a:tailEnd/>
          </a:ln>
        </p:spPr>
      </p:pic>
      <p:pic>
        <p:nvPicPr>
          <p:cNvPr id="195" name="Picture 19" descr="N1KV-VEM-South.png"/>
          <p:cNvPicPr>
            <a:picLocks noChangeAspect="1"/>
          </p:cNvPicPr>
          <p:nvPr/>
        </p:nvPicPr>
        <p:blipFill>
          <a:blip r:embed="rId4" cstate="print"/>
          <a:srcRect/>
          <a:stretch>
            <a:fillRect/>
          </a:stretch>
        </p:blipFill>
        <p:spPr bwMode="auto">
          <a:xfrm>
            <a:off x="7005203" y="3427997"/>
            <a:ext cx="287992" cy="254200"/>
          </a:xfrm>
          <a:prstGeom prst="rect">
            <a:avLst/>
          </a:prstGeom>
          <a:noFill/>
          <a:ln w="9525">
            <a:noFill/>
            <a:miter lim="800000"/>
            <a:headEnd/>
            <a:tailEnd/>
          </a:ln>
        </p:spPr>
      </p:pic>
      <p:pic>
        <p:nvPicPr>
          <p:cNvPr id="196" name="Picture 19" descr="N1KV-VEM-South.png"/>
          <p:cNvPicPr>
            <a:picLocks noChangeAspect="1"/>
          </p:cNvPicPr>
          <p:nvPr/>
        </p:nvPicPr>
        <p:blipFill>
          <a:blip r:embed="rId4" cstate="print"/>
          <a:srcRect/>
          <a:stretch>
            <a:fillRect/>
          </a:stretch>
        </p:blipFill>
        <p:spPr bwMode="auto">
          <a:xfrm>
            <a:off x="6051221" y="3437114"/>
            <a:ext cx="287992" cy="254200"/>
          </a:xfrm>
          <a:prstGeom prst="rect">
            <a:avLst/>
          </a:prstGeom>
          <a:noFill/>
          <a:ln w="9525">
            <a:noFill/>
            <a:miter lim="800000"/>
            <a:headEnd/>
            <a:tailEnd/>
          </a:ln>
        </p:spPr>
      </p:pic>
      <p:pic>
        <p:nvPicPr>
          <p:cNvPr id="197" name="Picture 19" descr="N1KV-VEM-South.png"/>
          <p:cNvPicPr>
            <a:picLocks noChangeAspect="1"/>
          </p:cNvPicPr>
          <p:nvPr/>
        </p:nvPicPr>
        <p:blipFill>
          <a:blip r:embed="rId4" cstate="print"/>
          <a:srcRect/>
          <a:stretch>
            <a:fillRect/>
          </a:stretch>
        </p:blipFill>
        <p:spPr bwMode="auto">
          <a:xfrm>
            <a:off x="4864886" y="3438650"/>
            <a:ext cx="287992" cy="254200"/>
          </a:xfrm>
          <a:prstGeom prst="rect">
            <a:avLst/>
          </a:prstGeom>
          <a:noFill/>
          <a:ln w="9525">
            <a:noFill/>
            <a:miter lim="800000"/>
            <a:headEnd/>
            <a:tailEnd/>
          </a:ln>
        </p:spPr>
      </p:pic>
      <p:pic>
        <p:nvPicPr>
          <p:cNvPr id="198" name="Picture 19" descr="N1KV-VEM-South.png"/>
          <p:cNvPicPr>
            <a:picLocks noChangeAspect="1"/>
          </p:cNvPicPr>
          <p:nvPr/>
        </p:nvPicPr>
        <p:blipFill>
          <a:blip r:embed="rId4" cstate="print"/>
          <a:srcRect/>
          <a:stretch>
            <a:fillRect/>
          </a:stretch>
        </p:blipFill>
        <p:spPr bwMode="auto">
          <a:xfrm>
            <a:off x="3943742" y="3455141"/>
            <a:ext cx="287992" cy="254200"/>
          </a:xfrm>
          <a:prstGeom prst="rect">
            <a:avLst/>
          </a:prstGeom>
          <a:noFill/>
          <a:ln w="9525">
            <a:noFill/>
            <a:miter lim="800000"/>
            <a:headEnd/>
            <a:tailEnd/>
          </a:ln>
        </p:spPr>
      </p:pic>
      <p:cxnSp>
        <p:nvCxnSpPr>
          <p:cNvPr id="199" name="Straight Connector 198"/>
          <p:cNvCxnSpPr>
            <a:stCxn id="194" idx="0"/>
            <a:endCxn id="195" idx="2"/>
          </p:cNvCxnSpPr>
          <p:nvPr/>
        </p:nvCxnSpPr>
        <p:spPr>
          <a:xfrm rot="5400000" flipH="1" flipV="1">
            <a:off x="6502781" y="3741680"/>
            <a:ext cx="705902" cy="5869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00" name="Straight Connector 199"/>
          <p:cNvCxnSpPr>
            <a:stCxn id="194" idx="0"/>
            <a:endCxn id="196" idx="2"/>
          </p:cNvCxnSpPr>
          <p:nvPr/>
        </p:nvCxnSpPr>
        <p:spPr>
          <a:xfrm rot="16200000" flipV="1">
            <a:off x="6030349" y="3856183"/>
            <a:ext cx="696786" cy="367049"/>
          </a:xfrm>
          <a:prstGeom prst="line">
            <a:avLst/>
          </a:prstGeom>
        </p:spPr>
        <p:style>
          <a:lnRef idx="2">
            <a:schemeClr val="accent1"/>
          </a:lnRef>
          <a:fillRef idx="0">
            <a:schemeClr val="accent1"/>
          </a:fillRef>
          <a:effectRef idx="1">
            <a:schemeClr val="accent1"/>
          </a:effectRef>
          <a:fontRef idx="minor">
            <a:schemeClr val="tx1"/>
          </a:fontRef>
        </p:style>
      </p:cxnSp>
      <p:cxnSp>
        <p:nvCxnSpPr>
          <p:cNvPr id="201" name="Straight Connector 200"/>
          <p:cNvCxnSpPr>
            <a:stCxn id="204" idx="0"/>
            <a:endCxn id="197" idx="2"/>
          </p:cNvCxnSpPr>
          <p:nvPr/>
        </p:nvCxnSpPr>
        <p:spPr>
          <a:xfrm rot="5400000" flipH="1" flipV="1">
            <a:off x="4398399" y="3779150"/>
            <a:ext cx="696785" cy="5241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2" name="Straight Connector 201"/>
          <p:cNvCxnSpPr>
            <a:stCxn id="204" idx="0"/>
            <a:endCxn id="198" idx="2"/>
          </p:cNvCxnSpPr>
          <p:nvPr/>
        </p:nvCxnSpPr>
        <p:spPr>
          <a:xfrm rot="16200000" flipV="1">
            <a:off x="3946069" y="3851008"/>
            <a:ext cx="680295" cy="396956"/>
          </a:xfrm>
          <a:prstGeom prst="line">
            <a:avLst/>
          </a:prstGeom>
        </p:spPr>
        <p:style>
          <a:lnRef idx="2">
            <a:schemeClr val="accent1"/>
          </a:lnRef>
          <a:fillRef idx="0">
            <a:schemeClr val="accent1"/>
          </a:fillRef>
          <a:effectRef idx="1">
            <a:schemeClr val="accent1"/>
          </a:effectRef>
          <a:fontRef idx="minor">
            <a:schemeClr val="tx1"/>
          </a:fontRef>
        </p:style>
      </p:cxnSp>
      <p:sp>
        <p:nvSpPr>
          <p:cNvPr id="203" name="Can 202"/>
          <p:cNvSpPr/>
          <p:nvPr/>
        </p:nvSpPr>
        <p:spPr>
          <a:xfrm rot="5400000">
            <a:off x="6521025" y="2229290"/>
            <a:ext cx="211553" cy="1644103"/>
          </a:xfrm>
          <a:prstGeom prst="can">
            <a:avLst/>
          </a:prstGeom>
          <a:solidFill>
            <a:schemeClr val="accent2">
              <a:lumMod val="60000"/>
              <a:lumOff val="40000"/>
            </a:schemeClr>
          </a:solidFill>
          <a:ln>
            <a:solidFill>
              <a:srgbClr val="333333"/>
            </a:solidFill>
          </a:ln>
        </p:spPr>
        <p:style>
          <a:lnRef idx="2">
            <a:schemeClr val="accent4"/>
          </a:lnRef>
          <a:fillRef idx="1">
            <a:schemeClr val="lt1"/>
          </a:fillRef>
          <a:effectRef idx="0">
            <a:schemeClr val="accent4"/>
          </a:effectRef>
          <a:fontRef idx="minor">
            <a:schemeClr val="dk1"/>
          </a:fontRef>
        </p:style>
        <p:txBody>
          <a:bodyPr vert="vert270" lIns="57576" tIns="28788" rIns="57576" bIns="28788" rtlCol="0" anchor="ctr"/>
          <a:lstStyle/>
          <a:p>
            <a:pPr algn="ctr"/>
            <a:r>
              <a:rPr lang="en-US" sz="1100" dirty="0">
                <a:solidFill>
                  <a:schemeClr val="bg1"/>
                </a:solidFill>
              </a:rPr>
              <a:t>Network </a:t>
            </a:r>
            <a:r>
              <a:rPr lang="en-US" sz="1100" dirty="0" err="1">
                <a:solidFill>
                  <a:schemeClr val="bg1"/>
                </a:solidFill>
              </a:rPr>
              <a:t>Site3</a:t>
            </a:r>
            <a:endParaRPr lang="en-US" sz="1100" dirty="0">
              <a:solidFill>
                <a:schemeClr val="bg1"/>
              </a:solidFill>
            </a:endParaRPr>
          </a:p>
        </p:txBody>
      </p:sp>
      <p:pic>
        <p:nvPicPr>
          <p:cNvPr id="204" name="Picture 21" descr="N1KV VSM.png"/>
          <p:cNvPicPr>
            <a:picLocks noChangeAspect="1"/>
          </p:cNvPicPr>
          <p:nvPr/>
        </p:nvPicPr>
        <p:blipFill>
          <a:blip r:embed="rId3" cstate="print"/>
          <a:srcRect/>
          <a:stretch>
            <a:fillRect/>
          </a:stretch>
        </p:blipFill>
        <p:spPr bwMode="auto">
          <a:xfrm>
            <a:off x="4202544" y="4389638"/>
            <a:ext cx="564301" cy="359569"/>
          </a:xfrm>
          <a:prstGeom prst="rect">
            <a:avLst/>
          </a:prstGeom>
          <a:noFill/>
          <a:ln w="9525">
            <a:noFill/>
            <a:miter lim="800000"/>
            <a:headEnd/>
            <a:tailEnd/>
          </a:ln>
        </p:spPr>
      </p:pic>
      <p:sp>
        <p:nvSpPr>
          <p:cNvPr id="206" name="Can 205"/>
          <p:cNvSpPr/>
          <p:nvPr/>
        </p:nvSpPr>
        <p:spPr>
          <a:xfrm rot="5400000">
            <a:off x="2429372" y="2230218"/>
            <a:ext cx="211553" cy="1648367"/>
          </a:xfrm>
          <a:prstGeom prst="can">
            <a:avLst/>
          </a:prstGeom>
          <a:solidFill>
            <a:schemeClr val="tx1">
              <a:lumMod val="60000"/>
              <a:lumOff val="40000"/>
            </a:schemeClr>
          </a:solidFill>
          <a:ln>
            <a:solidFill>
              <a:srgbClr val="333333"/>
            </a:solidFill>
          </a:ln>
        </p:spPr>
        <p:style>
          <a:lnRef idx="2">
            <a:schemeClr val="accent5"/>
          </a:lnRef>
          <a:fillRef idx="1">
            <a:schemeClr val="lt1"/>
          </a:fillRef>
          <a:effectRef idx="0">
            <a:schemeClr val="accent5"/>
          </a:effectRef>
          <a:fontRef idx="minor">
            <a:schemeClr val="dk1"/>
          </a:fontRef>
        </p:style>
        <p:txBody>
          <a:bodyPr vert="vert270" lIns="57576" tIns="28788" rIns="57576" bIns="28788" rtlCol="0" anchor="ctr"/>
          <a:lstStyle/>
          <a:p>
            <a:pPr algn="ctr"/>
            <a:r>
              <a:rPr lang="en-US" sz="1100" dirty="0">
                <a:solidFill>
                  <a:schemeClr val="bg1"/>
                </a:solidFill>
              </a:rPr>
              <a:t>Network </a:t>
            </a:r>
            <a:r>
              <a:rPr lang="en-US" sz="1100" dirty="0" err="1">
                <a:solidFill>
                  <a:schemeClr val="bg1"/>
                </a:solidFill>
              </a:rPr>
              <a:t>Site1</a:t>
            </a:r>
            <a:endParaRPr lang="en-US" sz="1100" dirty="0">
              <a:solidFill>
                <a:schemeClr val="bg1"/>
              </a:solidFill>
            </a:endParaRPr>
          </a:p>
        </p:txBody>
      </p:sp>
      <p:pic>
        <p:nvPicPr>
          <p:cNvPr id="299" name="Picture 19" descr="N1KV-VEM-South.png"/>
          <p:cNvPicPr>
            <a:picLocks noChangeAspect="1"/>
          </p:cNvPicPr>
          <p:nvPr/>
        </p:nvPicPr>
        <p:blipFill>
          <a:blip r:embed="rId4" cstate="print"/>
          <a:srcRect/>
          <a:stretch>
            <a:fillRect/>
          </a:stretch>
        </p:blipFill>
        <p:spPr bwMode="auto">
          <a:xfrm>
            <a:off x="2819536" y="3440185"/>
            <a:ext cx="287992" cy="254200"/>
          </a:xfrm>
          <a:prstGeom prst="rect">
            <a:avLst/>
          </a:prstGeom>
          <a:noFill/>
          <a:ln w="9525">
            <a:noFill/>
            <a:miter lim="800000"/>
            <a:headEnd/>
            <a:tailEnd/>
          </a:ln>
        </p:spPr>
      </p:pic>
      <p:pic>
        <p:nvPicPr>
          <p:cNvPr id="300" name="Picture 19" descr="N1KV-VEM-South.png"/>
          <p:cNvPicPr>
            <a:picLocks noChangeAspect="1"/>
          </p:cNvPicPr>
          <p:nvPr/>
        </p:nvPicPr>
        <p:blipFill>
          <a:blip r:embed="rId4" cstate="print"/>
          <a:srcRect/>
          <a:stretch>
            <a:fillRect/>
          </a:stretch>
        </p:blipFill>
        <p:spPr bwMode="auto">
          <a:xfrm>
            <a:off x="1889322" y="3455141"/>
            <a:ext cx="287992" cy="254200"/>
          </a:xfrm>
          <a:prstGeom prst="rect">
            <a:avLst/>
          </a:prstGeom>
          <a:noFill/>
          <a:ln w="9525">
            <a:noFill/>
            <a:miter lim="800000"/>
            <a:headEnd/>
            <a:tailEnd/>
          </a:ln>
        </p:spPr>
      </p:pic>
      <p:cxnSp>
        <p:nvCxnSpPr>
          <p:cNvPr id="301" name="Straight Connector 300"/>
          <p:cNvCxnSpPr>
            <a:stCxn id="303" idx="0"/>
            <a:endCxn id="299" idx="2"/>
          </p:cNvCxnSpPr>
          <p:nvPr/>
        </p:nvCxnSpPr>
        <p:spPr>
          <a:xfrm rot="5400000" flipH="1" flipV="1">
            <a:off x="2353049" y="3780686"/>
            <a:ext cx="696785" cy="5241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2" name="Straight Connector 301"/>
          <p:cNvCxnSpPr>
            <a:stCxn id="303" idx="0"/>
            <a:endCxn id="300" idx="2"/>
          </p:cNvCxnSpPr>
          <p:nvPr/>
        </p:nvCxnSpPr>
        <p:spPr>
          <a:xfrm rot="16200000" flipV="1">
            <a:off x="1895416" y="3847243"/>
            <a:ext cx="681831" cy="406026"/>
          </a:xfrm>
          <a:prstGeom prst="line">
            <a:avLst/>
          </a:prstGeom>
        </p:spPr>
        <p:style>
          <a:lnRef idx="2">
            <a:schemeClr val="accent1"/>
          </a:lnRef>
          <a:fillRef idx="0">
            <a:schemeClr val="accent1"/>
          </a:fillRef>
          <a:effectRef idx="1">
            <a:schemeClr val="accent1"/>
          </a:effectRef>
          <a:fontRef idx="minor">
            <a:schemeClr val="tx1"/>
          </a:fontRef>
        </p:style>
      </p:cxnSp>
      <p:pic>
        <p:nvPicPr>
          <p:cNvPr id="303" name="Picture 21" descr="N1KV VSM.png"/>
          <p:cNvPicPr>
            <a:picLocks noChangeAspect="1"/>
          </p:cNvPicPr>
          <p:nvPr/>
        </p:nvPicPr>
        <p:blipFill>
          <a:blip r:embed="rId3" cstate="print"/>
          <a:srcRect/>
          <a:stretch>
            <a:fillRect/>
          </a:stretch>
        </p:blipFill>
        <p:spPr bwMode="auto">
          <a:xfrm>
            <a:off x="2157194" y="4391173"/>
            <a:ext cx="564301" cy="359569"/>
          </a:xfrm>
          <a:prstGeom prst="rect">
            <a:avLst/>
          </a:prstGeom>
          <a:noFill/>
          <a:ln w="9525">
            <a:noFill/>
            <a:miter lim="800000"/>
            <a:headEnd/>
            <a:tailEnd/>
          </a:ln>
        </p:spPr>
      </p:pic>
      <p:sp>
        <p:nvSpPr>
          <p:cNvPr id="310" name="Text Placeholder 304"/>
          <p:cNvSpPr txBox="1">
            <a:spLocks/>
          </p:cNvSpPr>
          <p:nvPr/>
        </p:nvSpPr>
        <p:spPr>
          <a:xfrm>
            <a:off x="4876812" y="5105400"/>
            <a:ext cx="3891226" cy="1136958"/>
          </a:xfrm>
          <a:prstGeom prst="rect">
            <a:avLst/>
          </a:prstGeom>
        </p:spPr>
        <p:txBody>
          <a:bodyPr vert="horz" wrap="square" lIns="120481" tIns="75301" rIns="120481" bIns="75301"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12">
              <a:lnSpc>
                <a:spcPct val="80000"/>
              </a:lnSpc>
              <a:spcBef>
                <a:spcPct val="0"/>
              </a:spcBef>
              <a:buNone/>
            </a:pPr>
            <a:r>
              <a:rPr lang="en-US" sz="2000" dirty="0">
                <a:gradFill>
                  <a:gsLst>
                    <a:gs pos="0">
                      <a:schemeClr val="tx1"/>
                    </a:gs>
                    <a:gs pos="44000">
                      <a:srgbClr val="01BBBB"/>
                    </a:gs>
                    <a:gs pos="100000">
                      <a:schemeClr val="accent4"/>
                    </a:gs>
                  </a:gsLst>
                  <a:lin ang="4800000" scaled="0"/>
                </a:gradFill>
                <a:ea typeface="+mj-ea"/>
                <a:cs typeface="+mj-cs"/>
              </a:rPr>
              <a:t>An instantiation of a Logical network on a set of host-groups (for </a:t>
            </a:r>
            <a:r>
              <a:rPr lang="en-US" sz="2000" dirty="0" err="1">
                <a:gradFill>
                  <a:gsLst>
                    <a:gs pos="0">
                      <a:schemeClr val="tx1"/>
                    </a:gs>
                    <a:gs pos="44000">
                      <a:srgbClr val="01BBBB"/>
                    </a:gs>
                    <a:gs pos="100000">
                      <a:schemeClr val="accent4"/>
                    </a:gs>
                  </a:gsLst>
                  <a:lin ang="4800000" scaled="0"/>
                </a:gradFill>
                <a:ea typeface="+mj-ea"/>
                <a:cs typeface="+mj-cs"/>
              </a:rPr>
              <a:t>eg</a:t>
            </a:r>
            <a:r>
              <a:rPr lang="en-US" sz="2000" dirty="0">
                <a:gradFill>
                  <a:gsLst>
                    <a:gs pos="0">
                      <a:schemeClr val="tx1"/>
                    </a:gs>
                    <a:gs pos="44000">
                      <a:srgbClr val="01BBBB"/>
                    </a:gs>
                    <a:gs pos="100000">
                      <a:schemeClr val="accent4"/>
                    </a:gs>
                  </a:gsLst>
                  <a:lin ang="4800000" scaled="0"/>
                </a:gradFill>
                <a:ea typeface="+mj-ea"/>
                <a:cs typeface="+mj-cs"/>
              </a:rPr>
              <a:t>. hosts in a POD) is called a n</a:t>
            </a:r>
            <a:r>
              <a:rPr lang="en-US" sz="2000" dirty="0" smtClean="0">
                <a:gradFill>
                  <a:gsLst>
                    <a:gs pos="0">
                      <a:schemeClr val="tx1"/>
                    </a:gs>
                    <a:gs pos="44000">
                      <a:srgbClr val="01BBBB"/>
                    </a:gs>
                    <a:gs pos="100000">
                      <a:schemeClr val="accent4"/>
                    </a:gs>
                  </a:gsLst>
                  <a:lin ang="4800000" scaled="0"/>
                </a:gradFill>
                <a:ea typeface="+mj-ea"/>
                <a:cs typeface="+mj-cs"/>
              </a:rPr>
              <a:t>etwork-site</a:t>
            </a:r>
            <a:endParaRPr lang="en-US" sz="2000" dirty="0">
              <a:gradFill>
                <a:gsLst>
                  <a:gs pos="0">
                    <a:schemeClr val="tx1"/>
                  </a:gs>
                  <a:gs pos="44000">
                    <a:srgbClr val="01BBBB"/>
                  </a:gs>
                  <a:gs pos="100000">
                    <a:schemeClr val="accent4"/>
                  </a:gs>
                </a:gsLst>
                <a:lin ang="4800000" scaled="0"/>
              </a:gradFill>
              <a:ea typeface="+mj-ea"/>
              <a:cs typeface="+mj-cs"/>
            </a:endParaRPr>
          </a:p>
        </p:txBody>
      </p:sp>
    </p:spTree>
    <p:extLst>
      <p:ext uri="{BB962C8B-B14F-4D97-AF65-F5344CB8AC3E}">
        <p14:creationId xmlns:p14="http://schemas.microsoft.com/office/powerpoint/2010/main" val="1024200768"/>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a:t>
            </a:r>
            <a:r>
              <a:rPr lang="en-US" dirty="0" err="1"/>
              <a:t>SCVMM</a:t>
            </a:r>
            <a:r>
              <a:rPr lang="en-US" dirty="0"/>
              <a:t> Networking Concepts</a:t>
            </a:r>
            <a:br>
              <a:rPr lang="en-US" dirty="0"/>
            </a:br>
            <a:r>
              <a:rPr lang="en-US" sz="2400" dirty="0" err="1" smtClean="0"/>
              <a:t>VMs</a:t>
            </a:r>
            <a:r>
              <a:rPr lang="en-US" sz="2400" dirty="0" smtClean="0"/>
              <a:t> are bound to </a:t>
            </a:r>
            <a:r>
              <a:rPr lang="en-US" sz="2400" dirty="0" err="1" smtClean="0"/>
              <a:t>VM</a:t>
            </a:r>
            <a:r>
              <a:rPr lang="en-US" sz="2400" dirty="0" smtClean="0"/>
              <a:t> Networks</a:t>
            </a:r>
            <a:endParaRPr lang="en-US" sz="3200" dirty="0"/>
          </a:p>
        </p:txBody>
      </p:sp>
      <p:sp>
        <p:nvSpPr>
          <p:cNvPr id="5" name="Slide Number Placeholder 4"/>
          <p:cNvSpPr>
            <a:spLocks noGrp="1"/>
          </p:cNvSpPr>
          <p:nvPr>
            <p:ph type="sldNum" sz="quarter" idx="4294967295"/>
          </p:nvPr>
        </p:nvSpPr>
        <p:spPr>
          <a:xfrm>
            <a:off x="8858250" y="6553200"/>
            <a:ext cx="285750" cy="363538"/>
          </a:xfrm>
          <a:prstGeom prst="rect">
            <a:avLst/>
          </a:prstGeom>
        </p:spPr>
        <p:txBody>
          <a:bodyPr/>
          <a:lstStyle/>
          <a:p>
            <a:fld id="{2F5CCB13-0A32-4557-88E9-079F0C330695}" type="slidenum">
              <a:rPr lang="en-US" smtClean="0"/>
              <a:pPr/>
              <a:t>23</a:t>
            </a:fld>
            <a:endParaRPr lang="en-US"/>
          </a:p>
        </p:txBody>
      </p:sp>
      <p:pic>
        <p:nvPicPr>
          <p:cNvPr id="6" name="Picture 5" descr="Modified VM Conn Screen.pn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169" y="1543050"/>
            <a:ext cx="8478803" cy="3848100"/>
          </a:xfrm>
          <a:prstGeom prst="rect">
            <a:avLst/>
          </a:prstGeom>
        </p:spPr>
      </p:pic>
      <p:sp>
        <p:nvSpPr>
          <p:cNvPr id="3" name="Rounded Rectangle 2"/>
          <p:cNvSpPr/>
          <p:nvPr/>
        </p:nvSpPr>
        <p:spPr>
          <a:xfrm>
            <a:off x="2445430" y="2630658"/>
            <a:ext cx="4853354" cy="295422"/>
          </a:xfrm>
          <a:prstGeom prst="roundRect">
            <a:avLst/>
          </a:prstGeom>
          <a:noFill/>
          <a:ln>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7" name="Rounded Rectangle 6"/>
          <p:cNvSpPr/>
          <p:nvPr/>
        </p:nvSpPr>
        <p:spPr>
          <a:xfrm>
            <a:off x="2445430" y="3120690"/>
            <a:ext cx="4853354" cy="295422"/>
          </a:xfrm>
          <a:prstGeom prst="roundRect">
            <a:avLst/>
          </a:prstGeom>
          <a:noFill/>
          <a:ln>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 name="Rounded Rectangle 7"/>
          <p:cNvSpPr/>
          <p:nvPr/>
        </p:nvSpPr>
        <p:spPr>
          <a:xfrm>
            <a:off x="2445430" y="3613052"/>
            <a:ext cx="4853354" cy="295422"/>
          </a:xfrm>
          <a:prstGeom prst="roundRect">
            <a:avLst/>
          </a:prstGeom>
          <a:noFill/>
          <a:ln>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9" name="Rectangle 8"/>
          <p:cNvSpPr/>
          <p:nvPr/>
        </p:nvSpPr>
        <p:spPr>
          <a:xfrm>
            <a:off x="762000" y="5421126"/>
            <a:ext cx="7984891" cy="830997"/>
          </a:xfrm>
          <a:prstGeom prst="rect">
            <a:avLst/>
          </a:prstGeom>
        </p:spPr>
        <p:txBody>
          <a:bodyPr wrap="square">
            <a:spAutoFit/>
          </a:bodyPr>
          <a:lstStyle/>
          <a:p>
            <a:pPr defTabSz="914312" fontAlgn="auto">
              <a:lnSpc>
                <a:spcPct val="80000"/>
              </a:lnSpc>
              <a:spcAft>
                <a:spcPts val="0"/>
              </a:spcAft>
              <a:buSzPct val="90000"/>
            </a:pPr>
            <a:r>
              <a:rPr lang="en-US" sz="2000" dirty="0" err="1">
                <a:gradFill>
                  <a:gsLst>
                    <a:gs pos="0">
                      <a:schemeClr val="tx1"/>
                    </a:gs>
                    <a:gs pos="44000">
                      <a:srgbClr val="01BBBB"/>
                    </a:gs>
                    <a:gs pos="100000">
                      <a:schemeClr val="accent4"/>
                    </a:gs>
                  </a:gsLst>
                  <a:lin ang="4800000" scaled="0"/>
                </a:gradFill>
                <a:latin typeface="+mj-lt"/>
                <a:ea typeface="+mj-ea"/>
                <a:cs typeface="+mj-cs"/>
              </a:rPr>
              <a:t>VM</a:t>
            </a:r>
            <a:r>
              <a:rPr lang="en-US" sz="2000" dirty="0">
                <a:gradFill>
                  <a:gsLst>
                    <a:gs pos="0">
                      <a:schemeClr val="tx1"/>
                    </a:gs>
                    <a:gs pos="44000">
                      <a:srgbClr val="01BBBB"/>
                    </a:gs>
                    <a:gs pos="100000">
                      <a:schemeClr val="accent4"/>
                    </a:gs>
                  </a:gsLst>
                  <a:lin ang="4800000" scaled="0"/>
                </a:gradFill>
                <a:latin typeface="+mj-lt"/>
                <a:ea typeface="+mj-ea"/>
                <a:cs typeface="+mj-cs"/>
              </a:rPr>
              <a:t> Networks can be backed by either </a:t>
            </a:r>
            <a:r>
              <a:rPr lang="en-US" sz="2000" dirty="0" err="1">
                <a:gradFill>
                  <a:gsLst>
                    <a:gs pos="0">
                      <a:schemeClr val="tx1"/>
                    </a:gs>
                    <a:gs pos="44000">
                      <a:srgbClr val="01BBBB"/>
                    </a:gs>
                    <a:gs pos="100000">
                      <a:schemeClr val="accent4"/>
                    </a:gs>
                  </a:gsLst>
                  <a:lin ang="4800000" scaled="0"/>
                </a:gradFill>
                <a:latin typeface="+mj-lt"/>
                <a:ea typeface="+mj-ea"/>
                <a:cs typeface="+mj-cs"/>
              </a:rPr>
              <a:t>VLANs</a:t>
            </a:r>
            <a:r>
              <a:rPr lang="en-US" sz="2000" dirty="0">
                <a:gradFill>
                  <a:gsLst>
                    <a:gs pos="0">
                      <a:schemeClr val="tx1"/>
                    </a:gs>
                    <a:gs pos="44000">
                      <a:srgbClr val="01BBBB"/>
                    </a:gs>
                    <a:gs pos="100000">
                      <a:schemeClr val="accent4"/>
                    </a:gs>
                  </a:gsLst>
                  <a:lin ang="4800000" scaled="0"/>
                </a:gradFill>
                <a:latin typeface="+mj-lt"/>
                <a:ea typeface="+mj-ea"/>
                <a:cs typeface="+mj-cs"/>
              </a:rPr>
              <a:t> or other overlay </a:t>
            </a:r>
            <a:r>
              <a:rPr lang="en-US" sz="2000" dirty="0" smtClean="0">
                <a:gradFill>
                  <a:gsLst>
                    <a:gs pos="0">
                      <a:schemeClr val="tx1"/>
                    </a:gs>
                    <a:gs pos="44000">
                      <a:srgbClr val="01BBBB"/>
                    </a:gs>
                    <a:gs pos="100000">
                      <a:schemeClr val="accent4"/>
                    </a:gs>
                  </a:gsLst>
                  <a:lin ang="4800000" scaled="0"/>
                </a:gradFill>
                <a:latin typeface="+mj-lt"/>
                <a:ea typeface="+mj-ea"/>
                <a:cs typeface="+mj-cs"/>
              </a:rPr>
              <a:t>networks </a:t>
            </a:r>
            <a:r>
              <a:rPr lang="en-US" sz="2000" dirty="0">
                <a:gradFill>
                  <a:gsLst>
                    <a:gs pos="0">
                      <a:schemeClr val="tx1"/>
                    </a:gs>
                    <a:gs pos="44000">
                      <a:srgbClr val="01BBBB"/>
                    </a:gs>
                    <a:gs pos="100000">
                      <a:schemeClr val="accent4"/>
                    </a:gs>
                  </a:gsLst>
                  <a:lin ang="4800000" scaled="0"/>
                </a:gradFill>
                <a:latin typeface="+mj-lt"/>
                <a:ea typeface="+mj-ea"/>
                <a:cs typeface="+mj-cs"/>
              </a:rPr>
              <a:t>(e.g. </a:t>
            </a:r>
            <a:r>
              <a:rPr lang="en-US" sz="2000" dirty="0" err="1">
                <a:gradFill>
                  <a:gsLst>
                    <a:gs pos="0">
                      <a:schemeClr val="tx1"/>
                    </a:gs>
                    <a:gs pos="44000">
                      <a:srgbClr val="01BBBB"/>
                    </a:gs>
                    <a:gs pos="100000">
                      <a:schemeClr val="accent4"/>
                    </a:gs>
                  </a:gsLst>
                  <a:lin ang="4800000" scaled="0"/>
                </a:gradFill>
                <a:latin typeface="+mj-lt"/>
                <a:ea typeface="+mj-ea"/>
                <a:cs typeface="+mj-cs"/>
              </a:rPr>
              <a:t>NVGRE</a:t>
            </a:r>
            <a:r>
              <a:rPr lang="en-US" sz="2000" dirty="0">
                <a:gradFill>
                  <a:gsLst>
                    <a:gs pos="0">
                      <a:schemeClr val="tx1"/>
                    </a:gs>
                    <a:gs pos="44000">
                      <a:srgbClr val="01BBBB"/>
                    </a:gs>
                    <a:gs pos="100000">
                      <a:schemeClr val="accent4"/>
                    </a:gs>
                  </a:gsLst>
                  <a:lin ang="4800000" scaled="0"/>
                </a:gradFill>
                <a:latin typeface="+mj-lt"/>
                <a:ea typeface="+mj-ea"/>
                <a:cs typeface="+mj-cs"/>
              </a:rPr>
              <a:t> segments). The first release of the Cisco Nexus 1000V Switch only supports </a:t>
            </a:r>
            <a:r>
              <a:rPr lang="en-US" sz="2000" dirty="0" err="1">
                <a:gradFill>
                  <a:gsLst>
                    <a:gs pos="0">
                      <a:schemeClr val="tx1"/>
                    </a:gs>
                    <a:gs pos="44000">
                      <a:srgbClr val="01BBBB"/>
                    </a:gs>
                    <a:gs pos="100000">
                      <a:schemeClr val="accent4"/>
                    </a:gs>
                  </a:gsLst>
                  <a:lin ang="4800000" scaled="0"/>
                </a:gradFill>
                <a:latin typeface="+mj-lt"/>
                <a:ea typeface="+mj-ea"/>
                <a:cs typeface="+mj-cs"/>
              </a:rPr>
              <a:t>VLAN</a:t>
            </a:r>
            <a:r>
              <a:rPr lang="en-US" sz="2000" dirty="0">
                <a:gradFill>
                  <a:gsLst>
                    <a:gs pos="0">
                      <a:schemeClr val="tx1"/>
                    </a:gs>
                    <a:gs pos="44000">
                      <a:srgbClr val="01BBBB"/>
                    </a:gs>
                    <a:gs pos="100000">
                      <a:schemeClr val="accent4"/>
                    </a:gs>
                  </a:gsLst>
                  <a:lin ang="4800000" scaled="0"/>
                </a:gradFill>
                <a:latin typeface="+mj-lt"/>
                <a:ea typeface="+mj-ea"/>
                <a:cs typeface="+mj-cs"/>
              </a:rPr>
              <a:t>-backed </a:t>
            </a:r>
            <a:r>
              <a:rPr lang="en-US" sz="2000" dirty="0" err="1">
                <a:gradFill>
                  <a:gsLst>
                    <a:gs pos="0">
                      <a:schemeClr val="tx1"/>
                    </a:gs>
                    <a:gs pos="44000">
                      <a:srgbClr val="01BBBB"/>
                    </a:gs>
                    <a:gs pos="100000">
                      <a:schemeClr val="accent4"/>
                    </a:gs>
                  </a:gsLst>
                  <a:lin ang="4800000" scaled="0"/>
                </a:gradFill>
                <a:latin typeface="+mj-lt"/>
                <a:ea typeface="+mj-ea"/>
                <a:cs typeface="+mj-cs"/>
              </a:rPr>
              <a:t>VM</a:t>
            </a:r>
            <a:r>
              <a:rPr lang="en-US" sz="2000" dirty="0">
                <a:gradFill>
                  <a:gsLst>
                    <a:gs pos="0">
                      <a:schemeClr val="tx1"/>
                    </a:gs>
                    <a:gs pos="44000">
                      <a:srgbClr val="01BBBB"/>
                    </a:gs>
                    <a:gs pos="100000">
                      <a:schemeClr val="accent4"/>
                    </a:gs>
                  </a:gsLst>
                  <a:lin ang="4800000" scaled="0"/>
                </a:gradFill>
                <a:latin typeface="+mj-lt"/>
                <a:ea typeface="+mj-ea"/>
                <a:cs typeface="+mj-cs"/>
              </a:rPr>
              <a:t>-networks.</a:t>
            </a:r>
          </a:p>
        </p:txBody>
      </p:sp>
    </p:spTree>
    <p:extLst>
      <p:ext uri="{BB962C8B-B14F-4D97-AF65-F5344CB8AC3E}">
        <p14:creationId xmlns:p14="http://schemas.microsoft.com/office/powerpoint/2010/main" val="18953769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Microsoft </a:t>
            </a:r>
            <a:r>
              <a:rPr lang="en-US" dirty="0" err="1"/>
              <a:t>SCVMM</a:t>
            </a:r>
            <a:r>
              <a:rPr lang="en-US" dirty="0"/>
              <a:t> Networking </a:t>
            </a:r>
            <a:r>
              <a:rPr lang="en-US" dirty="0" smtClean="0"/>
              <a:t>Concepts</a:t>
            </a:r>
            <a:br>
              <a:rPr lang="en-US" dirty="0" smtClean="0"/>
            </a:br>
            <a:r>
              <a:rPr lang="en-US" sz="2400" dirty="0" smtClean="0"/>
              <a:t>Port-Classifications</a:t>
            </a:r>
            <a:endParaRPr lang="en-US" sz="2400" dirty="0"/>
          </a:p>
        </p:txBody>
      </p:sp>
      <p:grpSp>
        <p:nvGrpSpPr>
          <p:cNvPr id="24" name="Group 23"/>
          <p:cNvGrpSpPr/>
          <p:nvPr/>
        </p:nvGrpSpPr>
        <p:grpSpPr>
          <a:xfrm>
            <a:off x="443351" y="2135472"/>
            <a:ext cx="2743200" cy="2103120"/>
            <a:chOff x="643952" y="3253016"/>
            <a:chExt cx="2743200" cy="2103120"/>
          </a:xfrm>
        </p:grpSpPr>
        <p:sp>
          <p:nvSpPr>
            <p:cNvPr id="25" name="Rounded Rectangle 70"/>
            <p:cNvSpPr>
              <a:spLocks noChangeArrowheads="1"/>
            </p:cNvSpPr>
            <p:nvPr/>
          </p:nvSpPr>
          <p:spPr bwMode="auto">
            <a:xfrm>
              <a:off x="643952" y="3253016"/>
              <a:ext cx="2743200" cy="2103120"/>
            </a:xfrm>
            <a:prstGeom prst="roundRect">
              <a:avLst>
                <a:gd name="adj" fmla="val 7528"/>
              </a:avLst>
            </a:prstGeom>
            <a:ln>
              <a:solidFill>
                <a:schemeClr val="bg1">
                  <a:lumMod val="85000"/>
                </a:schemeClr>
              </a:solidFill>
              <a:headEnd/>
              <a:tailEnd/>
            </a:ln>
          </p:spPr>
          <p:style>
            <a:lnRef idx="1">
              <a:schemeClr val="accent4"/>
            </a:lnRef>
            <a:fillRef idx="1001">
              <a:schemeClr val="lt1"/>
            </a:fillRef>
            <a:effectRef idx="1">
              <a:schemeClr val="accent4"/>
            </a:effectRef>
            <a:fontRef idx="minor">
              <a:schemeClr val="dk1"/>
            </a:fontRef>
          </p:style>
          <p:txBody>
            <a:bodyPr lIns="82100" tIns="41049" rIns="82100" bIns="91413" anchor="b"/>
            <a:lstStyle/>
            <a:p>
              <a:pPr algn="ctr">
                <a:buClr>
                  <a:srgbClr val="7F7F7F"/>
                </a:buClr>
                <a:buFont typeface="Arial" charset="0"/>
                <a:buNone/>
              </a:pPr>
              <a:r>
                <a:rPr lang="en-US" sz="1000">
                  <a:solidFill>
                    <a:srgbClr val="7F7F7F"/>
                  </a:solidFill>
                  <a:ea typeface="MS PGothic" charset="-128"/>
                  <a:sym typeface="Arial" charset="0"/>
                </a:rPr>
                <a:t>                </a:t>
              </a:r>
            </a:p>
          </p:txBody>
        </p:sp>
        <p:pic>
          <p:nvPicPr>
            <p:cNvPr id="26" name="Picture 6" descr="http://cdn.appstorm.net/windows.appstorm.net/authors/siddharth/microsoft_hyperv.png"/>
            <p:cNvPicPr>
              <a:picLocks noChangeAspect="1" noChangeArrowheads="1"/>
            </p:cNvPicPr>
            <p:nvPr/>
          </p:nvPicPr>
          <p:blipFill rotWithShape="1">
            <a:blip r:embed="rId3">
              <a:extLst>
                <a:ext uri="{28A0092B-C50C-407E-A947-70E740481C1C}">
                  <a14:useLocalDpi xmlns:a14="http://schemas.microsoft.com/office/drawing/2010/main" val="0"/>
                </a:ext>
              </a:extLst>
            </a:blip>
            <a:srcRect t="33605" b="32790"/>
            <a:stretch/>
          </p:blipFill>
          <p:spPr bwMode="auto">
            <a:xfrm>
              <a:off x="1382089" y="4991761"/>
              <a:ext cx="1014463" cy="327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p:cNvGrpSpPr/>
          <p:nvPr/>
        </p:nvGrpSpPr>
        <p:grpSpPr>
          <a:xfrm>
            <a:off x="644240" y="2212683"/>
            <a:ext cx="2362200" cy="1522990"/>
            <a:chOff x="457200" y="2725895"/>
            <a:chExt cx="2362200" cy="1522990"/>
          </a:xfrm>
        </p:grpSpPr>
        <p:sp>
          <p:nvSpPr>
            <p:cNvPr id="28" name="Rounded Rectangle 27"/>
            <p:cNvSpPr/>
            <p:nvPr/>
          </p:nvSpPr>
          <p:spPr>
            <a:xfrm>
              <a:off x="457200" y="2725895"/>
              <a:ext cx="1998461" cy="1522990"/>
            </a:xfrm>
            <a:prstGeom prst="roundRect">
              <a:avLst>
                <a:gd name="adj" fmla="val 6704"/>
              </a:avLst>
            </a:prstGeom>
            <a:solidFill>
              <a:schemeClr val="bg1">
                <a:lumMod val="8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en-US" sz="1100" dirty="0">
                  <a:solidFill>
                    <a:schemeClr val="bg1">
                      <a:lumMod val="50000"/>
                    </a:schemeClr>
                  </a:solidFill>
                </a:rPr>
                <a:t>Extensible </a:t>
              </a:r>
              <a:r>
                <a:rPr lang="en-US" sz="1100" dirty="0" err="1">
                  <a:solidFill>
                    <a:schemeClr val="bg1">
                      <a:lumMod val="50000"/>
                    </a:schemeClr>
                  </a:solidFill>
                </a:rPr>
                <a:t>vSwitch</a:t>
              </a:r>
              <a:endParaRPr lang="en-US" sz="1100" dirty="0">
                <a:solidFill>
                  <a:schemeClr val="bg1">
                    <a:lumMod val="50000"/>
                  </a:schemeClr>
                </a:solidFill>
              </a:endParaRPr>
            </a:p>
          </p:txBody>
        </p:sp>
        <p:grpSp>
          <p:nvGrpSpPr>
            <p:cNvPr id="29" name="Group 28"/>
            <p:cNvGrpSpPr/>
            <p:nvPr/>
          </p:nvGrpSpPr>
          <p:grpSpPr>
            <a:xfrm>
              <a:off x="990600" y="3034145"/>
              <a:ext cx="1828800" cy="914400"/>
              <a:chOff x="7696200" y="1524000"/>
              <a:chExt cx="2463006" cy="1162595"/>
            </a:xfrm>
          </p:grpSpPr>
          <p:sp>
            <p:nvSpPr>
              <p:cNvPr id="30" name="Rounded Rectangle 29"/>
              <p:cNvSpPr/>
              <p:nvPr/>
            </p:nvSpPr>
            <p:spPr bwMode="auto">
              <a:xfrm>
                <a:off x="7696200" y="1937385"/>
                <a:ext cx="2463006" cy="335824"/>
              </a:xfrm>
              <a:prstGeom prst="roundRect">
                <a:avLst/>
              </a:prstGeom>
              <a:ln>
                <a:noFill/>
                <a:headEnd type="none" w="med" len="med"/>
                <a:tailEnd type="none" w="med" len="med"/>
              </a:ln>
            </p:spPr>
            <p:style>
              <a:lnRef idx="1">
                <a:schemeClr val="dk1"/>
              </a:lnRef>
              <a:fillRef idx="1003">
                <a:schemeClr val="lt2"/>
              </a:fillRef>
              <a:effectRef idx="1">
                <a:schemeClr val="dk1"/>
              </a:effectRef>
              <a:fontRef idx="minor">
                <a:schemeClr val="dk1"/>
              </a:fontRef>
            </p:style>
            <p:txBody>
              <a:bodyPr vert="horz" wrap="square" lIns="121939" tIns="60970" rIns="121939" bIns="60970" numCol="1" rtlCol="0" anchor="ctr" anchorCtr="0" compatLnSpc="1">
                <a:prstTxWarp prst="textNoShape">
                  <a:avLst/>
                </a:prstTxWarp>
              </a:bodyPr>
              <a:lstStyle/>
              <a:p>
                <a:pPr algn="ctr" defTabSz="1218913"/>
                <a:r>
                  <a:rPr lang="en-US" sz="1400" dirty="0">
                    <a:solidFill>
                      <a:srgbClr val="333333">
                        <a:alpha val="98824"/>
                      </a:srgbClr>
                    </a:solidFill>
                    <a:latin typeface="Segoe UI" pitchFamily="34" charset="0"/>
                    <a:ea typeface="Segoe UI" pitchFamily="34" charset="0"/>
                    <a:cs typeface="Segoe UI" pitchFamily="34" charset="0"/>
                  </a:rPr>
                  <a:t>Capture</a:t>
                </a:r>
              </a:p>
            </p:txBody>
          </p:sp>
          <p:sp>
            <p:nvSpPr>
              <p:cNvPr id="31" name="Rounded Rectangle 30"/>
              <p:cNvSpPr/>
              <p:nvPr/>
            </p:nvSpPr>
            <p:spPr bwMode="auto">
              <a:xfrm>
                <a:off x="7696200" y="2350771"/>
                <a:ext cx="2463006" cy="335824"/>
              </a:xfrm>
              <a:prstGeom prst="roundRect">
                <a:avLst/>
              </a:prstGeom>
              <a:ln>
                <a:noFill/>
                <a:headEnd type="none" w="med" len="med"/>
                <a:tailEnd type="none" w="med" len="med"/>
              </a:ln>
            </p:spPr>
            <p:style>
              <a:lnRef idx="1">
                <a:schemeClr val="dk1"/>
              </a:lnRef>
              <a:fillRef idx="1003">
                <a:schemeClr val="lt2"/>
              </a:fillRef>
              <a:effectRef idx="1">
                <a:schemeClr val="dk1"/>
              </a:effectRef>
              <a:fontRef idx="minor">
                <a:schemeClr val="dk1"/>
              </a:fontRef>
            </p:style>
            <p:txBody>
              <a:bodyPr vert="horz" wrap="square" lIns="121939" tIns="60970" rIns="121939" bIns="60970" numCol="1" rtlCol="0" anchor="ctr" anchorCtr="0" compatLnSpc="1">
                <a:prstTxWarp prst="textNoShape">
                  <a:avLst/>
                </a:prstTxWarp>
              </a:bodyPr>
              <a:lstStyle/>
              <a:p>
                <a:pPr algn="ctr" defTabSz="1218913"/>
                <a:r>
                  <a:rPr lang="en-US" sz="1400" dirty="0">
                    <a:solidFill>
                      <a:srgbClr val="333333">
                        <a:alpha val="98824"/>
                      </a:srgbClr>
                    </a:solidFill>
                    <a:latin typeface="Segoe UI" pitchFamily="34" charset="0"/>
                    <a:ea typeface="Segoe UI" pitchFamily="34" charset="0"/>
                    <a:cs typeface="Segoe UI" pitchFamily="34" charset="0"/>
                  </a:rPr>
                  <a:t>Filtering</a:t>
                </a:r>
              </a:p>
            </p:txBody>
          </p:sp>
          <p:sp>
            <p:nvSpPr>
              <p:cNvPr id="32" name="Rounded Rectangle 31"/>
              <p:cNvSpPr/>
              <p:nvPr/>
            </p:nvSpPr>
            <p:spPr bwMode="auto">
              <a:xfrm>
                <a:off x="7696200" y="1524000"/>
                <a:ext cx="2463006" cy="335824"/>
              </a:xfrm>
              <a:prstGeom prst="roundRect">
                <a:avLst/>
              </a:prstGeom>
              <a:ln>
                <a:noFill/>
                <a:headEnd type="none" w="med" len="med"/>
                <a:tailEnd type="none" w="med" len="med"/>
              </a:ln>
            </p:spPr>
            <p:style>
              <a:lnRef idx="1">
                <a:schemeClr val="dk1"/>
              </a:lnRef>
              <a:fillRef idx="1003">
                <a:schemeClr val="lt2"/>
              </a:fillRef>
              <a:effectRef idx="1">
                <a:schemeClr val="dk1"/>
              </a:effectRef>
              <a:fontRef idx="minor">
                <a:schemeClr val="dk1"/>
              </a:fontRef>
            </p:style>
            <p:txBody>
              <a:bodyPr vert="horz" wrap="square" lIns="121939" tIns="60970" rIns="121939" bIns="60970" numCol="1" rtlCol="0" anchor="ctr" anchorCtr="0" compatLnSpc="1">
                <a:prstTxWarp prst="textNoShape">
                  <a:avLst/>
                </a:prstTxWarp>
              </a:bodyPr>
              <a:lstStyle/>
              <a:p>
                <a:pPr algn="ctr" defTabSz="1218913"/>
                <a:r>
                  <a:rPr lang="en-US" sz="1400" dirty="0">
                    <a:solidFill>
                      <a:srgbClr val="333333">
                        <a:alpha val="98824"/>
                      </a:srgbClr>
                    </a:solidFill>
                    <a:latin typeface="Segoe UI" pitchFamily="34" charset="0"/>
                    <a:ea typeface="Segoe UI" pitchFamily="34" charset="0"/>
                    <a:cs typeface="Segoe UI" pitchFamily="34" charset="0"/>
                  </a:rPr>
                  <a:t>Forwarding</a:t>
                </a:r>
              </a:p>
            </p:txBody>
          </p:sp>
        </p:grpSp>
      </p:grpSp>
      <p:grpSp>
        <p:nvGrpSpPr>
          <p:cNvPr id="34" name="Group 33"/>
          <p:cNvGrpSpPr/>
          <p:nvPr/>
        </p:nvGrpSpPr>
        <p:grpSpPr>
          <a:xfrm>
            <a:off x="702978" y="1676400"/>
            <a:ext cx="2178773" cy="824345"/>
            <a:chOff x="564427" y="2071255"/>
            <a:chExt cx="2178773" cy="824345"/>
          </a:xfrm>
        </p:grpSpPr>
        <p:grpSp>
          <p:nvGrpSpPr>
            <p:cNvPr id="35" name="Group 34"/>
            <p:cNvGrpSpPr/>
            <p:nvPr/>
          </p:nvGrpSpPr>
          <p:grpSpPr>
            <a:xfrm>
              <a:off x="564427" y="2071255"/>
              <a:ext cx="2074863" cy="793757"/>
              <a:chOff x="737394" y="3422659"/>
              <a:chExt cx="3689006" cy="1058342"/>
            </a:xfrm>
          </p:grpSpPr>
          <p:sp>
            <p:nvSpPr>
              <p:cNvPr id="37" name="Line 6"/>
              <p:cNvSpPr>
                <a:spLocks noChangeShapeType="1"/>
              </p:cNvSpPr>
              <p:nvPr/>
            </p:nvSpPr>
            <p:spPr bwMode="auto">
              <a:xfrm>
                <a:off x="1129712" y="3731690"/>
                <a:ext cx="928603" cy="603252"/>
              </a:xfrm>
              <a:prstGeom prst="line">
                <a:avLst/>
              </a:prstGeom>
              <a:noFill/>
              <a:ln w="19050">
                <a:solidFill>
                  <a:srgbClr val="7F7F7F"/>
                </a:solidFill>
                <a:round/>
                <a:headEnd/>
                <a:tailEnd/>
              </a:ln>
            </p:spPr>
            <p:txBody>
              <a:bodyPr lIns="130351" tIns="65174" rIns="130351" bIns="65174" anchor="ctr">
                <a:spAutoFit/>
              </a:bodyPr>
              <a:lstStyle/>
              <a:p>
                <a:endParaRPr lang="en-US" sz="1100"/>
              </a:p>
            </p:txBody>
          </p:sp>
          <p:sp>
            <p:nvSpPr>
              <p:cNvPr id="38" name="Line 7"/>
              <p:cNvSpPr>
                <a:spLocks noChangeShapeType="1"/>
              </p:cNvSpPr>
              <p:nvPr/>
            </p:nvSpPr>
            <p:spPr bwMode="auto">
              <a:xfrm>
                <a:off x="2058315" y="3790959"/>
                <a:ext cx="358456" cy="605367"/>
              </a:xfrm>
              <a:prstGeom prst="line">
                <a:avLst/>
              </a:prstGeom>
              <a:noFill/>
              <a:ln w="19050">
                <a:solidFill>
                  <a:srgbClr val="7F7F7F"/>
                </a:solidFill>
                <a:round/>
                <a:headEnd/>
                <a:tailEnd/>
              </a:ln>
            </p:spPr>
            <p:txBody>
              <a:bodyPr lIns="130351" tIns="65174" rIns="130351" bIns="65174" anchor="ctr">
                <a:spAutoFit/>
              </a:bodyPr>
              <a:lstStyle/>
              <a:p>
                <a:endParaRPr lang="en-US" sz="1100"/>
              </a:p>
            </p:txBody>
          </p:sp>
          <p:sp>
            <p:nvSpPr>
              <p:cNvPr id="39" name="Line 10"/>
              <p:cNvSpPr>
                <a:spLocks noChangeShapeType="1"/>
              </p:cNvSpPr>
              <p:nvPr/>
            </p:nvSpPr>
            <p:spPr bwMode="auto">
              <a:xfrm flipH="1">
                <a:off x="3108284" y="3740153"/>
                <a:ext cx="934246" cy="594784"/>
              </a:xfrm>
              <a:prstGeom prst="line">
                <a:avLst/>
              </a:prstGeom>
              <a:noFill/>
              <a:ln w="19050">
                <a:solidFill>
                  <a:srgbClr val="7F7F7F"/>
                </a:solidFill>
                <a:round/>
                <a:headEnd/>
                <a:tailEnd/>
              </a:ln>
            </p:spPr>
            <p:txBody>
              <a:bodyPr lIns="130351" tIns="65174" rIns="130351" bIns="65174" anchor="ctr">
                <a:spAutoFit/>
              </a:bodyPr>
              <a:lstStyle/>
              <a:p>
                <a:endParaRPr lang="en-US" sz="1100"/>
              </a:p>
            </p:txBody>
          </p:sp>
          <p:sp>
            <p:nvSpPr>
              <p:cNvPr id="40" name="Line 11"/>
              <p:cNvSpPr>
                <a:spLocks noChangeShapeType="1"/>
              </p:cNvSpPr>
              <p:nvPr/>
            </p:nvSpPr>
            <p:spPr bwMode="auto">
              <a:xfrm flipH="1">
                <a:off x="2792165" y="3790953"/>
                <a:ext cx="234266" cy="508000"/>
              </a:xfrm>
              <a:prstGeom prst="line">
                <a:avLst/>
              </a:prstGeom>
              <a:noFill/>
              <a:ln w="19050">
                <a:solidFill>
                  <a:srgbClr val="7F7F7F"/>
                </a:solidFill>
                <a:round/>
                <a:headEnd/>
                <a:tailEnd/>
              </a:ln>
            </p:spPr>
            <p:txBody>
              <a:bodyPr lIns="130351" tIns="65174" rIns="130351" bIns="65174" anchor="ctr">
                <a:spAutoFit/>
              </a:bodyPr>
              <a:lstStyle/>
              <a:p>
                <a:endParaRPr lang="en-US" sz="1100"/>
              </a:p>
            </p:txBody>
          </p:sp>
          <p:sp>
            <p:nvSpPr>
              <p:cNvPr id="41" name="Rounded Rectangle 6"/>
              <p:cNvSpPr>
                <a:spLocks noChangeAspect="1"/>
              </p:cNvSpPr>
              <p:nvPr/>
            </p:nvSpPr>
            <p:spPr bwMode="auto">
              <a:xfrm>
                <a:off x="737394" y="3422659"/>
                <a:ext cx="773364" cy="522817"/>
              </a:xfrm>
              <a:prstGeom prst="roundRect">
                <a:avLst>
                  <a:gd name="adj" fmla="val 7843"/>
                </a:avLst>
              </a:prstGeom>
              <a:gradFill rotWithShape="0">
                <a:gsLst>
                  <a:gs pos="0">
                    <a:srgbClr val="BFBFBF"/>
                  </a:gs>
                  <a:gs pos="100000">
                    <a:srgbClr val="FFFFFF"/>
                  </a:gs>
                </a:gsLst>
                <a:lin ang="16200000"/>
              </a:gradFill>
              <a:ln w="9525">
                <a:solidFill>
                  <a:srgbClr val="A6A6A6"/>
                </a:solidFill>
                <a:round/>
                <a:headEnd/>
                <a:tailEnd/>
              </a:ln>
            </p:spPr>
            <p:txBody>
              <a:bodyPr lIns="130351" tIns="65174" rIns="130351" bIns="65174" anchor="ctr"/>
              <a:lstStyle/>
              <a:p>
                <a:pPr algn="ctr">
                  <a:buClr>
                    <a:srgbClr val="002060"/>
                  </a:buClr>
                  <a:buFont typeface="Arial" charset="0"/>
                  <a:buNone/>
                </a:pPr>
                <a:r>
                  <a:rPr lang="en-US" sz="800">
                    <a:solidFill>
                      <a:srgbClr val="002060"/>
                    </a:solidFill>
                    <a:ea typeface="MS PGothic" charset="-128"/>
                    <a:sym typeface="Arial" charset="0"/>
                  </a:rPr>
                  <a:t>VM</a:t>
                </a:r>
              </a:p>
            </p:txBody>
          </p:sp>
          <p:sp>
            <p:nvSpPr>
              <p:cNvPr id="42" name="Rounded Rectangle 6"/>
              <p:cNvSpPr>
                <a:spLocks noChangeAspect="1"/>
              </p:cNvSpPr>
              <p:nvPr/>
            </p:nvSpPr>
            <p:spPr bwMode="auto">
              <a:xfrm>
                <a:off x="1708326" y="3422659"/>
                <a:ext cx="776186" cy="522817"/>
              </a:xfrm>
              <a:prstGeom prst="roundRect">
                <a:avLst>
                  <a:gd name="adj" fmla="val 7843"/>
                </a:avLst>
              </a:prstGeom>
              <a:gradFill rotWithShape="0">
                <a:gsLst>
                  <a:gs pos="0">
                    <a:srgbClr val="BFBFBF"/>
                  </a:gs>
                  <a:gs pos="100000">
                    <a:srgbClr val="FFFFFF"/>
                  </a:gs>
                </a:gsLst>
                <a:lin ang="16200000"/>
              </a:gradFill>
              <a:ln w="9525">
                <a:solidFill>
                  <a:srgbClr val="A6A6A6"/>
                </a:solidFill>
                <a:round/>
                <a:headEnd/>
                <a:tailEnd/>
              </a:ln>
            </p:spPr>
            <p:txBody>
              <a:bodyPr lIns="130351" tIns="65174" rIns="130351" bIns="65174" anchor="ctr"/>
              <a:lstStyle/>
              <a:p>
                <a:pPr algn="ctr">
                  <a:buClr>
                    <a:srgbClr val="002060"/>
                  </a:buClr>
                  <a:buFont typeface="Arial" charset="0"/>
                  <a:buNone/>
                </a:pPr>
                <a:r>
                  <a:rPr lang="en-US" sz="800">
                    <a:solidFill>
                      <a:srgbClr val="002060"/>
                    </a:solidFill>
                    <a:ea typeface="MS PGothic" charset="-128"/>
                    <a:sym typeface="Arial" charset="0"/>
                  </a:rPr>
                  <a:t>VM</a:t>
                </a:r>
              </a:p>
            </p:txBody>
          </p:sp>
          <p:sp>
            <p:nvSpPr>
              <p:cNvPr id="43" name="Rounded Rectangle 6"/>
              <p:cNvSpPr>
                <a:spLocks noChangeAspect="1"/>
              </p:cNvSpPr>
              <p:nvPr/>
            </p:nvSpPr>
            <p:spPr bwMode="auto">
              <a:xfrm>
                <a:off x="2682095" y="3422659"/>
                <a:ext cx="773364" cy="522817"/>
              </a:xfrm>
              <a:prstGeom prst="roundRect">
                <a:avLst>
                  <a:gd name="adj" fmla="val 7843"/>
                </a:avLst>
              </a:prstGeom>
              <a:gradFill rotWithShape="0">
                <a:gsLst>
                  <a:gs pos="0">
                    <a:srgbClr val="BFBFBF"/>
                  </a:gs>
                  <a:gs pos="100000">
                    <a:srgbClr val="FFFFFF"/>
                  </a:gs>
                </a:gsLst>
                <a:lin ang="16200000"/>
              </a:gradFill>
              <a:ln w="9525">
                <a:solidFill>
                  <a:srgbClr val="A6A6A6"/>
                </a:solidFill>
                <a:round/>
                <a:headEnd/>
                <a:tailEnd/>
              </a:ln>
            </p:spPr>
            <p:txBody>
              <a:bodyPr lIns="130351" tIns="65174" rIns="130351" bIns="65174" anchor="ctr"/>
              <a:lstStyle/>
              <a:p>
                <a:pPr algn="ctr">
                  <a:buClr>
                    <a:srgbClr val="002060"/>
                  </a:buClr>
                  <a:buFont typeface="Arial" charset="0"/>
                  <a:buNone/>
                </a:pPr>
                <a:r>
                  <a:rPr lang="en-US" sz="800">
                    <a:solidFill>
                      <a:srgbClr val="002060"/>
                    </a:solidFill>
                    <a:ea typeface="MS PGothic" charset="-128"/>
                    <a:sym typeface="Arial" charset="0"/>
                  </a:rPr>
                  <a:t>VM</a:t>
                </a:r>
              </a:p>
            </p:txBody>
          </p:sp>
          <p:grpSp>
            <p:nvGrpSpPr>
              <p:cNvPr id="44" name="Group 111"/>
              <p:cNvGrpSpPr>
                <a:grpSpLocks/>
              </p:cNvGrpSpPr>
              <p:nvPr/>
            </p:nvGrpSpPr>
            <p:grpSpPr bwMode="auto">
              <a:xfrm>
                <a:off x="1891790" y="4250284"/>
                <a:ext cx="1436652" cy="230717"/>
                <a:chOff x="4334" y="1879"/>
                <a:chExt cx="509" cy="109"/>
              </a:xfrm>
            </p:grpSpPr>
            <p:sp>
              <p:nvSpPr>
                <p:cNvPr id="46" name="Rounded Rectangle 88"/>
                <p:cNvSpPr>
                  <a:spLocks noChangeAspect="1"/>
                </p:cNvSpPr>
                <p:nvPr/>
              </p:nvSpPr>
              <p:spPr bwMode="auto">
                <a:xfrm>
                  <a:off x="4468" y="1879"/>
                  <a:ext cx="109" cy="109"/>
                </a:xfrm>
                <a:prstGeom prst="roundRect">
                  <a:avLst>
                    <a:gd name="adj" fmla="val 7843"/>
                  </a:avLst>
                </a:prstGeom>
                <a:gradFill rotWithShape="0">
                  <a:gsLst>
                    <a:gs pos="0">
                      <a:srgbClr val="005E29"/>
                    </a:gs>
                    <a:gs pos="50000">
                      <a:srgbClr val="008A3F"/>
                    </a:gs>
                    <a:gs pos="100000">
                      <a:srgbClr val="00A64D"/>
                    </a:gs>
                  </a:gsLst>
                  <a:lin ang="16200000" scaled="1"/>
                </a:gradFill>
                <a:ln w="9525">
                  <a:solidFill>
                    <a:srgbClr val="F2F2F2"/>
                  </a:solidFill>
                  <a:round/>
                  <a:headEnd/>
                  <a:tailEnd/>
                </a:ln>
              </p:spPr>
              <p:txBody>
                <a:bodyPr lIns="82124" tIns="41061" rIns="82124" bIns="41061" anchor="ctr"/>
                <a:lstStyle/>
                <a:p>
                  <a:pPr algn="ctr">
                    <a:buClr>
                      <a:srgbClr val="6DB344"/>
                    </a:buClr>
                    <a:buFont typeface="Arial" charset="0"/>
                    <a:buNone/>
                    <a:defRPr/>
                  </a:pPr>
                  <a:endParaRPr lang="en-US" sz="800">
                    <a:solidFill>
                      <a:srgbClr val="6DB344"/>
                    </a:solidFill>
                    <a:effectLst>
                      <a:outerShdw blurRad="38100" dist="38100" dir="2700000" algn="tl">
                        <a:srgbClr val="000000"/>
                      </a:outerShdw>
                    </a:effectLst>
                    <a:ea typeface="MS PGothic" charset="-128"/>
                    <a:sym typeface="Arial" charset="0"/>
                  </a:endParaRPr>
                </a:p>
              </p:txBody>
            </p:sp>
            <p:sp>
              <p:nvSpPr>
                <p:cNvPr id="47" name="Rounded Rectangle 89"/>
                <p:cNvSpPr>
                  <a:spLocks noChangeAspect="1"/>
                </p:cNvSpPr>
                <p:nvPr/>
              </p:nvSpPr>
              <p:spPr bwMode="auto">
                <a:xfrm>
                  <a:off x="4735" y="1879"/>
                  <a:ext cx="108" cy="109"/>
                </a:xfrm>
                <a:prstGeom prst="roundRect">
                  <a:avLst>
                    <a:gd name="adj" fmla="val 7843"/>
                  </a:avLst>
                </a:prstGeom>
                <a:gradFill rotWithShape="0">
                  <a:gsLst>
                    <a:gs pos="0">
                      <a:srgbClr val="003F77"/>
                    </a:gs>
                    <a:gs pos="50000">
                      <a:srgbClr val="005FAD"/>
                    </a:gs>
                    <a:gs pos="100000">
                      <a:srgbClr val="0072CE"/>
                    </a:gs>
                  </a:gsLst>
                  <a:lin ang="16200000" scaled="1"/>
                </a:gradFill>
                <a:ln w="9525">
                  <a:solidFill>
                    <a:srgbClr val="F2F2F2"/>
                  </a:solidFill>
                  <a:round/>
                  <a:headEnd/>
                  <a:tailEnd/>
                </a:ln>
              </p:spPr>
              <p:txBody>
                <a:bodyPr lIns="82124" tIns="41061" rIns="82124" bIns="41061" anchor="ctr"/>
                <a:lstStyle/>
                <a:p>
                  <a:pPr algn="ctr">
                    <a:buClr>
                      <a:srgbClr val="6DB344"/>
                    </a:buClr>
                    <a:buFont typeface="Arial" charset="0"/>
                    <a:buNone/>
                    <a:defRPr/>
                  </a:pPr>
                  <a:endParaRPr lang="en-US" sz="800">
                    <a:solidFill>
                      <a:srgbClr val="6DB344"/>
                    </a:solidFill>
                    <a:effectLst>
                      <a:outerShdw blurRad="38100" dist="38100" dir="2700000" algn="tl">
                        <a:srgbClr val="000000"/>
                      </a:outerShdw>
                    </a:effectLst>
                    <a:ea typeface="MS PGothic" charset="-128"/>
                    <a:sym typeface="Arial" charset="0"/>
                  </a:endParaRPr>
                </a:p>
              </p:txBody>
            </p:sp>
            <p:sp>
              <p:nvSpPr>
                <p:cNvPr id="48" name="Rounded Rectangle 90"/>
                <p:cNvSpPr>
                  <a:spLocks noChangeAspect="1"/>
                </p:cNvSpPr>
                <p:nvPr/>
              </p:nvSpPr>
              <p:spPr bwMode="auto">
                <a:xfrm>
                  <a:off x="4334" y="1879"/>
                  <a:ext cx="109" cy="109"/>
                </a:xfrm>
                <a:prstGeom prst="roundRect">
                  <a:avLst>
                    <a:gd name="adj" fmla="val 7843"/>
                  </a:avLst>
                </a:prstGeom>
                <a:gradFill rotWithShape="0">
                  <a:gsLst>
                    <a:gs pos="0">
                      <a:srgbClr val="6E8212"/>
                    </a:gs>
                    <a:gs pos="50000">
                      <a:srgbClr val="A0BB1F"/>
                    </a:gs>
                    <a:gs pos="100000">
                      <a:srgbClr val="BFDF27"/>
                    </a:gs>
                  </a:gsLst>
                  <a:lin ang="16200000" scaled="1"/>
                </a:gradFill>
                <a:ln w="9525">
                  <a:solidFill>
                    <a:srgbClr val="F2F2F2"/>
                  </a:solidFill>
                  <a:round/>
                  <a:headEnd/>
                  <a:tailEnd/>
                </a:ln>
              </p:spPr>
              <p:txBody>
                <a:bodyPr lIns="82124" tIns="41061" rIns="82124" bIns="41061" anchor="ctr"/>
                <a:lstStyle/>
                <a:p>
                  <a:pPr algn="ctr">
                    <a:buClr>
                      <a:srgbClr val="6DB344"/>
                    </a:buClr>
                    <a:buFont typeface="Arial" charset="0"/>
                    <a:buNone/>
                    <a:defRPr/>
                  </a:pPr>
                  <a:endParaRPr lang="en-US" sz="800">
                    <a:solidFill>
                      <a:srgbClr val="6DB344"/>
                    </a:solidFill>
                    <a:effectLst>
                      <a:outerShdw blurRad="38100" dist="38100" dir="2700000" algn="tl">
                        <a:srgbClr val="000000"/>
                      </a:outerShdw>
                    </a:effectLst>
                    <a:ea typeface="MS PGothic" charset="-128"/>
                    <a:sym typeface="Arial" charset="0"/>
                  </a:endParaRPr>
                </a:p>
              </p:txBody>
            </p:sp>
            <p:sp>
              <p:nvSpPr>
                <p:cNvPr id="49" name="Rounded Rectangle 91"/>
                <p:cNvSpPr>
                  <a:spLocks noChangeAspect="1"/>
                </p:cNvSpPr>
                <p:nvPr/>
              </p:nvSpPr>
              <p:spPr bwMode="auto">
                <a:xfrm>
                  <a:off x="4602" y="1879"/>
                  <a:ext cx="108" cy="109"/>
                </a:xfrm>
                <a:prstGeom prst="roundRect">
                  <a:avLst>
                    <a:gd name="adj" fmla="val 7843"/>
                  </a:avLst>
                </a:prstGeom>
                <a:gradFill rotWithShape="0">
                  <a:gsLst>
                    <a:gs pos="0">
                      <a:srgbClr val="A07D00"/>
                    </a:gs>
                    <a:gs pos="50000">
                      <a:srgbClr val="E6B500"/>
                    </a:gs>
                    <a:gs pos="100000">
                      <a:srgbClr val="FFD700"/>
                    </a:gs>
                  </a:gsLst>
                  <a:lin ang="16200000" scaled="1"/>
                </a:gradFill>
                <a:ln w="9525">
                  <a:solidFill>
                    <a:srgbClr val="F2F2F2"/>
                  </a:solidFill>
                  <a:round/>
                  <a:headEnd/>
                  <a:tailEnd/>
                </a:ln>
              </p:spPr>
              <p:txBody>
                <a:bodyPr lIns="82124" tIns="41061" rIns="82124" bIns="41061" anchor="ctr"/>
                <a:lstStyle/>
                <a:p>
                  <a:pPr algn="ctr">
                    <a:buClr>
                      <a:srgbClr val="6DB344"/>
                    </a:buClr>
                    <a:buFont typeface="Arial" charset="0"/>
                    <a:buNone/>
                    <a:defRPr/>
                  </a:pPr>
                  <a:endParaRPr lang="en-US" sz="800">
                    <a:solidFill>
                      <a:srgbClr val="6DB344"/>
                    </a:solidFill>
                    <a:effectLst>
                      <a:outerShdw blurRad="38100" dist="38100" dir="2700000" algn="tl">
                        <a:srgbClr val="000000"/>
                      </a:outerShdw>
                    </a:effectLst>
                    <a:ea typeface="MS PGothic" charset="-128"/>
                    <a:sym typeface="Arial" charset="0"/>
                  </a:endParaRPr>
                </a:p>
              </p:txBody>
            </p:sp>
          </p:grpSp>
          <p:sp>
            <p:nvSpPr>
              <p:cNvPr id="45" name="Rounded Rectangle 6"/>
              <p:cNvSpPr>
                <a:spLocks noChangeAspect="1"/>
              </p:cNvSpPr>
              <p:nvPr/>
            </p:nvSpPr>
            <p:spPr bwMode="auto">
              <a:xfrm>
                <a:off x="3653036" y="3422659"/>
                <a:ext cx="773364" cy="522817"/>
              </a:xfrm>
              <a:prstGeom prst="roundRect">
                <a:avLst>
                  <a:gd name="adj" fmla="val 7843"/>
                </a:avLst>
              </a:prstGeom>
              <a:gradFill rotWithShape="0">
                <a:gsLst>
                  <a:gs pos="0">
                    <a:srgbClr val="BFBFBF"/>
                  </a:gs>
                  <a:gs pos="100000">
                    <a:srgbClr val="FFFFFF"/>
                  </a:gs>
                </a:gsLst>
                <a:lin ang="16200000"/>
              </a:gradFill>
              <a:ln w="9525">
                <a:solidFill>
                  <a:srgbClr val="A6A6A6"/>
                </a:solidFill>
                <a:round/>
                <a:headEnd/>
                <a:tailEnd/>
              </a:ln>
            </p:spPr>
            <p:txBody>
              <a:bodyPr lIns="130351" tIns="65174" rIns="130351" bIns="65174" anchor="ctr"/>
              <a:lstStyle/>
              <a:p>
                <a:pPr algn="ctr">
                  <a:buClr>
                    <a:srgbClr val="002060"/>
                  </a:buClr>
                  <a:buFont typeface="Arial" charset="0"/>
                  <a:buNone/>
                </a:pPr>
                <a:r>
                  <a:rPr lang="en-US" sz="800" dirty="0" err="1">
                    <a:solidFill>
                      <a:srgbClr val="002060"/>
                    </a:solidFill>
                    <a:ea typeface="MS PGothic" charset="-128"/>
                    <a:sym typeface="Arial" charset="0"/>
                  </a:rPr>
                  <a:t>VM</a:t>
                </a:r>
                <a:endParaRPr lang="en-US" sz="800" dirty="0">
                  <a:solidFill>
                    <a:srgbClr val="002060"/>
                  </a:solidFill>
                  <a:ea typeface="MS PGothic" charset="-128"/>
                  <a:sym typeface="Arial" charset="0"/>
                </a:endParaRPr>
              </a:p>
            </p:txBody>
          </p:sp>
        </p:grpSp>
        <p:sp>
          <p:nvSpPr>
            <p:cNvPr id="36" name="TextBox 35"/>
            <p:cNvSpPr txBox="1"/>
            <p:nvPr/>
          </p:nvSpPr>
          <p:spPr>
            <a:xfrm>
              <a:off x="1828800" y="2664768"/>
              <a:ext cx="914400" cy="230832"/>
            </a:xfrm>
            <a:prstGeom prst="rect">
              <a:avLst/>
            </a:prstGeom>
            <a:noFill/>
          </p:spPr>
          <p:txBody>
            <a:bodyPr wrap="square" rtlCol="0">
              <a:spAutoFit/>
            </a:bodyPr>
            <a:lstStyle/>
            <a:p>
              <a:pPr algn="ctr"/>
              <a:r>
                <a:rPr lang="en-US" sz="900" dirty="0" err="1">
                  <a:solidFill>
                    <a:schemeClr val="bg1">
                      <a:lumMod val="50000"/>
                    </a:schemeClr>
                  </a:solidFill>
                </a:rPr>
                <a:t>VNICs</a:t>
              </a:r>
              <a:endParaRPr lang="en-US" sz="900" dirty="0">
                <a:solidFill>
                  <a:schemeClr val="bg1">
                    <a:lumMod val="50000"/>
                  </a:schemeClr>
                </a:solidFill>
              </a:endParaRPr>
            </a:p>
          </p:txBody>
        </p:sp>
      </p:grpSp>
      <p:sp>
        <p:nvSpPr>
          <p:cNvPr id="21" name="Right Brace 20"/>
          <p:cNvSpPr/>
          <p:nvPr/>
        </p:nvSpPr>
        <p:spPr>
          <a:xfrm>
            <a:off x="3084110" y="2440866"/>
            <a:ext cx="376476" cy="1004500"/>
          </a:xfrm>
          <a:prstGeom prst="rightBrac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lIns="91430" tIns="45715" rIns="91430" bIns="45715" rtlCol="0" anchor="ctr"/>
          <a:lstStyle/>
          <a:p>
            <a:pPr algn="ctr"/>
            <a:endParaRPr lang="en-US"/>
          </a:p>
        </p:txBody>
      </p:sp>
      <p:sp>
        <p:nvSpPr>
          <p:cNvPr id="22" name="TextBox 21"/>
          <p:cNvSpPr txBox="1"/>
          <p:nvPr/>
        </p:nvSpPr>
        <p:spPr>
          <a:xfrm>
            <a:off x="3419022" y="2591881"/>
            <a:ext cx="1635728" cy="830987"/>
          </a:xfrm>
          <a:prstGeom prst="rect">
            <a:avLst/>
          </a:prstGeom>
          <a:noFill/>
        </p:spPr>
        <p:txBody>
          <a:bodyPr wrap="square" lIns="91430" tIns="45715" rIns="91430" bIns="45715" rtlCol="0">
            <a:spAutoFit/>
          </a:bodyPr>
          <a:lstStyle/>
          <a:p>
            <a:r>
              <a:rPr lang="en-US" sz="1200" dirty="0">
                <a:solidFill>
                  <a:srgbClr val="000000"/>
                </a:solidFill>
              </a:rPr>
              <a:t>Bundling of profiles from each extension is the port-classification</a:t>
            </a:r>
          </a:p>
        </p:txBody>
      </p:sp>
      <p:sp>
        <p:nvSpPr>
          <p:cNvPr id="50" name="Isosceles Triangle 82"/>
          <p:cNvSpPr>
            <a:spLocks noChangeArrowheads="1"/>
          </p:cNvSpPr>
          <p:nvPr/>
        </p:nvSpPr>
        <p:spPr bwMode="auto">
          <a:xfrm rot="10800000">
            <a:off x="799961" y="4326656"/>
            <a:ext cx="1998663" cy="614362"/>
          </a:xfrm>
          <a:prstGeom prst="triangle">
            <a:avLst>
              <a:gd name="adj" fmla="val 50000"/>
            </a:avLst>
          </a:prstGeom>
          <a:gradFill rotWithShape="0">
            <a:gsLst>
              <a:gs pos="0">
                <a:srgbClr val="838D7D">
                  <a:alpha val="0"/>
                </a:srgbClr>
              </a:gs>
              <a:gs pos="56000">
                <a:srgbClr val="006031">
                  <a:alpha val="10080"/>
                </a:srgbClr>
              </a:gs>
              <a:gs pos="100000">
                <a:srgbClr val="006031">
                  <a:alpha val="17999"/>
                </a:srgbClr>
              </a:gs>
            </a:gsLst>
            <a:lin ang="16200000" scaled="1"/>
          </a:gradFill>
          <a:ln w="9525">
            <a:noFill/>
            <a:round/>
            <a:headEnd/>
            <a:tailEnd/>
          </a:ln>
        </p:spPr>
        <p:txBody>
          <a:bodyPr lIns="82091" tIns="41045" rIns="82091" bIns="41045"/>
          <a:lstStyle/>
          <a:p>
            <a:pPr eaLnBrk="0" hangingPunct="0">
              <a:buClr>
                <a:srgbClr val="000000"/>
              </a:buClr>
              <a:buFont typeface="Arial" charset="0"/>
              <a:buNone/>
              <a:defRPr/>
            </a:pPr>
            <a:endParaRPr lang="en-US" b="1">
              <a:solidFill>
                <a:srgbClr val="000000"/>
              </a:solidFill>
              <a:effectLst>
                <a:outerShdw blurRad="38100" dist="38100" dir="2700000" algn="tl">
                  <a:srgbClr val="FFFFFF"/>
                </a:outerShdw>
              </a:effectLst>
              <a:cs typeface="Arial" charset="0"/>
              <a:sym typeface="Arial" charset="0"/>
            </a:endParaRPr>
          </a:p>
        </p:txBody>
      </p:sp>
      <p:grpSp>
        <p:nvGrpSpPr>
          <p:cNvPr id="51" name="Group 70"/>
          <p:cNvGrpSpPr>
            <a:grpSpLocks/>
          </p:cNvGrpSpPr>
          <p:nvPr/>
        </p:nvGrpSpPr>
        <p:grpSpPr bwMode="auto">
          <a:xfrm>
            <a:off x="550892" y="4880108"/>
            <a:ext cx="2552533" cy="518111"/>
            <a:chOff x="4278" y="2832"/>
            <a:chExt cx="537" cy="109"/>
          </a:xfrm>
        </p:grpSpPr>
        <p:sp>
          <p:nvSpPr>
            <p:cNvPr id="52" name="Cube 110"/>
            <p:cNvSpPr>
              <a:spLocks noChangeArrowheads="1"/>
            </p:cNvSpPr>
            <p:nvPr/>
          </p:nvSpPr>
          <p:spPr bwMode="auto">
            <a:xfrm>
              <a:off x="4278" y="2832"/>
              <a:ext cx="537" cy="109"/>
            </a:xfrm>
            <a:prstGeom prst="cube">
              <a:avLst>
                <a:gd name="adj" fmla="val 42139"/>
              </a:avLst>
            </a:prstGeom>
            <a:ln w="9525">
              <a:solidFill>
                <a:srgbClr val="1F8BAE"/>
              </a:solidFill>
              <a:round/>
              <a:headEnd/>
              <a:tailEnd/>
            </a:ln>
          </p:spPr>
          <p:style>
            <a:lnRef idx="0">
              <a:scrgbClr r="0" g="0" b="0"/>
            </a:lnRef>
            <a:fillRef idx="1003">
              <a:schemeClr val="lt1"/>
            </a:fillRef>
            <a:effectRef idx="0">
              <a:scrgbClr r="0" g="0" b="0"/>
            </a:effectRef>
            <a:fontRef idx="major"/>
          </p:style>
          <p:txBody>
            <a:bodyPr lIns="82124" tIns="41061" rIns="82124" bIns="41061" anchor="ctr"/>
            <a:lstStyle/>
            <a:p>
              <a:pPr algn="ctr" defTabSz="814065">
                <a:lnSpc>
                  <a:spcPct val="90000"/>
                </a:lnSpc>
                <a:buClr>
                  <a:srgbClr val="0096D6"/>
                </a:buClr>
              </a:pPr>
              <a:endParaRPr lang="en-US" sz="2400" dirty="0">
                <a:solidFill>
                  <a:srgbClr val="0096D6"/>
                </a:solidFill>
                <a:ea typeface="MS PGothic" charset="-128"/>
                <a:sym typeface="Arial" charset="0"/>
              </a:endParaRPr>
            </a:p>
          </p:txBody>
        </p:sp>
        <p:sp>
          <p:nvSpPr>
            <p:cNvPr id="53" name="Rectangle 106"/>
            <p:cNvSpPr>
              <a:spLocks noChangeArrowheads="1"/>
            </p:cNvSpPr>
            <p:nvPr/>
          </p:nvSpPr>
          <p:spPr bwMode="auto">
            <a:xfrm>
              <a:off x="4316" y="2894"/>
              <a:ext cx="113" cy="28"/>
            </a:xfrm>
            <a:prstGeom prst="rect">
              <a:avLst/>
            </a:prstGeom>
            <a:solidFill>
              <a:srgbClr val="000000"/>
            </a:solidFill>
            <a:ln w="9525">
              <a:solidFill>
                <a:srgbClr val="7F7F7F"/>
              </a:solidFill>
              <a:round/>
              <a:headEnd/>
              <a:tailEnd/>
            </a:ln>
          </p:spPr>
          <p:txBody>
            <a:bodyPr wrap="none" lIns="82124" tIns="41061" rIns="82124" bIns="41061" anchor="ctr"/>
            <a:lstStyle/>
            <a:p>
              <a:pPr algn="ctr" defTabSz="814065">
                <a:lnSpc>
                  <a:spcPct val="90000"/>
                </a:lnSpc>
                <a:buClr>
                  <a:srgbClr val="0096D6"/>
                </a:buClr>
              </a:pPr>
              <a:endParaRPr lang="en-US" sz="2400">
                <a:solidFill>
                  <a:srgbClr val="0096D6"/>
                </a:solidFill>
                <a:ea typeface="MS PGothic" charset="-128"/>
                <a:sym typeface="Arial" charset="0"/>
              </a:endParaRPr>
            </a:p>
          </p:txBody>
        </p:sp>
        <p:sp>
          <p:nvSpPr>
            <p:cNvPr id="54" name="Rectangle 107"/>
            <p:cNvSpPr>
              <a:spLocks noChangeArrowheads="1"/>
            </p:cNvSpPr>
            <p:nvPr/>
          </p:nvSpPr>
          <p:spPr bwMode="auto">
            <a:xfrm>
              <a:off x="4627" y="2893"/>
              <a:ext cx="113" cy="15"/>
            </a:xfrm>
            <a:prstGeom prst="rect">
              <a:avLst/>
            </a:prstGeom>
            <a:solidFill>
              <a:srgbClr val="000000"/>
            </a:solidFill>
            <a:ln w="9525">
              <a:solidFill>
                <a:srgbClr val="7F7F7F"/>
              </a:solidFill>
              <a:round/>
              <a:headEnd/>
              <a:tailEnd/>
            </a:ln>
          </p:spPr>
          <p:txBody>
            <a:bodyPr wrap="none" lIns="82124" tIns="41061" rIns="82124" bIns="41061" anchor="ctr"/>
            <a:lstStyle/>
            <a:p>
              <a:pPr algn="ctr" defTabSz="814065">
                <a:lnSpc>
                  <a:spcPct val="90000"/>
                </a:lnSpc>
                <a:buClr>
                  <a:srgbClr val="0096D6"/>
                </a:buClr>
              </a:pPr>
              <a:endParaRPr lang="en-US" sz="2400">
                <a:solidFill>
                  <a:srgbClr val="0096D6"/>
                </a:solidFill>
                <a:ea typeface="MS PGothic" charset="-128"/>
                <a:sym typeface="Arial" charset="0"/>
              </a:endParaRPr>
            </a:p>
          </p:txBody>
        </p:sp>
        <p:sp>
          <p:nvSpPr>
            <p:cNvPr id="55" name="Rectangle 108"/>
            <p:cNvSpPr>
              <a:spLocks noChangeArrowheads="1"/>
            </p:cNvSpPr>
            <p:nvPr/>
          </p:nvSpPr>
          <p:spPr bwMode="auto">
            <a:xfrm>
              <a:off x="4627" y="2924"/>
              <a:ext cx="113" cy="15"/>
            </a:xfrm>
            <a:prstGeom prst="rect">
              <a:avLst/>
            </a:prstGeom>
            <a:solidFill>
              <a:srgbClr val="000000"/>
            </a:solidFill>
            <a:ln w="9525">
              <a:solidFill>
                <a:srgbClr val="7F7F7F"/>
              </a:solidFill>
              <a:round/>
              <a:headEnd/>
              <a:tailEnd/>
            </a:ln>
          </p:spPr>
          <p:txBody>
            <a:bodyPr wrap="none" lIns="82124" tIns="41061" rIns="82124" bIns="41061" anchor="ctr"/>
            <a:lstStyle/>
            <a:p>
              <a:pPr algn="ctr" defTabSz="814065">
                <a:lnSpc>
                  <a:spcPct val="90000"/>
                </a:lnSpc>
                <a:buClr>
                  <a:srgbClr val="0096D6"/>
                </a:buClr>
              </a:pPr>
              <a:endParaRPr lang="en-US" sz="2400">
                <a:solidFill>
                  <a:srgbClr val="0096D6"/>
                </a:solidFill>
                <a:ea typeface="MS PGothic" charset="-128"/>
                <a:sym typeface="Arial" charset="0"/>
              </a:endParaRPr>
            </a:p>
          </p:txBody>
        </p:sp>
      </p:grpSp>
      <p:grpSp>
        <p:nvGrpSpPr>
          <p:cNvPr id="56" name="Group 55"/>
          <p:cNvGrpSpPr/>
          <p:nvPr/>
        </p:nvGrpSpPr>
        <p:grpSpPr>
          <a:xfrm>
            <a:off x="969825" y="4759590"/>
            <a:ext cx="1645920" cy="274320"/>
            <a:chOff x="1113064" y="6583680"/>
            <a:chExt cx="1645920" cy="274320"/>
          </a:xfrm>
        </p:grpSpPr>
        <p:sp>
          <p:nvSpPr>
            <p:cNvPr id="57" name="Rounded Rectangle 70"/>
            <p:cNvSpPr>
              <a:spLocks noChangeArrowheads="1"/>
            </p:cNvSpPr>
            <p:nvPr/>
          </p:nvSpPr>
          <p:spPr bwMode="auto">
            <a:xfrm>
              <a:off x="1113064" y="6583680"/>
              <a:ext cx="1645920" cy="274320"/>
            </a:xfrm>
            <a:prstGeom prst="roundRect">
              <a:avLst>
                <a:gd name="adj" fmla="val 7528"/>
              </a:avLst>
            </a:prstGeom>
            <a:ln>
              <a:solidFill>
                <a:schemeClr val="bg1">
                  <a:lumMod val="50000"/>
                </a:schemeClr>
              </a:solidFill>
              <a:headEnd/>
              <a:tailEnd/>
            </a:ln>
          </p:spPr>
          <p:style>
            <a:lnRef idx="1">
              <a:schemeClr val="accent4"/>
            </a:lnRef>
            <a:fillRef idx="1001">
              <a:schemeClr val="lt1"/>
            </a:fillRef>
            <a:effectRef idx="1">
              <a:schemeClr val="accent4"/>
            </a:effectRef>
            <a:fontRef idx="minor">
              <a:schemeClr val="dk1"/>
            </a:fontRef>
          </p:style>
          <p:txBody>
            <a:bodyPr lIns="130351" tIns="65174" rIns="130351" bIns="145138" anchor="b"/>
            <a:lstStyle/>
            <a:p>
              <a:pPr algn="ctr">
                <a:buClr>
                  <a:srgbClr val="7F7F7F"/>
                </a:buClr>
                <a:buFont typeface="Arial" charset="0"/>
                <a:buNone/>
              </a:pPr>
              <a:r>
                <a:rPr lang="en-US" sz="1000">
                  <a:solidFill>
                    <a:srgbClr val="7F7F7F"/>
                  </a:solidFill>
                  <a:ea typeface="MS PGothic" charset="-128"/>
                  <a:sym typeface="Arial" charset="0"/>
                </a:rPr>
                <a:t>                </a:t>
              </a:r>
            </a:p>
          </p:txBody>
        </p:sp>
        <p:pic>
          <p:nvPicPr>
            <p:cNvPr id="58" name="Picture 8" descr="http://www.ishoponline.co.za/content/images/thumbs/0039465_microsoft_windows_server_2012_5_devices_ca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677" b="41843"/>
            <a:stretch/>
          </p:blipFill>
          <p:spPr bwMode="auto">
            <a:xfrm>
              <a:off x="1161659" y="6599756"/>
              <a:ext cx="1567027" cy="258244"/>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Box 58"/>
          <p:cNvSpPr txBox="1"/>
          <p:nvPr/>
        </p:nvSpPr>
        <p:spPr>
          <a:xfrm>
            <a:off x="1731825" y="5156780"/>
            <a:ext cx="914400" cy="230822"/>
          </a:xfrm>
          <a:prstGeom prst="rect">
            <a:avLst/>
          </a:prstGeom>
          <a:noFill/>
        </p:spPr>
        <p:txBody>
          <a:bodyPr wrap="square" lIns="91430" tIns="45715" rIns="91430" bIns="45715" rtlCol="0">
            <a:spAutoFit/>
          </a:bodyPr>
          <a:lstStyle/>
          <a:p>
            <a:r>
              <a:rPr lang="en-US" sz="900" dirty="0" err="1">
                <a:solidFill>
                  <a:schemeClr val="bg1">
                    <a:lumMod val="50000"/>
                  </a:schemeClr>
                </a:solidFill>
              </a:rPr>
              <a:t>PNICs</a:t>
            </a:r>
            <a:endParaRPr lang="en-US" sz="900" dirty="0">
              <a:solidFill>
                <a:schemeClr val="bg1">
                  <a:lumMod val="50000"/>
                </a:schemeClr>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3756" y="3972664"/>
            <a:ext cx="5212316" cy="2065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 name="Picture 60" descr="SCVMM_Screenshots2.docx (Read-Only)-8.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4750" y="1507336"/>
            <a:ext cx="3840297" cy="2333392"/>
          </a:xfrm>
          <a:prstGeom prst="rect">
            <a:avLst/>
          </a:prstGeom>
        </p:spPr>
      </p:pic>
      <p:sp>
        <p:nvSpPr>
          <p:cNvPr id="62" name="Rounded Rectangle 61"/>
          <p:cNvSpPr/>
          <p:nvPr/>
        </p:nvSpPr>
        <p:spPr>
          <a:xfrm>
            <a:off x="5265316" y="3205957"/>
            <a:ext cx="2554811" cy="268966"/>
          </a:xfrm>
          <a:prstGeom prst="roundRect">
            <a:avLst/>
          </a:prstGeom>
          <a:noFill/>
          <a:ln w="31750">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dirty="0" smtClean="0"/>
          </a:p>
        </p:txBody>
      </p:sp>
    </p:spTree>
    <p:extLst>
      <p:ext uri="{BB962C8B-B14F-4D97-AF65-F5344CB8AC3E}">
        <p14:creationId xmlns:p14="http://schemas.microsoft.com/office/powerpoint/2010/main" val="6451456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1"/>
                                        </p:tgtEl>
                                        <p:attrNameLst>
                                          <p:attrName>style.visibility</p:attrName>
                                        </p:attrNameLst>
                                      </p:cBhvr>
                                      <p:to>
                                        <p:strVal val="visible"/>
                                      </p:to>
                                    </p:set>
                                    <p:animEffect transition="in" filter="fade">
                                      <p:cBhvr>
                                        <p:cTn id="14" dur="1000"/>
                                        <p:tgtEl>
                                          <p:spTgt spid="61"/>
                                        </p:tgtEl>
                                      </p:cBhvr>
                                    </p:animEffect>
                                    <p:anim calcmode="lin" valueType="num">
                                      <p:cBhvr>
                                        <p:cTn id="15" dur="1000" fill="hold"/>
                                        <p:tgtEl>
                                          <p:spTgt spid="61"/>
                                        </p:tgtEl>
                                        <p:attrNameLst>
                                          <p:attrName>ppt_x</p:attrName>
                                        </p:attrNameLst>
                                      </p:cBhvr>
                                      <p:tavLst>
                                        <p:tav tm="0">
                                          <p:val>
                                            <p:strVal val="#ppt_x"/>
                                          </p:val>
                                        </p:tav>
                                        <p:tav tm="100000">
                                          <p:val>
                                            <p:strVal val="#ppt_x"/>
                                          </p:val>
                                        </p:tav>
                                      </p:tavLst>
                                    </p:anim>
                                    <p:anim calcmode="lin" valueType="num">
                                      <p:cBhvr>
                                        <p:cTn id="16"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a:t>
            </a:r>
            <a:r>
              <a:rPr lang="en-US" dirty="0" err="1"/>
              <a:t>SCVMM</a:t>
            </a:r>
            <a:r>
              <a:rPr lang="en-US" dirty="0"/>
              <a:t> Networking </a:t>
            </a:r>
            <a:r>
              <a:rPr lang="en-US" dirty="0" smtClean="0"/>
              <a:t>Concepts</a:t>
            </a:r>
            <a:br>
              <a:rPr lang="en-US" dirty="0" smtClean="0"/>
            </a:br>
            <a:r>
              <a:rPr lang="en-US" sz="2400" dirty="0"/>
              <a:t>Associating </a:t>
            </a:r>
            <a:r>
              <a:rPr lang="en-US" sz="2400" dirty="0" err="1"/>
              <a:t>VM</a:t>
            </a:r>
            <a:r>
              <a:rPr lang="en-US" sz="2400" dirty="0"/>
              <a:t> </a:t>
            </a:r>
            <a:r>
              <a:rPr lang="en-US" sz="2400" dirty="0" err="1"/>
              <a:t>VNICs</a:t>
            </a:r>
            <a:r>
              <a:rPr lang="en-US" sz="2400" dirty="0"/>
              <a:t> to </a:t>
            </a:r>
            <a:r>
              <a:rPr lang="en-US" sz="2400" dirty="0" err="1"/>
              <a:t>VM</a:t>
            </a:r>
            <a:r>
              <a:rPr lang="en-US" sz="2400" dirty="0"/>
              <a:t> Networks &amp; </a:t>
            </a:r>
            <a:r>
              <a:rPr lang="en-US" sz="2400" dirty="0" smtClean="0"/>
              <a:t>Port-classifications</a:t>
            </a:r>
            <a:endParaRPr lang="en-US" sz="2400" dirty="0"/>
          </a:p>
        </p:txBody>
      </p:sp>
      <p:sp>
        <p:nvSpPr>
          <p:cNvPr id="4" name="Text Placeholder 3"/>
          <p:cNvSpPr>
            <a:spLocks noGrp="1"/>
          </p:cNvSpPr>
          <p:nvPr>
            <p:ph type="body" sz="quarter" idx="4294967295"/>
          </p:nvPr>
        </p:nvSpPr>
        <p:spPr>
          <a:xfrm>
            <a:off x="438850" y="1676400"/>
            <a:ext cx="5064125" cy="3865089"/>
          </a:xfrm>
        </p:spPr>
        <p:txBody>
          <a:bodyPr/>
          <a:lstStyle/>
          <a:p>
            <a:r>
              <a:rPr lang="en-US" dirty="0"/>
              <a:t>Choose network</a:t>
            </a:r>
          </a:p>
          <a:p>
            <a:pPr lvl="1"/>
            <a:r>
              <a:rPr lang="en-US" dirty="0" err="1"/>
              <a:t>VM</a:t>
            </a:r>
            <a:r>
              <a:rPr lang="en-US" dirty="0"/>
              <a:t> Network</a:t>
            </a:r>
          </a:p>
          <a:p>
            <a:pPr lvl="1"/>
            <a:r>
              <a:rPr lang="en-US" dirty="0" err="1"/>
              <a:t>VM</a:t>
            </a:r>
            <a:r>
              <a:rPr lang="en-US" dirty="0"/>
              <a:t> Subnet is tied to the Network (1:1)</a:t>
            </a:r>
          </a:p>
          <a:p>
            <a:r>
              <a:rPr lang="en-US" dirty="0"/>
              <a:t>Choose IP address type </a:t>
            </a:r>
            <a:endParaRPr lang="en-US" dirty="0" smtClean="0"/>
          </a:p>
          <a:p>
            <a:pPr lvl="1"/>
            <a:r>
              <a:rPr lang="en-US" dirty="0" smtClean="0"/>
              <a:t>Can be dynamic (</a:t>
            </a:r>
            <a:r>
              <a:rPr lang="en-US" dirty="0" err="1" smtClean="0"/>
              <a:t>DHCP</a:t>
            </a:r>
            <a:r>
              <a:rPr lang="en-US" dirty="0" smtClean="0"/>
              <a:t>) </a:t>
            </a:r>
            <a:r>
              <a:rPr lang="en-US" dirty="0"/>
              <a:t>or statically </a:t>
            </a:r>
            <a:r>
              <a:rPr lang="en-US" dirty="0" smtClean="0"/>
              <a:t>assigned</a:t>
            </a:r>
            <a:endParaRPr lang="en-US" dirty="0"/>
          </a:p>
          <a:p>
            <a:pPr lvl="1"/>
            <a:r>
              <a:rPr lang="en-US" dirty="0"/>
              <a:t>Choose IP pool for static </a:t>
            </a:r>
            <a:r>
              <a:rPr lang="en-US" dirty="0" err="1"/>
              <a:t>IPs</a:t>
            </a:r>
            <a:endParaRPr lang="en-US" dirty="0"/>
          </a:p>
          <a:p>
            <a:r>
              <a:rPr lang="en-US" dirty="0"/>
              <a:t>Choose Port Profile Classification</a:t>
            </a:r>
          </a:p>
          <a:p>
            <a:pPr lvl="1"/>
            <a:r>
              <a:rPr lang="en-US" dirty="0"/>
              <a:t>Policy (</a:t>
            </a:r>
            <a:r>
              <a:rPr lang="en-US" dirty="0" err="1"/>
              <a:t>QoS</a:t>
            </a:r>
            <a:r>
              <a:rPr lang="en-US" dirty="0"/>
              <a:t>, Security, Monitoring)</a:t>
            </a:r>
          </a:p>
          <a:p>
            <a:pPr lvl="1"/>
            <a:r>
              <a:rPr lang="en-US" dirty="0"/>
              <a:t>A Classification refers to a Port Profile</a:t>
            </a:r>
          </a:p>
        </p:txBody>
      </p:sp>
      <p:pic>
        <p:nvPicPr>
          <p:cNvPr id="8" name="Picture 7" descr="SCVMM_Screenshots2.docx (Read-Only)-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8473" y="1676401"/>
            <a:ext cx="3300090" cy="4076700"/>
          </a:xfrm>
          <a:prstGeom prst="rect">
            <a:avLst/>
          </a:prstGeom>
        </p:spPr>
      </p:pic>
      <p:sp>
        <p:nvSpPr>
          <p:cNvPr id="7" name="Rounded Rectangle 6"/>
          <p:cNvSpPr/>
          <p:nvPr/>
        </p:nvSpPr>
        <p:spPr>
          <a:xfrm>
            <a:off x="5671509" y="2474535"/>
            <a:ext cx="2554811" cy="268966"/>
          </a:xfrm>
          <a:prstGeom prst="roundRect">
            <a:avLst/>
          </a:prstGeom>
          <a:noFill/>
          <a:ln w="31750">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dirty="0" smtClean="0"/>
          </a:p>
        </p:txBody>
      </p:sp>
      <p:sp>
        <p:nvSpPr>
          <p:cNvPr id="9" name="Rounded Rectangle 8"/>
          <p:cNvSpPr/>
          <p:nvPr/>
        </p:nvSpPr>
        <p:spPr>
          <a:xfrm>
            <a:off x="5671509" y="3109593"/>
            <a:ext cx="2554811" cy="510997"/>
          </a:xfrm>
          <a:prstGeom prst="roundRect">
            <a:avLst/>
          </a:prstGeom>
          <a:noFill/>
          <a:ln w="31750">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dirty="0" smtClean="0"/>
          </a:p>
        </p:txBody>
      </p:sp>
      <p:sp>
        <p:nvSpPr>
          <p:cNvPr id="10" name="Rounded Rectangle 9"/>
          <p:cNvSpPr/>
          <p:nvPr/>
        </p:nvSpPr>
        <p:spPr>
          <a:xfrm>
            <a:off x="5657360" y="5407007"/>
            <a:ext cx="2554811" cy="268966"/>
          </a:xfrm>
          <a:prstGeom prst="roundRect">
            <a:avLst/>
          </a:prstGeom>
          <a:noFill/>
          <a:ln w="31750">
            <a:solidFill>
              <a:srgbClr val="FF0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dirty="0" smtClean="0"/>
          </a:p>
        </p:txBody>
      </p:sp>
    </p:spTree>
    <p:extLst>
      <p:ext uri="{BB962C8B-B14F-4D97-AF65-F5344CB8AC3E}">
        <p14:creationId xmlns:p14="http://schemas.microsoft.com/office/powerpoint/2010/main" val="507304780"/>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n 14"/>
          <p:cNvSpPr/>
          <p:nvPr/>
        </p:nvSpPr>
        <p:spPr>
          <a:xfrm rot="5400000">
            <a:off x="3265171" y="1410389"/>
            <a:ext cx="2303182" cy="6153643"/>
          </a:xfrm>
          <a:prstGeom prst="can">
            <a:avLst>
              <a:gd name="adj" fmla="val 18821"/>
            </a:avLst>
          </a:prstGeom>
          <a:solidFill>
            <a:schemeClr val="bg1">
              <a:lumMod val="95000"/>
            </a:schemeClr>
          </a:solidFill>
          <a:ln>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vert="vert270" lIns="57582" tIns="28791" rIns="57582" bIns="28791" rtlCol="0" anchor="b"/>
          <a:lstStyle/>
          <a:p>
            <a:pPr algn="ctr"/>
            <a:r>
              <a:rPr lang="en-US" dirty="0">
                <a:solidFill>
                  <a:schemeClr val="bg1">
                    <a:lumMod val="50000"/>
                  </a:schemeClr>
                </a:solidFill>
              </a:rPr>
              <a:t>Logical Network </a:t>
            </a:r>
            <a:r>
              <a:rPr lang="en-US" b="1" dirty="0">
                <a:solidFill>
                  <a:schemeClr val="bg1">
                    <a:lumMod val="50000"/>
                  </a:schemeClr>
                </a:solidFill>
              </a:rPr>
              <a:t>‘DMZ’</a:t>
            </a:r>
          </a:p>
        </p:txBody>
      </p:sp>
      <p:sp>
        <p:nvSpPr>
          <p:cNvPr id="2" name="Title 1"/>
          <p:cNvSpPr>
            <a:spLocks noGrp="1"/>
          </p:cNvSpPr>
          <p:nvPr>
            <p:ph type="title"/>
          </p:nvPr>
        </p:nvSpPr>
        <p:spPr/>
        <p:txBody>
          <a:bodyPr/>
          <a:lstStyle/>
          <a:p>
            <a:r>
              <a:rPr lang="en-US" dirty="0"/>
              <a:t>Microsoft </a:t>
            </a:r>
            <a:r>
              <a:rPr lang="en-US" dirty="0" err="1"/>
              <a:t>SCVMM</a:t>
            </a:r>
            <a:r>
              <a:rPr lang="en-US" dirty="0"/>
              <a:t> Networking Concepts</a:t>
            </a:r>
            <a:br>
              <a:rPr lang="en-US" dirty="0"/>
            </a:br>
            <a:r>
              <a:rPr lang="en-US" sz="2400" dirty="0"/>
              <a:t>Putting everything </a:t>
            </a:r>
            <a:r>
              <a:rPr lang="en-US" sz="2400" dirty="0" smtClean="0"/>
              <a:t>together</a:t>
            </a:r>
            <a:endParaRPr lang="en-US" sz="2400" dirty="0"/>
          </a:p>
        </p:txBody>
      </p:sp>
      <p:sp>
        <p:nvSpPr>
          <p:cNvPr id="5" name="Slide Number Placeholder 4"/>
          <p:cNvSpPr>
            <a:spLocks noGrp="1"/>
          </p:cNvSpPr>
          <p:nvPr>
            <p:ph type="sldNum" sz="quarter" idx="4294967295"/>
          </p:nvPr>
        </p:nvSpPr>
        <p:spPr>
          <a:xfrm>
            <a:off x="8858250" y="6553200"/>
            <a:ext cx="285750" cy="363538"/>
          </a:xfrm>
          <a:prstGeom prst="rect">
            <a:avLst/>
          </a:prstGeom>
        </p:spPr>
        <p:txBody>
          <a:bodyPr lIns="75301" tIns="37650" rIns="75301" bIns="37650"/>
          <a:lstStyle/>
          <a:p>
            <a:fld id="{2F5CCB13-0A32-4557-88E9-079F0C330695}" type="slidenum">
              <a:rPr lang="en-US" smtClean="0"/>
              <a:pPr/>
              <a:t>26</a:t>
            </a:fld>
            <a:endParaRPr lang="en-US" dirty="0"/>
          </a:p>
        </p:txBody>
      </p:sp>
      <p:sp>
        <p:nvSpPr>
          <p:cNvPr id="7" name="Can 6"/>
          <p:cNvSpPr/>
          <p:nvPr/>
        </p:nvSpPr>
        <p:spPr>
          <a:xfrm rot="5400000">
            <a:off x="1904006" y="2991397"/>
            <a:ext cx="1843534" cy="2689274"/>
          </a:xfrm>
          <a:prstGeom prst="can">
            <a:avLst>
              <a:gd name="adj" fmla="val 18305"/>
            </a:avLst>
          </a:prstGeom>
          <a:solidFill>
            <a:schemeClr val="bg1">
              <a:lumMod val="85000"/>
            </a:schemeClr>
          </a:solidFill>
          <a:ln>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vert="vert270" lIns="57582" tIns="28791" rIns="57582" bIns="28791" rtlCol="0" anchor="b"/>
          <a:lstStyle/>
          <a:p>
            <a:pPr algn="ctr"/>
            <a:r>
              <a:rPr lang="en-US" sz="1400" dirty="0" smtClean="0">
                <a:solidFill>
                  <a:schemeClr val="bg1">
                    <a:lumMod val="50000"/>
                  </a:schemeClr>
                </a:solidFill>
              </a:rPr>
              <a:t>Network-site ‘</a:t>
            </a:r>
            <a:r>
              <a:rPr lang="en-US" sz="1400" b="1" dirty="0" err="1" smtClean="0">
                <a:solidFill>
                  <a:schemeClr val="bg1">
                    <a:lumMod val="50000"/>
                  </a:schemeClr>
                </a:solidFill>
              </a:rPr>
              <a:t>DMZ_POD1</a:t>
            </a:r>
            <a:r>
              <a:rPr lang="en-US" sz="1400" dirty="0">
                <a:solidFill>
                  <a:schemeClr val="bg1">
                    <a:lumMod val="50000"/>
                  </a:schemeClr>
                </a:solidFill>
              </a:rPr>
              <a:t>’</a:t>
            </a:r>
          </a:p>
        </p:txBody>
      </p:sp>
      <p:sp>
        <p:nvSpPr>
          <p:cNvPr id="8" name="Can 7"/>
          <p:cNvSpPr/>
          <p:nvPr/>
        </p:nvSpPr>
        <p:spPr>
          <a:xfrm rot="5400000">
            <a:off x="2521914" y="2689434"/>
            <a:ext cx="358621" cy="2016956"/>
          </a:xfrm>
          <a:prstGeom prst="can">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vert="vert270" lIns="57582" tIns="28791" rIns="57582" bIns="28791" rtlCol="0" anchor="ctr"/>
          <a:lstStyle/>
          <a:p>
            <a:pPr algn="ctr"/>
            <a:r>
              <a:rPr lang="en-US" sz="1200" dirty="0" err="1" smtClean="0"/>
              <a:t>DMZ_Pod1_Subn1</a:t>
            </a:r>
            <a:endParaRPr lang="en-US" sz="1200" dirty="0"/>
          </a:p>
        </p:txBody>
      </p:sp>
      <p:sp>
        <p:nvSpPr>
          <p:cNvPr id="9" name="Can 8"/>
          <p:cNvSpPr/>
          <p:nvPr/>
        </p:nvSpPr>
        <p:spPr>
          <a:xfrm rot="5400000">
            <a:off x="2533707" y="3144144"/>
            <a:ext cx="358621" cy="2016956"/>
          </a:xfrm>
          <a:prstGeom prst="can">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vert="vert270" lIns="57582" tIns="28791" rIns="57582" bIns="28791" rtlCol="0" anchor="ctr"/>
          <a:lstStyle/>
          <a:p>
            <a:pPr algn="ctr"/>
            <a:r>
              <a:rPr lang="en-US" sz="1200" dirty="0" err="1" smtClean="0"/>
              <a:t>DMZ_Pod1_Subn2</a:t>
            </a:r>
            <a:endParaRPr lang="en-US" sz="1200" dirty="0"/>
          </a:p>
        </p:txBody>
      </p:sp>
      <p:sp>
        <p:nvSpPr>
          <p:cNvPr id="10" name="Can 9"/>
          <p:cNvSpPr/>
          <p:nvPr/>
        </p:nvSpPr>
        <p:spPr>
          <a:xfrm rot="5400000">
            <a:off x="2533708" y="3590736"/>
            <a:ext cx="358621" cy="2016956"/>
          </a:xfrm>
          <a:prstGeom prst="can">
            <a:avLst/>
          </a:prstGeom>
          <a:ln>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vert="vert270" lIns="57582" tIns="28791" rIns="57582" bIns="28791" rtlCol="0" anchor="ctr"/>
          <a:lstStyle/>
          <a:p>
            <a:pPr algn="ctr"/>
            <a:r>
              <a:rPr lang="en-US" sz="1200" dirty="0" err="1" smtClean="0"/>
              <a:t>DMZ_Pod1_Subn3</a:t>
            </a:r>
            <a:endParaRPr lang="en-US" sz="1200" dirty="0"/>
          </a:p>
        </p:txBody>
      </p:sp>
      <p:sp>
        <p:nvSpPr>
          <p:cNvPr id="11" name="Can 10"/>
          <p:cNvSpPr/>
          <p:nvPr/>
        </p:nvSpPr>
        <p:spPr>
          <a:xfrm rot="5400000">
            <a:off x="4593827" y="2990849"/>
            <a:ext cx="1843536" cy="2690369"/>
          </a:xfrm>
          <a:prstGeom prst="can">
            <a:avLst>
              <a:gd name="adj" fmla="val 19049"/>
            </a:avLst>
          </a:prstGeom>
          <a:solidFill>
            <a:schemeClr val="bg1">
              <a:lumMod val="65000"/>
            </a:schemeClr>
          </a:solidFill>
          <a:ln>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vert="vert270" lIns="57582" tIns="28791" rIns="57582" bIns="28791" rtlCol="0" anchor="b"/>
          <a:lstStyle/>
          <a:p>
            <a:pPr algn="ctr"/>
            <a:r>
              <a:rPr lang="en-US" sz="1400" dirty="0" smtClean="0">
                <a:solidFill>
                  <a:schemeClr val="bg1"/>
                </a:solidFill>
              </a:rPr>
              <a:t>Network-site </a:t>
            </a:r>
            <a:r>
              <a:rPr lang="en-US" sz="1400" b="1" dirty="0" smtClean="0">
                <a:solidFill>
                  <a:schemeClr val="bg1"/>
                </a:solidFill>
              </a:rPr>
              <a:t>‘</a:t>
            </a:r>
            <a:r>
              <a:rPr lang="en-US" sz="1400" b="1" dirty="0" err="1" smtClean="0">
                <a:solidFill>
                  <a:schemeClr val="bg1"/>
                </a:solidFill>
              </a:rPr>
              <a:t>DMZ_POD2</a:t>
            </a:r>
            <a:r>
              <a:rPr lang="en-US" sz="1400" dirty="0">
                <a:solidFill>
                  <a:schemeClr val="bg1"/>
                </a:solidFill>
              </a:rPr>
              <a:t>’</a:t>
            </a:r>
          </a:p>
        </p:txBody>
      </p:sp>
      <p:sp>
        <p:nvSpPr>
          <p:cNvPr id="303" name="Can 302"/>
          <p:cNvSpPr/>
          <p:nvPr/>
        </p:nvSpPr>
        <p:spPr>
          <a:xfrm rot="5400000">
            <a:off x="5164184" y="2689434"/>
            <a:ext cx="358621" cy="2016956"/>
          </a:xfrm>
          <a:prstGeom prst="can">
            <a:avLst/>
          </a:prstGeom>
          <a:ln>
            <a:solidFill>
              <a:schemeClr val="bg1">
                <a:lumMod val="50000"/>
              </a:schemeClr>
            </a:solidFill>
          </a:ln>
        </p:spPr>
        <p:style>
          <a:lnRef idx="2">
            <a:schemeClr val="accent2"/>
          </a:lnRef>
          <a:fillRef idx="1">
            <a:schemeClr val="lt1"/>
          </a:fillRef>
          <a:effectRef idx="0">
            <a:schemeClr val="accent2"/>
          </a:effectRef>
          <a:fontRef idx="minor">
            <a:schemeClr val="dk1"/>
          </a:fontRef>
        </p:style>
        <p:txBody>
          <a:bodyPr vert="vert270" lIns="57582" tIns="28791" rIns="57582" bIns="28791" rtlCol="0" anchor="ctr"/>
          <a:lstStyle/>
          <a:p>
            <a:pPr algn="ctr"/>
            <a:r>
              <a:rPr lang="en-US" sz="1200" dirty="0" err="1" smtClean="0"/>
              <a:t>DMZ_Podz2_Subnet1</a:t>
            </a:r>
            <a:endParaRPr lang="en-US" sz="1200" dirty="0"/>
          </a:p>
        </p:txBody>
      </p:sp>
      <p:sp>
        <p:nvSpPr>
          <p:cNvPr id="304" name="Can 303"/>
          <p:cNvSpPr/>
          <p:nvPr/>
        </p:nvSpPr>
        <p:spPr>
          <a:xfrm rot="5400000">
            <a:off x="5164182" y="3140085"/>
            <a:ext cx="358621" cy="2016956"/>
          </a:xfrm>
          <a:prstGeom prst="can">
            <a:avLst/>
          </a:prstGeom>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vert="vert270" lIns="57582" tIns="28791" rIns="57582" bIns="28791" rtlCol="0" anchor="ctr"/>
          <a:lstStyle/>
          <a:p>
            <a:pPr algn="ctr"/>
            <a:r>
              <a:rPr lang="en-US" sz="1200" dirty="0"/>
              <a:t> </a:t>
            </a:r>
            <a:r>
              <a:rPr lang="en-US" sz="1200" dirty="0" err="1"/>
              <a:t>DMZ_Pod2_Subnet2</a:t>
            </a:r>
            <a:endParaRPr lang="en-US" sz="1200" dirty="0"/>
          </a:p>
        </p:txBody>
      </p:sp>
      <p:sp>
        <p:nvSpPr>
          <p:cNvPr id="305" name="Can 304"/>
          <p:cNvSpPr/>
          <p:nvPr/>
        </p:nvSpPr>
        <p:spPr>
          <a:xfrm rot="5400000">
            <a:off x="5164183" y="3590736"/>
            <a:ext cx="358621" cy="2016956"/>
          </a:xfrm>
          <a:prstGeom prst="can">
            <a:avLst/>
          </a:prstGeom>
          <a:ln>
            <a:solidFill>
              <a:schemeClr val="bg1">
                <a:lumMod val="50000"/>
              </a:schemeClr>
            </a:solidFill>
          </a:ln>
        </p:spPr>
        <p:style>
          <a:lnRef idx="2">
            <a:schemeClr val="accent4"/>
          </a:lnRef>
          <a:fillRef idx="1">
            <a:schemeClr val="lt1"/>
          </a:fillRef>
          <a:effectRef idx="0">
            <a:schemeClr val="accent4"/>
          </a:effectRef>
          <a:fontRef idx="minor">
            <a:schemeClr val="dk1"/>
          </a:fontRef>
        </p:style>
        <p:txBody>
          <a:bodyPr vert="vert270" lIns="57582" tIns="28791" rIns="57582" bIns="28791" rtlCol="0" anchor="ctr"/>
          <a:lstStyle/>
          <a:p>
            <a:pPr algn="ctr"/>
            <a:r>
              <a:rPr lang="en-US" sz="1200" dirty="0" err="1"/>
              <a:t>DMZ_Pod2_Subnet3</a:t>
            </a:r>
            <a:endParaRPr lang="en-US" sz="1200" dirty="0"/>
          </a:p>
        </p:txBody>
      </p:sp>
      <p:grpSp>
        <p:nvGrpSpPr>
          <p:cNvPr id="278" name="Group 277"/>
          <p:cNvGrpSpPr/>
          <p:nvPr/>
        </p:nvGrpSpPr>
        <p:grpSpPr>
          <a:xfrm>
            <a:off x="1456902" y="1865515"/>
            <a:ext cx="1540564" cy="1470104"/>
            <a:chOff x="1981488" y="2549203"/>
            <a:chExt cx="2095274" cy="1499370"/>
          </a:xfrm>
        </p:grpSpPr>
        <p:sp>
          <p:nvSpPr>
            <p:cNvPr id="135" name="TextBox 134"/>
            <p:cNvSpPr txBox="1"/>
            <p:nvPr/>
          </p:nvSpPr>
          <p:spPr>
            <a:xfrm>
              <a:off x="2152551" y="2549203"/>
              <a:ext cx="1721840" cy="323135"/>
            </a:xfrm>
            <a:prstGeom prst="rect">
              <a:avLst/>
            </a:prstGeom>
            <a:noFill/>
          </p:spPr>
          <p:txBody>
            <a:bodyPr wrap="square" lIns="69923" tIns="34962" rIns="69923" bIns="34962" rtlCol="0" anchor="ctr">
              <a:spAutoFit/>
            </a:bodyPr>
            <a:lstStyle/>
            <a:p>
              <a:pPr algn="ctr"/>
              <a:r>
                <a:rPr lang="en-US" sz="1600" dirty="0"/>
                <a:t>Clients</a:t>
              </a:r>
            </a:p>
          </p:txBody>
        </p:sp>
        <p:grpSp>
          <p:nvGrpSpPr>
            <p:cNvPr id="277" name="Group 276"/>
            <p:cNvGrpSpPr/>
            <p:nvPr/>
          </p:nvGrpSpPr>
          <p:grpSpPr>
            <a:xfrm>
              <a:off x="1981488" y="2872307"/>
              <a:ext cx="2095274" cy="1176266"/>
              <a:chOff x="1981488" y="2872307"/>
              <a:chExt cx="2095274" cy="1176266"/>
            </a:xfrm>
          </p:grpSpPr>
          <p:cxnSp>
            <p:nvCxnSpPr>
              <p:cNvPr id="134" name="Straight Connector 133"/>
              <p:cNvCxnSpPr>
                <a:stCxn id="150" idx="2"/>
              </p:cNvCxnSpPr>
              <p:nvPr/>
            </p:nvCxnSpPr>
            <p:spPr>
              <a:xfrm>
                <a:off x="3036252" y="3289973"/>
                <a:ext cx="493949" cy="75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49" idx="2"/>
              </p:cNvCxnSpPr>
              <p:nvPr/>
            </p:nvCxnSpPr>
            <p:spPr>
              <a:xfrm>
                <a:off x="2210088" y="3289973"/>
                <a:ext cx="781161" cy="75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55" idx="2"/>
              </p:cNvCxnSpPr>
              <p:nvPr/>
            </p:nvCxnSpPr>
            <p:spPr>
              <a:xfrm>
                <a:off x="3758801" y="3289973"/>
                <a:ext cx="317961" cy="758600"/>
              </a:xfrm>
              <a:prstGeom prst="line">
                <a:avLst/>
              </a:prstGeom>
            </p:spPr>
            <p:style>
              <a:lnRef idx="1">
                <a:schemeClr val="accent1"/>
              </a:lnRef>
              <a:fillRef idx="0">
                <a:schemeClr val="accent1"/>
              </a:fillRef>
              <a:effectRef idx="0">
                <a:schemeClr val="accent1"/>
              </a:effectRef>
              <a:fontRef idx="minor">
                <a:schemeClr val="tx1"/>
              </a:fontRef>
            </p:style>
          </p:cxnSp>
          <p:sp>
            <p:nvSpPr>
              <p:cNvPr id="149" name="Rounded Rectangle 6"/>
              <p:cNvSpPr>
                <a:spLocks noChangeAspect="1"/>
              </p:cNvSpPr>
              <p:nvPr/>
            </p:nvSpPr>
            <p:spPr bwMode="auto">
              <a:xfrm>
                <a:off x="1981488" y="2872307"/>
                <a:ext cx="457200" cy="417666"/>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sp>
            <p:nvSpPr>
              <p:cNvPr id="150" name="Rounded Rectangle 6"/>
              <p:cNvSpPr>
                <a:spLocks noChangeAspect="1"/>
              </p:cNvSpPr>
              <p:nvPr/>
            </p:nvSpPr>
            <p:spPr bwMode="auto">
              <a:xfrm>
                <a:off x="2807652" y="2872307"/>
                <a:ext cx="457200" cy="417666"/>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sp>
            <p:nvSpPr>
              <p:cNvPr id="155" name="Rounded Rectangle 6"/>
              <p:cNvSpPr>
                <a:spLocks noChangeAspect="1"/>
              </p:cNvSpPr>
              <p:nvPr/>
            </p:nvSpPr>
            <p:spPr bwMode="auto">
              <a:xfrm>
                <a:off x="3530201" y="2872307"/>
                <a:ext cx="457200" cy="417666"/>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rgbClr val="002060"/>
                    </a:solidFill>
                    <a:ea typeface="MS PGothic" pitchFamily="34" charset="-128"/>
                  </a:rPr>
                  <a:t>VM</a:t>
                </a:r>
              </a:p>
            </p:txBody>
          </p:sp>
        </p:grpSp>
      </p:grpSp>
      <p:grpSp>
        <p:nvGrpSpPr>
          <p:cNvPr id="24" name="Group 23"/>
          <p:cNvGrpSpPr/>
          <p:nvPr/>
        </p:nvGrpSpPr>
        <p:grpSpPr>
          <a:xfrm>
            <a:off x="193043" y="3512081"/>
            <a:ext cx="1499704" cy="358621"/>
            <a:chOff x="262554" y="4246411"/>
            <a:chExt cx="2039699" cy="365760"/>
          </a:xfrm>
          <a:solidFill>
            <a:schemeClr val="bg1">
              <a:lumMod val="85000"/>
            </a:schemeClr>
          </a:solidFill>
        </p:grpSpPr>
        <p:cxnSp>
          <p:nvCxnSpPr>
            <p:cNvPr id="246" name="Straight Arrow Connector 245"/>
            <p:cNvCxnSpPr>
              <a:stCxn id="23" idx="3"/>
              <a:endCxn id="8" idx="3"/>
            </p:cNvCxnSpPr>
            <p:nvPr/>
          </p:nvCxnSpPr>
          <p:spPr>
            <a:xfrm>
              <a:off x="1359834" y="4429292"/>
              <a:ext cx="942419" cy="6651"/>
            </a:xfrm>
            <a:prstGeom prst="straightConnector1">
              <a:avLst/>
            </a:prstGeom>
            <a:grpFill/>
            <a:ln>
              <a:headEnd type="arrow"/>
              <a:tailEnd type="none"/>
            </a:ln>
          </p:spPr>
          <p:style>
            <a:lnRef idx="1">
              <a:schemeClr val="dk1"/>
            </a:lnRef>
            <a:fillRef idx="0">
              <a:schemeClr val="dk1"/>
            </a:fillRef>
            <a:effectRef idx="0">
              <a:schemeClr val="dk1"/>
            </a:effectRef>
            <a:fontRef idx="minor">
              <a:schemeClr val="tx1"/>
            </a:fontRef>
          </p:style>
        </p:cxnSp>
        <p:sp>
          <p:nvSpPr>
            <p:cNvPr id="23" name="Rectangle 22"/>
            <p:cNvSpPr/>
            <p:nvPr/>
          </p:nvSpPr>
          <p:spPr bwMode="auto">
            <a:xfrm>
              <a:off x="262554" y="4246411"/>
              <a:ext cx="1097280" cy="36576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46637" rIns="0" bIns="46637" numCol="1" rtlCol="0" anchor="ctr" anchorCtr="0" compatLnSpc="1">
              <a:prstTxWarp prst="textNoShape">
                <a:avLst/>
              </a:prstTxWarp>
            </a:bodyPr>
            <a:lstStyle/>
            <a:p>
              <a:pPr algn="ctr" defTabSz="767891"/>
              <a:r>
                <a:rPr lang="en-US" sz="1200" dirty="0">
                  <a:solidFill>
                    <a:schemeClr val="tx1"/>
                  </a:solidFill>
                </a:rPr>
                <a:t>IP-</a:t>
              </a:r>
              <a:r>
                <a:rPr lang="en-US" sz="1200" dirty="0" err="1">
                  <a:solidFill>
                    <a:schemeClr val="tx1"/>
                  </a:solidFill>
                </a:rPr>
                <a:t>Pool1</a:t>
              </a:r>
              <a:endParaRPr lang="en-US" sz="1200" dirty="0">
                <a:solidFill>
                  <a:schemeClr val="tx1"/>
                </a:solidFill>
              </a:endParaRPr>
            </a:p>
          </p:txBody>
        </p:sp>
      </p:grpSp>
      <p:grpSp>
        <p:nvGrpSpPr>
          <p:cNvPr id="25" name="Group 24"/>
          <p:cNvGrpSpPr/>
          <p:nvPr/>
        </p:nvGrpSpPr>
        <p:grpSpPr>
          <a:xfrm>
            <a:off x="183396" y="3966141"/>
            <a:ext cx="1521144" cy="358621"/>
            <a:chOff x="249431" y="4634465"/>
            <a:chExt cx="2068862" cy="365760"/>
          </a:xfrm>
          <a:solidFill>
            <a:schemeClr val="bg1">
              <a:lumMod val="85000"/>
            </a:schemeClr>
          </a:solidFill>
        </p:grpSpPr>
        <p:cxnSp>
          <p:nvCxnSpPr>
            <p:cNvPr id="166" name="Straight Arrow Connector 165"/>
            <p:cNvCxnSpPr>
              <a:stCxn id="167" idx="3"/>
              <a:endCxn id="9" idx="3"/>
            </p:cNvCxnSpPr>
            <p:nvPr/>
          </p:nvCxnSpPr>
          <p:spPr>
            <a:xfrm>
              <a:off x="1346711" y="4817346"/>
              <a:ext cx="971582" cy="7314"/>
            </a:xfrm>
            <a:prstGeom prst="straightConnector1">
              <a:avLst/>
            </a:prstGeom>
            <a:grpFill/>
            <a:ln>
              <a:headEnd type="arrow"/>
              <a:tailEnd type="none"/>
            </a:ln>
          </p:spPr>
          <p:style>
            <a:lnRef idx="1">
              <a:schemeClr val="dk1"/>
            </a:lnRef>
            <a:fillRef idx="0">
              <a:schemeClr val="dk1"/>
            </a:fillRef>
            <a:effectRef idx="0">
              <a:schemeClr val="dk1"/>
            </a:effectRef>
            <a:fontRef idx="minor">
              <a:schemeClr val="tx1"/>
            </a:fontRef>
          </p:style>
        </p:cxnSp>
        <p:sp>
          <p:nvSpPr>
            <p:cNvPr id="167" name="Rectangle 166"/>
            <p:cNvSpPr/>
            <p:nvPr/>
          </p:nvSpPr>
          <p:spPr bwMode="auto">
            <a:xfrm>
              <a:off x="249431" y="4634465"/>
              <a:ext cx="1097280" cy="36576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46637" rIns="0" bIns="46637" numCol="1" rtlCol="0" anchor="ctr" anchorCtr="0" compatLnSpc="1">
              <a:prstTxWarp prst="textNoShape">
                <a:avLst/>
              </a:prstTxWarp>
            </a:bodyPr>
            <a:lstStyle/>
            <a:p>
              <a:pPr algn="ctr" defTabSz="767891"/>
              <a:r>
                <a:rPr lang="en-US" sz="1200" dirty="0">
                  <a:solidFill>
                    <a:schemeClr val="tx1"/>
                  </a:solidFill>
                </a:rPr>
                <a:t>IP-</a:t>
              </a:r>
              <a:r>
                <a:rPr lang="en-US" sz="1200" dirty="0" err="1">
                  <a:solidFill>
                    <a:schemeClr val="tx1"/>
                  </a:solidFill>
                </a:rPr>
                <a:t>Pool2</a:t>
              </a:r>
              <a:endParaRPr lang="en-US" sz="1200" dirty="0">
                <a:solidFill>
                  <a:schemeClr val="tx1"/>
                </a:solidFill>
              </a:endParaRPr>
            </a:p>
          </p:txBody>
        </p:sp>
      </p:grpSp>
      <p:grpSp>
        <p:nvGrpSpPr>
          <p:cNvPr id="26" name="Group 25"/>
          <p:cNvGrpSpPr/>
          <p:nvPr/>
        </p:nvGrpSpPr>
        <p:grpSpPr>
          <a:xfrm>
            <a:off x="167898" y="4434852"/>
            <a:ext cx="1536643" cy="358621"/>
            <a:chOff x="228353" y="5233856"/>
            <a:chExt cx="2089943" cy="365760"/>
          </a:xfrm>
          <a:solidFill>
            <a:schemeClr val="bg1">
              <a:lumMod val="85000"/>
            </a:schemeClr>
          </a:solidFill>
        </p:grpSpPr>
        <p:cxnSp>
          <p:nvCxnSpPr>
            <p:cNvPr id="169" name="Straight Arrow Connector 168"/>
            <p:cNvCxnSpPr>
              <a:stCxn id="170" idx="3"/>
              <a:endCxn id="10" idx="3"/>
            </p:cNvCxnSpPr>
            <p:nvPr/>
          </p:nvCxnSpPr>
          <p:spPr>
            <a:xfrm flipV="1">
              <a:off x="1325631" y="5401491"/>
              <a:ext cx="992665" cy="15246"/>
            </a:xfrm>
            <a:prstGeom prst="straightConnector1">
              <a:avLst/>
            </a:prstGeom>
            <a:grpFill/>
            <a:ln>
              <a:headEnd type="arrow"/>
              <a:tailEnd type="none"/>
            </a:ln>
          </p:spPr>
          <p:style>
            <a:lnRef idx="1">
              <a:schemeClr val="dk1"/>
            </a:lnRef>
            <a:fillRef idx="0">
              <a:schemeClr val="dk1"/>
            </a:fillRef>
            <a:effectRef idx="0">
              <a:schemeClr val="dk1"/>
            </a:effectRef>
            <a:fontRef idx="minor">
              <a:schemeClr val="tx1"/>
            </a:fontRef>
          </p:style>
        </p:cxnSp>
        <p:sp>
          <p:nvSpPr>
            <p:cNvPr id="170" name="Rectangle 169"/>
            <p:cNvSpPr/>
            <p:nvPr/>
          </p:nvSpPr>
          <p:spPr bwMode="auto">
            <a:xfrm>
              <a:off x="228353" y="5233856"/>
              <a:ext cx="1097278" cy="36576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46637" rIns="0" bIns="46637" numCol="1" rtlCol="0" anchor="ctr" anchorCtr="0" compatLnSpc="1">
              <a:prstTxWarp prst="textNoShape">
                <a:avLst/>
              </a:prstTxWarp>
            </a:bodyPr>
            <a:lstStyle/>
            <a:p>
              <a:pPr algn="ctr" defTabSz="767891"/>
              <a:r>
                <a:rPr lang="en-US" sz="1200" dirty="0">
                  <a:solidFill>
                    <a:schemeClr val="tx1"/>
                  </a:solidFill>
                </a:rPr>
                <a:t>IP-</a:t>
              </a:r>
              <a:r>
                <a:rPr lang="en-US" sz="1200" dirty="0" err="1">
                  <a:solidFill>
                    <a:schemeClr val="tx1"/>
                  </a:solidFill>
                </a:rPr>
                <a:t>Pool3</a:t>
              </a:r>
              <a:endParaRPr lang="en-US" sz="1200" dirty="0">
                <a:solidFill>
                  <a:schemeClr val="tx1"/>
                </a:solidFill>
              </a:endParaRPr>
            </a:p>
          </p:txBody>
        </p:sp>
      </p:grpSp>
      <p:grpSp>
        <p:nvGrpSpPr>
          <p:cNvPr id="180" name="Group 179"/>
          <p:cNvGrpSpPr/>
          <p:nvPr/>
        </p:nvGrpSpPr>
        <p:grpSpPr>
          <a:xfrm>
            <a:off x="6351973" y="3497430"/>
            <a:ext cx="2182427" cy="358621"/>
            <a:chOff x="-1481950" y="4038965"/>
            <a:chExt cx="2968252" cy="365760"/>
          </a:xfrm>
          <a:solidFill>
            <a:schemeClr val="bg1">
              <a:lumMod val="85000"/>
            </a:schemeClr>
          </a:solidFill>
        </p:grpSpPr>
        <p:cxnSp>
          <p:nvCxnSpPr>
            <p:cNvPr id="181" name="Straight Arrow Connector 180"/>
            <p:cNvCxnSpPr>
              <a:stCxn id="303" idx="1"/>
              <a:endCxn id="182" idx="1"/>
            </p:cNvCxnSpPr>
            <p:nvPr/>
          </p:nvCxnSpPr>
          <p:spPr>
            <a:xfrm flipV="1">
              <a:off x="-1481950" y="4221846"/>
              <a:ext cx="1870973" cy="21593"/>
            </a:xfrm>
            <a:prstGeom prst="straightConnector1">
              <a:avLst/>
            </a:prstGeom>
            <a:grpFill/>
            <a:ln>
              <a:headEnd type="none"/>
              <a:tailEnd type="arrow"/>
            </a:ln>
          </p:spPr>
          <p:style>
            <a:lnRef idx="1">
              <a:schemeClr val="dk1"/>
            </a:lnRef>
            <a:fillRef idx="0">
              <a:schemeClr val="dk1"/>
            </a:fillRef>
            <a:effectRef idx="0">
              <a:schemeClr val="dk1"/>
            </a:effectRef>
            <a:fontRef idx="minor">
              <a:schemeClr val="tx1"/>
            </a:fontRef>
          </p:style>
        </p:cxnSp>
        <p:sp>
          <p:nvSpPr>
            <p:cNvPr id="182" name="Rectangle 181"/>
            <p:cNvSpPr/>
            <p:nvPr/>
          </p:nvSpPr>
          <p:spPr bwMode="auto">
            <a:xfrm>
              <a:off x="389022" y="4038965"/>
              <a:ext cx="1097280" cy="36576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46637" rIns="0" bIns="46637" numCol="1" rtlCol="0" anchor="ctr" anchorCtr="0" compatLnSpc="1">
              <a:prstTxWarp prst="textNoShape">
                <a:avLst/>
              </a:prstTxWarp>
            </a:bodyPr>
            <a:lstStyle/>
            <a:p>
              <a:pPr algn="ctr" defTabSz="767891"/>
              <a:r>
                <a:rPr lang="en-US" sz="1200" dirty="0">
                  <a:solidFill>
                    <a:schemeClr val="tx1"/>
                  </a:solidFill>
                </a:rPr>
                <a:t>IP-</a:t>
              </a:r>
              <a:r>
                <a:rPr lang="en-US" sz="1200" dirty="0" err="1">
                  <a:solidFill>
                    <a:schemeClr val="tx1"/>
                  </a:solidFill>
                </a:rPr>
                <a:t>Pool4</a:t>
              </a:r>
              <a:endParaRPr lang="en-US" sz="1200" dirty="0">
                <a:solidFill>
                  <a:schemeClr val="tx1"/>
                </a:solidFill>
              </a:endParaRPr>
            </a:p>
          </p:txBody>
        </p:sp>
      </p:grpSp>
      <p:grpSp>
        <p:nvGrpSpPr>
          <p:cNvPr id="183" name="Group 182"/>
          <p:cNvGrpSpPr/>
          <p:nvPr/>
        </p:nvGrpSpPr>
        <p:grpSpPr>
          <a:xfrm>
            <a:off x="6351971" y="3969148"/>
            <a:ext cx="2182429" cy="358621"/>
            <a:chOff x="-1481953" y="4038965"/>
            <a:chExt cx="2968255" cy="365760"/>
          </a:xfrm>
          <a:solidFill>
            <a:schemeClr val="bg1">
              <a:lumMod val="85000"/>
            </a:schemeClr>
          </a:solidFill>
        </p:grpSpPr>
        <p:cxnSp>
          <p:nvCxnSpPr>
            <p:cNvPr id="184" name="Straight Arrow Connector 183"/>
            <p:cNvCxnSpPr>
              <a:stCxn id="304" idx="1"/>
              <a:endCxn id="185" idx="1"/>
            </p:cNvCxnSpPr>
            <p:nvPr/>
          </p:nvCxnSpPr>
          <p:spPr>
            <a:xfrm flipV="1">
              <a:off x="-1481953" y="4221846"/>
              <a:ext cx="1870976" cy="107"/>
            </a:xfrm>
            <a:prstGeom prst="straightConnector1">
              <a:avLst/>
            </a:prstGeom>
            <a:grpFill/>
            <a:ln>
              <a:headEnd type="none"/>
              <a:tailEnd type="arrow"/>
            </a:ln>
          </p:spPr>
          <p:style>
            <a:lnRef idx="1">
              <a:schemeClr val="dk1"/>
            </a:lnRef>
            <a:fillRef idx="0">
              <a:schemeClr val="dk1"/>
            </a:fillRef>
            <a:effectRef idx="0">
              <a:schemeClr val="dk1"/>
            </a:effectRef>
            <a:fontRef idx="minor">
              <a:schemeClr val="tx1"/>
            </a:fontRef>
          </p:style>
        </p:cxnSp>
        <p:sp>
          <p:nvSpPr>
            <p:cNvPr id="185" name="Rectangle 184"/>
            <p:cNvSpPr/>
            <p:nvPr/>
          </p:nvSpPr>
          <p:spPr bwMode="auto">
            <a:xfrm>
              <a:off x="389022" y="4038965"/>
              <a:ext cx="1097280" cy="36576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46637" rIns="0" bIns="46637" numCol="1" rtlCol="0" anchor="ctr" anchorCtr="0" compatLnSpc="1">
              <a:prstTxWarp prst="textNoShape">
                <a:avLst/>
              </a:prstTxWarp>
            </a:bodyPr>
            <a:lstStyle/>
            <a:p>
              <a:pPr algn="ctr" defTabSz="767891"/>
              <a:r>
                <a:rPr lang="en-US" sz="1200" dirty="0">
                  <a:solidFill>
                    <a:schemeClr val="tx1"/>
                  </a:solidFill>
                </a:rPr>
                <a:t>IP-</a:t>
              </a:r>
              <a:r>
                <a:rPr lang="en-US" sz="1200" dirty="0" err="1">
                  <a:solidFill>
                    <a:schemeClr val="tx1"/>
                  </a:solidFill>
                </a:rPr>
                <a:t>Pool5</a:t>
              </a:r>
              <a:endParaRPr lang="en-US" sz="1200" dirty="0">
                <a:solidFill>
                  <a:schemeClr val="tx1"/>
                </a:solidFill>
              </a:endParaRPr>
            </a:p>
          </p:txBody>
        </p:sp>
      </p:grpSp>
      <p:grpSp>
        <p:nvGrpSpPr>
          <p:cNvPr id="186" name="Group 185"/>
          <p:cNvGrpSpPr/>
          <p:nvPr/>
        </p:nvGrpSpPr>
        <p:grpSpPr>
          <a:xfrm>
            <a:off x="6351972" y="4434852"/>
            <a:ext cx="2182428" cy="358621"/>
            <a:chOff x="-1481953" y="4038965"/>
            <a:chExt cx="2968255" cy="365760"/>
          </a:xfrm>
          <a:solidFill>
            <a:schemeClr val="bg1">
              <a:lumMod val="85000"/>
            </a:schemeClr>
          </a:solidFill>
        </p:grpSpPr>
        <p:cxnSp>
          <p:nvCxnSpPr>
            <p:cNvPr id="187" name="Straight Arrow Connector 186"/>
            <p:cNvCxnSpPr>
              <a:stCxn id="305" idx="1"/>
              <a:endCxn id="188" idx="1"/>
            </p:cNvCxnSpPr>
            <p:nvPr/>
          </p:nvCxnSpPr>
          <p:spPr>
            <a:xfrm>
              <a:off x="-1481953" y="4206600"/>
              <a:ext cx="1870975" cy="15246"/>
            </a:xfrm>
            <a:prstGeom prst="straightConnector1">
              <a:avLst/>
            </a:prstGeom>
            <a:grpFill/>
            <a:ln>
              <a:headEnd type="none"/>
              <a:tailEnd type="arrow"/>
            </a:ln>
          </p:spPr>
          <p:style>
            <a:lnRef idx="1">
              <a:schemeClr val="dk1"/>
            </a:lnRef>
            <a:fillRef idx="0">
              <a:schemeClr val="dk1"/>
            </a:fillRef>
            <a:effectRef idx="0">
              <a:schemeClr val="dk1"/>
            </a:effectRef>
            <a:fontRef idx="minor">
              <a:schemeClr val="tx1"/>
            </a:fontRef>
          </p:style>
        </p:cxnSp>
        <p:sp>
          <p:nvSpPr>
            <p:cNvPr id="188" name="Rectangle 187"/>
            <p:cNvSpPr/>
            <p:nvPr/>
          </p:nvSpPr>
          <p:spPr bwMode="auto">
            <a:xfrm>
              <a:off x="389022" y="4038965"/>
              <a:ext cx="1097280" cy="36576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0" tIns="46637" rIns="0" bIns="46637" numCol="1" rtlCol="0" anchor="ctr" anchorCtr="0" compatLnSpc="1">
              <a:prstTxWarp prst="textNoShape">
                <a:avLst/>
              </a:prstTxWarp>
            </a:bodyPr>
            <a:lstStyle/>
            <a:p>
              <a:pPr algn="ctr" defTabSz="767891"/>
              <a:r>
                <a:rPr lang="en-US" sz="1200" dirty="0">
                  <a:solidFill>
                    <a:schemeClr val="tx1"/>
                  </a:solidFill>
                </a:rPr>
                <a:t>IP-</a:t>
              </a:r>
              <a:r>
                <a:rPr lang="en-US" sz="1200" dirty="0" err="1">
                  <a:solidFill>
                    <a:schemeClr val="tx1"/>
                  </a:solidFill>
                </a:rPr>
                <a:t>Pool6</a:t>
              </a:r>
              <a:endParaRPr lang="en-US" sz="1200" dirty="0">
                <a:solidFill>
                  <a:schemeClr val="tx1"/>
                </a:solidFill>
              </a:endParaRPr>
            </a:p>
          </p:txBody>
        </p:sp>
      </p:grpSp>
      <p:grpSp>
        <p:nvGrpSpPr>
          <p:cNvPr id="280" name="Group 279"/>
          <p:cNvGrpSpPr/>
          <p:nvPr/>
        </p:nvGrpSpPr>
        <p:grpSpPr>
          <a:xfrm>
            <a:off x="4603474" y="1855497"/>
            <a:ext cx="1275027" cy="1480125"/>
            <a:chOff x="6261044" y="2538984"/>
            <a:chExt cx="1734125" cy="1509591"/>
          </a:xfrm>
        </p:grpSpPr>
        <p:sp>
          <p:nvSpPr>
            <p:cNvPr id="142" name="TextBox 141"/>
            <p:cNvSpPr txBox="1"/>
            <p:nvPr/>
          </p:nvSpPr>
          <p:spPr>
            <a:xfrm>
              <a:off x="6273330" y="2538984"/>
              <a:ext cx="1721839" cy="323135"/>
            </a:xfrm>
            <a:prstGeom prst="rect">
              <a:avLst/>
            </a:prstGeom>
            <a:noFill/>
          </p:spPr>
          <p:txBody>
            <a:bodyPr wrap="square" lIns="69923" tIns="34962" rIns="69923" bIns="34962" rtlCol="0" anchor="ctr">
              <a:spAutoFit/>
            </a:bodyPr>
            <a:lstStyle/>
            <a:p>
              <a:pPr algn="ctr"/>
              <a:r>
                <a:rPr lang="en-US" sz="1600" dirty="0"/>
                <a:t>Guests</a:t>
              </a:r>
            </a:p>
          </p:txBody>
        </p:sp>
        <p:grpSp>
          <p:nvGrpSpPr>
            <p:cNvPr id="279" name="Group 278"/>
            <p:cNvGrpSpPr/>
            <p:nvPr/>
          </p:nvGrpSpPr>
          <p:grpSpPr>
            <a:xfrm>
              <a:off x="6261044" y="2865056"/>
              <a:ext cx="1466082" cy="1183519"/>
              <a:chOff x="6261044" y="2865056"/>
              <a:chExt cx="1466082" cy="1183519"/>
            </a:xfrm>
          </p:grpSpPr>
          <p:cxnSp>
            <p:nvCxnSpPr>
              <p:cNvPr id="133" name="Straight Connector 132"/>
              <p:cNvCxnSpPr>
                <a:stCxn id="202" idx="2"/>
              </p:cNvCxnSpPr>
              <p:nvPr/>
            </p:nvCxnSpPr>
            <p:spPr>
              <a:xfrm flipH="1">
                <a:off x="7004525" y="3282722"/>
                <a:ext cx="494001" cy="7658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p:cNvCxnSpPr>
                <a:stCxn id="201" idx="2"/>
              </p:cNvCxnSpPr>
              <p:nvPr/>
            </p:nvCxnSpPr>
            <p:spPr>
              <a:xfrm flipH="1">
                <a:off x="6261044" y="3282722"/>
                <a:ext cx="513513" cy="765853"/>
              </a:xfrm>
              <a:prstGeom prst="line">
                <a:avLst/>
              </a:prstGeom>
            </p:spPr>
            <p:style>
              <a:lnRef idx="1">
                <a:schemeClr val="accent1"/>
              </a:lnRef>
              <a:fillRef idx="0">
                <a:schemeClr val="accent1"/>
              </a:fillRef>
              <a:effectRef idx="0">
                <a:schemeClr val="accent1"/>
              </a:effectRef>
              <a:fontRef idx="minor">
                <a:schemeClr val="tx1"/>
              </a:fontRef>
            </p:style>
          </p:cxnSp>
          <p:sp>
            <p:nvSpPr>
              <p:cNvPr id="201" name="Rounded Rectangle 6"/>
              <p:cNvSpPr>
                <a:spLocks noChangeAspect="1"/>
              </p:cNvSpPr>
              <p:nvPr/>
            </p:nvSpPr>
            <p:spPr bwMode="auto">
              <a:xfrm>
                <a:off x="6545957" y="2865056"/>
                <a:ext cx="457200" cy="417666"/>
              </a:xfrm>
              <a:prstGeom prst="roundRect">
                <a:avLst>
                  <a:gd name="adj" fmla="val 784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82124" tIns="41061" rIns="82124" bIns="41061" anchor="ctr"/>
              <a:lstStyle/>
              <a:p>
                <a:pPr algn="ctr"/>
                <a:r>
                  <a:rPr lang="en-US" sz="800" dirty="0">
                    <a:solidFill>
                      <a:srgbClr val="002060"/>
                    </a:solidFill>
                    <a:ea typeface="MS PGothic" pitchFamily="34" charset="-128"/>
                  </a:rPr>
                  <a:t>VM</a:t>
                </a:r>
              </a:p>
            </p:txBody>
          </p:sp>
          <p:sp>
            <p:nvSpPr>
              <p:cNvPr id="202" name="Rounded Rectangle 6"/>
              <p:cNvSpPr>
                <a:spLocks noChangeAspect="1"/>
              </p:cNvSpPr>
              <p:nvPr/>
            </p:nvSpPr>
            <p:spPr bwMode="auto">
              <a:xfrm>
                <a:off x="7269926" y="2865056"/>
                <a:ext cx="457200" cy="417666"/>
              </a:xfrm>
              <a:prstGeom prst="roundRect">
                <a:avLst>
                  <a:gd name="adj" fmla="val 7841"/>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82124" tIns="41061" rIns="82124" bIns="41061" anchor="ctr"/>
              <a:lstStyle/>
              <a:p>
                <a:pPr algn="ctr"/>
                <a:r>
                  <a:rPr lang="en-US" sz="800" dirty="0">
                    <a:solidFill>
                      <a:srgbClr val="002060"/>
                    </a:solidFill>
                    <a:ea typeface="MS PGothic" pitchFamily="34" charset="-128"/>
                  </a:rPr>
                  <a:t>VM</a:t>
                </a:r>
              </a:p>
            </p:txBody>
          </p:sp>
        </p:grpSp>
      </p:grpSp>
      <p:grpSp>
        <p:nvGrpSpPr>
          <p:cNvPr id="281" name="Group 280"/>
          <p:cNvGrpSpPr/>
          <p:nvPr/>
        </p:nvGrpSpPr>
        <p:grpSpPr>
          <a:xfrm>
            <a:off x="5588483" y="1844188"/>
            <a:ext cx="1185966" cy="1491431"/>
            <a:chOff x="7600722" y="2527451"/>
            <a:chExt cx="1612996" cy="1521122"/>
          </a:xfrm>
        </p:grpSpPr>
        <p:cxnSp>
          <p:nvCxnSpPr>
            <p:cNvPr id="143" name="Straight Connector 142"/>
            <p:cNvCxnSpPr>
              <a:stCxn id="203" idx="2"/>
            </p:cNvCxnSpPr>
            <p:nvPr/>
          </p:nvCxnSpPr>
          <p:spPr>
            <a:xfrm flipH="1">
              <a:off x="7600722" y="3282722"/>
              <a:ext cx="621773" cy="765851"/>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929565" y="2527451"/>
              <a:ext cx="1284153" cy="323135"/>
            </a:xfrm>
            <a:prstGeom prst="rect">
              <a:avLst/>
            </a:prstGeom>
            <a:noFill/>
          </p:spPr>
          <p:txBody>
            <a:bodyPr wrap="square" lIns="69923" tIns="34962" rIns="69923" bIns="34962" rtlCol="0" anchor="ctr">
              <a:spAutoFit/>
            </a:bodyPr>
            <a:lstStyle/>
            <a:p>
              <a:pPr algn="ctr"/>
              <a:r>
                <a:rPr lang="en-US" sz="1600" dirty="0"/>
                <a:t>Servers</a:t>
              </a:r>
            </a:p>
          </p:txBody>
        </p:sp>
        <p:cxnSp>
          <p:nvCxnSpPr>
            <p:cNvPr id="146" name="Straight Connector 145"/>
            <p:cNvCxnSpPr>
              <a:stCxn id="204" idx="2"/>
            </p:cNvCxnSpPr>
            <p:nvPr/>
          </p:nvCxnSpPr>
          <p:spPr>
            <a:xfrm flipH="1">
              <a:off x="8302674" y="3289973"/>
              <a:ext cx="643789" cy="758600"/>
            </a:xfrm>
            <a:prstGeom prst="line">
              <a:avLst/>
            </a:prstGeom>
          </p:spPr>
          <p:style>
            <a:lnRef idx="1">
              <a:schemeClr val="accent1"/>
            </a:lnRef>
            <a:fillRef idx="0">
              <a:schemeClr val="accent1"/>
            </a:fillRef>
            <a:effectRef idx="0">
              <a:schemeClr val="accent1"/>
            </a:effectRef>
            <a:fontRef idx="minor">
              <a:schemeClr val="tx1"/>
            </a:fontRef>
          </p:style>
        </p:cxnSp>
        <p:sp>
          <p:nvSpPr>
            <p:cNvPr id="203" name="Rounded Rectangle 6"/>
            <p:cNvSpPr>
              <a:spLocks noChangeAspect="1"/>
            </p:cNvSpPr>
            <p:nvPr/>
          </p:nvSpPr>
          <p:spPr bwMode="auto">
            <a:xfrm>
              <a:off x="7993895" y="2865056"/>
              <a:ext cx="457200" cy="417666"/>
            </a:xfrm>
            <a:prstGeom prst="roundRect">
              <a:avLst>
                <a:gd name="adj" fmla="val 7841"/>
              </a:avLst>
            </a:prstGeom>
            <a:solidFill>
              <a:srgbClr val="7030A0"/>
            </a:soli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chemeClr val="bg1"/>
                  </a:solidFill>
                  <a:ea typeface="MS PGothic" pitchFamily="34" charset="-128"/>
                </a:rPr>
                <a:t>VM</a:t>
              </a:r>
            </a:p>
          </p:txBody>
        </p:sp>
        <p:sp>
          <p:nvSpPr>
            <p:cNvPr id="204" name="Rounded Rectangle 6"/>
            <p:cNvSpPr>
              <a:spLocks noChangeAspect="1"/>
            </p:cNvSpPr>
            <p:nvPr/>
          </p:nvSpPr>
          <p:spPr bwMode="auto">
            <a:xfrm>
              <a:off x="8717863" y="2872307"/>
              <a:ext cx="457200" cy="417666"/>
            </a:xfrm>
            <a:prstGeom prst="roundRect">
              <a:avLst>
                <a:gd name="adj" fmla="val 7841"/>
              </a:avLst>
            </a:prstGeom>
            <a:solidFill>
              <a:srgbClr val="7030A0"/>
            </a:soli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800" dirty="0">
                  <a:solidFill>
                    <a:schemeClr val="bg1"/>
                  </a:solidFill>
                  <a:ea typeface="MS PGothic" pitchFamily="34" charset="-128"/>
                </a:rPr>
                <a:t>VM</a:t>
              </a:r>
            </a:p>
          </p:txBody>
        </p:sp>
      </p:grpSp>
      <p:grpSp>
        <p:nvGrpSpPr>
          <p:cNvPr id="276" name="Group 275"/>
          <p:cNvGrpSpPr/>
          <p:nvPr/>
        </p:nvGrpSpPr>
        <p:grpSpPr>
          <a:xfrm>
            <a:off x="1805107" y="2820761"/>
            <a:ext cx="4648171" cy="216046"/>
            <a:chOff x="2455070" y="3523464"/>
            <a:chExt cx="6321836" cy="220347"/>
          </a:xfrm>
        </p:grpSpPr>
        <p:sp>
          <p:nvSpPr>
            <p:cNvPr id="137" name="Rectangle 136"/>
            <p:cNvSpPr/>
            <p:nvPr/>
          </p:nvSpPr>
          <p:spPr>
            <a:xfrm>
              <a:off x="2455070" y="3523464"/>
              <a:ext cx="207495" cy="220347"/>
            </a:xfrm>
            <a:prstGeom prst="rect">
              <a:avLst/>
            </a:prstGeom>
          </p:spPr>
          <p:style>
            <a:lnRef idx="1">
              <a:schemeClr val="accent5"/>
            </a:lnRef>
            <a:fillRef idx="3">
              <a:schemeClr val="accent5"/>
            </a:fillRef>
            <a:effectRef idx="2">
              <a:schemeClr val="accent5"/>
            </a:effectRef>
            <a:fontRef idx="minor">
              <a:schemeClr val="lt1"/>
            </a:fontRef>
          </p:style>
          <p:txBody>
            <a:bodyPr lIns="69923" tIns="34962" rIns="69923" bIns="34962" rtlCol="0" anchor="ctr"/>
            <a:lstStyle/>
            <a:p>
              <a:pPr algn="ctr"/>
              <a:endParaRPr lang="en-US" sz="900"/>
            </a:p>
          </p:txBody>
        </p:sp>
        <p:sp>
          <p:nvSpPr>
            <p:cNvPr id="138" name="Rectangle 137"/>
            <p:cNvSpPr/>
            <p:nvPr/>
          </p:nvSpPr>
          <p:spPr>
            <a:xfrm>
              <a:off x="3131754" y="3523464"/>
              <a:ext cx="207495" cy="220347"/>
            </a:xfrm>
            <a:prstGeom prst="rect">
              <a:avLst/>
            </a:prstGeom>
          </p:spPr>
          <p:style>
            <a:lnRef idx="2">
              <a:schemeClr val="accent5"/>
            </a:lnRef>
            <a:fillRef idx="1">
              <a:schemeClr val="lt1"/>
            </a:fillRef>
            <a:effectRef idx="0">
              <a:schemeClr val="accent5"/>
            </a:effectRef>
            <a:fontRef idx="minor">
              <a:schemeClr val="dk1"/>
            </a:fontRef>
          </p:style>
          <p:txBody>
            <a:bodyPr lIns="69923" tIns="34962" rIns="69923" bIns="34962" rtlCol="0" anchor="ctr"/>
            <a:lstStyle/>
            <a:p>
              <a:pPr algn="ctr"/>
              <a:endParaRPr lang="en-US" sz="900"/>
            </a:p>
          </p:txBody>
        </p:sp>
        <p:sp>
          <p:nvSpPr>
            <p:cNvPr id="141" name="Rectangle 140"/>
            <p:cNvSpPr/>
            <p:nvPr/>
          </p:nvSpPr>
          <p:spPr>
            <a:xfrm>
              <a:off x="3770644" y="3523464"/>
              <a:ext cx="207495" cy="220347"/>
            </a:xfrm>
            <a:prstGeom prst="rect">
              <a:avLst/>
            </a:prstGeom>
          </p:spPr>
          <p:style>
            <a:lnRef idx="2">
              <a:schemeClr val="accent5"/>
            </a:lnRef>
            <a:fillRef idx="1">
              <a:schemeClr val="lt1"/>
            </a:fillRef>
            <a:effectRef idx="0">
              <a:schemeClr val="accent5"/>
            </a:effectRef>
            <a:fontRef idx="minor">
              <a:schemeClr val="dk1"/>
            </a:fontRef>
          </p:style>
          <p:txBody>
            <a:bodyPr lIns="69923" tIns="34962" rIns="69923" bIns="34962" rtlCol="0" anchor="ctr"/>
            <a:lstStyle/>
            <a:p>
              <a:pPr algn="ctr"/>
              <a:endParaRPr lang="en-US" sz="900"/>
            </a:p>
          </p:txBody>
        </p:sp>
        <p:sp>
          <p:nvSpPr>
            <p:cNvPr id="144" name="Rectangle 143"/>
            <p:cNvSpPr/>
            <p:nvPr/>
          </p:nvSpPr>
          <p:spPr>
            <a:xfrm>
              <a:off x="7835800" y="3523464"/>
              <a:ext cx="207495" cy="220347"/>
            </a:xfrm>
            <a:prstGeom prst="rect">
              <a:avLst/>
            </a:prstGeom>
          </p:spPr>
          <p:style>
            <a:lnRef idx="1">
              <a:schemeClr val="accent6"/>
            </a:lnRef>
            <a:fillRef idx="3">
              <a:schemeClr val="accent6"/>
            </a:fillRef>
            <a:effectRef idx="2">
              <a:schemeClr val="accent6"/>
            </a:effectRef>
            <a:fontRef idx="minor">
              <a:schemeClr val="lt1"/>
            </a:fontRef>
          </p:style>
          <p:txBody>
            <a:bodyPr lIns="69923" tIns="34962" rIns="69923" bIns="34962" rtlCol="0" anchor="ctr"/>
            <a:lstStyle/>
            <a:p>
              <a:pPr algn="ctr"/>
              <a:endParaRPr lang="en-US" sz="900"/>
            </a:p>
          </p:txBody>
        </p:sp>
        <p:sp>
          <p:nvSpPr>
            <p:cNvPr id="147" name="Rectangle 146"/>
            <p:cNvSpPr/>
            <p:nvPr/>
          </p:nvSpPr>
          <p:spPr>
            <a:xfrm>
              <a:off x="8569411" y="3523464"/>
              <a:ext cx="207495" cy="220347"/>
            </a:xfrm>
            <a:prstGeom prst="rect">
              <a:avLst/>
            </a:prstGeom>
          </p:spPr>
          <p:style>
            <a:lnRef idx="1">
              <a:schemeClr val="accent6"/>
            </a:lnRef>
            <a:fillRef idx="3">
              <a:schemeClr val="accent6"/>
            </a:fillRef>
            <a:effectRef idx="2">
              <a:schemeClr val="accent6"/>
            </a:effectRef>
            <a:fontRef idx="minor">
              <a:schemeClr val="lt1"/>
            </a:fontRef>
          </p:style>
          <p:txBody>
            <a:bodyPr lIns="69923" tIns="34962" rIns="69923" bIns="34962" rtlCol="0" anchor="ctr"/>
            <a:lstStyle/>
            <a:p>
              <a:pPr algn="ctr"/>
              <a:endParaRPr lang="en-US" sz="900"/>
            </a:p>
          </p:txBody>
        </p:sp>
        <p:sp>
          <p:nvSpPr>
            <p:cNvPr id="139" name="Rectangle 138"/>
            <p:cNvSpPr/>
            <p:nvPr/>
          </p:nvSpPr>
          <p:spPr>
            <a:xfrm>
              <a:off x="7182037" y="3523464"/>
              <a:ext cx="207495" cy="220347"/>
            </a:xfrm>
            <a:prstGeom prst="rect">
              <a:avLst/>
            </a:prstGeom>
          </p:spPr>
          <p:style>
            <a:lnRef idx="1">
              <a:schemeClr val="accent2"/>
            </a:lnRef>
            <a:fillRef idx="3">
              <a:schemeClr val="accent2"/>
            </a:fillRef>
            <a:effectRef idx="2">
              <a:schemeClr val="accent2"/>
            </a:effectRef>
            <a:fontRef idx="minor">
              <a:schemeClr val="lt1"/>
            </a:fontRef>
          </p:style>
          <p:txBody>
            <a:bodyPr lIns="69923" tIns="34962" rIns="69923" bIns="34962" rtlCol="0" anchor="ctr"/>
            <a:lstStyle/>
            <a:p>
              <a:pPr algn="ctr"/>
              <a:endParaRPr lang="en-US" sz="900"/>
            </a:p>
          </p:txBody>
        </p:sp>
        <p:sp>
          <p:nvSpPr>
            <p:cNvPr id="156" name="Rectangle 155"/>
            <p:cNvSpPr/>
            <p:nvPr/>
          </p:nvSpPr>
          <p:spPr>
            <a:xfrm>
              <a:off x="6387959" y="3523464"/>
              <a:ext cx="207495" cy="220347"/>
            </a:xfrm>
            <a:prstGeom prst="rect">
              <a:avLst/>
            </a:prstGeom>
          </p:spPr>
          <p:style>
            <a:lnRef idx="1">
              <a:schemeClr val="accent2"/>
            </a:lnRef>
            <a:fillRef idx="3">
              <a:schemeClr val="accent2"/>
            </a:fillRef>
            <a:effectRef idx="2">
              <a:schemeClr val="accent2"/>
            </a:effectRef>
            <a:fontRef idx="minor">
              <a:schemeClr val="lt1"/>
            </a:fontRef>
          </p:style>
          <p:txBody>
            <a:bodyPr lIns="69923" tIns="34962" rIns="69923" bIns="34962" rtlCol="0" anchor="ctr"/>
            <a:lstStyle/>
            <a:p>
              <a:pPr algn="ctr"/>
              <a:endParaRPr lang="en-US" sz="900"/>
            </a:p>
          </p:txBody>
        </p:sp>
      </p:grpSp>
      <p:grpSp>
        <p:nvGrpSpPr>
          <p:cNvPr id="158" name="Group 157"/>
          <p:cNvGrpSpPr/>
          <p:nvPr/>
        </p:nvGrpSpPr>
        <p:grpSpPr>
          <a:xfrm>
            <a:off x="7239000" y="1371600"/>
            <a:ext cx="2049024" cy="1604612"/>
            <a:chOff x="9687859" y="1370624"/>
            <a:chExt cx="2786816" cy="1636556"/>
          </a:xfrm>
        </p:grpSpPr>
        <p:grpSp>
          <p:nvGrpSpPr>
            <p:cNvPr id="299" name="Group 298"/>
            <p:cNvGrpSpPr/>
            <p:nvPr/>
          </p:nvGrpSpPr>
          <p:grpSpPr>
            <a:xfrm>
              <a:off x="9944531" y="2244512"/>
              <a:ext cx="2081484" cy="470855"/>
              <a:chOff x="6180464" y="5942962"/>
              <a:chExt cx="2081484" cy="470855"/>
            </a:xfrm>
          </p:grpSpPr>
          <p:sp>
            <p:nvSpPr>
              <p:cNvPr id="297" name="Rectangle 296"/>
              <p:cNvSpPr/>
              <p:nvPr/>
            </p:nvSpPr>
            <p:spPr>
              <a:xfrm>
                <a:off x="6180464" y="6066137"/>
                <a:ext cx="207495" cy="220347"/>
              </a:xfrm>
              <a:prstGeom prst="rect">
                <a:avLst/>
              </a:prstGeom>
            </p:spPr>
            <p:style>
              <a:lnRef idx="1">
                <a:schemeClr val="accent2"/>
              </a:lnRef>
              <a:fillRef idx="3">
                <a:schemeClr val="accent2"/>
              </a:fillRef>
              <a:effectRef idx="2">
                <a:schemeClr val="accent2"/>
              </a:effectRef>
              <a:fontRef idx="minor">
                <a:schemeClr val="lt1"/>
              </a:fontRef>
            </p:style>
            <p:txBody>
              <a:bodyPr lIns="69923" tIns="34962" rIns="69923" bIns="34962" rtlCol="0" anchor="ctr"/>
              <a:lstStyle/>
              <a:p>
                <a:pPr algn="ctr"/>
                <a:endParaRPr lang="en-US" sz="900"/>
              </a:p>
            </p:txBody>
          </p:sp>
          <p:sp>
            <p:nvSpPr>
              <p:cNvPr id="298" name="TextBox 297"/>
              <p:cNvSpPr txBox="1"/>
              <p:nvPr/>
            </p:nvSpPr>
            <p:spPr>
              <a:xfrm>
                <a:off x="6291707" y="5942962"/>
                <a:ext cx="1970241" cy="470855"/>
              </a:xfrm>
              <a:prstGeom prst="rect">
                <a:avLst/>
              </a:prstGeom>
              <a:noFill/>
            </p:spPr>
            <p:txBody>
              <a:bodyPr wrap="square" lIns="182880" tIns="146304" rIns="182880" bIns="146304" rtlCol="0" anchor="ctr">
                <a:spAutoFit/>
              </a:bodyPr>
              <a:lstStyle/>
              <a:p>
                <a:pPr>
                  <a:lnSpc>
                    <a:spcPct val="90000"/>
                  </a:lnSpc>
                  <a:spcAft>
                    <a:spcPts val="494"/>
                  </a:spcAft>
                </a:pPr>
                <a:r>
                  <a:rPr lang="en-US" sz="1200" dirty="0">
                    <a:gradFill>
                      <a:gsLst>
                        <a:gs pos="2917">
                          <a:schemeClr val="tx1"/>
                        </a:gs>
                        <a:gs pos="30000">
                          <a:schemeClr val="tx1"/>
                        </a:gs>
                      </a:gsLst>
                      <a:lin ang="5400000" scaled="0"/>
                    </a:gradFill>
                  </a:rPr>
                  <a:t>Guest Access</a:t>
                </a:r>
              </a:p>
            </p:txBody>
          </p:sp>
        </p:grpSp>
        <p:grpSp>
          <p:nvGrpSpPr>
            <p:cNvPr id="300" name="Group 299"/>
            <p:cNvGrpSpPr/>
            <p:nvPr/>
          </p:nvGrpSpPr>
          <p:grpSpPr>
            <a:xfrm>
              <a:off x="9944531" y="2536325"/>
              <a:ext cx="2530144" cy="470855"/>
              <a:chOff x="6180464" y="5959006"/>
              <a:chExt cx="2530144" cy="470855"/>
            </a:xfrm>
          </p:grpSpPr>
          <p:sp>
            <p:nvSpPr>
              <p:cNvPr id="301" name="Rectangle 300"/>
              <p:cNvSpPr/>
              <p:nvPr/>
            </p:nvSpPr>
            <p:spPr>
              <a:xfrm>
                <a:off x="6180464" y="6066137"/>
                <a:ext cx="207495" cy="220347"/>
              </a:xfrm>
              <a:prstGeom prst="rect">
                <a:avLst/>
              </a:prstGeom>
              <a:solidFill>
                <a:schemeClr val="accent6"/>
              </a:solidFill>
            </p:spPr>
            <p:style>
              <a:lnRef idx="1">
                <a:schemeClr val="accent2"/>
              </a:lnRef>
              <a:fillRef idx="3">
                <a:schemeClr val="accent2"/>
              </a:fillRef>
              <a:effectRef idx="2">
                <a:schemeClr val="accent2"/>
              </a:effectRef>
              <a:fontRef idx="minor">
                <a:schemeClr val="lt1"/>
              </a:fontRef>
            </p:style>
            <p:txBody>
              <a:bodyPr lIns="69923" tIns="34962" rIns="69923" bIns="34962" rtlCol="0" anchor="ctr"/>
              <a:lstStyle/>
              <a:p>
                <a:pPr algn="ctr"/>
                <a:endParaRPr lang="en-US" sz="900"/>
              </a:p>
            </p:txBody>
          </p:sp>
          <p:sp>
            <p:nvSpPr>
              <p:cNvPr id="302" name="TextBox 301"/>
              <p:cNvSpPr txBox="1"/>
              <p:nvPr/>
            </p:nvSpPr>
            <p:spPr>
              <a:xfrm>
                <a:off x="6291707" y="5959006"/>
                <a:ext cx="2418901" cy="470855"/>
              </a:xfrm>
              <a:prstGeom prst="rect">
                <a:avLst/>
              </a:prstGeom>
              <a:noFill/>
            </p:spPr>
            <p:txBody>
              <a:bodyPr wrap="square" lIns="182880" tIns="146304" rIns="182880" bIns="146304" rtlCol="0" anchor="ctr">
                <a:spAutoFit/>
              </a:bodyPr>
              <a:lstStyle/>
              <a:p>
                <a:pPr>
                  <a:lnSpc>
                    <a:spcPct val="90000"/>
                  </a:lnSpc>
                  <a:spcAft>
                    <a:spcPts val="494"/>
                  </a:spcAft>
                </a:pPr>
                <a:r>
                  <a:rPr lang="en-US" sz="1200" dirty="0">
                    <a:gradFill>
                      <a:gsLst>
                        <a:gs pos="2917">
                          <a:schemeClr val="tx1"/>
                        </a:gs>
                        <a:gs pos="30000">
                          <a:schemeClr val="tx1"/>
                        </a:gs>
                      </a:gsLst>
                      <a:lin ang="5400000" scaled="0"/>
                    </a:gradFill>
                  </a:rPr>
                  <a:t>Application Server</a:t>
                </a:r>
              </a:p>
            </p:txBody>
          </p:sp>
        </p:grpSp>
        <p:sp>
          <p:nvSpPr>
            <p:cNvPr id="310" name="TextBox 309"/>
            <p:cNvSpPr txBox="1"/>
            <p:nvPr/>
          </p:nvSpPr>
          <p:spPr>
            <a:xfrm>
              <a:off x="10105774" y="1958532"/>
              <a:ext cx="1920241" cy="489365"/>
            </a:xfrm>
            <a:prstGeom prst="rect">
              <a:avLst/>
            </a:prstGeom>
            <a:noFill/>
          </p:spPr>
          <p:txBody>
            <a:bodyPr wrap="square" lIns="182880" tIns="146304" rIns="182880" bIns="146304" rtlCol="0" anchor="ctr">
              <a:spAutoFit/>
            </a:bodyPr>
            <a:lstStyle/>
            <a:p>
              <a:pPr>
                <a:lnSpc>
                  <a:spcPct val="90000"/>
                </a:lnSpc>
                <a:spcAft>
                  <a:spcPts val="494"/>
                </a:spcAft>
              </a:pPr>
              <a:r>
                <a:rPr lang="en-US" sz="1200" dirty="0">
                  <a:gradFill>
                    <a:gsLst>
                      <a:gs pos="2917">
                        <a:schemeClr val="tx1"/>
                      </a:gs>
                      <a:gs pos="30000">
                        <a:schemeClr val="tx1"/>
                      </a:gs>
                    </a:gsLst>
                    <a:lin ang="5400000" scaled="0"/>
                  </a:gradFill>
                </a:rPr>
                <a:t>Intranet Client</a:t>
              </a:r>
            </a:p>
          </p:txBody>
        </p:sp>
        <p:grpSp>
          <p:nvGrpSpPr>
            <p:cNvPr id="311" name="Group 310"/>
            <p:cNvGrpSpPr/>
            <p:nvPr/>
          </p:nvGrpSpPr>
          <p:grpSpPr>
            <a:xfrm>
              <a:off x="9930363" y="1701238"/>
              <a:ext cx="2233395" cy="470855"/>
              <a:chOff x="6116296" y="5942963"/>
              <a:chExt cx="2233395" cy="470855"/>
            </a:xfrm>
          </p:grpSpPr>
          <p:sp>
            <p:nvSpPr>
              <p:cNvPr id="312" name="Rectangle 311"/>
              <p:cNvSpPr/>
              <p:nvPr/>
            </p:nvSpPr>
            <p:spPr>
              <a:xfrm>
                <a:off x="6116296" y="6066137"/>
                <a:ext cx="207495" cy="220347"/>
              </a:xfrm>
              <a:prstGeom prst="rect">
                <a:avLst/>
              </a:prstGeom>
            </p:spPr>
            <p:style>
              <a:lnRef idx="1">
                <a:schemeClr val="accent5"/>
              </a:lnRef>
              <a:fillRef idx="3">
                <a:schemeClr val="accent5"/>
              </a:fillRef>
              <a:effectRef idx="2">
                <a:schemeClr val="accent5"/>
              </a:effectRef>
              <a:fontRef idx="minor">
                <a:schemeClr val="lt1"/>
              </a:fontRef>
            </p:style>
            <p:txBody>
              <a:bodyPr lIns="69923" tIns="34962" rIns="69923" bIns="34962" rtlCol="0" anchor="ctr"/>
              <a:lstStyle/>
              <a:p>
                <a:pPr algn="ctr"/>
                <a:endParaRPr lang="en-US" sz="900"/>
              </a:p>
            </p:txBody>
          </p:sp>
          <p:sp>
            <p:nvSpPr>
              <p:cNvPr id="351" name="TextBox 350"/>
              <p:cNvSpPr txBox="1"/>
              <p:nvPr/>
            </p:nvSpPr>
            <p:spPr>
              <a:xfrm>
                <a:off x="6291707" y="5942963"/>
                <a:ext cx="2057984" cy="470855"/>
              </a:xfrm>
              <a:prstGeom prst="rect">
                <a:avLst/>
              </a:prstGeom>
              <a:noFill/>
            </p:spPr>
            <p:txBody>
              <a:bodyPr wrap="square" lIns="182880" tIns="146304" rIns="182880" bIns="146304" rtlCol="0" anchor="ctr">
                <a:spAutoFit/>
              </a:bodyPr>
              <a:lstStyle/>
              <a:p>
                <a:pPr>
                  <a:lnSpc>
                    <a:spcPct val="90000"/>
                  </a:lnSpc>
                  <a:spcAft>
                    <a:spcPts val="494"/>
                  </a:spcAft>
                </a:pPr>
                <a:r>
                  <a:rPr lang="en-US" sz="1200" dirty="0">
                    <a:gradFill>
                      <a:gsLst>
                        <a:gs pos="2917">
                          <a:schemeClr val="tx1"/>
                        </a:gs>
                        <a:gs pos="30000">
                          <a:schemeClr val="tx1"/>
                        </a:gs>
                      </a:gsLst>
                      <a:lin ang="5400000" scaled="0"/>
                    </a:gradFill>
                  </a:rPr>
                  <a:t>Privileged Client</a:t>
                </a:r>
              </a:p>
            </p:txBody>
          </p:sp>
        </p:grpSp>
        <p:sp>
          <p:nvSpPr>
            <p:cNvPr id="157" name="TextBox 156"/>
            <p:cNvSpPr txBox="1"/>
            <p:nvPr/>
          </p:nvSpPr>
          <p:spPr>
            <a:xfrm>
              <a:off x="9687859" y="1370624"/>
              <a:ext cx="2256583" cy="555610"/>
            </a:xfrm>
            <a:prstGeom prst="rect">
              <a:avLst/>
            </a:prstGeom>
            <a:noFill/>
          </p:spPr>
          <p:txBody>
            <a:bodyPr wrap="square" lIns="182880" tIns="146304" rIns="182880" bIns="146304" rtlCol="0" anchor="ctr">
              <a:spAutoFit/>
            </a:bodyPr>
            <a:lstStyle/>
            <a:p>
              <a:pPr>
                <a:lnSpc>
                  <a:spcPct val="90000"/>
                </a:lnSpc>
                <a:spcAft>
                  <a:spcPts val="494"/>
                </a:spcAft>
              </a:pPr>
              <a:r>
                <a:rPr lang="en-US" dirty="0" smtClean="0">
                  <a:gradFill>
                    <a:gsLst>
                      <a:gs pos="2917">
                        <a:schemeClr val="tx1"/>
                      </a:gs>
                      <a:gs pos="30000">
                        <a:schemeClr val="tx1"/>
                      </a:gs>
                    </a:gsLst>
                    <a:lin ang="5400000" scaled="0"/>
                  </a:gradFill>
                </a:rPr>
                <a:t>Port-profiles</a:t>
              </a:r>
            </a:p>
          </p:txBody>
        </p:sp>
      </p:grpSp>
      <p:sp>
        <p:nvSpPr>
          <p:cNvPr id="83" name="Rectangle 82"/>
          <p:cNvSpPr/>
          <p:nvPr/>
        </p:nvSpPr>
        <p:spPr>
          <a:xfrm>
            <a:off x="7420944" y="2104910"/>
            <a:ext cx="152562" cy="216046"/>
          </a:xfrm>
          <a:prstGeom prst="rect">
            <a:avLst/>
          </a:prstGeom>
        </p:spPr>
        <p:style>
          <a:lnRef idx="2">
            <a:schemeClr val="accent5"/>
          </a:lnRef>
          <a:fillRef idx="1">
            <a:schemeClr val="lt1"/>
          </a:fillRef>
          <a:effectRef idx="0">
            <a:schemeClr val="accent5"/>
          </a:effectRef>
          <a:fontRef idx="minor">
            <a:schemeClr val="dk1"/>
          </a:fontRef>
        </p:style>
        <p:txBody>
          <a:bodyPr lIns="69923" tIns="34962" rIns="69923" bIns="34962" rtlCol="0" anchor="ctr"/>
          <a:lstStyle/>
          <a:p>
            <a:pPr algn="ctr"/>
            <a:endParaRPr lang="en-US" sz="900"/>
          </a:p>
        </p:txBody>
      </p:sp>
    </p:spTree>
    <p:extLst>
      <p:ext uri="{BB962C8B-B14F-4D97-AF65-F5344CB8AC3E}">
        <p14:creationId xmlns:p14="http://schemas.microsoft.com/office/powerpoint/2010/main" val="26338847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par>
                                <p:cTn id="38" presetID="10" presetClass="entr" presetSubtype="0" fill="hold" nodeType="withEffect">
                                  <p:stCondLst>
                                    <p:cond delay="0"/>
                                  </p:stCondLst>
                                  <p:childTnLst>
                                    <p:set>
                                      <p:cBhvr>
                                        <p:cTn id="39" dur="1" fill="hold">
                                          <p:stCondLst>
                                            <p:cond delay="0"/>
                                          </p:stCondLst>
                                        </p:cTn>
                                        <p:tgtEl>
                                          <p:spTgt spid="180"/>
                                        </p:tgtEl>
                                        <p:attrNameLst>
                                          <p:attrName>style.visibility</p:attrName>
                                        </p:attrNameLst>
                                      </p:cBhvr>
                                      <p:to>
                                        <p:strVal val="visible"/>
                                      </p:to>
                                    </p:set>
                                    <p:animEffect transition="in" filter="fade">
                                      <p:cBhvr>
                                        <p:cTn id="40" dur="500"/>
                                        <p:tgtEl>
                                          <p:spTgt spid="180"/>
                                        </p:tgtEl>
                                      </p:cBhvr>
                                    </p:animEffect>
                                  </p:childTnLst>
                                </p:cTn>
                              </p:par>
                              <p:par>
                                <p:cTn id="41" presetID="10" presetClass="entr" presetSubtype="0" fill="hold" nodeType="withEffect">
                                  <p:stCondLst>
                                    <p:cond delay="0"/>
                                  </p:stCondLst>
                                  <p:childTnLst>
                                    <p:set>
                                      <p:cBhvr>
                                        <p:cTn id="42" dur="1" fill="hold">
                                          <p:stCondLst>
                                            <p:cond delay="0"/>
                                          </p:stCondLst>
                                        </p:cTn>
                                        <p:tgtEl>
                                          <p:spTgt spid="183"/>
                                        </p:tgtEl>
                                        <p:attrNameLst>
                                          <p:attrName>style.visibility</p:attrName>
                                        </p:attrNameLst>
                                      </p:cBhvr>
                                      <p:to>
                                        <p:strVal val="visible"/>
                                      </p:to>
                                    </p:set>
                                    <p:animEffect transition="in" filter="fade">
                                      <p:cBhvr>
                                        <p:cTn id="43" dur="500"/>
                                        <p:tgtEl>
                                          <p:spTgt spid="183"/>
                                        </p:tgtEl>
                                      </p:cBhvr>
                                    </p:animEffect>
                                  </p:childTnLst>
                                </p:cTn>
                              </p:par>
                              <p:par>
                                <p:cTn id="44" presetID="10" presetClass="entr" presetSubtype="0" fill="hold" nodeType="withEffect">
                                  <p:stCondLst>
                                    <p:cond delay="0"/>
                                  </p:stCondLst>
                                  <p:childTnLst>
                                    <p:set>
                                      <p:cBhvr>
                                        <p:cTn id="45" dur="1" fill="hold">
                                          <p:stCondLst>
                                            <p:cond delay="0"/>
                                          </p:stCondLst>
                                        </p:cTn>
                                        <p:tgtEl>
                                          <p:spTgt spid="186"/>
                                        </p:tgtEl>
                                        <p:attrNameLst>
                                          <p:attrName>style.visibility</p:attrName>
                                        </p:attrNameLst>
                                      </p:cBhvr>
                                      <p:to>
                                        <p:strVal val="visible"/>
                                      </p:to>
                                    </p:set>
                                    <p:animEffect transition="in" filter="fade">
                                      <p:cBhvr>
                                        <p:cTn id="46" dur="500"/>
                                        <p:tgtEl>
                                          <p:spTgt spid="18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8"/>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280"/>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8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76"/>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8" grpId="0" animBg="1"/>
      <p:bldP spid="9" grpId="0" animBg="1"/>
      <p:bldP spid="10" grpId="0" animBg="1"/>
      <p:bldP spid="11" grpId="0" animBg="1"/>
      <p:bldP spid="303" grpId="0" animBg="1"/>
      <p:bldP spid="304" grpId="0" animBg="1"/>
      <p:bldP spid="30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a:solidFill>
                  <a:schemeClr val="bg1">
                    <a:lumMod val="85000"/>
                  </a:schemeClr>
                </a:solidFill>
              </a:rPr>
              <a:t>Cisco Virtual Networking Vision</a:t>
            </a:r>
          </a:p>
          <a:p>
            <a:r>
              <a:rPr lang="en-US" dirty="0">
                <a:solidFill>
                  <a:schemeClr val="bg1">
                    <a:lumMod val="85000"/>
                  </a:schemeClr>
                </a:solidFill>
              </a:rPr>
              <a:t>Cisco Nexus 1000V (N1KV) Overview</a:t>
            </a:r>
          </a:p>
          <a:p>
            <a:r>
              <a:rPr lang="en-US" dirty="0">
                <a:solidFill>
                  <a:schemeClr val="bg1">
                    <a:lumMod val="85000"/>
                  </a:schemeClr>
                </a:solidFill>
              </a:rPr>
              <a:t>WS2012 &amp; SC2012 SP1 Networking </a:t>
            </a:r>
          </a:p>
          <a:p>
            <a:r>
              <a:rPr lang="en-US" dirty="0"/>
              <a:t>Cisco N1KV Integration with SC2012 SP1</a:t>
            </a:r>
          </a:p>
          <a:p>
            <a:r>
              <a:rPr lang="en-US" dirty="0" smtClean="0">
                <a:solidFill>
                  <a:schemeClr val="bg1">
                    <a:lumMod val="85000"/>
                  </a:schemeClr>
                </a:solidFill>
              </a:rPr>
              <a:t>Cisco Virtual Security Gateway</a:t>
            </a:r>
          </a:p>
        </p:txBody>
      </p:sp>
    </p:spTree>
    <p:extLst>
      <p:ext uri="{BB962C8B-B14F-4D97-AF65-F5344CB8AC3E}">
        <p14:creationId xmlns:p14="http://schemas.microsoft.com/office/powerpoint/2010/main" val="3269652734"/>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Nexus 1000V Terminology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04859164"/>
              </p:ext>
            </p:extLst>
          </p:nvPr>
        </p:nvGraphicFramePr>
        <p:xfrm>
          <a:off x="297314" y="1411358"/>
          <a:ext cx="8521250" cy="3694044"/>
        </p:xfrm>
        <a:graphic>
          <a:graphicData uri="http://schemas.openxmlformats.org/drawingml/2006/table">
            <a:tbl>
              <a:tblPr firstRow="1" bandRow="1">
                <a:tableStyleId>{3B4B98B0-60AC-42C2-AFA5-B58CD77FA1E5}</a:tableStyleId>
              </a:tblPr>
              <a:tblGrid>
                <a:gridCol w="3416998"/>
                <a:gridCol w="5104252"/>
              </a:tblGrid>
              <a:tr h="615674">
                <a:tc>
                  <a:txBody>
                    <a:bodyPr/>
                    <a:lstStyle/>
                    <a:p>
                      <a:r>
                        <a:rPr lang="en-US" sz="2000" dirty="0" err="1" smtClean="0"/>
                        <a:t>SCVMM</a:t>
                      </a:r>
                      <a:r>
                        <a:rPr lang="en-US" sz="2000" dirty="0" smtClean="0"/>
                        <a:t> Terminology</a:t>
                      </a:r>
                      <a:endParaRPr lang="en-US" sz="2000" b="1" dirty="0"/>
                    </a:p>
                  </a:txBody>
                  <a:tcPr marL="67232" marR="67232" marT="44828" marB="44828" anchor="ctr"/>
                </a:tc>
                <a:tc>
                  <a:txBody>
                    <a:bodyPr/>
                    <a:lstStyle/>
                    <a:p>
                      <a:r>
                        <a:rPr lang="en-US" sz="2000" dirty="0" smtClean="0"/>
                        <a:t>Cisco Nexus 1000V Terminology</a:t>
                      </a:r>
                      <a:endParaRPr lang="en-US" sz="2000" b="1" dirty="0"/>
                    </a:p>
                  </a:txBody>
                  <a:tcPr marL="67232" marR="67232" marT="44828" marB="44828" anchor="ctr"/>
                </a:tc>
              </a:tr>
              <a:tr h="615674">
                <a:tc>
                  <a:txBody>
                    <a:bodyPr/>
                    <a:lstStyle/>
                    <a:p>
                      <a:r>
                        <a:rPr lang="en-US" sz="2000" dirty="0" smtClean="0"/>
                        <a:t>Logical</a:t>
                      </a:r>
                      <a:r>
                        <a:rPr lang="en-US" sz="2000" baseline="0" dirty="0" smtClean="0"/>
                        <a:t> Networks</a:t>
                      </a:r>
                      <a:endParaRPr lang="en-US" sz="2000" dirty="0"/>
                    </a:p>
                  </a:txBody>
                  <a:tcPr marL="67232" marR="67232" marT="44828" marB="44828"/>
                </a:tc>
                <a:tc>
                  <a:txBody>
                    <a:bodyPr/>
                    <a:lstStyle/>
                    <a:p>
                      <a:r>
                        <a:rPr lang="en-US" sz="2000" dirty="0" smtClean="0"/>
                        <a:t>Logical Networks</a:t>
                      </a:r>
                      <a:endParaRPr lang="en-US" sz="2000" dirty="0"/>
                    </a:p>
                  </a:txBody>
                  <a:tcPr marL="67232" marR="67232" marT="44828" marB="44828"/>
                </a:tc>
              </a:tr>
              <a:tr h="615674">
                <a:tc>
                  <a:txBody>
                    <a:bodyPr/>
                    <a:lstStyle/>
                    <a:p>
                      <a:r>
                        <a:rPr lang="en-US" sz="2000" dirty="0" smtClean="0"/>
                        <a:t>Network Sites</a:t>
                      </a:r>
                      <a:endParaRPr lang="en-US" sz="2000" dirty="0"/>
                    </a:p>
                  </a:txBody>
                  <a:tcPr marL="67232" marR="67232" marT="44828" marB="44828"/>
                </a:tc>
                <a:tc>
                  <a:txBody>
                    <a:bodyPr/>
                    <a:lstStyle/>
                    <a:p>
                      <a:r>
                        <a:rPr lang="en-US" sz="2000" dirty="0" smtClean="0"/>
                        <a:t>Network Segment Pools</a:t>
                      </a:r>
                      <a:endParaRPr lang="en-US" sz="2000" dirty="0"/>
                    </a:p>
                  </a:txBody>
                  <a:tcPr marL="67232" marR="67232" marT="44828" marB="44828"/>
                </a:tc>
              </a:tr>
              <a:tr h="615674">
                <a:tc>
                  <a:txBody>
                    <a:bodyPr/>
                    <a:lstStyle/>
                    <a:p>
                      <a:r>
                        <a:rPr lang="en-US" sz="2000" dirty="0" err="1" smtClean="0"/>
                        <a:t>VM</a:t>
                      </a:r>
                      <a:r>
                        <a:rPr lang="en-US" sz="2000" baseline="0" dirty="0" smtClean="0"/>
                        <a:t> Network Definitions</a:t>
                      </a:r>
                      <a:endParaRPr lang="en-US" sz="2000" dirty="0"/>
                    </a:p>
                  </a:txBody>
                  <a:tcPr marL="67232" marR="67232" marT="44828" marB="44828"/>
                </a:tc>
                <a:tc>
                  <a:txBody>
                    <a:bodyPr/>
                    <a:lstStyle/>
                    <a:p>
                      <a:r>
                        <a:rPr lang="en-US" sz="2000" dirty="0" smtClean="0"/>
                        <a:t>Network Segments</a:t>
                      </a:r>
                      <a:endParaRPr lang="en-US" sz="2000" dirty="0"/>
                    </a:p>
                  </a:txBody>
                  <a:tcPr marL="67232" marR="67232" marT="44828" marB="44828"/>
                </a:tc>
              </a:tr>
              <a:tr h="615674">
                <a:tc>
                  <a:txBody>
                    <a:bodyPr/>
                    <a:lstStyle/>
                    <a:p>
                      <a:r>
                        <a:rPr lang="en-US" sz="2000" dirty="0" smtClean="0"/>
                        <a:t>IP-Pools</a:t>
                      </a:r>
                      <a:endParaRPr lang="en-US" sz="2000" dirty="0"/>
                    </a:p>
                  </a:txBody>
                  <a:tcPr marL="67232" marR="67232" marT="44828" marB="44828"/>
                </a:tc>
                <a:tc>
                  <a:txBody>
                    <a:bodyPr/>
                    <a:lstStyle/>
                    <a:p>
                      <a:r>
                        <a:rPr lang="en-US" sz="2000" dirty="0" smtClean="0"/>
                        <a:t>IP-Pools &amp; IP-Pool</a:t>
                      </a:r>
                      <a:r>
                        <a:rPr lang="en-US" sz="2000" baseline="0" dirty="0" smtClean="0"/>
                        <a:t> Templates</a:t>
                      </a:r>
                      <a:endParaRPr lang="en-US" sz="2000" dirty="0"/>
                    </a:p>
                  </a:txBody>
                  <a:tcPr marL="67232" marR="67232" marT="44828" marB="44828"/>
                </a:tc>
              </a:tr>
              <a:tr h="615674">
                <a:tc>
                  <a:txBody>
                    <a:bodyPr/>
                    <a:lstStyle/>
                    <a:p>
                      <a:r>
                        <a:rPr lang="en-US" sz="2000" dirty="0" smtClean="0"/>
                        <a:t>Port-Classifications</a:t>
                      </a:r>
                      <a:endParaRPr lang="en-US" sz="2000" dirty="0"/>
                    </a:p>
                  </a:txBody>
                  <a:tcPr marL="67232" marR="67232" marT="44828" marB="44828"/>
                </a:tc>
                <a:tc>
                  <a:txBody>
                    <a:bodyPr/>
                    <a:lstStyle/>
                    <a:p>
                      <a:r>
                        <a:rPr lang="en-US" sz="2000" dirty="0" smtClean="0"/>
                        <a:t>Port-profiles</a:t>
                      </a:r>
                      <a:endParaRPr lang="en-US" sz="2000" dirty="0"/>
                    </a:p>
                  </a:txBody>
                  <a:tcPr marL="67232" marR="67232" marT="44828" marB="44828"/>
                </a:tc>
              </a:tr>
            </a:tbl>
          </a:graphicData>
        </a:graphic>
      </p:graphicFrame>
    </p:spTree>
    <p:extLst>
      <p:ext uri="{BB962C8B-B14F-4D97-AF65-F5344CB8AC3E}">
        <p14:creationId xmlns:p14="http://schemas.microsoft.com/office/powerpoint/2010/main" val="3371727983"/>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152401" y="1371600"/>
            <a:ext cx="5115413" cy="5029200"/>
          </a:xfrm>
          <a:prstGeom prst="roundRect">
            <a:avLst>
              <a:gd name="adj" fmla="val 1848"/>
            </a:avLst>
          </a:prstGeom>
          <a:solidFill>
            <a:schemeClr val="bg1"/>
          </a:solidFill>
          <a:ln w="9525" cap="flat" cmpd="sng" algn="ctr">
            <a:solidFill>
              <a:schemeClr val="bg1"/>
            </a:solidFill>
            <a:prstDash val="solid"/>
            <a:round/>
            <a:headEnd type="none" w="med" len="med"/>
            <a:tailEnd type="none" w="med" len="med"/>
          </a:ln>
          <a:effectLst>
            <a:outerShdw blurRad="177800" algn="ctr" rotWithShape="0">
              <a:prstClr val="black">
                <a:alpha val="41000"/>
              </a:prstClr>
            </a:outerShdw>
          </a:effectLst>
        </p:spPr>
        <p:txBody>
          <a:bodyPr lIns="82107" tIns="41052" rIns="82107" bIns="91422" anchor="b"/>
          <a:lstStyle/>
          <a:p>
            <a:endParaRPr lang="en-US" sz="1400" b="1" dirty="0" smtClean="0">
              <a:solidFill>
                <a:srgbClr val="FF0000"/>
              </a:solidFill>
              <a:latin typeface="Courier New" pitchFamily="49" charset="0"/>
              <a:cs typeface="Courier New" pitchFamily="49" charset="0"/>
            </a:endParaRPr>
          </a:p>
          <a:p>
            <a:endParaRPr lang="en-US" sz="1400" b="1" dirty="0">
              <a:solidFill>
                <a:srgbClr val="FF0000"/>
              </a:solidFill>
              <a:latin typeface="Courier New" pitchFamily="49" charset="0"/>
              <a:cs typeface="Courier New" pitchFamily="49" charset="0"/>
            </a:endParaRPr>
          </a:p>
          <a:p>
            <a:endParaRPr lang="en-US" sz="1400" b="1" dirty="0">
              <a:solidFill>
                <a:srgbClr val="FF0000"/>
              </a:solidFill>
              <a:latin typeface="Courier New" pitchFamily="49" charset="0"/>
              <a:cs typeface="Courier New" pitchFamily="49" charset="0"/>
            </a:endParaRPr>
          </a:p>
          <a:p>
            <a:endParaRPr lang="en-US" sz="1400" b="1" dirty="0" smtClean="0">
              <a:solidFill>
                <a:srgbClr val="FF0000"/>
              </a:solidFill>
              <a:latin typeface="Courier New" pitchFamily="49" charset="0"/>
              <a:cs typeface="Courier New" pitchFamily="49" charset="0"/>
            </a:endParaRPr>
          </a:p>
          <a:p>
            <a:r>
              <a:rPr lang="en-US" sz="1400" b="1" dirty="0" smtClean="0">
                <a:solidFill>
                  <a:srgbClr val="FF0000"/>
                </a:solidFill>
                <a:latin typeface="Courier New" pitchFamily="49" charset="0"/>
                <a:cs typeface="Courier New" pitchFamily="49" charset="0"/>
              </a:rPr>
              <a:t>nsm logical-network </a:t>
            </a:r>
            <a:r>
              <a:rPr lang="en-US" sz="1400" b="1" dirty="0">
                <a:solidFill>
                  <a:srgbClr val="FF0000"/>
                </a:solidFill>
                <a:latin typeface="Courier New" pitchFamily="49" charset="0"/>
                <a:cs typeface="Courier New" pitchFamily="49" charset="0"/>
              </a:rPr>
              <a:t>DMZ</a:t>
            </a:r>
          </a:p>
          <a:p>
            <a:endParaRPr lang="en-US" sz="1400" b="1" dirty="0">
              <a:solidFill>
                <a:srgbClr val="FF0000"/>
              </a:solidFill>
              <a:latin typeface="Courier New" pitchFamily="49" charset="0"/>
              <a:cs typeface="Courier New" pitchFamily="49" charset="0"/>
            </a:endParaRPr>
          </a:p>
          <a:p>
            <a:r>
              <a:rPr lang="en-US" sz="1400" dirty="0">
                <a:solidFill>
                  <a:srgbClr val="FFFFFF">
                    <a:lumMod val="50000"/>
                  </a:srgbClr>
                </a:solidFill>
                <a:latin typeface="Courier New" pitchFamily="49" charset="0"/>
                <a:cs typeface="Courier New" pitchFamily="49" charset="0"/>
              </a:rPr>
              <a:t># </a:t>
            </a:r>
            <a:r>
              <a:rPr lang="en-US" sz="1400" b="1" dirty="0" smtClean="0">
                <a:solidFill>
                  <a:srgbClr val="FFFFFF">
                    <a:lumMod val="50000"/>
                  </a:srgbClr>
                </a:solidFill>
                <a:latin typeface="Courier New" pitchFamily="49" charset="0"/>
                <a:cs typeface="Courier New" pitchFamily="49" charset="0"/>
              </a:rPr>
              <a:t>nsm network-segment-pool</a:t>
            </a:r>
            <a:r>
              <a:rPr lang="en-US" sz="1400" dirty="0" smtClean="0">
                <a:solidFill>
                  <a:srgbClr val="FFFFFF">
                    <a:lumMod val="50000"/>
                  </a:srgbClr>
                </a:solidFill>
                <a:latin typeface="Courier New" pitchFamily="49" charset="0"/>
                <a:cs typeface="Courier New" pitchFamily="49" charset="0"/>
              </a:rPr>
              <a:t> </a:t>
            </a:r>
            <a:r>
              <a:rPr lang="en-US" sz="1400" b="1" dirty="0" smtClean="0">
                <a:solidFill>
                  <a:srgbClr val="FFFFFF">
                    <a:lumMod val="50000"/>
                  </a:srgbClr>
                </a:solidFill>
                <a:latin typeface="Courier New" pitchFamily="49" charset="0"/>
                <a:cs typeface="Courier New" pitchFamily="49" charset="0"/>
              </a:rPr>
              <a:t>DMZ_POD1</a:t>
            </a:r>
          </a:p>
          <a:p>
            <a:r>
              <a:rPr lang="en-US" sz="1400" dirty="0">
                <a:solidFill>
                  <a:srgbClr val="FFFFFF">
                    <a:lumMod val="50000"/>
                  </a:srgbClr>
                </a:solidFill>
                <a:latin typeface="Courier New" pitchFamily="49" charset="0"/>
                <a:cs typeface="Courier New" pitchFamily="49" charset="0"/>
              </a:rPr>
              <a:t># </a:t>
            </a:r>
            <a:r>
              <a:rPr lang="en-US" sz="1400" b="1" dirty="0">
                <a:solidFill>
                  <a:srgbClr val="FFFFFF">
                    <a:lumMod val="50000"/>
                  </a:srgbClr>
                </a:solidFill>
                <a:latin typeface="Courier New" pitchFamily="49" charset="0"/>
                <a:cs typeface="Courier New" pitchFamily="49" charset="0"/>
              </a:rPr>
              <a:t>member-of logical network </a:t>
            </a:r>
            <a:r>
              <a:rPr lang="en-US" sz="1400" b="1" dirty="0" smtClean="0">
                <a:solidFill>
                  <a:srgbClr val="FFFFFF">
                    <a:lumMod val="50000"/>
                  </a:srgbClr>
                </a:solidFill>
                <a:latin typeface="Courier New" pitchFamily="49" charset="0"/>
                <a:cs typeface="Courier New" pitchFamily="49" charset="0"/>
              </a:rPr>
              <a:t>DMZ</a:t>
            </a:r>
            <a:endParaRPr lang="en-US" sz="1400" dirty="0" smtClean="0">
              <a:solidFill>
                <a:srgbClr val="0096D6"/>
              </a:solidFill>
              <a:latin typeface="Courier New" pitchFamily="49" charset="0"/>
              <a:cs typeface="Courier New" pitchFamily="49" charset="0"/>
            </a:endParaRPr>
          </a:p>
          <a:p>
            <a:endParaRPr lang="en-US" sz="1400" dirty="0" smtClean="0">
              <a:solidFill>
                <a:srgbClr val="0096D6"/>
              </a:solidFill>
              <a:latin typeface="Courier New" pitchFamily="49" charset="0"/>
              <a:cs typeface="Courier New" pitchFamily="49" charset="0"/>
            </a:endParaRPr>
          </a:p>
          <a:p>
            <a:r>
              <a:rPr lang="en-US" sz="1400" dirty="0" smtClean="0">
                <a:solidFill>
                  <a:srgbClr val="B7D333">
                    <a:lumMod val="75000"/>
                  </a:srgbClr>
                </a:solidFill>
                <a:latin typeface="Courier New" pitchFamily="49" charset="0"/>
                <a:cs typeface="Courier New" pitchFamily="49" charset="0"/>
              </a:rPr>
              <a:t># nsm network-segment </a:t>
            </a:r>
            <a:r>
              <a:rPr lang="en-US" sz="1400" b="1" dirty="0">
                <a:solidFill>
                  <a:srgbClr val="B7D333">
                    <a:lumMod val="75000"/>
                  </a:srgbClr>
                </a:solidFill>
                <a:latin typeface="Courier New" pitchFamily="49" charset="0"/>
                <a:cs typeface="Courier New" pitchFamily="49" charset="0"/>
              </a:rPr>
              <a:t>DMZ_POD1_SUBNET1   </a:t>
            </a:r>
          </a:p>
          <a:p>
            <a:r>
              <a:rPr lang="en-US" sz="1400" dirty="0">
                <a:solidFill>
                  <a:srgbClr val="B7D333">
                    <a:lumMod val="75000"/>
                  </a:srgbClr>
                </a:solidFill>
                <a:latin typeface="Courier New" pitchFamily="49" charset="0"/>
                <a:cs typeface="Courier New" pitchFamily="49" charset="0"/>
              </a:rPr>
              <a:t>member-of network segment </a:t>
            </a:r>
            <a:r>
              <a:rPr lang="en-US" sz="1400" dirty="0" smtClean="0">
                <a:solidFill>
                  <a:srgbClr val="B7D333">
                    <a:lumMod val="75000"/>
                  </a:srgbClr>
                </a:solidFill>
                <a:latin typeface="Courier New" pitchFamily="49" charset="0"/>
                <a:cs typeface="Courier New" pitchFamily="49" charset="0"/>
              </a:rPr>
              <a:t>pool DMZ_POD1 </a:t>
            </a:r>
          </a:p>
          <a:p>
            <a:r>
              <a:rPr lang="en-US" sz="1400" dirty="0" smtClean="0">
                <a:solidFill>
                  <a:srgbClr val="B7D333">
                    <a:lumMod val="75000"/>
                  </a:srgbClr>
                </a:solidFill>
                <a:latin typeface="Courier New" pitchFamily="49" charset="0"/>
                <a:cs typeface="Courier New" pitchFamily="49" charset="0"/>
              </a:rPr>
              <a:t>switchport </a:t>
            </a:r>
            <a:r>
              <a:rPr lang="en-US" sz="1400" dirty="0">
                <a:solidFill>
                  <a:srgbClr val="B7D333">
                    <a:lumMod val="75000"/>
                  </a:srgbClr>
                </a:solidFill>
                <a:latin typeface="Courier New" pitchFamily="49" charset="0"/>
                <a:cs typeface="Courier New" pitchFamily="49" charset="0"/>
              </a:rPr>
              <a:t>mode access</a:t>
            </a:r>
          </a:p>
          <a:p>
            <a:r>
              <a:rPr lang="en-US" sz="1400" dirty="0" err="1">
                <a:solidFill>
                  <a:srgbClr val="B7D333">
                    <a:lumMod val="75000"/>
                  </a:srgbClr>
                </a:solidFill>
                <a:latin typeface="Courier New" pitchFamily="49" charset="0"/>
                <a:cs typeface="Courier New" pitchFamily="49" charset="0"/>
              </a:rPr>
              <a:t>switchport</a:t>
            </a:r>
            <a:r>
              <a:rPr lang="en-US" sz="1400" dirty="0">
                <a:solidFill>
                  <a:srgbClr val="B7D333">
                    <a:lumMod val="75000"/>
                  </a:srgbClr>
                </a:solidFill>
                <a:latin typeface="Courier New" pitchFamily="49" charset="0"/>
                <a:cs typeface="Courier New" pitchFamily="49" charset="0"/>
              </a:rPr>
              <a:t> access </a:t>
            </a:r>
            <a:r>
              <a:rPr lang="en-US" sz="1400" dirty="0" err="1">
                <a:solidFill>
                  <a:srgbClr val="B7D333">
                    <a:lumMod val="75000"/>
                  </a:srgbClr>
                </a:solidFill>
                <a:latin typeface="Courier New" pitchFamily="49" charset="0"/>
                <a:cs typeface="Courier New" pitchFamily="49" charset="0"/>
              </a:rPr>
              <a:t>vlan</a:t>
            </a:r>
            <a:r>
              <a:rPr lang="en-US" sz="1400" dirty="0">
                <a:solidFill>
                  <a:srgbClr val="B7D333">
                    <a:lumMod val="75000"/>
                  </a:srgbClr>
                </a:solidFill>
                <a:latin typeface="Courier New" pitchFamily="49" charset="0"/>
                <a:cs typeface="Courier New" pitchFamily="49" charset="0"/>
              </a:rPr>
              <a:t> </a:t>
            </a:r>
            <a:r>
              <a:rPr lang="en-US" sz="1400" b="1" dirty="0">
                <a:solidFill>
                  <a:srgbClr val="B7D333">
                    <a:lumMod val="75000"/>
                  </a:srgbClr>
                </a:solidFill>
                <a:latin typeface="Courier New" pitchFamily="49" charset="0"/>
                <a:cs typeface="Courier New" pitchFamily="49" charset="0"/>
              </a:rPr>
              <a:t>20</a:t>
            </a:r>
          </a:p>
          <a:p>
            <a:r>
              <a:rPr lang="en-US" sz="1400" dirty="0" err="1">
                <a:solidFill>
                  <a:srgbClr val="B7D333">
                    <a:lumMod val="75000"/>
                  </a:srgbClr>
                </a:solidFill>
                <a:latin typeface="Courier New" pitchFamily="49" charset="0"/>
                <a:cs typeface="Courier New" pitchFamily="49" charset="0"/>
              </a:rPr>
              <a:t>ip</a:t>
            </a:r>
            <a:r>
              <a:rPr lang="en-US" sz="1400" dirty="0">
                <a:solidFill>
                  <a:srgbClr val="B7D333">
                    <a:lumMod val="75000"/>
                  </a:srgbClr>
                </a:solidFill>
                <a:latin typeface="Courier New" pitchFamily="49" charset="0"/>
                <a:cs typeface="Courier New" pitchFamily="49" charset="0"/>
              </a:rPr>
              <a:t>-pool </a:t>
            </a:r>
            <a:r>
              <a:rPr lang="en-US" sz="1400" dirty="0" smtClean="0">
                <a:solidFill>
                  <a:srgbClr val="B7D333">
                    <a:lumMod val="75000"/>
                  </a:srgbClr>
                </a:solidFill>
                <a:latin typeface="Courier New" pitchFamily="49" charset="0"/>
                <a:cs typeface="Courier New" pitchFamily="49" charset="0"/>
              </a:rPr>
              <a:t>import template DMZ_POD1_Pool1</a:t>
            </a:r>
            <a:endParaRPr lang="en-US" sz="1400" dirty="0">
              <a:solidFill>
                <a:srgbClr val="B7D333">
                  <a:lumMod val="75000"/>
                </a:srgbClr>
              </a:solidFill>
              <a:latin typeface="Courier New" pitchFamily="49" charset="0"/>
              <a:cs typeface="Courier New" pitchFamily="49" charset="0"/>
            </a:endParaRPr>
          </a:p>
          <a:p>
            <a:endParaRPr lang="en-US" sz="1400" b="1" dirty="0">
              <a:solidFill>
                <a:srgbClr val="0096D6"/>
              </a:solidFill>
              <a:latin typeface="Courier New" pitchFamily="49" charset="0"/>
              <a:cs typeface="Courier New" pitchFamily="49" charset="0"/>
            </a:endParaRPr>
          </a:p>
          <a:p>
            <a:r>
              <a:rPr lang="en-US" sz="1400" dirty="0">
                <a:solidFill>
                  <a:srgbClr val="0096D6"/>
                </a:solidFill>
                <a:latin typeface="Courier New" pitchFamily="49" charset="0"/>
                <a:cs typeface="Courier New" pitchFamily="49" charset="0"/>
              </a:rPr>
              <a:t># </a:t>
            </a:r>
            <a:r>
              <a:rPr lang="en-US" sz="1400" dirty="0" smtClean="0">
                <a:solidFill>
                  <a:srgbClr val="0096D6"/>
                </a:solidFill>
                <a:latin typeface="Courier New" pitchFamily="49" charset="0"/>
                <a:cs typeface="Courier New" pitchFamily="49" charset="0"/>
              </a:rPr>
              <a:t>nsm network-segment </a:t>
            </a:r>
            <a:r>
              <a:rPr lang="en-US" sz="1400" b="1" dirty="0">
                <a:solidFill>
                  <a:srgbClr val="0096D6"/>
                </a:solidFill>
                <a:latin typeface="Courier New" pitchFamily="49" charset="0"/>
                <a:cs typeface="Courier New" pitchFamily="49" charset="0"/>
              </a:rPr>
              <a:t>DMZ_POD1_SUBNET2</a:t>
            </a:r>
          </a:p>
          <a:p>
            <a:r>
              <a:rPr lang="en-US" sz="1400" dirty="0">
                <a:solidFill>
                  <a:srgbClr val="B7D333">
                    <a:lumMod val="75000"/>
                  </a:srgbClr>
                </a:solidFill>
                <a:latin typeface="Courier New" pitchFamily="49" charset="0"/>
                <a:cs typeface="Courier New" pitchFamily="49" charset="0"/>
              </a:rPr>
              <a:t>member-of network segment pool </a:t>
            </a:r>
            <a:r>
              <a:rPr lang="en-US" sz="1400" dirty="0" smtClean="0">
                <a:solidFill>
                  <a:srgbClr val="B7D333">
                    <a:lumMod val="75000"/>
                  </a:srgbClr>
                </a:solidFill>
                <a:latin typeface="Courier New" pitchFamily="49" charset="0"/>
                <a:cs typeface="Courier New" pitchFamily="49" charset="0"/>
              </a:rPr>
              <a:t>DMZ_POD1</a:t>
            </a:r>
            <a:endParaRPr lang="en-US" sz="1400" dirty="0">
              <a:solidFill>
                <a:srgbClr val="B7D333">
                  <a:lumMod val="75000"/>
                </a:srgbClr>
              </a:solidFill>
              <a:latin typeface="Courier New" pitchFamily="49" charset="0"/>
              <a:cs typeface="Courier New" pitchFamily="49" charset="0"/>
            </a:endParaRPr>
          </a:p>
          <a:p>
            <a:r>
              <a:rPr lang="en-US" sz="1400" dirty="0" smtClean="0">
                <a:solidFill>
                  <a:srgbClr val="0096D6"/>
                </a:solidFill>
                <a:latin typeface="Courier New" pitchFamily="49" charset="0"/>
                <a:cs typeface="Courier New" pitchFamily="49" charset="0"/>
              </a:rPr>
              <a:t>switchport </a:t>
            </a:r>
            <a:r>
              <a:rPr lang="en-US" sz="1400" dirty="0">
                <a:solidFill>
                  <a:srgbClr val="0096D6"/>
                </a:solidFill>
                <a:latin typeface="Courier New" pitchFamily="49" charset="0"/>
                <a:cs typeface="Courier New" pitchFamily="49" charset="0"/>
              </a:rPr>
              <a:t>mode access</a:t>
            </a:r>
          </a:p>
          <a:p>
            <a:r>
              <a:rPr lang="en-US" sz="1400" dirty="0" err="1">
                <a:solidFill>
                  <a:srgbClr val="0096D6"/>
                </a:solidFill>
                <a:latin typeface="Courier New" pitchFamily="49" charset="0"/>
                <a:cs typeface="Courier New" pitchFamily="49" charset="0"/>
              </a:rPr>
              <a:t>switchport</a:t>
            </a:r>
            <a:r>
              <a:rPr lang="en-US" sz="1400" dirty="0">
                <a:solidFill>
                  <a:srgbClr val="0096D6"/>
                </a:solidFill>
                <a:latin typeface="Courier New" pitchFamily="49" charset="0"/>
                <a:cs typeface="Courier New" pitchFamily="49" charset="0"/>
              </a:rPr>
              <a:t> access </a:t>
            </a:r>
            <a:r>
              <a:rPr lang="en-US" sz="1400" dirty="0" err="1">
                <a:solidFill>
                  <a:srgbClr val="0096D6"/>
                </a:solidFill>
                <a:latin typeface="Courier New" pitchFamily="49" charset="0"/>
                <a:cs typeface="Courier New" pitchFamily="49" charset="0"/>
              </a:rPr>
              <a:t>vlan</a:t>
            </a:r>
            <a:r>
              <a:rPr lang="en-US" sz="1400" dirty="0">
                <a:solidFill>
                  <a:srgbClr val="0096D6"/>
                </a:solidFill>
                <a:latin typeface="Courier New" pitchFamily="49" charset="0"/>
                <a:cs typeface="Courier New" pitchFamily="49" charset="0"/>
              </a:rPr>
              <a:t> </a:t>
            </a:r>
            <a:r>
              <a:rPr lang="en-US" sz="1400" b="1" dirty="0">
                <a:solidFill>
                  <a:srgbClr val="0096D6"/>
                </a:solidFill>
                <a:latin typeface="Courier New" pitchFamily="49" charset="0"/>
                <a:cs typeface="Courier New" pitchFamily="49" charset="0"/>
              </a:rPr>
              <a:t>21</a:t>
            </a:r>
          </a:p>
          <a:p>
            <a:r>
              <a:rPr lang="en-US" sz="1400" dirty="0" err="1">
                <a:solidFill>
                  <a:srgbClr val="0096D6"/>
                </a:solidFill>
                <a:latin typeface="Courier New" pitchFamily="49" charset="0"/>
                <a:cs typeface="Courier New" pitchFamily="49" charset="0"/>
              </a:rPr>
              <a:t>ip</a:t>
            </a:r>
            <a:r>
              <a:rPr lang="en-US" sz="1400" dirty="0">
                <a:solidFill>
                  <a:srgbClr val="0096D6"/>
                </a:solidFill>
                <a:latin typeface="Courier New" pitchFamily="49" charset="0"/>
                <a:cs typeface="Courier New" pitchFamily="49" charset="0"/>
              </a:rPr>
              <a:t>-pool </a:t>
            </a:r>
            <a:r>
              <a:rPr lang="en-US" sz="1400" dirty="0" smtClean="0">
                <a:solidFill>
                  <a:srgbClr val="0096D6"/>
                </a:solidFill>
                <a:latin typeface="Courier New" pitchFamily="49" charset="0"/>
                <a:cs typeface="Courier New" pitchFamily="49" charset="0"/>
              </a:rPr>
              <a:t>import template DMZ_POD1_Pool2</a:t>
            </a:r>
            <a:endParaRPr lang="en-US" sz="1400" dirty="0">
              <a:solidFill>
                <a:srgbClr val="0096D6"/>
              </a:solidFill>
              <a:latin typeface="Courier New" pitchFamily="49" charset="0"/>
              <a:cs typeface="Courier New" pitchFamily="49" charset="0"/>
            </a:endParaRPr>
          </a:p>
          <a:p>
            <a:endParaRPr lang="en-US" sz="1400" b="1" dirty="0">
              <a:solidFill>
                <a:srgbClr val="0096D6"/>
              </a:solidFill>
              <a:latin typeface="Courier New" pitchFamily="49" charset="0"/>
              <a:cs typeface="Courier New" pitchFamily="49" charset="0"/>
            </a:endParaRPr>
          </a:p>
          <a:p>
            <a:r>
              <a:rPr lang="en-US" sz="1400" dirty="0">
                <a:solidFill>
                  <a:srgbClr val="652D89">
                    <a:lumMod val="75000"/>
                  </a:srgbClr>
                </a:solidFill>
                <a:latin typeface="Courier New" pitchFamily="49" charset="0"/>
                <a:cs typeface="Courier New" pitchFamily="49" charset="0"/>
              </a:rPr>
              <a:t># network-segment </a:t>
            </a:r>
            <a:r>
              <a:rPr lang="en-US" sz="1400" b="1" dirty="0" smtClean="0">
                <a:solidFill>
                  <a:srgbClr val="652D89">
                    <a:lumMod val="75000"/>
                  </a:srgbClr>
                </a:solidFill>
                <a:latin typeface="Courier New" pitchFamily="49" charset="0"/>
                <a:cs typeface="Courier New" pitchFamily="49" charset="0"/>
              </a:rPr>
              <a:t>DMZ_POD1_SUBNET3</a:t>
            </a:r>
          </a:p>
          <a:p>
            <a:r>
              <a:rPr lang="en-US" sz="1400" dirty="0">
                <a:solidFill>
                  <a:srgbClr val="B7D333">
                    <a:lumMod val="75000"/>
                  </a:srgbClr>
                </a:solidFill>
                <a:latin typeface="Courier New" pitchFamily="49" charset="0"/>
                <a:cs typeface="Courier New" pitchFamily="49" charset="0"/>
              </a:rPr>
              <a:t>member-of network segment pool DMZ_POD1</a:t>
            </a:r>
          </a:p>
          <a:p>
            <a:r>
              <a:rPr lang="en-US" sz="1400" dirty="0" smtClean="0">
                <a:solidFill>
                  <a:srgbClr val="652D89">
                    <a:lumMod val="75000"/>
                  </a:srgbClr>
                </a:solidFill>
                <a:latin typeface="Courier New" pitchFamily="49" charset="0"/>
                <a:cs typeface="Courier New" pitchFamily="49" charset="0"/>
              </a:rPr>
              <a:t>switchport </a:t>
            </a:r>
            <a:r>
              <a:rPr lang="en-US" sz="1400" dirty="0">
                <a:solidFill>
                  <a:srgbClr val="652D89">
                    <a:lumMod val="75000"/>
                  </a:srgbClr>
                </a:solidFill>
                <a:latin typeface="Courier New" pitchFamily="49" charset="0"/>
                <a:cs typeface="Courier New" pitchFamily="49" charset="0"/>
              </a:rPr>
              <a:t>mode access</a:t>
            </a:r>
          </a:p>
          <a:p>
            <a:r>
              <a:rPr lang="en-US" sz="1400" dirty="0" err="1">
                <a:solidFill>
                  <a:srgbClr val="652D89">
                    <a:lumMod val="75000"/>
                  </a:srgbClr>
                </a:solidFill>
                <a:latin typeface="Courier New" pitchFamily="49" charset="0"/>
                <a:cs typeface="Courier New" pitchFamily="49" charset="0"/>
              </a:rPr>
              <a:t>switchport</a:t>
            </a:r>
            <a:r>
              <a:rPr lang="en-US" sz="1400" dirty="0">
                <a:solidFill>
                  <a:srgbClr val="652D89">
                    <a:lumMod val="75000"/>
                  </a:srgbClr>
                </a:solidFill>
                <a:latin typeface="Courier New" pitchFamily="49" charset="0"/>
                <a:cs typeface="Courier New" pitchFamily="49" charset="0"/>
              </a:rPr>
              <a:t> access </a:t>
            </a:r>
            <a:r>
              <a:rPr lang="en-US" sz="1400" dirty="0" err="1">
                <a:solidFill>
                  <a:srgbClr val="652D89">
                    <a:lumMod val="75000"/>
                  </a:srgbClr>
                </a:solidFill>
                <a:latin typeface="Courier New" pitchFamily="49" charset="0"/>
                <a:cs typeface="Courier New" pitchFamily="49" charset="0"/>
              </a:rPr>
              <a:t>vlan</a:t>
            </a:r>
            <a:r>
              <a:rPr lang="en-US" sz="1400" dirty="0">
                <a:solidFill>
                  <a:srgbClr val="652D89">
                    <a:lumMod val="75000"/>
                  </a:srgbClr>
                </a:solidFill>
                <a:latin typeface="Courier New" pitchFamily="49" charset="0"/>
                <a:cs typeface="Courier New" pitchFamily="49" charset="0"/>
              </a:rPr>
              <a:t> </a:t>
            </a:r>
            <a:r>
              <a:rPr lang="en-US" sz="1400" b="1" dirty="0">
                <a:solidFill>
                  <a:srgbClr val="652D89">
                    <a:lumMod val="75000"/>
                  </a:srgbClr>
                </a:solidFill>
                <a:latin typeface="Courier New" pitchFamily="49" charset="0"/>
                <a:cs typeface="Courier New" pitchFamily="49" charset="0"/>
              </a:rPr>
              <a:t>22</a:t>
            </a:r>
          </a:p>
          <a:p>
            <a:r>
              <a:rPr lang="en-US" sz="1400" dirty="0" err="1" smtClean="0">
                <a:solidFill>
                  <a:srgbClr val="652D89">
                    <a:lumMod val="75000"/>
                  </a:srgbClr>
                </a:solidFill>
                <a:latin typeface="Courier New" pitchFamily="49" charset="0"/>
                <a:cs typeface="Courier New" pitchFamily="49" charset="0"/>
              </a:rPr>
              <a:t>ip</a:t>
            </a:r>
            <a:r>
              <a:rPr lang="en-US" sz="1400" dirty="0" smtClean="0">
                <a:solidFill>
                  <a:srgbClr val="652D89">
                    <a:lumMod val="75000"/>
                  </a:srgbClr>
                </a:solidFill>
                <a:latin typeface="Courier New" pitchFamily="49" charset="0"/>
                <a:cs typeface="Courier New" pitchFamily="49" charset="0"/>
              </a:rPr>
              <a:t>-pool import template DMZ_POD1_Pool2</a:t>
            </a:r>
            <a:endParaRPr lang="en-US" sz="1400" dirty="0">
              <a:solidFill>
                <a:srgbClr val="652D89">
                  <a:lumMod val="75000"/>
                </a:srgbClr>
              </a:solidFill>
              <a:latin typeface="Courier New" pitchFamily="49" charset="0"/>
              <a:cs typeface="Courier New" pitchFamily="49" charset="0"/>
            </a:endParaRPr>
          </a:p>
        </p:txBody>
      </p:sp>
      <p:sp>
        <p:nvSpPr>
          <p:cNvPr id="3" name="Title 2"/>
          <p:cNvSpPr>
            <a:spLocks noGrp="1"/>
          </p:cNvSpPr>
          <p:nvPr>
            <p:ph type="title"/>
          </p:nvPr>
        </p:nvSpPr>
        <p:spPr/>
        <p:txBody>
          <a:bodyPr/>
          <a:lstStyle/>
          <a:p>
            <a:r>
              <a:rPr lang="en-US" dirty="0"/>
              <a:t>Cisco Nexus 1000V for Hyper-V</a:t>
            </a:r>
            <a:br>
              <a:rPr lang="en-US" dirty="0"/>
            </a:br>
            <a:r>
              <a:rPr lang="en-US" sz="2400" dirty="0"/>
              <a:t>Defining “Network sites” and “</a:t>
            </a:r>
            <a:r>
              <a:rPr lang="en-US" sz="2400" dirty="0" err="1"/>
              <a:t>VM</a:t>
            </a:r>
            <a:r>
              <a:rPr lang="en-US" sz="2400" dirty="0"/>
              <a:t> Networks”</a:t>
            </a:r>
          </a:p>
        </p:txBody>
      </p:sp>
      <p:sp>
        <p:nvSpPr>
          <p:cNvPr id="6" name="Can 5"/>
          <p:cNvSpPr/>
          <p:nvPr/>
        </p:nvSpPr>
        <p:spPr>
          <a:xfrm rot="5400000">
            <a:off x="6304251" y="1924735"/>
            <a:ext cx="1753213" cy="3236517"/>
          </a:xfrm>
          <a:prstGeom prst="can">
            <a:avLst/>
          </a:prstGeom>
          <a:solidFill>
            <a:schemeClr val="bg2">
              <a:lumMod val="20000"/>
              <a:lumOff val="80000"/>
            </a:schemeClr>
          </a:solidFill>
          <a:ln>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vert="vert270" lIns="57591" tIns="28796" rIns="57591" bIns="28796" rtlCol="0" anchor="t"/>
          <a:lstStyle/>
          <a:p>
            <a:pPr algn="ctr"/>
            <a:r>
              <a:rPr lang="en-US" sz="1600" dirty="0">
                <a:solidFill>
                  <a:schemeClr val="bg1">
                    <a:lumMod val="50000"/>
                  </a:schemeClr>
                </a:solidFill>
              </a:rPr>
              <a:t>Network Site </a:t>
            </a:r>
            <a:r>
              <a:rPr lang="en-US" sz="1600" dirty="0" smtClean="0">
                <a:solidFill>
                  <a:schemeClr val="bg1">
                    <a:lumMod val="50000"/>
                  </a:schemeClr>
                </a:solidFill>
              </a:rPr>
              <a:t>“</a:t>
            </a:r>
            <a:r>
              <a:rPr lang="en-US" sz="1600" dirty="0" err="1" smtClean="0">
                <a:solidFill>
                  <a:schemeClr val="bg1">
                    <a:lumMod val="50000"/>
                  </a:schemeClr>
                </a:solidFill>
              </a:rPr>
              <a:t>DMZ_POD1</a:t>
            </a:r>
            <a:r>
              <a:rPr lang="en-US" sz="1600" dirty="0">
                <a:solidFill>
                  <a:schemeClr val="bg1">
                    <a:lumMod val="50000"/>
                  </a:schemeClr>
                </a:solidFill>
              </a:rPr>
              <a:t>”</a:t>
            </a:r>
          </a:p>
        </p:txBody>
      </p:sp>
      <p:sp>
        <p:nvSpPr>
          <p:cNvPr id="7" name="Can 6"/>
          <p:cNvSpPr/>
          <p:nvPr/>
        </p:nvSpPr>
        <p:spPr>
          <a:xfrm rot="5400000">
            <a:off x="6915877" y="2131856"/>
            <a:ext cx="274320" cy="2651760"/>
          </a:xfrm>
          <a:prstGeom prst="can">
            <a:avLst/>
          </a:prstGeom>
          <a:ln/>
        </p:spPr>
        <p:style>
          <a:lnRef idx="2">
            <a:schemeClr val="accent2"/>
          </a:lnRef>
          <a:fillRef idx="1">
            <a:schemeClr val="lt1"/>
          </a:fillRef>
          <a:effectRef idx="0">
            <a:schemeClr val="accent2"/>
          </a:effectRef>
          <a:fontRef idx="minor">
            <a:schemeClr val="dk1"/>
          </a:fontRef>
        </p:style>
        <p:txBody>
          <a:bodyPr vert="vert270" lIns="57591" tIns="28796" rIns="57591" bIns="28796" rtlCol="0" anchor="ctr"/>
          <a:lstStyle/>
          <a:p>
            <a:pPr algn="ctr"/>
            <a:r>
              <a:rPr lang="en-US" sz="1100" dirty="0">
                <a:solidFill>
                  <a:srgbClr val="B7D333">
                    <a:lumMod val="75000"/>
                  </a:srgbClr>
                </a:solidFill>
              </a:rPr>
              <a:t>VM Network </a:t>
            </a:r>
            <a:r>
              <a:rPr lang="en-US" sz="1100" dirty="0" err="1">
                <a:solidFill>
                  <a:srgbClr val="B7D333">
                    <a:lumMod val="75000"/>
                  </a:srgbClr>
                </a:solidFill>
              </a:rPr>
              <a:t>DMZ_POD1_SUBNET1</a:t>
            </a:r>
            <a:endParaRPr lang="en-US" sz="1100" dirty="0">
              <a:solidFill>
                <a:srgbClr val="B7D333">
                  <a:lumMod val="75000"/>
                </a:srgbClr>
              </a:solidFill>
            </a:endParaRPr>
          </a:p>
        </p:txBody>
      </p:sp>
      <p:sp>
        <p:nvSpPr>
          <p:cNvPr id="8" name="Can 7"/>
          <p:cNvSpPr/>
          <p:nvPr/>
        </p:nvSpPr>
        <p:spPr>
          <a:xfrm rot="5400000">
            <a:off x="6915876" y="2457894"/>
            <a:ext cx="274320" cy="2651760"/>
          </a:xfrm>
          <a:prstGeom prst="can">
            <a:avLst/>
          </a:prstGeom>
          <a:ln/>
        </p:spPr>
        <p:style>
          <a:lnRef idx="2">
            <a:schemeClr val="accent1"/>
          </a:lnRef>
          <a:fillRef idx="1">
            <a:schemeClr val="lt1"/>
          </a:fillRef>
          <a:effectRef idx="0">
            <a:schemeClr val="accent1"/>
          </a:effectRef>
          <a:fontRef idx="minor">
            <a:schemeClr val="dk1"/>
          </a:fontRef>
        </p:style>
        <p:txBody>
          <a:bodyPr vert="vert270" lIns="57591" tIns="28796" rIns="57591" bIns="28796" rtlCol="0" anchor="ctr"/>
          <a:lstStyle/>
          <a:p>
            <a:pPr algn="ctr"/>
            <a:r>
              <a:rPr lang="en-US" sz="1100" dirty="0">
                <a:solidFill>
                  <a:srgbClr val="0096D6"/>
                </a:solidFill>
              </a:rPr>
              <a:t>VM Network </a:t>
            </a:r>
            <a:r>
              <a:rPr lang="en-US" sz="1100" dirty="0" err="1">
                <a:solidFill>
                  <a:srgbClr val="0096D6"/>
                </a:solidFill>
              </a:rPr>
              <a:t>DMZ_POD1_SUBNET2</a:t>
            </a:r>
            <a:endParaRPr lang="en-US" sz="1100" dirty="0">
              <a:solidFill>
                <a:srgbClr val="0096D6"/>
              </a:solidFill>
            </a:endParaRPr>
          </a:p>
        </p:txBody>
      </p:sp>
      <p:sp>
        <p:nvSpPr>
          <p:cNvPr id="9" name="Can 8"/>
          <p:cNvSpPr/>
          <p:nvPr/>
        </p:nvSpPr>
        <p:spPr>
          <a:xfrm rot="5400000">
            <a:off x="6915877" y="2804160"/>
            <a:ext cx="274320" cy="2651760"/>
          </a:xfrm>
          <a:prstGeom prst="can">
            <a:avLst/>
          </a:prstGeom>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vert="vert270" lIns="57591" tIns="28796" rIns="57591" bIns="28796" rtlCol="0" anchor="ctr"/>
          <a:lstStyle/>
          <a:p>
            <a:pPr algn="ctr"/>
            <a:r>
              <a:rPr lang="en-US" sz="1100" dirty="0">
                <a:solidFill>
                  <a:srgbClr val="652D89">
                    <a:lumMod val="75000"/>
                  </a:srgbClr>
                </a:solidFill>
              </a:rPr>
              <a:t>VM Network </a:t>
            </a:r>
            <a:r>
              <a:rPr lang="en-US" sz="1100" dirty="0" err="1">
                <a:solidFill>
                  <a:srgbClr val="652D89">
                    <a:lumMod val="75000"/>
                  </a:srgbClr>
                </a:solidFill>
              </a:rPr>
              <a:t>DMZ_POD1_SUBNET3</a:t>
            </a:r>
            <a:endParaRPr lang="en-US" sz="1100" dirty="0">
              <a:solidFill>
                <a:srgbClr val="652D89">
                  <a:lumMod val="75000"/>
                </a:srgbClr>
              </a:solidFill>
            </a:endParaRPr>
          </a:p>
        </p:txBody>
      </p:sp>
      <p:cxnSp>
        <p:nvCxnSpPr>
          <p:cNvPr id="12" name="Straight Arrow Connector 11"/>
          <p:cNvCxnSpPr/>
          <p:nvPr/>
        </p:nvCxnSpPr>
        <p:spPr>
          <a:xfrm flipH="1" flipV="1">
            <a:off x="2710107" y="1752600"/>
            <a:ext cx="3843091" cy="393692"/>
          </a:xfrm>
          <a:prstGeom prst="straightConnector1">
            <a:avLst/>
          </a:prstGeom>
          <a:ln w="2857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p:cNvCxnSpPr>
          <p:nvPr/>
        </p:nvCxnSpPr>
        <p:spPr>
          <a:xfrm flipH="1" flipV="1">
            <a:off x="4343400" y="2743200"/>
            <a:ext cx="1383757" cy="714536"/>
          </a:xfrm>
          <a:prstGeom prst="straightConnector1">
            <a:avLst/>
          </a:prstGeom>
          <a:ln w="28575" cmpd="sng">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8" idx="3"/>
          </p:cNvCxnSpPr>
          <p:nvPr/>
        </p:nvCxnSpPr>
        <p:spPr>
          <a:xfrm flipH="1">
            <a:off x="4343400" y="3783774"/>
            <a:ext cx="1383756" cy="209106"/>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p:cNvCxnSpPr>
          <p:nvPr/>
        </p:nvCxnSpPr>
        <p:spPr>
          <a:xfrm flipH="1">
            <a:off x="3886200" y="4130040"/>
            <a:ext cx="1840957" cy="1203960"/>
          </a:xfrm>
          <a:prstGeom prst="straightConnector1">
            <a:avLst/>
          </a:prstGeom>
          <a:ln w="28575" cmpd="sng">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Can 22"/>
          <p:cNvSpPr/>
          <p:nvPr/>
        </p:nvSpPr>
        <p:spPr>
          <a:xfrm rot="5400000">
            <a:off x="6067508" y="1481835"/>
            <a:ext cx="2419183" cy="3733800"/>
          </a:xfrm>
          <a:prstGeom prst="can">
            <a:avLst/>
          </a:prstGeom>
          <a:noFill/>
          <a:ln>
            <a:solidFill>
              <a:schemeClr val="bg2">
                <a:lumMod val="50000"/>
              </a:schemeClr>
            </a:solidFill>
          </a:ln>
        </p:spPr>
        <p:style>
          <a:lnRef idx="2">
            <a:schemeClr val="accent4"/>
          </a:lnRef>
          <a:fillRef idx="1">
            <a:schemeClr val="lt1"/>
          </a:fillRef>
          <a:effectRef idx="0">
            <a:schemeClr val="accent4"/>
          </a:effectRef>
          <a:fontRef idx="minor">
            <a:schemeClr val="dk1"/>
          </a:fontRef>
        </p:style>
        <p:txBody>
          <a:bodyPr vert="vert270" lIns="57591" tIns="28796" rIns="57591" bIns="28796" rtlCol="0" anchor="t"/>
          <a:lstStyle/>
          <a:p>
            <a:pPr algn="ctr"/>
            <a:r>
              <a:rPr lang="en-US" sz="1600" dirty="0">
                <a:solidFill>
                  <a:srgbClr val="FF0000"/>
                </a:solidFill>
              </a:rPr>
              <a:t>Logical network “DMZ”</a:t>
            </a:r>
          </a:p>
        </p:txBody>
      </p:sp>
      <p:cxnSp>
        <p:nvCxnSpPr>
          <p:cNvPr id="25" name="Straight Arrow Connector 24"/>
          <p:cNvCxnSpPr/>
          <p:nvPr/>
        </p:nvCxnSpPr>
        <p:spPr>
          <a:xfrm flipH="1" flipV="1">
            <a:off x="4038600" y="2146292"/>
            <a:ext cx="1828800" cy="749309"/>
          </a:xfrm>
          <a:prstGeom prst="straightConnector1">
            <a:avLst/>
          </a:prstGeom>
          <a:ln w="28575" cmpd="sng">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990068"/>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Cisco Virtual Networking Vision</a:t>
            </a:r>
          </a:p>
          <a:p>
            <a:r>
              <a:rPr lang="en-US" dirty="0" smtClean="0"/>
              <a:t>Cisco Nexus 1000V (N1KV) Overview</a:t>
            </a:r>
          </a:p>
          <a:p>
            <a:r>
              <a:rPr lang="en-US" dirty="0" smtClean="0"/>
              <a:t>WS2012 &amp; SC2012 SP1 Networking </a:t>
            </a:r>
          </a:p>
          <a:p>
            <a:r>
              <a:rPr lang="en-US" dirty="0" smtClean="0"/>
              <a:t>Cisco N1KV Integration with SC2012 SP1</a:t>
            </a:r>
          </a:p>
          <a:p>
            <a:r>
              <a:rPr lang="en-US" dirty="0" smtClean="0"/>
              <a:t>Cisco Virtual Security Gateway</a:t>
            </a:r>
          </a:p>
        </p:txBody>
      </p:sp>
    </p:spTree>
    <p:extLst>
      <p:ext uri="{BB962C8B-B14F-4D97-AF65-F5344CB8AC3E}">
        <p14:creationId xmlns:p14="http://schemas.microsoft.com/office/powerpoint/2010/main" val="2005258268"/>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p:cNvSpPr/>
          <p:nvPr/>
        </p:nvSpPr>
        <p:spPr bwMode="auto">
          <a:xfrm>
            <a:off x="0" y="4585409"/>
            <a:ext cx="9144000" cy="1496170"/>
          </a:xfrm>
          <a:prstGeom prst="rect">
            <a:avLst/>
          </a:prstGeom>
          <a:gradFill flip="none" rotWithShape="1">
            <a:gsLst>
              <a:gs pos="0">
                <a:schemeClr val="bg1">
                  <a:lumMod val="95000"/>
                  <a:shade val="30000"/>
                  <a:satMod val="115000"/>
                  <a:alpha val="0"/>
                </a:schemeClr>
              </a:gs>
              <a:gs pos="100000">
                <a:srgbClr val="000000">
                  <a:alpha val="10000"/>
                </a:srgbClr>
              </a:gs>
            </a:gsLst>
            <a:lin ang="16200000" scaled="1"/>
            <a:tileRect/>
          </a:gradFill>
          <a:ln w="9525" cap="flat" cmpd="sng" algn="ctr">
            <a:noFill/>
            <a:prstDash val="solid"/>
            <a:round/>
            <a:headEnd type="none" w="med" len="med"/>
            <a:tailEnd type="none" w="med" len="med"/>
          </a:ln>
          <a:effectLst/>
        </p:spPr>
        <p:txBody>
          <a:bodyPr lIns="82116" tIns="41057" rIns="82116" bIns="41057" anchor="ctr"/>
          <a:lstStyle/>
          <a:p>
            <a:pPr marL="122226" indent="-7937" algn="ctr" defTabSz="814310">
              <a:spcAft>
                <a:spcPct val="30000"/>
              </a:spcAft>
              <a:defRPr/>
            </a:pPr>
            <a:endParaRPr lang="en-US" dirty="0">
              <a:solidFill>
                <a:srgbClr val="FFFFFF"/>
              </a:solidFill>
              <a:latin typeface="Arial"/>
              <a:ea typeface="ＭＳ Ｐゴシック" charset="-128"/>
              <a:cs typeface="ＭＳ Ｐゴシック" charset="-128"/>
            </a:endParaRPr>
          </a:p>
        </p:txBody>
      </p:sp>
      <p:sp>
        <p:nvSpPr>
          <p:cNvPr id="94" name="Line 11"/>
          <p:cNvSpPr>
            <a:spLocks noChangeShapeType="1"/>
          </p:cNvSpPr>
          <p:nvPr/>
        </p:nvSpPr>
        <p:spPr bwMode="auto">
          <a:xfrm flipH="1" flipV="1">
            <a:off x="2615540" y="3129711"/>
            <a:ext cx="2216712" cy="1884787"/>
          </a:xfrm>
          <a:prstGeom prst="line">
            <a:avLst/>
          </a:prstGeom>
          <a:noFill/>
          <a:ln w="19050">
            <a:solidFill>
              <a:schemeClr val="bg1">
                <a:lumMod val="50000"/>
              </a:schemeClr>
            </a:solidFill>
            <a:round/>
            <a:headEnd/>
            <a:tailEnd/>
          </a:ln>
        </p:spPr>
        <p:txBody>
          <a:bodyPr wrap="square" lIns="82116" tIns="41057" rIns="82116" bIns="41057" anchor="ctr">
            <a:spAutoFit/>
          </a:bodyPr>
          <a:lstStyle/>
          <a:p>
            <a:endParaRPr lang="en-US" dirty="0"/>
          </a:p>
        </p:txBody>
      </p:sp>
      <p:sp>
        <p:nvSpPr>
          <p:cNvPr id="90" name="Line 11"/>
          <p:cNvSpPr>
            <a:spLocks noChangeShapeType="1"/>
          </p:cNvSpPr>
          <p:nvPr/>
        </p:nvSpPr>
        <p:spPr bwMode="auto">
          <a:xfrm flipH="1" flipV="1">
            <a:off x="2590800" y="2777631"/>
            <a:ext cx="2011680" cy="0"/>
          </a:xfrm>
          <a:prstGeom prst="line">
            <a:avLst/>
          </a:prstGeom>
          <a:noFill/>
          <a:ln w="19050">
            <a:solidFill>
              <a:schemeClr val="bg1">
                <a:lumMod val="50000"/>
              </a:schemeClr>
            </a:solidFill>
            <a:round/>
            <a:headEnd/>
            <a:tailEnd/>
          </a:ln>
        </p:spPr>
        <p:txBody>
          <a:bodyPr wrap="square" lIns="82116" tIns="41057" rIns="82116" bIns="41057" anchor="ctr">
            <a:spAutoFit/>
          </a:bodyPr>
          <a:lstStyle/>
          <a:p>
            <a:endParaRPr lang="en-US" dirty="0"/>
          </a:p>
        </p:txBody>
      </p:sp>
      <p:sp>
        <p:nvSpPr>
          <p:cNvPr id="2" name="Title 1"/>
          <p:cNvSpPr>
            <a:spLocks noGrp="1"/>
          </p:cNvSpPr>
          <p:nvPr>
            <p:ph type="title"/>
          </p:nvPr>
        </p:nvSpPr>
        <p:spPr/>
        <p:txBody>
          <a:bodyPr/>
          <a:lstStyle/>
          <a:p>
            <a:r>
              <a:rPr lang="en-US" dirty="0" smtClean="0"/>
              <a:t>Cisco Nexus 1000V for Hyper-V</a:t>
            </a:r>
            <a:br>
              <a:rPr lang="en-US" dirty="0" smtClean="0"/>
            </a:br>
            <a:r>
              <a:rPr lang="en-US" sz="2400" dirty="0"/>
              <a:t>Operational </a:t>
            </a:r>
            <a:r>
              <a:rPr lang="en-US" sz="2400" dirty="0" smtClean="0"/>
              <a:t>Model with </a:t>
            </a:r>
            <a:r>
              <a:rPr lang="en-US" sz="2400" dirty="0" err="1" smtClean="0"/>
              <a:t>SCVMM</a:t>
            </a:r>
            <a:endParaRPr lang="en-US" sz="3200" dirty="0"/>
          </a:p>
        </p:txBody>
      </p:sp>
      <p:sp>
        <p:nvSpPr>
          <p:cNvPr id="4" name="TextBox 3"/>
          <p:cNvSpPr txBox="1"/>
          <p:nvPr/>
        </p:nvSpPr>
        <p:spPr>
          <a:xfrm>
            <a:off x="5293905" y="3870315"/>
            <a:ext cx="1783445" cy="461657"/>
          </a:xfrm>
          <a:prstGeom prst="rect">
            <a:avLst/>
          </a:prstGeom>
          <a:noFill/>
        </p:spPr>
        <p:txBody>
          <a:bodyPr wrap="square" lIns="91431" tIns="45716" rIns="91431" bIns="45716" rtlCol="0">
            <a:spAutoFit/>
          </a:bodyPr>
          <a:lstStyle/>
          <a:p>
            <a:pPr defTabSz="814310">
              <a:defRPr/>
            </a:pPr>
            <a:r>
              <a:rPr lang="en-US" sz="1200" dirty="0">
                <a:solidFill>
                  <a:schemeClr val="bg1">
                    <a:lumMod val="50000"/>
                  </a:schemeClr>
                </a:solidFill>
                <a:ea typeface="MS PGothic" pitchFamily="34" charset="-128"/>
                <a:cs typeface="Arial" charset="0"/>
              </a:rPr>
              <a:t>Networks &amp; policies synced to </a:t>
            </a:r>
            <a:r>
              <a:rPr lang="en-US" sz="1200" dirty="0" err="1">
                <a:solidFill>
                  <a:schemeClr val="bg1">
                    <a:lumMod val="50000"/>
                  </a:schemeClr>
                </a:solidFill>
                <a:ea typeface="MS PGothic" pitchFamily="34" charset="-128"/>
                <a:cs typeface="Arial" charset="0"/>
              </a:rPr>
              <a:t>SCVMM</a:t>
            </a:r>
            <a:endParaRPr lang="en-US" sz="1200" dirty="0">
              <a:solidFill>
                <a:schemeClr val="bg1">
                  <a:lumMod val="50000"/>
                </a:schemeClr>
              </a:solidFill>
              <a:ea typeface="MS PGothic" pitchFamily="34" charset="-128"/>
              <a:cs typeface="Arial" charset="0"/>
            </a:endParaRPr>
          </a:p>
        </p:txBody>
      </p:sp>
      <p:sp>
        <p:nvSpPr>
          <p:cNvPr id="9" name="Rectangle 8"/>
          <p:cNvSpPr/>
          <p:nvPr/>
        </p:nvSpPr>
        <p:spPr>
          <a:xfrm>
            <a:off x="5818967" y="2770215"/>
            <a:ext cx="2009810" cy="646323"/>
          </a:xfrm>
          <a:prstGeom prst="rect">
            <a:avLst/>
          </a:prstGeom>
        </p:spPr>
        <p:txBody>
          <a:bodyPr wrap="square" lIns="91431" tIns="45716" rIns="91431" bIns="45716">
            <a:spAutoFit/>
          </a:bodyPr>
          <a:lstStyle/>
          <a:p>
            <a:pPr defTabSz="814310">
              <a:defRPr/>
            </a:pPr>
            <a:r>
              <a:rPr lang="en-US" sz="1200" dirty="0" smtClean="0">
                <a:solidFill>
                  <a:schemeClr val="bg1">
                    <a:lumMod val="50000"/>
                  </a:schemeClr>
                </a:solidFill>
                <a:latin typeface="+mn-lt"/>
                <a:ea typeface="MS PGothic" pitchFamily="34" charset="-128"/>
                <a:cs typeface="Arial" charset="0"/>
              </a:rPr>
              <a:t>Adds hosts to N1KV</a:t>
            </a:r>
          </a:p>
          <a:p>
            <a:pPr defTabSz="814310">
              <a:defRPr/>
            </a:pPr>
            <a:r>
              <a:rPr lang="en-US" sz="1200" dirty="0" smtClean="0">
                <a:solidFill>
                  <a:schemeClr val="bg1">
                    <a:lumMod val="50000"/>
                  </a:schemeClr>
                </a:solidFill>
                <a:latin typeface="+mn-lt"/>
                <a:ea typeface="MS PGothic" pitchFamily="34" charset="-128"/>
                <a:cs typeface="Arial" charset="0"/>
              </a:rPr>
              <a:t>Connects </a:t>
            </a:r>
            <a:r>
              <a:rPr lang="en-US" sz="1200" dirty="0" err="1" smtClean="0">
                <a:solidFill>
                  <a:schemeClr val="bg1">
                    <a:lumMod val="50000"/>
                  </a:schemeClr>
                </a:solidFill>
                <a:latin typeface="+mn-lt"/>
                <a:ea typeface="MS PGothic" pitchFamily="34" charset="-128"/>
                <a:cs typeface="Arial" charset="0"/>
              </a:rPr>
              <a:t>VMs</a:t>
            </a:r>
            <a:r>
              <a:rPr lang="en-US" sz="1200" dirty="0">
                <a:solidFill>
                  <a:schemeClr val="bg1">
                    <a:lumMod val="50000"/>
                  </a:schemeClr>
                </a:solidFill>
                <a:latin typeface="+mn-lt"/>
                <a:ea typeface="MS PGothic" pitchFamily="34" charset="-128"/>
                <a:cs typeface="Arial" charset="0"/>
              </a:rPr>
              <a:t> </a:t>
            </a:r>
            <a:r>
              <a:rPr lang="en-US" sz="1200" dirty="0" smtClean="0">
                <a:solidFill>
                  <a:schemeClr val="bg1">
                    <a:lumMod val="50000"/>
                  </a:schemeClr>
                </a:solidFill>
                <a:latin typeface="+mn-lt"/>
                <a:ea typeface="MS PGothic" pitchFamily="34" charset="-128"/>
                <a:cs typeface="Arial" charset="0"/>
              </a:rPr>
              <a:t>(</a:t>
            </a:r>
            <a:r>
              <a:rPr lang="en-US" sz="1200" dirty="0" err="1" smtClean="0">
                <a:solidFill>
                  <a:schemeClr val="bg1">
                    <a:lumMod val="50000"/>
                  </a:schemeClr>
                </a:solidFill>
                <a:latin typeface="+mn-lt"/>
                <a:ea typeface="MS PGothic" pitchFamily="34" charset="-128"/>
                <a:cs typeface="Arial" charset="0"/>
              </a:rPr>
              <a:t>VNICs</a:t>
            </a:r>
            <a:r>
              <a:rPr lang="en-US" sz="1200" dirty="0" smtClean="0">
                <a:solidFill>
                  <a:schemeClr val="bg1">
                    <a:lumMod val="50000"/>
                  </a:schemeClr>
                </a:solidFill>
                <a:latin typeface="+mn-lt"/>
                <a:ea typeface="MS PGothic" pitchFamily="34" charset="-128"/>
                <a:cs typeface="Arial" charset="0"/>
              </a:rPr>
              <a:t>) to </a:t>
            </a:r>
            <a:r>
              <a:rPr lang="en-US" sz="1200" dirty="0" err="1" smtClean="0">
                <a:solidFill>
                  <a:schemeClr val="bg1">
                    <a:lumMod val="50000"/>
                  </a:schemeClr>
                </a:solidFill>
                <a:latin typeface="+mn-lt"/>
                <a:ea typeface="MS PGothic" pitchFamily="34" charset="-128"/>
                <a:cs typeface="Arial" charset="0"/>
              </a:rPr>
              <a:t>VM</a:t>
            </a:r>
            <a:r>
              <a:rPr lang="en-US" sz="1200" dirty="0" smtClean="0">
                <a:solidFill>
                  <a:schemeClr val="bg1">
                    <a:lumMod val="50000"/>
                  </a:schemeClr>
                </a:solidFill>
                <a:latin typeface="+mn-lt"/>
                <a:ea typeface="MS PGothic" pitchFamily="34" charset="-128"/>
                <a:cs typeface="Arial" charset="0"/>
              </a:rPr>
              <a:t> Networks</a:t>
            </a:r>
            <a:endParaRPr lang="en-US" sz="1200" dirty="0">
              <a:solidFill>
                <a:schemeClr val="bg1">
                  <a:lumMod val="50000"/>
                </a:schemeClr>
              </a:solidFill>
              <a:latin typeface="+mn-lt"/>
              <a:ea typeface="MS PGothic" pitchFamily="34" charset="-128"/>
              <a:cs typeface="Arial" charset="0"/>
            </a:endParaRPr>
          </a:p>
        </p:txBody>
      </p:sp>
      <p:sp>
        <p:nvSpPr>
          <p:cNvPr id="10" name="TextBox 9"/>
          <p:cNvSpPr txBox="1"/>
          <p:nvPr/>
        </p:nvSpPr>
        <p:spPr>
          <a:xfrm rot="2425302">
            <a:off x="2961332" y="4080071"/>
            <a:ext cx="2178169" cy="461657"/>
          </a:xfrm>
          <a:prstGeom prst="rect">
            <a:avLst/>
          </a:prstGeom>
          <a:noFill/>
        </p:spPr>
        <p:txBody>
          <a:bodyPr wrap="square" lIns="91431" tIns="45716" rIns="91431" bIns="45716" rtlCol="0">
            <a:spAutoFit/>
          </a:bodyPr>
          <a:lstStyle/>
          <a:p>
            <a:pPr marL="228578" indent="-228578" defTabSz="814310">
              <a:defRPr/>
            </a:pPr>
            <a:r>
              <a:rPr lang="en-US" sz="1200" dirty="0" smtClean="0">
                <a:solidFill>
                  <a:schemeClr val="bg1">
                    <a:lumMod val="50000"/>
                  </a:schemeClr>
                </a:solidFill>
                <a:latin typeface="+mn-lt"/>
                <a:ea typeface="MS PGothic" pitchFamily="34" charset="-128"/>
                <a:cs typeface="Arial" charset="0"/>
              </a:rPr>
              <a:t>Configuration </a:t>
            </a:r>
            <a:r>
              <a:rPr lang="en-US" sz="1200" dirty="0">
                <a:solidFill>
                  <a:schemeClr val="bg1">
                    <a:lumMod val="50000"/>
                  </a:schemeClr>
                </a:solidFill>
                <a:latin typeface="+mn-lt"/>
                <a:ea typeface="MS PGothic" pitchFamily="34" charset="-128"/>
                <a:cs typeface="Arial" charset="0"/>
              </a:rPr>
              <a:t>data </a:t>
            </a:r>
            <a:r>
              <a:rPr lang="en-US" sz="1200" dirty="0" smtClean="0">
                <a:solidFill>
                  <a:schemeClr val="bg1">
                    <a:lumMod val="50000"/>
                  </a:schemeClr>
                </a:solidFill>
                <a:latin typeface="+mn-lt"/>
                <a:ea typeface="MS PGothic" pitchFamily="34" charset="-128"/>
                <a:cs typeface="Arial" charset="0"/>
              </a:rPr>
              <a:t>and</a:t>
            </a:r>
          </a:p>
          <a:p>
            <a:pPr marL="228578" indent="-228578" defTabSz="814310">
              <a:defRPr/>
            </a:pPr>
            <a:r>
              <a:rPr lang="en-US" sz="1200" dirty="0" smtClean="0">
                <a:solidFill>
                  <a:schemeClr val="bg1">
                    <a:lumMod val="50000"/>
                  </a:schemeClr>
                </a:solidFill>
                <a:latin typeface="+mn-lt"/>
                <a:ea typeface="MS PGothic" pitchFamily="34" charset="-128"/>
                <a:cs typeface="Arial" charset="0"/>
              </a:rPr>
              <a:t> policies sent </a:t>
            </a:r>
            <a:r>
              <a:rPr lang="en-US" sz="1200" dirty="0">
                <a:solidFill>
                  <a:schemeClr val="bg1">
                    <a:lumMod val="50000"/>
                  </a:schemeClr>
                </a:solidFill>
                <a:latin typeface="+mn-lt"/>
                <a:ea typeface="MS PGothic" pitchFamily="34" charset="-128"/>
                <a:cs typeface="Arial" charset="0"/>
              </a:rPr>
              <a:t>to </a:t>
            </a:r>
            <a:r>
              <a:rPr lang="en-US" sz="1200" dirty="0" smtClean="0">
                <a:solidFill>
                  <a:schemeClr val="bg1">
                    <a:lumMod val="50000"/>
                  </a:schemeClr>
                </a:solidFill>
                <a:latin typeface="+mn-lt"/>
                <a:ea typeface="MS PGothic" pitchFamily="34" charset="-128"/>
                <a:cs typeface="Arial" charset="0"/>
              </a:rPr>
              <a:t>N1KV </a:t>
            </a:r>
            <a:r>
              <a:rPr lang="en-US" sz="1200" dirty="0" err="1" smtClean="0">
                <a:solidFill>
                  <a:schemeClr val="bg1">
                    <a:lumMod val="50000"/>
                  </a:schemeClr>
                </a:solidFill>
                <a:latin typeface="+mn-lt"/>
                <a:ea typeface="MS PGothic" pitchFamily="34" charset="-128"/>
                <a:cs typeface="Arial" charset="0"/>
              </a:rPr>
              <a:t>VEM</a:t>
            </a:r>
            <a:endParaRPr lang="en-US" sz="1200" dirty="0">
              <a:solidFill>
                <a:schemeClr val="bg1">
                  <a:lumMod val="50000"/>
                </a:schemeClr>
              </a:solidFill>
              <a:latin typeface="+mn-lt"/>
              <a:ea typeface="MS PGothic" pitchFamily="34" charset="-128"/>
              <a:cs typeface="Arial" charset="0"/>
            </a:endParaRPr>
          </a:p>
        </p:txBody>
      </p:sp>
      <p:sp>
        <p:nvSpPr>
          <p:cNvPr id="11" name="Line 11"/>
          <p:cNvSpPr>
            <a:spLocks noChangeShapeType="1"/>
          </p:cNvSpPr>
          <p:nvPr/>
        </p:nvSpPr>
        <p:spPr bwMode="auto">
          <a:xfrm flipH="1" flipV="1">
            <a:off x="3061512" y="5236081"/>
            <a:ext cx="1554480" cy="0"/>
          </a:xfrm>
          <a:prstGeom prst="line">
            <a:avLst/>
          </a:prstGeom>
          <a:noFill/>
          <a:ln w="19050">
            <a:solidFill>
              <a:schemeClr val="bg1">
                <a:lumMod val="50000"/>
              </a:schemeClr>
            </a:solidFill>
            <a:round/>
            <a:headEnd/>
            <a:tailEnd/>
          </a:ln>
        </p:spPr>
        <p:txBody>
          <a:bodyPr wrap="square" lIns="82116" tIns="41057" rIns="82116" bIns="41057" anchor="ctr">
            <a:spAutoFit/>
          </a:bodyPr>
          <a:lstStyle/>
          <a:p>
            <a:endParaRPr lang="en-US" dirty="0"/>
          </a:p>
        </p:txBody>
      </p:sp>
      <p:sp>
        <p:nvSpPr>
          <p:cNvPr id="12" name="Rounded Rectangle 11"/>
          <p:cNvSpPr/>
          <p:nvPr/>
        </p:nvSpPr>
        <p:spPr bwMode="auto">
          <a:xfrm>
            <a:off x="1149055" y="2286523"/>
            <a:ext cx="2073648" cy="1258660"/>
          </a:xfrm>
          <a:prstGeom prst="roundRect">
            <a:avLst>
              <a:gd name="adj" fmla="val 7528"/>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82116" tIns="41057" rIns="82116" bIns="91431" anchor="b"/>
          <a:lstStyle/>
          <a:p>
            <a:pPr algn="ctr"/>
            <a:r>
              <a:rPr lang="en-US" sz="1000" dirty="0">
                <a:solidFill>
                  <a:schemeClr val="bg1">
                    <a:lumMod val="50000"/>
                  </a:schemeClr>
                </a:solidFill>
                <a:ea typeface="MS PGothic" pitchFamily="34" charset="-128"/>
              </a:rPr>
              <a:t>                </a:t>
            </a:r>
          </a:p>
        </p:txBody>
      </p:sp>
      <p:sp>
        <p:nvSpPr>
          <p:cNvPr id="19" name="AutoShape 115"/>
          <p:cNvSpPr>
            <a:spLocks noChangeArrowheads="1"/>
          </p:cNvSpPr>
          <p:nvPr/>
        </p:nvSpPr>
        <p:spPr bwMode="auto">
          <a:xfrm flipH="1">
            <a:off x="1186941" y="2894945"/>
            <a:ext cx="423120" cy="374142"/>
          </a:xfrm>
          <a:prstGeom prst="rect">
            <a:avLst/>
          </a:prstGeom>
          <a:noFill/>
          <a:ln w="12700">
            <a:noFill/>
            <a:miter lim="800000"/>
            <a:headEnd/>
            <a:tailEnd/>
          </a:ln>
          <a:effectLst/>
        </p:spPr>
        <p:txBody>
          <a:bodyPr wrap="none" lIns="73018" tIns="36508" rIns="73018" bIns="36508" anchor="ctr"/>
          <a:lstStyle/>
          <a:p>
            <a:pPr algn="ctr" defTabSz="814310">
              <a:defRPr/>
            </a:pPr>
            <a:r>
              <a:rPr lang="en-US" sz="1000" b="1" dirty="0">
                <a:solidFill>
                  <a:srgbClr val="333333"/>
                </a:solidFill>
                <a:latin typeface="Arial"/>
                <a:ea typeface="Arial" charset="0"/>
                <a:cs typeface="Arial" charset="0"/>
              </a:rPr>
              <a:t>Nexus</a:t>
            </a:r>
          </a:p>
          <a:p>
            <a:pPr algn="ctr" defTabSz="814310">
              <a:defRPr/>
            </a:pPr>
            <a:r>
              <a:rPr lang="en-US" sz="1000" b="1" dirty="0">
                <a:solidFill>
                  <a:srgbClr val="333333"/>
                </a:solidFill>
                <a:latin typeface="Arial"/>
                <a:ea typeface="Arial" charset="0"/>
                <a:cs typeface="Arial" charset="0"/>
              </a:rPr>
              <a:t>1000V</a:t>
            </a:r>
          </a:p>
          <a:p>
            <a:pPr algn="ctr" defTabSz="814310">
              <a:defRPr/>
            </a:pPr>
            <a:r>
              <a:rPr lang="en-US" sz="1000" b="1" dirty="0">
                <a:solidFill>
                  <a:srgbClr val="333333"/>
                </a:solidFill>
                <a:latin typeface="Arial"/>
                <a:ea typeface="Arial" charset="0"/>
                <a:cs typeface="Arial" charset="0"/>
              </a:rPr>
              <a:t> VEM</a:t>
            </a:r>
          </a:p>
        </p:txBody>
      </p:sp>
      <p:pic>
        <p:nvPicPr>
          <p:cNvPr id="20" name="Picture 27" descr="ICON_Cloud_Q308"/>
          <p:cNvPicPr>
            <a:picLocks noChangeAspect="1" noChangeArrowheads="1"/>
          </p:cNvPicPr>
          <p:nvPr/>
        </p:nvPicPr>
        <p:blipFill>
          <a:blip r:embed="rId3" cstate="print"/>
          <a:srcRect/>
          <a:stretch>
            <a:fillRect/>
          </a:stretch>
        </p:blipFill>
        <p:spPr bwMode="auto">
          <a:xfrm>
            <a:off x="1250445" y="4779078"/>
            <a:ext cx="1874120" cy="923616"/>
          </a:xfrm>
          <a:prstGeom prst="rect">
            <a:avLst/>
          </a:prstGeom>
          <a:noFill/>
          <a:ln w="9525">
            <a:noFill/>
            <a:miter lim="800000"/>
            <a:headEnd/>
            <a:tailEnd/>
          </a:ln>
        </p:spPr>
      </p:pic>
      <p:sp>
        <p:nvSpPr>
          <p:cNvPr id="21" name="Isosceles Triangle 20"/>
          <p:cNvSpPr/>
          <p:nvPr/>
        </p:nvSpPr>
        <p:spPr bwMode="auto">
          <a:xfrm rot="10800000">
            <a:off x="1182675" y="3560804"/>
            <a:ext cx="1999061" cy="837193"/>
          </a:xfrm>
          <a:prstGeom prst="triangle">
            <a:avLst/>
          </a:prstGeom>
          <a:gradFill flip="none" rotWithShape="1">
            <a:gsLst>
              <a:gs pos="0">
                <a:schemeClr val="tx2">
                  <a:lumMod val="20000"/>
                  <a:lumOff val="80000"/>
                  <a:shade val="30000"/>
                  <a:satMod val="115000"/>
                  <a:alpha val="0"/>
                </a:schemeClr>
              </a:gs>
              <a:gs pos="56000">
                <a:schemeClr val="accent4">
                  <a:lumMod val="75000"/>
                  <a:alpha val="18000"/>
                </a:schemeClr>
              </a:gs>
            </a:gsLst>
            <a:lin ang="16200000" scaled="1"/>
            <a:tileRect/>
          </a:gradFill>
          <a:ln w="9525" cap="flat" cmpd="sng" algn="ctr">
            <a:noFill/>
            <a:prstDash val="solid"/>
            <a:round/>
            <a:headEnd type="none" w="med" len="med"/>
            <a:tailEnd type="none" w="med" len="med"/>
          </a:ln>
          <a:effectLst/>
        </p:spPr>
        <p:txBody>
          <a:bodyPr lIns="82116" tIns="41057" rIns="82116" bIns="41057"/>
          <a:lstStyle/>
          <a:p>
            <a:pPr eaLnBrk="0" hangingPunct="0"/>
            <a:endParaRPr lang="en-US" b="1" dirty="0">
              <a:solidFill>
                <a:srgbClr val="000000"/>
              </a:solidFill>
              <a:effectLst>
                <a:outerShdw blurRad="38100" dist="38100" dir="2700000" algn="tl">
                  <a:srgbClr val="FFFFFF"/>
                </a:outerShdw>
              </a:effectLst>
              <a:ea typeface="ＭＳ Ｐゴシック" pitchFamily="34" charset="-128"/>
            </a:endParaRPr>
          </a:p>
        </p:txBody>
      </p:sp>
      <p:sp>
        <p:nvSpPr>
          <p:cNvPr id="22" name="Line 11"/>
          <p:cNvSpPr>
            <a:spLocks noChangeShapeType="1"/>
          </p:cNvSpPr>
          <p:nvPr/>
        </p:nvSpPr>
        <p:spPr bwMode="auto">
          <a:xfrm>
            <a:off x="2258994" y="4469413"/>
            <a:ext cx="375366" cy="621922"/>
          </a:xfrm>
          <a:prstGeom prst="line">
            <a:avLst/>
          </a:prstGeom>
          <a:noFill/>
          <a:ln w="19050">
            <a:solidFill>
              <a:schemeClr val="bg1">
                <a:lumMod val="50000"/>
              </a:schemeClr>
            </a:solidFill>
            <a:round/>
            <a:headEnd/>
            <a:tailEnd/>
          </a:ln>
        </p:spPr>
        <p:txBody>
          <a:bodyPr wrap="square" lIns="82116" tIns="41057" rIns="82116" bIns="41057" anchor="ctr">
            <a:spAutoFit/>
          </a:bodyPr>
          <a:lstStyle/>
          <a:p>
            <a:endParaRPr lang="en-US" dirty="0"/>
          </a:p>
        </p:txBody>
      </p:sp>
      <p:sp>
        <p:nvSpPr>
          <p:cNvPr id="23" name="Line 7"/>
          <p:cNvSpPr>
            <a:spLocks noChangeShapeType="1"/>
          </p:cNvSpPr>
          <p:nvPr/>
        </p:nvSpPr>
        <p:spPr bwMode="auto">
          <a:xfrm flipH="1">
            <a:off x="1788996" y="4482247"/>
            <a:ext cx="329981" cy="679996"/>
          </a:xfrm>
          <a:prstGeom prst="line">
            <a:avLst/>
          </a:prstGeom>
          <a:noFill/>
          <a:ln w="19050">
            <a:solidFill>
              <a:schemeClr val="bg1">
                <a:lumMod val="50000"/>
              </a:schemeClr>
            </a:solidFill>
            <a:round/>
            <a:headEnd/>
            <a:tailEnd/>
          </a:ln>
        </p:spPr>
        <p:txBody>
          <a:bodyPr wrap="square" lIns="82116" tIns="41057" rIns="82116" bIns="41057" anchor="ctr">
            <a:spAutoFit/>
          </a:bodyPr>
          <a:lstStyle/>
          <a:p>
            <a:endParaRPr lang="en-US" dirty="0"/>
          </a:p>
        </p:txBody>
      </p:sp>
      <p:pic>
        <p:nvPicPr>
          <p:cNvPr id="24" name="Picture 212"/>
          <p:cNvPicPr>
            <a:picLocks noChangeAspect="1" noChangeArrowheads="1"/>
          </p:cNvPicPr>
          <p:nvPr/>
        </p:nvPicPr>
        <p:blipFill>
          <a:blip r:embed="rId4" cstate="print"/>
          <a:srcRect/>
          <a:stretch>
            <a:fillRect/>
          </a:stretch>
        </p:blipFill>
        <p:spPr bwMode="auto">
          <a:xfrm>
            <a:off x="1635167" y="4745737"/>
            <a:ext cx="468951" cy="685842"/>
          </a:xfrm>
          <a:prstGeom prst="rect">
            <a:avLst/>
          </a:prstGeom>
          <a:noFill/>
          <a:ln w="9525" algn="ctr">
            <a:noFill/>
            <a:miter lim="800000"/>
            <a:headEnd/>
            <a:tailEnd/>
          </a:ln>
        </p:spPr>
      </p:pic>
      <p:pic>
        <p:nvPicPr>
          <p:cNvPr id="25" name="Picture 212"/>
          <p:cNvPicPr>
            <a:picLocks noChangeAspect="1" noChangeArrowheads="1"/>
          </p:cNvPicPr>
          <p:nvPr/>
        </p:nvPicPr>
        <p:blipFill>
          <a:blip r:embed="rId4" cstate="print"/>
          <a:srcRect/>
          <a:stretch>
            <a:fillRect/>
          </a:stretch>
        </p:blipFill>
        <p:spPr bwMode="auto">
          <a:xfrm>
            <a:off x="2369199" y="4717601"/>
            <a:ext cx="468951" cy="685842"/>
          </a:xfrm>
          <a:prstGeom prst="rect">
            <a:avLst/>
          </a:prstGeom>
          <a:noFill/>
          <a:ln w="9525" algn="ctr">
            <a:noFill/>
            <a:miter lim="800000"/>
            <a:headEnd/>
            <a:tailEnd/>
          </a:ln>
        </p:spPr>
      </p:pic>
      <p:grpSp>
        <p:nvGrpSpPr>
          <p:cNvPr id="13" name="Group 197"/>
          <p:cNvGrpSpPr>
            <a:grpSpLocks noChangeAspect="1"/>
          </p:cNvGrpSpPr>
          <p:nvPr/>
        </p:nvGrpSpPr>
        <p:grpSpPr bwMode="auto">
          <a:xfrm>
            <a:off x="1222134" y="2479618"/>
            <a:ext cx="409575" cy="215900"/>
            <a:chOff x="3272" y="1316"/>
            <a:chExt cx="1889" cy="1002"/>
          </a:xfrm>
        </p:grpSpPr>
        <p:sp>
          <p:nvSpPr>
            <p:cNvPr id="27" name="AutoShape 198"/>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dirty="0"/>
            </a:p>
          </p:txBody>
        </p:sp>
        <p:sp>
          <p:nvSpPr>
            <p:cNvPr id="28" name="Rectangle 199"/>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en-US" dirty="0">
                <a:ea typeface="ＭＳ Ｐゴシック" pitchFamily="34" charset="-128"/>
              </a:endParaRPr>
            </a:p>
          </p:txBody>
        </p:sp>
        <p:sp>
          <p:nvSpPr>
            <p:cNvPr id="29" name="Freeform 200"/>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dirty="0">
                <a:ea typeface="ＭＳ Ｐゴシック" pitchFamily="34" charset="-128"/>
              </a:endParaRPr>
            </a:p>
          </p:txBody>
        </p:sp>
        <p:sp>
          <p:nvSpPr>
            <p:cNvPr id="30" name="Freeform 201"/>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dirty="0">
                <a:ea typeface="ＭＳ Ｐゴシック" pitchFamily="34" charset="-128"/>
              </a:endParaRPr>
            </a:p>
          </p:txBody>
        </p:sp>
        <p:sp>
          <p:nvSpPr>
            <p:cNvPr id="31" name="Freeform 202"/>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dirty="0">
                <a:ea typeface="ＭＳ Ｐゴシック" pitchFamily="34" charset="-128"/>
              </a:endParaRPr>
            </a:p>
          </p:txBody>
        </p:sp>
        <p:sp>
          <p:nvSpPr>
            <p:cNvPr id="32" name="Freeform 203"/>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dirty="0">
                <a:ea typeface="ＭＳ Ｐゴシック" pitchFamily="34" charset="-128"/>
              </a:endParaRPr>
            </a:p>
          </p:txBody>
        </p:sp>
        <p:sp>
          <p:nvSpPr>
            <p:cNvPr id="33" name="Freeform 204"/>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ea typeface="ＭＳ Ｐゴシック" pitchFamily="34" charset="-128"/>
              </a:endParaRPr>
            </a:p>
          </p:txBody>
        </p:sp>
        <p:sp>
          <p:nvSpPr>
            <p:cNvPr id="34" name="Freeform 205"/>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dirty="0">
                <a:ea typeface="ＭＳ Ｐゴシック" pitchFamily="34" charset="-128"/>
              </a:endParaRPr>
            </a:p>
          </p:txBody>
        </p:sp>
        <p:sp>
          <p:nvSpPr>
            <p:cNvPr id="35" name="Freeform 206"/>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ea typeface="ＭＳ Ｐゴシック" pitchFamily="34" charset="-128"/>
              </a:endParaRPr>
            </a:p>
          </p:txBody>
        </p:sp>
        <p:sp>
          <p:nvSpPr>
            <p:cNvPr id="36" name="Freeform 207"/>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ea typeface="ＭＳ Ｐゴシック" pitchFamily="34" charset="-128"/>
              </a:endParaRPr>
            </a:p>
          </p:txBody>
        </p:sp>
        <p:sp>
          <p:nvSpPr>
            <p:cNvPr id="37" name="Freeform 208"/>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dirty="0">
                <a:ea typeface="ＭＳ Ｐゴシック" pitchFamily="34" charset="-128"/>
              </a:endParaRPr>
            </a:p>
          </p:txBody>
        </p:sp>
        <p:sp>
          <p:nvSpPr>
            <p:cNvPr id="38" name="Freeform 209"/>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ea typeface="ＭＳ Ｐゴシック" pitchFamily="34" charset="-128"/>
              </a:endParaRPr>
            </a:p>
          </p:txBody>
        </p:sp>
        <p:sp>
          <p:nvSpPr>
            <p:cNvPr id="39" name="Freeform 210"/>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ea typeface="ＭＳ Ｐゴシック" pitchFamily="34" charset="-128"/>
              </a:endParaRPr>
            </a:p>
          </p:txBody>
        </p:sp>
        <p:sp>
          <p:nvSpPr>
            <p:cNvPr id="40" name="Freeform 211"/>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ea typeface="ＭＳ Ｐゴシック" pitchFamily="34" charset="-128"/>
              </a:endParaRPr>
            </a:p>
          </p:txBody>
        </p:sp>
        <p:sp>
          <p:nvSpPr>
            <p:cNvPr id="41" name="Freeform 212"/>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ea typeface="ＭＳ Ｐゴシック" pitchFamily="34" charset="-128"/>
              </a:endParaRPr>
            </a:p>
          </p:txBody>
        </p:sp>
      </p:grpSp>
      <p:sp>
        <p:nvSpPr>
          <p:cNvPr id="43" name="Cube 42"/>
          <p:cNvSpPr/>
          <p:nvPr/>
        </p:nvSpPr>
        <p:spPr bwMode="auto">
          <a:xfrm>
            <a:off x="1763261" y="4277462"/>
            <a:ext cx="852279" cy="281976"/>
          </a:xfrm>
          <a:prstGeom prst="cube">
            <a:avLst>
              <a:gd name="adj" fmla="val 42137"/>
            </a:avLst>
          </a:prstGeom>
          <a:solidFill>
            <a:srgbClr val="C8CAB4"/>
          </a:solidFill>
          <a:ln w="9525" cap="flat" cmpd="sng" algn="ctr">
            <a:solidFill>
              <a:schemeClr val="accent3">
                <a:lumMod val="50000"/>
              </a:schemeClr>
            </a:solidFill>
            <a:prstDash val="solid"/>
            <a:round/>
            <a:headEnd type="none" w="med" len="med"/>
            <a:tailEnd type="none" w="med" len="med"/>
          </a:ln>
          <a:effectLst/>
        </p:spPr>
        <p:txBody>
          <a:bodyPr lIns="82124" tIns="41061" rIns="82124" bIns="41061" anchor="ctr"/>
          <a:lstStyle/>
          <a:p>
            <a:pPr algn="ctr" defTabSz="814310">
              <a:lnSpc>
                <a:spcPct val="90000"/>
              </a:lnSpc>
            </a:pPr>
            <a:r>
              <a:rPr lang="en-US" sz="1200" dirty="0" smtClean="0">
                <a:solidFill>
                  <a:srgbClr val="333333"/>
                </a:solidFill>
                <a:ea typeface="MS PGothic" pitchFamily="34" charset="-128"/>
              </a:rPr>
              <a:t>Server</a:t>
            </a:r>
            <a:endParaRPr lang="en-US" sz="1200" dirty="0">
              <a:solidFill>
                <a:srgbClr val="333333"/>
              </a:solidFill>
              <a:ea typeface="MS PGothic" pitchFamily="34" charset="-128"/>
            </a:endParaRPr>
          </a:p>
        </p:txBody>
      </p:sp>
      <p:grpSp>
        <p:nvGrpSpPr>
          <p:cNvPr id="42" name="Group 46"/>
          <p:cNvGrpSpPr/>
          <p:nvPr/>
        </p:nvGrpSpPr>
        <p:grpSpPr>
          <a:xfrm>
            <a:off x="4529663" y="4785900"/>
            <a:ext cx="1055687" cy="990600"/>
            <a:chOff x="421680" y="4150738"/>
            <a:chExt cx="1055687" cy="990600"/>
          </a:xfrm>
        </p:grpSpPr>
        <p:pic>
          <p:nvPicPr>
            <p:cNvPr id="48" name="Picture 228"/>
            <p:cNvPicPr>
              <a:picLocks noChangeAspect="1" noChangeArrowheads="1"/>
            </p:cNvPicPr>
            <p:nvPr/>
          </p:nvPicPr>
          <p:blipFill>
            <a:blip r:embed="rId5" cstate="print"/>
            <a:srcRect/>
            <a:stretch>
              <a:fillRect/>
            </a:stretch>
          </p:blipFill>
          <p:spPr bwMode="auto">
            <a:xfrm>
              <a:off x="654214" y="4477252"/>
              <a:ext cx="681013" cy="336643"/>
            </a:xfrm>
            <a:prstGeom prst="rect">
              <a:avLst/>
            </a:prstGeom>
            <a:noFill/>
            <a:ln w="12700" algn="ctr">
              <a:noFill/>
              <a:miter lim="800000"/>
              <a:headEnd/>
              <a:tailEnd/>
            </a:ln>
          </p:spPr>
        </p:pic>
        <p:grpSp>
          <p:nvGrpSpPr>
            <p:cNvPr id="47" name="Group 197"/>
            <p:cNvGrpSpPr>
              <a:grpSpLocks noChangeAspect="1"/>
            </p:cNvGrpSpPr>
            <p:nvPr/>
          </p:nvGrpSpPr>
          <p:grpSpPr bwMode="auto">
            <a:xfrm>
              <a:off x="814767" y="4150738"/>
              <a:ext cx="409575" cy="215900"/>
              <a:chOff x="3272" y="1316"/>
              <a:chExt cx="1889" cy="1002"/>
            </a:xfrm>
          </p:grpSpPr>
          <p:sp>
            <p:nvSpPr>
              <p:cNvPr id="51" name="AutoShape 198"/>
              <p:cNvSpPr>
                <a:spLocks noChangeAspect="1" noChangeArrowheads="1" noTextEdit="1"/>
              </p:cNvSpPr>
              <p:nvPr/>
            </p:nvSpPr>
            <p:spPr bwMode="auto">
              <a:xfrm>
                <a:off x="3272" y="1316"/>
                <a:ext cx="1889" cy="1002"/>
              </a:xfrm>
              <a:prstGeom prst="rect">
                <a:avLst/>
              </a:prstGeom>
              <a:noFill/>
              <a:ln w="9525">
                <a:noFill/>
                <a:miter lim="800000"/>
                <a:headEnd/>
                <a:tailEnd/>
              </a:ln>
            </p:spPr>
            <p:txBody>
              <a:bodyPr/>
              <a:lstStyle/>
              <a:p>
                <a:endParaRPr lang="en-US" dirty="0"/>
              </a:p>
            </p:txBody>
          </p:sp>
          <p:sp>
            <p:nvSpPr>
              <p:cNvPr id="52" name="Rectangle 199"/>
              <p:cNvSpPr>
                <a:spLocks noChangeArrowheads="1"/>
              </p:cNvSpPr>
              <p:nvPr/>
            </p:nvSpPr>
            <p:spPr bwMode="auto">
              <a:xfrm>
                <a:off x="3803" y="1980"/>
                <a:ext cx="86" cy="325"/>
              </a:xfrm>
              <a:prstGeom prst="rect">
                <a:avLst/>
              </a:prstGeom>
              <a:solidFill>
                <a:srgbClr val="B21A1A"/>
              </a:solidFill>
              <a:ln w="9525">
                <a:noFill/>
                <a:miter lim="800000"/>
                <a:headEnd/>
                <a:tailEnd/>
              </a:ln>
            </p:spPr>
            <p:txBody>
              <a:bodyPr/>
              <a:lstStyle/>
              <a:p>
                <a:endParaRPr lang="en-US" dirty="0">
                  <a:ea typeface="ＭＳ Ｐゴシック" pitchFamily="34" charset="-128"/>
                </a:endParaRPr>
              </a:p>
            </p:txBody>
          </p:sp>
          <p:sp>
            <p:nvSpPr>
              <p:cNvPr id="53" name="Freeform 200"/>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w="9525">
                <a:noFill/>
                <a:round/>
                <a:headEnd/>
                <a:tailEnd/>
              </a:ln>
            </p:spPr>
            <p:txBody>
              <a:bodyPr/>
              <a:lstStyle/>
              <a:p>
                <a:endParaRPr lang="en-US" dirty="0">
                  <a:ea typeface="ＭＳ Ｐゴシック" pitchFamily="34" charset="-128"/>
                </a:endParaRPr>
              </a:p>
            </p:txBody>
          </p:sp>
          <p:sp>
            <p:nvSpPr>
              <p:cNvPr id="54" name="Freeform 201"/>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w="9525">
                <a:noFill/>
                <a:round/>
                <a:headEnd/>
                <a:tailEnd/>
              </a:ln>
            </p:spPr>
            <p:txBody>
              <a:bodyPr/>
              <a:lstStyle/>
              <a:p>
                <a:endParaRPr lang="en-US" dirty="0">
                  <a:ea typeface="ＭＳ Ｐゴシック" pitchFamily="34" charset="-128"/>
                </a:endParaRPr>
              </a:p>
            </p:txBody>
          </p:sp>
          <p:sp>
            <p:nvSpPr>
              <p:cNvPr id="55" name="Freeform 202"/>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w="9525">
                <a:noFill/>
                <a:round/>
                <a:headEnd/>
                <a:tailEnd/>
              </a:ln>
            </p:spPr>
            <p:txBody>
              <a:bodyPr/>
              <a:lstStyle/>
              <a:p>
                <a:endParaRPr lang="en-US" dirty="0">
                  <a:ea typeface="ＭＳ Ｐゴシック" pitchFamily="34" charset="-128"/>
                </a:endParaRPr>
              </a:p>
            </p:txBody>
          </p:sp>
          <p:sp>
            <p:nvSpPr>
              <p:cNvPr id="56" name="Freeform 203"/>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w="9525">
                <a:noFill/>
                <a:round/>
                <a:headEnd/>
                <a:tailEnd/>
              </a:ln>
            </p:spPr>
            <p:txBody>
              <a:bodyPr/>
              <a:lstStyle/>
              <a:p>
                <a:endParaRPr lang="en-US" dirty="0">
                  <a:ea typeface="ＭＳ Ｐゴシック" pitchFamily="34" charset="-128"/>
                </a:endParaRPr>
              </a:p>
            </p:txBody>
          </p:sp>
          <p:sp>
            <p:nvSpPr>
              <p:cNvPr id="57" name="Freeform 204"/>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ea typeface="ＭＳ Ｐゴシック" pitchFamily="34" charset="-128"/>
                </a:endParaRPr>
              </a:p>
            </p:txBody>
          </p:sp>
          <p:sp>
            <p:nvSpPr>
              <p:cNvPr id="58" name="Freeform 205"/>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w="9525">
                <a:noFill/>
                <a:round/>
                <a:headEnd/>
                <a:tailEnd/>
              </a:ln>
            </p:spPr>
            <p:txBody>
              <a:bodyPr/>
              <a:lstStyle/>
              <a:p>
                <a:endParaRPr lang="en-US" dirty="0">
                  <a:ea typeface="ＭＳ Ｐゴシック" pitchFamily="34" charset="-128"/>
                </a:endParaRPr>
              </a:p>
            </p:txBody>
          </p:sp>
          <p:sp>
            <p:nvSpPr>
              <p:cNvPr id="59" name="Freeform 206"/>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ea typeface="ＭＳ Ｐゴシック" pitchFamily="34" charset="-128"/>
                </a:endParaRPr>
              </a:p>
            </p:txBody>
          </p:sp>
          <p:sp>
            <p:nvSpPr>
              <p:cNvPr id="60" name="Freeform 207"/>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ea typeface="ＭＳ Ｐゴシック" pitchFamily="34" charset="-128"/>
                </a:endParaRPr>
              </a:p>
            </p:txBody>
          </p:sp>
          <p:sp>
            <p:nvSpPr>
              <p:cNvPr id="61" name="Freeform 208"/>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w="9525">
                <a:noFill/>
                <a:round/>
                <a:headEnd/>
                <a:tailEnd/>
              </a:ln>
            </p:spPr>
            <p:txBody>
              <a:bodyPr/>
              <a:lstStyle/>
              <a:p>
                <a:endParaRPr lang="en-US" dirty="0">
                  <a:ea typeface="ＭＳ Ｐゴシック" pitchFamily="34" charset="-128"/>
                </a:endParaRPr>
              </a:p>
            </p:txBody>
          </p:sp>
          <p:sp>
            <p:nvSpPr>
              <p:cNvPr id="62" name="Freeform 209"/>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ea typeface="ＭＳ Ｐゴシック" pitchFamily="34" charset="-128"/>
                </a:endParaRPr>
              </a:p>
            </p:txBody>
          </p:sp>
          <p:sp>
            <p:nvSpPr>
              <p:cNvPr id="63" name="Freeform 210"/>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w="9525">
                <a:noFill/>
                <a:round/>
                <a:headEnd/>
                <a:tailEnd/>
              </a:ln>
            </p:spPr>
            <p:txBody>
              <a:bodyPr/>
              <a:lstStyle/>
              <a:p>
                <a:endParaRPr lang="en-US" dirty="0">
                  <a:ea typeface="ＭＳ Ｐゴシック" pitchFamily="34" charset="-128"/>
                </a:endParaRPr>
              </a:p>
            </p:txBody>
          </p:sp>
          <p:sp>
            <p:nvSpPr>
              <p:cNvPr id="64" name="Freeform 211"/>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w="9525">
                <a:noFill/>
                <a:round/>
                <a:headEnd/>
                <a:tailEnd/>
              </a:ln>
            </p:spPr>
            <p:txBody>
              <a:bodyPr/>
              <a:lstStyle/>
              <a:p>
                <a:endParaRPr lang="en-US" dirty="0">
                  <a:ea typeface="ＭＳ Ｐゴシック" pitchFamily="34" charset="-128"/>
                </a:endParaRPr>
              </a:p>
            </p:txBody>
          </p:sp>
          <p:sp>
            <p:nvSpPr>
              <p:cNvPr id="65" name="Freeform 212"/>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w="9525">
                <a:noFill/>
                <a:round/>
                <a:headEnd/>
                <a:tailEnd/>
              </a:ln>
            </p:spPr>
            <p:txBody>
              <a:bodyPr/>
              <a:lstStyle/>
              <a:p>
                <a:endParaRPr lang="en-US" dirty="0">
                  <a:ea typeface="ＭＳ Ｐゴシック" pitchFamily="34" charset="-128"/>
                </a:endParaRPr>
              </a:p>
            </p:txBody>
          </p:sp>
        </p:grpSp>
        <p:sp>
          <p:nvSpPr>
            <p:cNvPr id="50" name="AutoShape 115"/>
            <p:cNvSpPr>
              <a:spLocks noChangeArrowheads="1"/>
            </p:cNvSpPr>
            <p:nvPr/>
          </p:nvSpPr>
          <p:spPr bwMode="auto">
            <a:xfrm flipH="1">
              <a:off x="421680" y="4836538"/>
              <a:ext cx="1055687" cy="304800"/>
            </a:xfrm>
            <a:prstGeom prst="rect">
              <a:avLst/>
            </a:prstGeom>
            <a:noFill/>
            <a:ln w="12700">
              <a:noFill/>
              <a:miter lim="800000"/>
              <a:headEnd/>
              <a:tailEnd/>
            </a:ln>
            <a:effectLst/>
          </p:spPr>
          <p:txBody>
            <a:bodyPr wrap="none" lIns="73025" tIns="36511" rIns="73025" bIns="36511" anchor="ctr"/>
            <a:lstStyle/>
            <a:p>
              <a:pPr algn="ctr" defTabSz="814310" fontAlgn="auto">
                <a:spcBef>
                  <a:spcPts val="0"/>
                </a:spcBef>
                <a:spcAft>
                  <a:spcPts val="0"/>
                </a:spcAft>
                <a:defRPr/>
              </a:pPr>
              <a:r>
                <a:rPr lang="en-US" sz="1200" b="1" dirty="0">
                  <a:solidFill>
                    <a:srgbClr val="343434"/>
                  </a:solidFill>
                  <a:latin typeface="+mn-lt"/>
                  <a:ea typeface="MS PGothic" pitchFamily="34" charset="-128"/>
                  <a:cs typeface="Arial" charset="0"/>
                </a:rPr>
                <a:t>Nexus 1000V</a:t>
              </a:r>
            </a:p>
            <a:p>
              <a:pPr algn="ctr" defTabSz="814310" fontAlgn="auto">
                <a:spcBef>
                  <a:spcPts val="0"/>
                </a:spcBef>
                <a:spcAft>
                  <a:spcPts val="0"/>
                </a:spcAft>
                <a:defRPr/>
              </a:pPr>
              <a:r>
                <a:rPr lang="en-US" sz="1200" b="1" dirty="0" err="1">
                  <a:solidFill>
                    <a:srgbClr val="343434"/>
                  </a:solidFill>
                  <a:ea typeface="MS PGothic" pitchFamily="34" charset="-128"/>
                  <a:cs typeface="Arial" charset="0"/>
                </a:rPr>
                <a:t>VSM</a:t>
              </a:r>
              <a:endParaRPr lang="en-US" sz="1200" b="1" dirty="0">
                <a:solidFill>
                  <a:srgbClr val="343434"/>
                </a:solidFill>
                <a:latin typeface="+mn-lt"/>
                <a:ea typeface="MS PGothic" pitchFamily="34" charset="-128"/>
                <a:cs typeface="Arial" charset="0"/>
              </a:endParaRPr>
            </a:p>
          </p:txBody>
        </p:sp>
      </p:grpSp>
      <p:sp>
        <p:nvSpPr>
          <p:cNvPr id="66" name="AutoShape 115"/>
          <p:cNvSpPr>
            <a:spLocks noChangeArrowheads="1"/>
          </p:cNvSpPr>
          <p:nvPr/>
        </p:nvSpPr>
        <p:spPr bwMode="auto">
          <a:xfrm flipH="1">
            <a:off x="1563844" y="3254098"/>
            <a:ext cx="1216692" cy="374142"/>
          </a:xfrm>
          <a:prstGeom prst="rect">
            <a:avLst/>
          </a:prstGeom>
          <a:noFill/>
          <a:ln w="12700">
            <a:noFill/>
            <a:miter lim="800000"/>
            <a:headEnd/>
            <a:tailEnd/>
          </a:ln>
          <a:effectLst/>
        </p:spPr>
        <p:txBody>
          <a:bodyPr wrap="none" lIns="73018" tIns="36508" rIns="73018" bIns="36508" anchor="ctr"/>
          <a:lstStyle/>
          <a:p>
            <a:pPr>
              <a:defRPr/>
            </a:pPr>
            <a:r>
              <a:rPr lang="en-US" sz="1200" b="1" dirty="0" err="1" smtClean="0">
                <a:solidFill>
                  <a:srgbClr val="333333"/>
                </a:solidFill>
                <a:latin typeface="Arial"/>
                <a:ea typeface="Arial" charset="0"/>
                <a:cs typeface="Arial" charset="0"/>
              </a:rPr>
              <a:t>WS</a:t>
            </a:r>
            <a:r>
              <a:rPr lang="en-US" sz="1200" b="1" dirty="0" smtClean="0">
                <a:solidFill>
                  <a:srgbClr val="333333"/>
                </a:solidFill>
                <a:latin typeface="Arial"/>
                <a:ea typeface="Arial" charset="0"/>
                <a:cs typeface="Arial" charset="0"/>
              </a:rPr>
              <a:t> 2012 Hyper-V</a:t>
            </a:r>
            <a:endParaRPr lang="en-US" sz="1200" b="1" dirty="0">
              <a:solidFill>
                <a:srgbClr val="333333"/>
              </a:solidFill>
              <a:latin typeface="Arial"/>
              <a:ea typeface="Arial" charset="0"/>
              <a:cs typeface="Arial" charset="0"/>
            </a:endParaRPr>
          </a:p>
        </p:txBody>
      </p:sp>
      <p:grpSp>
        <p:nvGrpSpPr>
          <p:cNvPr id="49" name="Group 66"/>
          <p:cNvGrpSpPr/>
          <p:nvPr/>
        </p:nvGrpSpPr>
        <p:grpSpPr>
          <a:xfrm>
            <a:off x="4343400" y="2278789"/>
            <a:ext cx="1428212" cy="758223"/>
            <a:chOff x="0" y="5109177"/>
            <a:chExt cx="1428212" cy="758223"/>
          </a:xfrm>
        </p:grpSpPr>
        <p:grpSp>
          <p:nvGrpSpPr>
            <p:cNvPr id="67" name="Group 225"/>
            <p:cNvGrpSpPr/>
            <p:nvPr/>
          </p:nvGrpSpPr>
          <p:grpSpPr>
            <a:xfrm>
              <a:off x="0" y="5109177"/>
              <a:ext cx="1428212" cy="758223"/>
              <a:chOff x="1863628" y="5106567"/>
              <a:chExt cx="1498549" cy="795565"/>
            </a:xfrm>
          </p:grpSpPr>
          <p:sp>
            <p:nvSpPr>
              <p:cNvPr id="70" name="Rounded Rectangle 69"/>
              <p:cNvSpPr/>
              <p:nvPr/>
            </p:nvSpPr>
            <p:spPr bwMode="auto">
              <a:xfrm>
                <a:off x="2028398" y="5106567"/>
                <a:ext cx="1200935" cy="795565"/>
              </a:xfrm>
              <a:prstGeom prst="roundRect">
                <a:avLst>
                  <a:gd name="adj" fmla="val 7528"/>
                </a:avLst>
              </a:prstGeom>
              <a:solidFill>
                <a:schemeClr val="bg1">
                  <a:lumMod val="85000"/>
                </a:schemeClr>
              </a:solidFill>
              <a:ln w="9525" cap="flat" cmpd="sng" algn="ctr">
                <a:solidFill>
                  <a:schemeClr val="bg1"/>
                </a:solidFill>
                <a:prstDash val="solid"/>
                <a:round/>
                <a:headEnd type="none" w="med" len="med"/>
                <a:tailEnd type="none" w="med" len="med"/>
              </a:ln>
              <a:effectLst/>
            </p:spPr>
            <p:txBody>
              <a:bodyPr lIns="82124" tIns="41061" rIns="82124" bIns="91440" anchor="b"/>
              <a:lstStyle/>
              <a:p>
                <a:pPr algn="ctr"/>
                <a:r>
                  <a:rPr lang="en-US" sz="1000" dirty="0">
                    <a:solidFill>
                      <a:schemeClr val="bg1">
                        <a:lumMod val="50000"/>
                      </a:schemeClr>
                    </a:solidFill>
                    <a:ea typeface="MS PGothic" pitchFamily="34" charset="-128"/>
                  </a:rPr>
                  <a:t>                </a:t>
                </a:r>
              </a:p>
            </p:txBody>
          </p:sp>
          <p:sp>
            <p:nvSpPr>
              <p:cNvPr id="71" name="Text Box 3"/>
              <p:cNvSpPr txBox="1">
                <a:spLocks noChangeArrowheads="1"/>
              </p:cNvSpPr>
              <p:nvPr/>
            </p:nvSpPr>
            <p:spPr bwMode="auto">
              <a:xfrm>
                <a:off x="1863628" y="5672363"/>
                <a:ext cx="1498549" cy="207573"/>
              </a:xfrm>
              <a:prstGeom prst="rect">
                <a:avLst/>
              </a:prstGeom>
              <a:noFill/>
              <a:ln w="12700">
                <a:noFill/>
                <a:miter lim="800000"/>
                <a:headEnd/>
                <a:tailEnd/>
              </a:ln>
              <a:effectLst/>
            </p:spPr>
            <p:txBody>
              <a:bodyPr wrap="none" lIns="73025" tIns="36511" rIns="73025" bIns="36511" anchor="ctr"/>
              <a:lstStyle/>
              <a:p>
                <a:pPr algn="ctr" defTabSz="814310">
                  <a:lnSpc>
                    <a:spcPct val="90000"/>
                  </a:lnSpc>
                  <a:defRPr/>
                </a:pPr>
                <a:r>
                  <a:rPr lang="en-US" sz="1100" b="1" dirty="0" err="1">
                    <a:solidFill>
                      <a:srgbClr val="333333"/>
                    </a:solidFill>
                    <a:latin typeface="Arial"/>
                    <a:ea typeface="Arial" charset="0"/>
                    <a:cs typeface="Arial" charset="0"/>
                  </a:rPr>
                  <a:t>SCVMM</a:t>
                </a:r>
                <a:endParaRPr lang="en-US" sz="1100" b="1" dirty="0">
                  <a:solidFill>
                    <a:srgbClr val="333333"/>
                  </a:solidFill>
                  <a:latin typeface="Arial"/>
                  <a:ea typeface="Arial" charset="0"/>
                  <a:cs typeface="Arial" charset="0"/>
                </a:endParaRPr>
              </a:p>
            </p:txBody>
          </p:sp>
        </p:grpSp>
        <p:pic>
          <p:nvPicPr>
            <p:cNvPr id="69" name="Picture 29"/>
            <p:cNvPicPr>
              <a:picLocks noChangeArrowheads="1"/>
            </p:cNvPicPr>
            <p:nvPr/>
          </p:nvPicPr>
          <p:blipFill>
            <a:blip r:embed="rId6" cstate="print"/>
            <a:srcRect/>
            <a:stretch>
              <a:fillRect/>
            </a:stretch>
          </p:blipFill>
          <p:spPr bwMode="auto">
            <a:xfrm>
              <a:off x="488852" y="5177666"/>
              <a:ext cx="480112" cy="477988"/>
            </a:xfrm>
            <a:prstGeom prst="rect">
              <a:avLst/>
            </a:prstGeom>
            <a:noFill/>
            <a:ln w="9525">
              <a:noFill/>
              <a:miter lim="800000"/>
              <a:headEnd/>
              <a:tailEnd/>
            </a:ln>
          </p:spPr>
        </p:pic>
      </p:grpSp>
      <p:cxnSp>
        <p:nvCxnSpPr>
          <p:cNvPr id="81" name="Elbow Connector 182"/>
          <p:cNvCxnSpPr/>
          <p:nvPr/>
        </p:nvCxnSpPr>
        <p:spPr>
          <a:xfrm>
            <a:off x="5665795" y="2650281"/>
            <a:ext cx="1554480" cy="9508"/>
          </a:xfrm>
          <a:prstGeom prst="straightConnector1">
            <a:avLst/>
          </a:prstGeom>
          <a:ln w="28575">
            <a:solidFill>
              <a:srgbClr val="0070C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2" name="Group 86"/>
          <p:cNvGrpSpPr/>
          <p:nvPr/>
        </p:nvGrpSpPr>
        <p:grpSpPr>
          <a:xfrm>
            <a:off x="7196217" y="5014500"/>
            <a:ext cx="1028700" cy="533400"/>
            <a:chOff x="807337" y="1052256"/>
            <a:chExt cx="1409700" cy="685800"/>
          </a:xfrm>
        </p:grpSpPr>
        <p:sp>
          <p:nvSpPr>
            <p:cNvPr id="83" name="Rounded Rectangle 82"/>
            <p:cNvSpPr/>
            <p:nvPr/>
          </p:nvSpPr>
          <p:spPr bwMode="auto">
            <a:xfrm>
              <a:off x="807337" y="1052256"/>
              <a:ext cx="1409700" cy="6858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lIns="82124" tIns="41061" rIns="82124" bIns="41061" anchor="b"/>
            <a:lstStyle/>
            <a:p>
              <a:pPr algn="ctr" defTabSz="914312" eaLnBrk="0" hangingPunct="0">
                <a:defRPr/>
              </a:pPr>
              <a:endParaRPr lang="en-US" sz="1100">
                <a:solidFill>
                  <a:srgbClr val="FFFFFF"/>
                </a:solidFill>
                <a:latin typeface="Arial"/>
                <a:ea typeface="ＭＳ Ｐゴシック" charset="-128"/>
                <a:cs typeface="ＭＳ Ｐゴシック" charset="-128"/>
              </a:endParaRPr>
            </a:p>
          </p:txBody>
        </p:sp>
        <p:sp>
          <p:nvSpPr>
            <p:cNvPr id="84" name="AutoShape 115"/>
            <p:cNvSpPr>
              <a:spLocks noChangeArrowheads="1"/>
            </p:cNvSpPr>
            <p:nvPr/>
          </p:nvSpPr>
          <p:spPr bwMode="auto">
            <a:xfrm flipH="1">
              <a:off x="838199" y="1164771"/>
              <a:ext cx="685800" cy="381000"/>
            </a:xfrm>
            <a:prstGeom prst="rect">
              <a:avLst/>
            </a:prstGeom>
            <a:noFill/>
            <a:ln w="12700">
              <a:noFill/>
              <a:miter lim="800000"/>
              <a:headEnd/>
              <a:tailEnd/>
            </a:ln>
            <a:effectLst/>
          </p:spPr>
          <p:txBody>
            <a:bodyPr wrap="none" lIns="73025" tIns="36511" rIns="73025" bIns="36511" anchor="t"/>
            <a:lstStyle/>
            <a:p>
              <a:pPr defTabSz="814310">
                <a:defRPr/>
              </a:pPr>
              <a:r>
                <a:rPr lang="en-US" sz="1200" dirty="0">
                  <a:solidFill>
                    <a:srgbClr val="000000"/>
                  </a:solidFill>
                  <a:latin typeface="Times New Roman" pitchFamily="18" charset="0"/>
                  <a:ea typeface="Arial" charset="0"/>
                  <a:cs typeface="Times New Roman" pitchFamily="18" charset="0"/>
                </a:rPr>
                <a:t>Network</a:t>
              </a:r>
            </a:p>
            <a:p>
              <a:pPr defTabSz="814310">
                <a:defRPr/>
              </a:pPr>
              <a:r>
                <a:rPr lang="en-US" sz="1200" dirty="0">
                  <a:solidFill>
                    <a:srgbClr val="000000"/>
                  </a:solidFill>
                  <a:latin typeface="Times New Roman" pitchFamily="18" charset="0"/>
                  <a:ea typeface="Arial" charset="0"/>
                  <a:cs typeface="Times New Roman" pitchFamily="18" charset="0"/>
                </a:rPr>
                <a:t>Admin</a:t>
              </a:r>
            </a:p>
            <a:p>
              <a:pPr defTabSz="814310">
                <a:defRPr/>
              </a:pPr>
              <a:endParaRPr lang="en-US" sz="1200" dirty="0">
                <a:solidFill>
                  <a:srgbClr val="000000"/>
                </a:solidFill>
                <a:effectLst>
                  <a:outerShdw blurRad="38100" dist="38100" dir="2700000" algn="tl">
                    <a:srgbClr val="DDDDDD"/>
                  </a:outerShdw>
                </a:effectLst>
                <a:latin typeface="Arial"/>
                <a:ea typeface="Arial" charset="0"/>
                <a:cs typeface="Arial" charset="0"/>
              </a:endParaRPr>
            </a:p>
          </p:txBody>
        </p:sp>
        <p:pic>
          <p:nvPicPr>
            <p:cNvPr id="85" name="Picture 2"/>
            <p:cNvPicPr>
              <a:picLocks noChangeArrowheads="1"/>
            </p:cNvPicPr>
            <p:nvPr/>
          </p:nvPicPr>
          <p:blipFill>
            <a:blip r:embed="rId7" cstate="print"/>
            <a:srcRect/>
            <a:stretch>
              <a:fillRect/>
            </a:stretch>
          </p:blipFill>
          <p:spPr bwMode="auto">
            <a:xfrm>
              <a:off x="1674178" y="1188151"/>
              <a:ext cx="474310" cy="454023"/>
            </a:xfrm>
            <a:prstGeom prst="rect">
              <a:avLst/>
            </a:prstGeom>
            <a:noFill/>
            <a:ln w="9525">
              <a:noFill/>
              <a:miter lim="800000"/>
              <a:headEnd/>
              <a:tailEnd/>
            </a:ln>
          </p:spPr>
        </p:pic>
      </p:grpSp>
      <p:sp>
        <p:nvSpPr>
          <p:cNvPr id="86" name="Rectangle 85"/>
          <p:cNvSpPr/>
          <p:nvPr/>
        </p:nvSpPr>
        <p:spPr>
          <a:xfrm>
            <a:off x="5410200" y="5250589"/>
            <a:ext cx="2020331" cy="830989"/>
          </a:xfrm>
          <a:prstGeom prst="rect">
            <a:avLst/>
          </a:prstGeom>
        </p:spPr>
        <p:txBody>
          <a:bodyPr wrap="square" lIns="91431" tIns="45716" rIns="91431" bIns="45716">
            <a:spAutoFit/>
          </a:bodyPr>
          <a:lstStyle/>
          <a:p>
            <a:pPr marL="228578" indent="-228578" defTabSz="814310">
              <a:defRPr/>
            </a:pPr>
            <a:r>
              <a:rPr lang="en-US" sz="1200" dirty="0">
                <a:solidFill>
                  <a:schemeClr val="bg1">
                    <a:lumMod val="50000"/>
                  </a:schemeClr>
                </a:solidFill>
                <a:latin typeface="+mn-lt"/>
                <a:ea typeface="MS PGothic" pitchFamily="34" charset="-128"/>
                <a:cs typeface="Arial" charset="0"/>
              </a:rPr>
              <a:t>     </a:t>
            </a:r>
            <a:r>
              <a:rPr lang="en-US" sz="1200" dirty="0" smtClean="0">
                <a:solidFill>
                  <a:schemeClr val="bg1">
                    <a:lumMod val="50000"/>
                  </a:schemeClr>
                </a:solidFill>
                <a:latin typeface="+mn-lt"/>
                <a:ea typeface="MS PGothic" pitchFamily="34" charset="-128"/>
                <a:cs typeface="Arial" charset="0"/>
              </a:rPr>
              <a:t>Create networks and </a:t>
            </a:r>
            <a:r>
              <a:rPr lang="en-US" sz="1200" dirty="0">
                <a:solidFill>
                  <a:schemeClr val="bg1">
                    <a:lumMod val="50000"/>
                  </a:schemeClr>
                </a:solidFill>
                <a:latin typeface="+mn-lt"/>
                <a:ea typeface="MS PGothic" pitchFamily="34" charset="-128"/>
                <a:cs typeface="Arial" charset="0"/>
              </a:rPr>
              <a:t>policies </a:t>
            </a:r>
            <a:r>
              <a:rPr lang="en-US" sz="1200" dirty="0" smtClean="0">
                <a:solidFill>
                  <a:schemeClr val="bg1">
                    <a:lumMod val="50000"/>
                  </a:schemeClr>
                </a:solidFill>
                <a:latin typeface="+mn-lt"/>
                <a:ea typeface="MS PGothic" pitchFamily="34" charset="-128"/>
                <a:cs typeface="Arial" charset="0"/>
              </a:rPr>
              <a:t>(logical networks, network sites, </a:t>
            </a:r>
            <a:r>
              <a:rPr lang="en-US" sz="1200" dirty="0" err="1" smtClean="0">
                <a:solidFill>
                  <a:schemeClr val="bg1">
                    <a:lumMod val="50000"/>
                  </a:schemeClr>
                </a:solidFill>
                <a:latin typeface="+mn-lt"/>
                <a:ea typeface="MS PGothic" pitchFamily="34" charset="-128"/>
                <a:cs typeface="Arial" charset="0"/>
              </a:rPr>
              <a:t>VMnetworks</a:t>
            </a:r>
            <a:r>
              <a:rPr lang="en-US" sz="1200" dirty="0" smtClean="0">
                <a:solidFill>
                  <a:schemeClr val="bg1">
                    <a:lumMod val="50000"/>
                  </a:schemeClr>
                </a:solidFill>
                <a:latin typeface="+mn-lt"/>
                <a:ea typeface="MS PGothic" pitchFamily="34" charset="-128"/>
                <a:cs typeface="Arial" charset="0"/>
              </a:rPr>
              <a:t>)</a:t>
            </a:r>
            <a:endParaRPr lang="en-US" sz="1200" dirty="0">
              <a:solidFill>
                <a:schemeClr val="bg1">
                  <a:lumMod val="50000"/>
                </a:schemeClr>
              </a:solidFill>
              <a:latin typeface="+mn-lt"/>
              <a:ea typeface="MS PGothic" pitchFamily="34" charset="-128"/>
              <a:cs typeface="Arial" charset="0"/>
            </a:endParaRPr>
          </a:p>
        </p:txBody>
      </p:sp>
      <p:cxnSp>
        <p:nvCxnSpPr>
          <p:cNvPr id="87" name="Elbow Connector 193"/>
          <p:cNvCxnSpPr/>
          <p:nvPr/>
        </p:nvCxnSpPr>
        <p:spPr>
          <a:xfrm>
            <a:off x="5516880" y="5236081"/>
            <a:ext cx="1645920" cy="1588"/>
          </a:xfrm>
          <a:prstGeom prst="straightConnector1">
            <a:avLst/>
          </a:prstGeom>
          <a:ln w="28575">
            <a:solidFill>
              <a:srgbClr val="0070C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Elbow Connector 199"/>
          <p:cNvCxnSpPr/>
          <p:nvPr/>
        </p:nvCxnSpPr>
        <p:spPr>
          <a:xfrm rot="16200000" flipH="1">
            <a:off x="4485615" y="3884044"/>
            <a:ext cx="1526516" cy="17854"/>
          </a:xfrm>
          <a:prstGeom prst="straightConnector1">
            <a:avLst/>
          </a:prstGeom>
          <a:ln w="28575">
            <a:solidFill>
              <a:srgbClr val="0070C0"/>
            </a:solidFill>
            <a:prstDash val="sysDash"/>
            <a:headEnd type="triangle" w="lg" len="lg"/>
            <a:tailEnd type="none" w="med" len="med"/>
          </a:ln>
        </p:spPr>
        <p:style>
          <a:lnRef idx="1">
            <a:schemeClr val="accent1"/>
          </a:lnRef>
          <a:fillRef idx="0">
            <a:schemeClr val="accent1"/>
          </a:fillRef>
          <a:effectRef idx="0">
            <a:schemeClr val="accent1"/>
          </a:effectRef>
          <a:fontRef idx="minor">
            <a:schemeClr val="tx1"/>
          </a:fontRef>
        </p:style>
      </p:cxnSp>
      <p:sp>
        <p:nvSpPr>
          <p:cNvPr id="91" name="Line 11"/>
          <p:cNvSpPr>
            <a:spLocks noChangeShapeType="1"/>
          </p:cNvSpPr>
          <p:nvPr/>
        </p:nvSpPr>
        <p:spPr bwMode="auto">
          <a:xfrm flipH="1" flipV="1">
            <a:off x="5029200" y="3193189"/>
            <a:ext cx="0" cy="1463040"/>
          </a:xfrm>
          <a:prstGeom prst="line">
            <a:avLst/>
          </a:prstGeom>
          <a:noFill/>
          <a:ln w="19050">
            <a:solidFill>
              <a:schemeClr val="bg1">
                <a:lumMod val="50000"/>
              </a:schemeClr>
            </a:solidFill>
            <a:round/>
            <a:headEnd/>
            <a:tailEnd/>
          </a:ln>
        </p:spPr>
        <p:txBody>
          <a:bodyPr wrap="square" lIns="82116" tIns="41057" rIns="82116" bIns="41057" anchor="ctr">
            <a:spAutoFit/>
          </a:bodyPr>
          <a:lstStyle/>
          <a:p>
            <a:endParaRPr lang="en-US" dirty="0"/>
          </a:p>
        </p:txBody>
      </p:sp>
      <p:sp>
        <p:nvSpPr>
          <p:cNvPr id="92" name="TextBox 91"/>
          <p:cNvSpPr txBox="1"/>
          <p:nvPr/>
        </p:nvSpPr>
        <p:spPr>
          <a:xfrm>
            <a:off x="3352800" y="1531211"/>
            <a:ext cx="2779377" cy="830989"/>
          </a:xfrm>
          <a:prstGeom prst="rect">
            <a:avLst/>
          </a:prstGeom>
          <a:noFill/>
        </p:spPr>
        <p:txBody>
          <a:bodyPr wrap="square" lIns="91431" tIns="45716" rIns="91431" bIns="45716" rtlCol="0">
            <a:spAutoFit/>
          </a:bodyPr>
          <a:lstStyle/>
          <a:p>
            <a:pPr defTabSz="814310">
              <a:defRPr/>
            </a:pPr>
            <a:r>
              <a:rPr lang="en-US" sz="1200" dirty="0" err="1" smtClean="0">
                <a:solidFill>
                  <a:schemeClr val="bg1">
                    <a:lumMod val="50000"/>
                  </a:schemeClr>
                </a:solidFill>
                <a:latin typeface="+mn-lt"/>
                <a:ea typeface="MS PGothic" pitchFamily="34" charset="-128"/>
                <a:cs typeface="Arial" charset="0"/>
              </a:rPr>
              <a:t>SCVMM</a:t>
            </a:r>
            <a:r>
              <a:rPr lang="en-US" sz="1200" dirty="0" smtClean="0">
                <a:solidFill>
                  <a:schemeClr val="bg1">
                    <a:lumMod val="50000"/>
                  </a:schemeClr>
                </a:solidFill>
                <a:latin typeface="+mn-lt"/>
                <a:ea typeface="MS PGothic" pitchFamily="34" charset="-128"/>
                <a:cs typeface="Arial" charset="0"/>
              </a:rPr>
              <a:t> manages </a:t>
            </a:r>
            <a:r>
              <a:rPr lang="en-US" sz="1200" dirty="0">
                <a:solidFill>
                  <a:schemeClr val="bg1">
                    <a:lumMod val="50000"/>
                  </a:schemeClr>
                </a:solidFill>
                <a:latin typeface="+mn-lt"/>
                <a:ea typeface="MS PGothic" pitchFamily="34" charset="-128"/>
                <a:cs typeface="Arial" charset="0"/>
              </a:rPr>
              <a:t>the placement and </a:t>
            </a:r>
            <a:r>
              <a:rPr lang="en-US" sz="1200" dirty="0" smtClean="0">
                <a:solidFill>
                  <a:schemeClr val="bg1">
                    <a:lumMod val="50000"/>
                  </a:schemeClr>
                </a:solidFill>
                <a:latin typeface="+mn-lt"/>
                <a:ea typeface="MS PGothic" pitchFamily="34" charset="-128"/>
                <a:cs typeface="Arial" charset="0"/>
              </a:rPr>
              <a:t>live-migration </a:t>
            </a:r>
            <a:r>
              <a:rPr lang="en-US" sz="1200" dirty="0">
                <a:solidFill>
                  <a:schemeClr val="bg1">
                    <a:lumMod val="50000"/>
                  </a:schemeClr>
                </a:solidFill>
                <a:latin typeface="+mn-lt"/>
                <a:ea typeface="MS PGothic" pitchFamily="34" charset="-128"/>
                <a:cs typeface="Arial" charset="0"/>
              </a:rPr>
              <a:t>of the </a:t>
            </a:r>
            <a:r>
              <a:rPr lang="en-US" sz="1200" dirty="0" err="1">
                <a:solidFill>
                  <a:schemeClr val="bg1">
                    <a:lumMod val="50000"/>
                  </a:schemeClr>
                </a:solidFill>
                <a:latin typeface="+mn-lt"/>
                <a:ea typeface="MS PGothic" pitchFamily="34" charset="-128"/>
                <a:cs typeface="Arial" charset="0"/>
              </a:rPr>
              <a:t>VMs</a:t>
            </a:r>
            <a:r>
              <a:rPr lang="en-US" sz="1200" dirty="0">
                <a:solidFill>
                  <a:schemeClr val="bg1">
                    <a:lumMod val="50000"/>
                  </a:schemeClr>
                </a:solidFill>
                <a:latin typeface="+mn-lt"/>
                <a:ea typeface="MS PGothic" pitchFamily="34" charset="-128"/>
                <a:cs typeface="Arial" charset="0"/>
              </a:rPr>
              <a:t> based on the constraints between </a:t>
            </a:r>
            <a:r>
              <a:rPr lang="en-US" sz="1200" dirty="0" err="1">
                <a:solidFill>
                  <a:schemeClr val="bg1">
                    <a:lumMod val="50000"/>
                  </a:schemeClr>
                </a:solidFill>
                <a:latin typeface="+mn-lt"/>
                <a:ea typeface="MS PGothic" pitchFamily="34" charset="-128"/>
                <a:cs typeface="Arial" charset="0"/>
              </a:rPr>
              <a:t>VM</a:t>
            </a:r>
            <a:r>
              <a:rPr lang="en-US" sz="1200" dirty="0">
                <a:solidFill>
                  <a:schemeClr val="bg1">
                    <a:lumMod val="50000"/>
                  </a:schemeClr>
                </a:solidFill>
                <a:latin typeface="+mn-lt"/>
                <a:ea typeface="MS PGothic" pitchFamily="34" charset="-128"/>
                <a:cs typeface="Arial" charset="0"/>
              </a:rPr>
              <a:t> networks and the network sites.</a:t>
            </a:r>
          </a:p>
        </p:txBody>
      </p:sp>
      <p:grpSp>
        <p:nvGrpSpPr>
          <p:cNvPr id="68" name="Group 71"/>
          <p:cNvGrpSpPr/>
          <p:nvPr/>
        </p:nvGrpSpPr>
        <p:grpSpPr>
          <a:xfrm>
            <a:off x="1143000" y="1787711"/>
            <a:ext cx="2075588" cy="786067"/>
            <a:chOff x="1600187" y="2323619"/>
            <a:chExt cx="2075588" cy="786067"/>
          </a:xfrm>
        </p:grpSpPr>
        <p:sp>
          <p:nvSpPr>
            <p:cNvPr id="73" name="Line 6"/>
            <p:cNvSpPr>
              <a:spLocks noChangeShapeType="1"/>
            </p:cNvSpPr>
            <p:nvPr/>
          </p:nvSpPr>
          <p:spPr bwMode="auto">
            <a:xfrm>
              <a:off x="1821395" y="2611283"/>
              <a:ext cx="521555" cy="453233"/>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p>
          </p:txBody>
        </p:sp>
        <p:sp>
          <p:nvSpPr>
            <p:cNvPr id="74" name="Line 7"/>
            <p:cNvSpPr>
              <a:spLocks noChangeShapeType="1"/>
            </p:cNvSpPr>
            <p:nvPr/>
          </p:nvSpPr>
          <p:spPr bwMode="auto">
            <a:xfrm>
              <a:off x="2342950" y="2656453"/>
              <a:ext cx="201169" cy="453233"/>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p>
          </p:txBody>
        </p:sp>
        <p:sp>
          <p:nvSpPr>
            <p:cNvPr id="75" name="Line 10"/>
            <p:cNvSpPr>
              <a:spLocks noChangeShapeType="1"/>
            </p:cNvSpPr>
            <p:nvPr/>
          </p:nvSpPr>
          <p:spPr bwMode="auto">
            <a:xfrm flipH="1">
              <a:off x="2933121" y="2618132"/>
              <a:ext cx="526770" cy="446385"/>
            </a:xfrm>
            <a:prstGeom prst="line">
              <a:avLst/>
            </a:prstGeom>
            <a:noFill/>
            <a:ln w="19050">
              <a:solidFill>
                <a:schemeClr val="bg1">
                  <a:lumMod val="50000"/>
                </a:schemeClr>
              </a:solidFill>
              <a:round/>
              <a:headEnd/>
              <a:tailEnd/>
            </a:ln>
          </p:spPr>
          <p:txBody>
            <a:bodyPr wrap="square" lIns="82124" tIns="41061" rIns="82124" bIns="41061" anchor="ctr">
              <a:spAutoFit/>
            </a:bodyPr>
            <a:lstStyle/>
            <a:p>
              <a:endParaRPr lang="en-US" sz="1400" dirty="0"/>
            </a:p>
          </p:txBody>
        </p:sp>
        <p:sp>
          <p:nvSpPr>
            <p:cNvPr id="76" name="Line 11"/>
            <p:cNvSpPr>
              <a:spLocks noChangeShapeType="1"/>
            </p:cNvSpPr>
            <p:nvPr/>
          </p:nvSpPr>
          <p:spPr bwMode="auto">
            <a:xfrm flipH="1">
              <a:off x="2756070" y="2656453"/>
              <a:ext cx="132198" cy="380299"/>
            </a:xfrm>
            <a:prstGeom prst="line">
              <a:avLst/>
            </a:prstGeom>
            <a:noFill/>
            <a:ln w="19050">
              <a:solidFill>
                <a:schemeClr val="bg1">
                  <a:lumMod val="50000"/>
                </a:schemeClr>
              </a:solidFill>
              <a:round/>
              <a:headEnd/>
              <a:tailEnd/>
            </a:ln>
          </p:spPr>
          <p:txBody>
            <a:bodyPr lIns="82124" tIns="41061" rIns="82124" bIns="41061" anchor="ctr">
              <a:spAutoFit/>
            </a:bodyPr>
            <a:lstStyle/>
            <a:p>
              <a:endParaRPr lang="en-US" sz="1400" dirty="0"/>
            </a:p>
          </p:txBody>
        </p:sp>
        <p:sp>
          <p:nvSpPr>
            <p:cNvPr id="77" name="Rounded Rectangle 6"/>
            <p:cNvSpPr>
              <a:spLocks noChangeAspect="1"/>
            </p:cNvSpPr>
            <p:nvPr/>
          </p:nvSpPr>
          <p:spPr bwMode="auto">
            <a:xfrm>
              <a:off x="1600187" y="2323619"/>
              <a:ext cx="435365" cy="391829"/>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78" name="Rounded Rectangle 6"/>
            <p:cNvSpPr>
              <a:spLocks noChangeAspect="1"/>
            </p:cNvSpPr>
            <p:nvPr/>
          </p:nvSpPr>
          <p:spPr bwMode="auto">
            <a:xfrm>
              <a:off x="2146927" y="2323619"/>
              <a:ext cx="435365" cy="391829"/>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79" name="Rounded Rectangle 6"/>
            <p:cNvSpPr>
              <a:spLocks noChangeAspect="1"/>
            </p:cNvSpPr>
            <p:nvPr/>
          </p:nvSpPr>
          <p:spPr bwMode="auto">
            <a:xfrm>
              <a:off x="2693669" y="2323619"/>
              <a:ext cx="435365" cy="391829"/>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80" name="Rounded Rectangle 6"/>
            <p:cNvSpPr>
              <a:spLocks noChangeAspect="1"/>
            </p:cNvSpPr>
            <p:nvPr/>
          </p:nvSpPr>
          <p:spPr bwMode="auto">
            <a:xfrm>
              <a:off x="3240410" y="2323619"/>
              <a:ext cx="435365" cy="391829"/>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grpSp>
      <p:grpSp>
        <p:nvGrpSpPr>
          <p:cNvPr id="5" name="Group 111"/>
          <p:cNvGrpSpPr/>
          <p:nvPr/>
        </p:nvGrpSpPr>
        <p:grpSpPr>
          <a:xfrm>
            <a:off x="1713674" y="2454117"/>
            <a:ext cx="992005" cy="683218"/>
            <a:chOff x="6944388" y="3413968"/>
            <a:chExt cx="843860" cy="581187"/>
          </a:xfrm>
        </p:grpSpPr>
        <p:pic>
          <p:nvPicPr>
            <p:cNvPr id="14" name="Picture 218"/>
            <p:cNvPicPr>
              <a:picLocks noChangeAspect="1" noChangeArrowheads="1"/>
            </p:cNvPicPr>
            <p:nvPr/>
          </p:nvPicPr>
          <p:blipFill>
            <a:blip r:embed="rId8" cstate="print"/>
            <a:srcRect/>
            <a:stretch>
              <a:fillRect/>
            </a:stretch>
          </p:blipFill>
          <p:spPr bwMode="auto">
            <a:xfrm>
              <a:off x="6944388" y="3433124"/>
              <a:ext cx="843860" cy="562031"/>
            </a:xfrm>
            <a:prstGeom prst="rect">
              <a:avLst/>
            </a:prstGeom>
            <a:noFill/>
            <a:ln w="9525" algn="ctr">
              <a:noFill/>
              <a:miter lim="800000"/>
              <a:headEnd/>
              <a:tailEnd/>
            </a:ln>
          </p:spPr>
        </p:pic>
        <p:sp>
          <p:nvSpPr>
            <p:cNvPr id="15" name="Rounded Rectangle 14"/>
            <p:cNvSpPr>
              <a:spLocks noChangeAspect="1"/>
            </p:cNvSpPr>
            <p:nvPr/>
          </p:nvSpPr>
          <p:spPr bwMode="auto">
            <a:xfrm>
              <a:off x="7194692" y="3413968"/>
              <a:ext cx="147059" cy="147059"/>
            </a:xfrm>
            <a:prstGeom prst="roundRect">
              <a:avLst>
                <a:gd name="adj" fmla="val 7841"/>
              </a:avLst>
            </a:prstGeom>
            <a:gradFill flip="none" rotWithShape="1">
              <a:gsLst>
                <a:gs pos="0">
                  <a:srgbClr val="009A4D">
                    <a:shade val="30000"/>
                    <a:satMod val="115000"/>
                  </a:srgbClr>
                </a:gs>
                <a:gs pos="50000">
                  <a:srgbClr val="009A4D">
                    <a:shade val="67500"/>
                    <a:satMod val="115000"/>
                  </a:srgbClr>
                </a:gs>
                <a:gs pos="100000">
                  <a:srgbClr val="009A4D">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chemeClr val="tx2"/>
                </a:solidFill>
                <a:effectLst>
                  <a:outerShdw blurRad="38100" dist="38100" dir="2700000" algn="tl">
                    <a:srgbClr val="000000"/>
                  </a:outerShdw>
                </a:effectLst>
                <a:ea typeface="MS PGothic" pitchFamily="34" charset="-128"/>
              </a:endParaRPr>
            </a:p>
          </p:txBody>
        </p:sp>
        <p:sp>
          <p:nvSpPr>
            <p:cNvPr id="16" name="Rounded Rectangle 15"/>
            <p:cNvSpPr>
              <a:spLocks noChangeAspect="1"/>
            </p:cNvSpPr>
            <p:nvPr/>
          </p:nvSpPr>
          <p:spPr bwMode="auto">
            <a:xfrm>
              <a:off x="7555397" y="3413968"/>
              <a:ext cx="145834" cy="147059"/>
            </a:xfrm>
            <a:prstGeom prst="roundRect">
              <a:avLst>
                <a:gd name="adj" fmla="val 7841"/>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chemeClr val="tx2"/>
                </a:solidFill>
                <a:effectLst>
                  <a:outerShdw blurRad="38100" dist="38100" dir="2700000" algn="tl">
                    <a:srgbClr val="000000"/>
                  </a:outerShdw>
                </a:effectLst>
                <a:ea typeface="MS PGothic" pitchFamily="34" charset="-128"/>
              </a:endParaRPr>
            </a:p>
          </p:txBody>
        </p:sp>
        <p:sp>
          <p:nvSpPr>
            <p:cNvPr id="17" name="Rounded Rectangle 16"/>
            <p:cNvSpPr>
              <a:spLocks noChangeAspect="1"/>
            </p:cNvSpPr>
            <p:nvPr/>
          </p:nvSpPr>
          <p:spPr bwMode="auto">
            <a:xfrm>
              <a:off x="7013726" y="3413968"/>
              <a:ext cx="147059" cy="147059"/>
            </a:xfrm>
            <a:prstGeom prst="roundRect">
              <a:avLst>
                <a:gd name="adj" fmla="val 7841"/>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chemeClr val="tx2"/>
                </a:solidFill>
                <a:effectLst>
                  <a:outerShdw blurRad="38100" dist="38100" dir="2700000" algn="tl">
                    <a:srgbClr val="000000"/>
                  </a:outerShdw>
                </a:effectLst>
                <a:ea typeface="MS PGothic" pitchFamily="34" charset="-128"/>
              </a:endParaRPr>
            </a:p>
          </p:txBody>
        </p:sp>
        <p:sp>
          <p:nvSpPr>
            <p:cNvPr id="18" name="Rounded Rectangle 17"/>
            <p:cNvSpPr>
              <a:spLocks noChangeAspect="1"/>
            </p:cNvSpPr>
            <p:nvPr/>
          </p:nvSpPr>
          <p:spPr bwMode="auto">
            <a:xfrm>
              <a:off x="7375658" y="3413968"/>
              <a:ext cx="145833" cy="147059"/>
            </a:xfrm>
            <a:prstGeom prst="roundRect">
              <a:avLst>
                <a:gd name="adj" fmla="val 7841"/>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9525" cap="flat" cmpd="sng" algn="ctr">
              <a:solidFill>
                <a:schemeClr val="bg1">
                  <a:lumMod val="95000"/>
                </a:schemeClr>
              </a:solidFill>
              <a:prstDash val="solid"/>
              <a:round/>
              <a:headEnd type="none" w="med" len="med"/>
              <a:tailEnd type="none" w="med" len="med"/>
            </a:ln>
            <a:effectLst/>
          </p:spPr>
          <p:txBody>
            <a:bodyPr lIns="82124" tIns="41061" rIns="82124" bIns="41061" anchor="ctr"/>
            <a:lstStyle/>
            <a:p>
              <a:pPr algn="ctr"/>
              <a:endParaRPr lang="en-US" sz="1100" dirty="0">
                <a:solidFill>
                  <a:schemeClr val="tx2"/>
                </a:solidFill>
                <a:effectLst>
                  <a:outerShdw blurRad="38100" dist="38100" dir="2700000" algn="tl">
                    <a:srgbClr val="000000"/>
                  </a:outerShdw>
                </a:effectLst>
                <a:ea typeface="MS PGothic" pitchFamily="34" charset="-128"/>
              </a:endParaRPr>
            </a:p>
          </p:txBody>
        </p:sp>
      </p:grpSp>
      <p:grpSp>
        <p:nvGrpSpPr>
          <p:cNvPr id="3" name="Group 86"/>
          <p:cNvGrpSpPr/>
          <p:nvPr/>
        </p:nvGrpSpPr>
        <p:grpSpPr>
          <a:xfrm>
            <a:off x="7239000" y="2354593"/>
            <a:ext cx="1028700" cy="533400"/>
            <a:chOff x="762000" y="1066800"/>
            <a:chExt cx="1409700" cy="685800"/>
          </a:xfrm>
        </p:grpSpPr>
        <p:sp>
          <p:nvSpPr>
            <p:cNvPr id="6" name="Rounded Rectangle 5"/>
            <p:cNvSpPr/>
            <p:nvPr/>
          </p:nvSpPr>
          <p:spPr bwMode="auto">
            <a:xfrm>
              <a:off x="762000" y="1066800"/>
              <a:ext cx="1409700" cy="685800"/>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lIns="82124" tIns="41061" rIns="82124" bIns="41061" anchor="b"/>
            <a:lstStyle/>
            <a:p>
              <a:pPr algn="ctr" defTabSz="914312" eaLnBrk="0" hangingPunct="0">
                <a:defRPr/>
              </a:pPr>
              <a:endParaRPr lang="en-US" sz="1100">
                <a:solidFill>
                  <a:srgbClr val="FFFFFF"/>
                </a:solidFill>
                <a:latin typeface="Arial"/>
                <a:ea typeface="ＭＳ Ｐゴシック" charset="-128"/>
                <a:cs typeface="ＭＳ Ｐゴシック" charset="-128"/>
              </a:endParaRPr>
            </a:p>
          </p:txBody>
        </p:sp>
        <p:sp>
          <p:nvSpPr>
            <p:cNvPr id="7" name="AutoShape 115"/>
            <p:cNvSpPr>
              <a:spLocks noChangeArrowheads="1"/>
            </p:cNvSpPr>
            <p:nvPr/>
          </p:nvSpPr>
          <p:spPr bwMode="auto">
            <a:xfrm flipH="1">
              <a:off x="838199" y="1164771"/>
              <a:ext cx="685800" cy="381000"/>
            </a:xfrm>
            <a:prstGeom prst="rect">
              <a:avLst/>
            </a:prstGeom>
            <a:noFill/>
            <a:ln w="12700">
              <a:noFill/>
              <a:miter lim="800000"/>
              <a:headEnd/>
              <a:tailEnd/>
            </a:ln>
            <a:effectLst/>
          </p:spPr>
          <p:txBody>
            <a:bodyPr wrap="none" lIns="73025" tIns="36511" rIns="73025" bIns="36511" anchor="t"/>
            <a:lstStyle/>
            <a:p>
              <a:pPr defTabSz="814310">
                <a:defRPr/>
              </a:pPr>
              <a:r>
                <a:rPr lang="en-US" sz="1200" dirty="0">
                  <a:solidFill>
                    <a:srgbClr val="000000"/>
                  </a:solidFill>
                  <a:latin typeface="Times New Roman" pitchFamily="18" charset="0"/>
                  <a:ea typeface="Arial" charset="0"/>
                  <a:cs typeface="Times New Roman" pitchFamily="18" charset="0"/>
                </a:rPr>
                <a:t>Server</a:t>
              </a:r>
            </a:p>
            <a:p>
              <a:pPr defTabSz="814310">
                <a:defRPr/>
              </a:pPr>
              <a:r>
                <a:rPr lang="en-US" sz="1200" dirty="0">
                  <a:solidFill>
                    <a:srgbClr val="000000"/>
                  </a:solidFill>
                  <a:latin typeface="Times New Roman" pitchFamily="18" charset="0"/>
                  <a:ea typeface="Arial" charset="0"/>
                  <a:cs typeface="Times New Roman" pitchFamily="18" charset="0"/>
                </a:rPr>
                <a:t>Admin</a:t>
              </a:r>
            </a:p>
            <a:p>
              <a:pPr defTabSz="814310">
                <a:defRPr/>
              </a:pPr>
              <a:endParaRPr lang="en-US" sz="1200" dirty="0">
                <a:solidFill>
                  <a:srgbClr val="000000"/>
                </a:solidFill>
                <a:effectLst>
                  <a:outerShdw blurRad="38100" dist="38100" dir="2700000" algn="tl">
                    <a:srgbClr val="DDDDDD"/>
                  </a:outerShdw>
                </a:effectLst>
                <a:latin typeface="Arial"/>
                <a:ea typeface="Arial" charset="0"/>
                <a:cs typeface="Arial" charset="0"/>
              </a:endParaRPr>
            </a:p>
          </p:txBody>
        </p:sp>
        <p:pic>
          <p:nvPicPr>
            <p:cNvPr id="8" name="Picture 2"/>
            <p:cNvPicPr>
              <a:picLocks noChangeArrowheads="1"/>
            </p:cNvPicPr>
            <p:nvPr/>
          </p:nvPicPr>
          <p:blipFill>
            <a:blip r:embed="rId7" cstate="print"/>
            <a:srcRect/>
            <a:stretch>
              <a:fillRect/>
            </a:stretch>
          </p:blipFill>
          <p:spPr bwMode="auto">
            <a:xfrm>
              <a:off x="1597378" y="1238251"/>
              <a:ext cx="474310" cy="454023"/>
            </a:xfrm>
            <a:prstGeom prst="rect">
              <a:avLst/>
            </a:prstGeom>
            <a:noFill/>
            <a:ln w="9525">
              <a:noFill/>
              <a:miter lim="800000"/>
              <a:headEnd/>
              <a:tailEnd/>
            </a:ln>
          </p:spPr>
        </p:pic>
      </p:grpSp>
      <p:cxnSp>
        <p:nvCxnSpPr>
          <p:cNvPr id="93" name="Elbow Connector 193"/>
          <p:cNvCxnSpPr/>
          <p:nvPr/>
        </p:nvCxnSpPr>
        <p:spPr>
          <a:xfrm>
            <a:off x="3215640" y="2650281"/>
            <a:ext cx="1280160" cy="1588"/>
          </a:xfrm>
          <a:prstGeom prst="straightConnector1">
            <a:avLst/>
          </a:prstGeom>
          <a:ln w="28575">
            <a:solidFill>
              <a:srgbClr val="0070C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5516880" y="4907280"/>
            <a:ext cx="274320" cy="274320"/>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1</a:t>
            </a:r>
          </a:p>
        </p:txBody>
      </p:sp>
      <p:sp>
        <p:nvSpPr>
          <p:cNvPr id="184" name="Oval 183"/>
          <p:cNvSpPr/>
          <p:nvPr/>
        </p:nvSpPr>
        <p:spPr>
          <a:xfrm>
            <a:off x="5364480" y="3657600"/>
            <a:ext cx="274320" cy="274320"/>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a:t>
            </a:r>
            <a:endParaRPr lang="en-US" sz="1400" dirty="0" smtClean="0"/>
          </a:p>
        </p:txBody>
      </p:sp>
      <p:sp>
        <p:nvSpPr>
          <p:cNvPr id="185" name="Oval 184"/>
          <p:cNvSpPr/>
          <p:nvPr/>
        </p:nvSpPr>
        <p:spPr>
          <a:xfrm>
            <a:off x="5638800" y="2849880"/>
            <a:ext cx="274320" cy="274320"/>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a:t>
            </a:r>
            <a:endParaRPr lang="en-US" sz="1400" dirty="0" smtClean="0"/>
          </a:p>
        </p:txBody>
      </p:sp>
      <p:sp>
        <p:nvSpPr>
          <p:cNvPr id="186" name="Oval 185"/>
          <p:cNvSpPr/>
          <p:nvPr/>
        </p:nvSpPr>
        <p:spPr>
          <a:xfrm>
            <a:off x="3443438" y="2316480"/>
            <a:ext cx="274320" cy="274320"/>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a:t>
            </a:r>
            <a:endParaRPr lang="en-US" sz="1400" dirty="0" smtClean="0"/>
          </a:p>
        </p:txBody>
      </p:sp>
      <p:sp>
        <p:nvSpPr>
          <p:cNvPr id="187" name="Oval 186"/>
          <p:cNvSpPr/>
          <p:nvPr/>
        </p:nvSpPr>
        <p:spPr>
          <a:xfrm>
            <a:off x="3657600" y="3505200"/>
            <a:ext cx="274320" cy="274320"/>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a:t>
            </a:r>
            <a:endParaRPr lang="en-US" sz="1400" dirty="0" smtClean="0"/>
          </a:p>
        </p:txBody>
      </p:sp>
    </p:spTree>
    <p:extLst>
      <p:ext uri="{BB962C8B-B14F-4D97-AF65-F5344CB8AC3E}">
        <p14:creationId xmlns:p14="http://schemas.microsoft.com/office/powerpoint/2010/main" val="267505270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wipe(right)">
                                      <p:cBhvr>
                                        <p:cTn id="10" dur="500"/>
                                        <p:tgtEl>
                                          <p:spTgt spid="87"/>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183"/>
                                        </p:tgtEl>
                                        <p:attrNameLst>
                                          <p:attrName>style.visibility</p:attrName>
                                        </p:attrNameLst>
                                      </p:cBhvr>
                                      <p:to>
                                        <p:strVal val="visible"/>
                                      </p:to>
                                    </p:set>
                                    <p:animEffect transition="in" filter="wipe(right)">
                                      <p:cBhvr>
                                        <p:cTn id="14" dur="10"/>
                                        <p:tgtEl>
                                          <p:spTgt spid="183"/>
                                        </p:tgtEl>
                                      </p:cBhvr>
                                    </p:animEffect>
                                  </p:childTnLst>
                                </p:cTn>
                              </p:par>
                            </p:childTnLst>
                          </p:cTn>
                        </p:par>
                        <p:par>
                          <p:cTn id="15" fill="hold">
                            <p:stCondLst>
                              <p:cond delay="510"/>
                            </p:stCondLst>
                            <p:childTnLst>
                              <p:par>
                                <p:cTn id="16" presetID="22" presetClass="entr" presetSubtype="1" fill="hold" grpId="0"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wipe(up)">
                                      <p:cBhvr>
                                        <p:cTn id="18" dur="500"/>
                                        <p:tgtEl>
                                          <p:spTgt spid="8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wipe(down)">
                                      <p:cBhvr>
                                        <p:cTn id="23" dur="500"/>
                                        <p:tgtEl>
                                          <p:spTgt spid="88"/>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184"/>
                                        </p:tgtEl>
                                        <p:attrNameLst>
                                          <p:attrName>style.visibility</p:attrName>
                                        </p:attrNameLst>
                                      </p:cBhvr>
                                      <p:to>
                                        <p:strVal val="visible"/>
                                      </p:to>
                                    </p:set>
                                    <p:animEffect transition="in" filter="wipe(down)">
                                      <p:cBhvr>
                                        <p:cTn id="27" dur="500"/>
                                        <p:tgtEl>
                                          <p:spTgt spid="184"/>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par>
                          <p:cTn id="34" fill="hold">
                            <p:stCondLst>
                              <p:cond delay="0"/>
                            </p:stCondLst>
                            <p:childTnLst>
                              <p:par>
                                <p:cTn id="35" presetID="22" presetClass="entr" presetSubtype="2" fill="hold"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wipe(right)">
                                      <p:cBhvr>
                                        <p:cTn id="37" dur="500"/>
                                        <p:tgtEl>
                                          <p:spTgt spid="81"/>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185"/>
                                        </p:tgtEl>
                                        <p:attrNameLst>
                                          <p:attrName>style.visibility</p:attrName>
                                        </p:attrNameLst>
                                      </p:cBhvr>
                                      <p:to>
                                        <p:strVal val="visible"/>
                                      </p:to>
                                    </p:se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6"/>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childTnLst>
                          </p:cTn>
                        </p:par>
                        <p:par>
                          <p:cTn id="51" fill="hold">
                            <p:stCondLst>
                              <p:cond delay="0"/>
                            </p:stCondLst>
                            <p:childTnLst>
                              <p:par>
                                <p:cTn id="52" presetID="22" presetClass="entr" presetSubtype="2"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right)">
                                      <p:cBhvr>
                                        <p:cTn id="54" dur="500"/>
                                        <p:tgtEl>
                                          <p:spTgt spid="93"/>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grpId="0" nodeType="afterEffect">
                                  <p:stCondLst>
                                    <p:cond delay="0"/>
                                  </p:stCondLst>
                                  <p:childTnLst>
                                    <p:set>
                                      <p:cBhvr>
                                        <p:cTn id="61" dur="1" fill="hold">
                                          <p:stCondLst>
                                            <p:cond delay="0"/>
                                          </p:stCondLst>
                                        </p:cTn>
                                        <p:tgtEl>
                                          <p:spTgt spid="18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nodeType="clickEffect">
                                  <p:stCondLst>
                                    <p:cond delay="0"/>
                                  </p:stCondLst>
                                  <p:childTnLst>
                                    <p:set>
                                      <p:cBhvr>
                                        <p:cTn id="65" dur="1" fill="hold">
                                          <p:stCondLst>
                                            <p:cond delay="0"/>
                                          </p:stCondLst>
                                        </p:cTn>
                                        <p:tgtEl>
                                          <p:spTgt spid="95"/>
                                        </p:tgtEl>
                                        <p:attrNameLst>
                                          <p:attrName>style.visibility</p:attrName>
                                        </p:attrNameLst>
                                      </p:cBhvr>
                                      <p:to>
                                        <p:strVal val="visible"/>
                                      </p:to>
                                    </p:set>
                                    <p:animEffect transition="in" filter="wipe(up)">
                                      <p:cBhvr>
                                        <p:cTn id="6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86" grpId="0"/>
      <p:bldP spid="92" grpId="0"/>
      <p:bldP spid="183" grpId="0" animBg="1"/>
      <p:bldP spid="184" grpId="0" animBg="1"/>
      <p:bldP spid="185" grpId="0" animBg="1"/>
      <p:bldP spid="186" grpId="0" animBg="1"/>
      <p:bldP spid="18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Cisco Nexus 1000V REST API Support</a:t>
            </a:r>
            <a:endParaRPr lang="en-US" sz="2000" dirty="0"/>
          </a:p>
        </p:txBody>
      </p:sp>
      <p:graphicFrame>
        <p:nvGraphicFramePr>
          <p:cNvPr id="6" name="Diagram 5"/>
          <p:cNvGraphicFramePr/>
          <p:nvPr>
            <p:extLst>
              <p:ext uri="{D42A27DB-BD31-4B8C-83A1-F6EECF244321}">
                <p14:modId xmlns:p14="http://schemas.microsoft.com/office/powerpoint/2010/main" val="2226566572"/>
              </p:ext>
            </p:extLst>
          </p:nvPr>
        </p:nvGraphicFramePr>
        <p:xfrm>
          <a:off x="381000" y="4679657"/>
          <a:ext cx="857885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ed Rectangle 70"/>
          <p:cNvSpPr>
            <a:spLocks noChangeArrowheads="1"/>
          </p:cNvSpPr>
          <p:nvPr/>
        </p:nvSpPr>
        <p:spPr bwMode="auto">
          <a:xfrm>
            <a:off x="2087880" y="1600201"/>
            <a:ext cx="5120640" cy="533400"/>
          </a:xfrm>
          <a:prstGeom prst="roundRect">
            <a:avLst>
              <a:gd name="adj" fmla="val 7528"/>
            </a:avLst>
          </a:prstGeom>
          <a:ln>
            <a:solidFill>
              <a:schemeClr val="bg1">
                <a:lumMod val="50000"/>
              </a:schemeClr>
            </a:solidFill>
            <a:headEnd/>
            <a:tailEnd/>
          </a:ln>
        </p:spPr>
        <p:style>
          <a:lnRef idx="1">
            <a:schemeClr val="accent4"/>
          </a:lnRef>
          <a:fillRef idx="1001">
            <a:schemeClr val="lt1"/>
          </a:fillRef>
          <a:effectRef idx="1">
            <a:schemeClr val="accent4"/>
          </a:effectRef>
          <a:fontRef idx="minor">
            <a:schemeClr val="dk1"/>
          </a:fontRef>
        </p:style>
        <p:txBody>
          <a:bodyPr lIns="130337" tIns="65167" rIns="130337" bIns="145123" anchor="b"/>
          <a:lstStyle/>
          <a:p>
            <a:pPr algn="ctr">
              <a:buClr>
                <a:srgbClr val="7F7F7F"/>
              </a:buClr>
              <a:buFont typeface="Arial" charset="0"/>
              <a:buNone/>
            </a:pPr>
            <a:r>
              <a:rPr lang="en-US" sz="1600" dirty="0">
                <a:solidFill>
                  <a:srgbClr val="333333"/>
                </a:solidFill>
                <a:ea typeface="MS PGothic" charset="-128"/>
                <a:sym typeface="Arial" charset="0"/>
              </a:rPr>
              <a:t>URI: http://&lt;</a:t>
            </a:r>
            <a:r>
              <a:rPr lang="en-US" sz="1600" b="1" dirty="0">
                <a:solidFill>
                  <a:srgbClr val="333333"/>
                </a:solidFill>
                <a:ea typeface="MS PGothic" charset="-128"/>
                <a:sym typeface="Arial" charset="0"/>
              </a:rPr>
              <a:t>VSM-IP-address</a:t>
            </a:r>
            <a:r>
              <a:rPr lang="en-US" sz="1600" dirty="0">
                <a:solidFill>
                  <a:srgbClr val="333333"/>
                </a:solidFill>
                <a:ea typeface="MS PGothic" charset="-128"/>
                <a:sym typeface="Arial" charset="0"/>
              </a:rPr>
              <a:t>&gt;/api/&lt;</a:t>
            </a:r>
            <a:r>
              <a:rPr lang="en-US" sz="1600" b="1" dirty="0">
                <a:solidFill>
                  <a:srgbClr val="333333"/>
                </a:solidFill>
                <a:ea typeface="MS PGothic" charset="-128"/>
                <a:sym typeface="Arial" charset="0"/>
              </a:rPr>
              <a:t>object-locator</a:t>
            </a:r>
            <a:r>
              <a:rPr lang="en-US" sz="1600" dirty="0">
                <a:solidFill>
                  <a:srgbClr val="333333"/>
                </a:solidFill>
                <a:ea typeface="MS PGothic" charset="-128"/>
                <a:sym typeface="Arial" charset="0"/>
              </a:rPr>
              <a:t>&gt;</a:t>
            </a:r>
          </a:p>
        </p:txBody>
      </p:sp>
      <p:graphicFrame>
        <p:nvGraphicFramePr>
          <p:cNvPr id="4" name="Table 3"/>
          <p:cNvGraphicFramePr>
            <a:graphicFrameLocks noGrp="1"/>
          </p:cNvGraphicFramePr>
          <p:nvPr>
            <p:extLst>
              <p:ext uri="{D42A27DB-BD31-4B8C-83A1-F6EECF244321}">
                <p14:modId xmlns:p14="http://schemas.microsoft.com/office/powerpoint/2010/main" val="669674678"/>
              </p:ext>
            </p:extLst>
          </p:nvPr>
        </p:nvGraphicFramePr>
        <p:xfrm>
          <a:off x="2057400" y="2489518"/>
          <a:ext cx="5212080" cy="1676400"/>
        </p:xfrm>
        <a:graphic>
          <a:graphicData uri="http://schemas.openxmlformats.org/drawingml/2006/table">
            <a:tbl>
              <a:tblPr firstRow="1" bandRow="1">
                <a:tableStyleId>{0E3FDE45-AF77-4B5C-9715-49D594BDF05E}</a:tableStyleId>
              </a:tblPr>
              <a:tblGrid>
                <a:gridCol w="2606040"/>
                <a:gridCol w="2606040"/>
              </a:tblGrid>
              <a:tr h="335280">
                <a:tc gridSpan="2">
                  <a:txBody>
                    <a:bodyPr/>
                    <a:lstStyle/>
                    <a:p>
                      <a:pPr algn="ctr"/>
                      <a:r>
                        <a:rPr lang="en-US" sz="1600" kern="1200" dirty="0" smtClean="0"/>
                        <a:t>CRUD</a:t>
                      </a:r>
                      <a:r>
                        <a:rPr lang="en-US" sz="1600" dirty="0" smtClean="0"/>
                        <a:t> Operations</a:t>
                      </a:r>
                      <a:r>
                        <a:rPr lang="en-US" sz="1600" baseline="0" dirty="0" smtClean="0"/>
                        <a:t> through </a:t>
                      </a:r>
                      <a:r>
                        <a:rPr lang="en-US" sz="1600" baseline="0" dirty="0" err="1" smtClean="0"/>
                        <a:t>VSM</a:t>
                      </a:r>
                      <a:r>
                        <a:rPr lang="en-US" sz="1600" baseline="0" dirty="0" smtClean="0"/>
                        <a:t> </a:t>
                      </a:r>
                      <a:r>
                        <a:rPr lang="en-US" sz="1600" baseline="0" dirty="0" err="1" smtClean="0"/>
                        <a:t>RESTful</a:t>
                      </a:r>
                      <a:r>
                        <a:rPr lang="en-US" sz="1600" baseline="0" dirty="0" smtClean="0"/>
                        <a:t> APIs</a:t>
                      </a:r>
                      <a:endParaRPr lang="en-US" sz="1600" dirty="0"/>
                    </a:p>
                  </a:txBody>
                  <a:tcPr/>
                </a:tc>
                <a:tc hMerge="1">
                  <a:txBody>
                    <a:bodyPr/>
                    <a:lstStyle/>
                    <a:p>
                      <a:endParaRPr lang="en-US" dirty="0"/>
                    </a:p>
                  </a:txBody>
                  <a:tcPr/>
                </a:tc>
              </a:tr>
              <a:tr h="335280">
                <a:tc>
                  <a:txBody>
                    <a:bodyPr/>
                    <a:lstStyle/>
                    <a:p>
                      <a:pPr algn="ctr"/>
                      <a:r>
                        <a:rPr lang="en-US" sz="1600" dirty="0" smtClean="0"/>
                        <a:t>Create</a:t>
                      </a:r>
                      <a:r>
                        <a:rPr lang="en-US" sz="1600" baseline="0" dirty="0" smtClean="0"/>
                        <a:t> an object*</a:t>
                      </a:r>
                      <a:endParaRPr lang="en-US" sz="1600" dirty="0"/>
                    </a:p>
                  </a:txBody>
                  <a:tcPr/>
                </a:tc>
                <a:tc>
                  <a:txBody>
                    <a:bodyPr/>
                    <a:lstStyle/>
                    <a:p>
                      <a:pPr algn="ctr"/>
                      <a:r>
                        <a:rPr lang="en-US" sz="1600" dirty="0" smtClean="0"/>
                        <a:t>HTTP</a:t>
                      </a:r>
                      <a:r>
                        <a:rPr lang="en-US" sz="1600" baseline="0" dirty="0" smtClean="0"/>
                        <a:t> POST</a:t>
                      </a:r>
                      <a:endParaRPr lang="en-US" sz="1600" dirty="0"/>
                    </a:p>
                  </a:txBody>
                  <a:tcPr/>
                </a:tc>
              </a:tr>
              <a:tr h="335280">
                <a:tc>
                  <a:txBody>
                    <a:bodyPr/>
                    <a:lstStyle/>
                    <a:p>
                      <a:pPr algn="ctr"/>
                      <a:r>
                        <a:rPr lang="en-US" sz="1600" kern="1200" dirty="0" smtClean="0"/>
                        <a:t>R</a:t>
                      </a:r>
                      <a:r>
                        <a:rPr lang="en-US" sz="1600" dirty="0" smtClean="0"/>
                        <a:t>ead an object</a:t>
                      </a:r>
                      <a:endParaRPr lang="en-US" sz="1600" dirty="0"/>
                    </a:p>
                  </a:txBody>
                  <a:tcPr/>
                </a:tc>
                <a:tc>
                  <a:txBody>
                    <a:bodyPr/>
                    <a:lstStyle/>
                    <a:p>
                      <a:pPr algn="ctr"/>
                      <a:r>
                        <a:rPr lang="en-US" sz="1600" dirty="0" smtClean="0"/>
                        <a:t>HTTP GET</a:t>
                      </a:r>
                      <a:endParaRPr lang="en-US" sz="1600" dirty="0"/>
                    </a:p>
                  </a:txBody>
                  <a:tcPr/>
                </a:tc>
              </a:tr>
              <a:tr h="335280">
                <a:tc>
                  <a:txBody>
                    <a:bodyPr/>
                    <a:lstStyle/>
                    <a:p>
                      <a:pPr algn="ctr"/>
                      <a:r>
                        <a:rPr lang="en-US" sz="1600" kern="1200" dirty="0" smtClean="0"/>
                        <a:t>U</a:t>
                      </a:r>
                      <a:r>
                        <a:rPr lang="en-US" sz="1600" dirty="0" smtClean="0"/>
                        <a:t>pdate an object</a:t>
                      </a:r>
                      <a:endParaRPr lang="en-US" sz="1600" dirty="0"/>
                    </a:p>
                  </a:txBody>
                  <a:tcPr/>
                </a:tc>
                <a:tc>
                  <a:txBody>
                    <a:bodyPr/>
                    <a:lstStyle/>
                    <a:p>
                      <a:pPr algn="ctr"/>
                      <a:r>
                        <a:rPr lang="en-US" sz="1600" dirty="0" smtClean="0"/>
                        <a:t>HTTP POST</a:t>
                      </a:r>
                      <a:endParaRPr lang="en-US" sz="1600" dirty="0"/>
                    </a:p>
                  </a:txBody>
                  <a:tcPr/>
                </a:tc>
              </a:tr>
              <a:tr h="335280">
                <a:tc>
                  <a:txBody>
                    <a:bodyPr/>
                    <a:lstStyle/>
                    <a:p>
                      <a:pPr algn="ctr"/>
                      <a:r>
                        <a:rPr lang="en-US" sz="1600" kern="1200" dirty="0" smtClean="0"/>
                        <a:t>D</a:t>
                      </a:r>
                      <a:r>
                        <a:rPr lang="en-US" sz="1600" dirty="0" smtClean="0"/>
                        <a:t>elete</a:t>
                      </a:r>
                      <a:r>
                        <a:rPr lang="en-US" sz="1600" baseline="0" dirty="0" smtClean="0"/>
                        <a:t> an object</a:t>
                      </a:r>
                      <a:endParaRPr lang="en-US" sz="1600" dirty="0"/>
                    </a:p>
                  </a:txBody>
                  <a:tcPr/>
                </a:tc>
                <a:tc>
                  <a:txBody>
                    <a:bodyPr/>
                    <a:lstStyle/>
                    <a:p>
                      <a:pPr algn="ctr"/>
                      <a:r>
                        <a:rPr lang="en-US" sz="1600" dirty="0" smtClean="0"/>
                        <a:t>HTTP DELETE</a:t>
                      </a:r>
                      <a:endParaRPr lang="en-US" sz="1600" dirty="0"/>
                    </a:p>
                  </a:txBody>
                  <a:tcPr/>
                </a:tc>
              </a:tr>
            </a:tbl>
          </a:graphicData>
        </a:graphic>
      </p:graphicFrame>
      <p:sp>
        <p:nvSpPr>
          <p:cNvPr id="7" name="TextBox 6"/>
          <p:cNvSpPr txBox="1"/>
          <p:nvPr/>
        </p:nvSpPr>
        <p:spPr>
          <a:xfrm>
            <a:off x="2148840" y="4165918"/>
            <a:ext cx="5120640" cy="461655"/>
          </a:xfrm>
          <a:prstGeom prst="rect">
            <a:avLst/>
          </a:prstGeom>
          <a:noFill/>
        </p:spPr>
        <p:txBody>
          <a:bodyPr wrap="square" lIns="91430" tIns="45715" rIns="91430" bIns="45715" rtlCol="0">
            <a:spAutoFit/>
          </a:bodyPr>
          <a:lstStyle/>
          <a:p>
            <a:pPr algn="ctr"/>
            <a:r>
              <a:rPr lang="en-US" sz="1200" dirty="0">
                <a:solidFill>
                  <a:schemeClr val="bg1">
                    <a:lumMod val="50000"/>
                  </a:schemeClr>
                </a:solidFill>
              </a:rPr>
              <a:t>*Objects can  be </a:t>
            </a:r>
            <a:r>
              <a:rPr lang="en-US" sz="1200" dirty="0" err="1">
                <a:solidFill>
                  <a:schemeClr val="bg1">
                    <a:lumMod val="50000"/>
                  </a:schemeClr>
                </a:solidFill>
              </a:rPr>
              <a:t>VM</a:t>
            </a:r>
            <a:r>
              <a:rPr lang="en-US" sz="1200" dirty="0">
                <a:solidFill>
                  <a:schemeClr val="bg1">
                    <a:lumMod val="50000"/>
                  </a:schemeClr>
                </a:solidFill>
              </a:rPr>
              <a:t> networks, Port-profiles, IP-Pools etc.</a:t>
            </a:r>
          </a:p>
          <a:p>
            <a:pPr algn="ctr"/>
            <a:r>
              <a:rPr lang="en-US" sz="1200" dirty="0">
                <a:solidFill>
                  <a:schemeClr val="bg1">
                    <a:lumMod val="50000"/>
                  </a:schemeClr>
                </a:solidFill>
              </a:rPr>
              <a:t>Write/Update Operations are only supported on limited set of objects</a:t>
            </a:r>
          </a:p>
        </p:txBody>
      </p:sp>
    </p:spTree>
    <p:extLst>
      <p:ext uri="{BB962C8B-B14F-4D97-AF65-F5344CB8AC3E}">
        <p14:creationId xmlns:p14="http://schemas.microsoft.com/office/powerpoint/2010/main" val="3696742510"/>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Nexus 1000V for </a:t>
            </a:r>
            <a:r>
              <a:rPr lang="en-US" dirty="0" smtClean="0"/>
              <a:t>Hyper-V</a:t>
            </a:r>
            <a:br>
              <a:rPr lang="en-US" dirty="0" smtClean="0"/>
            </a:br>
            <a:r>
              <a:rPr lang="en-US" sz="2400" dirty="0" smtClean="0"/>
              <a:t>Accessing N1KV with </a:t>
            </a:r>
            <a:r>
              <a:rPr lang="en-US" sz="2400" dirty="0" err="1" smtClean="0"/>
              <a:t>Powershell</a:t>
            </a:r>
            <a:r>
              <a:rPr lang="en-US" sz="2400" dirty="0" smtClean="0"/>
              <a:t> 3.0</a:t>
            </a:r>
            <a:endParaRPr lang="en-US" sz="2400" dirty="0"/>
          </a:p>
        </p:txBody>
      </p:sp>
      <p:sp>
        <p:nvSpPr>
          <p:cNvPr id="3" name="Content Placeholder 2"/>
          <p:cNvSpPr>
            <a:spLocks noGrp="1"/>
          </p:cNvSpPr>
          <p:nvPr>
            <p:ph idx="1"/>
          </p:nvPr>
        </p:nvSpPr>
        <p:spPr>
          <a:xfrm>
            <a:off x="106680" y="1587730"/>
            <a:ext cx="4389120" cy="1754302"/>
          </a:xfrm>
          <a:solidFill>
            <a:sysClr val="windowText" lastClr="000000"/>
          </a:solidFill>
          <a:ln w="38100" cap="flat" cmpd="sng" algn="ctr">
            <a:noFill/>
            <a:prstDash val="solid"/>
          </a:ln>
          <a:effectLst>
            <a:outerShdw blurRad="40000" dist="20000" dir="5400000" rotWithShape="0">
              <a:srgbClr val="000000">
                <a:alpha val="38000"/>
              </a:srgbClr>
            </a:outerShdw>
          </a:effectLst>
        </p:spPr>
        <p:txBody>
          <a:bodyPr wrap="square" lIns="91414" tIns="45708" rIns="91414" bIns="45708" rtlCol="0">
            <a:spAutoFit/>
          </a:bodyPr>
          <a:lstStyle/>
          <a:p>
            <a:pPr marL="0" indent="0" defTabSz="914400">
              <a:lnSpc>
                <a:spcPct val="100000"/>
              </a:lnSpc>
              <a:spcBef>
                <a:spcPts val="0"/>
              </a:spcBef>
              <a:buClrTx/>
              <a:buSzTx/>
              <a:buFontTx/>
              <a:buNone/>
            </a:pPr>
            <a:r>
              <a:rPr lang="en-US" sz="1200" kern="0" dirty="0">
                <a:solidFill>
                  <a:sysClr val="window" lastClr="FFFFFF"/>
                </a:solidFill>
                <a:latin typeface="Courier New" pitchFamily="49" charset="0"/>
                <a:cs typeface="Courier New" pitchFamily="49" charset="0"/>
              </a:rPr>
              <a:t>$User = "admin"</a:t>
            </a:r>
          </a:p>
          <a:p>
            <a:pPr marL="0" indent="0" defTabSz="914400">
              <a:lnSpc>
                <a:spcPct val="100000"/>
              </a:lnSpc>
              <a:spcBef>
                <a:spcPts val="0"/>
              </a:spcBef>
              <a:buClrTx/>
              <a:buSzTx/>
              <a:buFontTx/>
              <a:buNone/>
            </a:pPr>
            <a:r>
              <a:rPr lang="en-US" sz="1200" kern="0" dirty="0">
                <a:solidFill>
                  <a:sysClr val="window" lastClr="FFFFFF"/>
                </a:solidFill>
                <a:latin typeface="Courier New" pitchFamily="49" charset="0"/>
                <a:cs typeface="Courier New" pitchFamily="49" charset="0"/>
              </a:rPr>
              <a:t>$Password = </a:t>
            </a:r>
            <a:r>
              <a:rPr lang="en-US" sz="1200" kern="0" dirty="0" err="1">
                <a:solidFill>
                  <a:sysClr val="window" lastClr="FFFFFF"/>
                </a:solidFill>
                <a:latin typeface="Courier New" pitchFamily="49" charset="0"/>
                <a:cs typeface="Courier New" pitchFamily="49" charset="0"/>
              </a:rPr>
              <a:t>ConvertTo-SecureString</a:t>
            </a:r>
            <a:r>
              <a:rPr lang="en-US" sz="1200" kern="0" dirty="0">
                <a:solidFill>
                  <a:sysClr val="window" lastClr="FFFFFF"/>
                </a:solidFill>
                <a:latin typeface="Courier New" pitchFamily="49" charset="0"/>
                <a:cs typeface="Courier New" pitchFamily="49" charset="0"/>
              </a:rPr>
              <a:t> –String "</a:t>
            </a:r>
            <a:r>
              <a:rPr lang="en-US" sz="1200" kern="0" dirty="0" err="1">
                <a:solidFill>
                  <a:sysClr val="window" lastClr="FFFFFF"/>
                </a:solidFill>
                <a:latin typeface="Courier New" pitchFamily="49" charset="0"/>
                <a:cs typeface="Courier New" pitchFamily="49" charset="0"/>
              </a:rPr>
              <a:t>Secret123</a:t>
            </a:r>
            <a:r>
              <a:rPr lang="en-US" sz="1200" kern="0" dirty="0">
                <a:solidFill>
                  <a:sysClr val="window" lastClr="FFFFFF"/>
                </a:solidFill>
                <a:latin typeface="Courier New" pitchFamily="49" charset="0"/>
                <a:cs typeface="Courier New" pitchFamily="49" charset="0"/>
              </a:rPr>
              <a:t>" –</a:t>
            </a:r>
            <a:r>
              <a:rPr lang="en-US" sz="1200" kern="0" dirty="0" err="1">
                <a:solidFill>
                  <a:sysClr val="window" lastClr="FFFFFF"/>
                </a:solidFill>
                <a:latin typeface="Courier New" pitchFamily="49" charset="0"/>
                <a:cs typeface="Courier New" pitchFamily="49" charset="0"/>
              </a:rPr>
              <a:t>AsPlainText</a:t>
            </a:r>
            <a:r>
              <a:rPr lang="en-US" sz="1200" kern="0" dirty="0">
                <a:solidFill>
                  <a:sysClr val="window" lastClr="FFFFFF"/>
                </a:solidFill>
                <a:latin typeface="Courier New" pitchFamily="49" charset="0"/>
                <a:cs typeface="Courier New" pitchFamily="49" charset="0"/>
              </a:rPr>
              <a:t> -Force</a:t>
            </a:r>
          </a:p>
          <a:p>
            <a:pPr marL="0" indent="0" defTabSz="914400">
              <a:lnSpc>
                <a:spcPct val="100000"/>
              </a:lnSpc>
              <a:spcBef>
                <a:spcPts val="0"/>
              </a:spcBef>
              <a:buClrTx/>
              <a:buSzTx/>
              <a:buFontTx/>
              <a:buNone/>
            </a:pPr>
            <a:r>
              <a:rPr lang="en-US" sz="1200" kern="0" dirty="0">
                <a:solidFill>
                  <a:sysClr val="window" lastClr="FFFFFF"/>
                </a:solidFill>
                <a:latin typeface="Courier New" pitchFamily="49" charset="0"/>
                <a:cs typeface="Courier New" pitchFamily="49" charset="0"/>
              </a:rPr>
              <a:t>$</a:t>
            </a:r>
            <a:r>
              <a:rPr lang="en-US" sz="1200" kern="0" dirty="0" err="1">
                <a:solidFill>
                  <a:sysClr val="window" lastClr="FFFFFF"/>
                </a:solidFill>
                <a:latin typeface="Courier New" pitchFamily="49" charset="0"/>
                <a:cs typeface="Courier New" pitchFamily="49" charset="0"/>
              </a:rPr>
              <a:t>VSMIPaddress</a:t>
            </a:r>
            <a:r>
              <a:rPr lang="en-US" sz="1200" kern="0" dirty="0">
                <a:solidFill>
                  <a:sysClr val="window" lastClr="FFFFFF"/>
                </a:solidFill>
                <a:latin typeface="Courier New" pitchFamily="49" charset="0"/>
                <a:cs typeface="Courier New" pitchFamily="49" charset="0"/>
              </a:rPr>
              <a:t> = "10.105.228.108"</a:t>
            </a:r>
          </a:p>
          <a:p>
            <a:pPr marL="0" indent="0" defTabSz="914400">
              <a:lnSpc>
                <a:spcPct val="100000"/>
              </a:lnSpc>
              <a:spcBef>
                <a:spcPts val="0"/>
              </a:spcBef>
              <a:buClrTx/>
              <a:buSzTx/>
              <a:buFontTx/>
              <a:buNone/>
            </a:pPr>
            <a:r>
              <a:rPr lang="en-US" sz="1200" kern="0" dirty="0">
                <a:solidFill>
                  <a:sysClr val="window" lastClr="FFFFFF"/>
                </a:solidFill>
                <a:latin typeface="Courier New" pitchFamily="49" charset="0"/>
                <a:cs typeface="Courier New" pitchFamily="49" charset="0"/>
              </a:rPr>
              <a:t>$URI = "http://"+ $</a:t>
            </a:r>
            <a:r>
              <a:rPr lang="en-US" sz="1200" kern="0" dirty="0" err="1" smtClean="0">
                <a:solidFill>
                  <a:sysClr val="window" lastClr="FFFFFF"/>
                </a:solidFill>
                <a:latin typeface="Courier New" pitchFamily="49" charset="0"/>
                <a:cs typeface="Courier New" pitchFamily="49" charset="0"/>
              </a:rPr>
              <a:t>VSMIPaddress</a:t>
            </a:r>
            <a:r>
              <a:rPr lang="en-US" sz="1200" kern="0" dirty="0">
                <a:solidFill>
                  <a:sysClr val="window" lastClr="FFFFFF"/>
                </a:solidFill>
                <a:latin typeface="Courier New" pitchFamily="49" charset="0"/>
                <a:cs typeface="Courier New" pitchFamily="49" charset="0"/>
              </a:rPr>
              <a:t> </a:t>
            </a:r>
            <a:r>
              <a:rPr lang="en-US" sz="1200" kern="0" dirty="0" smtClean="0">
                <a:solidFill>
                  <a:sysClr val="window" lastClr="FFFFFF"/>
                </a:solidFill>
                <a:latin typeface="Courier New" pitchFamily="49" charset="0"/>
                <a:cs typeface="Courier New" pitchFamily="49" charset="0"/>
              </a:rPr>
              <a:t>+ “/</a:t>
            </a:r>
            <a:r>
              <a:rPr lang="en-US" sz="1200" kern="0" dirty="0" err="1" smtClean="0">
                <a:solidFill>
                  <a:sysClr val="window" lastClr="FFFFFF"/>
                </a:solidFill>
                <a:latin typeface="Courier New" pitchFamily="49" charset="0"/>
                <a:cs typeface="Courier New" pitchFamily="49" charset="0"/>
              </a:rPr>
              <a:t>api</a:t>
            </a:r>
            <a:r>
              <a:rPr lang="en-US" sz="1200" kern="0" dirty="0" smtClean="0">
                <a:solidFill>
                  <a:sysClr val="window" lastClr="FFFFFF"/>
                </a:solidFill>
                <a:latin typeface="Courier New" pitchFamily="49" charset="0"/>
                <a:cs typeface="Courier New" pitchFamily="49" charset="0"/>
              </a:rPr>
              <a:t>/”</a:t>
            </a:r>
          </a:p>
          <a:p>
            <a:pPr marL="0" indent="0" defTabSz="914400">
              <a:lnSpc>
                <a:spcPct val="100000"/>
              </a:lnSpc>
              <a:spcBef>
                <a:spcPts val="0"/>
              </a:spcBef>
              <a:buClrTx/>
              <a:buSzTx/>
              <a:buFontTx/>
              <a:buNone/>
            </a:pPr>
            <a:endParaRPr lang="en-US" sz="1200" kern="0" dirty="0">
              <a:solidFill>
                <a:sysClr val="window" lastClr="FFFFFF"/>
              </a:solidFill>
              <a:latin typeface="Courier New" pitchFamily="49" charset="0"/>
              <a:cs typeface="Courier New" pitchFamily="49" charset="0"/>
            </a:endParaRPr>
          </a:p>
          <a:p>
            <a:pPr marL="0" indent="0" defTabSz="914400">
              <a:lnSpc>
                <a:spcPct val="100000"/>
              </a:lnSpc>
              <a:spcBef>
                <a:spcPts val="0"/>
              </a:spcBef>
              <a:buClrTx/>
              <a:buSzTx/>
              <a:buFontTx/>
              <a:buNone/>
            </a:pPr>
            <a:r>
              <a:rPr lang="en-US" sz="1200" kern="0" dirty="0">
                <a:solidFill>
                  <a:sysClr val="window" lastClr="FFFFFF"/>
                </a:solidFill>
                <a:latin typeface="Courier New" pitchFamily="49" charset="0"/>
                <a:cs typeface="Courier New" pitchFamily="49" charset="0"/>
              </a:rPr>
              <a:t>$Credentials = New-Object –</a:t>
            </a:r>
            <a:r>
              <a:rPr lang="en-US" sz="1200" kern="0" dirty="0" err="1">
                <a:solidFill>
                  <a:sysClr val="window" lastClr="FFFFFF"/>
                </a:solidFill>
                <a:latin typeface="Courier New" pitchFamily="49" charset="0"/>
                <a:cs typeface="Courier New" pitchFamily="49" charset="0"/>
              </a:rPr>
              <a:t>TypeName</a:t>
            </a:r>
            <a:r>
              <a:rPr lang="en-US" sz="1200" kern="0" dirty="0">
                <a:solidFill>
                  <a:sysClr val="window" lastClr="FFFFFF"/>
                </a:solidFill>
                <a:latin typeface="Courier New" pitchFamily="49" charset="0"/>
                <a:cs typeface="Courier New" pitchFamily="49" charset="0"/>
              </a:rPr>
              <a:t> </a:t>
            </a:r>
            <a:r>
              <a:rPr lang="en-US" sz="1200" kern="0" dirty="0" err="1">
                <a:solidFill>
                  <a:sysClr val="window" lastClr="FFFFFF"/>
                </a:solidFill>
                <a:latin typeface="Courier New" pitchFamily="49" charset="0"/>
                <a:cs typeface="Courier New" pitchFamily="49" charset="0"/>
              </a:rPr>
              <a:t>System.Management.Automation.PSCredential</a:t>
            </a:r>
            <a:r>
              <a:rPr lang="en-US" sz="1200" kern="0" dirty="0">
                <a:solidFill>
                  <a:sysClr val="window" lastClr="FFFFFF"/>
                </a:solidFill>
                <a:latin typeface="Courier New" pitchFamily="49" charset="0"/>
                <a:cs typeface="Courier New" pitchFamily="49" charset="0"/>
              </a:rPr>
              <a:t> –</a:t>
            </a:r>
            <a:r>
              <a:rPr lang="en-US" sz="1200" kern="0" dirty="0" err="1">
                <a:solidFill>
                  <a:sysClr val="window" lastClr="FFFFFF"/>
                </a:solidFill>
                <a:latin typeface="Courier New" pitchFamily="49" charset="0"/>
                <a:cs typeface="Courier New" pitchFamily="49" charset="0"/>
              </a:rPr>
              <a:t>ArgumentList</a:t>
            </a:r>
            <a:r>
              <a:rPr lang="en-US" sz="1200" kern="0" dirty="0">
                <a:solidFill>
                  <a:sysClr val="window" lastClr="FFFFFF"/>
                </a:solidFill>
                <a:latin typeface="Courier New" pitchFamily="49" charset="0"/>
                <a:cs typeface="Courier New" pitchFamily="49" charset="0"/>
              </a:rPr>
              <a:t> $User, $Password</a:t>
            </a:r>
          </a:p>
        </p:txBody>
      </p:sp>
      <p:sp>
        <p:nvSpPr>
          <p:cNvPr id="8" name="Rectangle 7"/>
          <p:cNvSpPr/>
          <p:nvPr/>
        </p:nvSpPr>
        <p:spPr>
          <a:xfrm>
            <a:off x="106680" y="1295400"/>
            <a:ext cx="4389120" cy="276999"/>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r>
              <a:rPr lang="en-US" sz="1200" dirty="0" smtClean="0">
                <a:solidFill>
                  <a:srgbClr val="FFFFFF"/>
                </a:solidFill>
              </a:rPr>
              <a:t>Basic Parameters Required for API Calls</a:t>
            </a:r>
            <a:endParaRPr lang="en-US" sz="1200" dirty="0">
              <a:solidFill>
                <a:srgbClr val="FFFFFF"/>
              </a:solidFill>
            </a:endParaRPr>
          </a:p>
        </p:txBody>
      </p:sp>
      <p:sp>
        <p:nvSpPr>
          <p:cNvPr id="13" name="Content Placeholder 2"/>
          <p:cNvSpPr txBox="1">
            <a:spLocks/>
          </p:cNvSpPr>
          <p:nvPr/>
        </p:nvSpPr>
        <p:spPr>
          <a:xfrm>
            <a:off x="4678680" y="1603061"/>
            <a:ext cx="4389120" cy="1754302"/>
          </a:xfrm>
          <a:prstGeom prst="rect">
            <a:avLst/>
          </a:prstGeom>
          <a:solidFill>
            <a:sysClr val="windowText" lastClr="000000"/>
          </a:solidFill>
          <a:ln w="38100" cap="flat" cmpd="sng" algn="ctr">
            <a:noFill/>
            <a:prstDash val="solid"/>
          </a:ln>
          <a:effectLst>
            <a:outerShdw blurRad="40000" dist="20000" dir="5400000" rotWithShape="0">
              <a:srgbClr val="000000">
                <a:alpha val="38000"/>
              </a:srgbClr>
            </a:outerShdw>
          </a:effectLst>
        </p:spPr>
        <p:txBody>
          <a:bodyPr vert="horz" wrap="square" lIns="91414" tIns="45708" rIns="91414" bIns="45708" rtlCol="0">
            <a:spAutoFit/>
          </a:bodyPr>
          <a:lst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spcBef>
                <a:spcPts val="0"/>
              </a:spcBef>
              <a:buClrTx/>
              <a:buSzTx/>
              <a:buFontTx/>
              <a:buNone/>
            </a:pPr>
            <a:r>
              <a:rPr sz="1200" kern="0" dirty="0">
                <a:solidFill>
                  <a:sysClr val="window" lastClr="FFFFFF"/>
                </a:solidFill>
                <a:latin typeface="Courier New" pitchFamily="49" charset="0"/>
                <a:cs typeface="Courier New" pitchFamily="49" charset="0"/>
              </a:rPr>
              <a:t>#Create </a:t>
            </a:r>
            <a:r>
              <a:rPr sz="1200" kern="0" dirty="0" smtClean="0">
                <a:solidFill>
                  <a:sysClr val="window" lastClr="FFFFFF"/>
                </a:solidFill>
                <a:latin typeface="Courier New" pitchFamily="49" charset="0"/>
                <a:cs typeface="Courier New" pitchFamily="49" charset="0"/>
              </a:rPr>
              <a:t>IP-Pool on Nexus 1000V - </a:t>
            </a:r>
            <a:r>
              <a:rPr sz="1200" kern="0" dirty="0">
                <a:solidFill>
                  <a:sysClr val="window" lastClr="FFFFFF"/>
                </a:solidFill>
                <a:latin typeface="Courier New" pitchFamily="49" charset="0"/>
                <a:cs typeface="Courier New" pitchFamily="49" charset="0"/>
              </a:rPr>
              <a:t>HTTP POST</a:t>
            </a:r>
          </a:p>
          <a:p>
            <a:pPr marL="0" indent="0" defTabSz="914400">
              <a:lnSpc>
                <a:spcPct val="100000"/>
              </a:lnSpc>
              <a:spcBef>
                <a:spcPts val="0"/>
              </a:spcBef>
              <a:buClrTx/>
              <a:buSzTx/>
              <a:buFontTx/>
              <a:buNone/>
            </a:pPr>
            <a:r>
              <a:rPr sz="1200" kern="0" dirty="0">
                <a:solidFill>
                  <a:sysClr val="window" lastClr="FFFFFF"/>
                </a:solidFill>
                <a:latin typeface="Courier New" pitchFamily="49" charset="0"/>
                <a:cs typeface="Courier New" pitchFamily="49" charset="0"/>
              </a:rPr>
              <a:t>$</a:t>
            </a:r>
            <a:r>
              <a:rPr sz="1200" kern="0" dirty="0" err="1">
                <a:solidFill>
                  <a:sysClr val="window" lastClr="FFFFFF"/>
                </a:solidFill>
                <a:latin typeface="Courier New" pitchFamily="49" charset="0"/>
                <a:cs typeface="Courier New" pitchFamily="49" charset="0"/>
              </a:rPr>
              <a:t>IPPURI</a:t>
            </a:r>
            <a:r>
              <a:rPr sz="1200" kern="0" dirty="0">
                <a:solidFill>
                  <a:sysClr val="window" lastClr="FFFFFF"/>
                </a:solidFill>
                <a:latin typeface="Courier New" pitchFamily="49" charset="0"/>
                <a:cs typeface="Courier New" pitchFamily="49" charset="0"/>
              </a:rPr>
              <a:t>=$URI +"hyper-v/</a:t>
            </a:r>
            <a:r>
              <a:rPr sz="1200" kern="0" dirty="0" err="1">
                <a:solidFill>
                  <a:sysClr val="window" lastClr="FFFFFF"/>
                </a:solidFill>
                <a:latin typeface="Courier New" pitchFamily="49" charset="0"/>
                <a:cs typeface="Courier New" pitchFamily="49" charset="0"/>
              </a:rPr>
              <a:t>ip</a:t>
            </a:r>
            <a:r>
              <a:rPr sz="1200" kern="0" dirty="0">
                <a:solidFill>
                  <a:sysClr val="window" lastClr="FFFFFF"/>
                </a:solidFill>
                <a:latin typeface="Courier New" pitchFamily="49" charset="0"/>
                <a:cs typeface="Courier New" pitchFamily="49" charset="0"/>
              </a:rPr>
              <a:t>-address-pool"</a:t>
            </a:r>
          </a:p>
          <a:p>
            <a:pPr marL="0" indent="0" defTabSz="914400">
              <a:lnSpc>
                <a:spcPct val="100000"/>
              </a:lnSpc>
              <a:spcBef>
                <a:spcPts val="0"/>
              </a:spcBef>
              <a:buClrTx/>
              <a:buSzTx/>
              <a:buFontTx/>
              <a:buNone/>
            </a:pPr>
            <a:r>
              <a:rPr sz="1200" kern="0" dirty="0">
                <a:solidFill>
                  <a:sysClr val="window" lastClr="FFFFFF"/>
                </a:solidFill>
                <a:latin typeface="Courier New" pitchFamily="49" charset="0"/>
                <a:cs typeface="Courier New" pitchFamily="49" charset="0"/>
              </a:rPr>
              <a:t>$</a:t>
            </a:r>
            <a:r>
              <a:rPr sz="1200" kern="0" dirty="0" err="1">
                <a:solidFill>
                  <a:sysClr val="window" lastClr="FFFFFF"/>
                </a:solidFill>
                <a:latin typeface="Courier New" pitchFamily="49" charset="0"/>
                <a:cs typeface="Courier New" pitchFamily="49" charset="0"/>
              </a:rPr>
              <a:t>IPPArg</a:t>
            </a:r>
            <a:r>
              <a:rPr sz="1200" kern="0" dirty="0">
                <a:solidFill>
                  <a:sysClr val="window" lastClr="FFFFFF"/>
                </a:solidFill>
                <a:latin typeface="Courier New" pitchFamily="49" charset="0"/>
                <a:cs typeface="Courier New" pitchFamily="49" charset="0"/>
              </a:rPr>
              <a:t> = '{"name":"</a:t>
            </a:r>
            <a:r>
              <a:rPr sz="1200" kern="0" dirty="0" err="1">
                <a:solidFill>
                  <a:sysClr val="window" lastClr="FFFFFF"/>
                </a:solidFill>
                <a:latin typeface="Courier New" pitchFamily="49" charset="0"/>
                <a:cs typeface="Courier New" pitchFamily="49" charset="0"/>
              </a:rPr>
              <a:t>pool1</a:t>
            </a:r>
            <a:r>
              <a:rPr sz="1200" kern="0" dirty="0">
                <a:solidFill>
                  <a:sysClr val="window" lastClr="FFFFFF"/>
                </a:solidFill>
                <a:latin typeface="Courier New" pitchFamily="49" charset="0"/>
                <a:cs typeface="Courier New" pitchFamily="49" charset="0"/>
              </a:rPr>
              <a:t>", "</a:t>
            </a:r>
            <a:r>
              <a:rPr sz="1200" kern="0" dirty="0" err="1">
                <a:solidFill>
                  <a:sysClr val="window" lastClr="FFFFFF"/>
                </a:solidFill>
                <a:latin typeface="Courier New" pitchFamily="49" charset="0"/>
                <a:cs typeface="Courier New" pitchFamily="49" charset="0"/>
              </a:rPr>
              <a:t>addressRangeStart</a:t>
            </a:r>
            <a:r>
              <a:rPr sz="1200" kern="0" dirty="0">
                <a:solidFill>
                  <a:sysClr val="window" lastClr="FFFFFF"/>
                </a:solidFill>
                <a:latin typeface="Courier New" pitchFamily="49" charset="0"/>
                <a:cs typeface="Courier New" pitchFamily="49" charset="0"/>
              </a:rPr>
              <a:t>":"192.168.0.2", "</a:t>
            </a:r>
            <a:r>
              <a:rPr sz="1200" kern="0" dirty="0" err="1">
                <a:solidFill>
                  <a:sysClr val="window" lastClr="FFFFFF"/>
                </a:solidFill>
                <a:latin typeface="Courier New" pitchFamily="49" charset="0"/>
                <a:cs typeface="Courier New" pitchFamily="49" charset="0"/>
              </a:rPr>
              <a:t>addressRangeEnd</a:t>
            </a:r>
            <a:r>
              <a:rPr sz="1200" kern="0" dirty="0">
                <a:solidFill>
                  <a:sysClr val="window" lastClr="FFFFFF"/>
                </a:solidFill>
                <a:latin typeface="Courier New" pitchFamily="49" charset="0"/>
                <a:cs typeface="Courier New" pitchFamily="49" charset="0"/>
              </a:rPr>
              <a:t>":"192.168.0.16"}‘</a:t>
            </a:r>
          </a:p>
          <a:p>
            <a:pPr marL="0" indent="0" defTabSz="914400">
              <a:lnSpc>
                <a:spcPct val="100000"/>
              </a:lnSpc>
              <a:spcBef>
                <a:spcPts val="0"/>
              </a:spcBef>
              <a:buClrTx/>
              <a:buSzTx/>
              <a:buFontTx/>
              <a:buNone/>
            </a:pPr>
            <a:endParaRPr sz="1200" kern="0" dirty="0">
              <a:solidFill>
                <a:sysClr val="window" lastClr="FFFFFF"/>
              </a:solidFill>
              <a:latin typeface="Courier New" pitchFamily="49" charset="0"/>
              <a:cs typeface="Courier New" pitchFamily="49" charset="0"/>
            </a:endParaRPr>
          </a:p>
          <a:p>
            <a:pPr marL="0" indent="0" defTabSz="914400">
              <a:lnSpc>
                <a:spcPct val="100000"/>
              </a:lnSpc>
              <a:spcBef>
                <a:spcPts val="0"/>
              </a:spcBef>
              <a:buClrTx/>
              <a:buSzTx/>
              <a:buFontTx/>
              <a:buNone/>
            </a:pPr>
            <a:r>
              <a:rPr sz="1200" kern="0" dirty="0" err="1">
                <a:solidFill>
                  <a:sysClr val="window" lastClr="FFFFFF"/>
                </a:solidFill>
                <a:latin typeface="Courier New" pitchFamily="49" charset="0"/>
                <a:cs typeface="Courier New" pitchFamily="49" charset="0"/>
              </a:rPr>
              <a:t>ConvertFrom-Json</a:t>
            </a:r>
            <a:r>
              <a:rPr sz="1200" kern="0" dirty="0">
                <a:solidFill>
                  <a:sysClr val="window" lastClr="FFFFFF"/>
                </a:solidFill>
                <a:latin typeface="Courier New" pitchFamily="49" charset="0"/>
                <a:cs typeface="Courier New" pitchFamily="49" charset="0"/>
              </a:rPr>
              <a:t> -</a:t>
            </a:r>
            <a:r>
              <a:rPr sz="1200" kern="0" dirty="0" err="1">
                <a:solidFill>
                  <a:sysClr val="window" lastClr="FFFFFF"/>
                </a:solidFill>
                <a:latin typeface="Courier New" pitchFamily="49" charset="0"/>
                <a:cs typeface="Courier New" pitchFamily="49" charset="0"/>
              </a:rPr>
              <a:t>InputObject</a:t>
            </a:r>
            <a:r>
              <a:rPr sz="1200" kern="0" dirty="0">
                <a:solidFill>
                  <a:sysClr val="window" lastClr="FFFFFF"/>
                </a:solidFill>
                <a:latin typeface="Courier New" pitchFamily="49" charset="0"/>
                <a:cs typeface="Courier New" pitchFamily="49" charset="0"/>
              </a:rPr>
              <a:t> $</a:t>
            </a:r>
            <a:r>
              <a:rPr sz="1200" kern="0" dirty="0" err="1">
                <a:solidFill>
                  <a:sysClr val="window" lastClr="FFFFFF"/>
                </a:solidFill>
                <a:latin typeface="Courier New" pitchFamily="49" charset="0"/>
                <a:cs typeface="Courier New" pitchFamily="49" charset="0"/>
              </a:rPr>
              <a:t>IPPArg</a:t>
            </a:r>
            <a:endParaRPr sz="1200" kern="0" dirty="0">
              <a:solidFill>
                <a:sysClr val="window" lastClr="FFFFFF"/>
              </a:solidFill>
              <a:latin typeface="Courier New" pitchFamily="49" charset="0"/>
              <a:cs typeface="Courier New" pitchFamily="49" charset="0"/>
            </a:endParaRPr>
          </a:p>
          <a:p>
            <a:pPr marL="0" indent="0" defTabSz="914400">
              <a:lnSpc>
                <a:spcPct val="100000"/>
              </a:lnSpc>
              <a:spcBef>
                <a:spcPts val="0"/>
              </a:spcBef>
              <a:buClrTx/>
              <a:buSzTx/>
              <a:buFontTx/>
              <a:buNone/>
            </a:pPr>
            <a:r>
              <a:rPr sz="1200" kern="0" dirty="0">
                <a:solidFill>
                  <a:sysClr val="window" lastClr="FFFFFF"/>
                </a:solidFill>
                <a:latin typeface="Courier New" pitchFamily="49" charset="0"/>
                <a:cs typeface="Courier New" pitchFamily="49" charset="0"/>
              </a:rPr>
              <a:t>Invoke-</a:t>
            </a:r>
            <a:r>
              <a:rPr sz="1200" kern="0" dirty="0" err="1">
                <a:solidFill>
                  <a:sysClr val="window" lastClr="FFFFFF"/>
                </a:solidFill>
                <a:latin typeface="Courier New" pitchFamily="49" charset="0"/>
                <a:cs typeface="Courier New" pitchFamily="49" charset="0"/>
              </a:rPr>
              <a:t>RestMethod</a:t>
            </a:r>
            <a:r>
              <a:rPr sz="1200" kern="0" dirty="0">
                <a:solidFill>
                  <a:sysClr val="window" lastClr="FFFFFF"/>
                </a:solidFill>
                <a:latin typeface="Courier New" pitchFamily="49" charset="0"/>
                <a:cs typeface="Courier New" pitchFamily="49" charset="0"/>
              </a:rPr>
              <a:t> -Uri $</a:t>
            </a:r>
            <a:r>
              <a:rPr sz="1200" kern="0" dirty="0" err="1">
                <a:solidFill>
                  <a:sysClr val="window" lastClr="FFFFFF"/>
                </a:solidFill>
                <a:latin typeface="Courier New" pitchFamily="49" charset="0"/>
                <a:cs typeface="Courier New" pitchFamily="49" charset="0"/>
              </a:rPr>
              <a:t>IPPURI</a:t>
            </a:r>
            <a:r>
              <a:rPr sz="1200" kern="0" dirty="0">
                <a:solidFill>
                  <a:sysClr val="window" lastClr="FFFFFF"/>
                </a:solidFill>
                <a:latin typeface="Courier New" pitchFamily="49" charset="0"/>
                <a:cs typeface="Courier New" pitchFamily="49" charset="0"/>
              </a:rPr>
              <a:t> -Credential $Credential -Method Post -Body $</a:t>
            </a:r>
            <a:r>
              <a:rPr sz="1200" kern="0" dirty="0" err="1">
                <a:solidFill>
                  <a:sysClr val="window" lastClr="FFFFFF"/>
                </a:solidFill>
                <a:latin typeface="Courier New" pitchFamily="49" charset="0"/>
                <a:cs typeface="Courier New" pitchFamily="49" charset="0"/>
              </a:rPr>
              <a:t>IPPArg</a:t>
            </a:r>
            <a:endParaRPr sz="1200" kern="0" dirty="0">
              <a:solidFill>
                <a:sysClr val="window" lastClr="FFFFFF"/>
              </a:solidFill>
              <a:latin typeface="Courier New" pitchFamily="49" charset="0"/>
              <a:cs typeface="Courier New" pitchFamily="49" charset="0"/>
            </a:endParaRPr>
          </a:p>
        </p:txBody>
      </p:sp>
      <p:sp>
        <p:nvSpPr>
          <p:cNvPr id="14" name="Rectangle 13"/>
          <p:cNvSpPr/>
          <p:nvPr/>
        </p:nvSpPr>
        <p:spPr>
          <a:xfrm>
            <a:off x="4678680" y="1310731"/>
            <a:ext cx="4389120" cy="276999"/>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r>
              <a:rPr lang="en-US" sz="1200" dirty="0" smtClean="0">
                <a:solidFill>
                  <a:srgbClr val="FFFFFF"/>
                </a:solidFill>
              </a:rPr>
              <a:t>CREATE Object </a:t>
            </a:r>
            <a:endParaRPr lang="en-US" sz="1200" dirty="0">
              <a:solidFill>
                <a:srgbClr val="FFFFFF"/>
              </a:solidFill>
            </a:endParaRPr>
          </a:p>
        </p:txBody>
      </p:sp>
      <p:sp>
        <p:nvSpPr>
          <p:cNvPr id="15" name="Content Placeholder 2"/>
          <p:cNvSpPr txBox="1">
            <a:spLocks/>
          </p:cNvSpPr>
          <p:nvPr/>
        </p:nvSpPr>
        <p:spPr>
          <a:xfrm>
            <a:off x="2209800" y="5852160"/>
            <a:ext cx="5212080" cy="1005840"/>
          </a:xfrm>
          <a:prstGeom prst="rect">
            <a:avLst/>
          </a:prstGeom>
          <a:solidFill>
            <a:sysClr val="windowText" lastClr="000000"/>
          </a:solidFill>
          <a:ln w="38100" cap="flat" cmpd="sng" algn="ctr">
            <a:noFill/>
            <a:prstDash val="solid"/>
          </a:ln>
          <a:effectLst>
            <a:outerShdw blurRad="40000" dist="20000" dir="5400000" rotWithShape="0">
              <a:srgbClr val="000000">
                <a:alpha val="38000"/>
              </a:srgbClr>
            </a:outerShdw>
          </a:effectLst>
        </p:spPr>
        <p:txBody>
          <a:bodyPr vert="horz" wrap="square" lIns="91414" tIns="45708" rIns="91414" bIns="45708" rtlCol="0">
            <a:spAutoFit/>
          </a:bodyPr>
          <a:lst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spcBef>
                <a:spcPts val="0"/>
              </a:spcBef>
              <a:buClrTx/>
              <a:buSzTx/>
              <a:buFontTx/>
              <a:buNone/>
            </a:pPr>
            <a:r>
              <a:rPr sz="1200" kern="0">
                <a:solidFill>
                  <a:sysClr val="window" lastClr="FFFFFF"/>
                </a:solidFill>
                <a:latin typeface="Courier New" pitchFamily="49" charset="0"/>
                <a:cs typeface="Courier New" pitchFamily="49" charset="0"/>
              </a:rPr>
              <a:t>#$</a:t>
            </a:r>
            <a:r>
              <a:rPr sz="1200" kern="0" err="1">
                <a:solidFill>
                  <a:sysClr val="window" lastClr="FFFFFF"/>
                </a:solidFill>
                <a:latin typeface="Courier New" pitchFamily="49" charset="0"/>
                <a:cs typeface="Courier New" pitchFamily="49" charset="0"/>
              </a:rPr>
              <a:t>VMNURI</a:t>
            </a:r>
            <a:r>
              <a:rPr sz="1200" kern="0">
                <a:solidFill>
                  <a:sysClr val="window" lastClr="FFFFFF"/>
                </a:solidFill>
                <a:latin typeface="Courier New" pitchFamily="49" charset="0"/>
                <a:cs typeface="Courier New" pitchFamily="49" charset="0"/>
              </a:rPr>
              <a:t> = $URI +"hyper-v/</a:t>
            </a:r>
            <a:r>
              <a:rPr sz="1200" kern="0" err="1">
                <a:solidFill>
                  <a:sysClr val="window" lastClr="FFFFFF"/>
                </a:solidFill>
                <a:latin typeface="Courier New" pitchFamily="49" charset="0"/>
                <a:cs typeface="Courier New" pitchFamily="49" charset="0"/>
              </a:rPr>
              <a:t>vm</a:t>
            </a:r>
            <a:r>
              <a:rPr sz="1200" kern="0">
                <a:solidFill>
                  <a:sysClr val="window" lastClr="FFFFFF"/>
                </a:solidFill>
                <a:latin typeface="Courier New" pitchFamily="49" charset="0"/>
                <a:cs typeface="Courier New" pitchFamily="49" charset="0"/>
              </a:rPr>
              <a:t>-network-definition/</a:t>
            </a:r>
            <a:r>
              <a:rPr sz="1200" kern="0" err="1">
                <a:solidFill>
                  <a:sysClr val="window" lastClr="FFFFFF"/>
                </a:solidFill>
                <a:latin typeface="Courier New" pitchFamily="49" charset="0"/>
                <a:cs typeface="Courier New" pitchFamily="49" charset="0"/>
              </a:rPr>
              <a:t>vmn4</a:t>
            </a:r>
            <a:r>
              <a:rPr sz="1200" kern="0">
                <a:solidFill>
                  <a:sysClr val="window" lastClr="FFFFFF"/>
                </a:solidFill>
                <a:latin typeface="Courier New" pitchFamily="49" charset="0"/>
                <a:cs typeface="Courier New" pitchFamily="49" charset="0"/>
              </a:rPr>
              <a:t>"</a:t>
            </a:r>
          </a:p>
          <a:p>
            <a:pPr marL="0" indent="0" defTabSz="914400">
              <a:lnSpc>
                <a:spcPct val="100000"/>
              </a:lnSpc>
              <a:spcBef>
                <a:spcPts val="0"/>
              </a:spcBef>
              <a:buClrTx/>
              <a:buSzTx/>
              <a:buFontTx/>
              <a:buNone/>
            </a:pPr>
            <a:r>
              <a:rPr sz="1200" kern="0">
                <a:solidFill>
                  <a:sysClr val="window" lastClr="FFFFFF"/>
                </a:solidFill>
                <a:latin typeface="Courier New" pitchFamily="49" charset="0"/>
                <a:cs typeface="Courier New" pitchFamily="49" charset="0"/>
              </a:rPr>
              <a:t>$</a:t>
            </a:r>
            <a:r>
              <a:rPr sz="1200" kern="0" err="1">
                <a:solidFill>
                  <a:sysClr val="window" lastClr="FFFFFF"/>
                </a:solidFill>
                <a:latin typeface="Courier New" pitchFamily="49" charset="0"/>
                <a:cs typeface="Courier New" pitchFamily="49" charset="0"/>
              </a:rPr>
              <a:t>VMNArg</a:t>
            </a:r>
            <a:r>
              <a:rPr sz="1200" kern="0">
                <a:solidFill>
                  <a:sysClr val="window" lastClr="FFFFFF"/>
                </a:solidFill>
                <a:latin typeface="Courier New" pitchFamily="49" charset="0"/>
                <a:cs typeface="Courier New" pitchFamily="49" charset="0"/>
              </a:rPr>
              <a:t> = '{"name":"</a:t>
            </a:r>
            <a:r>
              <a:rPr sz="1200" kern="0" err="1">
                <a:solidFill>
                  <a:sysClr val="window" lastClr="FFFFFF"/>
                </a:solidFill>
                <a:latin typeface="Courier New" pitchFamily="49" charset="0"/>
                <a:cs typeface="Courier New" pitchFamily="49" charset="0"/>
              </a:rPr>
              <a:t>VMN4</a:t>
            </a:r>
            <a:r>
              <a:rPr sz="1200" kern="0">
                <a:solidFill>
                  <a:sysClr val="window" lastClr="FFFFFF"/>
                </a:solidFill>
                <a:latin typeface="Courier New" pitchFamily="49" charset="0"/>
                <a:cs typeface="Courier New" pitchFamily="49" charset="0"/>
              </a:rPr>
              <a:t>"}‘</a:t>
            </a:r>
          </a:p>
          <a:p>
            <a:pPr marL="0" indent="0" defTabSz="914400">
              <a:lnSpc>
                <a:spcPct val="100000"/>
              </a:lnSpc>
              <a:spcBef>
                <a:spcPts val="0"/>
              </a:spcBef>
              <a:buClrTx/>
              <a:buSzTx/>
              <a:buFontTx/>
              <a:buNone/>
            </a:pPr>
            <a:r>
              <a:rPr sz="1200" kern="0" err="1">
                <a:solidFill>
                  <a:sysClr val="window" lastClr="FFFFFF"/>
                </a:solidFill>
                <a:latin typeface="Courier New" pitchFamily="49" charset="0"/>
                <a:cs typeface="Courier New" pitchFamily="49" charset="0"/>
              </a:rPr>
              <a:t>ConvertFrom-Json</a:t>
            </a:r>
            <a:r>
              <a:rPr sz="1200" kern="0">
                <a:solidFill>
                  <a:sysClr val="window" lastClr="FFFFFF"/>
                </a:solidFill>
                <a:latin typeface="Courier New" pitchFamily="49" charset="0"/>
                <a:cs typeface="Courier New" pitchFamily="49" charset="0"/>
              </a:rPr>
              <a:t> -</a:t>
            </a:r>
            <a:r>
              <a:rPr sz="1200" kern="0" err="1">
                <a:solidFill>
                  <a:sysClr val="window" lastClr="FFFFFF"/>
                </a:solidFill>
                <a:latin typeface="Courier New" pitchFamily="49" charset="0"/>
                <a:cs typeface="Courier New" pitchFamily="49" charset="0"/>
              </a:rPr>
              <a:t>InputObject</a:t>
            </a:r>
            <a:r>
              <a:rPr sz="1200" kern="0">
                <a:solidFill>
                  <a:sysClr val="window" lastClr="FFFFFF"/>
                </a:solidFill>
                <a:latin typeface="Courier New" pitchFamily="49" charset="0"/>
                <a:cs typeface="Courier New" pitchFamily="49" charset="0"/>
              </a:rPr>
              <a:t> $</a:t>
            </a:r>
            <a:r>
              <a:rPr sz="1200" kern="0" err="1">
                <a:solidFill>
                  <a:sysClr val="window" lastClr="FFFFFF"/>
                </a:solidFill>
                <a:latin typeface="Courier New" pitchFamily="49" charset="0"/>
                <a:cs typeface="Courier New" pitchFamily="49" charset="0"/>
              </a:rPr>
              <a:t>VMNArg</a:t>
            </a:r>
            <a:endParaRPr sz="1200" kern="0">
              <a:solidFill>
                <a:sysClr val="window" lastClr="FFFFFF"/>
              </a:solidFill>
              <a:latin typeface="Courier New" pitchFamily="49" charset="0"/>
              <a:cs typeface="Courier New" pitchFamily="49" charset="0"/>
            </a:endParaRPr>
          </a:p>
          <a:p>
            <a:pPr marL="0" indent="0" defTabSz="914400">
              <a:lnSpc>
                <a:spcPct val="100000"/>
              </a:lnSpc>
              <a:spcBef>
                <a:spcPts val="0"/>
              </a:spcBef>
              <a:buClrTx/>
              <a:buSzTx/>
              <a:buFontTx/>
              <a:buNone/>
            </a:pPr>
            <a:r>
              <a:rPr sz="1200" kern="0">
                <a:solidFill>
                  <a:sysClr val="window" lastClr="FFFFFF"/>
                </a:solidFill>
                <a:latin typeface="Courier New" pitchFamily="49" charset="0"/>
                <a:cs typeface="Courier New" pitchFamily="49" charset="0"/>
              </a:rPr>
              <a:t>Invoke-</a:t>
            </a:r>
            <a:r>
              <a:rPr sz="1200" kern="0" err="1">
                <a:solidFill>
                  <a:sysClr val="window" lastClr="FFFFFF"/>
                </a:solidFill>
                <a:latin typeface="Courier New" pitchFamily="49" charset="0"/>
                <a:cs typeface="Courier New" pitchFamily="49" charset="0"/>
              </a:rPr>
              <a:t>RestMethod</a:t>
            </a:r>
            <a:r>
              <a:rPr sz="1200" kern="0">
                <a:solidFill>
                  <a:sysClr val="window" lastClr="FFFFFF"/>
                </a:solidFill>
                <a:latin typeface="Courier New" pitchFamily="49" charset="0"/>
                <a:cs typeface="Courier New" pitchFamily="49" charset="0"/>
              </a:rPr>
              <a:t> -Uri $</a:t>
            </a:r>
            <a:r>
              <a:rPr sz="1200" kern="0" err="1">
                <a:solidFill>
                  <a:sysClr val="window" lastClr="FFFFFF"/>
                </a:solidFill>
                <a:latin typeface="Courier New" pitchFamily="49" charset="0"/>
                <a:cs typeface="Courier New" pitchFamily="49" charset="0"/>
              </a:rPr>
              <a:t>VMNURI</a:t>
            </a:r>
            <a:r>
              <a:rPr sz="1200" kern="0">
                <a:solidFill>
                  <a:sysClr val="window" lastClr="FFFFFF"/>
                </a:solidFill>
                <a:latin typeface="Courier New" pitchFamily="49" charset="0"/>
                <a:cs typeface="Courier New" pitchFamily="49" charset="0"/>
              </a:rPr>
              <a:t> -Credential $Credential -Method Delete -Body $</a:t>
            </a:r>
            <a:r>
              <a:rPr sz="1200" kern="0" err="1">
                <a:solidFill>
                  <a:sysClr val="window" lastClr="FFFFFF"/>
                </a:solidFill>
                <a:latin typeface="Courier New" pitchFamily="49" charset="0"/>
                <a:cs typeface="Courier New" pitchFamily="49" charset="0"/>
              </a:rPr>
              <a:t>VMNArg</a:t>
            </a:r>
            <a:endParaRPr sz="1200" kern="0">
              <a:solidFill>
                <a:sysClr val="window" lastClr="FFFFFF"/>
              </a:solidFill>
              <a:latin typeface="Courier New" pitchFamily="49" charset="0"/>
              <a:cs typeface="Courier New" pitchFamily="49" charset="0"/>
            </a:endParaRPr>
          </a:p>
        </p:txBody>
      </p:sp>
      <p:sp>
        <p:nvSpPr>
          <p:cNvPr id="16" name="Rectangle 15"/>
          <p:cNvSpPr/>
          <p:nvPr/>
        </p:nvSpPr>
        <p:spPr>
          <a:xfrm>
            <a:off x="2209800" y="5559830"/>
            <a:ext cx="5212080" cy="276999"/>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r>
              <a:rPr lang="en-US" sz="1200" dirty="0" smtClean="0">
                <a:solidFill>
                  <a:srgbClr val="FFFFFF"/>
                </a:solidFill>
              </a:rPr>
              <a:t>DELETE Object </a:t>
            </a:r>
            <a:endParaRPr lang="en-US" sz="1200" dirty="0">
              <a:solidFill>
                <a:srgbClr val="FFFFFF"/>
              </a:solidFill>
            </a:endParaRPr>
          </a:p>
        </p:txBody>
      </p:sp>
      <p:grpSp>
        <p:nvGrpSpPr>
          <p:cNvPr id="6" name="Group 5"/>
          <p:cNvGrpSpPr/>
          <p:nvPr/>
        </p:nvGrpSpPr>
        <p:grpSpPr>
          <a:xfrm>
            <a:off x="106680" y="3429000"/>
            <a:ext cx="4389120" cy="2046632"/>
            <a:chOff x="106680" y="3429000"/>
            <a:chExt cx="4389120" cy="2046632"/>
          </a:xfrm>
        </p:grpSpPr>
        <p:sp>
          <p:nvSpPr>
            <p:cNvPr id="18" name="Content Placeholder 2"/>
            <p:cNvSpPr txBox="1">
              <a:spLocks/>
            </p:cNvSpPr>
            <p:nvPr/>
          </p:nvSpPr>
          <p:spPr>
            <a:xfrm>
              <a:off x="106680" y="3721330"/>
              <a:ext cx="4389120" cy="1754302"/>
            </a:xfrm>
            <a:prstGeom prst="rect">
              <a:avLst/>
            </a:prstGeom>
            <a:solidFill>
              <a:sysClr val="windowText" lastClr="000000"/>
            </a:solidFill>
            <a:ln w="38100" cap="flat" cmpd="sng" algn="ctr">
              <a:noFill/>
              <a:prstDash val="solid"/>
            </a:ln>
            <a:effectLst>
              <a:outerShdw blurRad="40000" dist="20000" dir="5400000" rotWithShape="0">
                <a:srgbClr val="000000">
                  <a:alpha val="38000"/>
                </a:srgbClr>
              </a:outerShdw>
            </a:effectLst>
          </p:spPr>
          <p:txBody>
            <a:bodyPr vert="horz" wrap="square" lIns="91414" tIns="45708" rIns="91414" bIns="45708" rtlCol="0">
              <a:spAutoFit/>
            </a:bodyPr>
            <a:lst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spcBef>
                  <a:spcPts val="0"/>
                </a:spcBef>
                <a:buClrTx/>
                <a:buSzTx/>
                <a:buFontTx/>
                <a:buNone/>
              </a:pPr>
              <a:r>
                <a:rPr sz="1200" kern="0">
                  <a:solidFill>
                    <a:sysClr val="window" lastClr="FFFFFF"/>
                  </a:solidFill>
                  <a:latin typeface="Courier New" pitchFamily="49" charset="0"/>
                  <a:cs typeface="Courier New" pitchFamily="49" charset="0"/>
                </a:rPr>
                <a:t>#Update IP-Pool Information - HTTP POST</a:t>
              </a:r>
            </a:p>
            <a:p>
              <a:pPr marL="0" indent="0" defTabSz="914400">
                <a:lnSpc>
                  <a:spcPct val="100000"/>
                </a:lnSpc>
                <a:spcBef>
                  <a:spcPts val="0"/>
                </a:spcBef>
                <a:buClrTx/>
                <a:buSzTx/>
                <a:buFontTx/>
                <a:buNone/>
              </a:pPr>
              <a:r>
                <a:rPr sz="1200" kern="0">
                  <a:solidFill>
                    <a:sysClr val="window" lastClr="FFFFFF"/>
                  </a:solidFill>
                  <a:latin typeface="Courier New" pitchFamily="49" charset="0"/>
                  <a:cs typeface="Courier New" pitchFamily="49" charset="0"/>
                </a:rPr>
                <a:t>$</a:t>
              </a:r>
              <a:r>
                <a:rPr sz="1200" kern="0" err="1">
                  <a:solidFill>
                    <a:sysClr val="window" lastClr="FFFFFF"/>
                  </a:solidFill>
                  <a:latin typeface="Courier New" pitchFamily="49" charset="0"/>
                  <a:cs typeface="Courier New" pitchFamily="49" charset="0"/>
                </a:rPr>
                <a:t>IPPURI</a:t>
              </a:r>
              <a:r>
                <a:rPr sz="1200" kern="0">
                  <a:solidFill>
                    <a:sysClr val="window" lastClr="FFFFFF"/>
                  </a:solidFill>
                  <a:latin typeface="Courier New" pitchFamily="49" charset="0"/>
                  <a:cs typeface="Courier New" pitchFamily="49" charset="0"/>
                </a:rPr>
                <a:t>=$URI +"hyper-v/</a:t>
              </a:r>
              <a:r>
                <a:rPr sz="1200" kern="0" err="1">
                  <a:solidFill>
                    <a:sysClr val="window" lastClr="FFFFFF"/>
                  </a:solidFill>
                  <a:latin typeface="Courier New" pitchFamily="49" charset="0"/>
                  <a:cs typeface="Courier New" pitchFamily="49" charset="0"/>
                </a:rPr>
                <a:t>ip</a:t>
              </a:r>
              <a:r>
                <a:rPr sz="1200" kern="0">
                  <a:solidFill>
                    <a:sysClr val="window" lastClr="FFFFFF"/>
                  </a:solidFill>
                  <a:latin typeface="Courier New" pitchFamily="49" charset="0"/>
                  <a:cs typeface="Courier New" pitchFamily="49" charset="0"/>
                </a:rPr>
                <a:t>-address-pool/</a:t>
              </a:r>
              <a:r>
                <a:rPr sz="1200" kern="0" err="1">
                  <a:solidFill>
                    <a:sysClr val="window" lastClr="FFFFFF"/>
                  </a:solidFill>
                  <a:latin typeface="Courier New" pitchFamily="49" charset="0"/>
                  <a:cs typeface="Courier New" pitchFamily="49" charset="0"/>
                </a:rPr>
                <a:t>pool1</a:t>
              </a:r>
              <a:r>
                <a:rPr sz="1200" kern="0">
                  <a:solidFill>
                    <a:sysClr val="window" lastClr="FFFFFF"/>
                  </a:solidFill>
                  <a:latin typeface="Courier New" pitchFamily="49" charset="0"/>
                  <a:cs typeface="Courier New" pitchFamily="49" charset="0"/>
                </a:rPr>
                <a:t>"</a:t>
              </a:r>
            </a:p>
            <a:p>
              <a:pPr marL="0" indent="0" defTabSz="914400">
                <a:lnSpc>
                  <a:spcPct val="100000"/>
                </a:lnSpc>
                <a:spcBef>
                  <a:spcPts val="0"/>
                </a:spcBef>
                <a:buClrTx/>
                <a:buSzTx/>
                <a:buFontTx/>
                <a:buNone/>
              </a:pPr>
              <a:r>
                <a:rPr sz="1200" kern="0">
                  <a:solidFill>
                    <a:sysClr val="window" lastClr="FFFFFF"/>
                  </a:solidFill>
                  <a:latin typeface="Courier New" pitchFamily="49" charset="0"/>
                  <a:cs typeface="Courier New" pitchFamily="49" charset="0"/>
                </a:rPr>
                <a:t>$</a:t>
              </a:r>
              <a:r>
                <a:rPr sz="1200" kern="0" err="1">
                  <a:solidFill>
                    <a:sysClr val="window" lastClr="FFFFFF"/>
                  </a:solidFill>
                  <a:latin typeface="Courier New" pitchFamily="49" charset="0"/>
                  <a:cs typeface="Courier New" pitchFamily="49" charset="0"/>
                </a:rPr>
                <a:t>IPPArg</a:t>
              </a:r>
              <a:r>
                <a:rPr sz="1200" kern="0">
                  <a:solidFill>
                    <a:sysClr val="window" lastClr="FFFFFF"/>
                  </a:solidFill>
                  <a:latin typeface="Courier New" pitchFamily="49" charset="0"/>
                  <a:cs typeface="Courier New" pitchFamily="49" charset="0"/>
                </a:rPr>
                <a:t> = '{ "</a:t>
              </a:r>
              <a:r>
                <a:rPr sz="1200" kern="0" err="1">
                  <a:solidFill>
                    <a:sysClr val="window" lastClr="FFFFFF"/>
                  </a:solidFill>
                  <a:latin typeface="Courier New" pitchFamily="49" charset="0"/>
                  <a:cs typeface="Courier New" pitchFamily="49" charset="0"/>
                </a:rPr>
                <a:t>addressRangeStart</a:t>
              </a:r>
              <a:r>
                <a:rPr sz="1200" kern="0">
                  <a:solidFill>
                    <a:sysClr val="window" lastClr="FFFFFF"/>
                  </a:solidFill>
                  <a:latin typeface="Courier New" pitchFamily="49" charset="0"/>
                  <a:cs typeface="Courier New" pitchFamily="49" charset="0"/>
                </a:rPr>
                <a:t>":"192.168.0.5", "</a:t>
              </a:r>
              <a:r>
                <a:rPr sz="1200" kern="0" err="1">
                  <a:solidFill>
                    <a:sysClr val="window" lastClr="FFFFFF"/>
                  </a:solidFill>
                  <a:latin typeface="Courier New" pitchFamily="49" charset="0"/>
                  <a:cs typeface="Courier New" pitchFamily="49" charset="0"/>
                </a:rPr>
                <a:t>addressRangeEnd</a:t>
              </a:r>
              <a:r>
                <a:rPr sz="1200" kern="0">
                  <a:solidFill>
                    <a:sysClr val="window" lastClr="FFFFFF"/>
                  </a:solidFill>
                  <a:latin typeface="Courier New" pitchFamily="49" charset="0"/>
                  <a:cs typeface="Courier New" pitchFamily="49" charset="0"/>
                </a:rPr>
                <a:t>":"192.168.0.20"}‘</a:t>
              </a:r>
            </a:p>
            <a:p>
              <a:pPr marL="0" indent="0" defTabSz="914400">
                <a:lnSpc>
                  <a:spcPct val="100000"/>
                </a:lnSpc>
                <a:spcBef>
                  <a:spcPts val="0"/>
                </a:spcBef>
                <a:buClrTx/>
                <a:buSzTx/>
                <a:buFontTx/>
                <a:buNone/>
              </a:pPr>
              <a:endParaRPr sz="1200" kern="0">
                <a:solidFill>
                  <a:sysClr val="window" lastClr="FFFFFF"/>
                </a:solidFill>
                <a:latin typeface="Courier New" pitchFamily="49" charset="0"/>
                <a:cs typeface="Courier New" pitchFamily="49" charset="0"/>
              </a:endParaRPr>
            </a:p>
            <a:p>
              <a:pPr marL="0" indent="0" defTabSz="914400">
                <a:lnSpc>
                  <a:spcPct val="100000"/>
                </a:lnSpc>
                <a:spcBef>
                  <a:spcPts val="0"/>
                </a:spcBef>
                <a:buClrTx/>
                <a:buSzTx/>
                <a:buFontTx/>
                <a:buNone/>
              </a:pPr>
              <a:r>
                <a:rPr sz="1200" kern="0" err="1">
                  <a:solidFill>
                    <a:sysClr val="window" lastClr="FFFFFF"/>
                  </a:solidFill>
                  <a:latin typeface="Courier New" pitchFamily="49" charset="0"/>
                  <a:cs typeface="Courier New" pitchFamily="49" charset="0"/>
                </a:rPr>
                <a:t>ConvertFrom-Json</a:t>
              </a:r>
              <a:r>
                <a:rPr sz="1200" kern="0">
                  <a:solidFill>
                    <a:sysClr val="window" lastClr="FFFFFF"/>
                  </a:solidFill>
                  <a:latin typeface="Courier New" pitchFamily="49" charset="0"/>
                  <a:cs typeface="Courier New" pitchFamily="49" charset="0"/>
                </a:rPr>
                <a:t> -</a:t>
              </a:r>
              <a:r>
                <a:rPr sz="1200" kern="0" err="1">
                  <a:solidFill>
                    <a:sysClr val="window" lastClr="FFFFFF"/>
                  </a:solidFill>
                  <a:latin typeface="Courier New" pitchFamily="49" charset="0"/>
                  <a:cs typeface="Courier New" pitchFamily="49" charset="0"/>
                </a:rPr>
                <a:t>InputObject</a:t>
              </a:r>
              <a:r>
                <a:rPr sz="1200" kern="0">
                  <a:solidFill>
                    <a:sysClr val="window" lastClr="FFFFFF"/>
                  </a:solidFill>
                  <a:latin typeface="Courier New" pitchFamily="49" charset="0"/>
                  <a:cs typeface="Courier New" pitchFamily="49" charset="0"/>
                </a:rPr>
                <a:t> $</a:t>
              </a:r>
              <a:r>
                <a:rPr sz="1200" kern="0" err="1">
                  <a:solidFill>
                    <a:sysClr val="window" lastClr="FFFFFF"/>
                  </a:solidFill>
                  <a:latin typeface="Courier New" pitchFamily="49" charset="0"/>
                  <a:cs typeface="Courier New" pitchFamily="49" charset="0"/>
                </a:rPr>
                <a:t>IPPArg</a:t>
              </a:r>
              <a:endParaRPr sz="1200" kern="0">
                <a:solidFill>
                  <a:sysClr val="window" lastClr="FFFFFF"/>
                </a:solidFill>
                <a:latin typeface="Courier New" pitchFamily="49" charset="0"/>
                <a:cs typeface="Courier New" pitchFamily="49" charset="0"/>
              </a:endParaRPr>
            </a:p>
            <a:p>
              <a:pPr marL="0" indent="0" defTabSz="914400">
                <a:lnSpc>
                  <a:spcPct val="100000"/>
                </a:lnSpc>
                <a:spcBef>
                  <a:spcPts val="0"/>
                </a:spcBef>
                <a:buClrTx/>
                <a:buSzTx/>
                <a:buFontTx/>
                <a:buNone/>
              </a:pPr>
              <a:r>
                <a:rPr sz="1200" kern="0">
                  <a:solidFill>
                    <a:sysClr val="window" lastClr="FFFFFF"/>
                  </a:solidFill>
                  <a:latin typeface="Courier New" pitchFamily="49" charset="0"/>
                  <a:cs typeface="Courier New" pitchFamily="49" charset="0"/>
                </a:rPr>
                <a:t>Invoke-</a:t>
              </a:r>
              <a:r>
                <a:rPr sz="1200" kern="0" err="1">
                  <a:solidFill>
                    <a:sysClr val="window" lastClr="FFFFFF"/>
                  </a:solidFill>
                  <a:latin typeface="Courier New" pitchFamily="49" charset="0"/>
                  <a:cs typeface="Courier New" pitchFamily="49" charset="0"/>
                </a:rPr>
                <a:t>RestMethod</a:t>
              </a:r>
              <a:r>
                <a:rPr sz="1200" kern="0">
                  <a:solidFill>
                    <a:sysClr val="window" lastClr="FFFFFF"/>
                  </a:solidFill>
                  <a:latin typeface="Courier New" pitchFamily="49" charset="0"/>
                  <a:cs typeface="Courier New" pitchFamily="49" charset="0"/>
                </a:rPr>
                <a:t> -Uri $</a:t>
              </a:r>
              <a:r>
                <a:rPr sz="1200" kern="0" err="1">
                  <a:solidFill>
                    <a:sysClr val="window" lastClr="FFFFFF"/>
                  </a:solidFill>
                  <a:latin typeface="Courier New" pitchFamily="49" charset="0"/>
                  <a:cs typeface="Courier New" pitchFamily="49" charset="0"/>
                </a:rPr>
                <a:t>IPPURI</a:t>
              </a:r>
              <a:r>
                <a:rPr sz="1200" kern="0">
                  <a:solidFill>
                    <a:sysClr val="window" lastClr="FFFFFF"/>
                  </a:solidFill>
                  <a:latin typeface="Courier New" pitchFamily="49" charset="0"/>
                  <a:cs typeface="Courier New" pitchFamily="49" charset="0"/>
                </a:rPr>
                <a:t> -Credential $Credential -Method Post -Body $</a:t>
              </a:r>
              <a:r>
                <a:rPr sz="1200" kern="0" err="1">
                  <a:solidFill>
                    <a:sysClr val="window" lastClr="FFFFFF"/>
                  </a:solidFill>
                  <a:latin typeface="Courier New" pitchFamily="49" charset="0"/>
                  <a:cs typeface="Courier New" pitchFamily="49" charset="0"/>
                </a:rPr>
                <a:t>IPPArg</a:t>
              </a:r>
              <a:endParaRPr sz="1200" kern="0">
                <a:solidFill>
                  <a:sysClr val="window" lastClr="FFFFFF"/>
                </a:solidFill>
                <a:latin typeface="Courier New" pitchFamily="49" charset="0"/>
                <a:cs typeface="Courier New" pitchFamily="49" charset="0"/>
              </a:endParaRPr>
            </a:p>
          </p:txBody>
        </p:sp>
        <p:sp>
          <p:nvSpPr>
            <p:cNvPr id="19" name="Rectangle 18"/>
            <p:cNvSpPr/>
            <p:nvPr/>
          </p:nvSpPr>
          <p:spPr>
            <a:xfrm>
              <a:off x="106680" y="3429000"/>
              <a:ext cx="4389120" cy="276999"/>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r>
                <a:rPr lang="en-US" sz="1200" dirty="0" smtClean="0">
                  <a:solidFill>
                    <a:srgbClr val="FFFFFF"/>
                  </a:solidFill>
                </a:rPr>
                <a:t>UPDATE Object </a:t>
              </a:r>
              <a:endParaRPr lang="en-US" sz="1200" dirty="0">
                <a:solidFill>
                  <a:srgbClr val="FFFFFF"/>
                </a:solidFill>
              </a:endParaRPr>
            </a:p>
          </p:txBody>
        </p:sp>
      </p:grpSp>
      <p:grpSp>
        <p:nvGrpSpPr>
          <p:cNvPr id="5" name="Group 4"/>
          <p:cNvGrpSpPr/>
          <p:nvPr/>
        </p:nvGrpSpPr>
        <p:grpSpPr>
          <a:xfrm>
            <a:off x="4678680" y="3430476"/>
            <a:ext cx="4389120" cy="2046632"/>
            <a:chOff x="4678680" y="3430476"/>
            <a:chExt cx="4389120" cy="2046632"/>
          </a:xfrm>
        </p:grpSpPr>
        <p:sp>
          <p:nvSpPr>
            <p:cNvPr id="20" name="Content Placeholder 2"/>
            <p:cNvSpPr txBox="1">
              <a:spLocks/>
            </p:cNvSpPr>
            <p:nvPr/>
          </p:nvSpPr>
          <p:spPr>
            <a:xfrm>
              <a:off x="4678680" y="3722806"/>
              <a:ext cx="4389120" cy="1754302"/>
            </a:xfrm>
            <a:prstGeom prst="rect">
              <a:avLst/>
            </a:prstGeom>
            <a:solidFill>
              <a:sysClr val="windowText" lastClr="000000"/>
            </a:solidFill>
            <a:ln w="38100" cap="flat" cmpd="sng" algn="ctr">
              <a:noFill/>
              <a:prstDash val="solid"/>
            </a:ln>
            <a:effectLst>
              <a:outerShdw blurRad="40000" dist="20000" dir="5400000" rotWithShape="0">
                <a:srgbClr val="000000">
                  <a:alpha val="38000"/>
                </a:srgbClr>
              </a:outerShdw>
            </a:effectLst>
          </p:spPr>
          <p:txBody>
            <a:bodyPr vert="horz" wrap="square" lIns="91414" tIns="45708" rIns="91414" bIns="45708" rtlCol="0">
              <a:spAutoFit/>
            </a:bodyPr>
            <a:lstStyle>
              <a:lvl1pPr marL="228578" indent="-228578" algn="l" defTabSz="914312" rtl="0" eaLnBrk="1" latinLnBrk="0" hangingPunct="1">
                <a:lnSpc>
                  <a:spcPct val="95000"/>
                </a:lnSpc>
                <a:spcBef>
                  <a:spcPts val="1440"/>
                </a:spcBef>
                <a:buClr>
                  <a:schemeClr val="tx2"/>
                </a:buClr>
                <a:buSzPct val="90000"/>
                <a:buFont typeface="Arial" pitchFamily="34" charset="0"/>
                <a:buChar char="•"/>
                <a:tabLst/>
                <a:defRPr lang="en-US" sz="2000" kern="1200" dirty="0" smtClean="0">
                  <a:solidFill>
                    <a:srgbClr val="546568"/>
                  </a:solidFill>
                  <a:latin typeface="+mj-lt"/>
                  <a:ea typeface="+mn-ea"/>
                  <a:cs typeface="+mn-cs"/>
                </a:defRPr>
              </a:lvl1pPr>
              <a:lvl2pPr marL="406360" indent="0" algn="l" defTabSz="914312" rtl="0" eaLnBrk="1" latinLnBrk="0" hangingPunct="1">
                <a:lnSpc>
                  <a:spcPct val="95000"/>
                </a:lnSpc>
                <a:spcBef>
                  <a:spcPts val="840"/>
                </a:spcBef>
                <a:buClr>
                  <a:schemeClr val="tx2"/>
                </a:buClr>
                <a:buFontTx/>
                <a:buNone/>
                <a:defRPr lang="en-US" sz="1800" kern="1200" dirty="0" smtClean="0">
                  <a:solidFill>
                    <a:srgbClr val="546568"/>
                  </a:solidFill>
                  <a:latin typeface="+mj-lt"/>
                  <a:ea typeface="+mn-ea"/>
                  <a:cs typeface="+mn-cs"/>
                </a:defRPr>
              </a:lvl2pPr>
              <a:lvl3pPr marL="571445" indent="-1588" algn="l" defTabSz="914312" rtl="0" eaLnBrk="1" latinLnBrk="0" hangingPunct="1">
                <a:lnSpc>
                  <a:spcPct val="95000"/>
                </a:lnSpc>
                <a:spcBef>
                  <a:spcPts val="840"/>
                </a:spcBef>
                <a:buFont typeface="Arial" pitchFamily="34" charset="0"/>
                <a:buNone/>
                <a:defRPr lang="en-US" sz="1600" kern="1200" dirty="0" smtClean="0">
                  <a:solidFill>
                    <a:srgbClr val="546568"/>
                  </a:solidFill>
                  <a:latin typeface="+mj-lt"/>
                  <a:ea typeface="+mn-ea"/>
                  <a:cs typeface="+mn-cs"/>
                </a:defRPr>
              </a:lvl3pPr>
              <a:lvl4pPr marL="688908" indent="0" algn="l" defTabSz="914312" rtl="0" eaLnBrk="1" latinLnBrk="0" hangingPunct="1">
                <a:lnSpc>
                  <a:spcPct val="95000"/>
                </a:lnSpc>
                <a:spcBef>
                  <a:spcPts val="840"/>
                </a:spcBef>
                <a:buFont typeface="Arial" pitchFamily="34" charset="0"/>
                <a:buNone/>
                <a:defRPr lang="en-US" sz="1400" kern="1200" dirty="0" smtClean="0">
                  <a:solidFill>
                    <a:srgbClr val="546568"/>
                  </a:solidFill>
                  <a:latin typeface="+mj-lt"/>
                  <a:ea typeface="+mn-ea"/>
                  <a:cs typeface="+mn-cs"/>
                </a:defRPr>
              </a:lvl4pPr>
              <a:lvl5pPr marL="801611" indent="0" algn="l" defTabSz="914312" rtl="0" eaLnBrk="1" latinLnBrk="0" hangingPunct="1">
                <a:lnSpc>
                  <a:spcPct val="95000"/>
                </a:lnSpc>
                <a:spcBef>
                  <a:spcPts val="840"/>
                </a:spcBef>
                <a:buFont typeface="Arial" pitchFamily="34" charset="0"/>
                <a:buNone/>
                <a:defRPr lang="en-US" sz="1400" kern="1200" dirty="0">
                  <a:solidFill>
                    <a:srgbClr val="546568"/>
                  </a:solidFill>
                  <a:latin typeface="+mj-lt"/>
                  <a:ea typeface="+mn-ea"/>
                  <a:cs typeface="+mn-cs"/>
                </a:defRPr>
              </a:lvl5pPr>
              <a:lvl6pPr marL="2514357"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12"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69"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24" indent="-228578" algn="l" defTabSz="91431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spcBef>
                  <a:spcPts val="0"/>
                </a:spcBef>
                <a:buClrTx/>
                <a:buSzTx/>
                <a:buFontTx/>
                <a:buNone/>
              </a:pPr>
              <a:r>
                <a:rPr sz="1200" kern="0">
                  <a:solidFill>
                    <a:sysClr val="window" lastClr="FFFFFF"/>
                  </a:solidFill>
                  <a:latin typeface="Courier New" pitchFamily="49" charset="0"/>
                  <a:cs typeface="Courier New" pitchFamily="49" charset="0"/>
                </a:rPr>
                <a:t>#Read </a:t>
              </a:r>
              <a:r>
                <a:rPr sz="1200" kern="0" err="1">
                  <a:solidFill>
                    <a:sysClr val="window" lastClr="FFFFFF"/>
                  </a:solidFill>
                  <a:latin typeface="Courier New" pitchFamily="49" charset="0"/>
                  <a:cs typeface="Courier New" pitchFamily="49" charset="0"/>
                </a:rPr>
                <a:t>VSEM</a:t>
              </a:r>
              <a:r>
                <a:rPr sz="1200" kern="0">
                  <a:solidFill>
                    <a:sysClr val="window" lastClr="FFFFFF"/>
                  </a:solidFill>
                  <a:latin typeface="Courier New" pitchFamily="49" charset="0"/>
                  <a:cs typeface="Courier New" pitchFamily="49" charset="0"/>
                </a:rPr>
                <a:t> Information - HTTP GET</a:t>
              </a:r>
            </a:p>
            <a:p>
              <a:pPr marL="0" indent="0" defTabSz="914400">
                <a:lnSpc>
                  <a:spcPct val="100000"/>
                </a:lnSpc>
                <a:spcBef>
                  <a:spcPts val="0"/>
                </a:spcBef>
                <a:buClrTx/>
                <a:buSzTx/>
                <a:buFontTx/>
                <a:buNone/>
              </a:pPr>
              <a:r>
                <a:rPr sz="1200" kern="0">
                  <a:solidFill>
                    <a:sysClr val="window" lastClr="FFFFFF"/>
                  </a:solidFill>
                  <a:latin typeface="Courier New" pitchFamily="49" charset="0"/>
                  <a:cs typeface="Courier New" pitchFamily="49" charset="0"/>
                </a:rPr>
                <a:t>$</a:t>
              </a:r>
              <a:r>
                <a:rPr sz="1200" kern="0" err="1">
                  <a:solidFill>
                    <a:sysClr val="window" lastClr="FFFFFF"/>
                  </a:solidFill>
                  <a:latin typeface="Courier New" pitchFamily="49" charset="0"/>
                  <a:cs typeface="Courier New" pitchFamily="49" charset="0"/>
                </a:rPr>
                <a:t>VersionURI</a:t>
              </a:r>
              <a:r>
                <a:rPr sz="1200" kern="0">
                  <a:solidFill>
                    <a:sysClr val="window" lastClr="FFFFFF"/>
                  </a:solidFill>
                  <a:latin typeface="Courier New" pitchFamily="49" charset="0"/>
                  <a:cs typeface="Courier New" pitchFamily="49" charset="0"/>
                </a:rPr>
                <a:t> = $URI + "/</a:t>
              </a:r>
              <a:r>
                <a:rPr sz="1200" kern="0" err="1">
                  <a:solidFill>
                    <a:sysClr val="window" lastClr="FFFFFF"/>
                  </a:solidFill>
                  <a:latin typeface="Courier New" pitchFamily="49" charset="0"/>
                  <a:cs typeface="Courier New" pitchFamily="49" charset="0"/>
                </a:rPr>
                <a:t>api</a:t>
              </a:r>
              <a:r>
                <a:rPr sz="1200" kern="0">
                  <a:solidFill>
                    <a:sysClr val="window" lastClr="FFFFFF"/>
                  </a:solidFill>
                  <a:latin typeface="Courier New" pitchFamily="49" charset="0"/>
                  <a:cs typeface="Courier New" pitchFamily="49" charset="0"/>
                </a:rPr>
                <a:t>/hyper-v/</a:t>
              </a:r>
              <a:r>
                <a:rPr sz="1200" kern="0" err="1">
                  <a:solidFill>
                    <a:sysClr val="window" lastClr="FFFFFF"/>
                  </a:solidFill>
                  <a:latin typeface="Courier New" pitchFamily="49" charset="0"/>
                  <a:cs typeface="Courier New" pitchFamily="49" charset="0"/>
                </a:rPr>
                <a:t>vsem</a:t>
              </a:r>
              <a:r>
                <a:rPr sz="1200" kern="0">
                  <a:solidFill>
                    <a:sysClr val="window" lastClr="FFFFFF"/>
                  </a:solidFill>
                  <a:latin typeface="Courier New" pitchFamily="49" charset="0"/>
                  <a:cs typeface="Courier New" pitchFamily="49" charset="0"/>
                </a:rPr>
                <a:t>-system-info“</a:t>
              </a:r>
            </a:p>
            <a:p>
              <a:pPr marL="0" indent="0" defTabSz="914400">
                <a:lnSpc>
                  <a:spcPct val="100000"/>
                </a:lnSpc>
                <a:spcBef>
                  <a:spcPts val="0"/>
                </a:spcBef>
                <a:buClrTx/>
                <a:buSzTx/>
                <a:buFontTx/>
                <a:buNone/>
              </a:pPr>
              <a:endParaRPr sz="1200" kern="0">
                <a:solidFill>
                  <a:sysClr val="window" lastClr="FFFFFF"/>
                </a:solidFill>
                <a:latin typeface="Courier New" pitchFamily="49" charset="0"/>
                <a:cs typeface="Courier New" pitchFamily="49" charset="0"/>
              </a:endParaRPr>
            </a:p>
            <a:p>
              <a:pPr marL="0" indent="0" defTabSz="914400">
                <a:lnSpc>
                  <a:spcPct val="100000"/>
                </a:lnSpc>
                <a:spcBef>
                  <a:spcPts val="0"/>
                </a:spcBef>
                <a:buClrTx/>
                <a:buSzTx/>
                <a:buFontTx/>
                <a:buNone/>
              </a:pPr>
              <a:endParaRPr sz="1200" kern="0">
                <a:solidFill>
                  <a:sysClr val="window" lastClr="FFFFFF"/>
                </a:solidFill>
                <a:latin typeface="Courier New" pitchFamily="49" charset="0"/>
                <a:cs typeface="Courier New" pitchFamily="49" charset="0"/>
              </a:endParaRPr>
            </a:p>
            <a:p>
              <a:pPr marL="0" indent="0" defTabSz="914400">
                <a:lnSpc>
                  <a:spcPct val="100000"/>
                </a:lnSpc>
                <a:spcBef>
                  <a:spcPts val="0"/>
                </a:spcBef>
                <a:buClrTx/>
                <a:buSzTx/>
                <a:buFontTx/>
                <a:buNone/>
              </a:pPr>
              <a:endParaRPr sz="1200" kern="0">
                <a:solidFill>
                  <a:sysClr val="window" lastClr="FFFFFF"/>
                </a:solidFill>
                <a:latin typeface="Courier New" pitchFamily="49" charset="0"/>
                <a:cs typeface="Courier New" pitchFamily="49" charset="0"/>
              </a:endParaRPr>
            </a:p>
            <a:p>
              <a:pPr marL="0" indent="0" defTabSz="914400">
                <a:lnSpc>
                  <a:spcPct val="100000"/>
                </a:lnSpc>
                <a:spcBef>
                  <a:spcPts val="0"/>
                </a:spcBef>
                <a:buClrTx/>
                <a:buSzTx/>
                <a:buFontTx/>
                <a:buNone/>
              </a:pPr>
              <a:r>
                <a:rPr sz="1200" kern="0">
                  <a:solidFill>
                    <a:sysClr val="window" lastClr="FFFFFF"/>
                  </a:solidFill>
                  <a:latin typeface="Courier New" pitchFamily="49" charset="0"/>
                  <a:cs typeface="Courier New" pitchFamily="49" charset="0"/>
                </a:rPr>
                <a:t>Invoke-</a:t>
              </a:r>
              <a:r>
                <a:rPr sz="1200" kern="0" err="1">
                  <a:solidFill>
                    <a:sysClr val="window" lastClr="FFFFFF"/>
                  </a:solidFill>
                  <a:latin typeface="Courier New" pitchFamily="49" charset="0"/>
                  <a:cs typeface="Courier New" pitchFamily="49" charset="0"/>
                </a:rPr>
                <a:t>RestMethod</a:t>
              </a:r>
              <a:r>
                <a:rPr sz="1200" kern="0">
                  <a:solidFill>
                    <a:sysClr val="window" lastClr="FFFFFF"/>
                  </a:solidFill>
                  <a:latin typeface="Courier New" pitchFamily="49" charset="0"/>
                  <a:cs typeface="Courier New" pitchFamily="49" charset="0"/>
                </a:rPr>
                <a:t> -Uri $</a:t>
              </a:r>
              <a:r>
                <a:rPr sz="1200" kern="0" err="1">
                  <a:solidFill>
                    <a:sysClr val="window" lastClr="FFFFFF"/>
                  </a:solidFill>
                  <a:latin typeface="Courier New" pitchFamily="49" charset="0"/>
                  <a:cs typeface="Courier New" pitchFamily="49" charset="0"/>
                </a:rPr>
                <a:t>VersionURI</a:t>
              </a:r>
              <a:r>
                <a:rPr sz="1200" kern="0">
                  <a:solidFill>
                    <a:sysClr val="window" lastClr="FFFFFF"/>
                  </a:solidFill>
                  <a:latin typeface="Courier New" pitchFamily="49" charset="0"/>
                  <a:cs typeface="Courier New" pitchFamily="49" charset="0"/>
                </a:rPr>
                <a:t> -Credential $Credential -Method Get  -</a:t>
              </a:r>
              <a:r>
                <a:rPr sz="1200" kern="0" err="1">
                  <a:solidFill>
                    <a:sysClr val="window" lastClr="FFFFFF"/>
                  </a:solidFill>
                  <a:latin typeface="Courier New" pitchFamily="49" charset="0"/>
                  <a:cs typeface="Courier New" pitchFamily="49" charset="0"/>
                </a:rPr>
                <a:t>Outfile</a:t>
              </a:r>
              <a:r>
                <a:rPr sz="1200" kern="0">
                  <a:solidFill>
                    <a:sysClr val="window" lastClr="FFFFFF"/>
                  </a:solidFill>
                  <a:latin typeface="Courier New" pitchFamily="49" charset="0"/>
                  <a:cs typeface="Courier New" pitchFamily="49" charset="0"/>
                </a:rPr>
                <a:t> testout.xml</a:t>
              </a:r>
            </a:p>
          </p:txBody>
        </p:sp>
        <p:sp>
          <p:nvSpPr>
            <p:cNvPr id="21" name="Rectangle 20"/>
            <p:cNvSpPr/>
            <p:nvPr/>
          </p:nvSpPr>
          <p:spPr>
            <a:xfrm>
              <a:off x="4678680" y="3430476"/>
              <a:ext cx="4389120" cy="276999"/>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r>
                <a:rPr lang="en-US" sz="1200" dirty="0" smtClean="0">
                  <a:solidFill>
                    <a:srgbClr val="FFFFFF"/>
                  </a:solidFill>
                </a:rPr>
                <a:t>READ Object </a:t>
              </a:r>
              <a:endParaRPr lang="en-US" sz="1200" dirty="0">
                <a:solidFill>
                  <a:srgbClr val="FFFFFF"/>
                </a:solidFill>
              </a:endParaRPr>
            </a:p>
          </p:txBody>
        </p:sp>
      </p:grpSp>
    </p:spTree>
    <p:extLst>
      <p:ext uri="{BB962C8B-B14F-4D97-AF65-F5344CB8AC3E}">
        <p14:creationId xmlns:p14="http://schemas.microsoft.com/office/powerpoint/2010/main" val="288464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30"/>
                                  </p:stCondLst>
                                  <p:childTnLst>
                                    <p:set>
                                      <p:cBhvr>
                                        <p:cTn id="8" dur="1" fill="hold">
                                          <p:stCondLst>
                                            <p:cond delay="0"/>
                                          </p:stCondLst>
                                        </p:cTn>
                                        <p:tgtEl>
                                          <p:spTgt spid="3">
                                            <p:bg/>
                                          </p:spTgt>
                                        </p:tgtEl>
                                        <p:attrNameLst>
                                          <p:attrName>style.visibility</p:attrName>
                                        </p:attrNameLst>
                                      </p:cBhvr>
                                      <p:to>
                                        <p:strVal val="visible"/>
                                      </p:to>
                                    </p:set>
                                  </p:childTnLst>
                                </p:cTn>
                              </p:par>
                            </p:childTnLst>
                          </p:cTn>
                        </p:par>
                        <p:par>
                          <p:cTn id="9" fill="hold">
                            <p:stCondLst>
                              <p:cond delay="30"/>
                            </p:stCondLst>
                            <p:childTnLst>
                              <p:par>
                                <p:cTn id="10" presetID="1" presetClass="entr" presetSubtype="0" fill="hold" grpId="0" nodeType="afterEffect">
                                  <p:stCondLst>
                                    <p:cond delay="3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par>
                          <p:cTn id="12" fill="hold">
                            <p:stCondLst>
                              <p:cond delay="60"/>
                            </p:stCondLst>
                            <p:childTnLst>
                              <p:par>
                                <p:cTn id="13" presetID="1" presetClass="entr" presetSubtype="0" fill="hold" grpId="0" nodeType="afterEffect">
                                  <p:stCondLst>
                                    <p:cond delay="3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p:stCondLst>
                              <p:cond delay="90"/>
                            </p:stCondLst>
                            <p:childTnLst>
                              <p:par>
                                <p:cTn id="16" presetID="1" presetClass="entr" presetSubtype="0" fill="hold" grpId="0" nodeType="afterEffect">
                                  <p:stCondLst>
                                    <p:cond delay="3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par>
                          <p:cTn id="18" fill="hold">
                            <p:stCondLst>
                              <p:cond delay="120"/>
                            </p:stCondLst>
                            <p:childTnLst>
                              <p:par>
                                <p:cTn id="19" presetID="1" presetClass="entr" presetSubtype="0" fill="hold" grpId="0" nodeType="afterEffect">
                                  <p:stCondLst>
                                    <p:cond delay="3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par>
                          <p:cTn id="21" fill="hold">
                            <p:stCondLst>
                              <p:cond delay="150"/>
                            </p:stCondLst>
                            <p:childTnLst>
                              <p:par>
                                <p:cTn id="22" presetID="1" presetClass="entr" presetSubtype="0" fill="hold" grpId="0" nodeType="afterEffect">
                                  <p:stCondLst>
                                    <p:cond delay="3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30"/>
                                  </p:stCondLst>
                                  <p:childTnLst>
                                    <p:set>
                                      <p:cBhvr>
                                        <p:cTn id="29" dur="1" fill="hold">
                                          <p:stCondLst>
                                            <p:cond delay="0"/>
                                          </p:stCondLst>
                                        </p:cTn>
                                        <p:tgtEl>
                                          <p:spTgt spid="13">
                                            <p:bg/>
                                          </p:spTgt>
                                        </p:tgtEl>
                                        <p:attrNameLst>
                                          <p:attrName>style.visibility</p:attrName>
                                        </p:attrNameLst>
                                      </p:cBhvr>
                                      <p:to>
                                        <p:strVal val="visible"/>
                                      </p:to>
                                    </p:set>
                                  </p:childTnLst>
                                </p:cTn>
                              </p:par>
                            </p:childTnLst>
                          </p:cTn>
                        </p:par>
                        <p:par>
                          <p:cTn id="30" fill="hold">
                            <p:stCondLst>
                              <p:cond delay="30"/>
                            </p:stCondLst>
                            <p:childTnLst>
                              <p:par>
                                <p:cTn id="31" presetID="1" presetClass="entr" presetSubtype="0" fill="hold" grpId="0" nodeType="afterEffect">
                                  <p:stCondLst>
                                    <p:cond delay="3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childTnLst>
                          </p:cTn>
                        </p:par>
                        <p:par>
                          <p:cTn id="33" fill="hold">
                            <p:stCondLst>
                              <p:cond delay="60"/>
                            </p:stCondLst>
                            <p:childTnLst>
                              <p:par>
                                <p:cTn id="34" presetID="1" presetClass="entr" presetSubtype="0" fill="hold" grpId="0" nodeType="afterEffect">
                                  <p:stCondLst>
                                    <p:cond delay="30"/>
                                  </p:stCondLst>
                                  <p:childTnLst>
                                    <p:set>
                                      <p:cBhvr>
                                        <p:cTn id="35" dur="1" fill="hold">
                                          <p:stCondLst>
                                            <p:cond delay="0"/>
                                          </p:stCondLst>
                                        </p:cTn>
                                        <p:tgtEl>
                                          <p:spTgt spid="13">
                                            <p:txEl>
                                              <p:pRg st="1" end="1"/>
                                            </p:txEl>
                                          </p:spTgt>
                                        </p:tgtEl>
                                        <p:attrNameLst>
                                          <p:attrName>style.visibility</p:attrName>
                                        </p:attrNameLst>
                                      </p:cBhvr>
                                      <p:to>
                                        <p:strVal val="visible"/>
                                      </p:to>
                                    </p:set>
                                  </p:childTnLst>
                                </p:cTn>
                              </p:par>
                            </p:childTnLst>
                          </p:cTn>
                        </p:par>
                        <p:par>
                          <p:cTn id="36" fill="hold">
                            <p:stCondLst>
                              <p:cond delay="90"/>
                            </p:stCondLst>
                            <p:childTnLst>
                              <p:par>
                                <p:cTn id="37" presetID="1" presetClass="entr" presetSubtype="0" fill="hold" grpId="0" nodeType="afterEffect">
                                  <p:stCondLst>
                                    <p:cond delay="30"/>
                                  </p:stCondLst>
                                  <p:childTnLst>
                                    <p:set>
                                      <p:cBhvr>
                                        <p:cTn id="38" dur="1" fill="hold">
                                          <p:stCondLst>
                                            <p:cond delay="0"/>
                                          </p:stCondLst>
                                        </p:cTn>
                                        <p:tgtEl>
                                          <p:spTgt spid="13">
                                            <p:txEl>
                                              <p:pRg st="2" end="2"/>
                                            </p:txEl>
                                          </p:spTgt>
                                        </p:tgtEl>
                                        <p:attrNameLst>
                                          <p:attrName>style.visibility</p:attrName>
                                        </p:attrNameLst>
                                      </p:cBhvr>
                                      <p:to>
                                        <p:strVal val="visible"/>
                                      </p:to>
                                    </p:set>
                                  </p:childTnLst>
                                </p:cTn>
                              </p:par>
                            </p:childTnLst>
                          </p:cTn>
                        </p:par>
                        <p:par>
                          <p:cTn id="39" fill="hold">
                            <p:stCondLst>
                              <p:cond delay="120"/>
                            </p:stCondLst>
                            <p:childTnLst>
                              <p:par>
                                <p:cTn id="40" presetID="1" presetClass="entr" presetSubtype="0" fill="hold" grpId="0" nodeType="afterEffect">
                                  <p:stCondLst>
                                    <p:cond delay="30"/>
                                  </p:stCondLst>
                                  <p:childTnLst>
                                    <p:set>
                                      <p:cBhvr>
                                        <p:cTn id="41" dur="1" fill="hold">
                                          <p:stCondLst>
                                            <p:cond delay="0"/>
                                          </p:stCondLst>
                                        </p:cTn>
                                        <p:tgtEl>
                                          <p:spTgt spid="13">
                                            <p:txEl>
                                              <p:pRg st="4" end="4"/>
                                            </p:txEl>
                                          </p:spTgt>
                                        </p:tgtEl>
                                        <p:attrNameLst>
                                          <p:attrName>style.visibility</p:attrName>
                                        </p:attrNameLst>
                                      </p:cBhvr>
                                      <p:to>
                                        <p:strVal val="visible"/>
                                      </p:to>
                                    </p:set>
                                  </p:childTnLst>
                                </p:cTn>
                              </p:par>
                            </p:childTnLst>
                          </p:cTn>
                        </p:par>
                        <p:par>
                          <p:cTn id="42" fill="hold">
                            <p:stCondLst>
                              <p:cond delay="150"/>
                            </p:stCondLst>
                            <p:childTnLst>
                              <p:par>
                                <p:cTn id="43" presetID="1" presetClass="entr" presetSubtype="0" fill="hold" grpId="0" nodeType="afterEffect">
                                  <p:stCondLst>
                                    <p:cond delay="30"/>
                                  </p:stCondLst>
                                  <p:childTnLst>
                                    <p:set>
                                      <p:cBhvr>
                                        <p:cTn id="44"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30"/>
                                  </p:stCondLst>
                                  <p:childTnLst>
                                    <p:set>
                                      <p:cBhvr>
                                        <p:cTn id="50" dur="1" fill="hold">
                                          <p:stCondLst>
                                            <p:cond delay="0"/>
                                          </p:stCondLst>
                                        </p:cTn>
                                        <p:tgtEl>
                                          <p:spTgt spid="15">
                                            <p:bg/>
                                          </p:spTgt>
                                        </p:tgtEl>
                                        <p:attrNameLst>
                                          <p:attrName>style.visibility</p:attrName>
                                        </p:attrNameLst>
                                      </p:cBhvr>
                                      <p:to>
                                        <p:strVal val="visible"/>
                                      </p:to>
                                    </p:set>
                                  </p:childTnLst>
                                </p:cTn>
                              </p:par>
                            </p:childTnLst>
                          </p:cTn>
                        </p:par>
                        <p:par>
                          <p:cTn id="51" fill="hold">
                            <p:stCondLst>
                              <p:cond delay="30"/>
                            </p:stCondLst>
                            <p:childTnLst>
                              <p:par>
                                <p:cTn id="52" presetID="1" presetClass="entr" presetSubtype="0" fill="hold" grpId="0" nodeType="afterEffect">
                                  <p:stCondLst>
                                    <p:cond delay="30"/>
                                  </p:stCondLst>
                                  <p:childTnLst>
                                    <p:set>
                                      <p:cBhvr>
                                        <p:cTn id="53" dur="1" fill="hold">
                                          <p:stCondLst>
                                            <p:cond delay="0"/>
                                          </p:stCondLst>
                                        </p:cTn>
                                        <p:tgtEl>
                                          <p:spTgt spid="15">
                                            <p:txEl>
                                              <p:pRg st="0" end="0"/>
                                            </p:txEl>
                                          </p:spTgt>
                                        </p:tgtEl>
                                        <p:attrNameLst>
                                          <p:attrName>style.visibility</p:attrName>
                                        </p:attrNameLst>
                                      </p:cBhvr>
                                      <p:to>
                                        <p:strVal val="visible"/>
                                      </p:to>
                                    </p:set>
                                  </p:childTnLst>
                                </p:cTn>
                              </p:par>
                            </p:childTnLst>
                          </p:cTn>
                        </p:par>
                        <p:par>
                          <p:cTn id="54" fill="hold">
                            <p:stCondLst>
                              <p:cond delay="60"/>
                            </p:stCondLst>
                            <p:childTnLst>
                              <p:par>
                                <p:cTn id="55" presetID="1" presetClass="entr" presetSubtype="0" fill="hold" grpId="0" nodeType="afterEffect">
                                  <p:stCondLst>
                                    <p:cond delay="30"/>
                                  </p:stCondLst>
                                  <p:childTnLst>
                                    <p:set>
                                      <p:cBhvr>
                                        <p:cTn id="56" dur="1" fill="hold">
                                          <p:stCondLst>
                                            <p:cond delay="0"/>
                                          </p:stCondLst>
                                        </p:cTn>
                                        <p:tgtEl>
                                          <p:spTgt spid="15">
                                            <p:txEl>
                                              <p:pRg st="1" end="1"/>
                                            </p:txEl>
                                          </p:spTgt>
                                        </p:tgtEl>
                                        <p:attrNameLst>
                                          <p:attrName>style.visibility</p:attrName>
                                        </p:attrNameLst>
                                      </p:cBhvr>
                                      <p:to>
                                        <p:strVal val="visible"/>
                                      </p:to>
                                    </p:set>
                                  </p:childTnLst>
                                </p:cTn>
                              </p:par>
                            </p:childTnLst>
                          </p:cTn>
                        </p:par>
                        <p:par>
                          <p:cTn id="57" fill="hold">
                            <p:stCondLst>
                              <p:cond delay="90"/>
                            </p:stCondLst>
                            <p:childTnLst>
                              <p:par>
                                <p:cTn id="58" presetID="1" presetClass="entr" presetSubtype="0" fill="hold" grpId="0" nodeType="afterEffect">
                                  <p:stCondLst>
                                    <p:cond delay="30"/>
                                  </p:stCondLst>
                                  <p:childTnLst>
                                    <p:set>
                                      <p:cBhvr>
                                        <p:cTn id="59" dur="1" fill="hold">
                                          <p:stCondLst>
                                            <p:cond delay="0"/>
                                          </p:stCondLst>
                                        </p:cTn>
                                        <p:tgtEl>
                                          <p:spTgt spid="15">
                                            <p:txEl>
                                              <p:pRg st="2" end="2"/>
                                            </p:txEl>
                                          </p:spTgt>
                                        </p:tgtEl>
                                        <p:attrNameLst>
                                          <p:attrName>style.visibility</p:attrName>
                                        </p:attrNameLst>
                                      </p:cBhvr>
                                      <p:to>
                                        <p:strVal val="visible"/>
                                      </p:to>
                                    </p:set>
                                  </p:childTnLst>
                                </p:cTn>
                              </p:par>
                            </p:childTnLst>
                          </p:cTn>
                        </p:par>
                        <p:par>
                          <p:cTn id="60" fill="hold">
                            <p:stCondLst>
                              <p:cond delay="120"/>
                            </p:stCondLst>
                            <p:childTnLst>
                              <p:par>
                                <p:cTn id="61" presetID="1" presetClass="entr" presetSubtype="0" fill="hold" grpId="0" nodeType="afterEffect">
                                  <p:stCondLst>
                                    <p:cond delay="30"/>
                                  </p:stCondLst>
                                  <p:childTnLst>
                                    <p:set>
                                      <p:cBhvr>
                                        <p:cTn id="6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animBg="1"/>
      <p:bldP spid="13" grpId="0" build="p" animBg="1"/>
      <p:bldP spid="14" grpId="0" animBg="1"/>
      <p:bldP spid="15" grpId="0" build="p"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Cisco Nexus 1000V for Hyper-V</a:t>
            </a:r>
            <a:br>
              <a:rPr lang="en-US" dirty="0"/>
            </a:br>
            <a:r>
              <a:rPr lang="en-US" sz="2400" dirty="0" err="1" smtClean="0"/>
              <a:t>SCOM</a:t>
            </a:r>
            <a:r>
              <a:rPr lang="en-US" sz="2400" dirty="0" smtClean="0"/>
              <a:t> Plugin from </a:t>
            </a:r>
            <a:r>
              <a:rPr lang="en-US" sz="2400" dirty="0" err="1" smtClean="0"/>
              <a:t>Jalasoft</a:t>
            </a:r>
            <a:endParaRPr lang="en-US" dirty="0"/>
          </a:p>
        </p:txBody>
      </p:sp>
      <p:sp>
        <p:nvSpPr>
          <p:cNvPr id="3" name="Content Placeholder 2"/>
          <p:cNvSpPr>
            <a:spLocks noGrp="1"/>
          </p:cNvSpPr>
          <p:nvPr>
            <p:ph idx="1"/>
          </p:nvPr>
        </p:nvSpPr>
        <p:spPr/>
        <p:txBody>
          <a:bodyPr/>
          <a:lstStyle/>
          <a:p>
            <a:r>
              <a:rPr lang="en-US" dirty="0" smtClean="0"/>
              <a:t>Xian </a:t>
            </a:r>
            <a:r>
              <a:rPr lang="en-US" dirty="0" err="1" smtClean="0"/>
              <a:t>SCOM</a:t>
            </a:r>
            <a:r>
              <a:rPr lang="en-US" dirty="0" smtClean="0"/>
              <a:t> Plugin for Nexus 1000V</a:t>
            </a:r>
          </a:p>
          <a:p>
            <a:r>
              <a:rPr lang="en-US" dirty="0" smtClean="0"/>
              <a:t>Monitors various metrics:</a:t>
            </a:r>
          </a:p>
          <a:p>
            <a:pPr lvl="1"/>
            <a:r>
              <a:rPr lang="en-US" dirty="0"/>
              <a:t>Availability (</a:t>
            </a:r>
            <a:r>
              <a:rPr lang="en-US" dirty="0" err="1"/>
              <a:t>ICMP</a:t>
            </a:r>
            <a:r>
              <a:rPr lang="en-US" dirty="0"/>
              <a:t> and SNMP)</a:t>
            </a:r>
          </a:p>
          <a:p>
            <a:pPr lvl="1"/>
            <a:r>
              <a:rPr lang="en-US" dirty="0"/>
              <a:t>TCP Connections</a:t>
            </a:r>
          </a:p>
          <a:p>
            <a:pPr lvl="1"/>
            <a:r>
              <a:rPr lang="en-US" dirty="0"/>
              <a:t>Uptime</a:t>
            </a:r>
          </a:p>
          <a:p>
            <a:pPr lvl="1"/>
            <a:r>
              <a:rPr lang="en-US" dirty="0"/>
              <a:t>Traffic, total, error etc.</a:t>
            </a:r>
          </a:p>
          <a:p>
            <a:pPr lvl="1"/>
            <a:r>
              <a:rPr lang="en-US" dirty="0"/>
              <a:t>Bandwidth</a:t>
            </a:r>
          </a:p>
        </p:txBody>
      </p:sp>
      <p:sp>
        <p:nvSpPr>
          <p:cNvPr id="5" name="Slide Number Placeholder 4"/>
          <p:cNvSpPr>
            <a:spLocks noGrp="1"/>
          </p:cNvSpPr>
          <p:nvPr>
            <p:ph type="sldNum" sz="quarter" idx="4294967295"/>
          </p:nvPr>
        </p:nvSpPr>
        <p:spPr>
          <a:xfrm>
            <a:off x="8858250" y="6553200"/>
            <a:ext cx="285750" cy="363538"/>
          </a:xfrm>
          <a:prstGeom prst="rect">
            <a:avLst/>
          </a:prstGeom>
        </p:spPr>
        <p:txBody>
          <a:bodyPr/>
          <a:lstStyle/>
          <a:p>
            <a:fld id="{2F5CCB13-0A32-4557-88E9-079F0C330695}" type="slidenum">
              <a:rPr lang="en-US" smtClean="0">
                <a:solidFill>
                  <a:srgbClr val="0096D6"/>
                </a:solidFill>
              </a:rPr>
              <a:pPr/>
              <a:t>33</a:t>
            </a:fld>
            <a:endParaRPr lang="en-US">
              <a:solidFill>
                <a:srgbClr val="0096D6"/>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184" y="1863497"/>
            <a:ext cx="5329816" cy="4441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0024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a:solidFill>
                  <a:schemeClr val="bg1">
                    <a:lumMod val="85000"/>
                  </a:schemeClr>
                </a:solidFill>
              </a:rPr>
              <a:t>Cisco Virtual Networking Vision</a:t>
            </a:r>
          </a:p>
          <a:p>
            <a:r>
              <a:rPr lang="en-US" dirty="0">
                <a:solidFill>
                  <a:schemeClr val="bg1">
                    <a:lumMod val="85000"/>
                  </a:schemeClr>
                </a:solidFill>
              </a:rPr>
              <a:t>Cisco Nexus 1000V (N1KV) Overview</a:t>
            </a:r>
          </a:p>
          <a:p>
            <a:r>
              <a:rPr lang="en-US" dirty="0">
                <a:solidFill>
                  <a:schemeClr val="bg1">
                    <a:lumMod val="85000"/>
                  </a:schemeClr>
                </a:solidFill>
              </a:rPr>
              <a:t>WS2012 &amp; SC2012 SP1 Networking </a:t>
            </a:r>
          </a:p>
          <a:p>
            <a:r>
              <a:rPr lang="en-US" dirty="0">
                <a:solidFill>
                  <a:schemeClr val="bg1">
                    <a:lumMod val="85000"/>
                  </a:schemeClr>
                </a:solidFill>
              </a:rPr>
              <a:t>Cisco N1KV Integration with SC2012 SP1</a:t>
            </a:r>
          </a:p>
          <a:p>
            <a:r>
              <a:rPr lang="en-US" dirty="0"/>
              <a:t>Cisco Virtual Security Gateway</a:t>
            </a:r>
          </a:p>
        </p:txBody>
      </p:sp>
    </p:spTree>
    <p:extLst>
      <p:ext uri="{BB962C8B-B14F-4D97-AF65-F5344CB8AC3E}">
        <p14:creationId xmlns:p14="http://schemas.microsoft.com/office/powerpoint/2010/main" val="1496332037"/>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Defense in Depth Security Model</a:t>
            </a:r>
            <a:endParaRPr lang="en-US" dirty="0"/>
          </a:p>
        </p:txBody>
      </p:sp>
      <p:sp>
        <p:nvSpPr>
          <p:cNvPr id="9" name="TextBox 8"/>
          <p:cNvSpPr txBox="1"/>
          <p:nvPr/>
        </p:nvSpPr>
        <p:spPr>
          <a:xfrm>
            <a:off x="4265811" y="5154604"/>
            <a:ext cx="1255459" cy="831459"/>
          </a:xfrm>
          <a:prstGeom prst="rect">
            <a:avLst/>
          </a:prstGeom>
          <a:noFill/>
          <a:ln>
            <a:noFill/>
          </a:ln>
        </p:spPr>
        <p:txBody>
          <a:bodyPr wrap="square" lIns="91431" tIns="45716" rIns="91431" bIns="45716" rtlCol="0" anchor="ctr" anchorCtr="0">
            <a:noAutofit/>
          </a:bodyPr>
          <a:lstStyle/>
          <a:p>
            <a:r>
              <a:rPr lang="en-US" sz="2000" b="1" dirty="0">
                <a:solidFill>
                  <a:schemeClr val="accent1"/>
                </a:solidFill>
              </a:rPr>
              <a:t>Internet </a:t>
            </a:r>
          </a:p>
          <a:p>
            <a:r>
              <a:rPr lang="en-US" sz="2000" b="1" dirty="0">
                <a:solidFill>
                  <a:schemeClr val="accent1"/>
                </a:solidFill>
              </a:rPr>
              <a:t>Edge</a:t>
            </a:r>
          </a:p>
        </p:txBody>
      </p:sp>
      <p:sp>
        <p:nvSpPr>
          <p:cNvPr id="38" name="TextBox 37"/>
          <p:cNvSpPr txBox="1"/>
          <p:nvPr/>
        </p:nvSpPr>
        <p:spPr>
          <a:xfrm>
            <a:off x="5494322" y="5110286"/>
            <a:ext cx="3835942" cy="923322"/>
          </a:xfrm>
          <a:prstGeom prst="rect">
            <a:avLst/>
          </a:prstGeom>
          <a:noFill/>
        </p:spPr>
        <p:txBody>
          <a:bodyPr wrap="square" lIns="91431" tIns="45716" rIns="91431" bIns="45716" rtlCol="0">
            <a:spAutoFit/>
          </a:bodyPr>
          <a:lstStyle/>
          <a:p>
            <a:pPr>
              <a:buFont typeface="Arial" pitchFamily="34" charset="0"/>
              <a:buChar char="•"/>
            </a:pPr>
            <a:r>
              <a:rPr lang="en-US" dirty="0" smtClean="0">
                <a:solidFill>
                  <a:schemeClr val="bg2">
                    <a:lumMod val="50000"/>
                  </a:schemeClr>
                </a:solidFill>
              </a:rPr>
              <a:t> Filter external traffic</a:t>
            </a:r>
          </a:p>
          <a:p>
            <a:pPr marL="165084" indent="-165084">
              <a:buFont typeface="Arial" pitchFamily="34" charset="0"/>
              <a:buChar char="•"/>
            </a:pPr>
            <a:r>
              <a:rPr lang="en-US" dirty="0" smtClean="0">
                <a:solidFill>
                  <a:schemeClr val="bg2">
                    <a:lumMod val="50000"/>
                  </a:schemeClr>
                </a:solidFill>
              </a:rPr>
              <a:t>Extensive app protocol support</a:t>
            </a:r>
          </a:p>
          <a:p>
            <a:pPr>
              <a:buFont typeface="Arial" pitchFamily="34" charset="0"/>
              <a:buChar char="•"/>
            </a:pPr>
            <a:r>
              <a:rPr lang="en-US" dirty="0" smtClean="0">
                <a:solidFill>
                  <a:schemeClr val="bg2">
                    <a:lumMod val="50000"/>
                  </a:schemeClr>
                </a:solidFill>
              </a:rPr>
              <a:t> </a:t>
            </a:r>
            <a:r>
              <a:rPr lang="en-US" dirty="0" err="1" smtClean="0">
                <a:solidFill>
                  <a:schemeClr val="bg2">
                    <a:lumMod val="50000"/>
                  </a:schemeClr>
                </a:solidFill>
              </a:rPr>
              <a:t>VPN</a:t>
            </a:r>
            <a:r>
              <a:rPr lang="en-US" dirty="0" smtClean="0">
                <a:solidFill>
                  <a:schemeClr val="bg2">
                    <a:lumMod val="50000"/>
                  </a:schemeClr>
                </a:solidFill>
              </a:rPr>
              <a:t> access, Threat mitigation</a:t>
            </a:r>
          </a:p>
        </p:txBody>
      </p:sp>
      <p:sp>
        <p:nvSpPr>
          <p:cNvPr id="39" name="TextBox 38"/>
          <p:cNvSpPr txBox="1"/>
          <p:nvPr/>
        </p:nvSpPr>
        <p:spPr>
          <a:xfrm>
            <a:off x="4288388" y="3493703"/>
            <a:ext cx="1255459" cy="831459"/>
          </a:xfrm>
          <a:prstGeom prst="rect">
            <a:avLst/>
          </a:prstGeom>
          <a:noFill/>
        </p:spPr>
        <p:txBody>
          <a:bodyPr wrap="square" lIns="91431" tIns="45716" rIns="91431" bIns="45716" rtlCol="0" anchor="ctr" anchorCtr="0">
            <a:noAutofit/>
          </a:bodyPr>
          <a:lstStyle/>
          <a:p>
            <a:r>
              <a:rPr lang="en-US" sz="2000" b="1" dirty="0">
                <a:solidFill>
                  <a:srgbClr val="0183B7"/>
                </a:solidFill>
              </a:rPr>
              <a:t>Internal Security</a:t>
            </a:r>
          </a:p>
        </p:txBody>
      </p:sp>
      <p:sp>
        <p:nvSpPr>
          <p:cNvPr id="41" name="TextBox 40"/>
          <p:cNvSpPr txBox="1"/>
          <p:nvPr/>
        </p:nvSpPr>
        <p:spPr>
          <a:xfrm>
            <a:off x="5494322" y="3270790"/>
            <a:ext cx="3835942" cy="1200321"/>
          </a:xfrm>
          <a:prstGeom prst="rect">
            <a:avLst/>
          </a:prstGeom>
          <a:noFill/>
          <a:ln>
            <a:noFill/>
          </a:ln>
        </p:spPr>
        <p:txBody>
          <a:bodyPr wrap="square" lIns="91431" tIns="45716" rIns="91431" bIns="45716" rtlCol="0">
            <a:spAutoFit/>
          </a:bodyPr>
          <a:lstStyle/>
          <a:p>
            <a:pPr>
              <a:buFont typeface="Arial" pitchFamily="34" charset="0"/>
              <a:buChar char="•"/>
            </a:pPr>
            <a:r>
              <a:rPr lang="en-US" dirty="0" smtClean="0">
                <a:solidFill>
                  <a:schemeClr val="bg2">
                    <a:lumMod val="50000"/>
                  </a:schemeClr>
                </a:solidFill>
              </a:rPr>
              <a:t> Segment internal network</a:t>
            </a:r>
          </a:p>
          <a:p>
            <a:pPr marL="119052" indent="-119052">
              <a:buFont typeface="Arial" pitchFamily="34" charset="0"/>
              <a:buChar char="•"/>
            </a:pPr>
            <a:r>
              <a:rPr lang="en-US" dirty="0" smtClean="0">
                <a:solidFill>
                  <a:schemeClr val="bg2">
                    <a:lumMod val="50000"/>
                  </a:schemeClr>
                </a:solidFill>
              </a:rPr>
              <a:t>Policy applied to </a:t>
            </a:r>
            <a:r>
              <a:rPr lang="en-US" dirty="0" err="1" smtClean="0">
                <a:solidFill>
                  <a:schemeClr val="bg2">
                    <a:lumMod val="50000"/>
                  </a:schemeClr>
                </a:solidFill>
              </a:rPr>
              <a:t>VLANs</a:t>
            </a:r>
            <a:endParaRPr lang="en-US" dirty="0" smtClean="0">
              <a:solidFill>
                <a:schemeClr val="bg2">
                  <a:lumMod val="50000"/>
                </a:schemeClr>
              </a:solidFill>
            </a:endParaRPr>
          </a:p>
          <a:p>
            <a:pPr marL="119052" indent="-119052">
              <a:buFont typeface="Arial" pitchFamily="34" charset="0"/>
              <a:buChar char="•"/>
            </a:pPr>
            <a:r>
              <a:rPr lang="en-US" dirty="0" smtClean="0">
                <a:solidFill>
                  <a:schemeClr val="bg2">
                    <a:lumMod val="50000"/>
                  </a:schemeClr>
                </a:solidFill>
              </a:rPr>
              <a:t>Application protocol inspection</a:t>
            </a:r>
          </a:p>
          <a:p>
            <a:pPr marL="119052" indent="-119052">
              <a:buFont typeface="Arial" pitchFamily="34" charset="0"/>
              <a:buChar char="•"/>
            </a:pPr>
            <a:r>
              <a:rPr lang="en-US" dirty="0" smtClean="0">
                <a:solidFill>
                  <a:schemeClr val="bg2">
                    <a:lumMod val="50000"/>
                  </a:schemeClr>
                </a:solidFill>
              </a:rPr>
              <a:t>Virtual Contexts</a:t>
            </a:r>
            <a:endParaRPr lang="en-US" dirty="0">
              <a:solidFill>
                <a:schemeClr val="bg2">
                  <a:lumMod val="50000"/>
                </a:schemeClr>
              </a:solidFill>
            </a:endParaRPr>
          </a:p>
        </p:txBody>
      </p:sp>
      <p:sp>
        <p:nvSpPr>
          <p:cNvPr id="42" name="TextBox 41"/>
          <p:cNvSpPr txBox="1"/>
          <p:nvPr/>
        </p:nvSpPr>
        <p:spPr>
          <a:xfrm>
            <a:off x="4289047" y="1979428"/>
            <a:ext cx="1255459" cy="831459"/>
          </a:xfrm>
          <a:prstGeom prst="rect">
            <a:avLst/>
          </a:prstGeom>
          <a:noFill/>
        </p:spPr>
        <p:txBody>
          <a:bodyPr wrap="square" lIns="91431" tIns="45716" rIns="91431" bIns="45716" rtlCol="0" anchor="ctr" anchorCtr="0">
            <a:noAutofit/>
          </a:bodyPr>
          <a:lstStyle/>
          <a:p>
            <a:r>
              <a:rPr lang="en-US" sz="2000" b="1" dirty="0">
                <a:solidFill>
                  <a:srgbClr val="0183B7"/>
                </a:solidFill>
              </a:rPr>
              <a:t>Virtual Security</a:t>
            </a:r>
          </a:p>
        </p:txBody>
      </p:sp>
      <p:sp>
        <p:nvSpPr>
          <p:cNvPr id="44" name="TextBox 43"/>
          <p:cNvSpPr txBox="1"/>
          <p:nvPr/>
        </p:nvSpPr>
        <p:spPr>
          <a:xfrm>
            <a:off x="5501339" y="1902528"/>
            <a:ext cx="3703250" cy="923322"/>
          </a:xfrm>
          <a:prstGeom prst="rect">
            <a:avLst/>
          </a:prstGeom>
          <a:noFill/>
        </p:spPr>
        <p:txBody>
          <a:bodyPr wrap="square" lIns="91431" tIns="45716" rIns="91431" bIns="45716" rtlCol="0">
            <a:spAutoFit/>
          </a:bodyPr>
          <a:lstStyle/>
          <a:p>
            <a:pPr marL="165084" indent="-165084">
              <a:buFont typeface="Arial" pitchFamily="34" charset="0"/>
              <a:buChar char="•"/>
            </a:pPr>
            <a:r>
              <a:rPr lang="en-US" dirty="0" smtClean="0">
                <a:solidFill>
                  <a:schemeClr val="bg2">
                    <a:lumMod val="50000"/>
                  </a:schemeClr>
                </a:solidFill>
              </a:rPr>
              <a:t>Policy applied to VM zones</a:t>
            </a:r>
          </a:p>
          <a:p>
            <a:pPr marL="165084" indent="-165084">
              <a:buFont typeface="Arial" pitchFamily="34" charset="0"/>
              <a:buChar char="•"/>
            </a:pPr>
            <a:r>
              <a:rPr lang="en-US" dirty="0" smtClean="0">
                <a:solidFill>
                  <a:schemeClr val="bg2">
                    <a:lumMod val="50000"/>
                  </a:schemeClr>
                </a:solidFill>
              </a:rPr>
              <a:t>Dynamic, scale-out operation</a:t>
            </a:r>
          </a:p>
          <a:p>
            <a:pPr>
              <a:buFont typeface="Arial" pitchFamily="34" charset="0"/>
              <a:buChar char="•"/>
            </a:pPr>
            <a:r>
              <a:rPr lang="en-US" dirty="0" smtClean="0">
                <a:solidFill>
                  <a:schemeClr val="bg2">
                    <a:lumMod val="50000"/>
                  </a:schemeClr>
                </a:solidFill>
              </a:rPr>
              <a:t> </a:t>
            </a:r>
            <a:r>
              <a:rPr lang="en-US" dirty="0" err="1" smtClean="0">
                <a:solidFill>
                  <a:schemeClr val="bg2">
                    <a:lumMod val="50000"/>
                  </a:schemeClr>
                </a:solidFill>
              </a:rPr>
              <a:t>VM</a:t>
            </a:r>
            <a:r>
              <a:rPr lang="en-US" dirty="0" smtClean="0">
                <a:solidFill>
                  <a:schemeClr val="bg2">
                    <a:lumMod val="50000"/>
                  </a:schemeClr>
                </a:solidFill>
              </a:rPr>
              <a:t> context based controls</a:t>
            </a:r>
          </a:p>
        </p:txBody>
      </p:sp>
      <p:pic>
        <p:nvPicPr>
          <p:cNvPr id="51" name="Picture 27" descr="ICON_Cloud_Q308"/>
          <p:cNvPicPr>
            <a:picLocks noChangeAspect="1" noChangeArrowheads="1"/>
          </p:cNvPicPr>
          <p:nvPr/>
        </p:nvPicPr>
        <p:blipFill>
          <a:blip r:embed="rId3" cstate="screen"/>
          <a:srcRect/>
          <a:stretch>
            <a:fillRect/>
          </a:stretch>
        </p:blipFill>
        <p:spPr bwMode="auto">
          <a:xfrm>
            <a:off x="1931407" y="1509880"/>
            <a:ext cx="2359647" cy="1488723"/>
          </a:xfrm>
          <a:prstGeom prst="rect">
            <a:avLst/>
          </a:prstGeom>
          <a:noFill/>
          <a:ln w="9525">
            <a:noFill/>
            <a:miter lim="800000"/>
            <a:headEnd/>
            <a:tailEnd/>
          </a:ln>
        </p:spPr>
      </p:pic>
      <p:pic>
        <p:nvPicPr>
          <p:cNvPr id="52" name="Picture 27" descr="ICON_Cloud_Q308"/>
          <p:cNvPicPr>
            <a:picLocks noChangeAspect="1" noChangeArrowheads="1"/>
          </p:cNvPicPr>
          <p:nvPr/>
        </p:nvPicPr>
        <p:blipFill>
          <a:blip r:embed="rId3" cstate="screen"/>
          <a:srcRect/>
          <a:stretch>
            <a:fillRect/>
          </a:stretch>
        </p:blipFill>
        <p:spPr bwMode="auto">
          <a:xfrm>
            <a:off x="2287002" y="3433939"/>
            <a:ext cx="1601788" cy="1019175"/>
          </a:xfrm>
          <a:prstGeom prst="rect">
            <a:avLst/>
          </a:prstGeom>
          <a:noFill/>
          <a:ln w="9525">
            <a:noFill/>
            <a:miter lim="800000"/>
            <a:headEnd/>
            <a:tailEnd/>
          </a:ln>
        </p:spPr>
      </p:pic>
      <p:pic>
        <p:nvPicPr>
          <p:cNvPr id="53" name="Picture 27" descr="ICON_Cloud_Q308"/>
          <p:cNvPicPr>
            <a:picLocks noChangeAspect="1" noChangeArrowheads="1"/>
          </p:cNvPicPr>
          <p:nvPr/>
        </p:nvPicPr>
        <p:blipFill>
          <a:blip r:embed="rId3" cstate="screen"/>
          <a:srcRect/>
          <a:stretch>
            <a:fillRect/>
          </a:stretch>
        </p:blipFill>
        <p:spPr bwMode="auto">
          <a:xfrm>
            <a:off x="2287002" y="5261980"/>
            <a:ext cx="1601788" cy="1019175"/>
          </a:xfrm>
          <a:prstGeom prst="rect">
            <a:avLst/>
          </a:prstGeom>
          <a:noFill/>
          <a:ln w="9525">
            <a:noFill/>
            <a:miter lim="800000"/>
            <a:headEnd/>
            <a:tailEnd/>
          </a:ln>
        </p:spPr>
      </p:pic>
      <p:pic>
        <p:nvPicPr>
          <p:cNvPr id="54" name="Picture 45" descr="ICON_Firewall_Q308"/>
          <p:cNvPicPr>
            <a:picLocks noChangeAspect="1" noChangeArrowheads="1"/>
          </p:cNvPicPr>
          <p:nvPr/>
        </p:nvPicPr>
        <p:blipFill>
          <a:blip r:embed="rId4" cstate="screen"/>
          <a:srcRect/>
          <a:stretch>
            <a:fillRect/>
          </a:stretch>
        </p:blipFill>
        <p:spPr bwMode="auto">
          <a:xfrm>
            <a:off x="2517189" y="4822239"/>
            <a:ext cx="1371600" cy="1268413"/>
          </a:xfrm>
          <a:prstGeom prst="rect">
            <a:avLst/>
          </a:prstGeom>
          <a:noFill/>
          <a:ln w="9525">
            <a:noFill/>
            <a:miter lim="800000"/>
            <a:headEnd/>
            <a:tailEnd/>
          </a:ln>
        </p:spPr>
      </p:pic>
      <p:pic>
        <p:nvPicPr>
          <p:cNvPr id="55" name="Picture 45" descr="ICON_Firewall_Q308"/>
          <p:cNvPicPr>
            <a:picLocks noChangeAspect="1" noChangeArrowheads="1"/>
          </p:cNvPicPr>
          <p:nvPr/>
        </p:nvPicPr>
        <p:blipFill>
          <a:blip r:embed="rId5" cstate="screen"/>
          <a:srcRect/>
          <a:stretch>
            <a:fillRect/>
          </a:stretch>
        </p:blipFill>
        <p:spPr bwMode="auto">
          <a:xfrm>
            <a:off x="2127223" y="3327570"/>
            <a:ext cx="959224" cy="887061"/>
          </a:xfrm>
          <a:prstGeom prst="rect">
            <a:avLst/>
          </a:prstGeom>
          <a:noFill/>
          <a:ln w="9525">
            <a:noFill/>
            <a:miter lim="800000"/>
            <a:headEnd/>
            <a:tailEnd/>
          </a:ln>
        </p:spPr>
      </p:pic>
      <p:pic>
        <p:nvPicPr>
          <p:cNvPr id="56" name="Picture 45" descr="ICON_Firewall_Q308"/>
          <p:cNvPicPr>
            <a:picLocks noChangeAspect="1" noChangeArrowheads="1"/>
          </p:cNvPicPr>
          <p:nvPr/>
        </p:nvPicPr>
        <p:blipFill>
          <a:blip r:embed="rId6" cstate="screen"/>
          <a:srcRect/>
          <a:stretch>
            <a:fillRect/>
          </a:stretch>
        </p:blipFill>
        <p:spPr bwMode="auto">
          <a:xfrm>
            <a:off x="2222608" y="2282651"/>
            <a:ext cx="774197" cy="715953"/>
          </a:xfrm>
          <a:prstGeom prst="rect">
            <a:avLst/>
          </a:prstGeom>
          <a:noFill/>
          <a:ln w="9525">
            <a:noFill/>
            <a:miter lim="800000"/>
            <a:headEnd/>
            <a:tailEnd/>
          </a:ln>
        </p:spPr>
      </p:pic>
      <p:pic>
        <p:nvPicPr>
          <p:cNvPr id="57" name="Picture 45" descr="ICON_Firewall_Q308"/>
          <p:cNvPicPr>
            <a:picLocks noChangeAspect="1" noChangeArrowheads="1"/>
          </p:cNvPicPr>
          <p:nvPr/>
        </p:nvPicPr>
        <p:blipFill>
          <a:blip r:embed="rId5" cstate="screen"/>
          <a:srcRect/>
          <a:stretch>
            <a:fillRect/>
          </a:stretch>
        </p:blipFill>
        <p:spPr bwMode="auto">
          <a:xfrm>
            <a:off x="2996801" y="3376088"/>
            <a:ext cx="959224" cy="887061"/>
          </a:xfrm>
          <a:prstGeom prst="rect">
            <a:avLst/>
          </a:prstGeom>
          <a:noFill/>
          <a:ln w="9525">
            <a:noFill/>
            <a:miter lim="800000"/>
            <a:headEnd/>
            <a:tailEnd/>
          </a:ln>
        </p:spPr>
      </p:pic>
      <p:pic>
        <p:nvPicPr>
          <p:cNvPr id="58" name="Picture 45" descr="ICON_Firewall_Q308"/>
          <p:cNvPicPr>
            <a:picLocks noChangeAspect="1" noChangeArrowheads="1"/>
          </p:cNvPicPr>
          <p:nvPr/>
        </p:nvPicPr>
        <p:blipFill>
          <a:blip r:embed="rId6" cstate="screen"/>
          <a:srcRect/>
          <a:stretch>
            <a:fillRect/>
          </a:stretch>
        </p:blipFill>
        <p:spPr bwMode="auto">
          <a:xfrm>
            <a:off x="2762108" y="2282651"/>
            <a:ext cx="774197" cy="715953"/>
          </a:xfrm>
          <a:prstGeom prst="rect">
            <a:avLst/>
          </a:prstGeom>
          <a:noFill/>
          <a:ln w="9525">
            <a:noFill/>
            <a:miter lim="800000"/>
            <a:headEnd/>
            <a:tailEnd/>
          </a:ln>
        </p:spPr>
      </p:pic>
      <p:pic>
        <p:nvPicPr>
          <p:cNvPr id="59" name="Picture 45" descr="ICON_Firewall_Q308"/>
          <p:cNvPicPr>
            <a:picLocks noChangeAspect="1" noChangeArrowheads="1"/>
          </p:cNvPicPr>
          <p:nvPr/>
        </p:nvPicPr>
        <p:blipFill>
          <a:blip r:embed="rId6" cstate="screen"/>
          <a:srcRect/>
          <a:stretch>
            <a:fillRect/>
          </a:stretch>
        </p:blipFill>
        <p:spPr bwMode="auto">
          <a:xfrm>
            <a:off x="3301605" y="2282651"/>
            <a:ext cx="774197" cy="715953"/>
          </a:xfrm>
          <a:prstGeom prst="rect">
            <a:avLst/>
          </a:prstGeom>
          <a:noFill/>
          <a:ln w="9525">
            <a:noFill/>
            <a:miter lim="800000"/>
            <a:headEnd/>
            <a:tailEnd/>
          </a:ln>
        </p:spPr>
      </p:pic>
      <p:pic>
        <p:nvPicPr>
          <p:cNvPr id="64" name="Picture 29" descr="5580-flying"/>
          <p:cNvPicPr>
            <a:picLocks noChangeAspect="1" noChangeArrowheads="1"/>
          </p:cNvPicPr>
          <p:nvPr/>
        </p:nvPicPr>
        <p:blipFill>
          <a:blip r:embed="rId7" cstate="screen">
            <a:extLst>
              <a:ext uri="{28A0092B-C50C-407E-A947-70E740481C1C}">
                <a14:useLocalDpi xmlns:a14="http://schemas.microsoft.com/office/drawing/2010/main"/>
              </a:ext>
            </a:extLst>
          </a:blip>
          <a:srcRect b="-109"/>
          <a:stretch>
            <a:fillRect/>
          </a:stretch>
        </p:blipFill>
        <p:spPr bwMode="auto">
          <a:xfrm>
            <a:off x="336371" y="5523259"/>
            <a:ext cx="1282700" cy="552451"/>
          </a:xfrm>
          <a:prstGeom prst="rect">
            <a:avLst/>
          </a:prstGeom>
          <a:noFill/>
          <a:ln w="9525">
            <a:noFill/>
            <a:miter lim="800000"/>
            <a:headEnd/>
            <a:tailEnd/>
          </a:ln>
        </p:spPr>
      </p:pic>
      <p:pic>
        <p:nvPicPr>
          <p:cNvPr id="65" name="Picture 29" descr="5580-flying"/>
          <p:cNvPicPr>
            <a:picLocks noChangeAspect="1" noChangeArrowheads="1"/>
          </p:cNvPicPr>
          <p:nvPr/>
        </p:nvPicPr>
        <p:blipFill>
          <a:blip r:embed="rId7" cstate="screen">
            <a:extLst>
              <a:ext uri="{28A0092B-C50C-407E-A947-70E740481C1C}">
                <a14:useLocalDpi xmlns:a14="http://schemas.microsoft.com/office/drawing/2010/main"/>
              </a:ext>
            </a:extLst>
          </a:blip>
          <a:srcRect b="-109"/>
          <a:stretch>
            <a:fillRect/>
          </a:stretch>
        </p:blipFill>
        <p:spPr bwMode="auto">
          <a:xfrm>
            <a:off x="336371" y="4165216"/>
            <a:ext cx="1282700" cy="552451"/>
          </a:xfrm>
          <a:prstGeom prst="rect">
            <a:avLst/>
          </a:prstGeom>
          <a:noFill/>
          <a:ln w="9525">
            <a:noFill/>
            <a:miter lim="800000"/>
            <a:headEnd/>
            <a:tailEnd/>
          </a:ln>
        </p:spPr>
      </p:pic>
      <p:pic>
        <p:nvPicPr>
          <p:cNvPr id="66" name="Picture 29" descr="Picture3 copy"/>
          <p:cNvPicPr>
            <a:picLocks noChangeAspect="1" noChangeArrowheads="1"/>
          </p:cNvPicPr>
          <p:nvPr/>
        </p:nvPicPr>
        <p:blipFill>
          <a:blip r:embed="rId8" cstate="screen"/>
          <a:srcRect/>
          <a:stretch>
            <a:fillRect/>
          </a:stretch>
        </p:blipFill>
        <p:spPr bwMode="auto">
          <a:xfrm flipH="1">
            <a:off x="291921" y="3194884"/>
            <a:ext cx="1371600" cy="682049"/>
          </a:xfrm>
          <a:prstGeom prst="rect">
            <a:avLst/>
          </a:prstGeom>
          <a:noFill/>
          <a:ln w="9525">
            <a:noFill/>
            <a:miter lim="800000"/>
            <a:headEnd/>
            <a:tailEnd/>
          </a:ln>
        </p:spPr>
      </p:pic>
      <p:sp>
        <p:nvSpPr>
          <p:cNvPr id="68" name="TextBox 67"/>
          <p:cNvSpPr txBox="1"/>
          <p:nvPr/>
        </p:nvSpPr>
        <p:spPr>
          <a:xfrm>
            <a:off x="304254" y="5986054"/>
            <a:ext cx="1538941" cy="338546"/>
          </a:xfrm>
          <a:prstGeom prst="rect">
            <a:avLst/>
          </a:prstGeom>
          <a:noFill/>
        </p:spPr>
        <p:txBody>
          <a:bodyPr wrap="square" lIns="91431" tIns="45716" rIns="91431" bIns="45716" rtlCol="0">
            <a:spAutoFit/>
          </a:bodyPr>
          <a:lstStyle/>
          <a:p>
            <a:r>
              <a:rPr lang="en-US" sz="1600" dirty="0">
                <a:solidFill>
                  <a:srgbClr val="5F5F5F"/>
                </a:solidFill>
              </a:rPr>
              <a:t>ASA 55xx</a:t>
            </a:r>
          </a:p>
        </p:txBody>
      </p:sp>
      <p:sp>
        <p:nvSpPr>
          <p:cNvPr id="69" name="TextBox 68"/>
          <p:cNvSpPr txBox="1"/>
          <p:nvPr/>
        </p:nvSpPr>
        <p:spPr>
          <a:xfrm>
            <a:off x="330308" y="4687776"/>
            <a:ext cx="1538941" cy="338546"/>
          </a:xfrm>
          <a:prstGeom prst="rect">
            <a:avLst/>
          </a:prstGeom>
          <a:noFill/>
        </p:spPr>
        <p:txBody>
          <a:bodyPr wrap="square" lIns="91431" tIns="45716" rIns="91431" bIns="45716" rtlCol="0">
            <a:spAutoFit/>
          </a:bodyPr>
          <a:lstStyle/>
          <a:p>
            <a:r>
              <a:rPr lang="en-US" sz="1600" dirty="0">
                <a:solidFill>
                  <a:srgbClr val="5F5F5F"/>
                </a:solidFill>
              </a:rPr>
              <a:t>ASA 55xx</a:t>
            </a:r>
          </a:p>
        </p:txBody>
      </p:sp>
      <p:sp>
        <p:nvSpPr>
          <p:cNvPr id="70" name="TextBox 69"/>
          <p:cNvSpPr txBox="1"/>
          <p:nvPr/>
        </p:nvSpPr>
        <p:spPr>
          <a:xfrm>
            <a:off x="304809" y="3643470"/>
            <a:ext cx="1538941" cy="338546"/>
          </a:xfrm>
          <a:prstGeom prst="rect">
            <a:avLst/>
          </a:prstGeom>
          <a:noFill/>
        </p:spPr>
        <p:txBody>
          <a:bodyPr wrap="square" lIns="91431" tIns="45716" rIns="91431" bIns="45716" rtlCol="0">
            <a:spAutoFit/>
          </a:bodyPr>
          <a:lstStyle/>
          <a:p>
            <a:r>
              <a:rPr lang="en-US" sz="1600" dirty="0" err="1">
                <a:solidFill>
                  <a:srgbClr val="5F5F5F"/>
                </a:solidFill>
              </a:rPr>
              <a:t>ASA</a:t>
            </a:r>
            <a:r>
              <a:rPr lang="en-US" sz="1600" dirty="0">
                <a:solidFill>
                  <a:srgbClr val="5F5F5F"/>
                </a:solidFill>
              </a:rPr>
              <a:t>-SM</a:t>
            </a:r>
          </a:p>
        </p:txBody>
      </p:sp>
      <p:sp>
        <p:nvSpPr>
          <p:cNvPr id="71" name="TextBox 70"/>
          <p:cNvSpPr txBox="1"/>
          <p:nvPr/>
        </p:nvSpPr>
        <p:spPr>
          <a:xfrm>
            <a:off x="609601" y="2500483"/>
            <a:ext cx="1752600" cy="338546"/>
          </a:xfrm>
          <a:prstGeom prst="rect">
            <a:avLst/>
          </a:prstGeom>
          <a:noFill/>
        </p:spPr>
        <p:txBody>
          <a:bodyPr wrap="square" lIns="91431" tIns="45716" rIns="91431" bIns="45716" rtlCol="0">
            <a:spAutoFit/>
          </a:bodyPr>
          <a:lstStyle/>
          <a:p>
            <a:r>
              <a:rPr lang="en-US" sz="1600" dirty="0" smtClean="0">
                <a:solidFill>
                  <a:srgbClr val="5F5F5F"/>
                </a:solidFill>
              </a:rPr>
              <a:t>VSG</a:t>
            </a:r>
            <a:endParaRPr lang="en-US" sz="1600" dirty="0">
              <a:solidFill>
                <a:srgbClr val="5F5F5F"/>
              </a:solidFill>
            </a:endParaRPr>
          </a:p>
        </p:txBody>
      </p:sp>
      <p:sp>
        <p:nvSpPr>
          <p:cNvPr id="72" name="Right Arrow 71"/>
          <p:cNvSpPr/>
          <p:nvPr/>
        </p:nvSpPr>
        <p:spPr>
          <a:xfrm>
            <a:off x="1199314" y="1907540"/>
            <a:ext cx="878541" cy="505187"/>
          </a:xfrm>
          <a:prstGeom prst="rightArrow">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73" name="Right Arrow 72"/>
          <p:cNvSpPr/>
          <p:nvPr/>
        </p:nvSpPr>
        <p:spPr>
          <a:xfrm>
            <a:off x="1199314" y="3709441"/>
            <a:ext cx="878541" cy="505187"/>
          </a:xfrm>
          <a:prstGeom prst="rightArrow">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74" name="Right Arrow 73"/>
          <p:cNvSpPr/>
          <p:nvPr/>
        </p:nvSpPr>
        <p:spPr>
          <a:xfrm>
            <a:off x="1199314" y="5358951"/>
            <a:ext cx="878541" cy="505187"/>
          </a:xfrm>
          <a:prstGeom prst="rightArrow">
            <a:avLst/>
          </a:prstGeom>
          <a:gradFill>
            <a:gsLst>
              <a:gs pos="0">
                <a:schemeClr val="accent1">
                  <a:shade val="51000"/>
                  <a:satMod val="130000"/>
                  <a:alpha val="0"/>
                </a:schemeClr>
              </a:gs>
              <a:gs pos="80000">
                <a:schemeClr val="accent1">
                  <a:shade val="93000"/>
                  <a:satMod val="130000"/>
                </a:schemeClr>
              </a:gs>
              <a:gs pos="100000">
                <a:schemeClr val="accent1">
                  <a:shade val="94000"/>
                  <a:satMod val="13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pic>
        <p:nvPicPr>
          <p:cNvPr id="35" name="Picture 34" descr="vsg.png"/>
          <p:cNvPicPr>
            <a:picLocks noChangeAspect="1"/>
          </p:cNvPicPr>
          <p:nvPr/>
        </p:nvPicPr>
        <p:blipFill>
          <a:blip r:embed="rId9" cstate="screen"/>
          <a:stretch>
            <a:fillRect/>
          </a:stretch>
        </p:blipFill>
        <p:spPr>
          <a:xfrm>
            <a:off x="621917" y="1609363"/>
            <a:ext cx="715818" cy="984251"/>
          </a:xfrm>
          <a:prstGeom prst="rect">
            <a:avLst/>
          </a:prstGeom>
        </p:spPr>
      </p:pic>
      <p:sp>
        <p:nvSpPr>
          <p:cNvPr id="33" name="Rounded Rectangle 6"/>
          <p:cNvSpPr>
            <a:spLocks noChangeAspect="1"/>
          </p:cNvSpPr>
          <p:nvPr/>
        </p:nvSpPr>
        <p:spPr bwMode="auto">
          <a:xfrm>
            <a:off x="2362201" y="1933057"/>
            <a:ext cx="392157" cy="352943"/>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34" name="Rounded Rectangle 6"/>
          <p:cNvSpPr>
            <a:spLocks noChangeAspect="1"/>
          </p:cNvSpPr>
          <p:nvPr/>
        </p:nvSpPr>
        <p:spPr bwMode="auto">
          <a:xfrm>
            <a:off x="2915151" y="1933057"/>
            <a:ext cx="392157" cy="352943"/>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36" name="Rounded Rectangle 6"/>
          <p:cNvSpPr>
            <a:spLocks noChangeAspect="1"/>
          </p:cNvSpPr>
          <p:nvPr/>
        </p:nvSpPr>
        <p:spPr bwMode="auto">
          <a:xfrm>
            <a:off x="3448296" y="1933057"/>
            <a:ext cx="392157" cy="352943"/>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
        <p:nvSpPr>
          <p:cNvPr id="37" name="Rounded Rectangle 6"/>
          <p:cNvSpPr>
            <a:spLocks noChangeAspect="1"/>
          </p:cNvSpPr>
          <p:nvPr/>
        </p:nvSpPr>
        <p:spPr bwMode="auto">
          <a:xfrm>
            <a:off x="2996805" y="1475857"/>
            <a:ext cx="392157" cy="352943"/>
          </a:xfrm>
          <a:prstGeom prst="roundRect">
            <a:avLst>
              <a:gd name="adj" fmla="val 7841"/>
            </a:avLst>
          </a:prstGeom>
          <a:gradFill flip="none" rotWithShape="1">
            <a:gsLst>
              <a:gs pos="0">
                <a:schemeClr val="bg2">
                  <a:lumMod val="75000"/>
                </a:schemeClr>
              </a:gs>
              <a:gs pos="100000">
                <a:srgbClr val="FFFFFF"/>
              </a:gs>
            </a:gsLst>
            <a:lin ang="16200000" scaled="0"/>
            <a:tileRect/>
          </a:gradFill>
          <a:ln w="9525" cap="flat" cmpd="sng" algn="ctr">
            <a:solidFill>
              <a:schemeClr val="bg1">
                <a:lumMod val="65000"/>
              </a:schemeClr>
            </a:solidFill>
            <a:prstDash val="solid"/>
            <a:round/>
            <a:headEnd type="none" w="med" len="med"/>
            <a:tailEnd type="none" w="med" len="med"/>
          </a:ln>
          <a:effectLst/>
        </p:spPr>
        <p:txBody>
          <a:bodyPr lIns="82124" tIns="41061" rIns="82124" bIns="41061" anchor="ctr"/>
          <a:lstStyle/>
          <a:p>
            <a:pPr algn="ctr"/>
            <a:r>
              <a:rPr lang="en-US" sz="1100" dirty="0">
                <a:solidFill>
                  <a:srgbClr val="002060"/>
                </a:solidFill>
                <a:ea typeface="MS PGothic" pitchFamily="34" charset="-128"/>
              </a:rPr>
              <a:t>VM</a:t>
            </a:r>
          </a:p>
        </p:txBody>
      </p:sp>
    </p:spTree>
    <p:extLst>
      <p:ext uri="{BB962C8B-B14F-4D97-AF65-F5344CB8AC3E}">
        <p14:creationId xmlns:p14="http://schemas.microsoft.com/office/powerpoint/2010/main" val="428511570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2969059" y="1448334"/>
            <a:ext cx="2086415" cy="625643"/>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a:solidFill>
                <a:srgbClr val="FFFFFF"/>
              </a:solidFill>
            </a:endParaRPr>
          </a:p>
        </p:txBody>
      </p:sp>
      <p:sp>
        <p:nvSpPr>
          <p:cNvPr id="88" name="Rectangle 87"/>
          <p:cNvSpPr/>
          <p:nvPr/>
        </p:nvSpPr>
        <p:spPr>
          <a:xfrm>
            <a:off x="2207058" y="1448334"/>
            <a:ext cx="767367" cy="625643"/>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a:solidFill>
                <a:srgbClr val="FFFFFF"/>
              </a:solidFill>
            </a:endParaRPr>
          </a:p>
        </p:txBody>
      </p:sp>
      <p:sp>
        <p:nvSpPr>
          <p:cNvPr id="37" name="Rectangle 36"/>
          <p:cNvSpPr/>
          <p:nvPr/>
        </p:nvSpPr>
        <p:spPr>
          <a:xfrm>
            <a:off x="835445" y="2158131"/>
            <a:ext cx="1366787" cy="1122519"/>
          </a:xfrm>
          <a:prstGeom prst="rect">
            <a:avLst/>
          </a:prstGeom>
          <a:solidFill>
            <a:srgbClr val="FFD13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a:solidFill>
                <a:srgbClr val="FFFFFF"/>
              </a:solidFill>
            </a:endParaRPr>
          </a:p>
        </p:txBody>
      </p:sp>
      <p:sp>
        <p:nvSpPr>
          <p:cNvPr id="38" name="Rectangle 37"/>
          <p:cNvSpPr/>
          <p:nvPr/>
        </p:nvSpPr>
        <p:spPr>
          <a:xfrm>
            <a:off x="4310165" y="2158131"/>
            <a:ext cx="2107934" cy="1122519"/>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a:solidFill>
                <a:srgbClr val="FFFFFF"/>
              </a:solidFill>
            </a:endParaRPr>
          </a:p>
        </p:txBody>
      </p:sp>
      <p:sp>
        <p:nvSpPr>
          <p:cNvPr id="39" name="Rectangle 38"/>
          <p:cNvSpPr/>
          <p:nvPr/>
        </p:nvSpPr>
        <p:spPr>
          <a:xfrm>
            <a:off x="835453" y="1448334"/>
            <a:ext cx="1371712" cy="625643"/>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a:solidFill>
                <a:srgbClr val="FFFFFF"/>
              </a:solidFill>
            </a:endParaRPr>
          </a:p>
        </p:txBody>
      </p:sp>
      <p:sp>
        <p:nvSpPr>
          <p:cNvPr id="2" name="Title 1"/>
          <p:cNvSpPr>
            <a:spLocks noGrp="1"/>
          </p:cNvSpPr>
          <p:nvPr>
            <p:ph type="title"/>
          </p:nvPr>
        </p:nvSpPr>
        <p:spPr/>
        <p:txBody>
          <a:bodyPr/>
          <a:lstStyle/>
          <a:p>
            <a:r>
              <a:rPr lang="en-US" sz="3200" dirty="0" smtClean="0"/>
              <a:t>Cisco Virtual </a:t>
            </a:r>
            <a:r>
              <a:rPr lang="en-US" sz="3200" dirty="0"/>
              <a:t>Security </a:t>
            </a:r>
            <a:r>
              <a:rPr lang="en-US" sz="3200" dirty="0" smtClean="0"/>
              <a:t>Gateway (VSG)</a:t>
            </a:r>
            <a:br>
              <a:rPr lang="en-US" sz="3200" dirty="0" smtClean="0"/>
            </a:br>
            <a:r>
              <a:rPr lang="en-US" sz="2800" dirty="0">
                <a:gradFill>
                  <a:gsLst>
                    <a:gs pos="0">
                      <a:srgbClr val="0096D6"/>
                    </a:gs>
                    <a:gs pos="44000">
                      <a:srgbClr val="01BBBB"/>
                    </a:gs>
                    <a:gs pos="100000">
                      <a:srgbClr val="008041"/>
                    </a:gs>
                  </a:gsLst>
                  <a:lin ang="4800000" scaled="0"/>
                </a:gradFill>
              </a:rPr>
              <a:t>Context-based, Multi-tenant, Workload Segmentation</a:t>
            </a:r>
            <a:endParaRPr lang="en-US" sz="2800" dirty="0"/>
          </a:p>
        </p:txBody>
      </p:sp>
      <p:sp>
        <p:nvSpPr>
          <p:cNvPr id="11" name="Rounded Rectangle 10"/>
          <p:cNvSpPr/>
          <p:nvPr/>
        </p:nvSpPr>
        <p:spPr>
          <a:xfrm>
            <a:off x="1000781" y="3514077"/>
            <a:ext cx="6070023" cy="912899"/>
          </a:xfrm>
          <a:prstGeom prst="roundRect">
            <a:avLst/>
          </a:prstGeom>
          <a:solidFill>
            <a:srgbClr val="002060"/>
          </a:solidFill>
        </p:spPr>
        <p:style>
          <a:lnRef idx="3">
            <a:schemeClr val="lt1"/>
          </a:lnRef>
          <a:fillRef idx="1">
            <a:schemeClr val="accent1"/>
          </a:fillRef>
          <a:effectRef idx="1">
            <a:schemeClr val="accent1"/>
          </a:effectRef>
          <a:fontRef idx="minor">
            <a:schemeClr val="lt1"/>
          </a:fontRef>
        </p:style>
        <p:txBody>
          <a:bodyPr lIns="91431" tIns="45716" rIns="91431" bIns="45716" rtlCol="0" anchor="ctr"/>
          <a:lstStyle/>
          <a:p>
            <a:pPr algn="ctr" fontAlgn="auto">
              <a:spcBef>
                <a:spcPts val="0"/>
              </a:spcBef>
              <a:spcAft>
                <a:spcPts val="0"/>
              </a:spcAft>
            </a:pPr>
            <a:r>
              <a:rPr lang="en-US" b="1" dirty="0" smtClean="0">
                <a:solidFill>
                  <a:srgbClr val="FFFFFF"/>
                </a:solidFill>
              </a:rPr>
              <a:t>Nexus </a:t>
            </a:r>
            <a:r>
              <a:rPr lang="en-US" b="1" dirty="0" err="1" smtClean="0">
                <a:solidFill>
                  <a:srgbClr val="FFFFFF"/>
                </a:solidFill>
              </a:rPr>
              <a:t>1000V</a:t>
            </a:r>
            <a:endParaRPr lang="en-US" b="1" dirty="0" smtClean="0">
              <a:solidFill>
                <a:srgbClr val="FFFFFF"/>
              </a:solidFill>
            </a:endParaRPr>
          </a:p>
          <a:p>
            <a:pPr algn="ctr" fontAlgn="auto">
              <a:spcBef>
                <a:spcPts val="0"/>
              </a:spcBef>
              <a:spcAft>
                <a:spcPts val="0"/>
              </a:spcAft>
            </a:pPr>
            <a:r>
              <a:rPr lang="en-US" sz="1400" b="1" dirty="0">
                <a:solidFill>
                  <a:srgbClr val="FFFFFF"/>
                </a:solidFill>
              </a:rPr>
              <a:t>Distributed Virtual Switch</a:t>
            </a:r>
            <a:r>
              <a:rPr lang="en-US" b="1" dirty="0" smtClean="0">
                <a:solidFill>
                  <a:srgbClr val="FFFFFF"/>
                </a:solidFill>
              </a:rPr>
              <a:t> </a:t>
            </a:r>
            <a:endParaRPr lang="en-US" b="1" dirty="0">
              <a:solidFill>
                <a:srgbClr val="FFFFFF"/>
              </a:solidFill>
            </a:endParaRPr>
          </a:p>
        </p:txBody>
      </p:sp>
      <p:sp>
        <p:nvSpPr>
          <p:cNvPr id="25" name="Rounded Rectangle 24"/>
          <p:cNvSpPr/>
          <p:nvPr/>
        </p:nvSpPr>
        <p:spPr>
          <a:xfrm>
            <a:off x="992750" y="2835961"/>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1" name="Rounded Rectangle 50"/>
          <p:cNvSpPr/>
          <p:nvPr/>
        </p:nvSpPr>
        <p:spPr>
          <a:xfrm>
            <a:off x="1674933" y="2835961"/>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2" name="Rounded Rectangle 51"/>
          <p:cNvSpPr/>
          <p:nvPr/>
        </p:nvSpPr>
        <p:spPr>
          <a:xfrm>
            <a:off x="2357115" y="2835961"/>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3" name="Rounded Rectangle 52"/>
          <p:cNvSpPr/>
          <p:nvPr/>
        </p:nvSpPr>
        <p:spPr>
          <a:xfrm>
            <a:off x="992750" y="2238829"/>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5" name="Rounded Rectangle 54"/>
          <p:cNvSpPr/>
          <p:nvPr/>
        </p:nvSpPr>
        <p:spPr>
          <a:xfrm>
            <a:off x="2357115" y="2238829"/>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6" name="Rounded Rectangle 55"/>
          <p:cNvSpPr/>
          <p:nvPr/>
        </p:nvSpPr>
        <p:spPr>
          <a:xfrm>
            <a:off x="992750" y="1614085"/>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62" name="Rounded Rectangle 61"/>
          <p:cNvSpPr/>
          <p:nvPr/>
        </p:nvSpPr>
        <p:spPr>
          <a:xfrm>
            <a:off x="3098019" y="2835961"/>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63" name="Rounded Rectangle 62"/>
          <p:cNvSpPr/>
          <p:nvPr/>
        </p:nvSpPr>
        <p:spPr>
          <a:xfrm>
            <a:off x="3780203" y="2835961"/>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64" name="Rounded Rectangle 63"/>
          <p:cNvSpPr/>
          <p:nvPr/>
        </p:nvSpPr>
        <p:spPr>
          <a:xfrm>
            <a:off x="4462385" y="2835961"/>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67" name="Rounded Rectangle 66"/>
          <p:cNvSpPr/>
          <p:nvPr/>
        </p:nvSpPr>
        <p:spPr>
          <a:xfrm>
            <a:off x="4462385" y="2238829"/>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69" name="Rounded Rectangle 68"/>
          <p:cNvSpPr/>
          <p:nvPr/>
        </p:nvSpPr>
        <p:spPr>
          <a:xfrm>
            <a:off x="5203289" y="1614085"/>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4" name="Rounded Rectangle 73"/>
          <p:cNvSpPr/>
          <p:nvPr/>
        </p:nvSpPr>
        <p:spPr>
          <a:xfrm>
            <a:off x="5203289" y="2835961"/>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5" name="Rounded Rectangle 74"/>
          <p:cNvSpPr/>
          <p:nvPr/>
        </p:nvSpPr>
        <p:spPr>
          <a:xfrm>
            <a:off x="5885471" y="2835961"/>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6" name="Rounded Rectangle 75"/>
          <p:cNvSpPr/>
          <p:nvPr/>
        </p:nvSpPr>
        <p:spPr>
          <a:xfrm>
            <a:off x="6567653" y="2835961"/>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7" name="Rounded Rectangle 76"/>
          <p:cNvSpPr/>
          <p:nvPr/>
        </p:nvSpPr>
        <p:spPr>
          <a:xfrm>
            <a:off x="5203289" y="2238829"/>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8" name="Rounded Rectangle 77"/>
          <p:cNvSpPr/>
          <p:nvPr/>
        </p:nvSpPr>
        <p:spPr>
          <a:xfrm>
            <a:off x="5885471" y="2238829"/>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9" name="Rounded Rectangle 78"/>
          <p:cNvSpPr/>
          <p:nvPr/>
        </p:nvSpPr>
        <p:spPr>
          <a:xfrm>
            <a:off x="6567653" y="2238829"/>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99" name="Rounded Rectangle 98"/>
          <p:cNvSpPr/>
          <p:nvPr/>
        </p:nvSpPr>
        <p:spPr>
          <a:xfrm>
            <a:off x="3098019" y="2238829"/>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8" name="Rounded Rectangle 57"/>
          <p:cNvSpPr/>
          <p:nvPr/>
        </p:nvSpPr>
        <p:spPr>
          <a:xfrm>
            <a:off x="2357115" y="1614085"/>
            <a:ext cx="432588" cy="336371"/>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48" name="Rounded Rectangle 47"/>
          <p:cNvSpPr/>
          <p:nvPr/>
        </p:nvSpPr>
        <p:spPr>
          <a:xfrm>
            <a:off x="5409136" y="3748241"/>
            <a:ext cx="1409586" cy="418809"/>
          </a:xfrm>
          <a:prstGeom prst="roundRect">
            <a:avLst/>
          </a:prstGeom>
        </p:spPr>
        <p:style>
          <a:lnRef idx="1">
            <a:schemeClr val="accent2"/>
          </a:lnRef>
          <a:fillRef idx="3">
            <a:schemeClr val="accent2"/>
          </a:fillRef>
          <a:effectRef idx="2">
            <a:schemeClr val="accent2"/>
          </a:effectRef>
          <a:fontRef idx="minor">
            <a:schemeClr val="lt1"/>
          </a:fontRef>
        </p:style>
        <p:txBody>
          <a:bodyPr lIns="0" tIns="45716" rIns="0" bIns="45716" rtlCol="0" anchor="ctr"/>
          <a:lstStyle/>
          <a:p>
            <a:pPr algn="ctr" fontAlgn="auto">
              <a:spcBef>
                <a:spcPts val="0"/>
              </a:spcBef>
              <a:spcAft>
                <a:spcPts val="0"/>
              </a:spcAft>
            </a:pPr>
            <a:r>
              <a:rPr lang="en-US" sz="1200" b="1" dirty="0" err="1">
                <a:solidFill>
                  <a:srgbClr val="FFFFFF"/>
                </a:solidFill>
              </a:rPr>
              <a:t>vPath</a:t>
            </a:r>
            <a:endParaRPr lang="en-US" sz="1200" b="1" dirty="0">
              <a:solidFill>
                <a:srgbClr val="FFFFFF"/>
              </a:solidFill>
            </a:endParaRPr>
          </a:p>
        </p:txBody>
      </p:sp>
      <p:cxnSp>
        <p:nvCxnSpPr>
          <p:cNvPr id="83" name="Straight Connector 82"/>
          <p:cNvCxnSpPr/>
          <p:nvPr/>
        </p:nvCxnSpPr>
        <p:spPr>
          <a:xfrm>
            <a:off x="7070808" y="3942549"/>
            <a:ext cx="1023490" cy="16499"/>
          </a:xfrm>
          <a:prstGeom prst="line">
            <a:avLst/>
          </a:prstGeom>
          <a:ln w="381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12822" y="1274028"/>
            <a:ext cx="1410468" cy="369324"/>
          </a:xfrm>
          <a:prstGeom prst="rect">
            <a:avLst/>
          </a:prstGeom>
          <a:noFill/>
        </p:spPr>
        <p:txBody>
          <a:bodyPr wrap="square" lIns="91431" tIns="45716" rIns="91431" bIns="45716" rtlCol="0">
            <a:spAutoFit/>
          </a:bodyPr>
          <a:lstStyle/>
          <a:p>
            <a:pPr algn="ctr" fontAlgn="auto">
              <a:spcBef>
                <a:spcPts val="0"/>
              </a:spcBef>
              <a:spcAft>
                <a:spcPts val="0"/>
              </a:spcAft>
            </a:pPr>
            <a:r>
              <a:rPr lang="en-US" b="1" dirty="0" smtClean="0">
                <a:solidFill>
                  <a:srgbClr val="0096D6"/>
                </a:solidFill>
                <a:latin typeface="Arial"/>
                <a:ea typeface="+mn-ea"/>
              </a:rPr>
              <a:t>Cisco VSC</a:t>
            </a:r>
            <a:endParaRPr lang="en-US" b="1" dirty="0">
              <a:solidFill>
                <a:srgbClr val="0096D6"/>
              </a:solidFill>
              <a:latin typeface="Arial"/>
              <a:ea typeface="+mn-ea"/>
            </a:endParaRPr>
          </a:p>
        </p:txBody>
      </p:sp>
      <p:pic>
        <p:nvPicPr>
          <p:cNvPr id="43" name="Picture 13" descr="ICON_Storage_1up_Q308.png"/>
          <p:cNvPicPr>
            <a:picLocks noChangeAspect="1"/>
          </p:cNvPicPr>
          <p:nvPr/>
        </p:nvPicPr>
        <p:blipFill>
          <a:blip r:embed="rId2" cstate="screen"/>
          <a:srcRect/>
          <a:stretch>
            <a:fillRect/>
          </a:stretch>
        </p:blipFill>
        <p:spPr bwMode="auto">
          <a:xfrm>
            <a:off x="7882650" y="4991973"/>
            <a:ext cx="781050" cy="954088"/>
          </a:xfrm>
          <a:prstGeom prst="rect">
            <a:avLst/>
          </a:prstGeom>
          <a:noFill/>
          <a:ln w="9525">
            <a:noFill/>
            <a:miter lim="800000"/>
            <a:headEnd/>
            <a:tailEnd/>
          </a:ln>
        </p:spPr>
      </p:pic>
      <p:sp>
        <p:nvSpPr>
          <p:cNvPr id="44" name="TextBox 43"/>
          <p:cNvSpPr txBox="1"/>
          <p:nvPr/>
        </p:nvSpPr>
        <p:spPr>
          <a:xfrm>
            <a:off x="7396592" y="5946060"/>
            <a:ext cx="1695449" cy="369324"/>
          </a:xfrm>
          <a:prstGeom prst="rect">
            <a:avLst/>
          </a:prstGeom>
          <a:noFill/>
        </p:spPr>
        <p:txBody>
          <a:bodyPr wrap="square" lIns="91431" tIns="45716" rIns="91431" bIns="45716" rtlCol="0">
            <a:spAutoFit/>
          </a:bodyPr>
          <a:lstStyle/>
          <a:p>
            <a:pPr algn="ctr" fontAlgn="auto">
              <a:spcBef>
                <a:spcPts val="0"/>
              </a:spcBef>
              <a:spcAft>
                <a:spcPts val="0"/>
              </a:spcAft>
            </a:pPr>
            <a:r>
              <a:rPr lang="en-US" dirty="0" smtClean="0">
                <a:solidFill>
                  <a:srgbClr val="0096D6"/>
                </a:solidFill>
                <a:latin typeface="Arial"/>
                <a:ea typeface="+mn-ea"/>
              </a:rPr>
              <a:t>Log/Audit</a:t>
            </a:r>
            <a:endParaRPr lang="en-US" dirty="0">
              <a:solidFill>
                <a:srgbClr val="0096D6"/>
              </a:solidFill>
              <a:latin typeface="Arial"/>
              <a:ea typeface="+mn-ea"/>
            </a:endParaRPr>
          </a:p>
        </p:txBody>
      </p:sp>
      <p:cxnSp>
        <p:nvCxnSpPr>
          <p:cNvPr id="45" name="Straight Arrow Connector 44"/>
          <p:cNvCxnSpPr/>
          <p:nvPr/>
        </p:nvCxnSpPr>
        <p:spPr>
          <a:xfrm rot="5400000">
            <a:off x="7862496" y="2992407"/>
            <a:ext cx="822960" cy="1588"/>
          </a:xfrm>
          <a:prstGeom prst="straightConnector1">
            <a:avLst/>
          </a:prstGeom>
          <a:ln w="38100" cap="flat" cmpd="sng" algn="ctr">
            <a:solidFill>
              <a:schemeClr val="accent1"/>
            </a:solidFill>
            <a:prstDash val="solid"/>
            <a:round/>
            <a:headEnd type="triangle" w="lg" len="lg"/>
            <a:tailEnd type="triangle" w="lg" len="lg"/>
          </a:ln>
        </p:spPr>
        <p:style>
          <a:lnRef idx="2">
            <a:schemeClr val="accent1"/>
          </a:lnRef>
          <a:fillRef idx="0">
            <a:schemeClr val="accent1"/>
          </a:fillRef>
          <a:effectRef idx="1">
            <a:schemeClr val="accent1"/>
          </a:effectRef>
          <a:fontRef idx="minor">
            <a:schemeClr val="tx1"/>
          </a:fontRef>
        </p:style>
      </p:cxnSp>
      <p:pic>
        <p:nvPicPr>
          <p:cNvPr id="73" name="Picture 15" descr="ICON_Gear_3D_Q109.png"/>
          <p:cNvPicPr>
            <a:picLocks noChangeAspect="1"/>
          </p:cNvPicPr>
          <p:nvPr/>
        </p:nvPicPr>
        <p:blipFill>
          <a:blip r:embed="rId3" cstate="screen"/>
          <a:srcRect/>
          <a:stretch>
            <a:fillRect/>
          </a:stretch>
        </p:blipFill>
        <p:spPr bwMode="auto">
          <a:xfrm>
            <a:off x="7806729" y="1634432"/>
            <a:ext cx="852488" cy="923925"/>
          </a:xfrm>
          <a:prstGeom prst="rect">
            <a:avLst/>
          </a:prstGeom>
          <a:noFill/>
          <a:ln w="9525">
            <a:noFill/>
            <a:miter lim="800000"/>
            <a:headEnd/>
            <a:tailEnd/>
          </a:ln>
        </p:spPr>
      </p:pic>
      <p:sp>
        <p:nvSpPr>
          <p:cNvPr id="85" name="TextBox 84"/>
          <p:cNvSpPr txBox="1"/>
          <p:nvPr/>
        </p:nvSpPr>
        <p:spPr>
          <a:xfrm>
            <a:off x="8399994" y="4187823"/>
            <a:ext cx="745483" cy="553990"/>
          </a:xfrm>
          <a:prstGeom prst="rect">
            <a:avLst/>
          </a:prstGeom>
          <a:noFill/>
        </p:spPr>
        <p:txBody>
          <a:bodyPr wrap="square" lIns="91431" tIns="45716" rIns="91431" bIns="45716" rtlCol="0">
            <a:spAutoFit/>
          </a:bodyPr>
          <a:lstStyle/>
          <a:p>
            <a:pPr fontAlgn="auto">
              <a:spcBef>
                <a:spcPts val="0"/>
              </a:spcBef>
              <a:spcAft>
                <a:spcPts val="0"/>
              </a:spcAft>
            </a:pPr>
            <a:r>
              <a:rPr lang="en-US" b="1" dirty="0" err="1" smtClean="0">
                <a:solidFill>
                  <a:srgbClr val="0096D6"/>
                </a:solidFill>
                <a:latin typeface="Arial"/>
                <a:ea typeface="+mn-ea"/>
              </a:rPr>
              <a:t>VSG</a:t>
            </a:r>
            <a:endParaRPr lang="en-US" b="1" dirty="0" smtClean="0">
              <a:solidFill>
                <a:srgbClr val="0096D6"/>
              </a:solidFill>
              <a:latin typeface="Arial"/>
              <a:ea typeface="+mn-ea"/>
            </a:endParaRPr>
          </a:p>
          <a:p>
            <a:pPr fontAlgn="auto">
              <a:spcBef>
                <a:spcPts val="0"/>
              </a:spcBef>
              <a:spcAft>
                <a:spcPts val="0"/>
              </a:spcAft>
            </a:pPr>
            <a:r>
              <a:rPr lang="en-US" sz="1200" b="1" dirty="0">
                <a:solidFill>
                  <a:srgbClr val="0096D6"/>
                </a:solidFill>
                <a:latin typeface="Arial"/>
                <a:ea typeface="+mn-ea"/>
              </a:rPr>
              <a:t>(active)</a:t>
            </a:r>
            <a:endParaRPr lang="en-US" b="1" dirty="0">
              <a:solidFill>
                <a:srgbClr val="0096D6"/>
              </a:solidFill>
              <a:latin typeface="Arial"/>
              <a:ea typeface="+mn-ea"/>
            </a:endParaRPr>
          </a:p>
        </p:txBody>
      </p:sp>
      <p:cxnSp>
        <p:nvCxnSpPr>
          <p:cNvPr id="71" name="Straight Arrow Connector 70"/>
          <p:cNvCxnSpPr>
            <a:endCxn id="43" idx="0"/>
          </p:cNvCxnSpPr>
          <p:nvPr/>
        </p:nvCxnSpPr>
        <p:spPr>
          <a:xfrm rot="5400000">
            <a:off x="7999009" y="4710968"/>
            <a:ext cx="555180" cy="6845"/>
          </a:xfrm>
          <a:prstGeom prst="straightConnector1">
            <a:avLst/>
          </a:prstGeom>
          <a:ln w="38100" cap="flat" cmpd="sng" algn="ctr">
            <a:solidFill>
              <a:schemeClr val="accent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80" name="Rectangle 79"/>
          <p:cNvSpPr/>
          <p:nvPr/>
        </p:nvSpPr>
        <p:spPr>
          <a:xfrm>
            <a:off x="467709" y="5243797"/>
            <a:ext cx="2254456" cy="4939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6" rIns="0" bIns="45716" rtlCol="0" anchor="ctr"/>
          <a:lstStyle/>
          <a:p>
            <a:pPr algn="ctr" fontAlgn="auto">
              <a:spcBef>
                <a:spcPts val="0"/>
              </a:spcBef>
              <a:spcAft>
                <a:spcPts val="0"/>
              </a:spcAft>
            </a:pPr>
            <a:r>
              <a:rPr lang="en-US" sz="1600" dirty="0">
                <a:solidFill>
                  <a:srgbClr val="0070C0"/>
                </a:solidFill>
              </a:rPr>
              <a:t>Secure Segmentation</a:t>
            </a:r>
          </a:p>
          <a:p>
            <a:pPr algn="ctr" fontAlgn="auto">
              <a:spcBef>
                <a:spcPts val="0"/>
              </a:spcBef>
              <a:spcAft>
                <a:spcPts val="0"/>
              </a:spcAft>
            </a:pPr>
            <a:r>
              <a:rPr lang="en-US" sz="1600" dirty="0">
                <a:solidFill>
                  <a:srgbClr val="0070C0"/>
                </a:solidFill>
              </a:rPr>
              <a:t>(</a:t>
            </a:r>
            <a:r>
              <a:rPr lang="en-US" sz="1600" dirty="0" err="1">
                <a:solidFill>
                  <a:srgbClr val="0070C0"/>
                </a:solidFill>
              </a:rPr>
              <a:t>VLAN</a:t>
            </a:r>
            <a:r>
              <a:rPr lang="en-US" sz="1600" dirty="0">
                <a:solidFill>
                  <a:srgbClr val="0070C0"/>
                </a:solidFill>
              </a:rPr>
              <a:t> agnostic)</a:t>
            </a:r>
          </a:p>
        </p:txBody>
      </p:sp>
      <p:sp>
        <p:nvSpPr>
          <p:cNvPr id="81" name="Rectangle 80"/>
          <p:cNvSpPr/>
          <p:nvPr/>
        </p:nvSpPr>
        <p:spPr>
          <a:xfrm>
            <a:off x="2864075" y="5243797"/>
            <a:ext cx="2254456" cy="4939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6" rIns="0" bIns="45716" rtlCol="0" anchor="ctr"/>
          <a:lstStyle/>
          <a:p>
            <a:pPr algn="ctr" fontAlgn="auto">
              <a:spcBef>
                <a:spcPts val="0"/>
              </a:spcBef>
              <a:spcAft>
                <a:spcPts val="0"/>
              </a:spcAft>
            </a:pPr>
            <a:r>
              <a:rPr lang="en-US" sz="1600" dirty="0">
                <a:solidFill>
                  <a:srgbClr val="0070C0"/>
                </a:solidFill>
              </a:rPr>
              <a:t>Efficient  Deployment</a:t>
            </a:r>
          </a:p>
          <a:p>
            <a:pPr algn="ctr" fontAlgn="auto">
              <a:spcBef>
                <a:spcPts val="0"/>
              </a:spcBef>
              <a:spcAft>
                <a:spcPts val="0"/>
              </a:spcAft>
            </a:pPr>
            <a:r>
              <a:rPr lang="en-US" sz="1600" dirty="0">
                <a:solidFill>
                  <a:srgbClr val="0070C0"/>
                </a:solidFill>
              </a:rPr>
              <a:t>(secure multiple hosts)</a:t>
            </a:r>
          </a:p>
        </p:txBody>
      </p:sp>
      <p:sp>
        <p:nvSpPr>
          <p:cNvPr id="82" name="Rectangle 81"/>
          <p:cNvSpPr/>
          <p:nvPr/>
        </p:nvSpPr>
        <p:spPr>
          <a:xfrm>
            <a:off x="467709" y="5863908"/>
            <a:ext cx="2254456" cy="4939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6" rIns="0" bIns="45716" rtlCol="0" anchor="ctr"/>
          <a:lstStyle/>
          <a:p>
            <a:pPr algn="ctr" fontAlgn="auto">
              <a:spcBef>
                <a:spcPts val="0"/>
              </a:spcBef>
              <a:spcAft>
                <a:spcPts val="0"/>
              </a:spcAft>
            </a:pPr>
            <a:r>
              <a:rPr lang="en-US" sz="1600" dirty="0">
                <a:solidFill>
                  <a:srgbClr val="0070C0"/>
                </a:solidFill>
              </a:rPr>
              <a:t>Transparent Insertion</a:t>
            </a:r>
          </a:p>
          <a:p>
            <a:pPr algn="ctr" fontAlgn="auto">
              <a:spcBef>
                <a:spcPts val="0"/>
              </a:spcBef>
              <a:spcAft>
                <a:spcPts val="0"/>
              </a:spcAft>
            </a:pPr>
            <a:r>
              <a:rPr lang="en-US" sz="1600" dirty="0">
                <a:solidFill>
                  <a:srgbClr val="0070C0"/>
                </a:solidFill>
              </a:rPr>
              <a:t>(topology agnostic)</a:t>
            </a:r>
          </a:p>
        </p:txBody>
      </p:sp>
      <p:sp>
        <p:nvSpPr>
          <p:cNvPr id="84" name="Rectangle 83"/>
          <p:cNvSpPr/>
          <p:nvPr/>
        </p:nvSpPr>
        <p:spPr>
          <a:xfrm>
            <a:off x="2864075" y="5863908"/>
            <a:ext cx="2254456" cy="4939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6" rIns="0" bIns="45716" rtlCol="0" anchor="ctr"/>
          <a:lstStyle/>
          <a:p>
            <a:pPr algn="ctr" fontAlgn="auto">
              <a:spcBef>
                <a:spcPts val="0"/>
              </a:spcBef>
              <a:spcAft>
                <a:spcPts val="0"/>
              </a:spcAft>
            </a:pPr>
            <a:r>
              <a:rPr lang="en-US" sz="1600" dirty="0">
                <a:solidFill>
                  <a:srgbClr val="0070C0"/>
                </a:solidFill>
              </a:rPr>
              <a:t>High Availability</a:t>
            </a:r>
          </a:p>
        </p:txBody>
      </p:sp>
      <p:sp>
        <p:nvSpPr>
          <p:cNvPr id="86" name="Rectangle 85"/>
          <p:cNvSpPr/>
          <p:nvPr/>
        </p:nvSpPr>
        <p:spPr>
          <a:xfrm>
            <a:off x="5260439" y="5243797"/>
            <a:ext cx="2254456" cy="4939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6" rIns="0" bIns="45716" rtlCol="0" anchor="ctr"/>
          <a:lstStyle/>
          <a:p>
            <a:pPr algn="ctr" fontAlgn="auto">
              <a:spcBef>
                <a:spcPts val="0"/>
              </a:spcBef>
              <a:spcAft>
                <a:spcPts val="0"/>
              </a:spcAft>
            </a:pPr>
            <a:r>
              <a:rPr lang="en-US" sz="1600" dirty="0">
                <a:solidFill>
                  <a:srgbClr val="0070C0"/>
                </a:solidFill>
              </a:rPr>
              <a:t>Dynamic policy-based provisioning</a:t>
            </a:r>
          </a:p>
        </p:txBody>
      </p:sp>
      <p:sp>
        <p:nvSpPr>
          <p:cNvPr id="87" name="Rectangle 86"/>
          <p:cNvSpPr/>
          <p:nvPr/>
        </p:nvSpPr>
        <p:spPr>
          <a:xfrm>
            <a:off x="5260439" y="5863908"/>
            <a:ext cx="2254456" cy="493987"/>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5716" rIns="0" bIns="45716" rtlCol="0" anchor="ctr"/>
          <a:lstStyle/>
          <a:p>
            <a:pPr algn="ctr" fontAlgn="auto">
              <a:spcBef>
                <a:spcPts val="0"/>
              </a:spcBef>
              <a:spcAft>
                <a:spcPts val="0"/>
              </a:spcAft>
            </a:pPr>
            <a:r>
              <a:rPr lang="en-US" sz="1600" dirty="0">
                <a:solidFill>
                  <a:srgbClr val="0070C0"/>
                </a:solidFill>
              </a:rPr>
              <a:t>Mobility aware</a:t>
            </a:r>
          </a:p>
          <a:p>
            <a:pPr algn="ctr" fontAlgn="auto">
              <a:spcBef>
                <a:spcPts val="0"/>
              </a:spcBef>
              <a:spcAft>
                <a:spcPts val="0"/>
              </a:spcAft>
            </a:pPr>
            <a:r>
              <a:rPr lang="en-US" sz="1600" dirty="0">
                <a:solidFill>
                  <a:srgbClr val="0070C0"/>
                </a:solidFill>
              </a:rPr>
              <a:t>(</a:t>
            </a:r>
            <a:r>
              <a:rPr lang="en-US" sz="1400" dirty="0">
                <a:solidFill>
                  <a:srgbClr val="0070C0"/>
                </a:solidFill>
              </a:rPr>
              <a:t>policies </a:t>
            </a:r>
            <a:r>
              <a:rPr lang="en-US" sz="1400" dirty="0" smtClean="0">
                <a:solidFill>
                  <a:srgbClr val="0070C0"/>
                </a:solidFill>
              </a:rPr>
              <a:t>follow Migration</a:t>
            </a:r>
            <a:r>
              <a:rPr lang="en-US" sz="1600" dirty="0" smtClean="0">
                <a:solidFill>
                  <a:srgbClr val="0070C0"/>
                </a:solidFill>
              </a:rPr>
              <a:t>)</a:t>
            </a:r>
            <a:endParaRPr lang="en-US" sz="1600" dirty="0">
              <a:solidFill>
                <a:srgbClr val="0070C0"/>
              </a:solidFill>
            </a:endParaRPr>
          </a:p>
        </p:txBody>
      </p:sp>
      <p:pic>
        <p:nvPicPr>
          <p:cNvPr id="96" name="Picture 52" descr="Data_Center_Building.png"/>
          <p:cNvPicPr>
            <a:picLocks noChangeAspect="1"/>
          </p:cNvPicPr>
          <p:nvPr/>
        </p:nvPicPr>
        <p:blipFill>
          <a:blip r:embed="rId4" cstate="print"/>
          <a:srcRect/>
          <a:stretch>
            <a:fillRect/>
          </a:stretch>
        </p:blipFill>
        <p:spPr bwMode="auto">
          <a:xfrm>
            <a:off x="1103369" y="4582692"/>
            <a:ext cx="731217" cy="593661"/>
          </a:xfrm>
          <a:prstGeom prst="rect">
            <a:avLst/>
          </a:prstGeom>
          <a:noFill/>
          <a:ln w="9525">
            <a:noFill/>
            <a:miter lim="800000"/>
            <a:headEnd/>
            <a:tailEnd/>
          </a:ln>
        </p:spPr>
      </p:pic>
      <p:pic>
        <p:nvPicPr>
          <p:cNvPr id="97" name="Picture 52" descr="Data_Center_Building.png"/>
          <p:cNvPicPr>
            <a:picLocks noChangeAspect="1"/>
          </p:cNvPicPr>
          <p:nvPr/>
        </p:nvPicPr>
        <p:blipFill>
          <a:blip r:embed="rId4" cstate="print"/>
          <a:srcRect/>
          <a:stretch>
            <a:fillRect/>
          </a:stretch>
        </p:blipFill>
        <p:spPr bwMode="auto">
          <a:xfrm>
            <a:off x="2103534" y="4582692"/>
            <a:ext cx="731217" cy="593661"/>
          </a:xfrm>
          <a:prstGeom prst="rect">
            <a:avLst/>
          </a:prstGeom>
          <a:noFill/>
          <a:ln w="9525">
            <a:noFill/>
            <a:miter lim="800000"/>
            <a:headEnd/>
            <a:tailEnd/>
          </a:ln>
        </p:spPr>
      </p:pic>
      <p:pic>
        <p:nvPicPr>
          <p:cNvPr id="98" name="Picture 52" descr="Data_Center_Building.png"/>
          <p:cNvPicPr>
            <a:picLocks noChangeAspect="1"/>
          </p:cNvPicPr>
          <p:nvPr/>
        </p:nvPicPr>
        <p:blipFill>
          <a:blip r:embed="rId4" cstate="print"/>
          <a:srcRect/>
          <a:stretch>
            <a:fillRect/>
          </a:stretch>
        </p:blipFill>
        <p:spPr bwMode="auto">
          <a:xfrm>
            <a:off x="4188804" y="4582692"/>
            <a:ext cx="731217" cy="593661"/>
          </a:xfrm>
          <a:prstGeom prst="rect">
            <a:avLst/>
          </a:prstGeom>
          <a:noFill/>
          <a:ln w="9525">
            <a:noFill/>
            <a:miter lim="800000"/>
            <a:headEnd/>
            <a:tailEnd/>
          </a:ln>
        </p:spPr>
      </p:pic>
      <p:pic>
        <p:nvPicPr>
          <p:cNvPr id="100" name="Picture 52" descr="Data_Center_Building.png"/>
          <p:cNvPicPr>
            <a:picLocks noChangeAspect="1"/>
          </p:cNvPicPr>
          <p:nvPr/>
        </p:nvPicPr>
        <p:blipFill>
          <a:blip r:embed="rId4" cstate="print"/>
          <a:srcRect/>
          <a:stretch>
            <a:fillRect/>
          </a:stretch>
        </p:blipFill>
        <p:spPr bwMode="auto">
          <a:xfrm>
            <a:off x="5218862" y="4582692"/>
            <a:ext cx="731217" cy="593661"/>
          </a:xfrm>
          <a:prstGeom prst="rect">
            <a:avLst/>
          </a:prstGeom>
          <a:noFill/>
          <a:ln w="9525">
            <a:noFill/>
            <a:miter lim="800000"/>
            <a:headEnd/>
            <a:tailEnd/>
          </a:ln>
        </p:spPr>
      </p:pic>
      <p:pic>
        <p:nvPicPr>
          <p:cNvPr id="101" name="Picture 52" descr="Data_Center_Building.png"/>
          <p:cNvPicPr>
            <a:picLocks noChangeAspect="1"/>
          </p:cNvPicPr>
          <p:nvPr/>
        </p:nvPicPr>
        <p:blipFill>
          <a:blip r:embed="rId4" cstate="print"/>
          <a:srcRect/>
          <a:stretch>
            <a:fillRect/>
          </a:stretch>
        </p:blipFill>
        <p:spPr bwMode="auto">
          <a:xfrm>
            <a:off x="3117780" y="4582692"/>
            <a:ext cx="731217" cy="593661"/>
          </a:xfrm>
          <a:prstGeom prst="rect">
            <a:avLst/>
          </a:prstGeom>
          <a:noFill/>
          <a:ln w="9525">
            <a:noFill/>
            <a:miter lim="800000"/>
            <a:headEnd/>
            <a:tailEnd/>
          </a:ln>
        </p:spPr>
      </p:pic>
      <p:pic>
        <p:nvPicPr>
          <p:cNvPr id="102" name="Picture 52" descr="Data_Center_Building.png"/>
          <p:cNvPicPr>
            <a:picLocks noChangeAspect="1"/>
          </p:cNvPicPr>
          <p:nvPr/>
        </p:nvPicPr>
        <p:blipFill>
          <a:blip r:embed="rId4" cstate="print"/>
          <a:srcRect/>
          <a:stretch>
            <a:fillRect/>
          </a:stretch>
        </p:blipFill>
        <p:spPr bwMode="auto">
          <a:xfrm>
            <a:off x="6254130" y="4582692"/>
            <a:ext cx="731217" cy="593661"/>
          </a:xfrm>
          <a:prstGeom prst="rect">
            <a:avLst/>
          </a:prstGeom>
          <a:noFill/>
          <a:ln w="9525">
            <a:noFill/>
            <a:miter lim="800000"/>
            <a:headEnd/>
            <a:tailEnd/>
          </a:ln>
        </p:spPr>
      </p:pic>
      <p:sp>
        <p:nvSpPr>
          <p:cNvPr id="57" name="TextBox 56"/>
          <p:cNvSpPr txBox="1"/>
          <p:nvPr/>
        </p:nvSpPr>
        <p:spPr>
          <a:xfrm>
            <a:off x="5635886" y="6596389"/>
            <a:ext cx="2185195" cy="261602"/>
          </a:xfrm>
          <a:prstGeom prst="rect">
            <a:avLst/>
          </a:prstGeom>
          <a:noFill/>
        </p:spPr>
        <p:txBody>
          <a:bodyPr wrap="none" lIns="91431" tIns="45716" rIns="91431" bIns="45716" rtlCol="0">
            <a:spAutoFit/>
          </a:bodyPr>
          <a:lstStyle/>
          <a:p>
            <a:pPr fontAlgn="auto">
              <a:spcBef>
                <a:spcPts val="0"/>
              </a:spcBef>
              <a:spcAft>
                <a:spcPts val="0"/>
              </a:spcAft>
            </a:pPr>
            <a:r>
              <a:rPr lang="en-US" sz="1100" dirty="0" smtClean="0">
                <a:solidFill>
                  <a:srgbClr val="0096D6">
                    <a:lumMod val="50000"/>
                    <a:lumOff val="50000"/>
                  </a:srgbClr>
                </a:solidFill>
                <a:latin typeface="Arial"/>
                <a:ea typeface="+mn-ea"/>
              </a:rPr>
              <a:t>VSC: </a:t>
            </a:r>
            <a:r>
              <a:rPr lang="en-US" sz="1100" dirty="0">
                <a:solidFill>
                  <a:srgbClr val="0096D6">
                    <a:lumMod val="50000"/>
                    <a:lumOff val="50000"/>
                  </a:srgbClr>
                </a:solidFill>
                <a:latin typeface="Arial"/>
                <a:ea typeface="+mn-ea"/>
              </a:rPr>
              <a:t>Virtual </a:t>
            </a:r>
            <a:r>
              <a:rPr lang="en-US" sz="1100" dirty="0" smtClean="0">
                <a:solidFill>
                  <a:srgbClr val="0096D6">
                    <a:lumMod val="50000"/>
                    <a:lumOff val="50000"/>
                  </a:srgbClr>
                </a:solidFill>
                <a:latin typeface="Arial"/>
                <a:ea typeface="+mn-ea"/>
              </a:rPr>
              <a:t>Services Controller</a:t>
            </a:r>
            <a:endParaRPr lang="en-US" sz="1100" dirty="0">
              <a:solidFill>
                <a:srgbClr val="0096D6">
                  <a:lumMod val="50000"/>
                  <a:lumOff val="50000"/>
                </a:srgbClr>
              </a:solidFill>
              <a:latin typeface="Arial"/>
              <a:ea typeface="+mn-ea"/>
            </a:endParaRPr>
          </a:p>
        </p:txBody>
      </p:sp>
      <p:grpSp>
        <p:nvGrpSpPr>
          <p:cNvPr id="59" name="Group 58"/>
          <p:cNvGrpSpPr/>
          <p:nvPr/>
        </p:nvGrpSpPr>
        <p:grpSpPr>
          <a:xfrm>
            <a:off x="7812026" y="3429000"/>
            <a:ext cx="798574" cy="801486"/>
            <a:chOff x="9525000" y="1103414"/>
            <a:chExt cx="798574" cy="801486"/>
          </a:xfrm>
        </p:grpSpPr>
        <p:pic>
          <p:nvPicPr>
            <p:cNvPr id="60" name="Picture 5" descr="C:\srtg_current\templates\Kubrick Device Icons\Device_firewall_3130_default_256.png"/>
            <p:cNvPicPr>
              <a:picLocks noChangeAspect="1" noChangeArrowheads="1"/>
            </p:cNvPicPr>
            <p:nvPr/>
          </p:nvPicPr>
          <p:blipFill>
            <a:blip r:embed="rId5" cstate="print"/>
            <a:srcRect/>
            <a:stretch>
              <a:fillRect/>
            </a:stretch>
          </p:blipFill>
          <p:spPr bwMode="auto">
            <a:xfrm>
              <a:off x="9525000" y="1256096"/>
              <a:ext cx="599594" cy="648804"/>
            </a:xfrm>
            <a:prstGeom prst="rect">
              <a:avLst/>
            </a:prstGeom>
            <a:noFill/>
            <a:effectLst>
              <a:outerShdw blurRad="50800" dist="38100" dir="2700000" algn="tl" rotWithShape="0">
                <a:prstClr val="black">
                  <a:alpha val="40000"/>
                </a:prstClr>
              </a:outerShdw>
            </a:effectLst>
          </p:spPr>
        </p:pic>
        <p:pic>
          <p:nvPicPr>
            <p:cNvPr id="61" name="Picture 5" descr="C:\srtg_current\templates\Kubrick Device Icons\Device_firewall_3130_default_256.png"/>
            <p:cNvPicPr>
              <a:picLocks noChangeAspect="1" noChangeArrowheads="1"/>
            </p:cNvPicPr>
            <p:nvPr/>
          </p:nvPicPr>
          <p:blipFill>
            <a:blip r:embed="rId5" cstate="print"/>
            <a:srcRect/>
            <a:stretch>
              <a:fillRect/>
            </a:stretch>
          </p:blipFill>
          <p:spPr bwMode="auto">
            <a:xfrm>
              <a:off x="9723980" y="1103414"/>
              <a:ext cx="599594" cy="648804"/>
            </a:xfrm>
            <a:prstGeom prst="rect">
              <a:avLst/>
            </a:prstGeom>
            <a:noFill/>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6053736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left)">
                                      <p:cBhvr>
                                        <p:cTn id="11" dur="500"/>
                                        <p:tgtEl>
                                          <p:spTgt spid="83"/>
                                        </p:tgtEl>
                                      </p:cBhvr>
                                    </p:animEffect>
                                  </p:childTnLst>
                                </p:cTn>
                              </p:par>
                              <p:par>
                                <p:cTn id="12" presetID="22" presetClass="entr" presetSubtype="8" fill="hold" nodeType="withEffect">
                                  <p:stCondLst>
                                    <p:cond delay="0"/>
                                  </p:stCondLst>
                                  <p:childTnLst>
                                    <p:set>
                                      <p:cBhvr>
                                        <p:cTn id="13" dur="1" fill="hold">
                                          <p:stCondLst>
                                            <p:cond delay="0"/>
                                          </p:stCondLst>
                                        </p:cTn>
                                        <p:tgtEl>
                                          <p:spTgt spid="59"/>
                                        </p:tgtEl>
                                        <p:attrNameLst>
                                          <p:attrName>style.visibility</p:attrName>
                                        </p:attrNameLst>
                                      </p:cBhvr>
                                      <p:to>
                                        <p:strVal val="visible"/>
                                      </p:to>
                                    </p:set>
                                    <p:animEffect transition="in" filter="wipe(left)">
                                      <p:cBhvr>
                                        <p:cTn id="14" dur="500"/>
                                        <p:tgtEl>
                                          <p:spTgt spid="59"/>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dissolve">
                                      <p:cBhvr>
                                        <p:cTn id="17" dur="500"/>
                                        <p:tgtEl>
                                          <p:spTgt spid="85"/>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left)">
                                      <p:cBhvr>
                                        <p:cTn id="21" dur="500"/>
                                        <p:tgtEl>
                                          <p:spTgt spid="3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left)">
                                      <p:cBhvr>
                                        <p:cTn id="24" dur="500"/>
                                        <p:tgtEl>
                                          <p:spTgt spid="3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left)">
                                      <p:cBhvr>
                                        <p:cTn id="27" dur="500"/>
                                        <p:tgtEl>
                                          <p:spTgt spid="38"/>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dissolve">
                                      <p:cBhvr>
                                        <p:cTn id="30" dur="500"/>
                                        <p:tgtEl>
                                          <p:spTgt spid="80"/>
                                        </p:tgtEl>
                                      </p:cBhvr>
                                    </p:animEffect>
                                  </p:childTnLst>
                                  <p:subTnLst>
                                    <p:animClr clrSpc="rgb" dir="cw">
                                      <p:cBhvr override="childStyle">
                                        <p:cTn dur="1" fill="hold" display="0" masterRel="nextClick" afterEffect="1"/>
                                        <p:tgtEl>
                                          <p:spTgt spid="80"/>
                                        </p:tgtEl>
                                        <p:attrNameLst>
                                          <p:attrName>ppt_c</p:attrName>
                                        </p:attrNameLst>
                                      </p:cBhvr>
                                      <p:to>
                                        <a:srgbClr val="969696"/>
                                      </p:to>
                                    </p:animClr>
                                  </p:subTnLst>
                                </p:cTn>
                              </p:par>
                              <p:par>
                                <p:cTn id="31" presetID="9" presetClass="entr" presetSubtype="0" fill="hold" grpId="0"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dissolve">
                                      <p:cBhvr>
                                        <p:cTn id="33" dur="500"/>
                                        <p:tgtEl>
                                          <p:spTgt spid="82"/>
                                        </p:tgtEl>
                                      </p:cBhvr>
                                    </p:animEffect>
                                  </p:childTnLst>
                                  <p:subTnLst>
                                    <p:animClr clrSpc="rgb" dir="cw">
                                      <p:cBhvr override="childStyle">
                                        <p:cTn dur="1" fill="hold" display="0" masterRel="nextClick" afterEffect="1"/>
                                        <p:tgtEl>
                                          <p:spTgt spid="82"/>
                                        </p:tgtEl>
                                        <p:attrNameLst>
                                          <p:attrName>ppt_c</p:attrName>
                                        </p:attrNameLst>
                                      </p:cBhvr>
                                      <p:to>
                                        <a:srgbClr val="969696"/>
                                      </p:to>
                                    </p:animClr>
                                  </p:sub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dissolve">
                                      <p:cBhvr>
                                        <p:cTn id="38" dur="500"/>
                                        <p:tgtEl>
                                          <p:spTgt spid="81"/>
                                        </p:tgtEl>
                                      </p:cBhvr>
                                    </p:animEffect>
                                  </p:childTnLst>
                                  <p:subTnLst>
                                    <p:animClr clrSpc="rgb" dir="cw">
                                      <p:cBhvr override="childStyle">
                                        <p:cTn dur="1" fill="hold" display="0" masterRel="nextClick" afterEffect="1"/>
                                        <p:tgtEl>
                                          <p:spTgt spid="81"/>
                                        </p:tgtEl>
                                        <p:attrNameLst>
                                          <p:attrName>ppt_c</p:attrName>
                                        </p:attrNameLst>
                                      </p:cBhvr>
                                      <p:to>
                                        <a:srgbClr val="969696"/>
                                      </p:to>
                                    </p:animClr>
                                  </p:subTnLst>
                                </p:cTn>
                              </p:par>
                              <p:par>
                                <p:cTn id="39" presetID="9" presetClass="entr" presetSubtype="0" fill="hold" grpId="0" nodeType="with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dissolve">
                                      <p:cBhvr>
                                        <p:cTn id="41" dur="500"/>
                                        <p:tgtEl>
                                          <p:spTgt spid="84"/>
                                        </p:tgtEl>
                                      </p:cBhvr>
                                    </p:animEffect>
                                  </p:childTnLst>
                                  <p:subTnLst>
                                    <p:animClr clrSpc="rgb" dir="cw">
                                      <p:cBhvr override="childStyle">
                                        <p:cTn dur="1" fill="hold" display="0" masterRel="nextClick" afterEffect="1"/>
                                        <p:tgtEl>
                                          <p:spTgt spid="84"/>
                                        </p:tgtEl>
                                        <p:attrNameLst>
                                          <p:attrName>ppt_c</p:attrName>
                                        </p:attrNameLst>
                                      </p:cBhvr>
                                      <p:to>
                                        <a:srgbClr val="969696"/>
                                      </p:to>
                                    </p:animClr>
                                  </p:sub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dissolve">
                                      <p:cBhvr>
                                        <p:cTn id="46" dur="500"/>
                                        <p:tgtEl>
                                          <p:spTgt spid="86"/>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dissolve">
                                      <p:cBhvr>
                                        <p:cTn id="49" dur="500"/>
                                        <p:tgtEl>
                                          <p:spTgt spid="8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dissolve">
                                      <p:cBhvr>
                                        <p:cTn id="54" dur="500"/>
                                        <p:tgtEl>
                                          <p:spTgt spid="5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wipe(left)">
                                      <p:cBhvr>
                                        <p:cTn id="58" dur="500"/>
                                        <p:tgtEl>
                                          <p:spTgt spid="88"/>
                                        </p:tgtEl>
                                      </p:cBhvr>
                                    </p:animEffect>
                                  </p:childTnLst>
                                </p:cTn>
                              </p:par>
                            </p:childTnLst>
                          </p:cTn>
                        </p:par>
                      </p:childTnLst>
                    </p:cTn>
                  </p:par>
                  <p:par>
                    <p:cTn id="59" fill="hold">
                      <p:stCondLst>
                        <p:cond delay="indefinite"/>
                      </p:stCondLst>
                      <p:childTnLst>
                        <p:par>
                          <p:cTn id="60" fill="hold">
                            <p:stCondLst>
                              <p:cond delay="0"/>
                            </p:stCondLst>
                            <p:childTnLst>
                              <p:par>
                                <p:cTn id="61" presetID="63" presetClass="path" presetSubtype="0" accel="50000" decel="50000" fill="hold" grpId="1" nodeType="clickEffect">
                                  <p:stCondLst>
                                    <p:cond delay="0"/>
                                  </p:stCondLst>
                                  <p:childTnLst>
                                    <p:animMotion origin="layout" path="M -4.72222E-6 1.58455E-6 L 0.23056 1.58455E-6 " pathEditMode="relative" rAng="0" ptsTypes="AA">
                                      <p:cBhvr>
                                        <p:cTn id="62" dur="2000" fill="hold"/>
                                        <p:tgtEl>
                                          <p:spTgt spid="58"/>
                                        </p:tgtEl>
                                        <p:attrNameLst>
                                          <p:attrName>ppt_x</p:attrName>
                                          <p:attrName>ppt_y</p:attrName>
                                        </p:attrNameLst>
                                      </p:cBhvr>
                                      <p:rCtr x="115" y="0"/>
                                    </p:animMotion>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89"/>
                                        </p:tgtEl>
                                        <p:attrNameLst>
                                          <p:attrName>style.visibility</p:attrName>
                                        </p:attrNameLst>
                                      </p:cBhvr>
                                      <p:to>
                                        <p:strVal val="visible"/>
                                      </p:to>
                                    </p:set>
                                    <p:animEffect transition="in" filter="wipe(left)">
                                      <p:cBhvr>
                                        <p:cTn id="66" dur="500"/>
                                        <p:tgtEl>
                                          <p:spTgt spid="89"/>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dissolve">
                                      <p:cBhvr>
                                        <p:cTn id="71" dur="500"/>
                                        <p:tgtEl>
                                          <p:spTgt spid="42"/>
                                        </p:tgtEl>
                                      </p:cBhvr>
                                    </p:animEffect>
                                  </p:childTnLst>
                                </p:cTn>
                              </p:par>
                              <p:par>
                                <p:cTn id="72" presetID="9" presetClass="entr" presetSubtype="0" fill="hold"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dissolve">
                                      <p:cBhvr>
                                        <p:cTn id="74" dur="500"/>
                                        <p:tgtEl>
                                          <p:spTgt spid="45"/>
                                        </p:tgtEl>
                                      </p:cBhvr>
                                    </p:animEffect>
                                  </p:childTnLst>
                                </p:cTn>
                              </p:par>
                              <p:par>
                                <p:cTn id="75" presetID="9" presetClass="entr" presetSubtype="0" fill="hold" nodeType="with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dissolve">
                                      <p:cBhvr>
                                        <p:cTn id="77" dur="500"/>
                                        <p:tgtEl>
                                          <p:spTgt spid="73"/>
                                        </p:tgtEl>
                                      </p:cBhvr>
                                    </p:animEffect>
                                  </p:childTnLst>
                                </p:cTn>
                              </p:par>
                              <p:par>
                                <p:cTn id="78" presetID="9" presetClass="entr" presetSubtype="0" fill="hold"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dissolve">
                                      <p:cBhvr>
                                        <p:cTn id="80" dur="500"/>
                                        <p:tgtEl>
                                          <p:spTgt spid="43"/>
                                        </p:tgtEl>
                                      </p:cBhvr>
                                    </p:animEffect>
                                  </p:childTnLst>
                                </p:cTn>
                              </p:par>
                              <p:par>
                                <p:cTn id="81" presetID="9" presetClass="entr" presetSubtype="0" fill="hold" nodeType="with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dissolve">
                                      <p:cBhvr>
                                        <p:cTn id="83" dur="500"/>
                                        <p:tgtEl>
                                          <p:spTgt spid="44"/>
                                        </p:tgtEl>
                                      </p:cBhvr>
                                    </p:animEffect>
                                  </p:childTnLst>
                                </p:cTn>
                              </p:par>
                              <p:par>
                                <p:cTn id="84" presetID="9" presetClass="entr" presetSubtype="0" fill="hold" nodeType="with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dissolve">
                                      <p:cBhvr>
                                        <p:cTn id="86" dur="500"/>
                                        <p:tgtEl>
                                          <p:spTgt spid="71"/>
                                        </p:tgtEl>
                                      </p:cBhvr>
                                    </p:animEffect>
                                  </p:childTnLst>
                                </p:cTn>
                              </p:par>
                              <p:par>
                                <p:cTn id="87" presetID="9" presetClass="entr" presetSubtype="0"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dissolve">
                                      <p:cBhvr>
                                        <p:cTn id="8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37" grpId="0" animBg="1"/>
      <p:bldP spid="38" grpId="0" animBg="1"/>
      <p:bldP spid="39" grpId="0" animBg="1"/>
      <p:bldP spid="58" grpId="0" animBg="1"/>
      <p:bldP spid="58" grpId="1" animBg="1"/>
      <p:bldP spid="48" grpId="0" animBg="1"/>
      <p:bldP spid="85" grpId="0"/>
      <p:bldP spid="80" grpId="0" animBg="1"/>
      <p:bldP spid="81" grpId="0" animBg="1"/>
      <p:bldP spid="82" grpId="0" animBg="1"/>
      <p:bldP spid="84" grpId="0" animBg="1"/>
      <p:bldP spid="86" grpId="0" animBg="1"/>
      <p:bldP spid="87" grpId="0" animBg="1"/>
      <p:bldP spid="5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57201" y="2108554"/>
            <a:ext cx="1366787" cy="1122519"/>
          </a:xfrm>
          <a:prstGeom prst="rect">
            <a:avLst/>
          </a:prstGeom>
          <a:solidFill>
            <a:srgbClr val="FFD13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a:solidFill>
                <a:srgbClr val="FFFFFF"/>
              </a:solidFill>
            </a:endParaRPr>
          </a:p>
        </p:txBody>
      </p:sp>
      <p:sp>
        <p:nvSpPr>
          <p:cNvPr id="38" name="Rectangle 37"/>
          <p:cNvSpPr/>
          <p:nvPr/>
        </p:nvSpPr>
        <p:spPr>
          <a:xfrm>
            <a:off x="3931921" y="2108554"/>
            <a:ext cx="2107934" cy="1122519"/>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a:solidFill>
                <a:srgbClr val="FFFFFF"/>
              </a:solidFill>
            </a:endParaRPr>
          </a:p>
        </p:txBody>
      </p:sp>
      <p:sp>
        <p:nvSpPr>
          <p:cNvPr id="39" name="Rectangle 38"/>
          <p:cNvSpPr/>
          <p:nvPr/>
        </p:nvSpPr>
        <p:spPr>
          <a:xfrm>
            <a:off x="457209" y="1383003"/>
            <a:ext cx="2098309" cy="625642"/>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a:solidFill>
                <a:srgbClr val="FFFFFF"/>
              </a:solidFill>
            </a:endParaRPr>
          </a:p>
        </p:txBody>
      </p:sp>
      <p:sp>
        <p:nvSpPr>
          <p:cNvPr id="11" name="Rounded Rectangle 10"/>
          <p:cNvSpPr/>
          <p:nvPr/>
        </p:nvSpPr>
        <p:spPr>
          <a:xfrm>
            <a:off x="622533" y="3464509"/>
            <a:ext cx="6070023" cy="912899"/>
          </a:xfrm>
          <a:prstGeom prst="roundRect">
            <a:avLst/>
          </a:prstGeom>
          <a:solidFill>
            <a:srgbClr val="002060"/>
          </a:solidFill>
        </p:spPr>
        <p:style>
          <a:lnRef idx="3">
            <a:schemeClr val="lt1"/>
          </a:lnRef>
          <a:fillRef idx="1">
            <a:schemeClr val="accent1"/>
          </a:fillRef>
          <a:effectRef idx="1">
            <a:schemeClr val="accent1"/>
          </a:effectRef>
          <a:fontRef idx="minor">
            <a:schemeClr val="lt1"/>
          </a:fontRef>
        </p:style>
        <p:txBody>
          <a:bodyPr lIns="91431" tIns="45716" rIns="91431" bIns="45716" rtlCol="0" anchor="ctr"/>
          <a:lstStyle/>
          <a:p>
            <a:pPr algn="ctr" fontAlgn="auto">
              <a:spcBef>
                <a:spcPts val="0"/>
              </a:spcBef>
              <a:spcAft>
                <a:spcPts val="0"/>
              </a:spcAft>
            </a:pPr>
            <a:r>
              <a:rPr lang="en-US" b="1" dirty="0" smtClean="0">
                <a:solidFill>
                  <a:srgbClr val="FFFFFF"/>
                </a:solidFill>
              </a:rPr>
              <a:t>Nexus 1000V</a:t>
            </a:r>
          </a:p>
          <a:p>
            <a:pPr algn="ctr" fontAlgn="auto">
              <a:spcBef>
                <a:spcPts val="0"/>
              </a:spcBef>
              <a:spcAft>
                <a:spcPts val="0"/>
              </a:spcAft>
            </a:pPr>
            <a:r>
              <a:rPr lang="en-US" sz="1400" b="1" dirty="0">
                <a:solidFill>
                  <a:srgbClr val="FFFFFF"/>
                </a:solidFill>
              </a:rPr>
              <a:t>Distributed Virtual Switch</a:t>
            </a:r>
            <a:r>
              <a:rPr lang="en-US" b="1" dirty="0" smtClean="0">
                <a:solidFill>
                  <a:srgbClr val="FFFFFF"/>
                </a:solidFill>
              </a:rPr>
              <a:t> </a:t>
            </a:r>
            <a:endParaRPr lang="en-US" b="1" dirty="0">
              <a:solidFill>
                <a:srgbClr val="FFFFFF"/>
              </a:solidFill>
            </a:endParaRPr>
          </a:p>
        </p:txBody>
      </p:sp>
      <p:sp>
        <p:nvSpPr>
          <p:cNvPr id="25" name="Rounded Rectangle 24"/>
          <p:cNvSpPr/>
          <p:nvPr/>
        </p:nvSpPr>
        <p:spPr>
          <a:xfrm>
            <a:off x="614507"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1" name="Rounded Rectangle 50"/>
          <p:cNvSpPr/>
          <p:nvPr/>
        </p:nvSpPr>
        <p:spPr>
          <a:xfrm>
            <a:off x="1296690"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2" name="Rounded Rectangle 51"/>
          <p:cNvSpPr/>
          <p:nvPr/>
        </p:nvSpPr>
        <p:spPr>
          <a:xfrm>
            <a:off x="1978872"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3" name="Rounded Rectangle 52"/>
          <p:cNvSpPr/>
          <p:nvPr/>
        </p:nvSpPr>
        <p:spPr>
          <a:xfrm>
            <a:off x="614507" y="218925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5" name="Rounded Rectangle 54"/>
          <p:cNvSpPr/>
          <p:nvPr/>
        </p:nvSpPr>
        <p:spPr>
          <a:xfrm>
            <a:off x="1978872" y="218925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6" name="Rounded Rectangle 55"/>
          <p:cNvSpPr/>
          <p:nvPr/>
        </p:nvSpPr>
        <p:spPr>
          <a:xfrm>
            <a:off x="614507" y="156451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62" name="Rounded Rectangle 61"/>
          <p:cNvSpPr/>
          <p:nvPr/>
        </p:nvSpPr>
        <p:spPr>
          <a:xfrm>
            <a:off x="2719776"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63" name="Rounded Rectangle 62"/>
          <p:cNvSpPr/>
          <p:nvPr/>
        </p:nvSpPr>
        <p:spPr>
          <a:xfrm>
            <a:off x="3401960"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64" name="Rounded Rectangle 63"/>
          <p:cNvSpPr/>
          <p:nvPr/>
        </p:nvSpPr>
        <p:spPr>
          <a:xfrm>
            <a:off x="4084142"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67" name="Rounded Rectangle 66"/>
          <p:cNvSpPr/>
          <p:nvPr/>
        </p:nvSpPr>
        <p:spPr>
          <a:xfrm>
            <a:off x="4084142" y="218925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69" name="Rounded Rectangle 68"/>
          <p:cNvSpPr/>
          <p:nvPr/>
        </p:nvSpPr>
        <p:spPr>
          <a:xfrm>
            <a:off x="4825046" y="156451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4" name="Rounded Rectangle 73"/>
          <p:cNvSpPr/>
          <p:nvPr/>
        </p:nvSpPr>
        <p:spPr>
          <a:xfrm>
            <a:off x="4825046"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5" name="Rounded Rectangle 74"/>
          <p:cNvSpPr/>
          <p:nvPr/>
        </p:nvSpPr>
        <p:spPr>
          <a:xfrm>
            <a:off x="5507228"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6" name="Rounded Rectangle 75"/>
          <p:cNvSpPr/>
          <p:nvPr/>
        </p:nvSpPr>
        <p:spPr>
          <a:xfrm>
            <a:off x="6189410"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7" name="Rounded Rectangle 76"/>
          <p:cNvSpPr/>
          <p:nvPr/>
        </p:nvSpPr>
        <p:spPr>
          <a:xfrm>
            <a:off x="4825046" y="218925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8" name="Rounded Rectangle 77"/>
          <p:cNvSpPr/>
          <p:nvPr/>
        </p:nvSpPr>
        <p:spPr>
          <a:xfrm>
            <a:off x="5507228" y="218925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9" name="Rounded Rectangle 78"/>
          <p:cNvSpPr/>
          <p:nvPr/>
        </p:nvSpPr>
        <p:spPr>
          <a:xfrm>
            <a:off x="6189410" y="218925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99" name="Rounded Rectangle 98"/>
          <p:cNvSpPr/>
          <p:nvPr/>
        </p:nvSpPr>
        <p:spPr>
          <a:xfrm>
            <a:off x="2719776" y="218925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8" name="Rounded Rectangle 57"/>
          <p:cNvSpPr/>
          <p:nvPr/>
        </p:nvSpPr>
        <p:spPr>
          <a:xfrm>
            <a:off x="1978872" y="156451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48" name="Rounded Rectangle 47"/>
          <p:cNvSpPr/>
          <p:nvPr/>
        </p:nvSpPr>
        <p:spPr>
          <a:xfrm>
            <a:off x="5030892" y="3698665"/>
            <a:ext cx="1409586" cy="418809"/>
          </a:xfrm>
          <a:prstGeom prst="roundRect">
            <a:avLst/>
          </a:prstGeom>
        </p:spPr>
        <p:style>
          <a:lnRef idx="1">
            <a:schemeClr val="accent2"/>
          </a:lnRef>
          <a:fillRef idx="3">
            <a:schemeClr val="accent2"/>
          </a:fillRef>
          <a:effectRef idx="2">
            <a:schemeClr val="accent2"/>
          </a:effectRef>
          <a:fontRef idx="minor">
            <a:schemeClr val="lt1"/>
          </a:fontRef>
        </p:style>
        <p:txBody>
          <a:bodyPr lIns="0" tIns="45716" rIns="0" bIns="45716" rtlCol="0" anchor="ctr"/>
          <a:lstStyle/>
          <a:p>
            <a:pPr algn="ctr" fontAlgn="auto">
              <a:spcBef>
                <a:spcPts val="0"/>
              </a:spcBef>
              <a:spcAft>
                <a:spcPts val="0"/>
              </a:spcAft>
            </a:pPr>
            <a:r>
              <a:rPr lang="en-US" sz="1200" b="1" dirty="0" err="1">
                <a:solidFill>
                  <a:srgbClr val="FFFFFF"/>
                </a:solidFill>
              </a:rPr>
              <a:t>vPath</a:t>
            </a:r>
            <a:endParaRPr lang="en-US" sz="1200" b="1" dirty="0">
              <a:solidFill>
                <a:srgbClr val="FFFFFF"/>
              </a:solidFill>
            </a:endParaRPr>
          </a:p>
        </p:txBody>
      </p:sp>
      <p:cxnSp>
        <p:nvCxnSpPr>
          <p:cNvPr id="83" name="Straight Connector 82"/>
          <p:cNvCxnSpPr/>
          <p:nvPr/>
        </p:nvCxnSpPr>
        <p:spPr>
          <a:xfrm>
            <a:off x="6692565" y="3892980"/>
            <a:ext cx="1023490" cy="1649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121674" y="4992299"/>
            <a:ext cx="800894" cy="427150"/>
          </a:xfrm>
          <a:prstGeom prst="line">
            <a:avLst/>
          </a:prstGeom>
          <a:ln w="38100" cap="flat" cmpd="sng" algn="ctr">
            <a:solidFill>
              <a:srgbClr val="BFBFB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43" name="Picture 13" descr="ICON_Storage_1up_Q308.png"/>
          <p:cNvPicPr>
            <a:picLocks noChangeAspect="1"/>
          </p:cNvPicPr>
          <p:nvPr/>
        </p:nvPicPr>
        <p:blipFill>
          <a:blip r:embed="rId2" cstate="screen"/>
          <a:srcRect/>
          <a:stretch>
            <a:fillRect/>
          </a:stretch>
        </p:blipFill>
        <p:spPr bwMode="auto">
          <a:xfrm>
            <a:off x="7504406" y="4942404"/>
            <a:ext cx="781050" cy="954088"/>
          </a:xfrm>
          <a:prstGeom prst="rect">
            <a:avLst/>
          </a:prstGeom>
          <a:noFill/>
          <a:ln w="9525">
            <a:noFill/>
            <a:miter lim="800000"/>
            <a:headEnd/>
            <a:tailEnd/>
          </a:ln>
        </p:spPr>
      </p:pic>
      <p:sp>
        <p:nvSpPr>
          <p:cNvPr id="44" name="TextBox 43"/>
          <p:cNvSpPr txBox="1"/>
          <p:nvPr/>
        </p:nvSpPr>
        <p:spPr>
          <a:xfrm>
            <a:off x="7018346" y="5896492"/>
            <a:ext cx="1695449" cy="369324"/>
          </a:xfrm>
          <a:prstGeom prst="rect">
            <a:avLst/>
          </a:prstGeom>
          <a:noFill/>
        </p:spPr>
        <p:txBody>
          <a:bodyPr wrap="square" lIns="91431" tIns="45716" rIns="91431" bIns="45716" rtlCol="0">
            <a:spAutoFit/>
          </a:bodyPr>
          <a:lstStyle/>
          <a:p>
            <a:pPr algn="ctr" fontAlgn="auto">
              <a:spcBef>
                <a:spcPts val="0"/>
              </a:spcBef>
              <a:spcAft>
                <a:spcPts val="0"/>
              </a:spcAft>
            </a:pPr>
            <a:r>
              <a:rPr lang="en-US" dirty="0" smtClean="0">
                <a:solidFill>
                  <a:srgbClr val="0096D6"/>
                </a:solidFill>
                <a:latin typeface="Arial"/>
                <a:ea typeface="+mn-ea"/>
              </a:rPr>
              <a:t>Log/Audit</a:t>
            </a:r>
            <a:endParaRPr lang="en-US" dirty="0">
              <a:solidFill>
                <a:srgbClr val="0096D6"/>
              </a:solidFill>
              <a:latin typeface="Arial"/>
              <a:ea typeface="+mn-ea"/>
            </a:endParaRPr>
          </a:p>
        </p:txBody>
      </p:sp>
      <p:pic>
        <p:nvPicPr>
          <p:cNvPr id="49" name="Picture 27" descr="ICON_Cloud_Q308"/>
          <p:cNvPicPr>
            <a:picLocks noChangeAspect="1" noChangeArrowheads="1"/>
          </p:cNvPicPr>
          <p:nvPr/>
        </p:nvPicPr>
        <p:blipFill>
          <a:blip r:embed="rId3" cstate="screen"/>
          <a:srcRect/>
          <a:stretch>
            <a:fillRect/>
          </a:stretch>
        </p:blipFill>
        <p:spPr bwMode="auto">
          <a:xfrm>
            <a:off x="2329913" y="4186703"/>
            <a:ext cx="1601788" cy="1019175"/>
          </a:xfrm>
          <a:prstGeom prst="rect">
            <a:avLst/>
          </a:prstGeom>
          <a:noFill/>
          <a:ln w="9525">
            <a:noFill/>
            <a:miter lim="800000"/>
            <a:headEnd/>
            <a:tailEnd/>
          </a:ln>
        </p:spPr>
      </p:pic>
      <p:pic>
        <p:nvPicPr>
          <p:cNvPr id="50" name="Picture 40" descr="ICON_Laptop_Q308"/>
          <p:cNvPicPr>
            <a:picLocks noChangeAspect="1" noChangeArrowheads="1"/>
          </p:cNvPicPr>
          <p:nvPr/>
        </p:nvPicPr>
        <p:blipFill>
          <a:blip r:embed="rId4" cstate="screen"/>
          <a:srcRect/>
          <a:stretch>
            <a:fillRect/>
          </a:stretch>
        </p:blipFill>
        <p:spPr bwMode="auto">
          <a:xfrm>
            <a:off x="1174212" y="4797089"/>
            <a:ext cx="1155700" cy="1266825"/>
          </a:xfrm>
          <a:prstGeom prst="rect">
            <a:avLst/>
          </a:prstGeom>
          <a:noFill/>
          <a:ln w="9525">
            <a:noFill/>
            <a:miter lim="800000"/>
            <a:headEnd/>
            <a:tailEnd/>
          </a:ln>
        </p:spPr>
      </p:pic>
      <p:sp>
        <p:nvSpPr>
          <p:cNvPr id="54" name="Freeform 53"/>
          <p:cNvSpPr/>
          <p:nvPr/>
        </p:nvSpPr>
        <p:spPr>
          <a:xfrm rot="350415">
            <a:off x="2664653" y="4017235"/>
            <a:ext cx="2612915" cy="1644848"/>
          </a:xfrm>
          <a:custGeom>
            <a:avLst/>
            <a:gdLst>
              <a:gd name="connsiteX0" fmla="*/ 0 w 1611489"/>
              <a:gd name="connsiteY0" fmla="*/ 1253067 h 1253067"/>
              <a:gd name="connsiteX1" fmla="*/ 1371600 w 1611489"/>
              <a:gd name="connsiteY1" fmla="*/ 880534 h 1253067"/>
              <a:gd name="connsiteX2" fmla="*/ 1439334 w 1611489"/>
              <a:gd name="connsiteY2" fmla="*/ 0 h 1253067"/>
            </a:gdLst>
            <a:ahLst/>
            <a:cxnLst>
              <a:cxn ang="0">
                <a:pos x="connsiteX0" y="connsiteY0"/>
              </a:cxn>
              <a:cxn ang="0">
                <a:pos x="connsiteX1" y="connsiteY1"/>
              </a:cxn>
              <a:cxn ang="0">
                <a:pos x="connsiteX2" y="connsiteY2"/>
              </a:cxn>
            </a:cxnLst>
            <a:rect l="l" t="t" r="r" b="b"/>
            <a:pathLst>
              <a:path w="1611489" h="1253067">
                <a:moveTo>
                  <a:pt x="0" y="1253067"/>
                </a:moveTo>
                <a:cubicBezTo>
                  <a:pt x="565855" y="1171222"/>
                  <a:pt x="1131711" y="1089378"/>
                  <a:pt x="1371600" y="880534"/>
                </a:cubicBezTo>
                <a:cubicBezTo>
                  <a:pt x="1611489" y="671690"/>
                  <a:pt x="1439334" y="0"/>
                  <a:pt x="1439334" y="0"/>
                </a:cubicBezTo>
              </a:path>
            </a:pathLst>
          </a:custGeom>
          <a:ln w="38100" cap="flat" cmpd="sng" algn="ctr">
            <a:solidFill>
              <a:srgbClr val="68B442"/>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txBody>
          <a:bodyPr lIns="91431" tIns="45716" rIns="91431" bIns="45716" rtlCol="0" anchor="ctr"/>
          <a:lstStyle/>
          <a:p>
            <a:pPr algn="ctr" fontAlgn="auto">
              <a:spcBef>
                <a:spcPts val="0"/>
              </a:spcBef>
              <a:spcAft>
                <a:spcPts val="0"/>
              </a:spcAft>
            </a:pPr>
            <a:endParaRPr lang="en-US">
              <a:solidFill>
                <a:srgbClr val="0096D6"/>
              </a:solidFill>
            </a:endParaRPr>
          </a:p>
        </p:txBody>
      </p:sp>
      <p:sp>
        <p:nvSpPr>
          <p:cNvPr id="68" name="TextBox 67"/>
          <p:cNvSpPr txBox="1"/>
          <p:nvPr/>
        </p:nvSpPr>
        <p:spPr>
          <a:xfrm>
            <a:off x="2770170" y="5622185"/>
            <a:ext cx="2598725" cy="646323"/>
          </a:xfrm>
          <a:prstGeom prst="rect">
            <a:avLst/>
          </a:prstGeom>
          <a:noFill/>
        </p:spPr>
        <p:txBody>
          <a:bodyPr wrap="square" lIns="91431" tIns="45716" rIns="91431" bIns="45716" rtlCol="0">
            <a:spAutoFit/>
          </a:bodyPr>
          <a:lstStyle/>
          <a:p>
            <a:pPr fontAlgn="auto">
              <a:spcBef>
                <a:spcPts val="0"/>
              </a:spcBef>
              <a:spcAft>
                <a:spcPts val="0"/>
              </a:spcAft>
            </a:pPr>
            <a:r>
              <a:rPr lang="en-US" dirty="0" smtClean="0">
                <a:solidFill>
                  <a:srgbClr val="68B442"/>
                </a:solidFill>
                <a:latin typeface="Arial"/>
                <a:ea typeface="+mn-ea"/>
              </a:rPr>
              <a:t>Initial Packet </a:t>
            </a:r>
            <a:br>
              <a:rPr lang="en-US" dirty="0" smtClean="0">
                <a:solidFill>
                  <a:srgbClr val="68B442"/>
                </a:solidFill>
                <a:latin typeface="Arial"/>
                <a:ea typeface="+mn-ea"/>
              </a:rPr>
            </a:br>
            <a:r>
              <a:rPr lang="en-US" dirty="0" smtClean="0">
                <a:solidFill>
                  <a:srgbClr val="68B442"/>
                </a:solidFill>
                <a:latin typeface="Arial"/>
                <a:ea typeface="+mn-ea"/>
              </a:rPr>
              <a:t>Flow</a:t>
            </a:r>
            <a:endParaRPr lang="en-US" dirty="0">
              <a:solidFill>
                <a:srgbClr val="68B442"/>
              </a:solidFill>
              <a:latin typeface="Arial"/>
              <a:ea typeface="+mn-ea"/>
            </a:endParaRPr>
          </a:p>
        </p:txBody>
      </p:sp>
      <p:sp>
        <p:nvSpPr>
          <p:cNvPr id="85" name="TextBox 84"/>
          <p:cNvSpPr txBox="1"/>
          <p:nvPr/>
        </p:nvSpPr>
        <p:spPr>
          <a:xfrm>
            <a:off x="7204310" y="2969467"/>
            <a:ext cx="1695449" cy="523212"/>
          </a:xfrm>
          <a:prstGeom prst="rect">
            <a:avLst/>
          </a:prstGeom>
          <a:noFill/>
        </p:spPr>
        <p:txBody>
          <a:bodyPr wrap="square" lIns="91431" tIns="45716" rIns="91431" bIns="45716" rtlCol="0">
            <a:spAutoFit/>
          </a:bodyPr>
          <a:lstStyle/>
          <a:p>
            <a:pPr fontAlgn="auto">
              <a:spcBef>
                <a:spcPts val="0"/>
              </a:spcBef>
              <a:spcAft>
                <a:spcPts val="0"/>
              </a:spcAft>
            </a:pPr>
            <a:r>
              <a:rPr lang="en-US" sz="1400" b="1" dirty="0" smtClean="0">
                <a:solidFill>
                  <a:schemeClr val="bg1">
                    <a:lumMod val="50000"/>
                  </a:schemeClr>
                </a:solidFill>
                <a:latin typeface="Arial"/>
                <a:ea typeface="+mn-ea"/>
              </a:rPr>
              <a:t>Virtual Security Gateway (</a:t>
            </a:r>
            <a:r>
              <a:rPr lang="en-US" sz="1400" b="1" dirty="0" err="1" smtClean="0">
                <a:solidFill>
                  <a:schemeClr val="bg1">
                    <a:lumMod val="50000"/>
                  </a:schemeClr>
                </a:solidFill>
                <a:latin typeface="Arial"/>
                <a:ea typeface="+mn-ea"/>
              </a:rPr>
              <a:t>VSG</a:t>
            </a:r>
            <a:r>
              <a:rPr lang="en-US" sz="1400" b="1" dirty="0" smtClean="0">
                <a:solidFill>
                  <a:schemeClr val="bg1">
                    <a:lumMod val="50000"/>
                  </a:schemeClr>
                </a:solidFill>
                <a:latin typeface="Arial"/>
                <a:ea typeface="+mn-ea"/>
              </a:rPr>
              <a:t>)* </a:t>
            </a:r>
            <a:endParaRPr lang="en-US" sz="1400" b="1" dirty="0">
              <a:solidFill>
                <a:schemeClr val="bg1">
                  <a:lumMod val="50000"/>
                </a:schemeClr>
              </a:solidFill>
              <a:latin typeface="Arial"/>
              <a:ea typeface="+mn-ea"/>
            </a:endParaRPr>
          </a:p>
        </p:txBody>
      </p:sp>
      <p:sp>
        <p:nvSpPr>
          <p:cNvPr id="65" name="Oval 64"/>
          <p:cNvSpPr/>
          <p:nvPr/>
        </p:nvSpPr>
        <p:spPr>
          <a:xfrm>
            <a:off x="2521442" y="5780384"/>
            <a:ext cx="243646" cy="297711"/>
          </a:xfrm>
          <a:prstGeom prst="ellipse">
            <a:avLst/>
          </a:prstGeom>
          <a:solidFill>
            <a:schemeClr val="bg1">
              <a:lumMod val="50000"/>
            </a:schemeClr>
          </a:solidFill>
          <a:ln w="19050">
            <a:solidFill>
              <a:srgbClr val="68B442"/>
            </a:solidFill>
          </a:ln>
        </p:spPr>
        <p:style>
          <a:lnRef idx="1">
            <a:schemeClr val="accent4"/>
          </a:lnRef>
          <a:fillRef idx="3">
            <a:schemeClr val="accent4"/>
          </a:fillRef>
          <a:effectRef idx="2">
            <a:schemeClr val="accent4"/>
          </a:effectRef>
          <a:fontRef idx="minor">
            <a:schemeClr val="lt1"/>
          </a:fontRef>
        </p:style>
        <p:txBody>
          <a:bodyPr lIns="91431" tIns="45716" rIns="91431" bIns="45716" rtlCol="0" anchor="ctr"/>
          <a:lstStyle/>
          <a:p>
            <a:pPr algn="ctr" fontAlgn="auto">
              <a:spcBef>
                <a:spcPts val="0"/>
              </a:spcBef>
              <a:spcAft>
                <a:spcPts val="0"/>
              </a:spcAft>
            </a:pPr>
            <a:r>
              <a:rPr lang="en-US" sz="1400" b="1" dirty="0">
                <a:solidFill>
                  <a:schemeClr val="bg1"/>
                </a:solidFill>
              </a:rPr>
              <a:t>1</a:t>
            </a:r>
          </a:p>
        </p:txBody>
      </p:sp>
      <p:sp>
        <p:nvSpPr>
          <p:cNvPr id="46" name="Freeform 45"/>
          <p:cNvSpPr/>
          <p:nvPr/>
        </p:nvSpPr>
        <p:spPr>
          <a:xfrm rot="465357">
            <a:off x="5051661" y="4111574"/>
            <a:ext cx="2657724" cy="1513050"/>
          </a:xfrm>
          <a:custGeom>
            <a:avLst/>
            <a:gdLst>
              <a:gd name="connsiteX0" fmla="*/ 0 w 3645648"/>
              <a:gd name="connsiteY0" fmla="*/ 59765 h 1205255"/>
              <a:gd name="connsiteX1" fmla="*/ 1538942 w 3645648"/>
              <a:gd name="connsiteY1" fmla="*/ 1195294 h 1205255"/>
              <a:gd name="connsiteX2" fmla="*/ 3645648 w 3645648"/>
              <a:gd name="connsiteY2" fmla="*/ 0 h 1205255"/>
            </a:gdLst>
            <a:ahLst/>
            <a:cxnLst>
              <a:cxn ang="0">
                <a:pos x="connsiteX0" y="connsiteY0"/>
              </a:cxn>
              <a:cxn ang="0">
                <a:pos x="connsiteX1" y="connsiteY1"/>
              </a:cxn>
              <a:cxn ang="0">
                <a:pos x="connsiteX2" y="connsiteY2"/>
              </a:cxn>
            </a:cxnLst>
            <a:rect l="l" t="t" r="r" b="b"/>
            <a:pathLst>
              <a:path w="3645648" h="1205255">
                <a:moveTo>
                  <a:pt x="0" y="59765"/>
                </a:moveTo>
                <a:cubicBezTo>
                  <a:pt x="465667" y="632510"/>
                  <a:pt x="931334" y="1205255"/>
                  <a:pt x="1538942" y="1195294"/>
                </a:cubicBezTo>
                <a:cubicBezTo>
                  <a:pt x="2146550" y="1185333"/>
                  <a:pt x="3645648" y="0"/>
                  <a:pt x="3645648" y="0"/>
                </a:cubicBezTo>
              </a:path>
            </a:pathLst>
          </a:custGeom>
          <a:ln w="38100" cap="flat" cmpd="sng" algn="ctr">
            <a:solidFill>
              <a:srgbClr val="68B442"/>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txBody>
          <a:bodyPr lIns="91431" tIns="45716" rIns="91431" bIns="45716" rtlCol="0" anchor="ctr"/>
          <a:lstStyle/>
          <a:p>
            <a:pPr algn="ctr" fontAlgn="auto">
              <a:spcBef>
                <a:spcPts val="0"/>
              </a:spcBef>
              <a:spcAft>
                <a:spcPts val="0"/>
              </a:spcAft>
            </a:pPr>
            <a:endParaRPr lang="en-US">
              <a:solidFill>
                <a:srgbClr val="0096D6"/>
              </a:solidFill>
            </a:endParaRPr>
          </a:p>
        </p:txBody>
      </p:sp>
      <p:sp>
        <p:nvSpPr>
          <p:cNvPr id="47" name="TextBox 46"/>
          <p:cNvSpPr txBox="1"/>
          <p:nvPr/>
        </p:nvSpPr>
        <p:spPr>
          <a:xfrm>
            <a:off x="5042458" y="5576398"/>
            <a:ext cx="2263963" cy="646323"/>
          </a:xfrm>
          <a:prstGeom prst="rect">
            <a:avLst/>
          </a:prstGeom>
          <a:noFill/>
        </p:spPr>
        <p:txBody>
          <a:bodyPr wrap="square" lIns="91431" tIns="45716" rIns="91431" bIns="45716" rtlCol="0">
            <a:spAutoFit/>
          </a:bodyPr>
          <a:lstStyle/>
          <a:p>
            <a:pPr fontAlgn="auto">
              <a:spcBef>
                <a:spcPts val="0"/>
              </a:spcBef>
              <a:spcAft>
                <a:spcPts val="0"/>
              </a:spcAft>
            </a:pPr>
            <a:r>
              <a:rPr lang="en-US" dirty="0" smtClean="0">
                <a:solidFill>
                  <a:srgbClr val="68B442"/>
                </a:solidFill>
                <a:latin typeface="Arial"/>
                <a:ea typeface="+mn-ea"/>
              </a:rPr>
              <a:t>Flow Access Control</a:t>
            </a:r>
          </a:p>
          <a:p>
            <a:pPr fontAlgn="auto">
              <a:spcBef>
                <a:spcPts val="0"/>
              </a:spcBef>
              <a:spcAft>
                <a:spcPts val="0"/>
              </a:spcAft>
            </a:pPr>
            <a:r>
              <a:rPr lang="en-US" dirty="0" smtClean="0">
                <a:solidFill>
                  <a:srgbClr val="68B442"/>
                </a:solidFill>
                <a:latin typeface="Arial"/>
                <a:ea typeface="+mn-ea"/>
              </a:rPr>
              <a:t>(policy evaluation)</a:t>
            </a:r>
            <a:endParaRPr lang="en-US" dirty="0">
              <a:solidFill>
                <a:srgbClr val="68B442"/>
              </a:solidFill>
              <a:latin typeface="Arial"/>
              <a:ea typeface="+mn-ea"/>
            </a:endParaRPr>
          </a:p>
        </p:txBody>
      </p:sp>
      <p:sp>
        <p:nvSpPr>
          <p:cNvPr id="57" name="Oval 56"/>
          <p:cNvSpPr/>
          <p:nvPr/>
        </p:nvSpPr>
        <p:spPr>
          <a:xfrm>
            <a:off x="4845260" y="5613808"/>
            <a:ext cx="243646" cy="297711"/>
          </a:xfrm>
          <a:prstGeom prst="ellipse">
            <a:avLst/>
          </a:prstGeom>
          <a:solidFill>
            <a:schemeClr val="bg1">
              <a:lumMod val="50000"/>
            </a:schemeClr>
          </a:solidFill>
          <a:ln w="19050">
            <a:solidFill>
              <a:srgbClr val="68B442"/>
            </a:solidFill>
          </a:ln>
        </p:spPr>
        <p:style>
          <a:lnRef idx="1">
            <a:schemeClr val="accent4"/>
          </a:lnRef>
          <a:fillRef idx="3">
            <a:schemeClr val="accent4"/>
          </a:fillRef>
          <a:effectRef idx="2">
            <a:schemeClr val="accent4"/>
          </a:effectRef>
          <a:fontRef idx="minor">
            <a:schemeClr val="lt1"/>
          </a:fontRef>
        </p:style>
        <p:txBody>
          <a:bodyPr lIns="91431" tIns="45716" rIns="91431" bIns="45716" rtlCol="0" anchor="ctr"/>
          <a:lstStyle/>
          <a:p>
            <a:pPr algn="ctr" fontAlgn="auto">
              <a:spcBef>
                <a:spcPts val="0"/>
              </a:spcBef>
              <a:spcAft>
                <a:spcPts val="0"/>
              </a:spcAft>
            </a:pPr>
            <a:r>
              <a:rPr lang="en-US" sz="1400" b="1" dirty="0">
                <a:solidFill>
                  <a:schemeClr val="bg1"/>
                </a:solidFill>
              </a:rPr>
              <a:t>2</a:t>
            </a:r>
          </a:p>
        </p:txBody>
      </p:sp>
      <p:sp>
        <p:nvSpPr>
          <p:cNvPr id="59" name="Freeform 58"/>
          <p:cNvSpPr/>
          <p:nvPr/>
        </p:nvSpPr>
        <p:spPr>
          <a:xfrm>
            <a:off x="6312343" y="4024506"/>
            <a:ext cx="1168514" cy="595157"/>
          </a:xfrm>
          <a:custGeom>
            <a:avLst/>
            <a:gdLst>
              <a:gd name="connsiteX0" fmla="*/ 1299882 w 1299882"/>
              <a:gd name="connsiteY0" fmla="*/ 0 h 595157"/>
              <a:gd name="connsiteX1" fmla="*/ 343647 w 1299882"/>
              <a:gd name="connsiteY1" fmla="*/ 567765 h 595157"/>
              <a:gd name="connsiteX2" fmla="*/ 0 w 1299882"/>
              <a:gd name="connsiteY2" fmla="*/ 164353 h 595157"/>
            </a:gdLst>
            <a:ahLst/>
            <a:cxnLst>
              <a:cxn ang="0">
                <a:pos x="connsiteX0" y="connsiteY0"/>
              </a:cxn>
              <a:cxn ang="0">
                <a:pos x="connsiteX1" y="connsiteY1"/>
              </a:cxn>
              <a:cxn ang="0">
                <a:pos x="connsiteX2" y="connsiteY2"/>
              </a:cxn>
            </a:cxnLst>
            <a:rect l="l" t="t" r="r" b="b"/>
            <a:pathLst>
              <a:path w="1299882" h="595157">
                <a:moveTo>
                  <a:pt x="1299882" y="0"/>
                </a:moveTo>
                <a:cubicBezTo>
                  <a:pt x="930088" y="270186"/>
                  <a:pt x="560294" y="540373"/>
                  <a:pt x="343647" y="567765"/>
                </a:cubicBezTo>
                <a:cubicBezTo>
                  <a:pt x="127000" y="595157"/>
                  <a:pt x="0" y="164353"/>
                  <a:pt x="0" y="164353"/>
                </a:cubicBezTo>
              </a:path>
            </a:pathLst>
          </a:custGeom>
          <a:ln w="38100" cap="flat" cmpd="sng" algn="ctr">
            <a:solidFill>
              <a:srgbClr val="68B442"/>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txBody>
          <a:bodyPr lIns="91431" tIns="45716" rIns="91431" bIns="45716" rtlCol="0" anchor="ctr"/>
          <a:lstStyle/>
          <a:p>
            <a:pPr algn="ctr" fontAlgn="auto">
              <a:spcBef>
                <a:spcPts val="0"/>
              </a:spcBef>
              <a:spcAft>
                <a:spcPts val="0"/>
              </a:spcAft>
            </a:pPr>
            <a:endParaRPr lang="en-US">
              <a:solidFill>
                <a:srgbClr val="0096D6"/>
              </a:solidFill>
            </a:endParaRPr>
          </a:p>
        </p:txBody>
      </p:sp>
      <p:sp>
        <p:nvSpPr>
          <p:cNvPr id="60" name="TextBox 59"/>
          <p:cNvSpPr txBox="1"/>
          <p:nvPr/>
        </p:nvSpPr>
        <p:spPr>
          <a:xfrm>
            <a:off x="5090261" y="4345972"/>
            <a:ext cx="1399997" cy="646323"/>
          </a:xfrm>
          <a:prstGeom prst="rect">
            <a:avLst/>
          </a:prstGeom>
          <a:noFill/>
        </p:spPr>
        <p:txBody>
          <a:bodyPr wrap="square" lIns="91431" tIns="45716" rIns="91431" bIns="45716" rtlCol="0">
            <a:spAutoFit/>
          </a:bodyPr>
          <a:lstStyle/>
          <a:p>
            <a:pPr algn="r" fontAlgn="auto">
              <a:spcBef>
                <a:spcPts val="0"/>
              </a:spcBef>
              <a:spcAft>
                <a:spcPts val="0"/>
              </a:spcAft>
            </a:pPr>
            <a:r>
              <a:rPr lang="en-US" dirty="0" smtClean="0">
                <a:solidFill>
                  <a:srgbClr val="68B442"/>
                </a:solidFill>
                <a:latin typeface="Arial"/>
                <a:ea typeface="+mn-ea"/>
              </a:rPr>
              <a:t>Decision</a:t>
            </a:r>
            <a:br>
              <a:rPr lang="en-US" dirty="0" smtClean="0">
                <a:solidFill>
                  <a:srgbClr val="68B442"/>
                </a:solidFill>
                <a:latin typeface="Arial"/>
                <a:ea typeface="+mn-ea"/>
              </a:rPr>
            </a:br>
            <a:r>
              <a:rPr lang="en-US" dirty="0" smtClean="0">
                <a:solidFill>
                  <a:srgbClr val="68B442"/>
                </a:solidFill>
                <a:latin typeface="Arial"/>
                <a:ea typeface="+mn-ea"/>
              </a:rPr>
              <a:t>Caching</a:t>
            </a:r>
          </a:p>
        </p:txBody>
      </p:sp>
      <p:sp>
        <p:nvSpPr>
          <p:cNvPr id="61" name="Oval 60"/>
          <p:cNvSpPr/>
          <p:nvPr/>
        </p:nvSpPr>
        <p:spPr>
          <a:xfrm>
            <a:off x="6528036" y="4631413"/>
            <a:ext cx="243646" cy="297711"/>
          </a:xfrm>
          <a:prstGeom prst="ellipse">
            <a:avLst/>
          </a:prstGeom>
          <a:solidFill>
            <a:schemeClr val="bg1">
              <a:lumMod val="50000"/>
            </a:schemeClr>
          </a:solidFill>
          <a:ln w="19050">
            <a:solidFill>
              <a:srgbClr val="68B442"/>
            </a:solidFill>
          </a:ln>
        </p:spPr>
        <p:style>
          <a:lnRef idx="1">
            <a:schemeClr val="accent4"/>
          </a:lnRef>
          <a:fillRef idx="3">
            <a:schemeClr val="accent4"/>
          </a:fillRef>
          <a:effectRef idx="2">
            <a:schemeClr val="accent4"/>
          </a:effectRef>
          <a:fontRef idx="minor">
            <a:schemeClr val="lt1"/>
          </a:fontRef>
        </p:style>
        <p:txBody>
          <a:bodyPr lIns="91431" tIns="45716" rIns="91431" bIns="45716" rtlCol="0" anchor="ctr"/>
          <a:lstStyle/>
          <a:p>
            <a:pPr algn="ctr" fontAlgn="auto">
              <a:spcBef>
                <a:spcPts val="0"/>
              </a:spcBef>
              <a:spcAft>
                <a:spcPts val="0"/>
              </a:spcAft>
            </a:pPr>
            <a:r>
              <a:rPr lang="en-US" sz="1400" b="1" dirty="0">
                <a:solidFill>
                  <a:schemeClr val="bg1"/>
                </a:solidFill>
              </a:rPr>
              <a:t>3</a:t>
            </a:r>
          </a:p>
        </p:txBody>
      </p:sp>
      <p:sp>
        <p:nvSpPr>
          <p:cNvPr id="66" name="Freeform 65"/>
          <p:cNvSpPr/>
          <p:nvPr/>
        </p:nvSpPr>
        <p:spPr>
          <a:xfrm rot="18941807">
            <a:off x="4579324" y="2237362"/>
            <a:ext cx="584082" cy="2074340"/>
          </a:xfrm>
          <a:custGeom>
            <a:avLst/>
            <a:gdLst>
              <a:gd name="connsiteX0" fmla="*/ 764489 w 764489"/>
              <a:gd name="connsiteY0" fmla="*/ 1284941 h 1284941"/>
              <a:gd name="connsiteX1" fmla="*/ 17431 w 764489"/>
              <a:gd name="connsiteY1" fmla="*/ 762000 h 1284941"/>
              <a:gd name="connsiteX2" fmla="*/ 659901 w 764489"/>
              <a:gd name="connsiteY2" fmla="*/ 0 h 1284941"/>
            </a:gdLst>
            <a:ahLst/>
            <a:cxnLst>
              <a:cxn ang="0">
                <a:pos x="connsiteX0" y="connsiteY0"/>
              </a:cxn>
              <a:cxn ang="0">
                <a:pos x="connsiteX1" y="connsiteY1"/>
              </a:cxn>
              <a:cxn ang="0">
                <a:pos x="connsiteX2" y="connsiteY2"/>
              </a:cxn>
            </a:cxnLst>
            <a:rect l="l" t="t" r="r" b="b"/>
            <a:pathLst>
              <a:path w="764489" h="1284941">
                <a:moveTo>
                  <a:pt x="764489" y="1284941"/>
                </a:moveTo>
                <a:cubicBezTo>
                  <a:pt x="399675" y="1130549"/>
                  <a:pt x="34862" y="976157"/>
                  <a:pt x="17431" y="762000"/>
                </a:cubicBezTo>
                <a:cubicBezTo>
                  <a:pt x="0" y="547843"/>
                  <a:pt x="659901" y="0"/>
                  <a:pt x="659901" y="0"/>
                </a:cubicBezTo>
              </a:path>
            </a:pathLst>
          </a:custGeom>
          <a:ln w="38100" cap="flat" cmpd="sng" algn="ctr">
            <a:solidFill>
              <a:srgbClr val="68B442"/>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txBody>
          <a:bodyPr lIns="91431" tIns="45716" rIns="91431" bIns="45716" rtlCol="0" anchor="ctr"/>
          <a:lstStyle/>
          <a:p>
            <a:pPr algn="ctr" fontAlgn="auto">
              <a:spcBef>
                <a:spcPts val="0"/>
              </a:spcBef>
              <a:spcAft>
                <a:spcPts val="0"/>
              </a:spcAft>
            </a:pPr>
            <a:endParaRPr lang="en-US">
              <a:solidFill>
                <a:srgbClr val="0096D6"/>
              </a:solidFill>
            </a:endParaRPr>
          </a:p>
        </p:txBody>
      </p:sp>
      <p:sp>
        <p:nvSpPr>
          <p:cNvPr id="70" name="Oval 69"/>
          <p:cNvSpPr/>
          <p:nvPr/>
        </p:nvSpPr>
        <p:spPr>
          <a:xfrm>
            <a:off x="4651164" y="3143510"/>
            <a:ext cx="243646" cy="297711"/>
          </a:xfrm>
          <a:prstGeom prst="ellipse">
            <a:avLst/>
          </a:prstGeom>
          <a:solidFill>
            <a:schemeClr val="bg1">
              <a:lumMod val="50000"/>
            </a:schemeClr>
          </a:solidFill>
          <a:ln w="19050">
            <a:solidFill>
              <a:srgbClr val="68B442"/>
            </a:solidFill>
          </a:ln>
        </p:spPr>
        <p:style>
          <a:lnRef idx="1">
            <a:schemeClr val="accent4"/>
          </a:lnRef>
          <a:fillRef idx="3">
            <a:schemeClr val="accent4"/>
          </a:fillRef>
          <a:effectRef idx="2">
            <a:schemeClr val="accent4"/>
          </a:effectRef>
          <a:fontRef idx="minor">
            <a:schemeClr val="lt1"/>
          </a:fontRef>
        </p:style>
        <p:txBody>
          <a:bodyPr lIns="91431" tIns="45716" rIns="91431" bIns="45716" rtlCol="0" anchor="ctr"/>
          <a:lstStyle/>
          <a:p>
            <a:pPr algn="ctr" fontAlgn="auto">
              <a:spcBef>
                <a:spcPts val="0"/>
              </a:spcBef>
              <a:spcAft>
                <a:spcPts val="0"/>
              </a:spcAft>
            </a:pPr>
            <a:r>
              <a:rPr lang="en-US" sz="1400" b="1" dirty="0">
                <a:solidFill>
                  <a:schemeClr val="bg1"/>
                </a:solidFill>
              </a:rPr>
              <a:t>4</a:t>
            </a:r>
          </a:p>
        </p:txBody>
      </p:sp>
      <p:cxnSp>
        <p:nvCxnSpPr>
          <p:cNvPr id="71" name="Straight Arrow Connector 70"/>
          <p:cNvCxnSpPr/>
          <p:nvPr/>
        </p:nvCxnSpPr>
        <p:spPr>
          <a:xfrm rot="5400000">
            <a:off x="7620764" y="4661392"/>
            <a:ext cx="555180" cy="6845"/>
          </a:xfrm>
          <a:prstGeom prst="straightConnector1">
            <a:avLst/>
          </a:prstGeom>
          <a:ln w="38100" cap="flat" cmpd="sng" algn="ctr">
            <a:solidFill>
              <a:schemeClr val="accent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pic>
        <p:nvPicPr>
          <p:cNvPr id="72" name="Picture 25" descr="ICON_Script_Q308"/>
          <p:cNvPicPr>
            <a:picLocks noChangeAspect="1" noChangeArrowheads="1"/>
          </p:cNvPicPr>
          <p:nvPr/>
        </p:nvPicPr>
        <p:blipFill>
          <a:blip r:embed="rId5" cstate="screen"/>
          <a:srcRect/>
          <a:stretch>
            <a:fillRect/>
          </a:stretch>
        </p:blipFill>
        <p:spPr bwMode="auto">
          <a:xfrm>
            <a:off x="6027228" y="3744068"/>
            <a:ext cx="309858" cy="348291"/>
          </a:xfrm>
          <a:prstGeom prst="rect">
            <a:avLst/>
          </a:prstGeom>
          <a:noFill/>
          <a:ln w="9525">
            <a:noFill/>
            <a:miter lim="800000"/>
            <a:headEnd/>
            <a:tailEnd/>
          </a:ln>
        </p:spPr>
      </p:pic>
      <p:sp>
        <p:nvSpPr>
          <p:cNvPr id="6" name="Title 5"/>
          <p:cNvSpPr>
            <a:spLocks noGrp="1"/>
          </p:cNvSpPr>
          <p:nvPr>
            <p:ph type="title"/>
          </p:nvPr>
        </p:nvSpPr>
        <p:spPr/>
        <p:txBody>
          <a:bodyPr/>
          <a:lstStyle/>
          <a:p>
            <a:r>
              <a:rPr lang="en-US" sz="3200" dirty="0" smtClean="0">
                <a:gradFill>
                  <a:gsLst>
                    <a:gs pos="0">
                      <a:srgbClr val="0096D6"/>
                    </a:gs>
                    <a:gs pos="44000">
                      <a:srgbClr val="01BBBB"/>
                    </a:gs>
                    <a:gs pos="100000">
                      <a:srgbClr val="008041"/>
                    </a:gs>
                  </a:gsLst>
                  <a:lin ang="4800000" scaled="0"/>
                </a:gradFill>
              </a:rPr>
              <a:t>Cisco Virtual </a:t>
            </a:r>
            <a:r>
              <a:rPr lang="en-US" sz="3200" dirty="0">
                <a:gradFill>
                  <a:gsLst>
                    <a:gs pos="0">
                      <a:srgbClr val="0096D6"/>
                    </a:gs>
                    <a:gs pos="44000">
                      <a:srgbClr val="01BBBB"/>
                    </a:gs>
                    <a:gs pos="100000">
                      <a:srgbClr val="008041"/>
                    </a:gs>
                  </a:gsLst>
                  <a:lin ang="4800000" scaled="0"/>
                </a:gradFill>
              </a:rPr>
              <a:t>Security Gateway </a:t>
            </a:r>
            <a:br>
              <a:rPr lang="en-US" sz="3200" dirty="0">
                <a:gradFill>
                  <a:gsLst>
                    <a:gs pos="0">
                      <a:srgbClr val="0096D6"/>
                    </a:gs>
                    <a:gs pos="44000">
                      <a:srgbClr val="01BBBB"/>
                    </a:gs>
                    <a:gs pos="100000">
                      <a:srgbClr val="008041"/>
                    </a:gs>
                  </a:gsLst>
                  <a:lin ang="4800000" scaled="0"/>
                </a:gradFill>
              </a:rPr>
            </a:br>
            <a:r>
              <a:rPr lang="en-US" sz="2800" dirty="0" smtClean="0">
                <a:gradFill>
                  <a:gsLst>
                    <a:gs pos="0">
                      <a:srgbClr val="0096D6"/>
                    </a:gs>
                    <a:gs pos="44000">
                      <a:srgbClr val="01BBBB"/>
                    </a:gs>
                    <a:gs pos="100000">
                      <a:srgbClr val="008041"/>
                    </a:gs>
                  </a:gsLst>
                  <a:lin ang="4800000" scaled="0"/>
                </a:gradFill>
              </a:rPr>
              <a:t>Intelligent Traffic Steering with </a:t>
            </a:r>
            <a:r>
              <a:rPr lang="en-US" sz="2800" dirty="0" err="1" smtClean="0">
                <a:gradFill>
                  <a:gsLst>
                    <a:gs pos="0">
                      <a:srgbClr val="0096D6"/>
                    </a:gs>
                    <a:gs pos="44000">
                      <a:srgbClr val="01BBBB"/>
                    </a:gs>
                    <a:gs pos="100000">
                      <a:srgbClr val="008041"/>
                    </a:gs>
                  </a:gsLst>
                  <a:lin ang="4800000" scaled="0"/>
                </a:gradFill>
              </a:rPr>
              <a:t>vPath</a:t>
            </a:r>
            <a:endParaRPr lang="en-US" dirty="0"/>
          </a:p>
        </p:txBody>
      </p:sp>
      <p:sp>
        <p:nvSpPr>
          <p:cNvPr id="5" name="TextBox 4"/>
          <p:cNvSpPr txBox="1"/>
          <p:nvPr/>
        </p:nvSpPr>
        <p:spPr>
          <a:xfrm>
            <a:off x="4389120" y="6553200"/>
            <a:ext cx="3383280" cy="246221"/>
          </a:xfrm>
          <a:prstGeom prst="rect">
            <a:avLst/>
          </a:prstGeom>
          <a:noFill/>
        </p:spPr>
        <p:txBody>
          <a:bodyPr wrap="square" rtlCol="0">
            <a:spAutoFit/>
          </a:bodyPr>
          <a:lstStyle/>
          <a:p>
            <a:pPr algn="r"/>
            <a:r>
              <a:rPr lang="en-US" sz="1000" dirty="0" smtClean="0">
                <a:solidFill>
                  <a:schemeClr val="bg1">
                    <a:lumMod val="50000"/>
                  </a:schemeClr>
                </a:solidFill>
              </a:rPr>
              <a:t>* First version only supports network attributes</a:t>
            </a:r>
            <a:endParaRPr lang="en-US" sz="1000" dirty="0">
              <a:solidFill>
                <a:schemeClr val="bg1">
                  <a:lumMod val="50000"/>
                </a:schemeClr>
              </a:solidFill>
            </a:endParaRPr>
          </a:p>
        </p:txBody>
      </p:sp>
      <p:grpSp>
        <p:nvGrpSpPr>
          <p:cNvPr id="2" name="Group 1"/>
          <p:cNvGrpSpPr/>
          <p:nvPr/>
        </p:nvGrpSpPr>
        <p:grpSpPr>
          <a:xfrm>
            <a:off x="7454285" y="3419278"/>
            <a:ext cx="798574" cy="801486"/>
            <a:chOff x="9525000" y="1103414"/>
            <a:chExt cx="798574" cy="801486"/>
          </a:xfrm>
        </p:grpSpPr>
        <p:pic>
          <p:nvPicPr>
            <p:cNvPr id="132" name="Picture 5" descr="C:\srtg_current\templates\Kubrick Device Icons\Device_firewall_3130_default_256.png"/>
            <p:cNvPicPr>
              <a:picLocks noChangeAspect="1" noChangeArrowheads="1"/>
            </p:cNvPicPr>
            <p:nvPr/>
          </p:nvPicPr>
          <p:blipFill>
            <a:blip r:embed="rId6" cstate="print"/>
            <a:srcRect/>
            <a:stretch>
              <a:fillRect/>
            </a:stretch>
          </p:blipFill>
          <p:spPr bwMode="auto">
            <a:xfrm>
              <a:off x="9525000" y="1256096"/>
              <a:ext cx="599594" cy="648804"/>
            </a:xfrm>
            <a:prstGeom prst="rect">
              <a:avLst/>
            </a:prstGeom>
            <a:noFill/>
            <a:effectLst>
              <a:outerShdw blurRad="50800" dist="38100" dir="2700000" algn="tl" rotWithShape="0">
                <a:prstClr val="black">
                  <a:alpha val="40000"/>
                </a:prstClr>
              </a:outerShdw>
            </a:effectLst>
          </p:spPr>
        </p:pic>
        <p:pic>
          <p:nvPicPr>
            <p:cNvPr id="133" name="Picture 5" descr="C:\srtg_current\templates\Kubrick Device Icons\Device_firewall_3130_default_256.png"/>
            <p:cNvPicPr>
              <a:picLocks noChangeAspect="1" noChangeArrowheads="1"/>
            </p:cNvPicPr>
            <p:nvPr/>
          </p:nvPicPr>
          <p:blipFill>
            <a:blip r:embed="rId6" cstate="print"/>
            <a:srcRect/>
            <a:stretch>
              <a:fillRect/>
            </a:stretch>
          </p:blipFill>
          <p:spPr bwMode="auto">
            <a:xfrm>
              <a:off x="9723980" y="1103414"/>
              <a:ext cx="599594" cy="648804"/>
            </a:xfrm>
            <a:prstGeom prst="rect">
              <a:avLst/>
            </a:prstGeom>
            <a:noFill/>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166251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subTnLst>
                                    <p:animClr clrSpc="rgb" dir="cw">
                                      <p:cBhvr override="childStyle">
                                        <p:cTn dur="1" fill="hold" display="0" masterRel="nextClick" afterEffect="1"/>
                                        <p:tgtEl>
                                          <p:spTgt spid="54"/>
                                        </p:tgtEl>
                                        <p:attrNameLst>
                                          <p:attrName>ppt_c</p:attrName>
                                        </p:attrNameLst>
                                      </p:cBhvr>
                                      <p:to>
                                        <a:srgbClr val="969696"/>
                                      </p:to>
                                    </p:animClr>
                                  </p:subTnLst>
                                </p:cTn>
                              </p:par>
                              <p:par>
                                <p:cTn id="8" presetID="9" presetClass="entr" presetSubtype="0" fill="hold" grpId="0"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dissolve">
                                      <p:cBhvr>
                                        <p:cTn id="10" dur="500"/>
                                        <p:tgtEl>
                                          <p:spTgt spid="65"/>
                                        </p:tgtEl>
                                      </p:cBhvr>
                                    </p:animEffect>
                                  </p:childTnLst>
                                  <p:subTnLst>
                                    <p:animClr clrSpc="rgb" dir="cw">
                                      <p:cBhvr override="childStyle">
                                        <p:cTn dur="1" fill="hold" display="0" masterRel="nextClick" afterEffect="1"/>
                                        <p:tgtEl>
                                          <p:spTgt spid="65"/>
                                        </p:tgtEl>
                                        <p:attrNameLst>
                                          <p:attrName>ppt_c</p:attrName>
                                        </p:attrNameLst>
                                      </p:cBhvr>
                                      <p:to>
                                        <a:srgbClr val="969696"/>
                                      </p:to>
                                    </p:animClr>
                                  </p:subTnLst>
                                </p:cTn>
                              </p:par>
                              <p:par>
                                <p:cTn id="11" presetID="9"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dissolve">
                                      <p:cBhvr>
                                        <p:cTn id="13" dur="500"/>
                                        <p:tgtEl>
                                          <p:spTgt spid="68"/>
                                        </p:tgtEl>
                                      </p:cBhvr>
                                    </p:animEffect>
                                  </p:childTnLst>
                                  <p:subTnLst>
                                    <p:animClr clrSpc="rgb" dir="cw">
                                      <p:cBhvr override="childStyle">
                                        <p:cTn dur="1" fill="hold" display="0" masterRel="nextClick" afterEffect="1"/>
                                        <p:tgtEl>
                                          <p:spTgt spid="68"/>
                                        </p:tgtEl>
                                        <p:attrNameLst>
                                          <p:attrName>ppt_c</p:attrName>
                                        </p:attrNameLst>
                                      </p:cBhvr>
                                      <p:to>
                                        <a:srgbClr val="969696"/>
                                      </p:to>
                                    </p:animClr>
                                  </p:sub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dissolve">
                                      <p:cBhvr>
                                        <p:cTn id="18" dur="500"/>
                                        <p:tgtEl>
                                          <p:spTgt spid="57"/>
                                        </p:tgtEl>
                                      </p:cBhvr>
                                    </p:animEffect>
                                  </p:childTnLst>
                                  <p:subTnLst>
                                    <p:animClr clrSpc="rgb" dir="cw">
                                      <p:cBhvr override="childStyle">
                                        <p:cTn dur="1" fill="hold" display="0" masterRel="nextClick" afterEffect="1"/>
                                        <p:tgtEl>
                                          <p:spTgt spid="57"/>
                                        </p:tgtEl>
                                        <p:attrNameLst>
                                          <p:attrName>ppt_c</p:attrName>
                                        </p:attrNameLst>
                                      </p:cBhvr>
                                      <p:to>
                                        <a:srgbClr val="969696"/>
                                      </p:to>
                                    </p:animClr>
                                  </p:subTnLst>
                                </p:cTn>
                              </p:par>
                              <p:par>
                                <p:cTn id="19" presetID="9"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dissolve">
                                      <p:cBhvr>
                                        <p:cTn id="21" dur="500"/>
                                        <p:tgtEl>
                                          <p:spTgt spid="47"/>
                                        </p:tgtEl>
                                      </p:cBhvr>
                                    </p:animEffect>
                                  </p:childTnLst>
                                  <p:subTnLst>
                                    <p:animClr clrSpc="rgb" dir="cw">
                                      <p:cBhvr override="childStyle">
                                        <p:cTn dur="1" fill="hold" display="0" masterRel="nextClick" afterEffect="1"/>
                                        <p:tgtEl>
                                          <p:spTgt spid="47"/>
                                        </p:tgtEl>
                                        <p:attrNameLst>
                                          <p:attrName>ppt_c</p:attrName>
                                        </p:attrNameLst>
                                      </p:cBhvr>
                                      <p:to>
                                        <a:srgbClr val="969696"/>
                                      </p:to>
                                    </p:animClr>
                                  </p:subTnLst>
                                </p:cTn>
                              </p:par>
                              <p:par>
                                <p:cTn id="22" presetID="22" presetClass="entr" presetSubtype="8"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left)">
                                      <p:cBhvr>
                                        <p:cTn id="24" dur="500"/>
                                        <p:tgtEl>
                                          <p:spTgt spid="46"/>
                                        </p:tgtEl>
                                      </p:cBhvr>
                                    </p:animEffect>
                                  </p:childTnLst>
                                  <p:subTnLst>
                                    <p:animClr clrSpc="rgb" dir="cw">
                                      <p:cBhvr override="childStyle">
                                        <p:cTn dur="1" fill="hold" display="0" masterRel="nextClick" afterEffect="1"/>
                                        <p:tgtEl>
                                          <p:spTgt spid="46"/>
                                        </p:tgtEl>
                                        <p:attrNameLst>
                                          <p:attrName>ppt_c</p:attrName>
                                        </p:attrNameLst>
                                      </p:cBhvr>
                                      <p:to>
                                        <a:srgbClr val="969696"/>
                                      </p:to>
                                    </p:animClr>
                                  </p:sub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dissolve">
                                      <p:cBhvr>
                                        <p:cTn id="29" dur="500"/>
                                        <p:tgtEl>
                                          <p:spTgt spid="60"/>
                                        </p:tgtEl>
                                      </p:cBhvr>
                                    </p:animEffect>
                                  </p:childTnLst>
                                  <p:subTnLst>
                                    <p:animClr clrSpc="rgb" dir="cw">
                                      <p:cBhvr override="childStyle">
                                        <p:cTn dur="1" fill="hold" display="0" masterRel="nextClick" afterEffect="1"/>
                                        <p:tgtEl>
                                          <p:spTgt spid="60"/>
                                        </p:tgtEl>
                                        <p:attrNameLst>
                                          <p:attrName>ppt_c</p:attrName>
                                        </p:attrNameLst>
                                      </p:cBhvr>
                                      <p:to>
                                        <a:srgbClr val="969696"/>
                                      </p:to>
                                    </p:animClr>
                                  </p:subTnLst>
                                </p:cTn>
                              </p:par>
                              <p:par>
                                <p:cTn id="30" presetID="9" presetClass="entr" presetSubtype="0"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dissolve">
                                      <p:cBhvr>
                                        <p:cTn id="32" dur="500"/>
                                        <p:tgtEl>
                                          <p:spTgt spid="61"/>
                                        </p:tgtEl>
                                      </p:cBhvr>
                                    </p:animEffect>
                                  </p:childTnLst>
                                  <p:subTnLst>
                                    <p:animClr clrSpc="rgb" dir="cw">
                                      <p:cBhvr override="childStyle">
                                        <p:cTn dur="1" fill="hold" display="0" masterRel="nextClick" afterEffect="1"/>
                                        <p:tgtEl>
                                          <p:spTgt spid="61"/>
                                        </p:tgtEl>
                                        <p:attrNameLst>
                                          <p:attrName>ppt_c</p:attrName>
                                        </p:attrNameLst>
                                      </p:cBhvr>
                                      <p:to>
                                        <a:srgbClr val="969696"/>
                                      </p:to>
                                    </p:animClr>
                                  </p:subTnLst>
                                </p:cTn>
                              </p:par>
                              <p:par>
                                <p:cTn id="33" presetID="22" presetClass="entr" presetSubtype="2"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right)">
                                      <p:cBhvr>
                                        <p:cTn id="35" dur="500"/>
                                        <p:tgtEl>
                                          <p:spTgt spid="59"/>
                                        </p:tgtEl>
                                      </p:cBhvr>
                                    </p:animEffect>
                                  </p:childTnLst>
                                  <p:subTnLst>
                                    <p:animClr clrSpc="rgb" dir="cw">
                                      <p:cBhvr override="childStyle">
                                        <p:cTn dur="1" fill="hold" display="0" masterRel="nextClick" afterEffect="1"/>
                                        <p:tgtEl>
                                          <p:spTgt spid="59"/>
                                        </p:tgtEl>
                                        <p:attrNameLst>
                                          <p:attrName>ppt_c</p:attrName>
                                        </p:attrNameLst>
                                      </p:cBhvr>
                                      <p:to>
                                        <a:srgbClr val="969696"/>
                                      </p:to>
                                    </p:animClr>
                                  </p:subTnLst>
                                </p:cTn>
                              </p:par>
                              <p:par>
                                <p:cTn id="36" presetID="9" presetClass="entr" presetSubtype="0" fill="hold"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dissolve">
                                      <p:cBhvr>
                                        <p:cTn id="38" dur="500"/>
                                        <p:tgtEl>
                                          <p:spTgt spid="72"/>
                                        </p:tgtEl>
                                      </p:cBhvr>
                                    </p:animEffect>
                                  </p:childTnLst>
                                </p:cTn>
                              </p:par>
                              <p:par>
                                <p:cTn id="39" presetID="9"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dissolve">
                                      <p:cBhvr>
                                        <p:cTn id="41" dur="500"/>
                                        <p:tgtEl>
                                          <p:spTgt spid="7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dissolve">
                                      <p:cBhvr>
                                        <p:cTn id="46" dur="500"/>
                                        <p:tgtEl>
                                          <p:spTgt spid="70"/>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8" grpId="0"/>
      <p:bldP spid="65" grpId="0" animBg="1"/>
      <p:bldP spid="46" grpId="0" animBg="1"/>
      <p:bldP spid="47" grpId="0"/>
      <p:bldP spid="57" grpId="0" animBg="1"/>
      <p:bldP spid="59" grpId="0" animBg="1"/>
      <p:bldP spid="60" grpId="0"/>
      <p:bldP spid="61" grpId="0" animBg="1"/>
      <p:bldP spid="66" grpId="0" animBg="1"/>
      <p:bldP spid="7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457201" y="2108554"/>
            <a:ext cx="1366787" cy="1122519"/>
          </a:xfrm>
          <a:prstGeom prst="rect">
            <a:avLst/>
          </a:prstGeom>
          <a:solidFill>
            <a:srgbClr val="FFD13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a:solidFill>
                <a:srgbClr val="FFFFFF"/>
              </a:solidFill>
            </a:endParaRPr>
          </a:p>
        </p:txBody>
      </p:sp>
      <p:sp>
        <p:nvSpPr>
          <p:cNvPr id="38" name="Rectangle 37"/>
          <p:cNvSpPr/>
          <p:nvPr/>
        </p:nvSpPr>
        <p:spPr>
          <a:xfrm>
            <a:off x="3931921" y="2108554"/>
            <a:ext cx="2107934" cy="1122519"/>
          </a:xfrm>
          <a:prstGeom prst="rect">
            <a:avLst/>
          </a:pr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a:solidFill>
                <a:srgbClr val="FFFFFF"/>
              </a:solidFill>
            </a:endParaRPr>
          </a:p>
        </p:txBody>
      </p:sp>
      <p:sp>
        <p:nvSpPr>
          <p:cNvPr id="39" name="Rectangle 38"/>
          <p:cNvSpPr/>
          <p:nvPr/>
        </p:nvSpPr>
        <p:spPr>
          <a:xfrm>
            <a:off x="457209" y="1383003"/>
            <a:ext cx="2098309" cy="625642"/>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a:solidFill>
                <a:srgbClr val="FFFFFF"/>
              </a:solidFill>
            </a:endParaRPr>
          </a:p>
        </p:txBody>
      </p:sp>
      <p:sp>
        <p:nvSpPr>
          <p:cNvPr id="11" name="Rounded Rectangle 10"/>
          <p:cNvSpPr/>
          <p:nvPr/>
        </p:nvSpPr>
        <p:spPr>
          <a:xfrm>
            <a:off x="622533" y="3464509"/>
            <a:ext cx="6070023" cy="912899"/>
          </a:xfrm>
          <a:prstGeom prst="roundRect">
            <a:avLst/>
          </a:prstGeom>
          <a:solidFill>
            <a:srgbClr val="002060"/>
          </a:solidFill>
        </p:spPr>
        <p:style>
          <a:lnRef idx="3">
            <a:schemeClr val="lt1"/>
          </a:lnRef>
          <a:fillRef idx="1">
            <a:schemeClr val="accent1"/>
          </a:fillRef>
          <a:effectRef idx="1">
            <a:schemeClr val="accent1"/>
          </a:effectRef>
          <a:fontRef idx="minor">
            <a:schemeClr val="lt1"/>
          </a:fontRef>
        </p:style>
        <p:txBody>
          <a:bodyPr lIns="91431" tIns="45716" rIns="91431" bIns="45716" rtlCol="0" anchor="ctr"/>
          <a:lstStyle/>
          <a:p>
            <a:pPr algn="ctr" fontAlgn="auto">
              <a:spcBef>
                <a:spcPts val="0"/>
              </a:spcBef>
              <a:spcAft>
                <a:spcPts val="0"/>
              </a:spcAft>
            </a:pPr>
            <a:r>
              <a:rPr lang="en-US" b="1" dirty="0" smtClean="0">
                <a:solidFill>
                  <a:srgbClr val="FFFFFF"/>
                </a:solidFill>
              </a:rPr>
              <a:t>Nexus 1000V</a:t>
            </a:r>
          </a:p>
          <a:p>
            <a:pPr algn="ctr" fontAlgn="auto">
              <a:spcBef>
                <a:spcPts val="0"/>
              </a:spcBef>
              <a:spcAft>
                <a:spcPts val="0"/>
              </a:spcAft>
            </a:pPr>
            <a:r>
              <a:rPr lang="en-US" sz="1400" b="1" dirty="0">
                <a:solidFill>
                  <a:srgbClr val="FFFFFF"/>
                </a:solidFill>
              </a:rPr>
              <a:t>Distributed Virtual Switch</a:t>
            </a:r>
            <a:r>
              <a:rPr lang="en-US" b="1" dirty="0" smtClean="0">
                <a:solidFill>
                  <a:srgbClr val="FFFFFF"/>
                </a:solidFill>
              </a:rPr>
              <a:t> </a:t>
            </a:r>
            <a:endParaRPr lang="en-US" b="1" dirty="0">
              <a:solidFill>
                <a:srgbClr val="FFFFFF"/>
              </a:solidFill>
            </a:endParaRPr>
          </a:p>
        </p:txBody>
      </p:sp>
      <p:sp>
        <p:nvSpPr>
          <p:cNvPr id="25" name="Rounded Rectangle 24"/>
          <p:cNvSpPr/>
          <p:nvPr/>
        </p:nvSpPr>
        <p:spPr>
          <a:xfrm>
            <a:off x="614507"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1" name="Rounded Rectangle 50"/>
          <p:cNvSpPr/>
          <p:nvPr/>
        </p:nvSpPr>
        <p:spPr>
          <a:xfrm>
            <a:off x="1296690"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2" name="Rounded Rectangle 51"/>
          <p:cNvSpPr/>
          <p:nvPr/>
        </p:nvSpPr>
        <p:spPr>
          <a:xfrm>
            <a:off x="1978872"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3" name="Rounded Rectangle 52"/>
          <p:cNvSpPr/>
          <p:nvPr/>
        </p:nvSpPr>
        <p:spPr>
          <a:xfrm>
            <a:off x="614507" y="218925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5" name="Rounded Rectangle 54"/>
          <p:cNvSpPr/>
          <p:nvPr/>
        </p:nvSpPr>
        <p:spPr>
          <a:xfrm>
            <a:off x="1978872" y="218925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6" name="Rounded Rectangle 55"/>
          <p:cNvSpPr/>
          <p:nvPr/>
        </p:nvSpPr>
        <p:spPr>
          <a:xfrm>
            <a:off x="614507" y="156451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62" name="Rounded Rectangle 61"/>
          <p:cNvSpPr/>
          <p:nvPr/>
        </p:nvSpPr>
        <p:spPr>
          <a:xfrm>
            <a:off x="2719776"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63" name="Rounded Rectangle 62"/>
          <p:cNvSpPr/>
          <p:nvPr/>
        </p:nvSpPr>
        <p:spPr>
          <a:xfrm>
            <a:off x="3401960"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64" name="Rounded Rectangle 63"/>
          <p:cNvSpPr/>
          <p:nvPr/>
        </p:nvSpPr>
        <p:spPr>
          <a:xfrm>
            <a:off x="4084142"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67" name="Rounded Rectangle 66"/>
          <p:cNvSpPr/>
          <p:nvPr/>
        </p:nvSpPr>
        <p:spPr>
          <a:xfrm>
            <a:off x="4084142" y="218925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69" name="Rounded Rectangle 68"/>
          <p:cNvSpPr/>
          <p:nvPr/>
        </p:nvSpPr>
        <p:spPr>
          <a:xfrm>
            <a:off x="4825046" y="156451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4" name="Rounded Rectangle 73"/>
          <p:cNvSpPr/>
          <p:nvPr/>
        </p:nvSpPr>
        <p:spPr>
          <a:xfrm>
            <a:off x="4825046"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5" name="Rounded Rectangle 74"/>
          <p:cNvSpPr/>
          <p:nvPr/>
        </p:nvSpPr>
        <p:spPr>
          <a:xfrm>
            <a:off x="5507228"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6" name="Rounded Rectangle 75"/>
          <p:cNvSpPr/>
          <p:nvPr/>
        </p:nvSpPr>
        <p:spPr>
          <a:xfrm>
            <a:off x="6189410" y="278638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7" name="Rounded Rectangle 76"/>
          <p:cNvSpPr/>
          <p:nvPr/>
        </p:nvSpPr>
        <p:spPr>
          <a:xfrm>
            <a:off x="4825046" y="218925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8" name="Rounded Rectangle 77"/>
          <p:cNvSpPr/>
          <p:nvPr/>
        </p:nvSpPr>
        <p:spPr>
          <a:xfrm>
            <a:off x="5507228" y="218925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79" name="Rounded Rectangle 78"/>
          <p:cNvSpPr/>
          <p:nvPr/>
        </p:nvSpPr>
        <p:spPr>
          <a:xfrm>
            <a:off x="6189410" y="218925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99" name="Rounded Rectangle 98"/>
          <p:cNvSpPr/>
          <p:nvPr/>
        </p:nvSpPr>
        <p:spPr>
          <a:xfrm>
            <a:off x="2719776" y="218925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58" name="Rounded Rectangle 57"/>
          <p:cNvSpPr/>
          <p:nvPr/>
        </p:nvSpPr>
        <p:spPr>
          <a:xfrm>
            <a:off x="1978872" y="1564515"/>
            <a:ext cx="432588" cy="336370"/>
          </a:xfrm>
          <a:prstGeom prst="roundRect">
            <a:avLst/>
          </a:prstGeom>
        </p:spPr>
        <p:style>
          <a:lnRef idx="1">
            <a:schemeClr val="dk1"/>
          </a:lnRef>
          <a:fillRef idx="2">
            <a:schemeClr val="dk1"/>
          </a:fillRef>
          <a:effectRef idx="1">
            <a:schemeClr val="dk1"/>
          </a:effectRef>
          <a:fontRef idx="minor">
            <a:schemeClr val="dk1"/>
          </a:fontRef>
        </p:style>
        <p:txBody>
          <a:bodyPr lIns="0" tIns="45716" rIns="0" bIns="45716" rtlCol="0" anchor="ctr"/>
          <a:lstStyle/>
          <a:p>
            <a:pPr algn="ctr" fontAlgn="auto">
              <a:spcBef>
                <a:spcPts val="0"/>
              </a:spcBef>
              <a:spcAft>
                <a:spcPts val="0"/>
              </a:spcAft>
            </a:pPr>
            <a:r>
              <a:rPr lang="en-US" sz="1100" b="1" dirty="0" err="1">
                <a:solidFill>
                  <a:srgbClr val="0096D6"/>
                </a:solidFill>
              </a:rPr>
              <a:t>VM</a:t>
            </a:r>
            <a:endParaRPr lang="en-US" sz="1100" b="1" dirty="0">
              <a:solidFill>
                <a:srgbClr val="0096D6"/>
              </a:solidFill>
            </a:endParaRPr>
          </a:p>
        </p:txBody>
      </p:sp>
      <p:sp>
        <p:nvSpPr>
          <p:cNvPr id="48" name="Rounded Rectangle 47"/>
          <p:cNvSpPr/>
          <p:nvPr/>
        </p:nvSpPr>
        <p:spPr>
          <a:xfrm>
            <a:off x="5030892" y="3698665"/>
            <a:ext cx="1409586" cy="418809"/>
          </a:xfrm>
          <a:prstGeom prst="roundRect">
            <a:avLst/>
          </a:prstGeom>
        </p:spPr>
        <p:style>
          <a:lnRef idx="1">
            <a:schemeClr val="accent2"/>
          </a:lnRef>
          <a:fillRef idx="3">
            <a:schemeClr val="accent2"/>
          </a:fillRef>
          <a:effectRef idx="2">
            <a:schemeClr val="accent2"/>
          </a:effectRef>
          <a:fontRef idx="minor">
            <a:schemeClr val="lt1"/>
          </a:fontRef>
        </p:style>
        <p:txBody>
          <a:bodyPr lIns="0" tIns="45716" rIns="0" bIns="45716" rtlCol="0" anchor="ctr"/>
          <a:lstStyle/>
          <a:p>
            <a:pPr algn="ctr" fontAlgn="auto">
              <a:spcBef>
                <a:spcPts val="0"/>
              </a:spcBef>
              <a:spcAft>
                <a:spcPts val="0"/>
              </a:spcAft>
            </a:pPr>
            <a:r>
              <a:rPr lang="en-US" sz="1200" b="1" dirty="0" err="1">
                <a:solidFill>
                  <a:srgbClr val="FFFFFF"/>
                </a:solidFill>
              </a:rPr>
              <a:t>vPath</a:t>
            </a:r>
            <a:endParaRPr lang="en-US" sz="1200" b="1" dirty="0">
              <a:solidFill>
                <a:srgbClr val="FFFFFF"/>
              </a:solidFill>
            </a:endParaRPr>
          </a:p>
        </p:txBody>
      </p:sp>
      <p:cxnSp>
        <p:nvCxnSpPr>
          <p:cNvPr id="83" name="Straight Connector 82"/>
          <p:cNvCxnSpPr/>
          <p:nvPr/>
        </p:nvCxnSpPr>
        <p:spPr>
          <a:xfrm>
            <a:off x="6692565" y="3892980"/>
            <a:ext cx="1023490" cy="1649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2121674" y="4992299"/>
            <a:ext cx="800894" cy="427150"/>
          </a:xfrm>
          <a:prstGeom prst="line">
            <a:avLst/>
          </a:prstGeom>
          <a:ln w="38100" cap="flat" cmpd="sng" algn="ctr">
            <a:solidFill>
              <a:srgbClr val="BFBFBF"/>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43" name="Picture 13" descr="ICON_Storage_1up_Q308.png"/>
          <p:cNvPicPr>
            <a:picLocks noChangeAspect="1"/>
          </p:cNvPicPr>
          <p:nvPr/>
        </p:nvPicPr>
        <p:blipFill>
          <a:blip r:embed="rId2" cstate="screen"/>
          <a:srcRect/>
          <a:stretch>
            <a:fillRect/>
          </a:stretch>
        </p:blipFill>
        <p:spPr bwMode="auto">
          <a:xfrm>
            <a:off x="7504406" y="4942404"/>
            <a:ext cx="781050" cy="954088"/>
          </a:xfrm>
          <a:prstGeom prst="rect">
            <a:avLst/>
          </a:prstGeom>
          <a:noFill/>
          <a:ln w="9525">
            <a:noFill/>
            <a:miter lim="800000"/>
            <a:headEnd/>
            <a:tailEnd/>
          </a:ln>
        </p:spPr>
      </p:pic>
      <p:sp>
        <p:nvSpPr>
          <p:cNvPr id="44" name="TextBox 43"/>
          <p:cNvSpPr txBox="1"/>
          <p:nvPr/>
        </p:nvSpPr>
        <p:spPr>
          <a:xfrm>
            <a:off x="7018346" y="5896492"/>
            <a:ext cx="1695449" cy="369324"/>
          </a:xfrm>
          <a:prstGeom prst="rect">
            <a:avLst/>
          </a:prstGeom>
          <a:noFill/>
        </p:spPr>
        <p:txBody>
          <a:bodyPr wrap="square" lIns="91431" tIns="45716" rIns="91431" bIns="45716" rtlCol="0">
            <a:spAutoFit/>
          </a:bodyPr>
          <a:lstStyle/>
          <a:p>
            <a:pPr algn="ctr" fontAlgn="auto">
              <a:spcBef>
                <a:spcPts val="0"/>
              </a:spcBef>
              <a:spcAft>
                <a:spcPts val="0"/>
              </a:spcAft>
            </a:pPr>
            <a:r>
              <a:rPr lang="en-US" dirty="0" smtClean="0">
                <a:solidFill>
                  <a:srgbClr val="0096D6"/>
                </a:solidFill>
                <a:latin typeface="Arial"/>
                <a:ea typeface="+mn-ea"/>
              </a:rPr>
              <a:t>Log/Audit</a:t>
            </a:r>
            <a:endParaRPr lang="en-US" dirty="0">
              <a:solidFill>
                <a:srgbClr val="0096D6"/>
              </a:solidFill>
              <a:latin typeface="Arial"/>
              <a:ea typeface="+mn-ea"/>
            </a:endParaRPr>
          </a:p>
        </p:txBody>
      </p:sp>
      <p:pic>
        <p:nvPicPr>
          <p:cNvPr id="49" name="Picture 27" descr="ICON_Cloud_Q308"/>
          <p:cNvPicPr>
            <a:picLocks noChangeAspect="1" noChangeArrowheads="1"/>
          </p:cNvPicPr>
          <p:nvPr/>
        </p:nvPicPr>
        <p:blipFill>
          <a:blip r:embed="rId3" cstate="screen"/>
          <a:srcRect/>
          <a:stretch>
            <a:fillRect/>
          </a:stretch>
        </p:blipFill>
        <p:spPr bwMode="auto">
          <a:xfrm>
            <a:off x="2329913" y="4186703"/>
            <a:ext cx="1601788" cy="1019175"/>
          </a:xfrm>
          <a:prstGeom prst="rect">
            <a:avLst/>
          </a:prstGeom>
          <a:noFill/>
          <a:ln w="9525">
            <a:noFill/>
            <a:miter lim="800000"/>
            <a:headEnd/>
            <a:tailEnd/>
          </a:ln>
        </p:spPr>
      </p:pic>
      <p:pic>
        <p:nvPicPr>
          <p:cNvPr id="50" name="Picture 40" descr="ICON_Laptop_Q308"/>
          <p:cNvPicPr>
            <a:picLocks noChangeAspect="1" noChangeArrowheads="1"/>
          </p:cNvPicPr>
          <p:nvPr/>
        </p:nvPicPr>
        <p:blipFill>
          <a:blip r:embed="rId4" cstate="screen"/>
          <a:srcRect/>
          <a:stretch>
            <a:fillRect/>
          </a:stretch>
        </p:blipFill>
        <p:spPr bwMode="auto">
          <a:xfrm>
            <a:off x="1174212" y="4797089"/>
            <a:ext cx="1155700" cy="1266825"/>
          </a:xfrm>
          <a:prstGeom prst="rect">
            <a:avLst/>
          </a:prstGeom>
          <a:noFill/>
          <a:ln w="9525">
            <a:noFill/>
            <a:miter lim="800000"/>
            <a:headEnd/>
            <a:tailEnd/>
          </a:ln>
        </p:spPr>
      </p:pic>
      <p:sp>
        <p:nvSpPr>
          <p:cNvPr id="85" name="TextBox 84"/>
          <p:cNvSpPr txBox="1"/>
          <p:nvPr/>
        </p:nvSpPr>
        <p:spPr>
          <a:xfrm>
            <a:off x="7204310" y="2969467"/>
            <a:ext cx="1695449" cy="523212"/>
          </a:xfrm>
          <a:prstGeom prst="rect">
            <a:avLst/>
          </a:prstGeom>
          <a:noFill/>
        </p:spPr>
        <p:txBody>
          <a:bodyPr wrap="square" lIns="91431" tIns="45716" rIns="91431" bIns="45716" rtlCol="0">
            <a:spAutoFit/>
          </a:bodyPr>
          <a:lstStyle/>
          <a:p>
            <a:pPr fontAlgn="auto">
              <a:spcBef>
                <a:spcPts val="0"/>
              </a:spcBef>
              <a:spcAft>
                <a:spcPts val="0"/>
              </a:spcAft>
            </a:pPr>
            <a:r>
              <a:rPr lang="en-US" sz="1400" b="1" dirty="0" smtClean="0">
                <a:solidFill>
                  <a:schemeClr val="bg1">
                    <a:lumMod val="50000"/>
                  </a:schemeClr>
                </a:solidFill>
                <a:latin typeface="Arial"/>
                <a:ea typeface="+mn-ea"/>
              </a:rPr>
              <a:t>Virtual Security Gateway (</a:t>
            </a:r>
            <a:r>
              <a:rPr lang="en-US" sz="1400" b="1" dirty="0" err="1" smtClean="0">
                <a:solidFill>
                  <a:schemeClr val="bg1">
                    <a:lumMod val="50000"/>
                  </a:schemeClr>
                </a:solidFill>
                <a:latin typeface="Arial"/>
                <a:ea typeface="+mn-ea"/>
              </a:rPr>
              <a:t>VSG</a:t>
            </a:r>
            <a:r>
              <a:rPr lang="en-US" sz="1400" b="1" dirty="0" smtClean="0">
                <a:solidFill>
                  <a:schemeClr val="bg1">
                    <a:lumMod val="50000"/>
                  </a:schemeClr>
                </a:solidFill>
                <a:latin typeface="Arial"/>
                <a:ea typeface="+mn-ea"/>
              </a:rPr>
              <a:t>)* </a:t>
            </a:r>
            <a:endParaRPr lang="en-US" sz="1400" b="1" dirty="0">
              <a:solidFill>
                <a:schemeClr val="bg1">
                  <a:lumMod val="50000"/>
                </a:schemeClr>
              </a:solidFill>
              <a:latin typeface="Arial"/>
              <a:ea typeface="+mn-ea"/>
            </a:endParaRPr>
          </a:p>
        </p:txBody>
      </p:sp>
      <p:cxnSp>
        <p:nvCxnSpPr>
          <p:cNvPr id="71" name="Straight Arrow Connector 70"/>
          <p:cNvCxnSpPr/>
          <p:nvPr/>
        </p:nvCxnSpPr>
        <p:spPr>
          <a:xfrm rot="5400000">
            <a:off x="7620764" y="4661392"/>
            <a:ext cx="555180" cy="6845"/>
          </a:xfrm>
          <a:prstGeom prst="straightConnector1">
            <a:avLst/>
          </a:prstGeom>
          <a:ln w="38100" cap="flat" cmpd="sng" algn="ctr">
            <a:solidFill>
              <a:schemeClr val="accent1"/>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cxnSp>
      <p:pic>
        <p:nvPicPr>
          <p:cNvPr id="72" name="Picture 25" descr="ICON_Script_Q308"/>
          <p:cNvPicPr>
            <a:picLocks noChangeAspect="1" noChangeArrowheads="1"/>
          </p:cNvPicPr>
          <p:nvPr/>
        </p:nvPicPr>
        <p:blipFill>
          <a:blip r:embed="rId5" cstate="screen"/>
          <a:srcRect/>
          <a:stretch>
            <a:fillRect/>
          </a:stretch>
        </p:blipFill>
        <p:spPr bwMode="auto">
          <a:xfrm>
            <a:off x="6027228" y="3744068"/>
            <a:ext cx="309858" cy="348291"/>
          </a:xfrm>
          <a:prstGeom prst="rect">
            <a:avLst/>
          </a:prstGeom>
          <a:noFill/>
          <a:ln w="9525">
            <a:noFill/>
            <a:miter lim="800000"/>
            <a:headEnd/>
            <a:tailEnd/>
          </a:ln>
        </p:spPr>
      </p:pic>
      <p:sp>
        <p:nvSpPr>
          <p:cNvPr id="6" name="Title 5"/>
          <p:cNvSpPr>
            <a:spLocks noGrp="1"/>
          </p:cNvSpPr>
          <p:nvPr>
            <p:ph type="title"/>
          </p:nvPr>
        </p:nvSpPr>
        <p:spPr/>
        <p:txBody>
          <a:bodyPr/>
          <a:lstStyle/>
          <a:p>
            <a:r>
              <a:rPr lang="en-US" sz="3200" dirty="0" smtClean="0">
                <a:gradFill>
                  <a:gsLst>
                    <a:gs pos="0">
                      <a:srgbClr val="0096D6"/>
                    </a:gs>
                    <a:gs pos="44000">
                      <a:srgbClr val="01BBBB"/>
                    </a:gs>
                    <a:gs pos="100000">
                      <a:srgbClr val="008041"/>
                    </a:gs>
                  </a:gsLst>
                  <a:lin ang="4800000" scaled="0"/>
                </a:gradFill>
              </a:rPr>
              <a:t>Cisco Virtual </a:t>
            </a:r>
            <a:r>
              <a:rPr lang="en-US" sz="3200" dirty="0">
                <a:gradFill>
                  <a:gsLst>
                    <a:gs pos="0">
                      <a:srgbClr val="0096D6"/>
                    </a:gs>
                    <a:gs pos="44000">
                      <a:srgbClr val="01BBBB"/>
                    </a:gs>
                    <a:gs pos="100000">
                      <a:srgbClr val="008041"/>
                    </a:gs>
                  </a:gsLst>
                  <a:lin ang="4800000" scaled="0"/>
                </a:gradFill>
              </a:rPr>
              <a:t>Security Gateway</a:t>
            </a:r>
            <a:r>
              <a:rPr lang="en-US" sz="3200" i="1" dirty="0">
                <a:gradFill>
                  <a:gsLst>
                    <a:gs pos="0">
                      <a:srgbClr val="0096D6"/>
                    </a:gs>
                    <a:gs pos="44000">
                      <a:srgbClr val="01BBBB"/>
                    </a:gs>
                    <a:gs pos="100000">
                      <a:srgbClr val="008041"/>
                    </a:gs>
                  </a:gsLst>
                  <a:lin ang="4800000" scaled="0"/>
                </a:gradFill>
              </a:rPr>
              <a:t/>
            </a:r>
            <a:br>
              <a:rPr lang="en-US" sz="3200" i="1" dirty="0">
                <a:gradFill>
                  <a:gsLst>
                    <a:gs pos="0">
                      <a:srgbClr val="0096D6"/>
                    </a:gs>
                    <a:gs pos="44000">
                      <a:srgbClr val="01BBBB"/>
                    </a:gs>
                    <a:gs pos="100000">
                      <a:srgbClr val="008041"/>
                    </a:gs>
                  </a:gsLst>
                  <a:lin ang="4800000" scaled="0"/>
                </a:gradFill>
              </a:rPr>
            </a:br>
            <a:r>
              <a:rPr lang="en-US" sz="2800" dirty="0">
                <a:gradFill>
                  <a:gsLst>
                    <a:gs pos="0">
                      <a:srgbClr val="0096D6"/>
                    </a:gs>
                    <a:gs pos="44000">
                      <a:srgbClr val="01BBBB"/>
                    </a:gs>
                    <a:gs pos="100000">
                      <a:srgbClr val="008041"/>
                    </a:gs>
                  </a:gsLst>
                  <a:lin ang="4800000" scaled="0"/>
                </a:gradFill>
              </a:rPr>
              <a:t>Performance Acceleration with </a:t>
            </a:r>
            <a:r>
              <a:rPr lang="en-US" sz="2800" dirty="0" err="1" smtClean="0">
                <a:gradFill>
                  <a:gsLst>
                    <a:gs pos="0">
                      <a:srgbClr val="0096D6"/>
                    </a:gs>
                    <a:gs pos="44000">
                      <a:srgbClr val="01BBBB"/>
                    </a:gs>
                    <a:gs pos="100000">
                      <a:srgbClr val="008041"/>
                    </a:gs>
                  </a:gsLst>
                  <a:lin ang="4800000" scaled="0"/>
                </a:gradFill>
              </a:rPr>
              <a:t>vPath</a:t>
            </a:r>
            <a:endParaRPr lang="en-US" dirty="0"/>
          </a:p>
        </p:txBody>
      </p:sp>
      <p:sp>
        <p:nvSpPr>
          <p:cNvPr id="5" name="TextBox 4"/>
          <p:cNvSpPr txBox="1"/>
          <p:nvPr/>
        </p:nvSpPr>
        <p:spPr>
          <a:xfrm>
            <a:off x="4389120" y="6553200"/>
            <a:ext cx="3383280" cy="246221"/>
          </a:xfrm>
          <a:prstGeom prst="rect">
            <a:avLst/>
          </a:prstGeom>
          <a:noFill/>
        </p:spPr>
        <p:txBody>
          <a:bodyPr wrap="square" rtlCol="0">
            <a:spAutoFit/>
          </a:bodyPr>
          <a:lstStyle/>
          <a:p>
            <a:pPr algn="r"/>
            <a:r>
              <a:rPr lang="en-US" sz="1000" dirty="0" smtClean="0">
                <a:solidFill>
                  <a:schemeClr val="bg1">
                    <a:lumMod val="50000"/>
                  </a:schemeClr>
                </a:solidFill>
              </a:rPr>
              <a:t>* First version only supports network attributes</a:t>
            </a:r>
            <a:endParaRPr lang="en-US" sz="1000" dirty="0">
              <a:solidFill>
                <a:schemeClr val="bg1">
                  <a:lumMod val="50000"/>
                </a:schemeClr>
              </a:solidFill>
            </a:endParaRPr>
          </a:p>
        </p:txBody>
      </p:sp>
      <p:grpSp>
        <p:nvGrpSpPr>
          <p:cNvPr id="2" name="Group 1"/>
          <p:cNvGrpSpPr/>
          <p:nvPr/>
        </p:nvGrpSpPr>
        <p:grpSpPr>
          <a:xfrm>
            <a:off x="7454285" y="3419278"/>
            <a:ext cx="798574" cy="801486"/>
            <a:chOff x="9525000" y="1103414"/>
            <a:chExt cx="798574" cy="801486"/>
          </a:xfrm>
        </p:grpSpPr>
        <p:pic>
          <p:nvPicPr>
            <p:cNvPr id="132" name="Picture 5" descr="C:\srtg_current\templates\Kubrick Device Icons\Device_firewall_3130_default_256.png"/>
            <p:cNvPicPr>
              <a:picLocks noChangeAspect="1" noChangeArrowheads="1"/>
            </p:cNvPicPr>
            <p:nvPr/>
          </p:nvPicPr>
          <p:blipFill>
            <a:blip r:embed="rId6" cstate="print"/>
            <a:srcRect/>
            <a:stretch>
              <a:fillRect/>
            </a:stretch>
          </p:blipFill>
          <p:spPr bwMode="auto">
            <a:xfrm>
              <a:off x="9525000" y="1256096"/>
              <a:ext cx="599594" cy="648804"/>
            </a:xfrm>
            <a:prstGeom prst="rect">
              <a:avLst/>
            </a:prstGeom>
            <a:noFill/>
            <a:effectLst>
              <a:outerShdw blurRad="50800" dist="38100" dir="2700000" algn="tl" rotWithShape="0">
                <a:prstClr val="black">
                  <a:alpha val="40000"/>
                </a:prstClr>
              </a:outerShdw>
            </a:effectLst>
          </p:spPr>
        </p:pic>
        <p:pic>
          <p:nvPicPr>
            <p:cNvPr id="133" name="Picture 5" descr="C:\srtg_current\templates\Kubrick Device Icons\Device_firewall_3130_default_256.png"/>
            <p:cNvPicPr>
              <a:picLocks noChangeAspect="1" noChangeArrowheads="1"/>
            </p:cNvPicPr>
            <p:nvPr/>
          </p:nvPicPr>
          <p:blipFill>
            <a:blip r:embed="rId6" cstate="print"/>
            <a:srcRect/>
            <a:stretch>
              <a:fillRect/>
            </a:stretch>
          </p:blipFill>
          <p:spPr bwMode="auto">
            <a:xfrm>
              <a:off x="9723980" y="1103414"/>
              <a:ext cx="599594" cy="648804"/>
            </a:xfrm>
            <a:prstGeom prst="rect">
              <a:avLst/>
            </a:prstGeom>
            <a:noFill/>
            <a:effectLst>
              <a:outerShdw blurRad="50800" dist="38100" dir="2700000" algn="tl" rotWithShape="0">
                <a:prstClr val="black">
                  <a:alpha val="40000"/>
                </a:prstClr>
              </a:outerShdw>
            </a:effectLst>
          </p:spPr>
        </p:pic>
      </p:grpSp>
      <p:sp>
        <p:nvSpPr>
          <p:cNvPr id="73" name="TextBox 72"/>
          <p:cNvSpPr txBox="1"/>
          <p:nvPr/>
        </p:nvSpPr>
        <p:spPr>
          <a:xfrm>
            <a:off x="3682790" y="5516552"/>
            <a:ext cx="1846199" cy="584767"/>
          </a:xfrm>
          <a:prstGeom prst="rect">
            <a:avLst/>
          </a:prstGeom>
          <a:noFill/>
        </p:spPr>
        <p:txBody>
          <a:bodyPr wrap="square" lIns="91431" tIns="45716" rIns="91431" bIns="45716" rtlCol="0">
            <a:spAutoFit/>
          </a:bodyPr>
          <a:lstStyle/>
          <a:p>
            <a:pPr fontAlgn="auto">
              <a:spcBef>
                <a:spcPts val="0"/>
              </a:spcBef>
              <a:spcAft>
                <a:spcPts val="0"/>
              </a:spcAft>
            </a:pPr>
            <a:r>
              <a:rPr lang="en-US" sz="1600" dirty="0">
                <a:solidFill>
                  <a:srgbClr val="68B442"/>
                </a:solidFill>
                <a:latin typeface="Arial"/>
                <a:ea typeface="+mn-ea"/>
              </a:rPr>
              <a:t>Remaining packets from flow</a:t>
            </a:r>
          </a:p>
        </p:txBody>
      </p:sp>
      <p:sp>
        <p:nvSpPr>
          <p:cNvPr id="80" name="TextBox 79"/>
          <p:cNvSpPr txBox="1"/>
          <p:nvPr/>
        </p:nvSpPr>
        <p:spPr>
          <a:xfrm>
            <a:off x="4817192" y="4491149"/>
            <a:ext cx="2709983" cy="830989"/>
          </a:xfrm>
          <a:prstGeom prst="rect">
            <a:avLst/>
          </a:prstGeom>
          <a:noFill/>
        </p:spPr>
        <p:txBody>
          <a:bodyPr wrap="square" lIns="91431" tIns="45716" rIns="91431" bIns="45716" rtlCol="0">
            <a:spAutoFit/>
          </a:bodyPr>
          <a:lstStyle/>
          <a:p>
            <a:pPr algn="ctr" fontAlgn="auto">
              <a:spcBef>
                <a:spcPts val="0"/>
              </a:spcBef>
              <a:spcAft>
                <a:spcPts val="0"/>
              </a:spcAft>
            </a:pPr>
            <a:r>
              <a:rPr lang="en-US" sz="1600" dirty="0">
                <a:solidFill>
                  <a:srgbClr val="68B442"/>
                </a:solidFill>
                <a:latin typeface="Arial"/>
                <a:ea typeface="+mn-ea"/>
              </a:rPr>
              <a:t>ACL offloaded to </a:t>
            </a:r>
          </a:p>
          <a:p>
            <a:pPr algn="ctr" fontAlgn="auto">
              <a:spcBef>
                <a:spcPts val="0"/>
              </a:spcBef>
              <a:spcAft>
                <a:spcPts val="0"/>
              </a:spcAft>
            </a:pPr>
            <a:r>
              <a:rPr lang="en-US" sz="1600" dirty="0">
                <a:solidFill>
                  <a:srgbClr val="68B442"/>
                </a:solidFill>
                <a:latin typeface="Arial"/>
                <a:ea typeface="+mn-ea"/>
              </a:rPr>
              <a:t>Nexus 1000V</a:t>
            </a:r>
          </a:p>
          <a:p>
            <a:pPr algn="ctr" fontAlgn="auto">
              <a:spcBef>
                <a:spcPts val="0"/>
              </a:spcBef>
              <a:spcAft>
                <a:spcPts val="0"/>
              </a:spcAft>
            </a:pPr>
            <a:r>
              <a:rPr lang="en-US" sz="1600" dirty="0">
                <a:solidFill>
                  <a:srgbClr val="68B442"/>
                </a:solidFill>
                <a:latin typeface="Arial"/>
                <a:ea typeface="+mn-ea"/>
              </a:rPr>
              <a:t>(policy enforcement)</a:t>
            </a:r>
          </a:p>
        </p:txBody>
      </p:sp>
      <p:sp>
        <p:nvSpPr>
          <p:cNvPr id="81" name="Freeform 80"/>
          <p:cNvSpPr/>
          <p:nvPr/>
        </p:nvSpPr>
        <p:spPr>
          <a:xfrm rot="21059344">
            <a:off x="2443909" y="2608072"/>
            <a:ext cx="2756713" cy="3065573"/>
          </a:xfrm>
          <a:custGeom>
            <a:avLst/>
            <a:gdLst>
              <a:gd name="connsiteX0" fmla="*/ 0 w 2165350"/>
              <a:gd name="connsiteY0" fmla="*/ 3238500 h 3238500"/>
              <a:gd name="connsiteX1" fmla="*/ 1524000 w 2165350"/>
              <a:gd name="connsiteY1" fmla="*/ 2781300 h 3238500"/>
              <a:gd name="connsiteX2" fmla="*/ 2133600 w 2165350"/>
              <a:gd name="connsiteY2" fmla="*/ 1562100 h 3238500"/>
              <a:gd name="connsiteX3" fmla="*/ 1714500 w 2165350"/>
              <a:gd name="connsiteY3" fmla="*/ 0 h 3238500"/>
            </a:gdLst>
            <a:ahLst/>
            <a:cxnLst>
              <a:cxn ang="0">
                <a:pos x="connsiteX0" y="connsiteY0"/>
              </a:cxn>
              <a:cxn ang="0">
                <a:pos x="connsiteX1" y="connsiteY1"/>
              </a:cxn>
              <a:cxn ang="0">
                <a:pos x="connsiteX2" y="connsiteY2"/>
              </a:cxn>
              <a:cxn ang="0">
                <a:pos x="connsiteX3" y="connsiteY3"/>
              </a:cxn>
            </a:cxnLst>
            <a:rect l="l" t="t" r="r" b="b"/>
            <a:pathLst>
              <a:path w="2165350" h="3238500">
                <a:moveTo>
                  <a:pt x="0" y="3238500"/>
                </a:moveTo>
                <a:cubicBezTo>
                  <a:pt x="584200" y="3149600"/>
                  <a:pt x="1168400" y="3060700"/>
                  <a:pt x="1524000" y="2781300"/>
                </a:cubicBezTo>
                <a:cubicBezTo>
                  <a:pt x="1879600" y="2501900"/>
                  <a:pt x="2101850" y="2025650"/>
                  <a:pt x="2133600" y="1562100"/>
                </a:cubicBezTo>
                <a:cubicBezTo>
                  <a:pt x="2165350" y="1098550"/>
                  <a:pt x="1714500" y="0"/>
                  <a:pt x="1714500" y="0"/>
                </a:cubicBezTo>
              </a:path>
            </a:pathLst>
          </a:custGeom>
          <a:ln w="38100" cap="flat" cmpd="sng" algn="ctr">
            <a:solidFill>
              <a:srgbClr val="68B442"/>
            </a:solidFill>
            <a:prstDash val="solid"/>
            <a:round/>
            <a:headEnd type="none" w="med" len="med"/>
            <a:tailEnd type="triangle" w="lg" len="lg"/>
          </a:ln>
        </p:spPr>
        <p:style>
          <a:lnRef idx="2">
            <a:schemeClr val="accent1"/>
          </a:lnRef>
          <a:fillRef idx="0">
            <a:schemeClr val="accent1"/>
          </a:fillRef>
          <a:effectRef idx="1">
            <a:schemeClr val="accent1"/>
          </a:effectRef>
          <a:fontRef idx="minor">
            <a:schemeClr val="tx1"/>
          </a:fontRef>
        </p:style>
        <p:txBody>
          <a:bodyPr lIns="91431" tIns="45716" rIns="91431" bIns="45716" rtlCol="0" anchor="ctr"/>
          <a:lstStyle/>
          <a:p>
            <a:pPr algn="ctr" fontAlgn="auto">
              <a:spcBef>
                <a:spcPts val="0"/>
              </a:spcBef>
              <a:spcAft>
                <a:spcPts val="0"/>
              </a:spcAft>
            </a:pPr>
            <a:endParaRPr lang="en-US" sz="1400">
              <a:solidFill>
                <a:srgbClr val="0096D6"/>
              </a:solidFill>
            </a:endParaRPr>
          </a:p>
        </p:txBody>
      </p:sp>
    </p:spTree>
    <p:extLst>
      <p:ext uri="{BB962C8B-B14F-4D97-AF65-F5344CB8AC3E}">
        <p14:creationId xmlns:p14="http://schemas.microsoft.com/office/powerpoint/2010/main" val="303418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dissolve">
                                      <p:cBhvr>
                                        <p:cTn id="7" dur="500"/>
                                        <p:tgtEl>
                                          <p:spTgt spid="72"/>
                                        </p:tgtEl>
                                      </p:cBhvr>
                                    </p:animEffect>
                                  </p:childTnLst>
                                </p:cTn>
                              </p:par>
                              <p:par>
                                <p:cTn id="8" presetID="9" presetClass="entr" presetSubtype="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dissolve">
                                      <p:cBhvr>
                                        <p:cTn id="10" dur="500"/>
                                        <p:tgtEl>
                                          <p:spTgt spid="7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wipe(down)">
                                      <p:cBhvr>
                                        <p:cTn id="15" dur="500"/>
                                        <p:tgtEl>
                                          <p:spTgt spid="8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dissolve">
                                      <p:cBhvr>
                                        <p:cTn id="1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8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Summary</a:t>
            </a:r>
            <a:endParaRPr lang="en-US" dirty="0"/>
          </a:p>
        </p:txBody>
      </p:sp>
    </p:spTree>
    <p:extLst>
      <p:ext uri="{BB962C8B-B14F-4D97-AF65-F5344CB8AC3E}">
        <p14:creationId xmlns:p14="http://schemas.microsoft.com/office/powerpoint/2010/main" val="2976407598"/>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p:txBody>
          <a:bodyPr/>
          <a:lstStyle/>
          <a:p>
            <a:r>
              <a:rPr lang="en-US" dirty="0" smtClean="0"/>
              <a:t>Cisco Virtual Networking Vision</a:t>
            </a:r>
          </a:p>
          <a:p>
            <a:r>
              <a:rPr lang="en-US" dirty="0" smtClean="0">
                <a:solidFill>
                  <a:schemeClr val="bg1">
                    <a:lumMod val="85000"/>
                  </a:schemeClr>
                </a:solidFill>
              </a:rPr>
              <a:t>Cisco Nexus 1000V (N1KV) Overview</a:t>
            </a:r>
          </a:p>
          <a:p>
            <a:r>
              <a:rPr lang="en-US" dirty="0" smtClean="0">
                <a:solidFill>
                  <a:schemeClr val="bg1">
                    <a:lumMod val="85000"/>
                  </a:schemeClr>
                </a:solidFill>
              </a:rPr>
              <a:t>WS2012 &amp; SC2012 SP1 Networking </a:t>
            </a:r>
          </a:p>
          <a:p>
            <a:r>
              <a:rPr lang="en-US" dirty="0" smtClean="0">
                <a:solidFill>
                  <a:schemeClr val="bg1">
                    <a:lumMod val="85000"/>
                  </a:schemeClr>
                </a:solidFill>
              </a:rPr>
              <a:t>Cisco N1KV Integration with SC2012 SP1</a:t>
            </a:r>
          </a:p>
          <a:p>
            <a:r>
              <a:rPr lang="en-US" dirty="0" smtClean="0">
                <a:solidFill>
                  <a:schemeClr val="bg1">
                    <a:lumMod val="85000"/>
                  </a:schemeClr>
                </a:solidFill>
              </a:rPr>
              <a:t>Cisco Virtual Security Gateway</a:t>
            </a:r>
          </a:p>
        </p:txBody>
      </p:sp>
    </p:spTree>
    <p:extLst>
      <p:ext uri="{BB962C8B-B14F-4D97-AF65-F5344CB8AC3E}">
        <p14:creationId xmlns:p14="http://schemas.microsoft.com/office/powerpoint/2010/main" val="1972442587"/>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81000" y="4800600"/>
            <a:ext cx="8534400" cy="1371600"/>
            <a:chOff x="381000" y="1524000"/>
            <a:chExt cx="8534400" cy="1371600"/>
          </a:xfrm>
        </p:grpSpPr>
        <p:sp>
          <p:nvSpPr>
            <p:cNvPr id="6" name="Rectangle 5"/>
            <p:cNvSpPr/>
            <p:nvPr/>
          </p:nvSpPr>
          <p:spPr>
            <a:xfrm>
              <a:off x="685799" y="1600200"/>
              <a:ext cx="8229601" cy="1295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smtClean="0">
                <a:solidFill>
                  <a:srgbClr val="0096D6"/>
                </a:solidFill>
              </a:endParaRPr>
            </a:p>
          </p:txBody>
        </p:sp>
        <p:sp>
          <p:nvSpPr>
            <p:cNvPr id="7" name="Rounded Rectangle 6"/>
            <p:cNvSpPr/>
            <p:nvPr/>
          </p:nvSpPr>
          <p:spPr>
            <a:xfrm>
              <a:off x="381000" y="1524000"/>
              <a:ext cx="3352800" cy="99060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solidFill>
                    <a:srgbClr val="FFFFFF"/>
                  </a:solidFill>
                </a:rPr>
                <a:t>Consistent </a:t>
              </a:r>
            </a:p>
            <a:p>
              <a:pPr algn="ctr"/>
              <a:r>
                <a:rPr lang="en-US" dirty="0" smtClean="0">
                  <a:solidFill>
                    <a:srgbClr val="FFFFFF"/>
                  </a:solidFill>
                </a:rPr>
                <a:t>Network Services</a:t>
              </a:r>
            </a:p>
          </p:txBody>
        </p:sp>
        <p:sp>
          <p:nvSpPr>
            <p:cNvPr id="10" name="Rectangle 9"/>
            <p:cNvSpPr/>
            <p:nvPr/>
          </p:nvSpPr>
          <p:spPr>
            <a:xfrm>
              <a:off x="3429000" y="1676400"/>
              <a:ext cx="5410200" cy="929485"/>
            </a:xfrm>
            <a:prstGeom prst="rect">
              <a:avLst/>
            </a:prstGeom>
          </p:spPr>
          <p:txBody>
            <a:bodyPr wrap="square">
              <a:spAutoFit/>
            </a:bodyPr>
            <a:lstStyle/>
            <a:p>
              <a:pPr marL="406400" lvl="1" defTabSz="914400" fontAlgn="auto">
                <a:lnSpc>
                  <a:spcPct val="95000"/>
                </a:lnSpc>
                <a:spcBef>
                  <a:spcPts val="600"/>
                </a:spcBef>
                <a:spcAft>
                  <a:spcPts val="0"/>
                </a:spcAft>
                <a:buClr>
                  <a:srgbClr val="6DB344"/>
                </a:buClr>
                <a:buFont typeface="Arial" pitchFamily="34" charset="0"/>
                <a:buChar char="•"/>
              </a:pPr>
              <a:r>
                <a:rPr lang="en-US" sz="1400" dirty="0" smtClean="0">
                  <a:solidFill>
                    <a:srgbClr val="435153"/>
                  </a:solidFill>
                  <a:latin typeface="Arial"/>
                </a:rPr>
                <a:t>  Leverage existing virtual services</a:t>
              </a:r>
            </a:p>
            <a:p>
              <a:pPr marL="863600" lvl="2" defTabSz="914400" fontAlgn="auto">
                <a:lnSpc>
                  <a:spcPct val="95000"/>
                </a:lnSpc>
                <a:spcBef>
                  <a:spcPts val="0"/>
                </a:spcBef>
                <a:spcAft>
                  <a:spcPts val="0"/>
                </a:spcAft>
                <a:buClr>
                  <a:srgbClr val="6DB344"/>
                </a:buClr>
              </a:pPr>
              <a:r>
                <a:rPr lang="en-US" sz="1200" dirty="0" smtClean="0">
                  <a:solidFill>
                    <a:srgbClr val="435153"/>
                  </a:solidFill>
                  <a:latin typeface="Arial"/>
                </a:rPr>
                <a:t>Virtual Security Gateway, Virtual </a:t>
              </a:r>
              <a:r>
                <a:rPr lang="en-US" sz="1200" dirty="0" err="1" smtClean="0">
                  <a:solidFill>
                    <a:srgbClr val="435153"/>
                  </a:solidFill>
                  <a:latin typeface="Arial"/>
                </a:rPr>
                <a:t>WAAS</a:t>
              </a:r>
              <a:r>
                <a:rPr lang="en-US" sz="1200" dirty="0" smtClean="0">
                  <a:solidFill>
                    <a:srgbClr val="435153"/>
                  </a:solidFill>
                  <a:latin typeface="Arial"/>
                </a:rPr>
                <a:t>, Virtual </a:t>
              </a:r>
              <a:r>
                <a:rPr lang="en-US" sz="1200" dirty="0" err="1" smtClean="0">
                  <a:solidFill>
                    <a:srgbClr val="435153"/>
                  </a:solidFill>
                  <a:latin typeface="Arial"/>
                </a:rPr>
                <a:t>ASA</a:t>
              </a:r>
              <a:r>
                <a:rPr lang="en-US" sz="1200" dirty="0" smtClean="0">
                  <a:solidFill>
                    <a:srgbClr val="435153"/>
                  </a:solidFill>
                  <a:latin typeface="Arial"/>
                </a:rPr>
                <a:t>, NAM on Nexus 1010</a:t>
              </a:r>
            </a:p>
            <a:p>
              <a:pPr marL="406400" lvl="1" defTabSz="914400" fontAlgn="auto">
                <a:lnSpc>
                  <a:spcPct val="95000"/>
                </a:lnSpc>
                <a:spcBef>
                  <a:spcPts val="600"/>
                </a:spcBef>
                <a:spcAft>
                  <a:spcPts val="0"/>
                </a:spcAft>
                <a:buClr>
                  <a:srgbClr val="6DB344"/>
                </a:buClr>
                <a:buFont typeface="Arial" pitchFamily="34" charset="0"/>
                <a:buChar char="•"/>
              </a:pPr>
              <a:r>
                <a:rPr lang="en-US" sz="1400" dirty="0" smtClean="0">
                  <a:solidFill>
                    <a:srgbClr val="435153"/>
                  </a:solidFill>
                  <a:latin typeface="Arial"/>
                </a:rPr>
                <a:t> Services can be hosted on Nexus 1010</a:t>
              </a:r>
            </a:p>
          </p:txBody>
        </p:sp>
      </p:grpSp>
      <p:grpSp>
        <p:nvGrpSpPr>
          <p:cNvPr id="17" name="Group 16"/>
          <p:cNvGrpSpPr/>
          <p:nvPr/>
        </p:nvGrpSpPr>
        <p:grpSpPr>
          <a:xfrm>
            <a:off x="381000" y="1447800"/>
            <a:ext cx="8610600" cy="1371600"/>
            <a:chOff x="381000" y="3048000"/>
            <a:chExt cx="8610600" cy="1371600"/>
          </a:xfrm>
        </p:grpSpPr>
        <p:sp>
          <p:nvSpPr>
            <p:cNvPr id="11" name="Rectangle 10"/>
            <p:cNvSpPr/>
            <p:nvPr/>
          </p:nvSpPr>
          <p:spPr>
            <a:xfrm>
              <a:off x="685799" y="3124200"/>
              <a:ext cx="8229601" cy="1295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smtClean="0">
                <a:solidFill>
                  <a:srgbClr val="0096D6"/>
                </a:solidFill>
              </a:endParaRPr>
            </a:p>
          </p:txBody>
        </p:sp>
        <p:sp>
          <p:nvSpPr>
            <p:cNvPr id="12" name="Rounded Rectangle 11"/>
            <p:cNvSpPr/>
            <p:nvPr/>
          </p:nvSpPr>
          <p:spPr>
            <a:xfrm>
              <a:off x="381000" y="3048000"/>
              <a:ext cx="3352800" cy="99060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solidFill>
                    <a:srgbClr val="FFFFFF"/>
                  </a:solidFill>
                </a:rPr>
                <a:t>Consistent </a:t>
              </a:r>
            </a:p>
            <a:p>
              <a:pPr algn="ctr"/>
              <a:r>
                <a:rPr lang="en-US" dirty="0" smtClean="0">
                  <a:solidFill>
                    <a:srgbClr val="FFFFFF"/>
                  </a:solidFill>
                </a:rPr>
                <a:t>Networking Features</a:t>
              </a:r>
            </a:p>
          </p:txBody>
        </p:sp>
        <p:sp>
          <p:nvSpPr>
            <p:cNvPr id="13" name="Rectangle 12"/>
            <p:cNvSpPr/>
            <p:nvPr/>
          </p:nvSpPr>
          <p:spPr>
            <a:xfrm>
              <a:off x="3429000" y="3331509"/>
              <a:ext cx="5562600" cy="783291"/>
            </a:xfrm>
            <a:prstGeom prst="rect">
              <a:avLst/>
            </a:prstGeom>
          </p:spPr>
          <p:txBody>
            <a:bodyPr wrap="square">
              <a:spAutoFit/>
            </a:bodyPr>
            <a:lstStyle/>
            <a:p>
              <a:pPr marL="406400" lvl="1" defTabSz="914400" fontAlgn="auto">
                <a:lnSpc>
                  <a:spcPct val="95000"/>
                </a:lnSpc>
                <a:spcBef>
                  <a:spcPts val="600"/>
                </a:spcBef>
                <a:spcAft>
                  <a:spcPts val="0"/>
                </a:spcAft>
                <a:buClr>
                  <a:srgbClr val="6DB344"/>
                </a:buClr>
                <a:buFont typeface="Arial" pitchFamily="34" charset="0"/>
                <a:buChar char="•"/>
              </a:pPr>
              <a:r>
                <a:rPr lang="en-US" sz="1400" dirty="0" smtClean="0">
                  <a:solidFill>
                    <a:srgbClr val="435153"/>
                  </a:solidFill>
                  <a:latin typeface="Arial"/>
                </a:rPr>
                <a:t> </a:t>
              </a:r>
              <a:r>
                <a:rPr lang="en-US" sz="1400" dirty="0" err="1" smtClean="0">
                  <a:solidFill>
                    <a:srgbClr val="435153"/>
                  </a:solidFill>
                  <a:latin typeface="Arial"/>
                </a:rPr>
                <a:t>NX</a:t>
              </a:r>
              <a:r>
                <a:rPr lang="en-US" sz="1400" dirty="0" smtClean="0">
                  <a:solidFill>
                    <a:srgbClr val="435153"/>
                  </a:solidFill>
                  <a:latin typeface="Arial"/>
                </a:rPr>
                <a:t>-OS feature across multiple hypervisors &amp; across physical</a:t>
              </a:r>
            </a:p>
            <a:p>
              <a:pPr marL="406400" lvl="1" defTabSz="914400" fontAlgn="auto">
                <a:lnSpc>
                  <a:spcPct val="95000"/>
                </a:lnSpc>
                <a:spcBef>
                  <a:spcPts val="600"/>
                </a:spcBef>
                <a:spcAft>
                  <a:spcPts val="0"/>
                </a:spcAft>
                <a:buClr>
                  <a:srgbClr val="6DB344"/>
                </a:buClr>
                <a:buFont typeface="Arial" pitchFamily="34" charset="0"/>
                <a:buChar char="•"/>
              </a:pPr>
              <a:r>
                <a:rPr lang="en-US" sz="1400" dirty="0" smtClean="0">
                  <a:solidFill>
                    <a:srgbClr val="435153"/>
                  </a:solidFill>
                  <a:latin typeface="Arial"/>
                </a:rPr>
                <a:t> Advanced </a:t>
              </a:r>
              <a:r>
                <a:rPr lang="en-US" sz="1400" dirty="0" err="1" smtClean="0">
                  <a:solidFill>
                    <a:srgbClr val="435153"/>
                  </a:solidFill>
                  <a:latin typeface="Arial"/>
                </a:rPr>
                <a:t>NX</a:t>
              </a:r>
              <a:r>
                <a:rPr lang="en-US" sz="1400" dirty="0" smtClean="0">
                  <a:solidFill>
                    <a:srgbClr val="435153"/>
                  </a:solidFill>
                  <a:latin typeface="Arial"/>
                </a:rPr>
                <a:t>-OS switching features, including security, visibility, </a:t>
              </a:r>
              <a:r>
                <a:rPr lang="en-US" sz="1400" dirty="0" err="1" smtClean="0">
                  <a:solidFill>
                    <a:srgbClr val="435153"/>
                  </a:solidFill>
                  <a:latin typeface="Arial"/>
                </a:rPr>
                <a:t>QoS</a:t>
              </a:r>
              <a:r>
                <a:rPr lang="en-US" sz="1400" dirty="0" smtClean="0">
                  <a:solidFill>
                    <a:srgbClr val="435153"/>
                  </a:solidFill>
                  <a:latin typeface="Arial"/>
                </a:rPr>
                <a:t>, segmentation, port channel, …</a:t>
              </a:r>
            </a:p>
          </p:txBody>
        </p:sp>
      </p:grpSp>
      <p:grpSp>
        <p:nvGrpSpPr>
          <p:cNvPr id="18" name="Group 17"/>
          <p:cNvGrpSpPr/>
          <p:nvPr/>
        </p:nvGrpSpPr>
        <p:grpSpPr>
          <a:xfrm>
            <a:off x="381000" y="3124200"/>
            <a:ext cx="8534400" cy="1371600"/>
            <a:chOff x="381000" y="4572000"/>
            <a:chExt cx="8534400" cy="1371600"/>
          </a:xfrm>
        </p:grpSpPr>
        <p:sp>
          <p:nvSpPr>
            <p:cNvPr id="14" name="Rectangle 13"/>
            <p:cNvSpPr/>
            <p:nvPr/>
          </p:nvSpPr>
          <p:spPr>
            <a:xfrm>
              <a:off x="685799" y="4648200"/>
              <a:ext cx="8229601" cy="12954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smtClean="0">
                <a:solidFill>
                  <a:srgbClr val="0096D6"/>
                </a:solidFill>
              </a:endParaRPr>
            </a:p>
          </p:txBody>
        </p:sp>
        <p:sp>
          <p:nvSpPr>
            <p:cNvPr id="15" name="Rounded Rectangle 14"/>
            <p:cNvSpPr/>
            <p:nvPr/>
          </p:nvSpPr>
          <p:spPr>
            <a:xfrm>
              <a:off x="381000" y="4572000"/>
              <a:ext cx="3352800" cy="99060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solidFill>
                    <a:srgbClr val="FFFFFF"/>
                  </a:solidFill>
                </a:rPr>
                <a:t>Consistent </a:t>
              </a:r>
            </a:p>
            <a:p>
              <a:pPr algn="ctr"/>
              <a:r>
                <a:rPr lang="en-US" dirty="0" smtClean="0">
                  <a:solidFill>
                    <a:srgbClr val="FFFFFF"/>
                  </a:solidFill>
                </a:rPr>
                <a:t>Operational Model</a:t>
              </a:r>
            </a:p>
          </p:txBody>
        </p:sp>
        <p:sp>
          <p:nvSpPr>
            <p:cNvPr id="16" name="Rectangle 15"/>
            <p:cNvSpPr/>
            <p:nvPr/>
          </p:nvSpPr>
          <p:spPr>
            <a:xfrm>
              <a:off x="3429000" y="4776115"/>
              <a:ext cx="5410200" cy="1141851"/>
            </a:xfrm>
            <a:prstGeom prst="rect">
              <a:avLst/>
            </a:prstGeom>
          </p:spPr>
          <p:txBody>
            <a:bodyPr wrap="square">
              <a:spAutoFit/>
            </a:bodyPr>
            <a:lstStyle/>
            <a:p>
              <a:pPr marL="406400" lvl="1" defTabSz="914400" fontAlgn="auto">
                <a:lnSpc>
                  <a:spcPct val="95000"/>
                </a:lnSpc>
                <a:spcBef>
                  <a:spcPts val="600"/>
                </a:spcBef>
                <a:spcAft>
                  <a:spcPts val="0"/>
                </a:spcAft>
                <a:buClr>
                  <a:srgbClr val="6DB344"/>
                </a:buClr>
                <a:buFont typeface="Arial" pitchFamily="34" charset="0"/>
                <a:buChar char="•"/>
              </a:pPr>
              <a:r>
                <a:rPr lang="en-US" sz="1400" dirty="0" smtClean="0">
                  <a:solidFill>
                    <a:srgbClr val="435153"/>
                  </a:solidFill>
                  <a:latin typeface="Arial"/>
                </a:rPr>
                <a:t> </a:t>
              </a:r>
              <a:r>
                <a:rPr lang="en-US" sz="1400" dirty="0" err="1" smtClean="0">
                  <a:solidFill>
                    <a:srgbClr val="435153"/>
                  </a:solidFill>
                  <a:latin typeface="Arial"/>
                </a:rPr>
                <a:t>NX</a:t>
              </a:r>
              <a:r>
                <a:rPr lang="en-US" sz="1400" dirty="0" smtClean="0">
                  <a:solidFill>
                    <a:srgbClr val="435153"/>
                  </a:solidFill>
                  <a:latin typeface="Arial"/>
                </a:rPr>
                <a:t>-OS </a:t>
              </a:r>
              <a:r>
                <a:rPr lang="en-US" sz="1400" dirty="0" err="1" smtClean="0">
                  <a:solidFill>
                    <a:srgbClr val="435153"/>
                  </a:solidFill>
                  <a:latin typeface="Arial"/>
                </a:rPr>
                <a:t>CLI</a:t>
              </a:r>
              <a:r>
                <a:rPr lang="en-US" sz="1400" dirty="0" smtClean="0">
                  <a:solidFill>
                    <a:srgbClr val="435153"/>
                  </a:solidFill>
                  <a:latin typeface="Arial"/>
                </a:rPr>
                <a:t> across multiple hypervisors &amp; across physical</a:t>
              </a:r>
            </a:p>
            <a:p>
              <a:pPr marL="406400" lvl="1" defTabSz="914400" fontAlgn="auto">
                <a:lnSpc>
                  <a:spcPct val="95000"/>
                </a:lnSpc>
                <a:spcBef>
                  <a:spcPts val="600"/>
                </a:spcBef>
                <a:spcAft>
                  <a:spcPts val="0"/>
                </a:spcAft>
                <a:buClr>
                  <a:srgbClr val="6DB344"/>
                </a:buClr>
                <a:buFont typeface="Arial" pitchFamily="34" charset="0"/>
                <a:buChar char="•"/>
              </a:pPr>
              <a:r>
                <a:rPr lang="en-US" sz="1400" dirty="0" smtClean="0">
                  <a:solidFill>
                    <a:srgbClr val="435153"/>
                  </a:solidFill>
                  <a:latin typeface="Arial"/>
                </a:rPr>
                <a:t> Separation of duties between network &amp; server </a:t>
              </a:r>
              <a:r>
                <a:rPr lang="en-US" sz="1400" dirty="0" err="1" smtClean="0">
                  <a:solidFill>
                    <a:srgbClr val="435153"/>
                  </a:solidFill>
                  <a:latin typeface="Arial"/>
                </a:rPr>
                <a:t>admins</a:t>
              </a:r>
              <a:endParaRPr lang="en-US" sz="1400" dirty="0" smtClean="0">
                <a:solidFill>
                  <a:srgbClr val="435153"/>
                </a:solidFill>
                <a:latin typeface="Arial"/>
              </a:endParaRPr>
            </a:p>
            <a:p>
              <a:pPr marL="406400" lvl="1" defTabSz="914400" fontAlgn="auto">
                <a:lnSpc>
                  <a:spcPct val="95000"/>
                </a:lnSpc>
                <a:spcBef>
                  <a:spcPts val="600"/>
                </a:spcBef>
                <a:spcAft>
                  <a:spcPts val="0"/>
                </a:spcAft>
                <a:buClr>
                  <a:srgbClr val="6DB344"/>
                </a:buClr>
                <a:buFont typeface="Arial" pitchFamily="34" charset="0"/>
                <a:buChar char="•"/>
              </a:pPr>
              <a:r>
                <a:rPr lang="en-US" sz="1400" dirty="0" smtClean="0">
                  <a:solidFill>
                    <a:srgbClr val="435153"/>
                  </a:solidFill>
                  <a:latin typeface="Arial"/>
                </a:rPr>
                <a:t> Dynamic provisioning and </a:t>
              </a:r>
              <a:r>
                <a:rPr lang="en-US" sz="1400" dirty="0" err="1" smtClean="0">
                  <a:solidFill>
                    <a:srgbClr val="435153"/>
                  </a:solidFill>
                  <a:latin typeface="Arial"/>
                </a:rPr>
                <a:t>VM</a:t>
              </a:r>
              <a:r>
                <a:rPr lang="en-US" sz="1400" dirty="0" smtClean="0">
                  <a:solidFill>
                    <a:srgbClr val="435153"/>
                  </a:solidFill>
                  <a:latin typeface="Arial"/>
                </a:rPr>
                <a:t> mobility awareness</a:t>
              </a:r>
            </a:p>
            <a:p>
              <a:pPr marL="406400" lvl="1" defTabSz="914400" fontAlgn="auto">
                <a:lnSpc>
                  <a:spcPct val="95000"/>
                </a:lnSpc>
                <a:spcBef>
                  <a:spcPts val="600"/>
                </a:spcBef>
                <a:spcAft>
                  <a:spcPts val="0"/>
                </a:spcAft>
                <a:buClr>
                  <a:srgbClr val="6DB344"/>
                </a:buClr>
                <a:buFont typeface="Arial" pitchFamily="34" charset="0"/>
                <a:buChar char="•"/>
              </a:pPr>
              <a:r>
                <a:rPr lang="en-US" sz="1400" dirty="0" smtClean="0">
                  <a:solidFill>
                    <a:srgbClr val="435153"/>
                  </a:solidFill>
                  <a:latin typeface="Arial"/>
                </a:rPr>
                <a:t> Leverage existing monitoring and management tools</a:t>
              </a:r>
            </a:p>
          </p:txBody>
        </p:sp>
      </p:grpSp>
      <p:sp>
        <p:nvSpPr>
          <p:cNvPr id="21" name="Rectangle 2"/>
          <p:cNvSpPr txBox="1">
            <a:spLocks noChangeArrowheads="1"/>
          </p:cNvSpPr>
          <p:nvPr/>
        </p:nvSpPr>
        <p:spPr>
          <a:xfrm>
            <a:off x="152400" y="152400"/>
            <a:ext cx="8454180" cy="856374"/>
          </a:xfrm>
          <a:prstGeom prst="rect">
            <a:avLst/>
          </a:prstGeom>
        </p:spPr>
        <p:txBody>
          <a:bodyPr vert="horz" lIns="82296" tIns="45720" rIns="82296" bIns="45720" rtlCol="0" anchor="b" anchorCtr="0">
            <a:noAutofit/>
          </a:bodyPr>
          <a:lstStyle/>
          <a:p>
            <a:pPr defTabSz="914400" fontAlgn="auto">
              <a:lnSpc>
                <a:spcPct val="80000"/>
              </a:lnSpc>
              <a:spcAft>
                <a:spcPts val="0"/>
              </a:spcAft>
              <a:defRPr/>
            </a:pPr>
            <a:r>
              <a:rPr lang="en-US" sz="3600" dirty="0" smtClean="0">
                <a:gradFill>
                  <a:gsLst>
                    <a:gs pos="0">
                      <a:srgbClr val="0096D6"/>
                    </a:gs>
                    <a:gs pos="44000">
                      <a:srgbClr val="01BBBB"/>
                    </a:gs>
                    <a:gs pos="100000">
                      <a:srgbClr val="008041"/>
                    </a:gs>
                  </a:gsLst>
                  <a:lin ang="4800000" scaled="0"/>
                </a:gradFill>
                <a:latin typeface="Arial"/>
              </a:rPr>
              <a:t>Cisco Nexus 1000V: Customer Benefits</a:t>
            </a:r>
            <a:endParaRPr lang="en-US" sz="2800" dirty="0" smtClean="0">
              <a:solidFill>
                <a:srgbClr val="000000"/>
              </a:solidFill>
              <a:latin typeface="Arial"/>
              <a:ea typeface="ＭＳ Ｐゴシック" charset="-128"/>
              <a:cs typeface="ＭＳ Ｐゴシック" charset="-128"/>
            </a:endParaRPr>
          </a:p>
        </p:txBody>
      </p:sp>
    </p:spTree>
    <p:extLst>
      <p:ext uri="{BB962C8B-B14F-4D97-AF65-F5344CB8AC3E}">
        <p14:creationId xmlns:p14="http://schemas.microsoft.com/office/powerpoint/2010/main" val="2700675105"/>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gradFill>
                  <a:gsLst>
                    <a:gs pos="0">
                      <a:srgbClr val="0096D6"/>
                    </a:gs>
                    <a:gs pos="44000">
                      <a:srgbClr val="01BBBB"/>
                    </a:gs>
                    <a:gs pos="100000">
                      <a:srgbClr val="008041"/>
                    </a:gs>
                  </a:gsLst>
                  <a:lin ang="4800000" scaled="0"/>
                </a:gradFill>
              </a:rPr>
              <a:t>Start using Cisco </a:t>
            </a:r>
            <a:r>
              <a:rPr lang="en-US" dirty="0">
                <a:gradFill>
                  <a:gsLst>
                    <a:gs pos="0">
                      <a:srgbClr val="0096D6"/>
                    </a:gs>
                    <a:gs pos="44000">
                      <a:srgbClr val="01BBBB"/>
                    </a:gs>
                    <a:gs pos="100000">
                      <a:srgbClr val="008041"/>
                    </a:gs>
                  </a:gsLst>
                  <a:lin ang="4800000" scaled="0"/>
                </a:gradFill>
              </a:rPr>
              <a:t>Nexus </a:t>
            </a:r>
            <a:r>
              <a:rPr lang="en-US" dirty="0" smtClean="0">
                <a:gradFill>
                  <a:gsLst>
                    <a:gs pos="0">
                      <a:srgbClr val="0096D6"/>
                    </a:gs>
                    <a:gs pos="44000">
                      <a:srgbClr val="01BBBB"/>
                    </a:gs>
                    <a:gs pos="100000">
                      <a:srgbClr val="008041"/>
                    </a:gs>
                  </a:gsLst>
                  <a:lin ang="4800000" scaled="0"/>
                </a:gradFill>
              </a:rPr>
              <a:t>1000V today</a:t>
            </a:r>
            <a:endParaRPr lang="en-US" dirty="0"/>
          </a:p>
        </p:txBody>
      </p:sp>
      <p:grpSp>
        <p:nvGrpSpPr>
          <p:cNvPr id="17" name="Group 16"/>
          <p:cNvGrpSpPr/>
          <p:nvPr/>
        </p:nvGrpSpPr>
        <p:grpSpPr>
          <a:xfrm>
            <a:off x="381000" y="1803815"/>
            <a:ext cx="8503920" cy="1548985"/>
            <a:chOff x="381000" y="1270415"/>
            <a:chExt cx="8503920" cy="1548985"/>
          </a:xfrm>
        </p:grpSpPr>
        <p:graphicFrame>
          <p:nvGraphicFramePr>
            <p:cNvPr id="3" name="Diagram 2"/>
            <p:cNvGraphicFramePr/>
            <p:nvPr>
              <p:extLst>
                <p:ext uri="{D42A27DB-BD31-4B8C-83A1-F6EECF244321}">
                  <p14:modId xmlns:p14="http://schemas.microsoft.com/office/powerpoint/2010/main" val="3182112415"/>
                </p:ext>
              </p:extLst>
            </p:nvPr>
          </p:nvGraphicFramePr>
          <p:xfrm>
            <a:off x="381000" y="1630680"/>
            <a:ext cx="8503920" cy="1188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295400" y="1270415"/>
              <a:ext cx="6705600" cy="369332"/>
            </a:xfrm>
            <a:prstGeom prst="rect">
              <a:avLst/>
            </a:prstGeom>
            <a:noFill/>
          </p:spPr>
          <p:txBody>
            <a:bodyPr wrap="square" rtlCol="0">
              <a:spAutoFit/>
            </a:bodyPr>
            <a:lstStyle/>
            <a:p>
              <a:r>
                <a:rPr lang="en-US" dirty="0" smtClean="0"/>
                <a:t>Essential Edition – No licensing or procurement needed </a:t>
              </a:r>
              <a:endParaRPr lang="en-US" dirty="0"/>
            </a:p>
          </p:txBody>
        </p:sp>
      </p:grpSp>
      <p:grpSp>
        <p:nvGrpSpPr>
          <p:cNvPr id="18" name="Group 17"/>
          <p:cNvGrpSpPr/>
          <p:nvPr/>
        </p:nvGrpSpPr>
        <p:grpSpPr>
          <a:xfrm>
            <a:off x="381000" y="4355068"/>
            <a:ext cx="8437568" cy="1512332"/>
            <a:chOff x="381000" y="2907268"/>
            <a:chExt cx="8437568" cy="1512332"/>
          </a:xfrm>
        </p:grpSpPr>
        <p:graphicFrame>
          <p:nvGraphicFramePr>
            <p:cNvPr id="5" name="Diagram 4"/>
            <p:cNvGraphicFramePr/>
            <p:nvPr>
              <p:extLst>
                <p:ext uri="{D42A27DB-BD31-4B8C-83A1-F6EECF244321}">
                  <p14:modId xmlns:p14="http://schemas.microsoft.com/office/powerpoint/2010/main" val="122739948"/>
                </p:ext>
              </p:extLst>
            </p:nvPr>
          </p:nvGraphicFramePr>
          <p:xfrm>
            <a:off x="381000" y="3230880"/>
            <a:ext cx="8437568" cy="11887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533400" y="2907268"/>
              <a:ext cx="8208968" cy="369332"/>
            </a:xfrm>
            <a:prstGeom prst="rect">
              <a:avLst/>
            </a:prstGeom>
            <a:noFill/>
          </p:spPr>
          <p:txBody>
            <a:bodyPr wrap="square" rtlCol="0">
              <a:spAutoFit/>
            </a:bodyPr>
            <a:lstStyle/>
            <a:p>
              <a:r>
                <a:rPr lang="en-US" dirty="0" smtClean="0"/>
                <a:t>Advanced Edition – you can get a free trial for 60 days when you use essential</a:t>
              </a:r>
              <a:endParaRPr lang="en-US" dirty="0"/>
            </a:p>
          </p:txBody>
        </p:sp>
      </p:grpSp>
    </p:spTree>
    <p:extLst>
      <p:ext uri="{BB962C8B-B14F-4D97-AF65-F5344CB8AC3E}">
        <p14:creationId xmlns:p14="http://schemas.microsoft.com/office/powerpoint/2010/main" val="3935607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Text Placeholder 2"/>
          <p:cNvSpPr>
            <a:spLocks noGrp="1"/>
          </p:cNvSpPr>
          <p:nvPr>
            <p:ph type="body" sz="quarter" idx="10"/>
          </p:nvPr>
        </p:nvSpPr>
        <p:spPr/>
        <p:txBody>
          <a:bodyPr>
            <a:normAutofit/>
          </a:bodyPr>
          <a:lstStyle/>
          <a:p>
            <a:r>
              <a:rPr lang="en-US" dirty="0"/>
              <a:t>Cisco Nexus 1000V for Microsoft Hyper-V: </a:t>
            </a:r>
            <a:r>
              <a:rPr lang="en-US" dirty="0">
                <a:hlinkClick r:id="rId2"/>
              </a:rPr>
              <a:t>http://</a:t>
            </a:r>
            <a:r>
              <a:rPr lang="en-US" dirty="0" smtClean="0">
                <a:hlinkClick r:id="rId2"/>
              </a:rPr>
              <a:t>www.cisco.com/go/1000v/hyper-v</a:t>
            </a:r>
            <a:endParaRPr lang="en-US" dirty="0"/>
          </a:p>
          <a:p>
            <a:r>
              <a:rPr lang="en-US" dirty="0"/>
              <a:t>Cisco Nexus </a:t>
            </a:r>
            <a:r>
              <a:rPr lang="en-US" dirty="0" smtClean="0"/>
              <a:t>1000V (N1KV): </a:t>
            </a:r>
            <a:r>
              <a:rPr lang="en-US" u="sng" dirty="0">
                <a:hlinkClick r:id="rId3"/>
              </a:rPr>
              <a:t>http://</a:t>
            </a:r>
            <a:r>
              <a:rPr lang="en-US" u="sng" dirty="0" smtClean="0">
                <a:hlinkClick r:id="rId3"/>
              </a:rPr>
              <a:t>www.cisco.com/go/1000v</a:t>
            </a:r>
            <a:r>
              <a:rPr lang="en-US" u="sng" dirty="0" smtClean="0"/>
              <a:t> </a:t>
            </a:r>
            <a:endParaRPr lang="en-US" dirty="0"/>
          </a:p>
          <a:p>
            <a:r>
              <a:rPr lang="en-US" dirty="0" smtClean="0"/>
              <a:t>Cisco Virtual Security Gateway: </a:t>
            </a:r>
            <a:r>
              <a:rPr lang="en-US" dirty="0" smtClean="0">
                <a:hlinkClick r:id="rId4"/>
              </a:rPr>
              <a:t>http://www.cisco.com/go/vsg</a:t>
            </a:r>
            <a:r>
              <a:rPr lang="en-US" dirty="0" smtClean="0"/>
              <a:t> </a:t>
            </a:r>
          </a:p>
          <a:p>
            <a:r>
              <a:rPr lang="en-US" sz="2400" dirty="0"/>
              <a:t>Cisco </a:t>
            </a:r>
            <a:r>
              <a:rPr lang="en-US" sz="2400" dirty="0" smtClean="0"/>
              <a:t>N1KV Portfolio</a:t>
            </a:r>
            <a:r>
              <a:rPr lang="en-US" sz="2400" dirty="0"/>
              <a:t>: </a:t>
            </a:r>
            <a:r>
              <a:rPr lang="en-US" sz="2400" u="sng" dirty="0">
                <a:hlinkClick r:id="rId5"/>
              </a:rPr>
              <a:t>http://</a:t>
            </a:r>
            <a:r>
              <a:rPr lang="en-US" sz="2400" u="sng" dirty="0" smtClean="0">
                <a:hlinkClick r:id="rId5"/>
              </a:rPr>
              <a:t>www.cisco.com/go/1000v</a:t>
            </a:r>
            <a:endParaRPr lang="en-US" sz="2400" u="sng" dirty="0" smtClean="0"/>
          </a:p>
          <a:p>
            <a:r>
              <a:rPr lang="en-US" sz="2400" dirty="0"/>
              <a:t>N1KV </a:t>
            </a:r>
            <a:r>
              <a:rPr lang="en-US" sz="2400" dirty="0" err="1" smtClean="0"/>
              <a:t>Powershell</a:t>
            </a:r>
            <a:r>
              <a:rPr lang="en-US" sz="2400" dirty="0" smtClean="0"/>
              <a:t> </a:t>
            </a:r>
            <a:r>
              <a:rPr lang="en-US" sz="2400" dirty="0" err="1" smtClean="0"/>
              <a:t>Cmdlets</a:t>
            </a:r>
            <a:r>
              <a:rPr lang="en-US" sz="2400" dirty="0" smtClean="0"/>
              <a:t>: </a:t>
            </a:r>
            <a:r>
              <a:rPr lang="en-US" sz="2400" dirty="0">
                <a:hlinkClick r:id="rId6"/>
              </a:rPr>
              <a:t>http://developer.cisco.com/web/n1k/hyperv</a:t>
            </a:r>
            <a:endParaRPr lang="en-US" dirty="0" smtClean="0"/>
          </a:p>
          <a:p>
            <a:r>
              <a:rPr lang="en-US" dirty="0" smtClean="0"/>
              <a:t>Cisco-Microsoft </a:t>
            </a:r>
            <a:r>
              <a:rPr lang="en-US" dirty="0"/>
              <a:t>Partnership: </a:t>
            </a:r>
            <a:r>
              <a:rPr lang="en-US" dirty="0">
                <a:hlinkClick r:id="rId7"/>
              </a:rPr>
              <a:t>http://www.cisco.com/go/microsoft</a:t>
            </a:r>
            <a:r>
              <a:rPr lang="en-US" dirty="0"/>
              <a:t> </a:t>
            </a:r>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45922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Rounded Rectangle 891"/>
          <p:cNvSpPr/>
          <p:nvPr/>
        </p:nvSpPr>
        <p:spPr>
          <a:xfrm>
            <a:off x="7332377" y="2289399"/>
            <a:ext cx="1744249" cy="3755802"/>
          </a:xfrm>
          <a:prstGeom prst="roundRect">
            <a:avLst>
              <a:gd name="adj" fmla="val 4786"/>
            </a:avLst>
          </a:prstGeom>
          <a:gradFill>
            <a:gsLst>
              <a:gs pos="39000">
                <a:schemeClr val="bg1">
                  <a:lumMod val="85000"/>
                  <a:alpha val="40000"/>
                </a:schemeClr>
              </a:gs>
              <a:gs pos="100000">
                <a:schemeClr val="bg1">
                  <a:lumMod val="95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5" name="Rounded Rectangle 64"/>
          <p:cNvSpPr/>
          <p:nvPr/>
        </p:nvSpPr>
        <p:spPr>
          <a:xfrm>
            <a:off x="7332377" y="5003800"/>
            <a:ext cx="1736138" cy="1193800"/>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6" name="Rounded Rectangle 65"/>
          <p:cNvSpPr/>
          <p:nvPr/>
        </p:nvSpPr>
        <p:spPr>
          <a:xfrm>
            <a:off x="7390324" y="2339380"/>
            <a:ext cx="1625084" cy="3858220"/>
          </a:xfrm>
          <a:prstGeom prst="roundRect">
            <a:avLst>
              <a:gd name="adj" fmla="val 4878"/>
            </a:avLst>
          </a:prstGeom>
          <a:gradFill>
            <a:gsLst>
              <a:gs pos="0">
                <a:schemeClr val="bg1">
                  <a:alpha val="0"/>
                </a:schemeClr>
              </a:gs>
              <a:gs pos="100000">
                <a:schemeClr val="bg1"/>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67" name="TextBox 66"/>
          <p:cNvSpPr txBox="1"/>
          <p:nvPr/>
        </p:nvSpPr>
        <p:spPr>
          <a:xfrm>
            <a:off x="7400701" y="5050397"/>
            <a:ext cx="1593173" cy="740803"/>
          </a:xfrm>
          <a:prstGeom prst="rect">
            <a:avLst/>
          </a:prstGeom>
          <a:noFill/>
        </p:spPr>
        <p:txBody>
          <a:bodyPr wrap="square" rtlCol="0" anchor="b" anchorCtr="0">
            <a:noAutofit/>
          </a:bodyPr>
          <a:lstStyle/>
          <a:p>
            <a:pPr algn="ctr" defTabSz="814388" eaLnBrk="0" hangingPunct="0">
              <a:lnSpc>
                <a:spcPct val="95000"/>
              </a:lnSpc>
              <a:spcBef>
                <a:spcPct val="50000"/>
              </a:spcBef>
              <a:buClr>
                <a:srgbClr val="FFFFFF"/>
              </a:buClr>
              <a:buSzPct val="100000"/>
              <a:defRPr/>
            </a:pPr>
            <a:r>
              <a:rPr lang="en-US" sz="1600" b="1" dirty="0" smtClean="0">
                <a:solidFill>
                  <a:schemeClr val="bg2"/>
                </a:solidFill>
                <a:effectLst>
                  <a:outerShdw blurRad="38100" dist="12700" dir="5400000" algn="t" rotWithShape="0">
                    <a:prstClr val="black">
                      <a:alpha val="30000"/>
                    </a:prstClr>
                  </a:outerShdw>
                </a:effectLst>
              </a:rPr>
              <a:t>Overlay Technology Support</a:t>
            </a:r>
            <a:endParaRPr lang="en-US" sz="1600" b="1" dirty="0">
              <a:solidFill>
                <a:schemeClr val="bg2"/>
              </a:solidFill>
              <a:effectLst>
                <a:outerShdw blurRad="38100" dist="12700" dir="5400000" algn="t" rotWithShape="0">
                  <a:prstClr val="black">
                    <a:alpha val="30000"/>
                  </a:prstClr>
                </a:outerShdw>
              </a:effectLst>
            </a:endParaRPr>
          </a:p>
        </p:txBody>
      </p:sp>
      <p:sp>
        <p:nvSpPr>
          <p:cNvPr id="42" name="Rounded Rectangle 41"/>
          <p:cNvSpPr/>
          <p:nvPr/>
        </p:nvSpPr>
        <p:spPr>
          <a:xfrm>
            <a:off x="3724930" y="2292473"/>
            <a:ext cx="1744249" cy="3755801"/>
          </a:xfrm>
          <a:prstGeom prst="roundRect">
            <a:avLst>
              <a:gd name="adj" fmla="val 4786"/>
            </a:avLst>
          </a:prstGeom>
          <a:gradFill>
            <a:gsLst>
              <a:gs pos="39000">
                <a:schemeClr val="bg1">
                  <a:lumMod val="85000"/>
                  <a:alpha val="40000"/>
                </a:schemeClr>
              </a:gs>
              <a:gs pos="100000">
                <a:schemeClr val="bg1">
                  <a:lumMod val="95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57" name="Rounded Rectangle 56"/>
          <p:cNvSpPr/>
          <p:nvPr/>
        </p:nvSpPr>
        <p:spPr>
          <a:xfrm>
            <a:off x="3724930" y="5003800"/>
            <a:ext cx="1736138" cy="1193800"/>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8" name="Rounded Rectangle 57"/>
          <p:cNvSpPr/>
          <p:nvPr/>
        </p:nvSpPr>
        <p:spPr>
          <a:xfrm>
            <a:off x="3782878" y="2339380"/>
            <a:ext cx="1625084" cy="3858220"/>
          </a:xfrm>
          <a:prstGeom prst="roundRect">
            <a:avLst>
              <a:gd name="adj" fmla="val 4878"/>
            </a:avLst>
          </a:prstGeom>
          <a:gradFill>
            <a:gsLst>
              <a:gs pos="0">
                <a:schemeClr val="bg1">
                  <a:alpha val="0"/>
                </a:schemeClr>
              </a:gs>
              <a:gs pos="100000">
                <a:schemeClr val="bg1"/>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860" name="Rounded Rectangle 859"/>
          <p:cNvSpPr/>
          <p:nvPr/>
        </p:nvSpPr>
        <p:spPr>
          <a:xfrm>
            <a:off x="1897439" y="2299025"/>
            <a:ext cx="1744249" cy="3746177"/>
          </a:xfrm>
          <a:prstGeom prst="roundRect">
            <a:avLst>
              <a:gd name="adj" fmla="val 4786"/>
            </a:avLst>
          </a:prstGeom>
          <a:gradFill>
            <a:gsLst>
              <a:gs pos="39000">
                <a:schemeClr val="bg1">
                  <a:lumMod val="85000"/>
                  <a:alpha val="40000"/>
                </a:schemeClr>
              </a:gs>
              <a:gs pos="100000">
                <a:schemeClr val="bg1">
                  <a:lumMod val="95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3" name="Rounded Rectangle 52"/>
          <p:cNvSpPr/>
          <p:nvPr/>
        </p:nvSpPr>
        <p:spPr>
          <a:xfrm>
            <a:off x="1897439" y="5003800"/>
            <a:ext cx="1737253" cy="1193800"/>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4" name="Rounded Rectangle 53"/>
          <p:cNvSpPr/>
          <p:nvPr/>
        </p:nvSpPr>
        <p:spPr>
          <a:xfrm>
            <a:off x="1955424" y="2339380"/>
            <a:ext cx="1626128" cy="3858220"/>
          </a:xfrm>
          <a:prstGeom prst="roundRect">
            <a:avLst>
              <a:gd name="adj" fmla="val 4878"/>
            </a:avLst>
          </a:prstGeom>
          <a:gradFill>
            <a:gsLst>
              <a:gs pos="0">
                <a:schemeClr val="bg1">
                  <a:alpha val="0"/>
                </a:schemeClr>
              </a:gs>
              <a:gs pos="100000">
                <a:schemeClr val="bg1"/>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857" name="Rounded Rectangle 856"/>
          <p:cNvSpPr/>
          <p:nvPr/>
        </p:nvSpPr>
        <p:spPr>
          <a:xfrm>
            <a:off x="92789" y="2337124"/>
            <a:ext cx="1744249" cy="3708077"/>
          </a:xfrm>
          <a:prstGeom prst="roundRect">
            <a:avLst>
              <a:gd name="adj" fmla="val 4786"/>
            </a:avLst>
          </a:prstGeom>
          <a:gradFill>
            <a:gsLst>
              <a:gs pos="39000">
                <a:schemeClr val="bg1">
                  <a:lumMod val="85000"/>
                  <a:alpha val="40000"/>
                </a:schemeClr>
              </a:gs>
              <a:gs pos="100000">
                <a:schemeClr val="bg1">
                  <a:lumMod val="95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52" name="Rounded Rectangle 51"/>
          <p:cNvSpPr/>
          <p:nvPr/>
        </p:nvSpPr>
        <p:spPr>
          <a:xfrm>
            <a:off x="92789" y="5003800"/>
            <a:ext cx="1738571" cy="1193800"/>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858" name="Rounded Rectangle 857"/>
          <p:cNvSpPr/>
          <p:nvPr/>
        </p:nvSpPr>
        <p:spPr>
          <a:xfrm>
            <a:off x="150817" y="2339380"/>
            <a:ext cx="1627361" cy="3858220"/>
          </a:xfrm>
          <a:prstGeom prst="roundRect">
            <a:avLst>
              <a:gd name="adj" fmla="val 4878"/>
            </a:avLst>
          </a:prstGeom>
          <a:gradFill>
            <a:gsLst>
              <a:gs pos="0">
                <a:schemeClr val="bg1">
                  <a:alpha val="0"/>
                </a:schemeClr>
              </a:gs>
              <a:gs pos="100000">
                <a:schemeClr val="bg1"/>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849" name="Round Same Side Corner Rectangle 848"/>
          <p:cNvSpPr/>
          <p:nvPr/>
        </p:nvSpPr>
        <p:spPr>
          <a:xfrm>
            <a:off x="95222" y="1320673"/>
            <a:ext cx="1736138" cy="1847824"/>
          </a:xfrm>
          <a:prstGeom prst="round2SameRect">
            <a:avLst>
              <a:gd name="adj1" fmla="val 3341"/>
              <a:gd name="adj2" fmla="val 0"/>
            </a:avLst>
          </a:prstGeom>
          <a:gradFill>
            <a:gsLst>
              <a:gs pos="0">
                <a:schemeClr val="tx1"/>
              </a:gs>
              <a:gs pos="86000">
                <a:schemeClr val="accent2"/>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51" name="Rectangle 850"/>
          <p:cNvSpPr/>
          <p:nvPr/>
        </p:nvSpPr>
        <p:spPr>
          <a:xfrm>
            <a:off x="142377" y="2612099"/>
            <a:ext cx="1628774" cy="479720"/>
          </a:xfrm>
          <a:prstGeom prst="rect">
            <a:avLst/>
          </a:prstGeom>
        </p:spPr>
        <p:txBody>
          <a:bodyPr wrap="square" anchor="ctr">
            <a:noAutofit/>
          </a:bodyPr>
          <a:lstStyle/>
          <a:p>
            <a:pPr algn="ctr" defTabSz="814388" eaLnBrk="0" hangingPunct="0">
              <a:lnSpc>
                <a:spcPct val="95000"/>
              </a:lnSpc>
              <a:spcBef>
                <a:spcPct val="50000"/>
              </a:spcBef>
              <a:buClr>
                <a:srgbClr val="FFFFFF"/>
              </a:buClr>
              <a:buSzPct val="100000"/>
              <a:defRPr/>
            </a:pPr>
            <a:r>
              <a:rPr lang="en-US" b="1" dirty="0" smtClean="0">
                <a:solidFill>
                  <a:schemeClr val="bg2"/>
                </a:solidFill>
                <a:effectLst>
                  <a:outerShdw blurRad="38100" dist="12700" dir="5400000" algn="t" rotWithShape="0">
                    <a:prstClr val="black">
                      <a:alpha val="30000"/>
                    </a:prstClr>
                  </a:outerShdw>
                </a:effectLst>
              </a:rPr>
              <a:t>Operational Complexity</a:t>
            </a:r>
            <a:endParaRPr lang="en-US" b="1" dirty="0">
              <a:solidFill>
                <a:schemeClr val="bg2"/>
              </a:solidFill>
              <a:effectLst>
                <a:outerShdw blurRad="38100" dist="12700" dir="5400000" algn="t" rotWithShape="0">
                  <a:prstClr val="black">
                    <a:alpha val="30000"/>
                  </a:prstClr>
                </a:outerShdw>
              </a:effectLst>
            </a:endParaRPr>
          </a:p>
        </p:txBody>
      </p:sp>
      <p:pic>
        <p:nvPicPr>
          <p:cNvPr id="853" name="Picture 3" descr="\\MV-FS\Projects\Cisco\03_Assets\Photography\02_Stock_Purchases_(RFOnly)\Places_Locations_Landscapes_Exteriors\iStock_000004160812Large-08-0777.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b="35"/>
          <a:stretch/>
        </p:blipFill>
        <p:spPr bwMode="auto">
          <a:xfrm>
            <a:off x="181024" y="1407141"/>
            <a:ext cx="1564534" cy="1082962"/>
          </a:xfrm>
          <a:prstGeom prst="rect">
            <a:avLst/>
          </a:prstGeom>
          <a:noFill/>
          <a:ln>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56" name="TextBox 855"/>
          <p:cNvSpPr txBox="1"/>
          <p:nvPr/>
        </p:nvSpPr>
        <p:spPr>
          <a:xfrm>
            <a:off x="151902" y="3247369"/>
            <a:ext cx="1607966" cy="1569660"/>
          </a:xfrm>
          <a:prstGeom prst="rect">
            <a:avLst/>
          </a:prstGeom>
          <a:noFill/>
        </p:spPr>
        <p:txBody>
          <a:bodyPr wrap="square" rtlCol="0">
            <a:spAutoFit/>
          </a:bodyPr>
          <a:lstStyle/>
          <a:p>
            <a:pPr marL="176213" indent="-176213">
              <a:spcBef>
                <a:spcPts val="600"/>
              </a:spcBef>
              <a:buClr>
                <a:schemeClr val="tx2"/>
              </a:buClr>
              <a:buFont typeface="Wingdings" pitchFamily="2" charset="2"/>
              <a:buChar char="§"/>
            </a:pPr>
            <a:r>
              <a:rPr lang="en-US" sz="1600" dirty="0" smtClean="0">
                <a:solidFill>
                  <a:srgbClr val="333333"/>
                </a:solidFill>
                <a:latin typeface="+mj-lt"/>
              </a:rPr>
              <a:t>Managing networks across physical &amp; virtual environments</a:t>
            </a:r>
          </a:p>
        </p:txBody>
      </p:sp>
      <p:sp>
        <p:nvSpPr>
          <p:cNvPr id="863" name="Round Same Side Corner Rectangle 862"/>
          <p:cNvSpPr/>
          <p:nvPr/>
        </p:nvSpPr>
        <p:spPr>
          <a:xfrm>
            <a:off x="1898554" y="1320674"/>
            <a:ext cx="1736138" cy="1844702"/>
          </a:xfrm>
          <a:prstGeom prst="round2SameRect">
            <a:avLst>
              <a:gd name="adj1" fmla="val 5134"/>
              <a:gd name="adj2" fmla="val 0"/>
            </a:avLst>
          </a:prstGeom>
          <a:gradFill>
            <a:gsLst>
              <a:gs pos="0">
                <a:schemeClr val="tx1"/>
              </a:gs>
              <a:gs pos="86000">
                <a:schemeClr val="accent2"/>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64" name="Rectangle 863"/>
          <p:cNvSpPr/>
          <p:nvPr/>
        </p:nvSpPr>
        <p:spPr>
          <a:xfrm>
            <a:off x="1863261" y="2590800"/>
            <a:ext cx="1806724" cy="479720"/>
          </a:xfrm>
          <a:prstGeom prst="rect">
            <a:avLst/>
          </a:prstGeom>
        </p:spPr>
        <p:txBody>
          <a:bodyPr wrap="square" anchor="ctr">
            <a:noAutofit/>
          </a:bodyPr>
          <a:lstStyle/>
          <a:p>
            <a:pPr algn="ctr" defTabSz="814388" eaLnBrk="0" hangingPunct="0">
              <a:lnSpc>
                <a:spcPct val="95000"/>
              </a:lnSpc>
              <a:spcBef>
                <a:spcPct val="50000"/>
              </a:spcBef>
              <a:buClr>
                <a:srgbClr val="FFFFFF"/>
              </a:buClr>
              <a:buSzPct val="100000"/>
              <a:defRPr/>
            </a:pPr>
            <a:r>
              <a:rPr lang="en-US" sz="1600" b="1" dirty="0" smtClean="0">
                <a:solidFill>
                  <a:schemeClr val="bg2"/>
                </a:solidFill>
                <a:effectLst>
                  <a:outerShdw blurRad="38100" dist="12700" dir="5400000" algn="t" rotWithShape="0">
                    <a:prstClr val="black">
                      <a:alpha val="30000"/>
                    </a:prstClr>
                  </a:outerShdw>
                </a:effectLst>
              </a:rPr>
              <a:t>Maturing Hypervisor market</a:t>
            </a:r>
            <a:endParaRPr lang="en-US" sz="1600" b="1" dirty="0">
              <a:solidFill>
                <a:schemeClr val="bg2"/>
              </a:solidFill>
              <a:effectLst>
                <a:outerShdw blurRad="38100" dist="12700" dir="5400000" algn="t" rotWithShape="0">
                  <a:prstClr val="black">
                    <a:alpha val="30000"/>
                  </a:prstClr>
                </a:outerShdw>
              </a:effectLst>
            </a:endParaRPr>
          </a:p>
        </p:txBody>
      </p:sp>
      <p:pic>
        <p:nvPicPr>
          <p:cNvPr id="865" name="Picture 4" descr="http://i.crn.com/products/cisco_data_center400.jpg"/>
          <p:cNvPicPr>
            <a:picLocks noChangeAspect="1" noChangeArrowheads="1"/>
          </p:cNvPicPr>
          <p:nvPr/>
        </p:nvPicPr>
        <p:blipFill rotWithShape="1">
          <a:blip r:embed="rId5" cstate="print"/>
          <a:srcRect l="-509"/>
          <a:stretch/>
        </p:blipFill>
        <p:spPr bwMode="auto">
          <a:xfrm>
            <a:off x="1992518" y="1407144"/>
            <a:ext cx="1554092" cy="1082961"/>
          </a:xfrm>
          <a:prstGeom prst="rect">
            <a:avLst/>
          </a:prstGeom>
          <a:noFill/>
          <a:ln>
            <a:solidFill>
              <a:schemeClr val="bg2"/>
            </a:solidFill>
          </a:ln>
          <a:effectLst>
            <a:outerShdw blurRad="50800" dist="38100" dir="2700000" algn="tl" rotWithShape="0">
              <a:prstClr val="black">
                <a:alpha val="40000"/>
              </a:prstClr>
            </a:outerShdw>
          </a:effectLst>
        </p:spPr>
      </p:pic>
      <p:sp>
        <p:nvSpPr>
          <p:cNvPr id="866" name="TextBox 865"/>
          <p:cNvSpPr txBox="1"/>
          <p:nvPr/>
        </p:nvSpPr>
        <p:spPr>
          <a:xfrm>
            <a:off x="1942600" y="3247370"/>
            <a:ext cx="1666876" cy="1400383"/>
          </a:xfrm>
          <a:prstGeom prst="rect">
            <a:avLst/>
          </a:prstGeom>
          <a:noFill/>
        </p:spPr>
        <p:txBody>
          <a:bodyPr wrap="square" rtlCol="0">
            <a:spAutoFit/>
          </a:bodyPr>
          <a:lstStyle/>
          <a:p>
            <a:pPr marL="176213" indent="-176213">
              <a:spcBef>
                <a:spcPts val="600"/>
              </a:spcBef>
              <a:buClr>
                <a:schemeClr val="tx2"/>
              </a:buClr>
              <a:buFont typeface="Wingdings" pitchFamily="2" charset="2"/>
              <a:buChar char="§"/>
            </a:pPr>
            <a:r>
              <a:rPr lang="en-US" sz="1600" dirty="0" smtClean="0">
                <a:solidFill>
                  <a:srgbClr val="333333"/>
                </a:solidFill>
                <a:latin typeface="+mj-lt"/>
              </a:rPr>
              <a:t>Economics</a:t>
            </a:r>
          </a:p>
          <a:p>
            <a:pPr marL="176213" indent="-176213">
              <a:spcBef>
                <a:spcPts val="600"/>
              </a:spcBef>
              <a:buClr>
                <a:schemeClr val="tx2"/>
              </a:buClr>
              <a:buFont typeface="Wingdings" pitchFamily="2" charset="2"/>
              <a:buChar char="§"/>
            </a:pPr>
            <a:r>
              <a:rPr lang="en-US" sz="1600" dirty="0">
                <a:solidFill>
                  <a:srgbClr val="333333"/>
                </a:solidFill>
                <a:latin typeface="+mj-lt"/>
              </a:rPr>
              <a:t>U</a:t>
            </a:r>
            <a:r>
              <a:rPr lang="en-US" sz="1600" dirty="0" smtClean="0">
                <a:solidFill>
                  <a:srgbClr val="333333"/>
                </a:solidFill>
                <a:latin typeface="+mj-lt"/>
              </a:rPr>
              <a:t>se-cases requiring different hypervisors</a:t>
            </a:r>
            <a:endParaRPr lang="en-US" sz="1600" dirty="0">
              <a:solidFill>
                <a:srgbClr val="333333"/>
              </a:solidFill>
              <a:latin typeface="+mj-lt"/>
            </a:endParaRPr>
          </a:p>
        </p:txBody>
      </p:sp>
      <p:sp>
        <p:nvSpPr>
          <p:cNvPr id="874" name="Rounded Rectangle 873"/>
          <p:cNvSpPr/>
          <p:nvPr/>
        </p:nvSpPr>
        <p:spPr>
          <a:xfrm>
            <a:off x="5525520" y="2276699"/>
            <a:ext cx="1744248" cy="3746176"/>
          </a:xfrm>
          <a:prstGeom prst="roundRect">
            <a:avLst>
              <a:gd name="adj" fmla="val 4786"/>
            </a:avLst>
          </a:prstGeom>
          <a:gradFill>
            <a:gsLst>
              <a:gs pos="39000">
                <a:schemeClr val="bg1">
                  <a:lumMod val="85000"/>
                  <a:alpha val="40000"/>
                </a:schemeClr>
              </a:gs>
              <a:gs pos="100000">
                <a:schemeClr val="bg1">
                  <a:lumMod val="95000"/>
                </a:scheme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1" name="Rounded Rectangle 60"/>
          <p:cNvSpPr/>
          <p:nvPr/>
        </p:nvSpPr>
        <p:spPr>
          <a:xfrm>
            <a:off x="5525519" y="5003800"/>
            <a:ext cx="1749693" cy="1193800"/>
          </a:xfrm>
          <a:prstGeom prst="roundRect">
            <a:avLst>
              <a:gd name="adj" fmla="val 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62" name="Rounded Rectangle 61"/>
          <p:cNvSpPr/>
          <p:nvPr/>
        </p:nvSpPr>
        <p:spPr>
          <a:xfrm>
            <a:off x="5583919" y="2339380"/>
            <a:ext cx="1637772" cy="3858220"/>
          </a:xfrm>
          <a:prstGeom prst="roundRect">
            <a:avLst>
              <a:gd name="adj" fmla="val 4878"/>
            </a:avLst>
          </a:prstGeom>
          <a:gradFill>
            <a:gsLst>
              <a:gs pos="0">
                <a:schemeClr val="bg1">
                  <a:alpha val="0"/>
                </a:schemeClr>
              </a:gs>
              <a:gs pos="100000">
                <a:schemeClr val="bg1"/>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p:txBody>
      </p:sp>
      <p:sp>
        <p:nvSpPr>
          <p:cNvPr id="870" name="Round Same Side Corner Rectangle 869"/>
          <p:cNvSpPr/>
          <p:nvPr/>
        </p:nvSpPr>
        <p:spPr>
          <a:xfrm>
            <a:off x="5539075" y="1298349"/>
            <a:ext cx="1736137" cy="1844702"/>
          </a:xfrm>
          <a:prstGeom prst="round2SameRect">
            <a:avLst>
              <a:gd name="adj1" fmla="val 5134"/>
              <a:gd name="adj2" fmla="val 0"/>
            </a:avLst>
          </a:prstGeom>
          <a:gradFill>
            <a:gsLst>
              <a:gs pos="0">
                <a:schemeClr val="tx1"/>
              </a:gs>
              <a:gs pos="86000">
                <a:schemeClr val="accent2"/>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71" name="Rectangle 870"/>
          <p:cNvSpPr/>
          <p:nvPr/>
        </p:nvSpPr>
        <p:spPr>
          <a:xfrm>
            <a:off x="5594436" y="2612099"/>
            <a:ext cx="1617303" cy="479720"/>
          </a:xfrm>
          <a:prstGeom prst="rect">
            <a:avLst/>
          </a:prstGeom>
        </p:spPr>
        <p:txBody>
          <a:bodyPr wrap="square" anchor="ctr">
            <a:noAutofit/>
          </a:bodyPr>
          <a:lstStyle/>
          <a:p>
            <a:pPr algn="ctr" defTabSz="814388" eaLnBrk="0" hangingPunct="0">
              <a:lnSpc>
                <a:spcPct val="95000"/>
              </a:lnSpc>
              <a:spcBef>
                <a:spcPct val="50000"/>
              </a:spcBef>
              <a:buClr>
                <a:srgbClr val="FFFFFF"/>
              </a:buClr>
              <a:buSzPct val="100000"/>
              <a:defRPr/>
            </a:pPr>
            <a:r>
              <a:rPr lang="en-US" b="1" dirty="0" smtClean="0">
                <a:solidFill>
                  <a:schemeClr val="bg2"/>
                </a:solidFill>
                <a:effectLst>
                  <a:outerShdw blurRad="38100" dist="12700" dir="5400000" algn="t" rotWithShape="0">
                    <a:prstClr val="black">
                      <a:alpha val="30000"/>
                    </a:prstClr>
                  </a:outerShdw>
                </a:effectLst>
              </a:rPr>
              <a:t>Public  Cloud</a:t>
            </a:r>
            <a:endParaRPr lang="en-US" b="1" dirty="0">
              <a:solidFill>
                <a:schemeClr val="bg2"/>
              </a:solidFill>
              <a:effectLst>
                <a:outerShdw blurRad="38100" dist="12700" dir="5400000" algn="t" rotWithShape="0">
                  <a:prstClr val="black">
                    <a:alpha val="30000"/>
                  </a:prstClr>
                </a:outerShdw>
              </a:effectLst>
            </a:endParaRPr>
          </a:p>
        </p:txBody>
      </p:sp>
      <p:pic>
        <p:nvPicPr>
          <p:cNvPr id="872" name="Picture 871"/>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30000" contrast="-40000"/>
                    </a14:imgEffect>
                  </a14:imgLayer>
                </a14:imgProps>
              </a:ext>
              <a:ext uri="{28A0092B-C50C-407E-A947-70E740481C1C}">
                <a14:useLocalDpi xmlns:a14="http://schemas.microsoft.com/office/drawing/2010/main"/>
              </a:ext>
            </a:extLst>
          </a:blip>
          <a:stretch/>
        </p:blipFill>
        <p:spPr>
          <a:xfrm>
            <a:off x="5621626" y="1384816"/>
            <a:ext cx="1570953" cy="1091100"/>
          </a:xfrm>
          <a:prstGeom prst="rect">
            <a:avLst/>
          </a:prstGeom>
          <a:noFill/>
          <a:ln>
            <a:solidFill>
              <a:schemeClr val="bg2"/>
            </a:solidFill>
          </a:ln>
          <a:effectLst>
            <a:outerShdw blurRad="50800" dist="38100" dir="2700000" algn="tl" rotWithShape="0">
              <a:prstClr val="black">
                <a:alpha val="40000"/>
              </a:prstClr>
            </a:outerShdw>
          </a:effectLst>
        </p:spPr>
      </p:pic>
      <p:sp>
        <p:nvSpPr>
          <p:cNvPr id="873" name="TextBox 872"/>
          <p:cNvSpPr txBox="1"/>
          <p:nvPr/>
        </p:nvSpPr>
        <p:spPr>
          <a:xfrm>
            <a:off x="5548509" y="3193100"/>
            <a:ext cx="1641193" cy="1400383"/>
          </a:xfrm>
          <a:prstGeom prst="rect">
            <a:avLst/>
          </a:prstGeom>
          <a:noFill/>
        </p:spPr>
        <p:txBody>
          <a:bodyPr wrap="square" rtlCol="0">
            <a:spAutoFit/>
          </a:bodyPr>
          <a:lstStyle/>
          <a:p>
            <a:pPr marL="228600" indent="-228600">
              <a:spcBef>
                <a:spcPts val="600"/>
              </a:spcBef>
              <a:buClr>
                <a:schemeClr val="tx2"/>
              </a:buClr>
              <a:buFont typeface="Wingdings" pitchFamily="2" charset="2"/>
              <a:buChar char="§"/>
            </a:pPr>
            <a:r>
              <a:rPr lang="en-US" sz="1600" dirty="0" smtClean="0">
                <a:solidFill>
                  <a:srgbClr val="333333"/>
                </a:solidFill>
                <a:latin typeface="+mj-lt"/>
              </a:rPr>
              <a:t>Security concerns for public cloud</a:t>
            </a:r>
          </a:p>
          <a:p>
            <a:pPr marL="228600" indent="-228600">
              <a:spcBef>
                <a:spcPts val="600"/>
              </a:spcBef>
              <a:buClr>
                <a:schemeClr val="tx2"/>
              </a:buClr>
              <a:buFont typeface="Wingdings" pitchFamily="2" charset="2"/>
              <a:buChar char="§"/>
            </a:pPr>
            <a:r>
              <a:rPr lang="en-US" sz="1600" dirty="0" smtClean="0">
                <a:solidFill>
                  <a:srgbClr val="333333"/>
                </a:solidFill>
                <a:latin typeface="+mj-lt"/>
              </a:rPr>
              <a:t>Mobility concerns</a:t>
            </a:r>
          </a:p>
        </p:txBody>
      </p:sp>
      <p:sp>
        <p:nvSpPr>
          <p:cNvPr id="887" name="Round Same Side Corner Rectangle 886"/>
          <p:cNvSpPr/>
          <p:nvPr/>
        </p:nvSpPr>
        <p:spPr>
          <a:xfrm>
            <a:off x="7332377" y="1311049"/>
            <a:ext cx="1736138" cy="1844702"/>
          </a:xfrm>
          <a:prstGeom prst="round2SameRect">
            <a:avLst>
              <a:gd name="adj1" fmla="val 5134"/>
              <a:gd name="adj2" fmla="val 0"/>
            </a:avLst>
          </a:prstGeom>
          <a:gradFill>
            <a:gsLst>
              <a:gs pos="0">
                <a:schemeClr val="tx1"/>
              </a:gs>
              <a:gs pos="86000">
                <a:schemeClr val="accent2"/>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889" name="Rectangle 888"/>
          <p:cNvSpPr/>
          <p:nvPr/>
        </p:nvSpPr>
        <p:spPr>
          <a:xfrm>
            <a:off x="7379597" y="2528025"/>
            <a:ext cx="1649812" cy="647870"/>
          </a:xfrm>
          <a:prstGeom prst="rect">
            <a:avLst/>
          </a:prstGeom>
        </p:spPr>
        <p:txBody>
          <a:bodyPr wrap="square" anchor="ctr">
            <a:spAutoFit/>
          </a:bodyPr>
          <a:lstStyle/>
          <a:p>
            <a:pPr algn="ctr" defTabSz="814388" eaLnBrk="0" hangingPunct="0">
              <a:lnSpc>
                <a:spcPct val="95000"/>
              </a:lnSpc>
              <a:spcBef>
                <a:spcPct val="50000"/>
              </a:spcBef>
              <a:buClr>
                <a:srgbClr val="FFFFFF"/>
              </a:buClr>
              <a:buSzPct val="100000"/>
              <a:defRPr/>
            </a:pPr>
            <a:r>
              <a:rPr lang="en-US" b="1" dirty="0" smtClean="0">
                <a:solidFill>
                  <a:schemeClr val="bg2"/>
                </a:solidFill>
                <a:effectLst>
                  <a:outerShdw blurRad="38100" dist="12700" dir="5400000" algn="t" rotWithShape="0">
                    <a:prstClr val="black">
                      <a:alpha val="30000"/>
                    </a:prstClr>
                  </a:outerShdw>
                </a:effectLst>
              </a:rPr>
              <a:t>Resource Utilization</a:t>
            </a:r>
            <a:endParaRPr lang="en-US" sz="2000" b="1" dirty="0">
              <a:solidFill>
                <a:schemeClr val="bg2"/>
              </a:solidFill>
              <a:effectLst>
                <a:outerShdw blurRad="38100" dist="12700" dir="5400000" algn="t" rotWithShape="0">
                  <a:prstClr val="black">
                    <a:alpha val="30000"/>
                  </a:prstClr>
                </a:outerShdw>
              </a:effectLst>
            </a:endParaRPr>
          </a:p>
        </p:txBody>
      </p:sp>
      <p:pic>
        <p:nvPicPr>
          <p:cNvPr id="890" name="Picture 20" descr="Performance Mgmt"/>
          <p:cNvPicPr>
            <a:picLocks noChangeAspect="1" noChangeArrowheads="1"/>
          </p:cNvPicPr>
          <p:nvPr/>
        </p:nvPicPr>
        <p:blipFill rotWithShape="1">
          <a:blip r:embed="rId8" cstate="screen"/>
          <a:stretch/>
        </p:blipFill>
        <p:spPr bwMode="auto">
          <a:xfrm>
            <a:off x="7422953" y="1397519"/>
            <a:ext cx="1554985" cy="1082961"/>
          </a:xfrm>
          <a:prstGeom prst="rect">
            <a:avLst/>
          </a:prstGeom>
          <a:noFill/>
          <a:ln>
            <a:solidFill>
              <a:schemeClr val="bg2"/>
            </a:solidFill>
          </a:ln>
          <a:effectLst>
            <a:outerShdw blurRad="50800" dist="38100" dir="2700000" algn="tl" rotWithShape="0">
              <a:prstClr val="black">
                <a:alpha val="40000"/>
              </a:prstClr>
            </a:outerShdw>
          </a:effectLst>
        </p:spPr>
      </p:pic>
      <p:sp>
        <p:nvSpPr>
          <p:cNvPr id="891" name="TextBox 890"/>
          <p:cNvSpPr txBox="1"/>
          <p:nvPr/>
        </p:nvSpPr>
        <p:spPr>
          <a:xfrm>
            <a:off x="7411860" y="3237743"/>
            <a:ext cx="1656655" cy="1115182"/>
          </a:xfrm>
          <a:prstGeom prst="rect">
            <a:avLst/>
          </a:prstGeom>
          <a:noFill/>
        </p:spPr>
        <p:txBody>
          <a:bodyPr wrap="square" lIns="91440" tIns="0" rIns="0" bIns="0" rtlCol="0">
            <a:noAutofit/>
          </a:bodyPr>
          <a:lstStyle/>
          <a:p>
            <a:pPr marL="228600" indent="-228600">
              <a:spcBef>
                <a:spcPts val="600"/>
              </a:spcBef>
              <a:buClr>
                <a:schemeClr val="tx2"/>
              </a:buClr>
              <a:buFont typeface="Wingdings" pitchFamily="2" charset="2"/>
              <a:buChar char="§"/>
            </a:pPr>
            <a:r>
              <a:rPr lang="en-US" sz="1600" dirty="0" err="1" smtClean="0">
                <a:solidFill>
                  <a:srgbClr val="333333"/>
                </a:solidFill>
                <a:latin typeface="+mj-lt"/>
              </a:rPr>
              <a:t>VM</a:t>
            </a:r>
            <a:r>
              <a:rPr lang="en-US" sz="1600" dirty="0">
                <a:solidFill>
                  <a:srgbClr val="333333"/>
                </a:solidFill>
                <a:latin typeface="+mj-lt"/>
              </a:rPr>
              <a:t> </a:t>
            </a:r>
            <a:r>
              <a:rPr lang="en-US" sz="1600" dirty="0" smtClean="0">
                <a:solidFill>
                  <a:srgbClr val="333333"/>
                </a:solidFill>
                <a:latin typeface="+mj-lt"/>
              </a:rPr>
              <a:t>Mobility across DC</a:t>
            </a:r>
          </a:p>
          <a:p>
            <a:pPr marL="228600" indent="-228600">
              <a:spcBef>
                <a:spcPts val="600"/>
              </a:spcBef>
              <a:buClr>
                <a:schemeClr val="tx2"/>
              </a:buClr>
              <a:buFont typeface="Wingdings" pitchFamily="2" charset="2"/>
              <a:buChar char="§"/>
            </a:pPr>
            <a:r>
              <a:rPr lang="en-US" sz="1600" dirty="0" smtClean="0">
                <a:solidFill>
                  <a:srgbClr val="333333"/>
                </a:solidFill>
                <a:latin typeface="+mj-lt"/>
              </a:rPr>
              <a:t>Mobility across </a:t>
            </a:r>
            <a:r>
              <a:rPr lang="en-US" sz="1600" dirty="0" err="1" smtClean="0">
                <a:solidFill>
                  <a:srgbClr val="333333"/>
                </a:solidFill>
                <a:latin typeface="+mj-lt"/>
              </a:rPr>
              <a:t>DCs</a:t>
            </a:r>
            <a:endParaRPr lang="en-US" sz="1600" dirty="0" smtClean="0">
              <a:solidFill>
                <a:srgbClr val="333333"/>
              </a:solidFill>
              <a:latin typeface="+mj-lt"/>
            </a:endParaRPr>
          </a:p>
          <a:p>
            <a:pPr marL="228600" indent="-228600">
              <a:spcBef>
                <a:spcPts val="600"/>
              </a:spcBef>
              <a:buClr>
                <a:schemeClr val="tx2"/>
              </a:buClr>
              <a:buFont typeface="Wingdings" pitchFamily="2" charset="2"/>
              <a:buChar char="§"/>
            </a:pPr>
            <a:r>
              <a:rPr lang="en-US" sz="1600" dirty="0" smtClean="0">
                <a:solidFill>
                  <a:srgbClr val="333333"/>
                </a:solidFill>
                <a:latin typeface="+mj-lt"/>
              </a:rPr>
              <a:t>Mobility across clouds</a:t>
            </a:r>
          </a:p>
          <a:p>
            <a:pPr marL="228600" indent="-228600">
              <a:spcBef>
                <a:spcPts val="600"/>
              </a:spcBef>
              <a:buClr>
                <a:schemeClr val="tx2"/>
              </a:buClr>
            </a:pPr>
            <a:endParaRPr lang="en-US" sz="1600" dirty="0">
              <a:solidFill>
                <a:srgbClr val="333333"/>
              </a:solidFill>
              <a:latin typeface="+mj-lt"/>
            </a:endParaRPr>
          </a:p>
          <a:p>
            <a:pPr>
              <a:spcBef>
                <a:spcPts val="600"/>
              </a:spcBef>
              <a:buClr>
                <a:schemeClr val="tx2"/>
              </a:buClr>
            </a:pPr>
            <a:endParaRPr lang="en-US" sz="1600" dirty="0">
              <a:solidFill>
                <a:srgbClr val="333333"/>
              </a:solidFill>
              <a:latin typeface="+mj-lt"/>
            </a:endParaRPr>
          </a:p>
        </p:txBody>
      </p:sp>
      <p:sp>
        <p:nvSpPr>
          <p:cNvPr id="2" name="Title 1"/>
          <p:cNvSpPr>
            <a:spLocks noGrp="1"/>
          </p:cNvSpPr>
          <p:nvPr>
            <p:ph type="title"/>
          </p:nvPr>
        </p:nvSpPr>
        <p:spPr/>
        <p:txBody>
          <a:bodyPr/>
          <a:lstStyle/>
          <a:p>
            <a:r>
              <a:rPr lang="en-US" sz="3200" dirty="0" smtClean="0"/>
              <a:t>Customer Issues in virtualized environments</a:t>
            </a:r>
            <a:br>
              <a:rPr lang="en-US" sz="3200" dirty="0" smtClean="0"/>
            </a:br>
            <a:endParaRPr lang="en-US" sz="3200" dirty="0"/>
          </a:p>
        </p:txBody>
      </p:sp>
      <p:sp>
        <p:nvSpPr>
          <p:cNvPr id="44" name="Round Same Side Corner Rectangle 43"/>
          <p:cNvSpPr/>
          <p:nvPr/>
        </p:nvSpPr>
        <p:spPr>
          <a:xfrm>
            <a:off x="3724930" y="1314123"/>
            <a:ext cx="1736138" cy="1844702"/>
          </a:xfrm>
          <a:prstGeom prst="round2SameRect">
            <a:avLst>
              <a:gd name="adj1" fmla="val 5134"/>
              <a:gd name="adj2" fmla="val 0"/>
            </a:avLst>
          </a:prstGeom>
          <a:gradFill>
            <a:gsLst>
              <a:gs pos="0">
                <a:schemeClr val="tx1"/>
              </a:gs>
              <a:gs pos="86000">
                <a:schemeClr val="accent2"/>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45" name="Rectangle 44"/>
          <p:cNvSpPr/>
          <p:nvPr/>
        </p:nvSpPr>
        <p:spPr>
          <a:xfrm>
            <a:off x="3733032" y="2542644"/>
            <a:ext cx="1753368" cy="618631"/>
          </a:xfrm>
          <a:prstGeom prst="rect">
            <a:avLst/>
          </a:prstGeom>
        </p:spPr>
        <p:txBody>
          <a:bodyPr wrap="square" anchor="ctr">
            <a:spAutoFit/>
          </a:bodyPr>
          <a:lstStyle/>
          <a:p>
            <a:pPr algn="ctr" defTabSz="814388" eaLnBrk="0" hangingPunct="0">
              <a:lnSpc>
                <a:spcPct val="95000"/>
              </a:lnSpc>
              <a:spcBef>
                <a:spcPct val="50000"/>
              </a:spcBef>
              <a:buClr>
                <a:srgbClr val="FFFFFF"/>
              </a:buClr>
              <a:buSzPct val="100000"/>
              <a:defRPr/>
            </a:pPr>
            <a:r>
              <a:rPr lang="en-US" b="1" dirty="0" smtClean="0">
                <a:solidFill>
                  <a:schemeClr val="bg2"/>
                </a:solidFill>
                <a:effectLst>
                  <a:outerShdw blurRad="38100" dist="12700" dir="5400000" algn="t" rotWithShape="0">
                    <a:prstClr val="black">
                      <a:alpha val="30000"/>
                    </a:prstClr>
                  </a:outerShdw>
                </a:effectLst>
              </a:rPr>
              <a:t>Virtual Services</a:t>
            </a:r>
            <a:endParaRPr lang="en-US" b="1" dirty="0">
              <a:solidFill>
                <a:schemeClr val="bg2"/>
              </a:solidFill>
              <a:effectLst>
                <a:outerShdw blurRad="38100" dist="12700" dir="5400000" algn="t" rotWithShape="0">
                  <a:prstClr val="black">
                    <a:alpha val="30000"/>
                  </a:prstClr>
                </a:outerShdw>
              </a:effectLst>
            </a:endParaRPr>
          </a:p>
        </p:txBody>
      </p:sp>
      <p:sp>
        <p:nvSpPr>
          <p:cNvPr id="46" name="TextBox 45"/>
          <p:cNvSpPr txBox="1"/>
          <p:nvPr/>
        </p:nvSpPr>
        <p:spPr>
          <a:xfrm>
            <a:off x="3804413" y="3240817"/>
            <a:ext cx="1664766" cy="1154162"/>
          </a:xfrm>
          <a:prstGeom prst="rect">
            <a:avLst/>
          </a:prstGeom>
          <a:noFill/>
        </p:spPr>
        <p:txBody>
          <a:bodyPr wrap="square" rtlCol="0">
            <a:spAutoFit/>
          </a:bodyPr>
          <a:lstStyle/>
          <a:p>
            <a:pPr marL="228600" indent="-228600">
              <a:spcBef>
                <a:spcPts val="600"/>
              </a:spcBef>
              <a:buClr>
                <a:schemeClr val="tx2"/>
              </a:buClr>
              <a:buFont typeface="Wingdings" pitchFamily="2" charset="2"/>
              <a:buChar char="§"/>
            </a:pPr>
            <a:r>
              <a:rPr lang="en-US" sz="1600" dirty="0">
                <a:solidFill>
                  <a:srgbClr val="333333"/>
                </a:solidFill>
                <a:latin typeface="+mj-lt"/>
              </a:rPr>
              <a:t>S</a:t>
            </a:r>
            <a:r>
              <a:rPr lang="en-US" sz="1600" dirty="0" smtClean="0">
                <a:solidFill>
                  <a:srgbClr val="333333"/>
                </a:solidFill>
                <a:latin typeface="+mj-lt"/>
              </a:rPr>
              <a:t>ecure virtual environment</a:t>
            </a:r>
          </a:p>
          <a:p>
            <a:pPr marL="228600" indent="-228600">
              <a:spcBef>
                <a:spcPts val="600"/>
              </a:spcBef>
              <a:buClr>
                <a:schemeClr val="tx2"/>
              </a:buClr>
              <a:buFont typeface="Wingdings" pitchFamily="2" charset="2"/>
              <a:buChar char="§"/>
            </a:pPr>
            <a:r>
              <a:rPr lang="en-US" sz="1600" dirty="0">
                <a:solidFill>
                  <a:srgbClr val="333333"/>
                </a:solidFill>
                <a:latin typeface="+mj-lt"/>
              </a:rPr>
              <a:t>R</a:t>
            </a:r>
            <a:r>
              <a:rPr lang="en-US" sz="1600" dirty="0" smtClean="0">
                <a:solidFill>
                  <a:srgbClr val="333333"/>
                </a:solidFill>
                <a:latin typeface="+mj-lt"/>
              </a:rPr>
              <a:t>ich network services</a:t>
            </a:r>
            <a:endParaRPr lang="en-US" sz="1600" dirty="0">
              <a:solidFill>
                <a:srgbClr val="333333"/>
              </a:solidFill>
              <a:latin typeface="+mj-lt"/>
            </a:endParaRPr>
          </a:p>
        </p:txBody>
      </p:sp>
      <p:pic>
        <p:nvPicPr>
          <p:cNvPr id="49" name="Picture 20" descr="Performance Mgmt"/>
          <p:cNvPicPr>
            <a:picLocks noChangeAspect="1" noChangeArrowheads="1"/>
          </p:cNvPicPr>
          <p:nvPr/>
        </p:nvPicPr>
        <p:blipFill rotWithShape="1">
          <a:blip r:embed="rId9" cstate="print"/>
          <a:stretch/>
        </p:blipFill>
        <p:spPr bwMode="auto">
          <a:xfrm>
            <a:off x="3808036" y="1410216"/>
            <a:ext cx="1568076" cy="1073336"/>
          </a:xfrm>
          <a:prstGeom prst="rect">
            <a:avLst/>
          </a:prstGeom>
          <a:noFill/>
          <a:ln>
            <a:solidFill>
              <a:schemeClr val="bg2"/>
            </a:solidFill>
          </a:ln>
          <a:effectLst>
            <a:outerShdw blurRad="50800" dist="38100" dir="2700000" algn="tl" rotWithShape="0">
              <a:prstClr val="black">
                <a:alpha val="40000"/>
              </a:prstClr>
            </a:outerShdw>
          </a:effectLst>
        </p:spPr>
      </p:pic>
      <p:sp>
        <p:nvSpPr>
          <p:cNvPr id="48" name="Rectangle 47"/>
          <p:cNvSpPr/>
          <p:nvPr/>
        </p:nvSpPr>
        <p:spPr bwMode="auto">
          <a:xfrm>
            <a:off x="0" y="6045201"/>
            <a:ext cx="9144000" cy="518885"/>
          </a:xfrm>
          <a:prstGeom prst="rect">
            <a:avLst/>
          </a:prstGeom>
          <a:solidFill>
            <a:schemeClr val="bg1"/>
          </a:solidFill>
          <a:ln w="12700">
            <a:solidFill>
              <a:schemeClr val="bg1">
                <a:alpha val="60000"/>
              </a:schemeClr>
            </a:solidFill>
            <a:round/>
            <a:headEnd/>
            <a:tailEnd/>
          </a:ln>
          <a:effectLst/>
        </p:spPr>
        <p:txBody>
          <a:bodyPr wrap="none" rtlCol="0" anchor="ctr"/>
          <a:lstStyle/>
          <a:p>
            <a:pPr algn="ctr" fontAlgn="base">
              <a:lnSpc>
                <a:spcPct val="90000"/>
              </a:lnSpc>
              <a:spcBef>
                <a:spcPct val="0"/>
              </a:spcBef>
              <a:spcAft>
                <a:spcPct val="0"/>
              </a:spcAft>
            </a:pPr>
            <a:endParaRPr lang="en-US" dirty="0">
              <a:solidFill>
                <a:schemeClr val="bg1"/>
              </a:solidFill>
              <a:effectLst>
                <a:outerShdw blurRad="38100" dist="38100" dir="2700000" algn="tl">
                  <a:srgbClr val="000000">
                    <a:alpha val="43137"/>
                  </a:srgbClr>
                </a:outerShdw>
              </a:effectLst>
            </a:endParaRPr>
          </a:p>
        </p:txBody>
      </p:sp>
      <p:sp>
        <p:nvSpPr>
          <p:cNvPr id="850" name="Round Same Side Corner Rectangle 849"/>
          <p:cNvSpPr/>
          <p:nvPr/>
        </p:nvSpPr>
        <p:spPr>
          <a:xfrm flipH="1">
            <a:off x="95221" y="5791200"/>
            <a:ext cx="8981404" cy="761999"/>
          </a:xfrm>
          <a:prstGeom prst="round2SameRect">
            <a:avLst>
              <a:gd name="adj1" fmla="val 33334"/>
              <a:gd name="adj2" fmla="val 0"/>
            </a:avLst>
          </a:prstGeom>
          <a:blipFill>
            <a:blip r:embed="rId10"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4388" eaLnBrk="0" hangingPunct="0">
              <a:lnSpc>
                <a:spcPct val="95000"/>
              </a:lnSpc>
              <a:spcBef>
                <a:spcPct val="50000"/>
              </a:spcBef>
              <a:buClr>
                <a:srgbClr val="FFFFFF"/>
              </a:buClr>
              <a:buSzPct val="100000"/>
              <a:defRPr/>
            </a:pPr>
            <a:r>
              <a:rPr lang="en-US" sz="2000" b="1" dirty="0">
                <a:solidFill>
                  <a:schemeClr val="bg2"/>
                </a:solidFill>
                <a:effectLst>
                  <a:outerShdw blurRad="38100" dist="12700" dir="5400000" algn="t" rotWithShape="0">
                    <a:prstClr val="black">
                      <a:alpha val="30000"/>
                    </a:prstClr>
                  </a:outerShdw>
                </a:effectLst>
              </a:rPr>
              <a:t>Diverse </a:t>
            </a:r>
            <a:r>
              <a:rPr lang="en-US" sz="2000" b="1" dirty="0" smtClean="0">
                <a:solidFill>
                  <a:schemeClr val="bg2"/>
                </a:solidFill>
                <a:effectLst>
                  <a:outerShdw blurRad="38100" dist="12700" dir="5400000" algn="t" rotWithShape="0">
                    <a:prstClr val="black">
                      <a:alpha val="30000"/>
                    </a:prstClr>
                  </a:outerShdw>
                </a:effectLst>
              </a:rPr>
              <a:t>Virtualization Requirements for </a:t>
            </a:r>
            <a:r>
              <a:rPr lang="en-US" sz="2000" b="1" dirty="0" err="1" smtClean="0">
                <a:solidFill>
                  <a:schemeClr val="bg2"/>
                </a:solidFill>
                <a:effectLst>
                  <a:outerShdw blurRad="38100" dist="12700" dir="5400000" algn="t" rotWithShape="0">
                    <a:prstClr val="black">
                      <a:alpha val="30000"/>
                    </a:prstClr>
                  </a:outerShdw>
                </a:effectLst>
              </a:rPr>
              <a:t>DataCenter</a:t>
            </a:r>
            <a:r>
              <a:rPr lang="en-US" sz="2000" b="1" dirty="0" smtClean="0">
                <a:solidFill>
                  <a:schemeClr val="bg2"/>
                </a:solidFill>
                <a:effectLst>
                  <a:outerShdw blurRad="38100" dist="12700" dir="5400000" algn="t" rotWithShape="0">
                    <a:prstClr val="black">
                      <a:alpha val="30000"/>
                    </a:prstClr>
                  </a:outerShdw>
                </a:effectLst>
              </a:rPr>
              <a:t> Customers</a:t>
            </a:r>
            <a:endParaRPr lang="en-US" sz="2000" b="1" dirty="0">
              <a:solidFill>
                <a:schemeClr val="bg2"/>
              </a:solidFill>
              <a:effectLst>
                <a:outerShdw blurRad="38100" dist="12700" dir="5400000" algn="t" rotWithShape="0">
                  <a:prstClr val="black">
                    <a:alpha val="30000"/>
                  </a:prstClr>
                </a:outerShdw>
              </a:effectLst>
            </a:endParaRPr>
          </a:p>
        </p:txBody>
      </p:sp>
      <p:sp>
        <p:nvSpPr>
          <p:cNvPr id="68" name="TextBox 67"/>
          <p:cNvSpPr txBox="1"/>
          <p:nvPr/>
        </p:nvSpPr>
        <p:spPr>
          <a:xfrm>
            <a:off x="3888530" y="5021822"/>
            <a:ext cx="1593173" cy="769378"/>
          </a:xfrm>
          <a:prstGeom prst="rect">
            <a:avLst/>
          </a:prstGeom>
          <a:noFill/>
        </p:spPr>
        <p:txBody>
          <a:bodyPr wrap="square" rtlCol="0" anchor="b" anchorCtr="0">
            <a:noAutofit/>
          </a:bodyPr>
          <a:lstStyle/>
          <a:p>
            <a:pPr algn="ctr" defTabSz="814388" eaLnBrk="0" hangingPunct="0">
              <a:lnSpc>
                <a:spcPct val="95000"/>
              </a:lnSpc>
              <a:spcBef>
                <a:spcPct val="50000"/>
              </a:spcBef>
              <a:buClr>
                <a:srgbClr val="FFFFFF"/>
              </a:buClr>
              <a:buSzPct val="100000"/>
              <a:defRPr/>
            </a:pPr>
            <a:r>
              <a:rPr lang="en-US" sz="1600" b="1" dirty="0" smtClean="0">
                <a:solidFill>
                  <a:schemeClr val="bg2"/>
                </a:solidFill>
                <a:effectLst>
                  <a:outerShdw blurRad="38100" dist="12700" dir="5400000" algn="t" rotWithShape="0">
                    <a:prstClr val="black">
                      <a:alpha val="30000"/>
                    </a:prstClr>
                  </a:outerShdw>
                </a:effectLst>
              </a:rPr>
              <a:t>Multi-services support with </a:t>
            </a:r>
            <a:r>
              <a:rPr lang="en-US" sz="1600" b="1" dirty="0" err="1" smtClean="0">
                <a:solidFill>
                  <a:schemeClr val="bg2"/>
                </a:solidFill>
                <a:effectLst>
                  <a:outerShdw blurRad="38100" dist="12700" dir="5400000" algn="t" rotWithShape="0">
                    <a:prstClr val="black">
                      <a:alpha val="30000"/>
                    </a:prstClr>
                  </a:outerShdw>
                </a:effectLst>
              </a:rPr>
              <a:t>vPath</a:t>
            </a:r>
            <a:r>
              <a:rPr lang="en-US" sz="1600" b="1" dirty="0" smtClean="0">
                <a:solidFill>
                  <a:schemeClr val="bg2"/>
                </a:solidFill>
                <a:effectLst>
                  <a:outerShdw blurRad="38100" dist="12700" dir="5400000" algn="t" rotWithShape="0">
                    <a:prstClr val="black">
                      <a:alpha val="30000"/>
                    </a:prstClr>
                  </a:outerShdw>
                </a:effectLst>
              </a:rPr>
              <a:t> </a:t>
            </a:r>
            <a:endParaRPr lang="en-US" sz="1600" b="1" dirty="0">
              <a:solidFill>
                <a:schemeClr val="bg2"/>
              </a:solidFill>
              <a:effectLst>
                <a:outerShdw blurRad="38100" dist="12700" dir="5400000" algn="t" rotWithShape="0">
                  <a:prstClr val="black">
                    <a:alpha val="30000"/>
                  </a:prstClr>
                </a:outerShdw>
              </a:effectLst>
            </a:endParaRPr>
          </a:p>
        </p:txBody>
      </p:sp>
      <p:sp>
        <p:nvSpPr>
          <p:cNvPr id="69" name="TextBox 68"/>
          <p:cNvSpPr txBox="1"/>
          <p:nvPr/>
        </p:nvSpPr>
        <p:spPr>
          <a:xfrm>
            <a:off x="1981200" y="5021822"/>
            <a:ext cx="1594197" cy="769378"/>
          </a:xfrm>
          <a:prstGeom prst="rect">
            <a:avLst/>
          </a:prstGeom>
          <a:noFill/>
        </p:spPr>
        <p:txBody>
          <a:bodyPr wrap="square" rtlCol="0" anchor="b" anchorCtr="0">
            <a:noAutofit/>
          </a:bodyPr>
          <a:lstStyle/>
          <a:p>
            <a:pPr algn="ctr" defTabSz="814388" eaLnBrk="0" hangingPunct="0">
              <a:lnSpc>
                <a:spcPct val="95000"/>
              </a:lnSpc>
              <a:spcBef>
                <a:spcPct val="50000"/>
              </a:spcBef>
              <a:buClr>
                <a:srgbClr val="FFFFFF"/>
              </a:buClr>
              <a:buSzPct val="100000"/>
              <a:defRPr/>
            </a:pPr>
            <a:r>
              <a:rPr lang="en-US" sz="1600" b="1" dirty="0" smtClean="0">
                <a:solidFill>
                  <a:schemeClr val="bg2"/>
                </a:solidFill>
                <a:effectLst>
                  <a:outerShdw blurRad="38100" dist="12700" dir="5400000" algn="t" rotWithShape="0">
                    <a:prstClr val="black">
                      <a:alpha val="30000"/>
                    </a:prstClr>
                  </a:outerShdw>
                </a:effectLst>
              </a:rPr>
              <a:t>Multi-hypervisor Support</a:t>
            </a:r>
            <a:endParaRPr lang="en-US" sz="1600" b="1" dirty="0">
              <a:solidFill>
                <a:schemeClr val="bg2"/>
              </a:solidFill>
              <a:effectLst>
                <a:outerShdw blurRad="38100" dist="12700" dir="5400000" algn="t" rotWithShape="0">
                  <a:prstClr val="black">
                    <a:alpha val="30000"/>
                  </a:prstClr>
                </a:outerShdw>
              </a:effectLst>
            </a:endParaRPr>
          </a:p>
        </p:txBody>
      </p:sp>
      <p:sp>
        <p:nvSpPr>
          <p:cNvPr id="70" name="TextBox 69"/>
          <p:cNvSpPr txBox="1"/>
          <p:nvPr/>
        </p:nvSpPr>
        <p:spPr>
          <a:xfrm>
            <a:off x="256483" y="5021822"/>
            <a:ext cx="1595406" cy="769378"/>
          </a:xfrm>
          <a:prstGeom prst="rect">
            <a:avLst/>
          </a:prstGeom>
          <a:noFill/>
        </p:spPr>
        <p:txBody>
          <a:bodyPr wrap="square" rtlCol="0" anchor="b" anchorCtr="0">
            <a:noAutofit/>
          </a:bodyPr>
          <a:lstStyle/>
          <a:p>
            <a:pPr algn="ctr" defTabSz="814388" eaLnBrk="0" hangingPunct="0">
              <a:lnSpc>
                <a:spcPct val="95000"/>
              </a:lnSpc>
              <a:spcBef>
                <a:spcPct val="50000"/>
              </a:spcBef>
              <a:buClr>
                <a:srgbClr val="FFFFFF"/>
              </a:buClr>
              <a:buSzPct val="100000"/>
              <a:defRPr/>
            </a:pPr>
            <a:r>
              <a:rPr lang="en-US" sz="1600" b="1" dirty="0" smtClean="0">
                <a:solidFill>
                  <a:schemeClr val="bg2"/>
                </a:solidFill>
                <a:effectLst>
                  <a:outerShdw blurRad="38100" dist="12700" dir="5400000" algn="t" rotWithShape="0">
                    <a:prstClr val="black">
                      <a:alpha val="30000"/>
                    </a:prstClr>
                  </a:outerShdw>
                </a:effectLst>
              </a:rPr>
              <a:t>Consistent Operational Model</a:t>
            </a:r>
            <a:endParaRPr lang="en-US" sz="1600" b="1" dirty="0">
              <a:solidFill>
                <a:schemeClr val="bg2"/>
              </a:solidFill>
              <a:effectLst>
                <a:outerShdw blurRad="38100" dist="12700" dir="5400000" algn="t" rotWithShape="0">
                  <a:prstClr val="black">
                    <a:alpha val="30000"/>
                  </a:prstClr>
                </a:outerShdw>
              </a:effectLst>
            </a:endParaRPr>
          </a:p>
        </p:txBody>
      </p:sp>
      <p:sp>
        <p:nvSpPr>
          <p:cNvPr id="71" name="TextBox 70"/>
          <p:cNvSpPr txBox="1"/>
          <p:nvPr/>
        </p:nvSpPr>
        <p:spPr>
          <a:xfrm>
            <a:off x="5594376" y="4914900"/>
            <a:ext cx="1605612" cy="769378"/>
          </a:xfrm>
          <a:prstGeom prst="rect">
            <a:avLst/>
          </a:prstGeom>
          <a:noFill/>
        </p:spPr>
        <p:txBody>
          <a:bodyPr wrap="square" rtlCol="0" anchor="b" anchorCtr="0">
            <a:noAutofit/>
          </a:bodyPr>
          <a:lstStyle/>
          <a:p>
            <a:pPr algn="ctr" defTabSz="814388" eaLnBrk="0" hangingPunct="0">
              <a:lnSpc>
                <a:spcPct val="95000"/>
              </a:lnSpc>
              <a:spcBef>
                <a:spcPct val="50000"/>
              </a:spcBef>
              <a:buClr>
                <a:srgbClr val="FFFFFF"/>
              </a:buClr>
              <a:buSzPct val="100000"/>
              <a:defRPr/>
            </a:pPr>
            <a:r>
              <a:rPr lang="en-US" sz="1600" b="1" dirty="0" smtClean="0">
                <a:solidFill>
                  <a:schemeClr val="bg2"/>
                </a:solidFill>
                <a:effectLst>
                  <a:outerShdw blurRad="38100" dist="12700" dir="5400000" algn="t" rotWithShape="0">
                    <a:prstClr val="black">
                      <a:alpha val="30000"/>
                    </a:prstClr>
                  </a:outerShdw>
                </a:effectLst>
              </a:rPr>
              <a:t>Multi-cloud support</a:t>
            </a:r>
            <a:endParaRPr lang="en-US" sz="1600" b="1" dirty="0">
              <a:solidFill>
                <a:schemeClr val="bg2"/>
              </a:solidFill>
              <a:effectLst>
                <a:outerShdw blurRad="38100" dist="12700" dir="5400000" algn="t" rotWithShape="0">
                  <a:prstClr val="black">
                    <a:alpha val="30000"/>
                  </a:prstClr>
                </a:outerShdw>
              </a:effectLst>
            </a:endParaRPr>
          </a:p>
        </p:txBody>
      </p:sp>
    </p:spTree>
    <p:extLst>
      <p:ext uri="{BB962C8B-B14F-4D97-AF65-F5344CB8AC3E}">
        <p14:creationId xmlns:p14="http://schemas.microsoft.com/office/powerpoint/2010/main" val="231462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50"/>
                                        </p:tgtEl>
                                        <p:attrNameLst>
                                          <p:attrName>style.visibility</p:attrName>
                                        </p:attrNameLst>
                                      </p:cBhvr>
                                      <p:to>
                                        <p:strVal val="visible"/>
                                      </p:to>
                                    </p:set>
                                    <p:animEffect transition="in" filter="fade">
                                      <p:cBhvr>
                                        <p:cTn id="7" dur="1000"/>
                                        <p:tgtEl>
                                          <p:spTgt spid="850"/>
                                        </p:tgtEl>
                                      </p:cBhvr>
                                    </p:animEffect>
                                    <p:anim calcmode="lin" valueType="num">
                                      <p:cBhvr>
                                        <p:cTn id="8" dur="1000" fill="hold"/>
                                        <p:tgtEl>
                                          <p:spTgt spid="850"/>
                                        </p:tgtEl>
                                        <p:attrNameLst>
                                          <p:attrName>ppt_x</p:attrName>
                                        </p:attrNameLst>
                                      </p:cBhvr>
                                      <p:tavLst>
                                        <p:tav tm="0">
                                          <p:val>
                                            <p:strVal val="#ppt_x"/>
                                          </p:val>
                                        </p:tav>
                                        <p:tav tm="100000">
                                          <p:val>
                                            <p:strVal val="#ppt_x"/>
                                          </p:val>
                                        </p:tav>
                                      </p:tavLst>
                                    </p:anim>
                                    <p:anim calcmode="lin" valueType="num">
                                      <p:cBhvr>
                                        <p:cTn id="9" dur="1000" fill="hold"/>
                                        <p:tgtEl>
                                          <p:spTgt spid="8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304800" y="1676400"/>
            <a:ext cx="2514600" cy="4724400"/>
          </a:xfrm>
          <a:prstGeom prst="rect">
            <a:avLst/>
          </a:prstGeom>
          <a:gradFill>
            <a:gsLst>
              <a:gs pos="0">
                <a:schemeClr val="tx1">
                  <a:lumMod val="20000"/>
                  <a:lumOff val="80000"/>
                </a:schemeClr>
              </a:gs>
              <a:gs pos="100000">
                <a:schemeClr val="accent1">
                  <a:lumMod val="7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dirty="0">
              <a:solidFill>
                <a:srgbClr val="FFFFFF"/>
              </a:solidFill>
            </a:endParaRPr>
          </a:p>
        </p:txBody>
      </p:sp>
      <p:sp>
        <p:nvSpPr>
          <p:cNvPr id="122" name="Rectangle 121"/>
          <p:cNvSpPr/>
          <p:nvPr/>
        </p:nvSpPr>
        <p:spPr>
          <a:xfrm>
            <a:off x="6096000" y="1676400"/>
            <a:ext cx="2514600" cy="4724400"/>
          </a:xfrm>
          <a:prstGeom prst="rect">
            <a:avLst/>
          </a:prstGeom>
          <a:gradFill>
            <a:gsLst>
              <a:gs pos="0">
                <a:schemeClr val="tx1">
                  <a:lumMod val="20000"/>
                  <a:lumOff val="80000"/>
                </a:schemeClr>
              </a:gs>
              <a:gs pos="100000">
                <a:schemeClr val="accent1">
                  <a:lumMod val="7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dirty="0">
              <a:solidFill>
                <a:srgbClr val="FFFFFF"/>
              </a:solidFill>
            </a:endParaRPr>
          </a:p>
        </p:txBody>
      </p:sp>
      <p:sp>
        <p:nvSpPr>
          <p:cNvPr id="123" name="Rectangle 122"/>
          <p:cNvSpPr/>
          <p:nvPr/>
        </p:nvSpPr>
        <p:spPr>
          <a:xfrm>
            <a:off x="3200400" y="1676400"/>
            <a:ext cx="2514600" cy="4724400"/>
          </a:xfrm>
          <a:prstGeom prst="rect">
            <a:avLst/>
          </a:prstGeom>
          <a:gradFill>
            <a:gsLst>
              <a:gs pos="0">
                <a:schemeClr val="tx1">
                  <a:lumMod val="20000"/>
                  <a:lumOff val="80000"/>
                </a:schemeClr>
              </a:gs>
              <a:gs pos="100000">
                <a:schemeClr val="accent1">
                  <a:lumMod val="75000"/>
                  <a:alpha val="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dirty="0">
              <a:solidFill>
                <a:srgbClr val="FFFFFF"/>
              </a:solidFill>
            </a:endParaRPr>
          </a:p>
        </p:txBody>
      </p:sp>
      <p:sp>
        <p:nvSpPr>
          <p:cNvPr id="133" name="Pentagon 132"/>
          <p:cNvSpPr/>
          <p:nvPr/>
        </p:nvSpPr>
        <p:spPr>
          <a:xfrm>
            <a:off x="5715000" y="1447800"/>
            <a:ext cx="3429000" cy="609600"/>
          </a:xfrm>
          <a:prstGeom prst="homePlate">
            <a:avLst>
              <a:gd name="adj" fmla="val 0"/>
            </a:avLst>
          </a:prstGeom>
          <a:gradFill>
            <a:gsLst>
              <a:gs pos="0">
                <a:schemeClr val="tx1">
                  <a:lumMod val="60000"/>
                  <a:lumOff val="40000"/>
                </a:schemeClr>
              </a:gs>
              <a:gs pos="100000">
                <a:schemeClr val="tx1"/>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dirty="0">
              <a:solidFill>
                <a:srgbClr val="FFFFFF"/>
              </a:solidFill>
            </a:endParaRPr>
          </a:p>
        </p:txBody>
      </p:sp>
      <p:sp>
        <p:nvSpPr>
          <p:cNvPr id="131" name="Pentagon 130"/>
          <p:cNvSpPr/>
          <p:nvPr/>
        </p:nvSpPr>
        <p:spPr>
          <a:xfrm>
            <a:off x="2895600" y="1447800"/>
            <a:ext cx="3200400" cy="609600"/>
          </a:xfrm>
          <a:prstGeom prst="homePlate">
            <a:avLst/>
          </a:prstGeom>
          <a:gradFill>
            <a:gsLst>
              <a:gs pos="0">
                <a:schemeClr val="tx1">
                  <a:lumMod val="60000"/>
                  <a:lumOff val="40000"/>
                </a:schemeClr>
              </a:gs>
              <a:gs pos="100000">
                <a:schemeClr val="tx1"/>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dirty="0">
              <a:solidFill>
                <a:srgbClr val="FFFFFF"/>
              </a:solidFill>
            </a:endParaRPr>
          </a:p>
        </p:txBody>
      </p:sp>
      <p:sp>
        <p:nvSpPr>
          <p:cNvPr id="11" name="Pentagon 10"/>
          <p:cNvSpPr/>
          <p:nvPr/>
        </p:nvSpPr>
        <p:spPr>
          <a:xfrm>
            <a:off x="0" y="1447800"/>
            <a:ext cx="3200400" cy="609600"/>
          </a:xfrm>
          <a:prstGeom prst="homePlate">
            <a:avLst/>
          </a:prstGeom>
          <a:gradFill>
            <a:gsLst>
              <a:gs pos="0">
                <a:schemeClr val="tx1">
                  <a:lumMod val="60000"/>
                  <a:lumOff val="40000"/>
                </a:schemeClr>
              </a:gs>
              <a:gs pos="100000">
                <a:schemeClr val="tx1"/>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endParaRPr lang="en-US" dirty="0">
              <a:solidFill>
                <a:srgbClr val="FFFFFF"/>
              </a:solidFill>
            </a:endParaRPr>
          </a:p>
        </p:txBody>
      </p:sp>
      <p:sp>
        <p:nvSpPr>
          <p:cNvPr id="2" name="Title 1"/>
          <p:cNvSpPr>
            <a:spLocks noGrp="1"/>
          </p:cNvSpPr>
          <p:nvPr>
            <p:ph type="title"/>
          </p:nvPr>
        </p:nvSpPr>
        <p:spPr/>
        <p:txBody>
          <a:bodyPr/>
          <a:lstStyle/>
          <a:p>
            <a:r>
              <a:rPr lang="en-US" dirty="0" smtClean="0"/>
              <a:t>Physical </a:t>
            </a:r>
            <a:r>
              <a:rPr lang="en-US" dirty="0" smtClean="0">
                <a:sym typeface="Wingdings" pitchFamily="2" charset="2"/>
              </a:rPr>
              <a:t></a:t>
            </a:r>
            <a:r>
              <a:rPr lang="en-US" dirty="0" smtClean="0"/>
              <a:t> Virtual </a:t>
            </a:r>
            <a:r>
              <a:rPr lang="en-US" dirty="0" smtClean="0">
                <a:sym typeface="Wingdings" pitchFamily="2" charset="2"/>
              </a:rPr>
              <a:t></a:t>
            </a:r>
            <a:r>
              <a:rPr lang="en-US" dirty="0" smtClean="0"/>
              <a:t> Cloud Journey</a:t>
            </a:r>
            <a:endParaRPr lang="en-US" dirty="0"/>
          </a:p>
        </p:txBody>
      </p:sp>
      <p:cxnSp>
        <p:nvCxnSpPr>
          <p:cNvPr id="124" name="Straight Connector 123"/>
          <p:cNvCxnSpPr/>
          <p:nvPr/>
        </p:nvCxnSpPr>
        <p:spPr>
          <a:xfrm>
            <a:off x="0" y="2057400"/>
            <a:ext cx="9144000" cy="0"/>
          </a:xfrm>
          <a:prstGeom prst="line">
            <a:avLst/>
          </a:prstGeom>
          <a:ln w="25400">
            <a:solidFill>
              <a:schemeClr val="tx1">
                <a:lumMod val="20000"/>
                <a:lumOff val="80000"/>
              </a:schemeClr>
            </a:solidFill>
          </a:ln>
          <a:effectLst/>
        </p:spPr>
        <p:style>
          <a:lnRef idx="1">
            <a:schemeClr val="accent1"/>
          </a:lnRef>
          <a:fillRef idx="0">
            <a:schemeClr val="accent1"/>
          </a:fillRef>
          <a:effectRef idx="0">
            <a:schemeClr val="accent1"/>
          </a:effectRef>
          <a:fontRef idx="minor">
            <a:schemeClr val="tx1"/>
          </a:fontRef>
        </p:style>
      </p:cxnSp>
      <p:sp>
        <p:nvSpPr>
          <p:cNvPr id="127" name="Rounded Rectangle 126"/>
          <p:cNvSpPr/>
          <p:nvPr/>
        </p:nvSpPr>
        <p:spPr>
          <a:xfrm>
            <a:off x="838200" y="1447800"/>
            <a:ext cx="1447800" cy="6096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r>
              <a:rPr lang="en-US" sz="1400" dirty="0">
                <a:solidFill>
                  <a:srgbClr val="FFFFFF"/>
                </a:solidFill>
              </a:rPr>
              <a:t>PHYSICAL WORKLOAD</a:t>
            </a:r>
          </a:p>
        </p:txBody>
      </p:sp>
      <p:sp>
        <p:nvSpPr>
          <p:cNvPr id="128" name="Rounded Rectangle 127"/>
          <p:cNvSpPr/>
          <p:nvPr/>
        </p:nvSpPr>
        <p:spPr>
          <a:xfrm>
            <a:off x="3810000" y="1447800"/>
            <a:ext cx="1447800" cy="6096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r>
              <a:rPr lang="en-US" sz="1400" dirty="0">
                <a:solidFill>
                  <a:srgbClr val="FFFFFF"/>
                </a:solidFill>
              </a:rPr>
              <a:t>VIRTUAL WORKLOAD</a:t>
            </a:r>
          </a:p>
        </p:txBody>
      </p:sp>
      <p:sp>
        <p:nvSpPr>
          <p:cNvPr id="129" name="Rounded Rectangle 128"/>
          <p:cNvSpPr/>
          <p:nvPr/>
        </p:nvSpPr>
        <p:spPr>
          <a:xfrm>
            <a:off x="6629400" y="1447800"/>
            <a:ext cx="1447800" cy="609600"/>
          </a:xfrm>
          <a:prstGeom prst="round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r>
              <a:rPr lang="en-US" sz="1400" dirty="0">
                <a:solidFill>
                  <a:srgbClr val="FFFFFF"/>
                </a:solidFill>
              </a:rPr>
              <a:t>CLOUD</a:t>
            </a:r>
          </a:p>
          <a:p>
            <a:pPr algn="ctr" fontAlgn="auto">
              <a:spcBef>
                <a:spcPts val="0"/>
              </a:spcBef>
              <a:spcAft>
                <a:spcPts val="0"/>
              </a:spcAft>
            </a:pPr>
            <a:r>
              <a:rPr lang="en-US" sz="1400" dirty="0">
                <a:solidFill>
                  <a:srgbClr val="FFFFFF"/>
                </a:solidFill>
              </a:rPr>
              <a:t>WORKLOAD</a:t>
            </a:r>
          </a:p>
        </p:txBody>
      </p:sp>
      <p:sp>
        <p:nvSpPr>
          <p:cNvPr id="134" name="TextBox 133"/>
          <p:cNvSpPr txBox="1"/>
          <p:nvPr/>
        </p:nvSpPr>
        <p:spPr>
          <a:xfrm>
            <a:off x="463022" y="2133600"/>
            <a:ext cx="1955967" cy="738656"/>
          </a:xfrm>
          <a:prstGeom prst="rect">
            <a:avLst/>
          </a:prstGeom>
          <a:noFill/>
        </p:spPr>
        <p:txBody>
          <a:bodyPr wrap="none" lIns="91431" tIns="45716" rIns="91431" bIns="45716" rtlCol="0">
            <a:spAutoFit/>
          </a:bodyPr>
          <a:lstStyle/>
          <a:p>
            <a:pPr marL="177783" indent="-177783" fontAlgn="auto">
              <a:spcBef>
                <a:spcPts val="0"/>
              </a:spcBef>
              <a:spcAft>
                <a:spcPts val="0"/>
              </a:spcAft>
              <a:buClr>
                <a:srgbClr val="0096D6"/>
              </a:buClr>
              <a:buFont typeface="Arial" pitchFamily="34" charset="0"/>
              <a:buChar char="•"/>
            </a:pPr>
            <a:r>
              <a:rPr lang="en-US" sz="1400" dirty="0">
                <a:solidFill>
                  <a:srgbClr val="4D4D4D"/>
                </a:solidFill>
                <a:latin typeface="Arial"/>
              </a:rPr>
              <a:t>One app per Server</a:t>
            </a:r>
          </a:p>
          <a:p>
            <a:pPr marL="177783" indent="-177783" fontAlgn="auto">
              <a:spcBef>
                <a:spcPts val="0"/>
              </a:spcBef>
              <a:spcAft>
                <a:spcPts val="0"/>
              </a:spcAft>
              <a:buClr>
                <a:srgbClr val="0096D6"/>
              </a:buClr>
              <a:buFont typeface="Arial" pitchFamily="34" charset="0"/>
              <a:buChar char="•"/>
            </a:pPr>
            <a:r>
              <a:rPr lang="en-US" sz="1400" dirty="0">
                <a:solidFill>
                  <a:srgbClr val="4D4D4D"/>
                </a:solidFill>
                <a:latin typeface="Arial"/>
              </a:rPr>
              <a:t>Static</a:t>
            </a:r>
          </a:p>
          <a:p>
            <a:pPr marL="177783" indent="-177783" fontAlgn="auto">
              <a:spcBef>
                <a:spcPts val="0"/>
              </a:spcBef>
              <a:spcAft>
                <a:spcPts val="0"/>
              </a:spcAft>
              <a:buClr>
                <a:srgbClr val="0096D6"/>
              </a:buClr>
              <a:buFont typeface="Arial" pitchFamily="34" charset="0"/>
              <a:buChar char="•"/>
            </a:pPr>
            <a:r>
              <a:rPr lang="en-US" sz="1400" dirty="0">
                <a:solidFill>
                  <a:srgbClr val="4D4D4D"/>
                </a:solidFill>
                <a:latin typeface="Arial"/>
              </a:rPr>
              <a:t>Manual provisioning</a:t>
            </a:r>
          </a:p>
        </p:txBody>
      </p:sp>
      <p:sp>
        <p:nvSpPr>
          <p:cNvPr id="135" name="TextBox 134"/>
          <p:cNvSpPr txBox="1"/>
          <p:nvPr/>
        </p:nvSpPr>
        <p:spPr>
          <a:xfrm>
            <a:off x="3276601" y="2133600"/>
            <a:ext cx="2124281" cy="738656"/>
          </a:xfrm>
          <a:prstGeom prst="rect">
            <a:avLst/>
          </a:prstGeom>
          <a:noFill/>
        </p:spPr>
        <p:txBody>
          <a:bodyPr wrap="none" lIns="91431" tIns="45716" rIns="91431" bIns="45716" rtlCol="0">
            <a:spAutoFit/>
          </a:bodyPr>
          <a:lstStyle/>
          <a:p>
            <a:pPr marL="177783" indent="-177783" fontAlgn="auto">
              <a:spcBef>
                <a:spcPts val="0"/>
              </a:spcBef>
              <a:spcAft>
                <a:spcPts val="0"/>
              </a:spcAft>
              <a:buClr>
                <a:srgbClr val="0096D6"/>
              </a:buClr>
              <a:buFont typeface="Arial" pitchFamily="34" charset="0"/>
              <a:buChar char="•"/>
            </a:pPr>
            <a:r>
              <a:rPr lang="en-US" sz="1400" dirty="0">
                <a:solidFill>
                  <a:srgbClr val="4D4D4D"/>
                </a:solidFill>
                <a:latin typeface="Arial"/>
              </a:rPr>
              <a:t>Many apps per Server</a:t>
            </a:r>
          </a:p>
          <a:p>
            <a:pPr marL="177783" indent="-177783" fontAlgn="auto">
              <a:spcBef>
                <a:spcPts val="0"/>
              </a:spcBef>
              <a:spcAft>
                <a:spcPts val="0"/>
              </a:spcAft>
              <a:buClr>
                <a:srgbClr val="0096D6"/>
              </a:buClr>
              <a:buFont typeface="Arial" pitchFamily="34" charset="0"/>
              <a:buChar char="•"/>
            </a:pPr>
            <a:r>
              <a:rPr lang="en-US" sz="1400" dirty="0">
                <a:solidFill>
                  <a:srgbClr val="4D4D4D"/>
                </a:solidFill>
                <a:latin typeface="Arial"/>
              </a:rPr>
              <a:t>Mobile</a:t>
            </a:r>
          </a:p>
          <a:p>
            <a:pPr marL="177783" indent="-177783" fontAlgn="auto">
              <a:spcBef>
                <a:spcPts val="0"/>
              </a:spcBef>
              <a:spcAft>
                <a:spcPts val="0"/>
              </a:spcAft>
              <a:buClr>
                <a:srgbClr val="0096D6"/>
              </a:buClr>
              <a:buFont typeface="Arial" pitchFamily="34" charset="0"/>
              <a:buChar char="•"/>
            </a:pPr>
            <a:r>
              <a:rPr lang="en-US" sz="1400" dirty="0">
                <a:solidFill>
                  <a:srgbClr val="4D4D4D"/>
                </a:solidFill>
                <a:latin typeface="Arial"/>
              </a:rPr>
              <a:t>Dynamic provisioning</a:t>
            </a:r>
          </a:p>
        </p:txBody>
      </p:sp>
      <p:sp>
        <p:nvSpPr>
          <p:cNvPr id="136" name="TextBox 135"/>
          <p:cNvSpPr txBox="1"/>
          <p:nvPr/>
        </p:nvSpPr>
        <p:spPr>
          <a:xfrm>
            <a:off x="6248400" y="2133600"/>
            <a:ext cx="2183593" cy="738656"/>
          </a:xfrm>
          <a:prstGeom prst="rect">
            <a:avLst/>
          </a:prstGeom>
          <a:noFill/>
        </p:spPr>
        <p:txBody>
          <a:bodyPr wrap="none" lIns="91431" tIns="45716" rIns="91431" bIns="45716" rtlCol="0">
            <a:spAutoFit/>
          </a:bodyPr>
          <a:lstStyle/>
          <a:p>
            <a:pPr marL="177783" indent="-177783" fontAlgn="auto">
              <a:spcBef>
                <a:spcPts val="0"/>
              </a:spcBef>
              <a:spcAft>
                <a:spcPts val="0"/>
              </a:spcAft>
              <a:buClr>
                <a:srgbClr val="0096D6"/>
              </a:buClr>
              <a:buFont typeface="Arial" pitchFamily="34" charset="0"/>
              <a:buChar char="•"/>
            </a:pPr>
            <a:r>
              <a:rPr lang="en-US" sz="1400" dirty="0">
                <a:solidFill>
                  <a:srgbClr val="4D4D4D"/>
                </a:solidFill>
                <a:latin typeface="Arial"/>
              </a:rPr>
              <a:t>Multi-tenant per Server</a:t>
            </a:r>
          </a:p>
          <a:p>
            <a:pPr marL="177783" indent="-177783" fontAlgn="auto">
              <a:spcBef>
                <a:spcPts val="0"/>
              </a:spcBef>
              <a:spcAft>
                <a:spcPts val="0"/>
              </a:spcAft>
              <a:buClr>
                <a:srgbClr val="0096D6"/>
              </a:buClr>
              <a:buFont typeface="Arial" pitchFamily="34" charset="0"/>
              <a:buChar char="•"/>
            </a:pPr>
            <a:r>
              <a:rPr lang="en-US" sz="1400" dirty="0">
                <a:solidFill>
                  <a:srgbClr val="4D4D4D"/>
                </a:solidFill>
                <a:latin typeface="Arial"/>
              </a:rPr>
              <a:t>Elastic</a:t>
            </a:r>
          </a:p>
          <a:p>
            <a:pPr marL="177783" indent="-177783" fontAlgn="auto">
              <a:spcBef>
                <a:spcPts val="0"/>
              </a:spcBef>
              <a:spcAft>
                <a:spcPts val="0"/>
              </a:spcAft>
              <a:buClr>
                <a:srgbClr val="0096D6"/>
              </a:buClr>
              <a:buFont typeface="Arial" pitchFamily="34" charset="0"/>
              <a:buChar char="•"/>
            </a:pPr>
            <a:r>
              <a:rPr lang="en-US" sz="1400" dirty="0">
                <a:solidFill>
                  <a:srgbClr val="4D4D4D"/>
                </a:solidFill>
                <a:latin typeface="Arial"/>
              </a:rPr>
              <a:t>Automated Scaling</a:t>
            </a:r>
          </a:p>
        </p:txBody>
      </p:sp>
      <p:sp>
        <p:nvSpPr>
          <p:cNvPr id="28" name="Rounded Rectangle 27"/>
          <p:cNvSpPr/>
          <p:nvPr/>
        </p:nvSpPr>
        <p:spPr>
          <a:xfrm>
            <a:off x="3352800" y="3857624"/>
            <a:ext cx="2209800" cy="409575"/>
          </a:xfrm>
          <a:prstGeom prst="roundRect">
            <a:avLst/>
          </a:prstGeom>
          <a:gradFill>
            <a:gsLst>
              <a:gs pos="0">
                <a:schemeClr val="bg1">
                  <a:lumMod val="65000"/>
                </a:schemeClr>
              </a:gs>
              <a:gs pos="100000">
                <a:schemeClr val="bg1">
                  <a:lumMod val="50000"/>
                </a:schemeClr>
              </a:gs>
            </a:gsLst>
            <a:lin ang="5400000" scaled="0"/>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fontAlgn="auto">
              <a:spcBef>
                <a:spcPts val="0"/>
              </a:spcBef>
              <a:spcAft>
                <a:spcPts val="0"/>
              </a:spcAft>
            </a:pPr>
            <a:r>
              <a:rPr lang="en-US" dirty="0">
                <a:solidFill>
                  <a:srgbClr val="FFFFFF"/>
                </a:solidFill>
              </a:rPr>
              <a:t>HYPERVISOR</a:t>
            </a:r>
          </a:p>
        </p:txBody>
      </p:sp>
      <p:grpSp>
        <p:nvGrpSpPr>
          <p:cNvPr id="3" name="Group 145"/>
          <p:cNvGrpSpPr/>
          <p:nvPr/>
        </p:nvGrpSpPr>
        <p:grpSpPr>
          <a:xfrm>
            <a:off x="6313944" y="3015798"/>
            <a:ext cx="2068056" cy="1210206"/>
            <a:chOff x="1600200" y="4434723"/>
            <a:chExt cx="2114549" cy="1237416"/>
          </a:xfrm>
        </p:grpSpPr>
        <p:sp>
          <p:nvSpPr>
            <p:cNvPr id="196" name="Freeform 6"/>
            <p:cNvSpPr>
              <a:spLocks/>
            </p:cNvSpPr>
            <p:nvPr/>
          </p:nvSpPr>
          <p:spPr bwMode="auto">
            <a:xfrm>
              <a:off x="1600200" y="4434723"/>
              <a:ext cx="2114549" cy="1237416"/>
            </a:xfrm>
            <a:custGeom>
              <a:avLst/>
              <a:gdLst/>
              <a:ahLst/>
              <a:cxnLst>
                <a:cxn ang="0">
                  <a:pos x="89" y="140"/>
                </a:cxn>
                <a:cxn ang="0">
                  <a:pos x="90" y="136"/>
                </a:cxn>
                <a:cxn ang="0">
                  <a:pos x="196" y="65"/>
                </a:cxn>
                <a:cxn ang="0">
                  <a:pos x="196" y="65"/>
                </a:cxn>
                <a:cxn ang="0">
                  <a:pos x="255" y="79"/>
                </a:cxn>
                <a:cxn ang="0">
                  <a:pos x="255" y="79"/>
                </a:cxn>
                <a:cxn ang="0">
                  <a:pos x="259" y="82"/>
                </a:cxn>
                <a:cxn ang="0">
                  <a:pos x="261" y="77"/>
                </a:cxn>
                <a:cxn ang="0">
                  <a:pos x="361" y="0"/>
                </a:cxn>
                <a:cxn ang="0">
                  <a:pos x="361" y="0"/>
                </a:cxn>
                <a:cxn ang="0">
                  <a:pos x="461" y="71"/>
                </a:cxn>
                <a:cxn ang="0">
                  <a:pos x="461" y="71"/>
                </a:cxn>
                <a:cxn ang="0">
                  <a:pos x="462" y="75"/>
                </a:cxn>
                <a:cxn ang="0">
                  <a:pos x="466" y="74"/>
                </a:cxn>
                <a:cxn ang="0">
                  <a:pos x="512" y="65"/>
                </a:cxn>
                <a:cxn ang="0">
                  <a:pos x="512" y="65"/>
                </a:cxn>
                <a:cxn ang="0">
                  <a:pos x="618" y="134"/>
                </a:cxn>
                <a:cxn ang="0">
                  <a:pos x="618" y="134"/>
                </a:cxn>
                <a:cxn ang="0">
                  <a:pos x="619" y="137"/>
                </a:cxn>
                <a:cxn ang="0">
                  <a:pos x="622" y="137"/>
                </a:cxn>
                <a:cxn ang="0">
                  <a:pos x="631" y="137"/>
                </a:cxn>
                <a:cxn ang="0">
                  <a:pos x="631" y="137"/>
                </a:cxn>
                <a:cxn ang="0">
                  <a:pos x="699" y="206"/>
                </a:cxn>
                <a:cxn ang="0">
                  <a:pos x="699" y="206"/>
                </a:cxn>
                <a:cxn ang="0">
                  <a:pos x="631" y="276"/>
                </a:cxn>
                <a:cxn ang="0">
                  <a:pos x="631" y="276"/>
                </a:cxn>
                <a:cxn ang="0">
                  <a:pos x="623" y="276"/>
                </a:cxn>
                <a:cxn ang="0">
                  <a:pos x="623" y="276"/>
                </a:cxn>
                <a:cxn ang="0">
                  <a:pos x="619" y="275"/>
                </a:cxn>
                <a:cxn ang="0">
                  <a:pos x="619" y="279"/>
                </a:cxn>
                <a:cxn ang="0">
                  <a:pos x="510" y="355"/>
                </a:cxn>
                <a:cxn ang="0">
                  <a:pos x="510" y="355"/>
                </a:cxn>
                <a:cxn ang="0">
                  <a:pos x="448" y="338"/>
                </a:cxn>
                <a:cxn ang="0">
                  <a:pos x="448" y="338"/>
                </a:cxn>
                <a:cxn ang="0">
                  <a:pos x="444" y="336"/>
                </a:cxn>
                <a:cxn ang="0">
                  <a:pos x="442" y="339"/>
                </a:cxn>
                <a:cxn ang="0">
                  <a:pos x="339" y="387"/>
                </a:cxn>
                <a:cxn ang="0">
                  <a:pos x="339" y="387"/>
                </a:cxn>
                <a:cxn ang="0">
                  <a:pos x="244" y="348"/>
                </a:cxn>
                <a:cxn ang="0">
                  <a:pos x="244" y="348"/>
                </a:cxn>
                <a:cxn ang="0">
                  <a:pos x="242" y="346"/>
                </a:cxn>
                <a:cxn ang="0">
                  <a:pos x="240" y="347"/>
                </a:cxn>
                <a:cxn ang="0">
                  <a:pos x="196" y="355"/>
                </a:cxn>
                <a:cxn ang="0">
                  <a:pos x="196" y="355"/>
                </a:cxn>
                <a:cxn ang="0">
                  <a:pos x="89" y="277"/>
                </a:cxn>
                <a:cxn ang="0">
                  <a:pos x="89" y="277"/>
                </a:cxn>
                <a:cxn ang="0">
                  <a:pos x="87" y="273"/>
                </a:cxn>
                <a:cxn ang="0">
                  <a:pos x="83" y="274"/>
                </a:cxn>
                <a:cxn ang="0">
                  <a:pos x="68" y="276"/>
                </a:cxn>
                <a:cxn ang="0">
                  <a:pos x="68" y="276"/>
                </a:cxn>
                <a:cxn ang="0">
                  <a:pos x="0" y="206"/>
                </a:cxn>
                <a:cxn ang="0">
                  <a:pos x="0" y="206"/>
                </a:cxn>
                <a:cxn ang="0">
                  <a:pos x="69" y="137"/>
                </a:cxn>
                <a:cxn ang="0">
                  <a:pos x="89" y="140"/>
                </a:cxn>
              </a:cxnLst>
              <a:rect l="0" t="0" r="r" b="b"/>
              <a:pathLst>
                <a:path w="699" h="387">
                  <a:moveTo>
                    <a:pt x="89" y="140"/>
                  </a:moveTo>
                  <a:cubicBezTo>
                    <a:pt x="90" y="136"/>
                    <a:pt x="90" y="136"/>
                    <a:pt x="90" y="136"/>
                  </a:cubicBezTo>
                  <a:cubicBezTo>
                    <a:pt x="104" y="95"/>
                    <a:pt x="147" y="65"/>
                    <a:pt x="196" y="65"/>
                  </a:cubicBezTo>
                  <a:cubicBezTo>
                    <a:pt x="196" y="65"/>
                    <a:pt x="196" y="65"/>
                    <a:pt x="196" y="65"/>
                  </a:cubicBezTo>
                  <a:cubicBezTo>
                    <a:pt x="218" y="65"/>
                    <a:pt x="237" y="70"/>
                    <a:pt x="255" y="79"/>
                  </a:cubicBezTo>
                  <a:cubicBezTo>
                    <a:pt x="255" y="79"/>
                    <a:pt x="255" y="79"/>
                    <a:pt x="255" y="79"/>
                  </a:cubicBezTo>
                  <a:cubicBezTo>
                    <a:pt x="259" y="82"/>
                    <a:pt x="259" y="82"/>
                    <a:pt x="259" y="82"/>
                  </a:cubicBezTo>
                  <a:cubicBezTo>
                    <a:pt x="261" y="77"/>
                    <a:pt x="261" y="77"/>
                    <a:pt x="261" y="77"/>
                  </a:cubicBezTo>
                  <a:cubicBezTo>
                    <a:pt x="272" y="32"/>
                    <a:pt x="313" y="0"/>
                    <a:pt x="361" y="0"/>
                  </a:cubicBezTo>
                  <a:cubicBezTo>
                    <a:pt x="361" y="0"/>
                    <a:pt x="361" y="0"/>
                    <a:pt x="361" y="0"/>
                  </a:cubicBezTo>
                  <a:cubicBezTo>
                    <a:pt x="408" y="0"/>
                    <a:pt x="448" y="30"/>
                    <a:pt x="461" y="71"/>
                  </a:cubicBezTo>
                  <a:cubicBezTo>
                    <a:pt x="461" y="71"/>
                    <a:pt x="461" y="71"/>
                    <a:pt x="461" y="71"/>
                  </a:cubicBezTo>
                  <a:cubicBezTo>
                    <a:pt x="462" y="75"/>
                    <a:pt x="462" y="75"/>
                    <a:pt x="462" y="75"/>
                  </a:cubicBezTo>
                  <a:cubicBezTo>
                    <a:pt x="466" y="74"/>
                    <a:pt x="466" y="74"/>
                    <a:pt x="466" y="74"/>
                  </a:cubicBezTo>
                  <a:cubicBezTo>
                    <a:pt x="480" y="68"/>
                    <a:pt x="496" y="65"/>
                    <a:pt x="512" y="65"/>
                  </a:cubicBezTo>
                  <a:cubicBezTo>
                    <a:pt x="512" y="65"/>
                    <a:pt x="512" y="65"/>
                    <a:pt x="512" y="65"/>
                  </a:cubicBezTo>
                  <a:cubicBezTo>
                    <a:pt x="562" y="65"/>
                    <a:pt x="604" y="94"/>
                    <a:pt x="618" y="134"/>
                  </a:cubicBezTo>
                  <a:cubicBezTo>
                    <a:pt x="618" y="134"/>
                    <a:pt x="618" y="134"/>
                    <a:pt x="618" y="134"/>
                  </a:cubicBezTo>
                  <a:cubicBezTo>
                    <a:pt x="619" y="137"/>
                    <a:pt x="619" y="137"/>
                    <a:pt x="619" y="137"/>
                  </a:cubicBezTo>
                  <a:cubicBezTo>
                    <a:pt x="622" y="137"/>
                    <a:pt x="622" y="137"/>
                    <a:pt x="622" y="137"/>
                  </a:cubicBezTo>
                  <a:cubicBezTo>
                    <a:pt x="625" y="137"/>
                    <a:pt x="627" y="137"/>
                    <a:pt x="631" y="137"/>
                  </a:cubicBezTo>
                  <a:cubicBezTo>
                    <a:pt x="631" y="137"/>
                    <a:pt x="631" y="137"/>
                    <a:pt x="631" y="137"/>
                  </a:cubicBezTo>
                  <a:cubicBezTo>
                    <a:pt x="668" y="137"/>
                    <a:pt x="699" y="167"/>
                    <a:pt x="699" y="206"/>
                  </a:cubicBezTo>
                  <a:cubicBezTo>
                    <a:pt x="699" y="206"/>
                    <a:pt x="699" y="206"/>
                    <a:pt x="699" y="206"/>
                  </a:cubicBezTo>
                  <a:cubicBezTo>
                    <a:pt x="699" y="245"/>
                    <a:pt x="668" y="276"/>
                    <a:pt x="631" y="276"/>
                  </a:cubicBezTo>
                  <a:cubicBezTo>
                    <a:pt x="631" y="276"/>
                    <a:pt x="631" y="276"/>
                    <a:pt x="631" y="276"/>
                  </a:cubicBezTo>
                  <a:cubicBezTo>
                    <a:pt x="627" y="276"/>
                    <a:pt x="625" y="276"/>
                    <a:pt x="623" y="276"/>
                  </a:cubicBezTo>
                  <a:cubicBezTo>
                    <a:pt x="623" y="276"/>
                    <a:pt x="623" y="276"/>
                    <a:pt x="623" y="276"/>
                  </a:cubicBezTo>
                  <a:cubicBezTo>
                    <a:pt x="619" y="275"/>
                    <a:pt x="619" y="275"/>
                    <a:pt x="619" y="275"/>
                  </a:cubicBezTo>
                  <a:cubicBezTo>
                    <a:pt x="619" y="279"/>
                    <a:pt x="619" y="279"/>
                    <a:pt x="619" y="279"/>
                  </a:cubicBezTo>
                  <a:cubicBezTo>
                    <a:pt x="606" y="322"/>
                    <a:pt x="563" y="355"/>
                    <a:pt x="510" y="355"/>
                  </a:cubicBezTo>
                  <a:cubicBezTo>
                    <a:pt x="510" y="355"/>
                    <a:pt x="510" y="355"/>
                    <a:pt x="510" y="355"/>
                  </a:cubicBezTo>
                  <a:cubicBezTo>
                    <a:pt x="487" y="355"/>
                    <a:pt x="466" y="349"/>
                    <a:pt x="448" y="338"/>
                  </a:cubicBezTo>
                  <a:cubicBezTo>
                    <a:pt x="448" y="338"/>
                    <a:pt x="448" y="338"/>
                    <a:pt x="448" y="338"/>
                  </a:cubicBezTo>
                  <a:cubicBezTo>
                    <a:pt x="444" y="336"/>
                    <a:pt x="444" y="336"/>
                    <a:pt x="444" y="336"/>
                  </a:cubicBezTo>
                  <a:cubicBezTo>
                    <a:pt x="442" y="339"/>
                    <a:pt x="442" y="339"/>
                    <a:pt x="442" y="339"/>
                  </a:cubicBezTo>
                  <a:cubicBezTo>
                    <a:pt x="421" y="367"/>
                    <a:pt x="383" y="387"/>
                    <a:pt x="339" y="387"/>
                  </a:cubicBezTo>
                  <a:cubicBezTo>
                    <a:pt x="339" y="387"/>
                    <a:pt x="339" y="387"/>
                    <a:pt x="339" y="387"/>
                  </a:cubicBezTo>
                  <a:cubicBezTo>
                    <a:pt x="301" y="387"/>
                    <a:pt x="266" y="371"/>
                    <a:pt x="244" y="348"/>
                  </a:cubicBezTo>
                  <a:cubicBezTo>
                    <a:pt x="244" y="348"/>
                    <a:pt x="244" y="348"/>
                    <a:pt x="244" y="348"/>
                  </a:cubicBezTo>
                  <a:cubicBezTo>
                    <a:pt x="242" y="346"/>
                    <a:pt x="242" y="346"/>
                    <a:pt x="242" y="346"/>
                  </a:cubicBezTo>
                  <a:cubicBezTo>
                    <a:pt x="240" y="347"/>
                    <a:pt x="240" y="347"/>
                    <a:pt x="240" y="347"/>
                  </a:cubicBezTo>
                  <a:cubicBezTo>
                    <a:pt x="227" y="352"/>
                    <a:pt x="211" y="355"/>
                    <a:pt x="196" y="355"/>
                  </a:cubicBezTo>
                  <a:cubicBezTo>
                    <a:pt x="196" y="355"/>
                    <a:pt x="196" y="355"/>
                    <a:pt x="196" y="355"/>
                  </a:cubicBezTo>
                  <a:cubicBezTo>
                    <a:pt x="144" y="355"/>
                    <a:pt x="99" y="322"/>
                    <a:pt x="89" y="277"/>
                  </a:cubicBezTo>
                  <a:cubicBezTo>
                    <a:pt x="89" y="277"/>
                    <a:pt x="89" y="277"/>
                    <a:pt x="89" y="277"/>
                  </a:cubicBezTo>
                  <a:cubicBezTo>
                    <a:pt x="87" y="273"/>
                    <a:pt x="87" y="273"/>
                    <a:pt x="87" y="273"/>
                  </a:cubicBezTo>
                  <a:cubicBezTo>
                    <a:pt x="83" y="274"/>
                    <a:pt x="83" y="274"/>
                    <a:pt x="83" y="274"/>
                  </a:cubicBezTo>
                  <a:cubicBezTo>
                    <a:pt x="78" y="275"/>
                    <a:pt x="73" y="276"/>
                    <a:pt x="68" y="276"/>
                  </a:cubicBezTo>
                  <a:cubicBezTo>
                    <a:pt x="68" y="276"/>
                    <a:pt x="68" y="276"/>
                    <a:pt x="68" y="276"/>
                  </a:cubicBezTo>
                  <a:cubicBezTo>
                    <a:pt x="30" y="276"/>
                    <a:pt x="0" y="245"/>
                    <a:pt x="0" y="206"/>
                  </a:cubicBezTo>
                  <a:cubicBezTo>
                    <a:pt x="0" y="206"/>
                    <a:pt x="0" y="206"/>
                    <a:pt x="0" y="206"/>
                  </a:cubicBezTo>
                  <a:cubicBezTo>
                    <a:pt x="0" y="167"/>
                    <a:pt x="31" y="137"/>
                    <a:pt x="69" y="137"/>
                  </a:cubicBezTo>
                  <a:cubicBezTo>
                    <a:pt x="69" y="137"/>
                    <a:pt x="82" y="137"/>
                    <a:pt x="89" y="140"/>
                  </a:cubicBezTo>
                  <a:close/>
                </a:path>
              </a:pathLst>
            </a:custGeom>
            <a:gradFill flip="none" rotWithShape="1">
              <a:gsLst>
                <a:gs pos="0">
                  <a:schemeClr val="bg1">
                    <a:lumMod val="75000"/>
                  </a:schemeClr>
                </a:gs>
                <a:gs pos="98000">
                  <a:schemeClr val="bg1">
                    <a:lumMod val="95000"/>
                  </a:schemeClr>
                </a:gs>
              </a:gsLst>
              <a:lin ang="5400000" scaled="1"/>
              <a:tileRect/>
            </a:gradFill>
            <a:ln w="9525">
              <a:solidFill>
                <a:schemeClr val="bg1">
                  <a:lumMod val="65000"/>
                </a:schemeClr>
              </a:solid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197" name="Freeform 156"/>
            <p:cNvSpPr>
              <a:spLocks/>
            </p:cNvSpPr>
            <p:nvPr/>
          </p:nvSpPr>
          <p:spPr bwMode="auto">
            <a:xfrm>
              <a:off x="2438400" y="4500557"/>
              <a:ext cx="514986" cy="212738"/>
            </a:xfrm>
            <a:custGeom>
              <a:avLst/>
              <a:gdLst>
                <a:gd name="T0" fmla="*/ 0 w 166"/>
                <a:gd name="T1" fmla="*/ 2147483647 h 66"/>
                <a:gd name="T2" fmla="*/ 2147483647 w 166"/>
                <a:gd name="T3" fmla="*/ 2147483647 h 66"/>
                <a:gd name="T4" fmla="*/ 2147483647 w 166"/>
                <a:gd name="T5" fmla="*/ 2147483647 h 66"/>
                <a:gd name="T6" fmla="*/ 2147483647 w 166"/>
                <a:gd name="T7" fmla="*/ 0 h 66"/>
                <a:gd name="T8" fmla="*/ 0 w 166"/>
                <a:gd name="T9" fmla="*/ 2147483647 h 66"/>
                <a:gd name="T10" fmla="*/ 0 60000 65536"/>
                <a:gd name="T11" fmla="*/ 0 60000 65536"/>
                <a:gd name="T12" fmla="*/ 0 60000 65536"/>
                <a:gd name="T13" fmla="*/ 0 60000 65536"/>
                <a:gd name="T14" fmla="*/ 0 60000 65536"/>
                <a:gd name="T15" fmla="*/ 0 w 166"/>
                <a:gd name="T16" fmla="*/ 0 h 66"/>
                <a:gd name="T17" fmla="*/ 166 w 166"/>
                <a:gd name="T18" fmla="*/ 66 h 66"/>
              </a:gdLst>
              <a:ahLst/>
              <a:cxnLst>
                <a:cxn ang="T10">
                  <a:pos x="T0" y="T1"/>
                </a:cxn>
                <a:cxn ang="T11">
                  <a:pos x="T2" y="T3"/>
                </a:cxn>
                <a:cxn ang="T12">
                  <a:pos x="T4" y="T5"/>
                </a:cxn>
                <a:cxn ang="T13">
                  <a:pos x="T6" y="T7"/>
                </a:cxn>
                <a:cxn ang="T14">
                  <a:pos x="T8" y="T9"/>
                </a:cxn>
              </a:cxnLst>
              <a:rect l="T15" t="T16" r="T17" b="T18"/>
              <a:pathLst>
                <a:path w="166" h="66">
                  <a:moveTo>
                    <a:pt x="0" y="61"/>
                  </a:moveTo>
                  <a:cubicBezTo>
                    <a:pt x="7" y="43"/>
                    <a:pt x="43" y="15"/>
                    <a:pt x="82" y="15"/>
                  </a:cubicBezTo>
                  <a:cubicBezTo>
                    <a:pt x="122" y="15"/>
                    <a:pt x="159" y="43"/>
                    <a:pt x="166" y="66"/>
                  </a:cubicBezTo>
                  <a:cubicBezTo>
                    <a:pt x="156" y="28"/>
                    <a:pt x="122" y="0"/>
                    <a:pt x="82" y="0"/>
                  </a:cubicBezTo>
                  <a:cubicBezTo>
                    <a:pt x="43" y="0"/>
                    <a:pt x="11" y="26"/>
                    <a:pt x="0" y="61"/>
                  </a:cubicBezTo>
                  <a:close/>
                </a:path>
              </a:pathLst>
            </a:custGeom>
            <a:gradFill rotWithShape="1">
              <a:gsLst>
                <a:gs pos="0">
                  <a:srgbClr val="FFFFFF">
                    <a:alpha val="33000"/>
                  </a:srgbClr>
                </a:gs>
                <a:gs pos="100000">
                  <a:srgbClr val="767676">
                    <a:alpha val="0"/>
                  </a:srgbClr>
                </a:gs>
              </a:gsLst>
              <a:lin ang="5400000" scaled="1"/>
            </a:gradFill>
            <a:ln w="38100">
              <a:noFill/>
              <a:round/>
              <a:headEnd/>
              <a:tailEnd/>
            </a:ln>
          </p:spPr>
          <p:txBody>
            <a:bodyPr wrap="none" lIns="82124" tIns="41061" rIns="82124" bIns="41061" anchor="ctr"/>
            <a:lstStyle/>
            <a:p>
              <a:pPr eaLnBrk="0" fontAlgn="auto" hangingPunct="0">
                <a:lnSpc>
                  <a:spcPct val="90000"/>
                </a:lnSpc>
                <a:spcBef>
                  <a:spcPts val="0"/>
                </a:spcBef>
                <a:spcAft>
                  <a:spcPts val="0"/>
                </a:spcAft>
                <a:defRPr/>
              </a:pPr>
              <a:endParaRPr lang="en-US" sz="900" kern="0">
                <a:solidFill>
                  <a:srgbClr val="FFFFFF"/>
                </a:solidFill>
                <a:latin typeface="Arial"/>
              </a:endParaRPr>
            </a:p>
          </p:txBody>
        </p:sp>
        <p:sp>
          <p:nvSpPr>
            <p:cNvPr id="198" name="Freeform 157"/>
            <p:cNvSpPr>
              <a:spLocks/>
            </p:cNvSpPr>
            <p:nvPr/>
          </p:nvSpPr>
          <p:spPr bwMode="auto">
            <a:xfrm>
              <a:off x="1959389" y="4700553"/>
              <a:ext cx="421862" cy="162859"/>
            </a:xfrm>
            <a:custGeom>
              <a:avLst/>
              <a:gdLst>
                <a:gd name="T0" fmla="*/ 0 w 145"/>
                <a:gd name="T1" fmla="*/ 2147483647 h 58"/>
                <a:gd name="T2" fmla="*/ 2147483647 w 145"/>
                <a:gd name="T3" fmla="*/ 2147483647 h 58"/>
                <a:gd name="T4" fmla="*/ 2147483647 w 145"/>
                <a:gd name="T5" fmla="*/ 2147483647 h 58"/>
                <a:gd name="T6" fmla="*/ 2147483647 w 145"/>
                <a:gd name="T7" fmla="*/ 0 h 58"/>
                <a:gd name="T8" fmla="*/ 0 w 145"/>
                <a:gd name="T9" fmla="*/ 2147483647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33000"/>
                  </a:srgbClr>
                </a:gs>
                <a:gs pos="100000">
                  <a:srgbClr val="767676">
                    <a:alpha val="0"/>
                  </a:srgbClr>
                </a:gs>
              </a:gsLst>
              <a:lin ang="5400000" scaled="1"/>
            </a:gradFill>
            <a:ln w="38100">
              <a:noFill/>
              <a:round/>
              <a:headEnd/>
              <a:tailEnd/>
            </a:ln>
          </p:spPr>
          <p:txBody>
            <a:bodyPr wrap="none" lIns="82124" tIns="41061" rIns="82124" bIns="41061" anchor="ctr"/>
            <a:lstStyle/>
            <a:p>
              <a:pPr eaLnBrk="0" fontAlgn="auto" hangingPunct="0">
                <a:lnSpc>
                  <a:spcPct val="90000"/>
                </a:lnSpc>
                <a:spcBef>
                  <a:spcPts val="0"/>
                </a:spcBef>
                <a:spcAft>
                  <a:spcPts val="0"/>
                </a:spcAft>
                <a:defRPr/>
              </a:pPr>
              <a:endParaRPr lang="en-US" sz="900" kern="0">
                <a:solidFill>
                  <a:srgbClr val="FFFFFF"/>
                </a:solidFill>
                <a:latin typeface="Arial"/>
              </a:endParaRPr>
            </a:p>
          </p:txBody>
        </p:sp>
        <p:sp>
          <p:nvSpPr>
            <p:cNvPr id="199" name="Freeform 158"/>
            <p:cNvSpPr>
              <a:spLocks/>
            </p:cNvSpPr>
            <p:nvPr/>
          </p:nvSpPr>
          <p:spPr bwMode="auto">
            <a:xfrm>
              <a:off x="2978150" y="4694203"/>
              <a:ext cx="421083" cy="162559"/>
            </a:xfrm>
            <a:custGeom>
              <a:avLst/>
              <a:gdLst>
                <a:gd name="T0" fmla="*/ 0 w 145"/>
                <a:gd name="T1" fmla="*/ 2147483647 h 58"/>
                <a:gd name="T2" fmla="*/ 2147483647 w 145"/>
                <a:gd name="T3" fmla="*/ 2147483647 h 58"/>
                <a:gd name="T4" fmla="*/ 2147483647 w 145"/>
                <a:gd name="T5" fmla="*/ 2147483647 h 58"/>
                <a:gd name="T6" fmla="*/ 2147483647 w 145"/>
                <a:gd name="T7" fmla="*/ 0 h 58"/>
                <a:gd name="T8" fmla="*/ 0 w 145"/>
                <a:gd name="T9" fmla="*/ 2147483647 h 58"/>
                <a:gd name="T10" fmla="*/ 0 60000 65536"/>
                <a:gd name="T11" fmla="*/ 0 60000 65536"/>
                <a:gd name="T12" fmla="*/ 0 60000 65536"/>
                <a:gd name="T13" fmla="*/ 0 60000 65536"/>
                <a:gd name="T14" fmla="*/ 0 60000 65536"/>
                <a:gd name="T15" fmla="*/ 0 w 145"/>
                <a:gd name="T16" fmla="*/ 0 h 58"/>
                <a:gd name="T17" fmla="*/ 145 w 145"/>
                <a:gd name="T18" fmla="*/ 58 h 58"/>
              </a:gdLst>
              <a:ahLst/>
              <a:cxnLst>
                <a:cxn ang="T10">
                  <a:pos x="T0" y="T1"/>
                </a:cxn>
                <a:cxn ang="T11">
                  <a:pos x="T2" y="T3"/>
                </a:cxn>
                <a:cxn ang="T12">
                  <a:pos x="T4" y="T5"/>
                </a:cxn>
                <a:cxn ang="T13">
                  <a:pos x="T6" y="T7"/>
                </a:cxn>
                <a:cxn ang="T14">
                  <a:pos x="T8" y="T9"/>
                </a:cxn>
              </a:cxnLst>
              <a:rect l="T15" t="T16" r="T17" b="T18"/>
              <a:pathLst>
                <a:path w="145" h="58">
                  <a:moveTo>
                    <a:pt x="0" y="53"/>
                  </a:moveTo>
                  <a:cubicBezTo>
                    <a:pt x="6" y="38"/>
                    <a:pt x="38" y="14"/>
                    <a:pt x="72" y="14"/>
                  </a:cubicBezTo>
                  <a:cubicBezTo>
                    <a:pt x="107" y="14"/>
                    <a:pt x="139" y="38"/>
                    <a:pt x="145" y="58"/>
                  </a:cubicBezTo>
                  <a:cubicBezTo>
                    <a:pt x="137" y="25"/>
                    <a:pt x="107" y="0"/>
                    <a:pt x="72" y="0"/>
                  </a:cubicBezTo>
                  <a:cubicBezTo>
                    <a:pt x="38" y="0"/>
                    <a:pt x="10" y="23"/>
                    <a:pt x="0" y="53"/>
                  </a:cubicBezTo>
                  <a:close/>
                </a:path>
              </a:pathLst>
            </a:custGeom>
            <a:gradFill rotWithShape="1">
              <a:gsLst>
                <a:gs pos="0">
                  <a:srgbClr val="FFFFFF">
                    <a:alpha val="33000"/>
                  </a:srgbClr>
                </a:gs>
                <a:gs pos="100000">
                  <a:srgbClr val="767676">
                    <a:alpha val="0"/>
                  </a:srgbClr>
                </a:gs>
              </a:gsLst>
              <a:lin ang="5400000" scaled="1"/>
            </a:gradFill>
            <a:ln w="38100">
              <a:noFill/>
              <a:round/>
              <a:headEnd/>
              <a:tailEnd/>
            </a:ln>
          </p:spPr>
          <p:txBody>
            <a:bodyPr wrap="none" lIns="82124" tIns="41061" rIns="82124" bIns="41061" anchor="ctr"/>
            <a:lstStyle/>
            <a:p>
              <a:pPr eaLnBrk="0" fontAlgn="auto" hangingPunct="0">
                <a:lnSpc>
                  <a:spcPct val="90000"/>
                </a:lnSpc>
                <a:spcBef>
                  <a:spcPts val="0"/>
                </a:spcBef>
                <a:spcAft>
                  <a:spcPts val="0"/>
                </a:spcAft>
                <a:defRPr/>
              </a:pPr>
              <a:endParaRPr lang="en-US" sz="900" kern="0">
                <a:solidFill>
                  <a:srgbClr val="FFFFFF"/>
                </a:solidFill>
                <a:latin typeface="Arial"/>
              </a:endParaRPr>
            </a:p>
          </p:txBody>
        </p:sp>
      </p:grpSp>
      <p:grpSp>
        <p:nvGrpSpPr>
          <p:cNvPr id="4" name="Group 35"/>
          <p:cNvGrpSpPr/>
          <p:nvPr/>
        </p:nvGrpSpPr>
        <p:grpSpPr>
          <a:xfrm>
            <a:off x="457201" y="3048000"/>
            <a:ext cx="533400" cy="533400"/>
            <a:chOff x="457200" y="3048000"/>
            <a:chExt cx="533400" cy="533400"/>
          </a:xfrm>
        </p:grpSpPr>
        <p:sp>
          <p:nvSpPr>
            <p:cNvPr id="21" name="Oval 20"/>
            <p:cNvSpPr/>
            <p:nvPr/>
          </p:nvSpPr>
          <p:spPr>
            <a:xfrm>
              <a:off x="457200" y="3048000"/>
              <a:ext cx="533400" cy="533400"/>
            </a:xfrm>
            <a:prstGeom prst="ellipse">
              <a:avLst/>
            </a:prstGeom>
            <a:gradFill>
              <a:gsLst>
                <a:gs pos="0">
                  <a:schemeClr val="accent3">
                    <a:lumMod val="50000"/>
                  </a:schemeClr>
                </a:gs>
                <a:gs pos="100000">
                  <a:schemeClr val="accent1">
                    <a:lumMod val="50000"/>
                  </a:schemeClr>
                </a:gs>
              </a:gsLst>
              <a:lin ang="5400000" scaled="0"/>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nvGrpSpPr>
            <p:cNvPr id="5" name="Group 199"/>
            <p:cNvGrpSpPr/>
            <p:nvPr/>
          </p:nvGrpSpPr>
          <p:grpSpPr>
            <a:xfrm>
              <a:off x="546100" y="3149600"/>
              <a:ext cx="361371" cy="344391"/>
              <a:chOff x="6688138" y="3305167"/>
              <a:chExt cx="1081087" cy="1030288"/>
            </a:xfrm>
            <a:solidFill>
              <a:schemeClr val="bg1"/>
            </a:solidFill>
          </p:grpSpPr>
          <p:grpSp>
            <p:nvGrpSpPr>
              <p:cNvPr id="6" name="Group 165"/>
              <p:cNvGrpSpPr/>
              <p:nvPr/>
            </p:nvGrpSpPr>
            <p:grpSpPr>
              <a:xfrm>
                <a:off x="6688138" y="3305167"/>
                <a:ext cx="1081087" cy="1030288"/>
                <a:chOff x="6688138" y="3305167"/>
                <a:chExt cx="1081087" cy="1030288"/>
              </a:xfrm>
              <a:grpFill/>
            </p:grpSpPr>
            <p:sp>
              <p:nvSpPr>
                <p:cNvPr id="203" name="Freeform 129"/>
                <p:cNvSpPr>
                  <a:spLocks noEditPoints="1"/>
                </p:cNvSpPr>
                <p:nvPr/>
              </p:nvSpPr>
              <p:spPr bwMode="auto">
                <a:xfrm>
                  <a:off x="6688138" y="3470267"/>
                  <a:ext cx="503237" cy="495300"/>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204" name="Freeform 130"/>
                <p:cNvSpPr>
                  <a:spLocks noEditPoints="1"/>
                </p:cNvSpPr>
                <p:nvPr/>
              </p:nvSpPr>
              <p:spPr bwMode="auto">
                <a:xfrm>
                  <a:off x="7115175" y="3305167"/>
                  <a:ext cx="350837" cy="354013"/>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205" name="Freeform 131"/>
                <p:cNvSpPr>
                  <a:spLocks noEditPoints="1"/>
                </p:cNvSpPr>
                <p:nvPr/>
              </p:nvSpPr>
              <p:spPr bwMode="auto">
                <a:xfrm>
                  <a:off x="7104063" y="3678230"/>
                  <a:ext cx="665162" cy="657225"/>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grpSp>
          <p:sp>
            <p:nvSpPr>
              <p:cNvPr id="202" name="Freeform 132"/>
              <p:cNvSpPr>
                <a:spLocks/>
              </p:cNvSpPr>
              <p:nvPr/>
            </p:nvSpPr>
            <p:spPr bwMode="auto">
              <a:xfrm>
                <a:off x="7170738" y="3767130"/>
                <a:ext cx="495300" cy="468313"/>
              </a:xfrm>
              <a:custGeom>
                <a:avLst/>
                <a:gdLst/>
                <a:ahLst/>
                <a:cxnLst>
                  <a:cxn ang="0">
                    <a:pos x="139" y="98"/>
                  </a:cxn>
                  <a:cxn ang="0">
                    <a:pos x="136" y="76"/>
                  </a:cxn>
                  <a:cxn ang="0">
                    <a:pos x="177" y="36"/>
                  </a:cxn>
                  <a:cxn ang="0">
                    <a:pos x="161" y="18"/>
                  </a:cxn>
                  <a:cxn ang="0">
                    <a:pos x="121" y="61"/>
                  </a:cxn>
                  <a:cxn ang="0">
                    <a:pos x="99" y="58"/>
                  </a:cxn>
                  <a:cxn ang="0">
                    <a:pos x="70" y="0"/>
                  </a:cxn>
                  <a:cxn ang="0">
                    <a:pos x="51" y="14"/>
                  </a:cxn>
                  <a:cxn ang="0">
                    <a:pos x="80" y="67"/>
                  </a:cxn>
                  <a:cxn ang="0">
                    <a:pos x="70" y="87"/>
                  </a:cxn>
                  <a:cxn ang="0">
                    <a:pos x="1" y="97"/>
                  </a:cxn>
                  <a:cxn ang="0">
                    <a:pos x="2" y="121"/>
                  </a:cxn>
                  <a:cxn ang="0">
                    <a:pos x="73" y="108"/>
                  </a:cxn>
                  <a:cxn ang="0">
                    <a:pos x="89" y="124"/>
                  </a:cxn>
                  <a:cxn ang="0">
                    <a:pos x="79" y="182"/>
                  </a:cxn>
                  <a:cxn ang="0">
                    <a:pos x="103" y="181"/>
                  </a:cxn>
                  <a:cxn ang="0">
                    <a:pos x="110" y="127"/>
                  </a:cxn>
                  <a:cxn ang="0">
                    <a:pos x="130" y="117"/>
                  </a:cxn>
                  <a:cxn ang="0">
                    <a:pos x="180" y="143"/>
                  </a:cxn>
                  <a:cxn ang="0">
                    <a:pos x="193" y="123"/>
                  </a:cxn>
                  <a:cxn ang="0">
                    <a:pos x="139" y="98"/>
                  </a:cxn>
                </a:cxnLst>
                <a:rect l="0" t="0" r="r" b="b"/>
                <a:pathLst>
                  <a:path w="193" h="182">
                    <a:moveTo>
                      <a:pt x="139" y="98"/>
                    </a:moveTo>
                    <a:cubicBezTo>
                      <a:pt x="128" y="93"/>
                      <a:pt x="127" y="85"/>
                      <a:pt x="136" y="76"/>
                    </a:cubicBezTo>
                    <a:cubicBezTo>
                      <a:pt x="141" y="71"/>
                      <a:pt x="161" y="51"/>
                      <a:pt x="177" y="36"/>
                    </a:cubicBezTo>
                    <a:cubicBezTo>
                      <a:pt x="172" y="30"/>
                      <a:pt x="167" y="24"/>
                      <a:pt x="161" y="18"/>
                    </a:cubicBezTo>
                    <a:cubicBezTo>
                      <a:pt x="146" y="35"/>
                      <a:pt x="126" y="56"/>
                      <a:pt x="121" y="61"/>
                    </a:cubicBezTo>
                    <a:cubicBezTo>
                      <a:pt x="112" y="70"/>
                      <a:pt x="104" y="69"/>
                      <a:pt x="99" y="58"/>
                    </a:cubicBezTo>
                    <a:cubicBezTo>
                      <a:pt x="95" y="50"/>
                      <a:pt x="80" y="20"/>
                      <a:pt x="70" y="0"/>
                    </a:cubicBezTo>
                    <a:cubicBezTo>
                      <a:pt x="63" y="4"/>
                      <a:pt x="57" y="9"/>
                      <a:pt x="51" y="14"/>
                    </a:cubicBezTo>
                    <a:cubicBezTo>
                      <a:pt x="62" y="34"/>
                      <a:pt x="76" y="60"/>
                      <a:pt x="80" y="67"/>
                    </a:cubicBezTo>
                    <a:cubicBezTo>
                      <a:pt x="86" y="78"/>
                      <a:pt x="82" y="85"/>
                      <a:pt x="70" y="87"/>
                    </a:cubicBezTo>
                    <a:cubicBezTo>
                      <a:pt x="61" y="89"/>
                      <a:pt x="23" y="94"/>
                      <a:pt x="1" y="97"/>
                    </a:cubicBezTo>
                    <a:cubicBezTo>
                      <a:pt x="0" y="105"/>
                      <a:pt x="0" y="113"/>
                      <a:pt x="2" y="121"/>
                    </a:cubicBezTo>
                    <a:cubicBezTo>
                      <a:pt x="23" y="117"/>
                      <a:pt x="64" y="109"/>
                      <a:pt x="73" y="108"/>
                    </a:cubicBezTo>
                    <a:cubicBezTo>
                      <a:pt x="85" y="106"/>
                      <a:pt x="91" y="111"/>
                      <a:pt x="89" y="124"/>
                    </a:cubicBezTo>
                    <a:cubicBezTo>
                      <a:pt x="88" y="131"/>
                      <a:pt x="83" y="160"/>
                      <a:pt x="79" y="182"/>
                    </a:cubicBezTo>
                    <a:cubicBezTo>
                      <a:pt x="87" y="182"/>
                      <a:pt x="95" y="182"/>
                      <a:pt x="103" y="181"/>
                    </a:cubicBezTo>
                    <a:cubicBezTo>
                      <a:pt x="106" y="159"/>
                      <a:pt x="109" y="134"/>
                      <a:pt x="110" y="127"/>
                    </a:cubicBezTo>
                    <a:cubicBezTo>
                      <a:pt x="111" y="115"/>
                      <a:pt x="119" y="111"/>
                      <a:pt x="130" y="117"/>
                    </a:cubicBezTo>
                    <a:cubicBezTo>
                      <a:pt x="136" y="120"/>
                      <a:pt x="161" y="133"/>
                      <a:pt x="180" y="143"/>
                    </a:cubicBezTo>
                    <a:cubicBezTo>
                      <a:pt x="186" y="137"/>
                      <a:pt x="190" y="130"/>
                      <a:pt x="193" y="123"/>
                    </a:cubicBezTo>
                    <a:cubicBezTo>
                      <a:pt x="172" y="114"/>
                      <a:pt x="146" y="101"/>
                      <a:pt x="139"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96D6"/>
                  </a:solidFill>
                  <a:latin typeface="Arial"/>
                </a:endParaRPr>
              </a:p>
            </p:txBody>
          </p:sp>
        </p:grpSp>
      </p:grpSp>
      <p:grpSp>
        <p:nvGrpSpPr>
          <p:cNvPr id="7" name="Group 67"/>
          <p:cNvGrpSpPr/>
          <p:nvPr/>
        </p:nvGrpSpPr>
        <p:grpSpPr>
          <a:xfrm>
            <a:off x="1295400" y="3048000"/>
            <a:ext cx="533400" cy="533400"/>
            <a:chOff x="1295400" y="3048000"/>
            <a:chExt cx="533400" cy="533400"/>
          </a:xfrm>
        </p:grpSpPr>
        <p:sp>
          <p:nvSpPr>
            <p:cNvPr id="190" name="Oval 189"/>
            <p:cNvSpPr/>
            <p:nvPr/>
          </p:nvSpPr>
          <p:spPr>
            <a:xfrm>
              <a:off x="1295400" y="3048000"/>
              <a:ext cx="533400" cy="533400"/>
            </a:xfrm>
            <a:prstGeom prst="ellipse">
              <a:avLst/>
            </a:prstGeom>
            <a:gradFill>
              <a:gsLst>
                <a:gs pos="0">
                  <a:schemeClr val="tx2">
                    <a:lumMod val="75000"/>
                  </a:schemeClr>
                </a:gs>
                <a:gs pos="100000">
                  <a:schemeClr val="tx2">
                    <a:lumMod val="50000"/>
                  </a:schemeClr>
                </a:gs>
              </a:gsLst>
              <a:lin ang="5400000" scaled="0"/>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nvGrpSpPr>
            <p:cNvPr id="8" name="Group 205"/>
            <p:cNvGrpSpPr/>
            <p:nvPr/>
          </p:nvGrpSpPr>
          <p:grpSpPr>
            <a:xfrm>
              <a:off x="1371600" y="3149600"/>
              <a:ext cx="361371" cy="344391"/>
              <a:chOff x="6688138" y="3305167"/>
              <a:chExt cx="1081087" cy="1030288"/>
            </a:xfrm>
            <a:solidFill>
              <a:schemeClr val="bg1"/>
            </a:solidFill>
          </p:grpSpPr>
          <p:grpSp>
            <p:nvGrpSpPr>
              <p:cNvPr id="9" name="Group 165"/>
              <p:cNvGrpSpPr/>
              <p:nvPr/>
            </p:nvGrpSpPr>
            <p:grpSpPr>
              <a:xfrm>
                <a:off x="6688138" y="3305167"/>
                <a:ext cx="1081087" cy="1030288"/>
                <a:chOff x="6688138" y="3305167"/>
                <a:chExt cx="1081087" cy="1030288"/>
              </a:xfrm>
              <a:grpFill/>
            </p:grpSpPr>
            <p:sp>
              <p:nvSpPr>
                <p:cNvPr id="209" name="Freeform 129"/>
                <p:cNvSpPr>
                  <a:spLocks noEditPoints="1"/>
                </p:cNvSpPr>
                <p:nvPr/>
              </p:nvSpPr>
              <p:spPr bwMode="auto">
                <a:xfrm>
                  <a:off x="6688138" y="3470267"/>
                  <a:ext cx="503237" cy="495300"/>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210" name="Freeform 130"/>
                <p:cNvSpPr>
                  <a:spLocks noEditPoints="1"/>
                </p:cNvSpPr>
                <p:nvPr/>
              </p:nvSpPr>
              <p:spPr bwMode="auto">
                <a:xfrm>
                  <a:off x="7115175" y="3305167"/>
                  <a:ext cx="350837" cy="354013"/>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211" name="Freeform 131"/>
                <p:cNvSpPr>
                  <a:spLocks noEditPoints="1"/>
                </p:cNvSpPr>
                <p:nvPr/>
              </p:nvSpPr>
              <p:spPr bwMode="auto">
                <a:xfrm>
                  <a:off x="7104063" y="3678230"/>
                  <a:ext cx="665162" cy="657225"/>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grpSp>
          <p:sp>
            <p:nvSpPr>
              <p:cNvPr id="208" name="Freeform 132"/>
              <p:cNvSpPr>
                <a:spLocks/>
              </p:cNvSpPr>
              <p:nvPr/>
            </p:nvSpPr>
            <p:spPr bwMode="auto">
              <a:xfrm>
                <a:off x="7170738" y="3767130"/>
                <a:ext cx="495300" cy="468313"/>
              </a:xfrm>
              <a:custGeom>
                <a:avLst/>
                <a:gdLst/>
                <a:ahLst/>
                <a:cxnLst>
                  <a:cxn ang="0">
                    <a:pos x="139" y="98"/>
                  </a:cxn>
                  <a:cxn ang="0">
                    <a:pos x="136" y="76"/>
                  </a:cxn>
                  <a:cxn ang="0">
                    <a:pos x="177" y="36"/>
                  </a:cxn>
                  <a:cxn ang="0">
                    <a:pos x="161" y="18"/>
                  </a:cxn>
                  <a:cxn ang="0">
                    <a:pos x="121" y="61"/>
                  </a:cxn>
                  <a:cxn ang="0">
                    <a:pos x="99" y="58"/>
                  </a:cxn>
                  <a:cxn ang="0">
                    <a:pos x="70" y="0"/>
                  </a:cxn>
                  <a:cxn ang="0">
                    <a:pos x="51" y="14"/>
                  </a:cxn>
                  <a:cxn ang="0">
                    <a:pos x="80" y="67"/>
                  </a:cxn>
                  <a:cxn ang="0">
                    <a:pos x="70" y="87"/>
                  </a:cxn>
                  <a:cxn ang="0">
                    <a:pos x="1" y="97"/>
                  </a:cxn>
                  <a:cxn ang="0">
                    <a:pos x="2" y="121"/>
                  </a:cxn>
                  <a:cxn ang="0">
                    <a:pos x="73" y="108"/>
                  </a:cxn>
                  <a:cxn ang="0">
                    <a:pos x="89" y="124"/>
                  </a:cxn>
                  <a:cxn ang="0">
                    <a:pos x="79" y="182"/>
                  </a:cxn>
                  <a:cxn ang="0">
                    <a:pos x="103" y="181"/>
                  </a:cxn>
                  <a:cxn ang="0">
                    <a:pos x="110" y="127"/>
                  </a:cxn>
                  <a:cxn ang="0">
                    <a:pos x="130" y="117"/>
                  </a:cxn>
                  <a:cxn ang="0">
                    <a:pos x="180" y="143"/>
                  </a:cxn>
                  <a:cxn ang="0">
                    <a:pos x="193" y="123"/>
                  </a:cxn>
                  <a:cxn ang="0">
                    <a:pos x="139" y="98"/>
                  </a:cxn>
                </a:cxnLst>
                <a:rect l="0" t="0" r="r" b="b"/>
                <a:pathLst>
                  <a:path w="193" h="182">
                    <a:moveTo>
                      <a:pt x="139" y="98"/>
                    </a:moveTo>
                    <a:cubicBezTo>
                      <a:pt x="128" y="93"/>
                      <a:pt x="127" y="85"/>
                      <a:pt x="136" y="76"/>
                    </a:cubicBezTo>
                    <a:cubicBezTo>
                      <a:pt x="141" y="71"/>
                      <a:pt x="161" y="51"/>
                      <a:pt x="177" y="36"/>
                    </a:cubicBezTo>
                    <a:cubicBezTo>
                      <a:pt x="172" y="30"/>
                      <a:pt x="167" y="24"/>
                      <a:pt x="161" y="18"/>
                    </a:cubicBezTo>
                    <a:cubicBezTo>
                      <a:pt x="146" y="35"/>
                      <a:pt x="126" y="56"/>
                      <a:pt x="121" y="61"/>
                    </a:cubicBezTo>
                    <a:cubicBezTo>
                      <a:pt x="112" y="70"/>
                      <a:pt x="104" y="69"/>
                      <a:pt x="99" y="58"/>
                    </a:cubicBezTo>
                    <a:cubicBezTo>
                      <a:pt x="95" y="50"/>
                      <a:pt x="80" y="20"/>
                      <a:pt x="70" y="0"/>
                    </a:cubicBezTo>
                    <a:cubicBezTo>
                      <a:pt x="63" y="4"/>
                      <a:pt x="57" y="9"/>
                      <a:pt x="51" y="14"/>
                    </a:cubicBezTo>
                    <a:cubicBezTo>
                      <a:pt x="62" y="34"/>
                      <a:pt x="76" y="60"/>
                      <a:pt x="80" y="67"/>
                    </a:cubicBezTo>
                    <a:cubicBezTo>
                      <a:pt x="86" y="78"/>
                      <a:pt x="82" y="85"/>
                      <a:pt x="70" y="87"/>
                    </a:cubicBezTo>
                    <a:cubicBezTo>
                      <a:pt x="61" y="89"/>
                      <a:pt x="23" y="94"/>
                      <a:pt x="1" y="97"/>
                    </a:cubicBezTo>
                    <a:cubicBezTo>
                      <a:pt x="0" y="105"/>
                      <a:pt x="0" y="113"/>
                      <a:pt x="2" y="121"/>
                    </a:cubicBezTo>
                    <a:cubicBezTo>
                      <a:pt x="23" y="117"/>
                      <a:pt x="64" y="109"/>
                      <a:pt x="73" y="108"/>
                    </a:cubicBezTo>
                    <a:cubicBezTo>
                      <a:pt x="85" y="106"/>
                      <a:pt x="91" y="111"/>
                      <a:pt x="89" y="124"/>
                    </a:cubicBezTo>
                    <a:cubicBezTo>
                      <a:pt x="88" y="131"/>
                      <a:pt x="83" y="160"/>
                      <a:pt x="79" y="182"/>
                    </a:cubicBezTo>
                    <a:cubicBezTo>
                      <a:pt x="87" y="182"/>
                      <a:pt x="95" y="182"/>
                      <a:pt x="103" y="181"/>
                    </a:cubicBezTo>
                    <a:cubicBezTo>
                      <a:pt x="106" y="159"/>
                      <a:pt x="109" y="134"/>
                      <a:pt x="110" y="127"/>
                    </a:cubicBezTo>
                    <a:cubicBezTo>
                      <a:pt x="111" y="115"/>
                      <a:pt x="119" y="111"/>
                      <a:pt x="130" y="117"/>
                    </a:cubicBezTo>
                    <a:cubicBezTo>
                      <a:pt x="136" y="120"/>
                      <a:pt x="161" y="133"/>
                      <a:pt x="180" y="143"/>
                    </a:cubicBezTo>
                    <a:cubicBezTo>
                      <a:pt x="186" y="137"/>
                      <a:pt x="190" y="130"/>
                      <a:pt x="193" y="123"/>
                    </a:cubicBezTo>
                    <a:cubicBezTo>
                      <a:pt x="172" y="114"/>
                      <a:pt x="146" y="101"/>
                      <a:pt x="139"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96D6"/>
                  </a:solidFill>
                  <a:latin typeface="Arial"/>
                </a:endParaRPr>
              </a:p>
            </p:txBody>
          </p:sp>
        </p:grpSp>
      </p:grpSp>
      <p:grpSp>
        <p:nvGrpSpPr>
          <p:cNvPr id="10" name="Group 68"/>
          <p:cNvGrpSpPr/>
          <p:nvPr/>
        </p:nvGrpSpPr>
        <p:grpSpPr>
          <a:xfrm>
            <a:off x="2133600" y="3048000"/>
            <a:ext cx="533400" cy="533400"/>
            <a:chOff x="2133600" y="3048000"/>
            <a:chExt cx="533400" cy="533400"/>
          </a:xfrm>
        </p:grpSpPr>
        <p:sp>
          <p:nvSpPr>
            <p:cNvPr id="191" name="Oval 190"/>
            <p:cNvSpPr/>
            <p:nvPr/>
          </p:nvSpPr>
          <p:spPr>
            <a:xfrm>
              <a:off x="2133600" y="3048000"/>
              <a:ext cx="533400" cy="533400"/>
            </a:xfrm>
            <a:prstGeom prst="ellipse">
              <a:avLst/>
            </a:prstGeom>
            <a:gradFill>
              <a:gsLst>
                <a:gs pos="0">
                  <a:schemeClr val="accent6">
                    <a:lumMod val="75000"/>
                  </a:schemeClr>
                </a:gs>
                <a:gs pos="100000">
                  <a:schemeClr val="accent6">
                    <a:lumMod val="50000"/>
                  </a:schemeClr>
                </a:gs>
              </a:gsLst>
              <a:lin ang="5400000" scaled="0"/>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nvGrpSpPr>
            <p:cNvPr id="12" name="Group 211"/>
            <p:cNvGrpSpPr/>
            <p:nvPr/>
          </p:nvGrpSpPr>
          <p:grpSpPr>
            <a:xfrm>
              <a:off x="2209800" y="3149600"/>
              <a:ext cx="361371" cy="344391"/>
              <a:chOff x="6688138" y="3305167"/>
              <a:chExt cx="1081087" cy="1030288"/>
            </a:xfrm>
            <a:solidFill>
              <a:schemeClr val="bg1"/>
            </a:solidFill>
          </p:grpSpPr>
          <p:grpSp>
            <p:nvGrpSpPr>
              <p:cNvPr id="13" name="Group 165"/>
              <p:cNvGrpSpPr/>
              <p:nvPr/>
            </p:nvGrpSpPr>
            <p:grpSpPr>
              <a:xfrm>
                <a:off x="6688138" y="3305167"/>
                <a:ext cx="1081087" cy="1030288"/>
                <a:chOff x="6688138" y="3305167"/>
                <a:chExt cx="1081087" cy="1030288"/>
              </a:xfrm>
              <a:grpFill/>
            </p:grpSpPr>
            <p:sp>
              <p:nvSpPr>
                <p:cNvPr id="215" name="Freeform 129"/>
                <p:cNvSpPr>
                  <a:spLocks noEditPoints="1"/>
                </p:cNvSpPr>
                <p:nvPr/>
              </p:nvSpPr>
              <p:spPr bwMode="auto">
                <a:xfrm>
                  <a:off x="6688138" y="3470267"/>
                  <a:ext cx="503237" cy="495300"/>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216" name="Freeform 130"/>
                <p:cNvSpPr>
                  <a:spLocks noEditPoints="1"/>
                </p:cNvSpPr>
                <p:nvPr/>
              </p:nvSpPr>
              <p:spPr bwMode="auto">
                <a:xfrm>
                  <a:off x="7115175" y="3305167"/>
                  <a:ext cx="350837" cy="354013"/>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217" name="Freeform 131"/>
                <p:cNvSpPr>
                  <a:spLocks noEditPoints="1"/>
                </p:cNvSpPr>
                <p:nvPr/>
              </p:nvSpPr>
              <p:spPr bwMode="auto">
                <a:xfrm>
                  <a:off x="7104063" y="3678230"/>
                  <a:ext cx="665162" cy="657225"/>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grpSp>
          <p:sp>
            <p:nvSpPr>
              <p:cNvPr id="214" name="Freeform 132"/>
              <p:cNvSpPr>
                <a:spLocks/>
              </p:cNvSpPr>
              <p:nvPr/>
            </p:nvSpPr>
            <p:spPr bwMode="auto">
              <a:xfrm>
                <a:off x="7170738" y="3767130"/>
                <a:ext cx="495300" cy="468313"/>
              </a:xfrm>
              <a:custGeom>
                <a:avLst/>
                <a:gdLst/>
                <a:ahLst/>
                <a:cxnLst>
                  <a:cxn ang="0">
                    <a:pos x="139" y="98"/>
                  </a:cxn>
                  <a:cxn ang="0">
                    <a:pos x="136" y="76"/>
                  </a:cxn>
                  <a:cxn ang="0">
                    <a:pos x="177" y="36"/>
                  </a:cxn>
                  <a:cxn ang="0">
                    <a:pos x="161" y="18"/>
                  </a:cxn>
                  <a:cxn ang="0">
                    <a:pos x="121" y="61"/>
                  </a:cxn>
                  <a:cxn ang="0">
                    <a:pos x="99" y="58"/>
                  </a:cxn>
                  <a:cxn ang="0">
                    <a:pos x="70" y="0"/>
                  </a:cxn>
                  <a:cxn ang="0">
                    <a:pos x="51" y="14"/>
                  </a:cxn>
                  <a:cxn ang="0">
                    <a:pos x="80" y="67"/>
                  </a:cxn>
                  <a:cxn ang="0">
                    <a:pos x="70" y="87"/>
                  </a:cxn>
                  <a:cxn ang="0">
                    <a:pos x="1" y="97"/>
                  </a:cxn>
                  <a:cxn ang="0">
                    <a:pos x="2" y="121"/>
                  </a:cxn>
                  <a:cxn ang="0">
                    <a:pos x="73" y="108"/>
                  </a:cxn>
                  <a:cxn ang="0">
                    <a:pos x="89" y="124"/>
                  </a:cxn>
                  <a:cxn ang="0">
                    <a:pos x="79" y="182"/>
                  </a:cxn>
                  <a:cxn ang="0">
                    <a:pos x="103" y="181"/>
                  </a:cxn>
                  <a:cxn ang="0">
                    <a:pos x="110" y="127"/>
                  </a:cxn>
                  <a:cxn ang="0">
                    <a:pos x="130" y="117"/>
                  </a:cxn>
                  <a:cxn ang="0">
                    <a:pos x="180" y="143"/>
                  </a:cxn>
                  <a:cxn ang="0">
                    <a:pos x="193" y="123"/>
                  </a:cxn>
                  <a:cxn ang="0">
                    <a:pos x="139" y="98"/>
                  </a:cxn>
                </a:cxnLst>
                <a:rect l="0" t="0" r="r" b="b"/>
                <a:pathLst>
                  <a:path w="193" h="182">
                    <a:moveTo>
                      <a:pt x="139" y="98"/>
                    </a:moveTo>
                    <a:cubicBezTo>
                      <a:pt x="128" y="93"/>
                      <a:pt x="127" y="85"/>
                      <a:pt x="136" y="76"/>
                    </a:cubicBezTo>
                    <a:cubicBezTo>
                      <a:pt x="141" y="71"/>
                      <a:pt x="161" y="51"/>
                      <a:pt x="177" y="36"/>
                    </a:cubicBezTo>
                    <a:cubicBezTo>
                      <a:pt x="172" y="30"/>
                      <a:pt x="167" y="24"/>
                      <a:pt x="161" y="18"/>
                    </a:cubicBezTo>
                    <a:cubicBezTo>
                      <a:pt x="146" y="35"/>
                      <a:pt x="126" y="56"/>
                      <a:pt x="121" y="61"/>
                    </a:cubicBezTo>
                    <a:cubicBezTo>
                      <a:pt x="112" y="70"/>
                      <a:pt x="104" y="69"/>
                      <a:pt x="99" y="58"/>
                    </a:cubicBezTo>
                    <a:cubicBezTo>
                      <a:pt x="95" y="50"/>
                      <a:pt x="80" y="20"/>
                      <a:pt x="70" y="0"/>
                    </a:cubicBezTo>
                    <a:cubicBezTo>
                      <a:pt x="63" y="4"/>
                      <a:pt x="57" y="9"/>
                      <a:pt x="51" y="14"/>
                    </a:cubicBezTo>
                    <a:cubicBezTo>
                      <a:pt x="62" y="34"/>
                      <a:pt x="76" y="60"/>
                      <a:pt x="80" y="67"/>
                    </a:cubicBezTo>
                    <a:cubicBezTo>
                      <a:pt x="86" y="78"/>
                      <a:pt x="82" y="85"/>
                      <a:pt x="70" y="87"/>
                    </a:cubicBezTo>
                    <a:cubicBezTo>
                      <a:pt x="61" y="89"/>
                      <a:pt x="23" y="94"/>
                      <a:pt x="1" y="97"/>
                    </a:cubicBezTo>
                    <a:cubicBezTo>
                      <a:pt x="0" y="105"/>
                      <a:pt x="0" y="113"/>
                      <a:pt x="2" y="121"/>
                    </a:cubicBezTo>
                    <a:cubicBezTo>
                      <a:pt x="23" y="117"/>
                      <a:pt x="64" y="109"/>
                      <a:pt x="73" y="108"/>
                    </a:cubicBezTo>
                    <a:cubicBezTo>
                      <a:pt x="85" y="106"/>
                      <a:pt x="91" y="111"/>
                      <a:pt x="89" y="124"/>
                    </a:cubicBezTo>
                    <a:cubicBezTo>
                      <a:pt x="88" y="131"/>
                      <a:pt x="83" y="160"/>
                      <a:pt x="79" y="182"/>
                    </a:cubicBezTo>
                    <a:cubicBezTo>
                      <a:pt x="87" y="182"/>
                      <a:pt x="95" y="182"/>
                      <a:pt x="103" y="181"/>
                    </a:cubicBezTo>
                    <a:cubicBezTo>
                      <a:pt x="106" y="159"/>
                      <a:pt x="109" y="134"/>
                      <a:pt x="110" y="127"/>
                    </a:cubicBezTo>
                    <a:cubicBezTo>
                      <a:pt x="111" y="115"/>
                      <a:pt x="119" y="111"/>
                      <a:pt x="130" y="117"/>
                    </a:cubicBezTo>
                    <a:cubicBezTo>
                      <a:pt x="136" y="120"/>
                      <a:pt x="161" y="133"/>
                      <a:pt x="180" y="143"/>
                    </a:cubicBezTo>
                    <a:cubicBezTo>
                      <a:pt x="186" y="137"/>
                      <a:pt x="190" y="130"/>
                      <a:pt x="193" y="123"/>
                    </a:cubicBezTo>
                    <a:cubicBezTo>
                      <a:pt x="172" y="114"/>
                      <a:pt x="146" y="101"/>
                      <a:pt x="139"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96D6"/>
                  </a:solidFill>
                  <a:latin typeface="Arial"/>
                </a:endParaRPr>
              </a:p>
            </p:txBody>
          </p:sp>
        </p:grpSp>
      </p:grpSp>
      <p:grpSp>
        <p:nvGrpSpPr>
          <p:cNvPr id="14" name="Group 69"/>
          <p:cNvGrpSpPr/>
          <p:nvPr/>
        </p:nvGrpSpPr>
        <p:grpSpPr>
          <a:xfrm>
            <a:off x="3352800" y="3048000"/>
            <a:ext cx="533400" cy="533400"/>
            <a:chOff x="3352800" y="3048000"/>
            <a:chExt cx="533400" cy="533400"/>
          </a:xfrm>
        </p:grpSpPr>
        <p:sp>
          <p:nvSpPr>
            <p:cNvPr id="192" name="Oval 191"/>
            <p:cNvSpPr/>
            <p:nvPr/>
          </p:nvSpPr>
          <p:spPr>
            <a:xfrm>
              <a:off x="3352800" y="3048000"/>
              <a:ext cx="533400" cy="533400"/>
            </a:xfrm>
            <a:prstGeom prst="ellipse">
              <a:avLst/>
            </a:prstGeom>
            <a:gradFill>
              <a:gsLst>
                <a:gs pos="0">
                  <a:schemeClr val="accent3">
                    <a:lumMod val="50000"/>
                  </a:schemeClr>
                </a:gs>
                <a:gs pos="100000">
                  <a:schemeClr val="accent1">
                    <a:lumMod val="50000"/>
                  </a:schemeClr>
                </a:gs>
              </a:gsLst>
              <a:lin ang="5400000" scaled="0"/>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nvGrpSpPr>
            <p:cNvPr id="15" name="Group 219"/>
            <p:cNvGrpSpPr/>
            <p:nvPr/>
          </p:nvGrpSpPr>
          <p:grpSpPr>
            <a:xfrm>
              <a:off x="3432175" y="3149600"/>
              <a:ext cx="361371" cy="344391"/>
              <a:chOff x="6688138" y="3305167"/>
              <a:chExt cx="1081087" cy="1030288"/>
            </a:xfrm>
            <a:solidFill>
              <a:schemeClr val="bg1"/>
            </a:solidFill>
          </p:grpSpPr>
          <p:grpSp>
            <p:nvGrpSpPr>
              <p:cNvPr id="16" name="Group 165"/>
              <p:cNvGrpSpPr/>
              <p:nvPr/>
            </p:nvGrpSpPr>
            <p:grpSpPr>
              <a:xfrm>
                <a:off x="6688138" y="3305167"/>
                <a:ext cx="1081087" cy="1030288"/>
                <a:chOff x="6688138" y="3305167"/>
                <a:chExt cx="1081087" cy="1030288"/>
              </a:xfrm>
              <a:grpFill/>
            </p:grpSpPr>
            <p:sp>
              <p:nvSpPr>
                <p:cNvPr id="223" name="Freeform 129"/>
                <p:cNvSpPr>
                  <a:spLocks noEditPoints="1"/>
                </p:cNvSpPr>
                <p:nvPr/>
              </p:nvSpPr>
              <p:spPr bwMode="auto">
                <a:xfrm>
                  <a:off x="6688138" y="3470267"/>
                  <a:ext cx="503237" cy="495300"/>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224" name="Freeform 130"/>
                <p:cNvSpPr>
                  <a:spLocks noEditPoints="1"/>
                </p:cNvSpPr>
                <p:nvPr/>
              </p:nvSpPr>
              <p:spPr bwMode="auto">
                <a:xfrm>
                  <a:off x="7115175" y="3305167"/>
                  <a:ext cx="350837" cy="354013"/>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225" name="Freeform 131"/>
                <p:cNvSpPr>
                  <a:spLocks noEditPoints="1"/>
                </p:cNvSpPr>
                <p:nvPr/>
              </p:nvSpPr>
              <p:spPr bwMode="auto">
                <a:xfrm>
                  <a:off x="7104063" y="3678230"/>
                  <a:ext cx="665162" cy="657225"/>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grpSp>
          <p:sp>
            <p:nvSpPr>
              <p:cNvPr id="222" name="Freeform 132"/>
              <p:cNvSpPr>
                <a:spLocks/>
              </p:cNvSpPr>
              <p:nvPr/>
            </p:nvSpPr>
            <p:spPr bwMode="auto">
              <a:xfrm>
                <a:off x="7170738" y="3767130"/>
                <a:ext cx="495300" cy="468313"/>
              </a:xfrm>
              <a:custGeom>
                <a:avLst/>
                <a:gdLst/>
                <a:ahLst/>
                <a:cxnLst>
                  <a:cxn ang="0">
                    <a:pos x="139" y="98"/>
                  </a:cxn>
                  <a:cxn ang="0">
                    <a:pos x="136" y="76"/>
                  </a:cxn>
                  <a:cxn ang="0">
                    <a:pos x="177" y="36"/>
                  </a:cxn>
                  <a:cxn ang="0">
                    <a:pos x="161" y="18"/>
                  </a:cxn>
                  <a:cxn ang="0">
                    <a:pos x="121" y="61"/>
                  </a:cxn>
                  <a:cxn ang="0">
                    <a:pos x="99" y="58"/>
                  </a:cxn>
                  <a:cxn ang="0">
                    <a:pos x="70" y="0"/>
                  </a:cxn>
                  <a:cxn ang="0">
                    <a:pos x="51" y="14"/>
                  </a:cxn>
                  <a:cxn ang="0">
                    <a:pos x="80" y="67"/>
                  </a:cxn>
                  <a:cxn ang="0">
                    <a:pos x="70" y="87"/>
                  </a:cxn>
                  <a:cxn ang="0">
                    <a:pos x="1" y="97"/>
                  </a:cxn>
                  <a:cxn ang="0">
                    <a:pos x="2" y="121"/>
                  </a:cxn>
                  <a:cxn ang="0">
                    <a:pos x="73" y="108"/>
                  </a:cxn>
                  <a:cxn ang="0">
                    <a:pos x="89" y="124"/>
                  </a:cxn>
                  <a:cxn ang="0">
                    <a:pos x="79" y="182"/>
                  </a:cxn>
                  <a:cxn ang="0">
                    <a:pos x="103" y="181"/>
                  </a:cxn>
                  <a:cxn ang="0">
                    <a:pos x="110" y="127"/>
                  </a:cxn>
                  <a:cxn ang="0">
                    <a:pos x="130" y="117"/>
                  </a:cxn>
                  <a:cxn ang="0">
                    <a:pos x="180" y="143"/>
                  </a:cxn>
                  <a:cxn ang="0">
                    <a:pos x="193" y="123"/>
                  </a:cxn>
                  <a:cxn ang="0">
                    <a:pos x="139" y="98"/>
                  </a:cxn>
                </a:cxnLst>
                <a:rect l="0" t="0" r="r" b="b"/>
                <a:pathLst>
                  <a:path w="193" h="182">
                    <a:moveTo>
                      <a:pt x="139" y="98"/>
                    </a:moveTo>
                    <a:cubicBezTo>
                      <a:pt x="128" y="93"/>
                      <a:pt x="127" y="85"/>
                      <a:pt x="136" y="76"/>
                    </a:cubicBezTo>
                    <a:cubicBezTo>
                      <a:pt x="141" y="71"/>
                      <a:pt x="161" y="51"/>
                      <a:pt x="177" y="36"/>
                    </a:cubicBezTo>
                    <a:cubicBezTo>
                      <a:pt x="172" y="30"/>
                      <a:pt x="167" y="24"/>
                      <a:pt x="161" y="18"/>
                    </a:cubicBezTo>
                    <a:cubicBezTo>
                      <a:pt x="146" y="35"/>
                      <a:pt x="126" y="56"/>
                      <a:pt x="121" y="61"/>
                    </a:cubicBezTo>
                    <a:cubicBezTo>
                      <a:pt x="112" y="70"/>
                      <a:pt x="104" y="69"/>
                      <a:pt x="99" y="58"/>
                    </a:cubicBezTo>
                    <a:cubicBezTo>
                      <a:pt x="95" y="50"/>
                      <a:pt x="80" y="20"/>
                      <a:pt x="70" y="0"/>
                    </a:cubicBezTo>
                    <a:cubicBezTo>
                      <a:pt x="63" y="4"/>
                      <a:pt x="57" y="9"/>
                      <a:pt x="51" y="14"/>
                    </a:cubicBezTo>
                    <a:cubicBezTo>
                      <a:pt x="62" y="34"/>
                      <a:pt x="76" y="60"/>
                      <a:pt x="80" y="67"/>
                    </a:cubicBezTo>
                    <a:cubicBezTo>
                      <a:pt x="86" y="78"/>
                      <a:pt x="82" y="85"/>
                      <a:pt x="70" y="87"/>
                    </a:cubicBezTo>
                    <a:cubicBezTo>
                      <a:pt x="61" y="89"/>
                      <a:pt x="23" y="94"/>
                      <a:pt x="1" y="97"/>
                    </a:cubicBezTo>
                    <a:cubicBezTo>
                      <a:pt x="0" y="105"/>
                      <a:pt x="0" y="113"/>
                      <a:pt x="2" y="121"/>
                    </a:cubicBezTo>
                    <a:cubicBezTo>
                      <a:pt x="23" y="117"/>
                      <a:pt x="64" y="109"/>
                      <a:pt x="73" y="108"/>
                    </a:cubicBezTo>
                    <a:cubicBezTo>
                      <a:pt x="85" y="106"/>
                      <a:pt x="91" y="111"/>
                      <a:pt x="89" y="124"/>
                    </a:cubicBezTo>
                    <a:cubicBezTo>
                      <a:pt x="88" y="131"/>
                      <a:pt x="83" y="160"/>
                      <a:pt x="79" y="182"/>
                    </a:cubicBezTo>
                    <a:cubicBezTo>
                      <a:pt x="87" y="182"/>
                      <a:pt x="95" y="182"/>
                      <a:pt x="103" y="181"/>
                    </a:cubicBezTo>
                    <a:cubicBezTo>
                      <a:pt x="106" y="159"/>
                      <a:pt x="109" y="134"/>
                      <a:pt x="110" y="127"/>
                    </a:cubicBezTo>
                    <a:cubicBezTo>
                      <a:pt x="111" y="115"/>
                      <a:pt x="119" y="111"/>
                      <a:pt x="130" y="117"/>
                    </a:cubicBezTo>
                    <a:cubicBezTo>
                      <a:pt x="136" y="120"/>
                      <a:pt x="161" y="133"/>
                      <a:pt x="180" y="143"/>
                    </a:cubicBezTo>
                    <a:cubicBezTo>
                      <a:pt x="186" y="137"/>
                      <a:pt x="190" y="130"/>
                      <a:pt x="193" y="123"/>
                    </a:cubicBezTo>
                    <a:cubicBezTo>
                      <a:pt x="172" y="114"/>
                      <a:pt x="146" y="101"/>
                      <a:pt x="139"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96D6"/>
                  </a:solidFill>
                  <a:latin typeface="Arial"/>
                </a:endParaRPr>
              </a:p>
            </p:txBody>
          </p:sp>
        </p:grpSp>
      </p:grpSp>
      <p:grpSp>
        <p:nvGrpSpPr>
          <p:cNvPr id="17" name="Group 71"/>
          <p:cNvGrpSpPr/>
          <p:nvPr/>
        </p:nvGrpSpPr>
        <p:grpSpPr>
          <a:xfrm>
            <a:off x="4191000" y="3048000"/>
            <a:ext cx="533400" cy="533400"/>
            <a:chOff x="4191000" y="3048000"/>
            <a:chExt cx="533400" cy="533400"/>
          </a:xfrm>
        </p:grpSpPr>
        <p:sp>
          <p:nvSpPr>
            <p:cNvPr id="193" name="Oval 192"/>
            <p:cNvSpPr/>
            <p:nvPr/>
          </p:nvSpPr>
          <p:spPr>
            <a:xfrm>
              <a:off x="4191000" y="3048000"/>
              <a:ext cx="533400" cy="533400"/>
            </a:xfrm>
            <a:prstGeom prst="ellipse">
              <a:avLst/>
            </a:prstGeom>
            <a:gradFill>
              <a:gsLst>
                <a:gs pos="0">
                  <a:schemeClr val="tx2">
                    <a:lumMod val="75000"/>
                  </a:schemeClr>
                </a:gs>
                <a:gs pos="100000">
                  <a:schemeClr val="tx2">
                    <a:lumMod val="50000"/>
                  </a:schemeClr>
                </a:gs>
              </a:gsLst>
              <a:lin ang="5400000" scaled="0"/>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nvGrpSpPr>
            <p:cNvPr id="18" name="Group 225"/>
            <p:cNvGrpSpPr/>
            <p:nvPr/>
          </p:nvGrpSpPr>
          <p:grpSpPr>
            <a:xfrm>
              <a:off x="4270375" y="3149600"/>
              <a:ext cx="361371" cy="344391"/>
              <a:chOff x="6688138" y="3305167"/>
              <a:chExt cx="1081087" cy="1030288"/>
            </a:xfrm>
            <a:solidFill>
              <a:schemeClr val="bg1"/>
            </a:solidFill>
          </p:grpSpPr>
          <p:grpSp>
            <p:nvGrpSpPr>
              <p:cNvPr id="19" name="Group 165"/>
              <p:cNvGrpSpPr/>
              <p:nvPr/>
            </p:nvGrpSpPr>
            <p:grpSpPr>
              <a:xfrm>
                <a:off x="6688138" y="3305167"/>
                <a:ext cx="1081087" cy="1030288"/>
                <a:chOff x="6688138" y="3305167"/>
                <a:chExt cx="1081087" cy="1030288"/>
              </a:xfrm>
              <a:grpFill/>
            </p:grpSpPr>
            <p:sp>
              <p:nvSpPr>
                <p:cNvPr id="229" name="Freeform 129"/>
                <p:cNvSpPr>
                  <a:spLocks noEditPoints="1"/>
                </p:cNvSpPr>
                <p:nvPr/>
              </p:nvSpPr>
              <p:spPr bwMode="auto">
                <a:xfrm>
                  <a:off x="6688138" y="3470267"/>
                  <a:ext cx="503237" cy="495300"/>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230" name="Freeform 130"/>
                <p:cNvSpPr>
                  <a:spLocks noEditPoints="1"/>
                </p:cNvSpPr>
                <p:nvPr/>
              </p:nvSpPr>
              <p:spPr bwMode="auto">
                <a:xfrm>
                  <a:off x="7115175" y="3305167"/>
                  <a:ext cx="350837" cy="354013"/>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231" name="Freeform 131"/>
                <p:cNvSpPr>
                  <a:spLocks noEditPoints="1"/>
                </p:cNvSpPr>
                <p:nvPr/>
              </p:nvSpPr>
              <p:spPr bwMode="auto">
                <a:xfrm>
                  <a:off x="7104063" y="3678230"/>
                  <a:ext cx="665162" cy="657225"/>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grpSp>
          <p:sp>
            <p:nvSpPr>
              <p:cNvPr id="228" name="Freeform 132"/>
              <p:cNvSpPr>
                <a:spLocks/>
              </p:cNvSpPr>
              <p:nvPr/>
            </p:nvSpPr>
            <p:spPr bwMode="auto">
              <a:xfrm>
                <a:off x="7170738" y="3767130"/>
                <a:ext cx="495300" cy="468313"/>
              </a:xfrm>
              <a:custGeom>
                <a:avLst/>
                <a:gdLst/>
                <a:ahLst/>
                <a:cxnLst>
                  <a:cxn ang="0">
                    <a:pos x="139" y="98"/>
                  </a:cxn>
                  <a:cxn ang="0">
                    <a:pos x="136" y="76"/>
                  </a:cxn>
                  <a:cxn ang="0">
                    <a:pos x="177" y="36"/>
                  </a:cxn>
                  <a:cxn ang="0">
                    <a:pos x="161" y="18"/>
                  </a:cxn>
                  <a:cxn ang="0">
                    <a:pos x="121" y="61"/>
                  </a:cxn>
                  <a:cxn ang="0">
                    <a:pos x="99" y="58"/>
                  </a:cxn>
                  <a:cxn ang="0">
                    <a:pos x="70" y="0"/>
                  </a:cxn>
                  <a:cxn ang="0">
                    <a:pos x="51" y="14"/>
                  </a:cxn>
                  <a:cxn ang="0">
                    <a:pos x="80" y="67"/>
                  </a:cxn>
                  <a:cxn ang="0">
                    <a:pos x="70" y="87"/>
                  </a:cxn>
                  <a:cxn ang="0">
                    <a:pos x="1" y="97"/>
                  </a:cxn>
                  <a:cxn ang="0">
                    <a:pos x="2" y="121"/>
                  </a:cxn>
                  <a:cxn ang="0">
                    <a:pos x="73" y="108"/>
                  </a:cxn>
                  <a:cxn ang="0">
                    <a:pos x="89" y="124"/>
                  </a:cxn>
                  <a:cxn ang="0">
                    <a:pos x="79" y="182"/>
                  </a:cxn>
                  <a:cxn ang="0">
                    <a:pos x="103" y="181"/>
                  </a:cxn>
                  <a:cxn ang="0">
                    <a:pos x="110" y="127"/>
                  </a:cxn>
                  <a:cxn ang="0">
                    <a:pos x="130" y="117"/>
                  </a:cxn>
                  <a:cxn ang="0">
                    <a:pos x="180" y="143"/>
                  </a:cxn>
                  <a:cxn ang="0">
                    <a:pos x="193" y="123"/>
                  </a:cxn>
                  <a:cxn ang="0">
                    <a:pos x="139" y="98"/>
                  </a:cxn>
                </a:cxnLst>
                <a:rect l="0" t="0" r="r" b="b"/>
                <a:pathLst>
                  <a:path w="193" h="182">
                    <a:moveTo>
                      <a:pt x="139" y="98"/>
                    </a:moveTo>
                    <a:cubicBezTo>
                      <a:pt x="128" y="93"/>
                      <a:pt x="127" y="85"/>
                      <a:pt x="136" y="76"/>
                    </a:cubicBezTo>
                    <a:cubicBezTo>
                      <a:pt x="141" y="71"/>
                      <a:pt x="161" y="51"/>
                      <a:pt x="177" y="36"/>
                    </a:cubicBezTo>
                    <a:cubicBezTo>
                      <a:pt x="172" y="30"/>
                      <a:pt x="167" y="24"/>
                      <a:pt x="161" y="18"/>
                    </a:cubicBezTo>
                    <a:cubicBezTo>
                      <a:pt x="146" y="35"/>
                      <a:pt x="126" y="56"/>
                      <a:pt x="121" y="61"/>
                    </a:cubicBezTo>
                    <a:cubicBezTo>
                      <a:pt x="112" y="70"/>
                      <a:pt x="104" y="69"/>
                      <a:pt x="99" y="58"/>
                    </a:cubicBezTo>
                    <a:cubicBezTo>
                      <a:pt x="95" y="50"/>
                      <a:pt x="80" y="20"/>
                      <a:pt x="70" y="0"/>
                    </a:cubicBezTo>
                    <a:cubicBezTo>
                      <a:pt x="63" y="4"/>
                      <a:pt x="57" y="9"/>
                      <a:pt x="51" y="14"/>
                    </a:cubicBezTo>
                    <a:cubicBezTo>
                      <a:pt x="62" y="34"/>
                      <a:pt x="76" y="60"/>
                      <a:pt x="80" y="67"/>
                    </a:cubicBezTo>
                    <a:cubicBezTo>
                      <a:pt x="86" y="78"/>
                      <a:pt x="82" y="85"/>
                      <a:pt x="70" y="87"/>
                    </a:cubicBezTo>
                    <a:cubicBezTo>
                      <a:pt x="61" y="89"/>
                      <a:pt x="23" y="94"/>
                      <a:pt x="1" y="97"/>
                    </a:cubicBezTo>
                    <a:cubicBezTo>
                      <a:pt x="0" y="105"/>
                      <a:pt x="0" y="113"/>
                      <a:pt x="2" y="121"/>
                    </a:cubicBezTo>
                    <a:cubicBezTo>
                      <a:pt x="23" y="117"/>
                      <a:pt x="64" y="109"/>
                      <a:pt x="73" y="108"/>
                    </a:cubicBezTo>
                    <a:cubicBezTo>
                      <a:pt x="85" y="106"/>
                      <a:pt x="91" y="111"/>
                      <a:pt x="89" y="124"/>
                    </a:cubicBezTo>
                    <a:cubicBezTo>
                      <a:pt x="88" y="131"/>
                      <a:pt x="83" y="160"/>
                      <a:pt x="79" y="182"/>
                    </a:cubicBezTo>
                    <a:cubicBezTo>
                      <a:pt x="87" y="182"/>
                      <a:pt x="95" y="182"/>
                      <a:pt x="103" y="181"/>
                    </a:cubicBezTo>
                    <a:cubicBezTo>
                      <a:pt x="106" y="159"/>
                      <a:pt x="109" y="134"/>
                      <a:pt x="110" y="127"/>
                    </a:cubicBezTo>
                    <a:cubicBezTo>
                      <a:pt x="111" y="115"/>
                      <a:pt x="119" y="111"/>
                      <a:pt x="130" y="117"/>
                    </a:cubicBezTo>
                    <a:cubicBezTo>
                      <a:pt x="136" y="120"/>
                      <a:pt x="161" y="133"/>
                      <a:pt x="180" y="143"/>
                    </a:cubicBezTo>
                    <a:cubicBezTo>
                      <a:pt x="186" y="137"/>
                      <a:pt x="190" y="130"/>
                      <a:pt x="193" y="123"/>
                    </a:cubicBezTo>
                    <a:cubicBezTo>
                      <a:pt x="172" y="114"/>
                      <a:pt x="146" y="101"/>
                      <a:pt x="139"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96D6"/>
                  </a:solidFill>
                  <a:latin typeface="Arial"/>
                </a:endParaRPr>
              </a:p>
            </p:txBody>
          </p:sp>
        </p:grpSp>
      </p:grpSp>
      <p:grpSp>
        <p:nvGrpSpPr>
          <p:cNvPr id="20" name="Group 72"/>
          <p:cNvGrpSpPr/>
          <p:nvPr/>
        </p:nvGrpSpPr>
        <p:grpSpPr>
          <a:xfrm>
            <a:off x="5029201" y="3048000"/>
            <a:ext cx="533400" cy="533400"/>
            <a:chOff x="5029200" y="3048000"/>
            <a:chExt cx="533400" cy="533400"/>
          </a:xfrm>
        </p:grpSpPr>
        <p:sp>
          <p:nvSpPr>
            <p:cNvPr id="194" name="Oval 193"/>
            <p:cNvSpPr/>
            <p:nvPr/>
          </p:nvSpPr>
          <p:spPr>
            <a:xfrm>
              <a:off x="5029200" y="3048000"/>
              <a:ext cx="533400" cy="533400"/>
            </a:xfrm>
            <a:prstGeom prst="ellipse">
              <a:avLst/>
            </a:prstGeom>
            <a:gradFill>
              <a:gsLst>
                <a:gs pos="0">
                  <a:schemeClr val="accent6">
                    <a:lumMod val="75000"/>
                  </a:schemeClr>
                </a:gs>
                <a:gs pos="100000">
                  <a:schemeClr val="accent6">
                    <a:lumMod val="50000"/>
                  </a:schemeClr>
                </a:gs>
              </a:gsLst>
              <a:lin ang="5400000" scaled="0"/>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nvGrpSpPr>
            <p:cNvPr id="22" name="Group 231"/>
            <p:cNvGrpSpPr/>
            <p:nvPr/>
          </p:nvGrpSpPr>
          <p:grpSpPr>
            <a:xfrm>
              <a:off x="5137150" y="3149600"/>
              <a:ext cx="361371" cy="344391"/>
              <a:chOff x="6688138" y="3305167"/>
              <a:chExt cx="1081087" cy="1030288"/>
            </a:xfrm>
            <a:solidFill>
              <a:schemeClr val="bg1"/>
            </a:solidFill>
          </p:grpSpPr>
          <p:grpSp>
            <p:nvGrpSpPr>
              <p:cNvPr id="23" name="Group 165"/>
              <p:cNvGrpSpPr/>
              <p:nvPr/>
            </p:nvGrpSpPr>
            <p:grpSpPr>
              <a:xfrm>
                <a:off x="6688138" y="3305167"/>
                <a:ext cx="1081087" cy="1030288"/>
                <a:chOff x="6688138" y="3305167"/>
                <a:chExt cx="1081087" cy="1030288"/>
              </a:xfrm>
              <a:grpFill/>
            </p:grpSpPr>
            <p:sp>
              <p:nvSpPr>
                <p:cNvPr id="235" name="Freeform 129"/>
                <p:cNvSpPr>
                  <a:spLocks noEditPoints="1"/>
                </p:cNvSpPr>
                <p:nvPr/>
              </p:nvSpPr>
              <p:spPr bwMode="auto">
                <a:xfrm>
                  <a:off x="6688138" y="3470267"/>
                  <a:ext cx="503237" cy="495300"/>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236" name="Freeform 130"/>
                <p:cNvSpPr>
                  <a:spLocks noEditPoints="1"/>
                </p:cNvSpPr>
                <p:nvPr/>
              </p:nvSpPr>
              <p:spPr bwMode="auto">
                <a:xfrm>
                  <a:off x="7115175" y="3305167"/>
                  <a:ext cx="350837" cy="354013"/>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237" name="Freeform 131"/>
                <p:cNvSpPr>
                  <a:spLocks noEditPoints="1"/>
                </p:cNvSpPr>
                <p:nvPr/>
              </p:nvSpPr>
              <p:spPr bwMode="auto">
                <a:xfrm>
                  <a:off x="7104063" y="3678230"/>
                  <a:ext cx="665162" cy="657225"/>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grpSp>
          <p:sp>
            <p:nvSpPr>
              <p:cNvPr id="234" name="Freeform 132"/>
              <p:cNvSpPr>
                <a:spLocks/>
              </p:cNvSpPr>
              <p:nvPr/>
            </p:nvSpPr>
            <p:spPr bwMode="auto">
              <a:xfrm>
                <a:off x="7170738" y="3767130"/>
                <a:ext cx="495300" cy="468313"/>
              </a:xfrm>
              <a:custGeom>
                <a:avLst/>
                <a:gdLst/>
                <a:ahLst/>
                <a:cxnLst>
                  <a:cxn ang="0">
                    <a:pos x="139" y="98"/>
                  </a:cxn>
                  <a:cxn ang="0">
                    <a:pos x="136" y="76"/>
                  </a:cxn>
                  <a:cxn ang="0">
                    <a:pos x="177" y="36"/>
                  </a:cxn>
                  <a:cxn ang="0">
                    <a:pos x="161" y="18"/>
                  </a:cxn>
                  <a:cxn ang="0">
                    <a:pos x="121" y="61"/>
                  </a:cxn>
                  <a:cxn ang="0">
                    <a:pos x="99" y="58"/>
                  </a:cxn>
                  <a:cxn ang="0">
                    <a:pos x="70" y="0"/>
                  </a:cxn>
                  <a:cxn ang="0">
                    <a:pos x="51" y="14"/>
                  </a:cxn>
                  <a:cxn ang="0">
                    <a:pos x="80" y="67"/>
                  </a:cxn>
                  <a:cxn ang="0">
                    <a:pos x="70" y="87"/>
                  </a:cxn>
                  <a:cxn ang="0">
                    <a:pos x="1" y="97"/>
                  </a:cxn>
                  <a:cxn ang="0">
                    <a:pos x="2" y="121"/>
                  </a:cxn>
                  <a:cxn ang="0">
                    <a:pos x="73" y="108"/>
                  </a:cxn>
                  <a:cxn ang="0">
                    <a:pos x="89" y="124"/>
                  </a:cxn>
                  <a:cxn ang="0">
                    <a:pos x="79" y="182"/>
                  </a:cxn>
                  <a:cxn ang="0">
                    <a:pos x="103" y="181"/>
                  </a:cxn>
                  <a:cxn ang="0">
                    <a:pos x="110" y="127"/>
                  </a:cxn>
                  <a:cxn ang="0">
                    <a:pos x="130" y="117"/>
                  </a:cxn>
                  <a:cxn ang="0">
                    <a:pos x="180" y="143"/>
                  </a:cxn>
                  <a:cxn ang="0">
                    <a:pos x="193" y="123"/>
                  </a:cxn>
                  <a:cxn ang="0">
                    <a:pos x="139" y="98"/>
                  </a:cxn>
                </a:cxnLst>
                <a:rect l="0" t="0" r="r" b="b"/>
                <a:pathLst>
                  <a:path w="193" h="182">
                    <a:moveTo>
                      <a:pt x="139" y="98"/>
                    </a:moveTo>
                    <a:cubicBezTo>
                      <a:pt x="128" y="93"/>
                      <a:pt x="127" y="85"/>
                      <a:pt x="136" y="76"/>
                    </a:cubicBezTo>
                    <a:cubicBezTo>
                      <a:pt x="141" y="71"/>
                      <a:pt x="161" y="51"/>
                      <a:pt x="177" y="36"/>
                    </a:cubicBezTo>
                    <a:cubicBezTo>
                      <a:pt x="172" y="30"/>
                      <a:pt x="167" y="24"/>
                      <a:pt x="161" y="18"/>
                    </a:cubicBezTo>
                    <a:cubicBezTo>
                      <a:pt x="146" y="35"/>
                      <a:pt x="126" y="56"/>
                      <a:pt x="121" y="61"/>
                    </a:cubicBezTo>
                    <a:cubicBezTo>
                      <a:pt x="112" y="70"/>
                      <a:pt x="104" y="69"/>
                      <a:pt x="99" y="58"/>
                    </a:cubicBezTo>
                    <a:cubicBezTo>
                      <a:pt x="95" y="50"/>
                      <a:pt x="80" y="20"/>
                      <a:pt x="70" y="0"/>
                    </a:cubicBezTo>
                    <a:cubicBezTo>
                      <a:pt x="63" y="4"/>
                      <a:pt x="57" y="9"/>
                      <a:pt x="51" y="14"/>
                    </a:cubicBezTo>
                    <a:cubicBezTo>
                      <a:pt x="62" y="34"/>
                      <a:pt x="76" y="60"/>
                      <a:pt x="80" y="67"/>
                    </a:cubicBezTo>
                    <a:cubicBezTo>
                      <a:pt x="86" y="78"/>
                      <a:pt x="82" y="85"/>
                      <a:pt x="70" y="87"/>
                    </a:cubicBezTo>
                    <a:cubicBezTo>
                      <a:pt x="61" y="89"/>
                      <a:pt x="23" y="94"/>
                      <a:pt x="1" y="97"/>
                    </a:cubicBezTo>
                    <a:cubicBezTo>
                      <a:pt x="0" y="105"/>
                      <a:pt x="0" y="113"/>
                      <a:pt x="2" y="121"/>
                    </a:cubicBezTo>
                    <a:cubicBezTo>
                      <a:pt x="23" y="117"/>
                      <a:pt x="64" y="109"/>
                      <a:pt x="73" y="108"/>
                    </a:cubicBezTo>
                    <a:cubicBezTo>
                      <a:pt x="85" y="106"/>
                      <a:pt x="91" y="111"/>
                      <a:pt x="89" y="124"/>
                    </a:cubicBezTo>
                    <a:cubicBezTo>
                      <a:pt x="88" y="131"/>
                      <a:pt x="83" y="160"/>
                      <a:pt x="79" y="182"/>
                    </a:cubicBezTo>
                    <a:cubicBezTo>
                      <a:pt x="87" y="182"/>
                      <a:pt x="95" y="182"/>
                      <a:pt x="103" y="181"/>
                    </a:cubicBezTo>
                    <a:cubicBezTo>
                      <a:pt x="106" y="159"/>
                      <a:pt x="109" y="134"/>
                      <a:pt x="110" y="127"/>
                    </a:cubicBezTo>
                    <a:cubicBezTo>
                      <a:pt x="111" y="115"/>
                      <a:pt x="119" y="111"/>
                      <a:pt x="130" y="117"/>
                    </a:cubicBezTo>
                    <a:cubicBezTo>
                      <a:pt x="136" y="120"/>
                      <a:pt x="161" y="133"/>
                      <a:pt x="180" y="143"/>
                    </a:cubicBezTo>
                    <a:cubicBezTo>
                      <a:pt x="186" y="137"/>
                      <a:pt x="190" y="130"/>
                      <a:pt x="193" y="123"/>
                    </a:cubicBezTo>
                    <a:cubicBezTo>
                      <a:pt x="172" y="114"/>
                      <a:pt x="146" y="101"/>
                      <a:pt x="139"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96D6"/>
                  </a:solidFill>
                  <a:latin typeface="Arial"/>
                </a:endParaRPr>
              </a:p>
            </p:txBody>
          </p:sp>
        </p:grpSp>
      </p:grpSp>
      <p:cxnSp>
        <p:nvCxnSpPr>
          <p:cNvPr id="240" name="Straight Connector 239"/>
          <p:cNvCxnSpPr/>
          <p:nvPr/>
        </p:nvCxnSpPr>
        <p:spPr>
          <a:xfrm>
            <a:off x="4448175" y="3581401"/>
            <a:ext cx="0" cy="276225"/>
          </a:xfrm>
          <a:prstGeom prst="line">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5295900" y="3581401"/>
            <a:ext cx="0" cy="276225"/>
          </a:xfrm>
          <a:prstGeom prst="line">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a:off x="7353300" y="2933700"/>
            <a:ext cx="0" cy="1352550"/>
          </a:xfrm>
          <a:prstGeom prst="line">
            <a:avLst/>
          </a:prstGeom>
          <a:ln w="25400">
            <a:solidFill>
              <a:schemeClr val="bg2">
                <a:lumMod val="5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nvGrpSpPr>
          <p:cNvPr id="24" name="Group 384"/>
          <p:cNvGrpSpPr/>
          <p:nvPr/>
        </p:nvGrpSpPr>
        <p:grpSpPr>
          <a:xfrm>
            <a:off x="6840040" y="3645479"/>
            <a:ext cx="116550" cy="423561"/>
            <a:chOff x="10585716" y="3379083"/>
            <a:chExt cx="54118" cy="196672"/>
          </a:xfrm>
          <a:solidFill>
            <a:srgbClr val="4D4D4D"/>
          </a:solidFill>
          <a:effectLst/>
        </p:grpSpPr>
        <p:sp>
          <p:nvSpPr>
            <p:cNvPr id="244" name="AutoShape 15"/>
            <p:cNvSpPr>
              <a:spLocks noChangeArrowheads="1"/>
            </p:cNvSpPr>
            <p:nvPr/>
          </p:nvSpPr>
          <p:spPr bwMode="auto">
            <a:xfrm>
              <a:off x="10588723" y="3379083"/>
              <a:ext cx="48105" cy="44954"/>
            </a:xfrm>
            <a:custGeom>
              <a:avLst/>
              <a:gdLst>
                <a:gd name="T0" fmla="*/ 1 w 21600"/>
                <a:gd name="T1" fmla="*/ 0 h 21600"/>
                <a:gd name="T2" fmla="*/ 0 w 21600"/>
                <a:gd name="T3" fmla="*/ 0 h 21600"/>
                <a:gd name="T4" fmla="*/ 0 w 21600"/>
                <a:gd name="T5" fmla="*/ 1 h 21600"/>
                <a:gd name="T6" fmla="*/ 0 w 21600"/>
                <a:gd name="T7" fmla="*/ 2 h 21600"/>
                <a:gd name="T8" fmla="*/ 1 w 21600"/>
                <a:gd name="T9" fmla="*/ 3 h 21600"/>
                <a:gd name="T10" fmla="*/ 2 w 21600"/>
                <a:gd name="T11" fmla="*/ 2 h 21600"/>
                <a:gd name="T12" fmla="*/ 3 w 21600"/>
                <a:gd name="T13" fmla="*/ 1 h 21600"/>
                <a:gd name="T14" fmla="*/ 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grpFill/>
            <a:ln w="9525" algn="ctr">
              <a:noFill/>
              <a:round/>
              <a:headEnd/>
              <a:tailEnd/>
            </a:ln>
          </p:spPr>
          <p:txBody>
            <a:bodyPr wrap="none" anchor="ctr"/>
            <a:lstStyle/>
            <a:p>
              <a:pPr fontAlgn="auto">
                <a:spcAft>
                  <a:spcPts val="0"/>
                </a:spcAft>
                <a:defRPr/>
              </a:pPr>
              <a:endParaRPr lang="en-US" kern="0">
                <a:solidFill>
                  <a:sysClr val="windowText" lastClr="000000"/>
                </a:solidFill>
                <a:latin typeface="Arial"/>
              </a:endParaRPr>
            </a:p>
          </p:txBody>
        </p:sp>
        <p:sp>
          <p:nvSpPr>
            <p:cNvPr id="245" name="AutoShape 16"/>
            <p:cNvSpPr>
              <a:spLocks noChangeArrowheads="1"/>
            </p:cNvSpPr>
            <p:nvPr/>
          </p:nvSpPr>
          <p:spPr bwMode="auto">
            <a:xfrm>
              <a:off x="10585716" y="3428532"/>
              <a:ext cx="54118" cy="69678"/>
            </a:xfrm>
            <a:prstGeom prst="roundRect">
              <a:avLst>
                <a:gd name="adj" fmla="val 16667"/>
              </a:avLst>
            </a:prstGeom>
            <a:grpFill/>
            <a:ln w="9525" algn="ctr">
              <a:noFill/>
              <a:round/>
              <a:headEnd/>
              <a:tailEnd/>
            </a:ln>
          </p:spPr>
          <p:txBody>
            <a:bodyPr wrap="none" anchor="ctr"/>
            <a:lstStyle/>
            <a:p>
              <a:pPr fontAlgn="auto">
                <a:spcAft>
                  <a:spcPts val="0"/>
                </a:spcAft>
                <a:defRPr/>
              </a:pPr>
              <a:endParaRPr lang="en-US" kern="0">
                <a:solidFill>
                  <a:sysClr val="windowText" lastClr="000000"/>
                </a:solidFill>
                <a:latin typeface="Arial"/>
              </a:endParaRPr>
            </a:p>
          </p:txBody>
        </p:sp>
        <p:sp>
          <p:nvSpPr>
            <p:cNvPr id="246" name="AutoShape 17"/>
            <p:cNvSpPr>
              <a:spLocks noChangeArrowheads="1"/>
            </p:cNvSpPr>
            <p:nvPr/>
          </p:nvSpPr>
          <p:spPr bwMode="auto">
            <a:xfrm>
              <a:off x="10594736" y="3484724"/>
              <a:ext cx="36079" cy="76421"/>
            </a:xfrm>
            <a:custGeom>
              <a:avLst/>
              <a:gdLst>
                <a:gd name="T0" fmla="*/ 1 w 21600"/>
                <a:gd name="T1" fmla="*/ 4 h 21600"/>
                <a:gd name="T2" fmla="*/ 1 w 21600"/>
                <a:gd name="T3" fmla="*/ 8 h 21600"/>
                <a:gd name="T4" fmla="*/ 0 w 21600"/>
                <a:gd name="T5" fmla="*/ 4 h 21600"/>
                <a:gd name="T6" fmla="*/ 1 w 21600"/>
                <a:gd name="T7" fmla="*/ 0 h 21600"/>
                <a:gd name="T8" fmla="*/ 0 60000 65536"/>
                <a:gd name="T9" fmla="*/ 0 60000 65536"/>
                <a:gd name="T10" fmla="*/ 0 60000 65536"/>
                <a:gd name="T11" fmla="*/ 0 60000 65536"/>
                <a:gd name="T12" fmla="*/ 3720 w 21600"/>
                <a:gd name="T13" fmla="*/ 3759 h 21600"/>
                <a:gd name="T14" fmla="*/ 17880 w 21600"/>
                <a:gd name="T15" fmla="*/ 17841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grpFill/>
            <a:ln w="9525" algn="ctr">
              <a:noFill/>
              <a:miter lim="800000"/>
              <a:headEnd/>
              <a:tailEnd/>
            </a:ln>
          </p:spPr>
          <p:txBody>
            <a:bodyPr wrap="none" anchor="ctr"/>
            <a:lstStyle/>
            <a:p>
              <a:pPr fontAlgn="auto">
                <a:spcAft>
                  <a:spcPts val="0"/>
                </a:spcAft>
                <a:defRPr/>
              </a:pPr>
              <a:endParaRPr lang="en-US" kern="0">
                <a:solidFill>
                  <a:sysClr val="windowText" lastClr="000000"/>
                </a:solidFill>
                <a:latin typeface="Arial"/>
              </a:endParaRPr>
            </a:p>
          </p:txBody>
        </p:sp>
        <p:sp>
          <p:nvSpPr>
            <p:cNvPr id="247" name="AutoShape 18"/>
            <p:cNvSpPr>
              <a:spLocks noChangeArrowheads="1"/>
            </p:cNvSpPr>
            <p:nvPr/>
          </p:nvSpPr>
          <p:spPr bwMode="auto">
            <a:xfrm flipV="1">
              <a:off x="10594736" y="3565640"/>
              <a:ext cx="36079" cy="10115"/>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3720 w 21600"/>
                <a:gd name="T13" fmla="*/ 3600 h 21600"/>
                <a:gd name="T14" fmla="*/ 17880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grpFill/>
            <a:ln w="9525" algn="ctr">
              <a:noFill/>
              <a:miter lim="800000"/>
              <a:headEnd/>
              <a:tailEnd/>
            </a:ln>
          </p:spPr>
          <p:txBody>
            <a:bodyPr rot="10800000" wrap="none" anchor="ctr"/>
            <a:lstStyle/>
            <a:p>
              <a:pPr fontAlgn="auto">
                <a:spcAft>
                  <a:spcPts val="0"/>
                </a:spcAft>
                <a:defRPr/>
              </a:pPr>
              <a:endParaRPr lang="en-US" kern="0">
                <a:solidFill>
                  <a:sysClr val="windowText" lastClr="000000"/>
                </a:solidFill>
                <a:latin typeface="Arial"/>
              </a:endParaRPr>
            </a:p>
          </p:txBody>
        </p:sp>
      </p:grpSp>
      <p:grpSp>
        <p:nvGrpSpPr>
          <p:cNvPr id="25" name="Group 384"/>
          <p:cNvGrpSpPr/>
          <p:nvPr/>
        </p:nvGrpSpPr>
        <p:grpSpPr>
          <a:xfrm>
            <a:off x="7668715" y="3645479"/>
            <a:ext cx="116550" cy="423561"/>
            <a:chOff x="10585716" y="3379083"/>
            <a:chExt cx="54118" cy="196672"/>
          </a:xfrm>
          <a:solidFill>
            <a:srgbClr val="4D4D4D"/>
          </a:solidFill>
          <a:effectLst/>
        </p:grpSpPr>
        <p:sp>
          <p:nvSpPr>
            <p:cNvPr id="249" name="AutoShape 15"/>
            <p:cNvSpPr>
              <a:spLocks noChangeArrowheads="1"/>
            </p:cNvSpPr>
            <p:nvPr/>
          </p:nvSpPr>
          <p:spPr bwMode="auto">
            <a:xfrm>
              <a:off x="10588723" y="3379083"/>
              <a:ext cx="48105" cy="44954"/>
            </a:xfrm>
            <a:custGeom>
              <a:avLst/>
              <a:gdLst>
                <a:gd name="T0" fmla="*/ 1 w 21600"/>
                <a:gd name="T1" fmla="*/ 0 h 21600"/>
                <a:gd name="T2" fmla="*/ 0 w 21600"/>
                <a:gd name="T3" fmla="*/ 0 h 21600"/>
                <a:gd name="T4" fmla="*/ 0 w 21600"/>
                <a:gd name="T5" fmla="*/ 1 h 21600"/>
                <a:gd name="T6" fmla="*/ 0 w 21600"/>
                <a:gd name="T7" fmla="*/ 2 h 21600"/>
                <a:gd name="T8" fmla="*/ 1 w 21600"/>
                <a:gd name="T9" fmla="*/ 3 h 21600"/>
                <a:gd name="T10" fmla="*/ 2 w 21600"/>
                <a:gd name="T11" fmla="*/ 2 h 21600"/>
                <a:gd name="T12" fmla="*/ 3 w 21600"/>
                <a:gd name="T13" fmla="*/ 1 h 21600"/>
                <a:gd name="T14" fmla="*/ 2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600" y="10800"/>
                  </a:moveTo>
                  <a:cubicBezTo>
                    <a:pt x="3600" y="14776"/>
                    <a:pt x="6824" y="18000"/>
                    <a:pt x="10800" y="18000"/>
                  </a:cubicBezTo>
                  <a:cubicBezTo>
                    <a:pt x="14776" y="18000"/>
                    <a:pt x="18000" y="14776"/>
                    <a:pt x="18000" y="10800"/>
                  </a:cubicBezTo>
                  <a:cubicBezTo>
                    <a:pt x="18000" y="6824"/>
                    <a:pt x="14776" y="3600"/>
                    <a:pt x="10800" y="3600"/>
                  </a:cubicBezTo>
                  <a:cubicBezTo>
                    <a:pt x="6824" y="3600"/>
                    <a:pt x="3600" y="6824"/>
                    <a:pt x="3600" y="10800"/>
                  </a:cubicBezTo>
                  <a:close/>
                </a:path>
              </a:pathLst>
            </a:custGeom>
            <a:grpFill/>
            <a:ln w="9525" algn="ctr">
              <a:noFill/>
              <a:round/>
              <a:headEnd/>
              <a:tailEnd/>
            </a:ln>
          </p:spPr>
          <p:txBody>
            <a:bodyPr wrap="none" anchor="ctr"/>
            <a:lstStyle/>
            <a:p>
              <a:pPr fontAlgn="auto">
                <a:spcAft>
                  <a:spcPts val="0"/>
                </a:spcAft>
                <a:defRPr/>
              </a:pPr>
              <a:endParaRPr lang="en-US" kern="0">
                <a:solidFill>
                  <a:sysClr val="windowText" lastClr="000000"/>
                </a:solidFill>
                <a:latin typeface="Arial"/>
              </a:endParaRPr>
            </a:p>
          </p:txBody>
        </p:sp>
        <p:sp>
          <p:nvSpPr>
            <p:cNvPr id="250" name="AutoShape 16"/>
            <p:cNvSpPr>
              <a:spLocks noChangeArrowheads="1"/>
            </p:cNvSpPr>
            <p:nvPr/>
          </p:nvSpPr>
          <p:spPr bwMode="auto">
            <a:xfrm>
              <a:off x="10585716" y="3428532"/>
              <a:ext cx="54118" cy="69678"/>
            </a:xfrm>
            <a:prstGeom prst="roundRect">
              <a:avLst>
                <a:gd name="adj" fmla="val 16667"/>
              </a:avLst>
            </a:prstGeom>
            <a:grpFill/>
            <a:ln w="9525" algn="ctr">
              <a:noFill/>
              <a:round/>
              <a:headEnd/>
              <a:tailEnd/>
            </a:ln>
          </p:spPr>
          <p:txBody>
            <a:bodyPr wrap="none" anchor="ctr"/>
            <a:lstStyle/>
            <a:p>
              <a:pPr fontAlgn="auto">
                <a:spcAft>
                  <a:spcPts val="0"/>
                </a:spcAft>
                <a:defRPr/>
              </a:pPr>
              <a:endParaRPr lang="en-US" kern="0">
                <a:solidFill>
                  <a:sysClr val="windowText" lastClr="000000"/>
                </a:solidFill>
                <a:latin typeface="Arial"/>
              </a:endParaRPr>
            </a:p>
          </p:txBody>
        </p:sp>
        <p:sp>
          <p:nvSpPr>
            <p:cNvPr id="251" name="AutoShape 17"/>
            <p:cNvSpPr>
              <a:spLocks noChangeArrowheads="1"/>
            </p:cNvSpPr>
            <p:nvPr/>
          </p:nvSpPr>
          <p:spPr bwMode="auto">
            <a:xfrm>
              <a:off x="10594736" y="3484724"/>
              <a:ext cx="36079" cy="76421"/>
            </a:xfrm>
            <a:custGeom>
              <a:avLst/>
              <a:gdLst>
                <a:gd name="T0" fmla="*/ 1 w 21600"/>
                <a:gd name="T1" fmla="*/ 4 h 21600"/>
                <a:gd name="T2" fmla="*/ 1 w 21600"/>
                <a:gd name="T3" fmla="*/ 8 h 21600"/>
                <a:gd name="T4" fmla="*/ 0 w 21600"/>
                <a:gd name="T5" fmla="*/ 4 h 21600"/>
                <a:gd name="T6" fmla="*/ 1 w 21600"/>
                <a:gd name="T7" fmla="*/ 0 h 21600"/>
                <a:gd name="T8" fmla="*/ 0 60000 65536"/>
                <a:gd name="T9" fmla="*/ 0 60000 65536"/>
                <a:gd name="T10" fmla="*/ 0 60000 65536"/>
                <a:gd name="T11" fmla="*/ 0 60000 65536"/>
                <a:gd name="T12" fmla="*/ 3720 w 21600"/>
                <a:gd name="T13" fmla="*/ 3759 h 21600"/>
                <a:gd name="T14" fmla="*/ 17880 w 21600"/>
                <a:gd name="T15" fmla="*/ 17841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grpFill/>
            <a:ln w="9525" algn="ctr">
              <a:noFill/>
              <a:miter lim="800000"/>
              <a:headEnd/>
              <a:tailEnd/>
            </a:ln>
          </p:spPr>
          <p:txBody>
            <a:bodyPr wrap="none" anchor="ctr"/>
            <a:lstStyle/>
            <a:p>
              <a:pPr fontAlgn="auto">
                <a:spcAft>
                  <a:spcPts val="0"/>
                </a:spcAft>
                <a:defRPr/>
              </a:pPr>
              <a:endParaRPr lang="en-US" kern="0">
                <a:solidFill>
                  <a:sysClr val="windowText" lastClr="000000"/>
                </a:solidFill>
                <a:latin typeface="Arial"/>
              </a:endParaRPr>
            </a:p>
          </p:txBody>
        </p:sp>
        <p:sp>
          <p:nvSpPr>
            <p:cNvPr id="252" name="AutoShape 18"/>
            <p:cNvSpPr>
              <a:spLocks noChangeArrowheads="1"/>
            </p:cNvSpPr>
            <p:nvPr/>
          </p:nvSpPr>
          <p:spPr bwMode="auto">
            <a:xfrm flipV="1">
              <a:off x="10594736" y="3565640"/>
              <a:ext cx="36079" cy="10115"/>
            </a:xfrm>
            <a:custGeom>
              <a:avLst/>
              <a:gdLst>
                <a:gd name="T0" fmla="*/ 1 w 21600"/>
                <a:gd name="T1" fmla="*/ 0 h 21600"/>
                <a:gd name="T2" fmla="*/ 1 w 21600"/>
                <a:gd name="T3" fmla="*/ 0 h 21600"/>
                <a:gd name="T4" fmla="*/ 0 w 21600"/>
                <a:gd name="T5" fmla="*/ 0 h 21600"/>
                <a:gd name="T6" fmla="*/ 1 w 21600"/>
                <a:gd name="T7" fmla="*/ 0 h 21600"/>
                <a:gd name="T8" fmla="*/ 0 60000 65536"/>
                <a:gd name="T9" fmla="*/ 0 60000 65536"/>
                <a:gd name="T10" fmla="*/ 0 60000 65536"/>
                <a:gd name="T11" fmla="*/ 0 60000 65536"/>
                <a:gd name="T12" fmla="*/ 3720 w 21600"/>
                <a:gd name="T13" fmla="*/ 3600 h 21600"/>
                <a:gd name="T14" fmla="*/ 17880 w 21600"/>
                <a:gd name="T15" fmla="*/ 18000 h 21600"/>
              </a:gdLst>
              <a:ahLst/>
              <a:cxnLst>
                <a:cxn ang="T8">
                  <a:pos x="T0" y="T1"/>
                </a:cxn>
                <a:cxn ang="T9">
                  <a:pos x="T2" y="T3"/>
                </a:cxn>
                <a:cxn ang="T10">
                  <a:pos x="T4" y="T5"/>
                </a:cxn>
                <a:cxn ang="T11">
                  <a:pos x="T6" y="T7"/>
                </a:cxn>
              </a:cxnLst>
              <a:rect l="T12" t="T13" r="T14" b="T15"/>
              <a:pathLst>
                <a:path w="21600" h="21600">
                  <a:moveTo>
                    <a:pt x="0" y="0"/>
                  </a:moveTo>
                  <a:lnTo>
                    <a:pt x="3960" y="21600"/>
                  </a:lnTo>
                  <a:lnTo>
                    <a:pt x="17640" y="21600"/>
                  </a:lnTo>
                  <a:lnTo>
                    <a:pt x="21600" y="0"/>
                  </a:lnTo>
                  <a:close/>
                </a:path>
              </a:pathLst>
            </a:custGeom>
            <a:grpFill/>
            <a:ln w="9525" algn="ctr">
              <a:noFill/>
              <a:miter lim="800000"/>
              <a:headEnd/>
              <a:tailEnd/>
            </a:ln>
          </p:spPr>
          <p:txBody>
            <a:bodyPr rot="10800000" wrap="none" anchor="ctr"/>
            <a:lstStyle/>
            <a:p>
              <a:pPr fontAlgn="auto">
                <a:spcAft>
                  <a:spcPts val="0"/>
                </a:spcAft>
                <a:defRPr/>
              </a:pPr>
              <a:endParaRPr lang="en-US" kern="0">
                <a:solidFill>
                  <a:sysClr val="windowText" lastClr="000000"/>
                </a:solidFill>
                <a:latin typeface="Arial"/>
              </a:endParaRPr>
            </a:p>
          </p:txBody>
        </p:sp>
      </p:grpSp>
      <p:sp>
        <p:nvSpPr>
          <p:cNvPr id="35" name="TextBox 34"/>
          <p:cNvSpPr txBox="1"/>
          <p:nvPr/>
        </p:nvSpPr>
        <p:spPr>
          <a:xfrm>
            <a:off x="6610351" y="4124326"/>
            <a:ext cx="569368" cy="246213"/>
          </a:xfrm>
          <a:prstGeom prst="rect">
            <a:avLst/>
          </a:prstGeom>
          <a:noFill/>
        </p:spPr>
        <p:txBody>
          <a:bodyPr wrap="none" lIns="91431" tIns="45716" rIns="91431" bIns="45716" rtlCol="0">
            <a:spAutoFit/>
          </a:bodyPr>
          <a:lstStyle/>
          <a:p>
            <a:pPr fontAlgn="auto">
              <a:spcBef>
                <a:spcPts val="0"/>
              </a:spcBef>
              <a:spcAft>
                <a:spcPts val="0"/>
              </a:spcAft>
            </a:pPr>
            <a:r>
              <a:rPr lang="en-US" sz="1000" dirty="0">
                <a:solidFill>
                  <a:srgbClr val="4D4D4D"/>
                </a:solidFill>
                <a:latin typeface="Arial"/>
              </a:rPr>
              <a:t>VDC-1</a:t>
            </a:r>
          </a:p>
        </p:txBody>
      </p:sp>
      <p:sp>
        <p:nvSpPr>
          <p:cNvPr id="253" name="TextBox 252"/>
          <p:cNvSpPr txBox="1"/>
          <p:nvPr/>
        </p:nvSpPr>
        <p:spPr>
          <a:xfrm>
            <a:off x="7505701" y="4124326"/>
            <a:ext cx="569368" cy="246213"/>
          </a:xfrm>
          <a:prstGeom prst="rect">
            <a:avLst/>
          </a:prstGeom>
          <a:noFill/>
        </p:spPr>
        <p:txBody>
          <a:bodyPr wrap="none" lIns="91431" tIns="45716" rIns="91431" bIns="45716" rtlCol="0">
            <a:spAutoFit/>
          </a:bodyPr>
          <a:lstStyle/>
          <a:p>
            <a:pPr fontAlgn="auto">
              <a:spcBef>
                <a:spcPts val="0"/>
              </a:spcBef>
              <a:spcAft>
                <a:spcPts val="0"/>
              </a:spcAft>
            </a:pPr>
            <a:r>
              <a:rPr lang="en-US" sz="1000" dirty="0">
                <a:solidFill>
                  <a:srgbClr val="4D4D4D"/>
                </a:solidFill>
                <a:latin typeface="Arial"/>
              </a:rPr>
              <a:t>VDC-2</a:t>
            </a:r>
          </a:p>
        </p:txBody>
      </p:sp>
      <p:grpSp>
        <p:nvGrpSpPr>
          <p:cNvPr id="26" name="Group 73"/>
          <p:cNvGrpSpPr/>
          <p:nvPr/>
        </p:nvGrpSpPr>
        <p:grpSpPr>
          <a:xfrm>
            <a:off x="6629400" y="3019425"/>
            <a:ext cx="533400" cy="533400"/>
            <a:chOff x="6629400" y="3019425"/>
            <a:chExt cx="533400" cy="533400"/>
          </a:xfrm>
        </p:grpSpPr>
        <p:sp>
          <p:nvSpPr>
            <p:cNvPr id="254" name="Oval 253"/>
            <p:cNvSpPr/>
            <p:nvPr/>
          </p:nvSpPr>
          <p:spPr>
            <a:xfrm>
              <a:off x="6629400" y="3019425"/>
              <a:ext cx="533400" cy="533400"/>
            </a:xfrm>
            <a:prstGeom prst="ellipse">
              <a:avLst/>
            </a:prstGeom>
            <a:gradFill>
              <a:gsLst>
                <a:gs pos="0">
                  <a:schemeClr val="accent3">
                    <a:lumMod val="50000"/>
                  </a:schemeClr>
                </a:gs>
                <a:gs pos="100000">
                  <a:schemeClr val="accent1">
                    <a:lumMod val="50000"/>
                  </a:schemeClr>
                </a:gs>
              </a:gsLst>
              <a:lin ang="5400000" scaled="0"/>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nvGrpSpPr>
            <p:cNvPr id="27" name="Group 254"/>
            <p:cNvGrpSpPr/>
            <p:nvPr/>
          </p:nvGrpSpPr>
          <p:grpSpPr>
            <a:xfrm>
              <a:off x="6708775" y="3121025"/>
              <a:ext cx="361371" cy="344391"/>
              <a:chOff x="6688138" y="3305167"/>
              <a:chExt cx="1081087" cy="1030288"/>
            </a:xfrm>
            <a:solidFill>
              <a:schemeClr val="bg1"/>
            </a:solidFill>
          </p:grpSpPr>
          <p:grpSp>
            <p:nvGrpSpPr>
              <p:cNvPr id="29" name="Group 165"/>
              <p:cNvGrpSpPr/>
              <p:nvPr/>
            </p:nvGrpSpPr>
            <p:grpSpPr>
              <a:xfrm>
                <a:off x="6688138" y="3305167"/>
                <a:ext cx="1081087" cy="1030288"/>
                <a:chOff x="6688138" y="3305167"/>
                <a:chExt cx="1081087" cy="1030288"/>
              </a:xfrm>
              <a:grpFill/>
            </p:grpSpPr>
            <p:sp>
              <p:nvSpPr>
                <p:cNvPr id="258" name="Freeform 129"/>
                <p:cNvSpPr>
                  <a:spLocks noEditPoints="1"/>
                </p:cNvSpPr>
                <p:nvPr/>
              </p:nvSpPr>
              <p:spPr bwMode="auto">
                <a:xfrm>
                  <a:off x="6688138" y="3470267"/>
                  <a:ext cx="503237" cy="495300"/>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259" name="Freeform 130"/>
                <p:cNvSpPr>
                  <a:spLocks noEditPoints="1"/>
                </p:cNvSpPr>
                <p:nvPr/>
              </p:nvSpPr>
              <p:spPr bwMode="auto">
                <a:xfrm>
                  <a:off x="7115175" y="3305167"/>
                  <a:ext cx="350837" cy="354013"/>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260" name="Freeform 131"/>
                <p:cNvSpPr>
                  <a:spLocks noEditPoints="1"/>
                </p:cNvSpPr>
                <p:nvPr/>
              </p:nvSpPr>
              <p:spPr bwMode="auto">
                <a:xfrm>
                  <a:off x="7104063" y="3678230"/>
                  <a:ext cx="665162" cy="657225"/>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grpSp>
          <p:sp>
            <p:nvSpPr>
              <p:cNvPr id="257" name="Freeform 132"/>
              <p:cNvSpPr>
                <a:spLocks/>
              </p:cNvSpPr>
              <p:nvPr/>
            </p:nvSpPr>
            <p:spPr bwMode="auto">
              <a:xfrm>
                <a:off x="7170738" y="3767130"/>
                <a:ext cx="495300" cy="468313"/>
              </a:xfrm>
              <a:custGeom>
                <a:avLst/>
                <a:gdLst/>
                <a:ahLst/>
                <a:cxnLst>
                  <a:cxn ang="0">
                    <a:pos x="139" y="98"/>
                  </a:cxn>
                  <a:cxn ang="0">
                    <a:pos x="136" y="76"/>
                  </a:cxn>
                  <a:cxn ang="0">
                    <a:pos x="177" y="36"/>
                  </a:cxn>
                  <a:cxn ang="0">
                    <a:pos x="161" y="18"/>
                  </a:cxn>
                  <a:cxn ang="0">
                    <a:pos x="121" y="61"/>
                  </a:cxn>
                  <a:cxn ang="0">
                    <a:pos x="99" y="58"/>
                  </a:cxn>
                  <a:cxn ang="0">
                    <a:pos x="70" y="0"/>
                  </a:cxn>
                  <a:cxn ang="0">
                    <a:pos x="51" y="14"/>
                  </a:cxn>
                  <a:cxn ang="0">
                    <a:pos x="80" y="67"/>
                  </a:cxn>
                  <a:cxn ang="0">
                    <a:pos x="70" y="87"/>
                  </a:cxn>
                  <a:cxn ang="0">
                    <a:pos x="1" y="97"/>
                  </a:cxn>
                  <a:cxn ang="0">
                    <a:pos x="2" y="121"/>
                  </a:cxn>
                  <a:cxn ang="0">
                    <a:pos x="73" y="108"/>
                  </a:cxn>
                  <a:cxn ang="0">
                    <a:pos x="89" y="124"/>
                  </a:cxn>
                  <a:cxn ang="0">
                    <a:pos x="79" y="182"/>
                  </a:cxn>
                  <a:cxn ang="0">
                    <a:pos x="103" y="181"/>
                  </a:cxn>
                  <a:cxn ang="0">
                    <a:pos x="110" y="127"/>
                  </a:cxn>
                  <a:cxn ang="0">
                    <a:pos x="130" y="117"/>
                  </a:cxn>
                  <a:cxn ang="0">
                    <a:pos x="180" y="143"/>
                  </a:cxn>
                  <a:cxn ang="0">
                    <a:pos x="193" y="123"/>
                  </a:cxn>
                  <a:cxn ang="0">
                    <a:pos x="139" y="98"/>
                  </a:cxn>
                </a:cxnLst>
                <a:rect l="0" t="0" r="r" b="b"/>
                <a:pathLst>
                  <a:path w="193" h="182">
                    <a:moveTo>
                      <a:pt x="139" y="98"/>
                    </a:moveTo>
                    <a:cubicBezTo>
                      <a:pt x="128" y="93"/>
                      <a:pt x="127" y="85"/>
                      <a:pt x="136" y="76"/>
                    </a:cubicBezTo>
                    <a:cubicBezTo>
                      <a:pt x="141" y="71"/>
                      <a:pt x="161" y="51"/>
                      <a:pt x="177" y="36"/>
                    </a:cubicBezTo>
                    <a:cubicBezTo>
                      <a:pt x="172" y="30"/>
                      <a:pt x="167" y="24"/>
                      <a:pt x="161" y="18"/>
                    </a:cubicBezTo>
                    <a:cubicBezTo>
                      <a:pt x="146" y="35"/>
                      <a:pt x="126" y="56"/>
                      <a:pt x="121" y="61"/>
                    </a:cubicBezTo>
                    <a:cubicBezTo>
                      <a:pt x="112" y="70"/>
                      <a:pt x="104" y="69"/>
                      <a:pt x="99" y="58"/>
                    </a:cubicBezTo>
                    <a:cubicBezTo>
                      <a:pt x="95" y="50"/>
                      <a:pt x="80" y="20"/>
                      <a:pt x="70" y="0"/>
                    </a:cubicBezTo>
                    <a:cubicBezTo>
                      <a:pt x="63" y="4"/>
                      <a:pt x="57" y="9"/>
                      <a:pt x="51" y="14"/>
                    </a:cubicBezTo>
                    <a:cubicBezTo>
                      <a:pt x="62" y="34"/>
                      <a:pt x="76" y="60"/>
                      <a:pt x="80" y="67"/>
                    </a:cubicBezTo>
                    <a:cubicBezTo>
                      <a:pt x="86" y="78"/>
                      <a:pt x="82" y="85"/>
                      <a:pt x="70" y="87"/>
                    </a:cubicBezTo>
                    <a:cubicBezTo>
                      <a:pt x="61" y="89"/>
                      <a:pt x="23" y="94"/>
                      <a:pt x="1" y="97"/>
                    </a:cubicBezTo>
                    <a:cubicBezTo>
                      <a:pt x="0" y="105"/>
                      <a:pt x="0" y="113"/>
                      <a:pt x="2" y="121"/>
                    </a:cubicBezTo>
                    <a:cubicBezTo>
                      <a:pt x="23" y="117"/>
                      <a:pt x="64" y="109"/>
                      <a:pt x="73" y="108"/>
                    </a:cubicBezTo>
                    <a:cubicBezTo>
                      <a:pt x="85" y="106"/>
                      <a:pt x="91" y="111"/>
                      <a:pt x="89" y="124"/>
                    </a:cubicBezTo>
                    <a:cubicBezTo>
                      <a:pt x="88" y="131"/>
                      <a:pt x="83" y="160"/>
                      <a:pt x="79" y="182"/>
                    </a:cubicBezTo>
                    <a:cubicBezTo>
                      <a:pt x="87" y="182"/>
                      <a:pt x="95" y="182"/>
                      <a:pt x="103" y="181"/>
                    </a:cubicBezTo>
                    <a:cubicBezTo>
                      <a:pt x="106" y="159"/>
                      <a:pt x="109" y="134"/>
                      <a:pt x="110" y="127"/>
                    </a:cubicBezTo>
                    <a:cubicBezTo>
                      <a:pt x="111" y="115"/>
                      <a:pt x="119" y="111"/>
                      <a:pt x="130" y="117"/>
                    </a:cubicBezTo>
                    <a:cubicBezTo>
                      <a:pt x="136" y="120"/>
                      <a:pt x="161" y="133"/>
                      <a:pt x="180" y="143"/>
                    </a:cubicBezTo>
                    <a:cubicBezTo>
                      <a:pt x="186" y="137"/>
                      <a:pt x="190" y="130"/>
                      <a:pt x="193" y="123"/>
                    </a:cubicBezTo>
                    <a:cubicBezTo>
                      <a:pt x="172" y="114"/>
                      <a:pt x="146" y="101"/>
                      <a:pt x="139"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96D6"/>
                  </a:solidFill>
                  <a:latin typeface="Arial"/>
                </a:endParaRPr>
              </a:p>
            </p:txBody>
          </p:sp>
        </p:grpSp>
      </p:grpSp>
      <p:grpSp>
        <p:nvGrpSpPr>
          <p:cNvPr id="31" name="Group 267"/>
          <p:cNvGrpSpPr/>
          <p:nvPr/>
        </p:nvGrpSpPr>
        <p:grpSpPr>
          <a:xfrm>
            <a:off x="7486650" y="3048000"/>
            <a:ext cx="533400" cy="533400"/>
            <a:chOff x="7486650" y="3048000"/>
            <a:chExt cx="533400" cy="533400"/>
          </a:xfrm>
        </p:grpSpPr>
        <p:sp>
          <p:nvSpPr>
            <p:cNvPr id="261" name="Oval 260"/>
            <p:cNvSpPr/>
            <p:nvPr/>
          </p:nvSpPr>
          <p:spPr>
            <a:xfrm>
              <a:off x="7486650" y="3048000"/>
              <a:ext cx="533400" cy="533400"/>
            </a:xfrm>
            <a:prstGeom prst="ellipse">
              <a:avLst/>
            </a:prstGeom>
            <a:gradFill>
              <a:gsLst>
                <a:gs pos="0">
                  <a:schemeClr val="accent6">
                    <a:lumMod val="75000"/>
                  </a:schemeClr>
                </a:gs>
                <a:gs pos="100000">
                  <a:schemeClr val="accent6">
                    <a:lumMod val="50000"/>
                  </a:schemeClr>
                </a:gs>
              </a:gsLst>
              <a:lin ang="5400000" scaled="0"/>
            </a:grad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nvGrpSpPr>
            <p:cNvPr id="226" name="Group 261"/>
            <p:cNvGrpSpPr/>
            <p:nvPr/>
          </p:nvGrpSpPr>
          <p:grpSpPr>
            <a:xfrm>
              <a:off x="7594600" y="3149600"/>
              <a:ext cx="361371" cy="344391"/>
              <a:chOff x="6688138" y="3305167"/>
              <a:chExt cx="1081087" cy="1030288"/>
            </a:xfrm>
            <a:solidFill>
              <a:schemeClr val="bg1"/>
            </a:solidFill>
          </p:grpSpPr>
          <p:grpSp>
            <p:nvGrpSpPr>
              <p:cNvPr id="227" name="Group 165"/>
              <p:cNvGrpSpPr/>
              <p:nvPr/>
            </p:nvGrpSpPr>
            <p:grpSpPr>
              <a:xfrm>
                <a:off x="6688138" y="3305167"/>
                <a:ext cx="1081087" cy="1030288"/>
                <a:chOff x="6688138" y="3305167"/>
                <a:chExt cx="1081087" cy="1030288"/>
              </a:xfrm>
              <a:grpFill/>
            </p:grpSpPr>
            <p:sp>
              <p:nvSpPr>
                <p:cNvPr id="265" name="Freeform 129"/>
                <p:cNvSpPr>
                  <a:spLocks noEditPoints="1"/>
                </p:cNvSpPr>
                <p:nvPr/>
              </p:nvSpPr>
              <p:spPr bwMode="auto">
                <a:xfrm>
                  <a:off x="6688138" y="3470267"/>
                  <a:ext cx="503237" cy="495300"/>
                </a:xfrm>
                <a:custGeom>
                  <a:avLst/>
                  <a:gdLst/>
                  <a:ahLst/>
                  <a:cxnLst>
                    <a:cxn ang="0">
                      <a:pos x="196" y="90"/>
                    </a:cxn>
                    <a:cxn ang="0">
                      <a:pos x="193" y="70"/>
                    </a:cxn>
                    <a:cxn ang="0">
                      <a:pos x="189" y="67"/>
                    </a:cxn>
                    <a:cxn ang="0">
                      <a:pos x="175" y="66"/>
                    </a:cxn>
                    <a:cxn ang="0">
                      <a:pos x="164" y="47"/>
                    </a:cxn>
                    <a:cxn ang="0">
                      <a:pos x="170" y="33"/>
                    </a:cxn>
                    <a:cxn ang="0">
                      <a:pos x="169" y="29"/>
                    </a:cxn>
                    <a:cxn ang="0">
                      <a:pos x="153" y="16"/>
                    </a:cxn>
                    <a:cxn ang="0">
                      <a:pos x="149" y="16"/>
                    </a:cxn>
                    <a:cxn ang="0">
                      <a:pos x="137" y="24"/>
                    </a:cxn>
                    <a:cxn ang="0">
                      <a:pos x="116" y="16"/>
                    </a:cxn>
                    <a:cxn ang="0">
                      <a:pos x="112" y="2"/>
                    </a:cxn>
                    <a:cxn ang="0">
                      <a:pos x="108" y="0"/>
                    </a:cxn>
                    <a:cxn ang="0">
                      <a:pos x="88" y="0"/>
                    </a:cxn>
                    <a:cxn ang="0">
                      <a:pos x="85" y="2"/>
                    </a:cxn>
                    <a:cxn ang="0">
                      <a:pos x="81" y="16"/>
                    </a:cxn>
                    <a:cxn ang="0">
                      <a:pos x="60" y="24"/>
                    </a:cxn>
                    <a:cxn ang="0">
                      <a:pos x="48" y="16"/>
                    </a:cxn>
                    <a:cxn ang="0">
                      <a:pos x="43" y="16"/>
                    </a:cxn>
                    <a:cxn ang="0">
                      <a:pos x="28" y="29"/>
                    </a:cxn>
                    <a:cxn ang="0">
                      <a:pos x="27" y="33"/>
                    </a:cxn>
                    <a:cxn ang="0">
                      <a:pos x="33" y="47"/>
                    </a:cxn>
                    <a:cxn ang="0">
                      <a:pos x="21" y="66"/>
                    </a:cxn>
                    <a:cxn ang="0">
                      <a:pos x="7" y="67"/>
                    </a:cxn>
                    <a:cxn ang="0">
                      <a:pos x="4" y="70"/>
                    </a:cxn>
                    <a:cxn ang="0">
                      <a:pos x="0" y="90"/>
                    </a:cxn>
                    <a:cxn ang="0">
                      <a:pos x="2" y="94"/>
                    </a:cxn>
                    <a:cxn ang="0">
                      <a:pos x="15" y="101"/>
                    </a:cxn>
                    <a:cxn ang="0">
                      <a:pos x="19" y="123"/>
                    </a:cxn>
                    <a:cxn ang="0">
                      <a:pos x="9" y="133"/>
                    </a:cxn>
                    <a:cxn ang="0">
                      <a:pos x="9" y="137"/>
                    </a:cxn>
                    <a:cxn ang="0">
                      <a:pos x="19" y="155"/>
                    </a:cxn>
                    <a:cxn ang="0">
                      <a:pos x="23" y="157"/>
                    </a:cxn>
                    <a:cxn ang="0">
                      <a:pos x="37" y="153"/>
                    </a:cxn>
                    <a:cxn ang="0">
                      <a:pos x="54" y="167"/>
                    </a:cxn>
                    <a:cxn ang="0">
                      <a:pos x="53" y="182"/>
                    </a:cxn>
                    <a:cxn ang="0">
                      <a:pos x="55" y="186"/>
                    </a:cxn>
                    <a:cxn ang="0">
                      <a:pos x="74" y="193"/>
                    </a:cxn>
                    <a:cxn ang="0">
                      <a:pos x="78" y="191"/>
                    </a:cxn>
                    <a:cxn ang="0">
                      <a:pos x="87" y="179"/>
                    </a:cxn>
                    <a:cxn ang="0">
                      <a:pos x="98" y="180"/>
                    </a:cxn>
                    <a:cxn ang="0">
                      <a:pos x="109" y="179"/>
                    </a:cxn>
                    <a:cxn ang="0">
                      <a:pos x="118" y="191"/>
                    </a:cxn>
                    <a:cxn ang="0">
                      <a:pos x="122" y="193"/>
                    </a:cxn>
                    <a:cxn ang="0">
                      <a:pos x="141" y="186"/>
                    </a:cxn>
                    <a:cxn ang="0">
                      <a:pos x="144" y="182"/>
                    </a:cxn>
                    <a:cxn ang="0">
                      <a:pos x="142" y="167"/>
                    </a:cxn>
                    <a:cxn ang="0">
                      <a:pos x="160" y="153"/>
                    </a:cxn>
                    <a:cxn ang="0">
                      <a:pos x="174" y="157"/>
                    </a:cxn>
                    <a:cxn ang="0">
                      <a:pos x="178" y="155"/>
                    </a:cxn>
                    <a:cxn ang="0">
                      <a:pos x="188" y="137"/>
                    </a:cxn>
                    <a:cxn ang="0">
                      <a:pos x="187" y="133"/>
                    </a:cxn>
                    <a:cxn ang="0">
                      <a:pos x="177" y="123"/>
                    </a:cxn>
                    <a:cxn ang="0">
                      <a:pos x="181" y="101"/>
                    </a:cxn>
                    <a:cxn ang="0">
                      <a:pos x="194" y="94"/>
                    </a:cxn>
                    <a:cxn ang="0">
                      <a:pos x="196" y="90"/>
                    </a:cxn>
                    <a:cxn ang="0">
                      <a:pos x="98" y="127"/>
                    </a:cxn>
                    <a:cxn ang="0">
                      <a:pos x="69" y="97"/>
                    </a:cxn>
                    <a:cxn ang="0">
                      <a:pos x="98" y="68"/>
                    </a:cxn>
                    <a:cxn ang="0">
                      <a:pos x="128" y="97"/>
                    </a:cxn>
                    <a:cxn ang="0">
                      <a:pos x="98" y="127"/>
                    </a:cxn>
                  </a:cxnLst>
                  <a:rect l="0" t="0" r="r" b="b"/>
                  <a:pathLst>
                    <a:path w="196" h="193">
                      <a:moveTo>
                        <a:pt x="196" y="90"/>
                      </a:moveTo>
                      <a:cubicBezTo>
                        <a:pt x="196" y="90"/>
                        <a:pt x="193" y="71"/>
                        <a:pt x="193" y="70"/>
                      </a:cubicBezTo>
                      <a:cubicBezTo>
                        <a:pt x="192" y="69"/>
                        <a:pt x="191" y="68"/>
                        <a:pt x="189" y="67"/>
                      </a:cubicBezTo>
                      <a:cubicBezTo>
                        <a:pt x="187" y="67"/>
                        <a:pt x="177" y="66"/>
                        <a:pt x="175" y="66"/>
                      </a:cubicBezTo>
                      <a:cubicBezTo>
                        <a:pt x="172" y="59"/>
                        <a:pt x="168" y="53"/>
                        <a:pt x="164" y="47"/>
                      </a:cubicBezTo>
                      <a:cubicBezTo>
                        <a:pt x="164" y="45"/>
                        <a:pt x="169" y="35"/>
                        <a:pt x="170" y="33"/>
                      </a:cubicBezTo>
                      <a:cubicBezTo>
                        <a:pt x="170" y="32"/>
                        <a:pt x="170" y="30"/>
                        <a:pt x="169" y="29"/>
                      </a:cubicBezTo>
                      <a:cubicBezTo>
                        <a:pt x="168" y="29"/>
                        <a:pt x="154" y="17"/>
                        <a:pt x="153" y="16"/>
                      </a:cubicBezTo>
                      <a:cubicBezTo>
                        <a:pt x="152" y="15"/>
                        <a:pt x="150" y="15"/>
                        <a:pt x="149" y="16"/>
                      </a:cubicBezTo>
                      <a:cubicBezTo>
                        <a:pt x="147" y="17"/>
                        <a:pt x="138" y="23"/>
                        <a:pt x="137" y="24"/>
                      </a:cubicBezTo>
                      <a:cubicBezTo>
                        <a:pt x="130" y="21"/>
                        <a:pt x="123" y="18"/>
                        <a:pt x="116" y="16"/>
                      </a:cubicBezTo>
                      <a:cubicBezTo>
                        <a:pt x="115" y="15"/>
                        <a:pt x="112" y="5"/>
                        <a:pt x="112" y="2"/>
                      </a:cubicBezTo>
                      <a:cubicBezTo>
                        <a:pt x="111" y="1"/>
                        <a:pt x="110" y="0"/>
                        <a:pt x="108" y="0"/>
                      </a:cubicBezTo>
                      <a:cubicBezTo>
                        <a:pt x="88" y="0"/>
                        <a:pt x="88" y="0"/>
                        <a:pt x="88" y="0"/>
                      </a:cubicBezTo>
                      <a:cubicBezTo>
                        <a:pt x="86" y="0"/>
                        <a:pt x="85" y="1"/>
                        <a:pt x="85" y="2"/>
                      </a:cubicBezTo>
                      <a:cubicBezTo>
                        <a:pt x="84" y="5"/>
                        <a:pt x="81" y="15"/>
                        <a:pt x="81" y="16"/>
                      </a:cubicBezTo>
                      <a:cubicBezTo>
                        <a:pt x="73" y="18"/>
                        <a:pt x="66" y="21"/>
                        <a:pt x="60" y="24"/>
                      </a:cubicBezTo>
                      <a:cubicBezTo>
                        <a:pt x="58" y="23"/>
                        <a:pt x="49" y="17"/>
                        <a:pt x="48" y="16"/>
                      </a:cubicBezTo>
                      <a:cubicBezTo>
                        <a:pt x="46" y="15"/>
                        <a:pt x="45" y="15"/>
                        <a:pt x="43" y="16"/>
                      </a:cubicBezTo>
                      <a:cubicBezTo>
                        <a:pt x="43" y="17"/>
                        <a:pt x="28" y="29"/>
                        <a:pt x="28" y="29"/>
                      </a:cubicBezTo>
                      <a:cubicBezTo>
                        <a:pt x="26" y="30"/>
                        <a:pt x="26" y="32"/>
                        <a:pt x="27" y="33"/>
                      </a:cubicBezTo>
                      <a:cubicBezTo>
                        <a:pt x="28" y="36"/>
                        <a:pt x="32" y="45"/>
                        <a:pt x="33" y="47"/>
                      </a:cubicBezTo>
                      <a:cubicBezTo>
                        <a:pt x="28" y="53"/>
                        <a:pt x="24" y="59"/>
                        <a:pt x="21" y="66"/>
                      </a:cubicBezTo>
                      <a:cubicBezTo>
                        <a:pt x="20" y="66"/>
                        <a:pt x="9" y="67"/>
                        <a:pt x="7" y="67"/>
                      </a:cubicBezTo>
                      <a:cubicBezTo>
                        <a:pt x="6" y="68"/>
                        <a:pt x="4" y="69"/>
                        <a:pt x="4" y="70"/>
                      </a:cubicBezTo>
                      <a:cubicBezTo>
                        <a:pt x="4" y="71"/>
                        <a:pt x="0" y="90"/>
                        <a:pt x="0" y="90"/>
                      </a:cubicBezTo>
                      <a:cubicBezTo>
                        <a:pt x="0" y="92"/>
                        <a:pt x="1" y="94"/>
                        <a:pt x="2" y="94"/>
                      </a:cubicBezTo>
                      <a:cubicBezTo>
                        <a:pt x="4" y="95"/>
                        <a:pt x="14" y="100"/>
                        <a:pt x="15" y="101"/>
                      </a:cubicBezTo>
                      <a:cubicBezTo>
                        <a:pt x="16" y="108"/>
                        <a:pt x="17" y="116"/>
                        <a:pt x="19" y="123"/>
                      </a:cubicBezTo>
                      <a:cubicBezTo>
                        <a:pt x="18" y="124"/>
                        <a:pt x="11" y="131"/>
                        <a:pt x="9" y="133"/>
                      </a:cubicBezTo>
                      <a:cubicBezTo>
                        <a:pt x="8" y="134"/>
                        <a:pt x="8" y="136"/>
                        <a:pt x="9" y="137"/>
                      </a:cubicBezTo>
                      <a:cubicBezTo>
                        <a:pt x="9" y="138"/>
                        <a:pt x="18" y="154"/>
                        <a:pt x="19" y="155"/>
                      </a:cubicBezTo>
                      <a:cubicBezTo>
                        <a:pt x="20" y="157"/>
                        <a:pt x="21" y="157"/>
                        <a:pt x="23" y="157"/>
                      </a:cubicBezTo>
                      <a:cubicBezTo>
                        <a:pt x="25" y="156"/>
                        <a:pt x="35" y="154"/>
                        <a:pt x="37" y="153"/>
                      </a:cubicBezTo>
                      <a:cubicBezTo>
                        <a:pt x="42" y="159"/>
                        <a:pt x="48" y="163"/>
                        <a:pt x="54" y="167"/>
                      </a:cubicBezTo>
                      <a:cubicBezTo>
                        <a:pt x="54" y="169"/>
                        <a:pt x="53" y="180"/>
                        <a:pt x="53" y="182"/>
                      </a:cubicBezTo>
                      <a:cubicBezTo>
                        <a:pt x="53" y="183"/>
                        <a:pt x="53" y="185"/>
                        <a:pt x="55" y="186"/>
                      </a:cubicBezTo>
                      <a:cubicBezTo>
                        <a:pt x="56" y="186"/>
                        <a:pt x="74" y="192"/>
                        <a:pt x="74" y="193"/>
                      </a:cubicBezTo>
                      <a:cubicBezTo>
                        <a:pt x="76" y="193"/>
                        <a:pt x="78" y="193"/>
                        <a:pt x="78" y="191"/>
                      </a:cubicBezTo>
                      <a:cubicBezTo>
                        <a:pt x="80" y="189"/>
                        <a:pt x="86" y="181"/>
                        <a:pt x="87" y="179"/>
                      </a:cubicBezTo>
                      <a:cubicBezTo>
                        <a:pt x="91" y="180"/>
                        <a:pt x="94" y="180"/>
                        <a:pt x="98" y="180"/>
                      </a:cubicBezTo>
                      <a:cubicBezTo>
                        <a:pt x="102" y="180"/>
                        <a:pt x="106" y="180"/>
                        <a:pt x="109" y="179"/>
                      </a:cubicBezTo>
                      <a:cubicBezTo>
                        <a:pt x="110" y="181"/>
                        <a:pt x="117" y="189"/>
                        <a:pt x="118" y="191"/>
                      </a:cubicBezTo>
                      <a:cubicBezTo>
                        <a:pt x="119" y="192"/>
                        <a:pt x="120" y="193"/>
                        <a:pt x="122" y="193"/>
                      </a:cubicBezTo>
                      <a:cubicBezTo>
                        <a:pt x="123" y="192"/>
                        <a:pt x="140" y="186"/>
                        <a:pt x="141" y="186"/>
                      </a:cubicBezTo>
                      <a:cubicBezTo>
                        <a:pt x="143" y="185"/>
                        <a:pt x="144" y="183"/>
                        <a:pt x="144" y="182"/>
                      </a:cubicBezTo>
                      <a:cubicBezTo>
                        <a:pt x="143" y="180"/>
                        <a:pt x="143" y="169"/>
                        <a:pt x="142" y="167"/>
                      </a:cubicBezTo>
                      <a:cubicBezTo>
                        <a:pt x="149" y="163"/>
                        <a:pt x="155" y="159"/>
                        <a:pt x="160" y="153"/>
                      </a:cubicBezTo>
                      <a:cubicBezTo>
                        <a:pt x="161" y="154"/>
                        <a:pt x="171" y="156"/>
                        <a:pt x="174" y="157"/>
                      </a:cubicBezTo>
                      <a:cubicBezTo>
                        <a:pt x="175" y="157"/>
                        <a:pt x="177" y="157"/>
                        <a:pt x="178" y="155"/>
                      </a:cubicBezTo>
                      <a:cubicBezTo>
                        <a:pt x="178" y="154"/>
                        <a:pt x="187" y="138"/>
                        <a:pt x="188" y="137"/>
                      </a:cubicBezTo>
                      <a:cubicBezTo>
                        <a:pt x="189" y="136"/>
                        <a:pt x="188" y="134"/>
                        <a:pt x="187" y="133"/>
                      </a:cubicBezTo>
                      <a:cubicBezTo>
                        <a:pt x="186" y="131"/>
                        <a:pt x="178" y="124"/>
                        <a:pt x="177" y="123"/>
                      </a:cubicBezTo>
                      <a:cubicBezTo>
                        <a:pt x="179" y="116"/>
                        <a:pt x="181" y="108"/>
                        <a:pt x="181" y="101"/>
                      </a:cubicBezTo>
                      <a:cubicBezTo>
                        <a:pt x="183" y="100"/>
                        <a:pt x="192" y="95"/>
                        <a:pt x="194" y="94"/>
                      </a:cubicBezTo>
                      <a:cubicBezTo>
                        <a:pt x="195" y="94"/>
                        <a:pt x="196" y="92"/>
                        <a:pt x="196" y="90"/>
                      </a:cubicBezTo>
                      <a:close/>
                      <a:moveTo>
                        <a:pt x="98" y="127"/>
                      </a:moveTo>
                      <a:cubicBezTo>
                        <a:pt x="82" y="127"/>
                        <a:pt x="69" y="114"/>
                        <a:pt x="69" y="97"/>
                      </a:cubicBezTo>
                      <a:cubicBezTo>
                        <a:pt x="69" y="81"/>
                        <a:pt x="82" y="68"/>
                        <a:pt x="98" y="68"/>
                      </a:cubicBezTo>
                      <a:cubicBezTo>
                        <a:pt x="115" y="68"/>
                        <a:pt x="128" y="81"/>
                        <a:pt x="128" y="97"/>
                      </a:cubicBezTo>
                      <a:cubicBezTo>
                        <a:pt x="128" y="114"/>
                        <a:pt x="115" y="127"/>
                        <a:pt x="98" y="1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266" name="Freeform 130"/>
                <p:cNvSpPr>
                  <a:spLocks noEditPoints="1"/>
                </p:cNvSpPr>
                <p:nvPr/>
              </p:nvSpPr>
              <p:spPr bwMode="auto">
                <a:xfrm>
                  <a:off x="7115175" y="3305167"/>
                  <a:ext cx="350837" cy="354013"/>
                </a:xfrm>
                <a:custGeom>
                  <a:avLst/>
                  <a:gdLst/>
                  <a:ahLst/>
                  <a:cxnLst>
                    <a:cxn ang="0">
                      <a:pos x="136" y="54"/>
                    </a:cxn>
                    <a:cxn ang="0">
                      <a:pos x="132" y="40"/>
                    </a:cxn>
                    <a:cxn ang="0">
                      <a:pos x="129" y="39"/>
                    </a:cxn>
                    <a:cxn ang="0">
                      <a:pos x="119" y="39"/>
                    </a:cxn>
                    <a:cxn ang="0">
                      <a:pos x="109" y="27"/>
                    </a:cxn>
                    <a:cxn ang="0">
                      <a:pos x="112" y="17"/>
                    </a:cxn>
                    <a:cxn ang="0">
                      <a:pos x="111" y="14"/>
                    </a:cxn>
                    <a:cxn ang="0">
                      <a:pos x="98" y="7"/>
                    </a:cxn>
                    <a:cxn ang="0">
                      <a:pos x="95" y="7"/>
                    </a:cxn>
                    <a:cxn ang="0">
                      <a:pos x="88" y="14"/>
                    </a:cxn>
                    <a:cxn ang="0">
                      <a:pos x="72" y="11"/>
                    </a:cxn>
                    <a:cxn ang="0">
                      <a:pos x="68" y="2"/>
                    </a:cxn>
                    <a:cxn ang="0">
                      <a:pos x="65" y="0"/>
                    </a:cxn>
                    <a:cxn ang="0">
                      <a:pos x="51" y="2"/>
                    </a:cxn>
                    <a:cxn ang="0">
                      <a:pos x="49" y="4"/>
                    </a:cxn>
                    <a:cxn ang="0">
                      <a:pos x="48" y="15"/>
                    </a:cxn>
                    <a:cxn ang="0">
                      <a:pos x="34" y="22"/>
                    </a:cxn>
                    <a:cxn ang="0">
                      <a:pos x="25" y="18"/>
                    </a:cxn>
                    <a:cxn ang="0">
                      <a:pos x="22" y="19"/>
                    </a:cxn>
                    <a:cxn ang="0">
                      <a:pos x="12" y="29"/>
                    </a:cxn>
                    <a:cxn ang="0">
                      <a:pos x="12" y="32"/>
                    </a:cxn>
                    <a:cxn ang="0">
                      <a:pos x="18" y="41"/>
                    </a:cxn>
                    <a:cxn ang="0">
                      <a:pos x="12" y="56"/>
                    </a:cxn>
                    <a:cxn ang="0">
                      <a:pos x="2" y="58"/>
                    </a:cxn>
                    <a:cxn ang="0">
                      <a:pos x="0" y="61"/>
                    </a:cxn>
                    <a:cxn ang="0">
                      <a:pos x="0" y="75"/>
                    </a:cxn>
                    <a:cxn ang="0">
                      <a:pos x="2" y="77"/>
                    </a:cxn>
                    <a:cxn ang="0">
                      <a:pos x="11" y="80"/>
                    </a:cxn>
                    <a:cxn ang="0">
                      <a:pos x="17" y="95"/>
                    </a:cxn>
                    <a:cxn ang="0">
                      <a:pos x="11" y="104"/>
                    </a:cxn>
                    <a:cxn ang="0">
                      <a:pos x="11" y="107"/>
                    </a:cxn>
                    <a:cxn ang="0">
                      <a:pos x="20" y="118"/>
                    </a:cxn>
                    <a:cxn ang="0">
                      <a:pos x="23" y="119"/>
                    </a:cxn>
                    <a:cxn ang="0">
                      <a:pos x="32" y="115"/>
                    </a:cxn>
                    <a:cxn ang="0">
                      <a:pos x="46" y="123"/>
                    </a:cxn>
                    <a:cxn ang="0">
                      <a:pos x="46" y="133"/>
                    </a:cxn>
                    <a:cxn ang="0">
                      <a:pos x="48" y="135"/>
                    </a:cxn>
                    <a:cxn ang="0">
                      <a:pos x="62" y="138"/>
                    </a:cxn>
                    <a:cxn ang="0">
                      <a:pos x="65" y="137"/>
                    </a:cxn>
                    <a:cxn ang="0">
                      <a:pos x="70" y="128"/>
                    </a:cxn>
                    <a:cxn ang="0">
                      <a:pos x="78" y="127"/>
                    </a:cxn>
                    <a:cxn ang="0">
                      <a:pos x="86" y="125"/>
                    </a:cxn>
                    <a:cxn ang="0">
                      <a:pos x="93" y="133"/>
                    </a:cxn>
                    <a:cxn ang="0">
                      <a:pos x="96" y="133"/>
                    </a:cxn>
                    <a:cxn ang="0">
                      <a:pos x="108" y="126"/>
                    </a:cxn>
                    <a:cxn ang="0">
                      <a:pos x="110" y="123"/>
                    </a:cxn>
                    <a:cxn ang="0">
                      <a:pos x="107" y="113"/>
                    </a:cxn>
                    <a:cxn ang="0">
                      <a:pos x="118" y="101"/>
                    </a:cxn>
                    <a:cxn ang="0">
                      <a:pos x="128" y="102"/>
                    </a:cxn>
                    <a:cxn ang="0">
                      <a:pos x="130" y="101"/>
                    </a:cxn>
                    <a:cxn ang="0">
                      <a:pos x="136" y="88"/>
                    </a:cxn>
                    <a:cxn ang="0">
                      <a:pos x="135" y="85"/>
                    </a:cxn>
                    <a:cxn ang="0">
                      <a:pos x="127" y="78"/>
                    </a:cxn>
                    <a:cxn ang="0">
                      <a:pos x="127" y="63"/>
                    </a:cxn>
                    <a:cxn ang="0">
                      <a:pos x="135" y="57"/>
                    </a:cxn>
                    <a:cxn ang="0">
                      <a:pos x="136" y="54"/>
                    </a:cxn>
                    <a:cxn ang="0">
                      <a:pos x="86" y="91"/>
                    </a:cxn>
                    <a:cxn ang="0">
                      <a:pos x="47" y="87"/>
                    </a:cxn>
                    <a:cxn ang="0">
                      <a:pos x="51" y="47"/>
                    </a:cxn>
                    <a:cxn ang="0">
                      <a:pos x="91" y="52"/>
                    </a:cxn>
                    <a:cxn ang="0">
                      <a:pos x="86" y="91"/>
                    </a:cxn>
                  </a:cxnLst>
                  <a:rect l="0" t="0" r="r" b="b"/>
                  <a:pathLst>
                    <a:path w="137" h="138">
                      <a:moveTo>
                        <a:pt x="136" y="54"/>
                      </a:moveTo>
                      <a:cubicBezTo>
                        <a:pt x="136" y="53"/>
                        <a:pt x="132" y="41"/>
                        <a:pt x="132" y="40"/>
                      </a:cubicBezTo>
                      <a:cubicBezTo>
                        <a:pt x="131" y="39"/>
                        <a:pt x="130" y="38"/>
                        <a:pt x="129" y="39"/>
                      </a:cubicBezTo>
                      <a:cubicBezTo>
                        <a:pt x="128" y="39"/>
                        <a:pt x="120" y="39"/>
                        <a:pt x="119" y="39"/>
                      </a:cubicBezTo>
                      <a:cubicBezTo>
                        <a:pt x="116" y="35"/>
                        <a:pt x="113" y="30"/>
                        <a:pt x="109" y="27"/>
                      </a:cubicBezTo>
                      <a:cubicBezTo>
                        <a:pt x="109" y="26"/>
                        <a:pt x="111" y="18"/>
                        <a:pt x="112" y="17"/>
                      </a:cubicBezTo>
                      <a:cubicBezTo>
                        <a:pt x="112" y="16"/>
                        <a:pt x="112" y="15"/>
                        <a:pt x="111" y="14"/>
                      </a:cubicBezTo>
                      <a:cubicBezTo>
                        <a:pt x="110" y="14"/>
                        <a:pt x="99" y="7"/>
                        <a:pt x="98" y="7"/>
                      </a:cubicBezTo>
                      <a:cubicBezTo>
                        <a:pt x="97" y="6"/>
                        <a:pt x="96" y="6"/>
                        <a:pt x="95" y="7"/>
                      </a:cubicBezTo>
                      <a:cubicBezTo>
                        <a:pt x="94" y="8"/>
                        <a:pt x="89" y="13"/>
                        <a:pt x="88" y="14"/>
                      </a:cubicBezTo>
                      <a:cubicBezTo>
                        <a:pt x="83" y="12"/>
                        <a:pt x="78" y="11"/>
                        <a:pt x="72" y="11"/>
                      </a:cubicBezTo>
                      <a:cubicBezTo>
                        <a:pt x="72" y="10"/>
                        <a:pt x="69" y="3"/>
                        <a:pt x="68" y="2"/>
                      </a:cubicBezTo>
                      <a:cubicBezTo>
                        <a:pt x="68" y="1"/>
                        <a:pt x="67" y="0"/>
                        <a:pt x="65" y="0"/>
                      </a:cubicBezTo>
                      <a:cubicBezTo>
                        <a:pt x="51" y="2"/>
                        <a:pt x="51" y="2"/>
                        <a:pt x="51" y="2"/>
                      </a:cubicBezTo>
                      <a:cubicBezTo>
                        <a:pt x="50" y="2"/>
                        <a:pt x="49" y="3"/>
                        <a:pt x="49" y="4"/>
                      </a:cubicBezTo>
                      <a:cubicBezTo>
                        <a:pt x="49" y="6"/>
                        <a:pt x="48" y="13"/>
                        <a:pt x="48" y="15"/>
                      </a:cubicBezTo>
                      <a:cubicBezTo>
                        <a:pt x="43" y="17"/>
                        <a:pt x="38" y="19"/>
                        <a:pt x="34" y="22"/>
                      </a:cubicBezTo>
                      <a:cubicBezTo>
                        <a:pt x="33" y="22"/>
                        <a:pt x="26" y="19"/>
                        <a:pt x="25" y="18"/>
                      </a:cubicBezTo>
                      <a:cubicBezTo>
                        <a:pt x="24" y="17"/>
                        <a:pt x="23" y="17"/>
                        <a:pt x="22" y="19"/>
                      </a:cubicBezTo>
                      <a:cubicBezTo>
                        <a:pt x="21" y="19"/>
                        <a:pt x="13" y="29"/>
                        <a:pt x="12" y="29"/>
                      </a:cubicBezTo>
                      <a:cubicBezTo>
                        <a:pt x="11" y="30"/>
                        <a:pt x="11" y="31"/>
                        <a:pt x="12" y="32"/>
                      </a:cubicBezTo>
                      <a:cubicBezTo>
                        <a:pt x="13" y="34"/>
                        <a:pt x="17" y="40"/>
                        <a:pt x="18" y="41"/>
                      </a:cubicBezTo>
                      <a:cubicBezTo>
                        <a:pt x="15" y="46"/>
                        <a:pt x="13" y="50"/>
                        <a:pt x="12" y="56"/>
                      </a:cubicBezTo>
                      <a:cubicBezTo>
                        <a:pt x="11" y="56"/>
                        <a:pt x="4" y="58"/>
                        <a:pt x="2" y="58"/>
                      </a:cubicBezTo>
                      <a:cubicBezTo>
                        <a:pt x="1" y="59"/>
                        <a:pt x="0" y="59"/>
                        <a:pt x="0" y="61"/>
                      </a:cubicBezTo>
                      <a:cubicBezTo>
                        <a:pt x="0" y="61"/>
                        <a:pt x="0" y="74"/>
                        <a:pt x="0" y="75"/>
                      </a:cubicBezTo>
                      <a:cubicBezTo>
                        <a:pt x="0" y="76"/>
                        <a:pt x="1" y="77"/>
                        <a:pt x="2" y="77"/>
                      </a:cubicBezTo>
                      <a:cubicBezTo>
                        <a:pt x="3" y="78"/>
                        <a:pt x="10" y="80"/>
                        <a:pt x="11" y="80"/>
                      </a:cubicBezTo>
                      <a:cubicBezTo>
                        <a:pt x="12" y="86"/>
                        <a:pt x="14" y="91"/>
                        <a:pt x="17" y="95"/>
                      </a:cubicBezTo>
                      <a:cubicBezTo>
                        <a:pt x="16" y="96"/>
                        <a:pt x="11" y="102"/>
                        <a:pt x="11" y="104"/>
                      </a:cubicBezTo>
                      <a:cubicBezTo>
                        <a:pt x="10" y="105"/>
                        <a:pt x="10" y="106"/>
                        <a:pt x="11" y="107"/>
                      </a:cubicBezTo>
                      <a:cubicBezTo>
                        <a:pt x="11" y="107"/>
                        <a:pt x="19" y="118"/>
                        <a:pt x="20" y="118"/>
                      </a:cubicBezTo>
                      <a:cubicBezTo>
                        <a:pt x="21" y="119"/>
                        <a:pt x="22" y="119"/>
                        <a:pt x="23" y="119"/>
                      </a:cubicBezTo>
                      <a:cubicBezTo>
                        <a:pt x="24" y="118"/>
                        <a:pt x="31" y="115"/>
                        <a:pt x="32" y="115"/>
                      </a:cubicBezTo>
                      <a:cubicBezTo>
                        <a:pt x="36" y="118"/>
                        <a:pt x="41" y="121"/>
                        <a:pt x="46" y="123"/>
                      </a:cubicBezTo>
                      <a:cubicBezTo>
                        <a:pt x="46" y="124"/>
                        <a:pt x="46" y="132"/>
                        <a:pt x="46" y="133"/>
                      </a:cubicBezTo>
                      <a:cubicBezTo>
                        <a:pt x="46" y="134"/>
                        <a:pt x="47" y="135"/>
                        <a:pt x="48" y="135"/>
                      </a:cubicBezTo>
                      <a:cubicBezTo>
                        <a:pt x="49" y="136"/>
                        <a:pt x="62" y="138"/>
                        <a:pt x="62" y="138"/>
                      </a:cubicBezTo>
                      <a:cubicBezTo>
                        <a:pt x="64" y="138"/>
                        <a:pt x="65" y="138"/>
                        <a:pt x="65" y="137"/>
                      </a:cubicBezTo>
                      <a:cubicBezTo>
                        <a:pt x="66" y="135"/>
                        <a:pt x="69" y="129"/>
                        <a:pt x="70" y="128"/>
                      </a:cubicBezTo>
                      <a:cubicBezTo>
                        <a:pt x="72" y="128"/>
                        <a:pt x="75" y="127"/>
                        <a:pt x="78" y="127"/>
                      </a:cubicBezTo>
                      <a:cubicBezTo>
                        <a:pt x="80" y="127"/>
                        <a:pt x="83" y="126"/>
                        <a:pt x="86" y="125"/>
                      </a:cubicBezTo>
                      <a:cubicBezTo>
                        <a:pt x="86" y="126"/>
                        <a:pt x="92" y="132"/>
                        <a:pt x="93" y="133"/>
                      </a:cubicBezTo>
                      <a:cubicBezTo>
                        <a:pt x="93" y="133"/>
                        <a:pt x="95" y="134"/>
                        <a:pt x="96" y="133"/>
                      </a:cubicBezTo>
                      <a:cubicBezTo>
                        <a:pt x="96" y="133"/>
                        <a:pt x="108" y="126"/>
                        <a:pt x="108" y="126"/>
                      </a:cubicBezTo>
                      <a:cubicBezTo>
                        <a:pt x="110" y="126"/>
                        <a:pt x="110" y="124"/>
                        <a:pt x="110" y="123"/>
                      </a:cubicBezTo>
                      <a:cubicBezTo>
                        <a:pt x="109" y="122"/>
                        <a:pt x="108" y="115"/>
                        <a:pt x="107" y="113"/>
                      </a:cubicBezTo>
                      <a:cubicBezTo>
                        <a:pt x="111" y="110"/>
                        <a:pt x="115" y="106"/>
                        <a:pt x="118" y="101"/>
                      </a:cubicBezTo>
                      <a:cubicBezTo>
                        <a:pt x="119" y="102"/>
                        <a:pt x="126" y="102"/>
                        <a:pt x="128" y="102"/>
                      </a:cubicBezTo>
                      <a:cubicBezTo>
                        <a:pt x="129" y="103"/>
                        <a:pt x="130" y="102"/>
                        <a:pt x="130" y="101"/>
                      </a:cubicBezTo>
                      <a:cubicBezTo>
                        <a:pt x="131" y="100"/>
                        <a:pt x="135" y="88"/>
                        <a:pt x="136" y="88"/>
                      </a:cubicBezTo>
                      <a:cubicBezTo>
                        <a:pt x="136" y="86"/>
                        <a:pt x="136" y="85"/>
                        <a:pt x="135" y="85"/>
                      </a:cubicBezTo>
                      <a:cubicBezTo>
                        <a:pt x="133" y="84"/>
                        <a:pt x="128" y="79"/>
                        <a:pt x="127" y="78"/>
                      </a:cubicBezTo>
                      <a:cubicBezTo>
                        <a:pt x="127" y="73"/>
                        <a:pt x="128" y="68"/>
                        <a:pt x="127" y="63"/>
                      </a:cubicBezTo>
                      <a:cubicBezTo>
                        <a:pt x="128" y="62"/>
                        <a:pt x="134" y="58"/>
                        <a:pt x="135" y="57"/>
                      </a:cubicBezTo>
                      <a:cubicBezTo>
                        <a:pt x="136" y="56"/>
                        <a:pt x="137" y="55"/>
                        <a:pt x="136" y="54"/>
                      </a:cubicBezTo>
                      <a:close/>
                      <a:moveTo>
                        <a:pt x="86" y="91"/>
                      </a:moveTo>
                      <a:cubicBezTo>
                        <a:pt x="74" y="101"/>
                        <a:pt x="57" y="99"/>
                        <a:pt x="47" y="87"/>
                      </a:cubicBezTo>
                      <a:cubicBezTo>
                        <a:pt x="37" y="75"/>
                        <a:pt x="39" y="57"/>
                        <a:pt x="51" y="47"/>
                      </a:cubicBezTo>
                      <a:cubicBezTo>
                        <a:pt x="63" y="38"/>
                        <a:pt x="81" y="40"/>
                        <a:pt x="91" y="52"/>
                      </a:cubicBezTo>
                      <a:cubicBezTo>
                        <a:pt x="100" y="64"/>
                        <a:pt x="99" y="81"/>
                        <a:pt x="86" y="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sp>
              <p:nvSpPr>
                <p:cNvPr id="267" name="Freeform 131"/>
                <p:cNvSpPr>
                  <a:spLocks noEditPoints="1"/>
                </p:cNvSpPr>
                <p:nvPr/>
              </p:nvSpPr>
              <p:spPr bwMode="auto">
                <a:xfrm>
                  <a:off x="7104063" y="3678230"/>
                  <a:ext cx="665162" cy="657225"/>
                </a:xfrm>
                <a:custGeom>
                  <a:avLst/>
                  <a:gdLst/>
                  <a:ahLst/>
                  <a:cxnLst>
                    <a:cxn ang="0">
                      <a:pos x="259" y="120"/>
                    </a:cxn>
                    <a:cxn ang="0">
                      <a:pos x="254" y="93"/>
                    </a:cxn>
                    <a:cxn ang="0">
                      <a:pos x="250" y="89"/>
                    </a:cxn>
                    <a:cxn ang="0">
                      <a:pos x="231" y="87"/>
                    </a:cxn>
                    <a:cxn ang="0">
                      <a:pos x="216" y="62"/>
                    </a:cxn>
                    <a:cxn ang="0">
                      <a:pos x="224" y="44"/>
                    </a:cxn>
                    <a:cxn ang="0">
                      <a:pos x="222" y="39"/>
                    </a:cxn>
                    <a:cxn ang="0">
                      <a:pos x="202" y="22"/>
                    </a:cxn>
                    <a:cxn ang="0">
                      <a:pos x="196" y="21"/>
                    </a:cxn>
                    <a:cxn ang="0">
                      <a:pos x="180" y="32"/>
                    </a:cxn>
                    <a:cxn ang="0">
                      <a:pos x="152" y="22"/>
                    </a:cxn>
                    <a:cxn ang="0">
                      <a:pos x="147" y="4"/>
                    </a:cxn>
                    <a:cxn ang="0">
                      <a:pos x="143" y="0"/>
                    </a:cxn>
                    <a:cxn ang="0">
                      <a:pos x="116" y="0"/>
                    </a:cxn>
                    <a:cxn ang="0">
                      <a:pos x="111" y="4"/>
                    </a:cxn>
                    <a:cxn ang="0">
                      <a:pos x="106" y="22"/>
                    </a:cxn>
                    <a:cxn ang="0">
                      <a:pos x="78" y="32"/>
                    </a:cxn>
                    <a:cxn ang="0">
                      <a:pos x="62" y="22"/>
                    </a:cxn>
                    <a:cxn ang="0">
                      <a:pos x="56" y="22"/>
                    </a:cxn>
                    <a:cxn ang="0">
                      <a:pos x="36" y="39"/>
                    </a:cxn>
                    <a:cxn ang="0">
                      <a:pos x="35" y="45"/>
                    </a:cxn>
                    <a:cxn ang="0">
                      <a:pos x="43" y="62"/>
                    </a:cxn>
                    <a:cxn ang="0">
                      <a:pos x="28" y="88"/>
                    </a:cxn>
                    <a:cxn ang="0">
                      <a:pos x="9" y="90"/>
                    </a:cxn>
                    <a:cxn ang="0">
                      <a:pos x="5" y="94"/>
                    </a:cxn>
                    <a:cxn ang="0">
                      <a:pos x="0" y="120"/>
                    </a:cxn>
                    <a:cxn ang="0">
                      <a:pos x="3" y="126"/>
                    </a:cxn>
                    <a:cxn ang="0">
                      <a:pos x="20" y="134"/>
                    </a:cxn>
                    <a:cxn ang="0">
                      <a:pos x="25" y="163"/>
                    </a:cxn>
                    <a:cxn ang="0">
                      <a:pos x="12" y="177"/>
                    </a:cxn>
                    <a:cxn ang="0">
                      <a:pos x="11" y="183"/>
                    </a:cxn>
                    <a:cxn ang="0">
                      <a:pos x="25" y="206"/>
                    </a:cxn>
                    <a:cxn ang="0">
                      <a:pos x="30" y="208"/>
                    </a:cxn>
                    <a:cxn ang="0">
                      <a:pos x="49" y="203"/>
                    </a:cxn>
                    <a:cxn ang="0">
                      <a:pos x="71" y="222"/>
                    </a:cxn>
                    <a:cxn ang="0">
                      <a:pos x="70" y="241"/>
                    </a:cxn>
                    <a:cxn ang="0">
                      <a:pos x="73" y="246"/>
                    </a:cxn>
                    <a:cxn ang="0">
                      <a:pos x="98" y="255"/>
                    </a:cxn>
                    <a:cxn ang="0">
                      <a:pos x="104" y="254"/>
                    </a:cxn>
                    <a:cxn ang="0">
                      <a:pos x="115" y="238"/>
                    </a:cxn>
                    <a:cxn ang="0">
                      <a:pos x="130" y="239"/>
                    </a:cxn>
                    <a:cxn ang="0">
                      <a:pos x="145" y="238"/>
                    </a:cxn>
                    <a:cxn ang="0">
                      <a:pos x="156" y="253"/>
                    </a:cxn>
                    <a:cxn ang="0">
                      <a:pos x="161" y="255"/>
                    </a:cxn>
                    <a:cxn ang="0">
                      <a:pos x="187" y="246"/>
                    </a:cxn>
                    <a:cxn ang="0">
                      <a:pos x="190" y="241"/>
                    </a:cxn>
                    <a:cxn ang="0">
                      <a:pos x="188" y="222"/>
                    </a:cxn>
                    <a:cxn ang="0">
                      <a:pos x="211" y="203"/>
                    </a:cxn>
                    <a:cxn ang="0">
                      <a:pos x="230" y="207"/>
                    </a:cxn>
                    <a:cxn ang="0">
                      <a:pos x="235" y="205"/>
                    </a:cxn>
                    <a:cxn ang="0">
                      <a:pos x="248" y="182"/>
                    </a:cxn>
                    <a:cxn ang="0">
                      <a:pos x="248" y="176"/>
                    </a:cxn>
                    <a:cxn ang="0">
                      <a:pos x="234" y="162"/>
                    </a:cxn>
                    <a:cxn ang="0">
                      <a:pos x="239" y="133"/>
                    </a:cxn>
                    <a:cxn ang="0">
                      <a:pos x="256" y="125"/>
                    </a:cxn>
                    <a:cxn ang="0">
                      <a:pos x="259" y="120"/>
                    </a:cxn>
                    <a:cxn ang="0">
                      <a:pos x="165" y="190"/>
                    </a:cxn>
                    <a:cxn ang="0">
                      <a:pos x="69" y="165"/>
                    </a:cxn>
                    <a:cxn ang="0">
                      <a:pos x="94" y="69"/>
                    </a:cxn>
                    <a:cxn ang="0">
                      <a:pos x="190" y="94"/>
                    </a:cxn>
                    <a:cxn ang="0">
                      <a:pos x="165" y="190"/>
                    </a:cxn>
                  </a:cxnLst>
                  <a:rect l="0" t="0" r="r" b="b"/>
                  <a:pathLst>
                    <a:path w="259" h="256">
                      <a:moveTo>
                        <a:pt x="259" y="120"/>
                      </a:moveTo>
                      <a:cubicBezTo>
                        <a:pt x="259" y="118"/>
                        <a:pt x="254" y="94"/>
                        <a:pt x="254" y="93"/>
                      </a:cubicBezTo>
                      <a:cubicBezTo>
                        <a:pt x="254" y="91"/>
                        <a:pt x="252" y="89"/>
                        <a:pt x="250" y="89"/>
                      </a:cubicBezTo>
                      <a:cubicBezTo>
                        <a:pt x="247" y="89"/>
                        <a:pt x="233" y="88"/>
                        <a:pt x="231" y="87"/>
                      </a:cubicBezTo>
                      <a:cubicBezTo>
                        <a:pt x="227" y="78"/>
                        <a:pt x="222" y="70"/>
                        <a:pt x="216" y="62"/>
                      </a:cubicBezTo>
                      <a:cubicBezTo>
                        <a:pt x="217" y="60"/>
                        <a:pt x="223" y="47"/>
                        <a:pt x="224" y="44"/>
                      </a:cubicBezTo>
                      <a:cubicBezTo>
                        <a:pt x="225" y="42"/>
                        <a:pt x="224" y="40"/>
                        <a:pt x="222" y="39"/>
                      </a:cubicBezTo>
                      <a:cubicBezTo>
                        <a:pt x="222" y="38"/>
                        <a:pt x="203" y="22"/>
                        <a:pt x="202" y="22"/>
                      </a:cubicBezTo>
                      <a:cubicBezTo>
                        <a:pt x="200" y="20"/>
                        <a:pt x="198" y="20"/>
                        <a:pt x="196" y="21"/>
                      </a:cubicBezTo>
                      <a:cubicBezTo>
                        <a:pt x="194" y="23"/>
                        <a:pt x="182" y="31"/>
                        <a:pt x="180" y="32"/>
                      </a:cubicBezTo>
                      <a:cubicBezTo>
                        <a:pt x="172" y="27"/>
                        <a:pt x="162" y="24"/>
                        <a:pt x="152" y="22"/>
                      </a:cubicBezTo>
                      <a:cubicBezTo>
                        <a:pt x="152" y="20"/>
                        <a:pt x="148" y="6"/>
                        <a:pt x="147" y="4"/>
                      </a:cubicBezTo>
                      <a:cubicBezTo>
                        <a:pt x="147" y="2"/>
                        <a:pt x="145" y="0"/>
                        <a:pt x="143" y="0"/>
                      </a:cubicBezTo>
                      <a:cubicBezTo>
                        <a:pt x="116" y="0"/>
                        <a:pt x="116" y="0"/>
                        <a:pt x="116" y="0"/>
                      </a:cubicBezTo>
                      <a:cubicBezTo>
                        <a:pt x="113" y="0"/>
                        <a:pt x="112" y="2"/>
                        <a:pt x="111" y="4"/>
                      </a:cubicBezTo>
                      <a:cubicBezTo>
                        <a:pt x="110" y="7"/>
                        <a:pt x="107" y="20"/>
                        <a:pt x="106" y="22"/>
                      </a:cubicBezTo>
                      <a:cubicBezTo>
                        <a:pt x="96" y="24"/>
                        <a:pt x="87" y="28"/>
                        <a:pt x="78" y="32"/>
                      </a:cubicBezTo>
                      <a:cubicBezTo>
                        <a:pt x="76" y="31"/>
                        <a:pt x="65" y="23"/>
                        <a:pt x="62" y="22"/>
                      </a:cubicBezTo>
                      <a:cubicBezTo>
                        <a:pt x="61" y="21"/>
                        <a:pt x="58" y="20"/>
                        <a:pt x="56" y="22"/>
                      </a:cubicBezTo>
                      <a:cubicBezTo>
                        <a:pt x="56" y="23"/>
                        <a:pt x="37" y="38"/>
                        <a:pt x="36" y="39"/>
                      </a:cubicBezTo>
                      <a:cubicBezTo>
                        <a:pt x="34" y="41"/>
                        <a:pt x="34" y="43"/>
                        <a:pt x="35" y="45"/>
                      </a:cubicBezTo>
                      <a:cubicBezTo>
                        <a:pt x="36" y="48"/>
                        <a:pt x="42" y="60"/>
                        <a:pt x="43" y="62"/>
                      </a:cubicBezTo>
                      <a:cubicBezTo>
                        <a:pt x="37" y="70"/>
                        <a:pt x="32" y="79"/>
                        <a:pt x="28" y="88"/>
                      </a:cubicBezTo>
                      <a:cubicBezTo>
                        <a:pt x="25" y="88"/>
                        <a:pt x="12" y="90"/>
                        <a:pt x="9" y="90"/>
                      </a:cubicBezTo>
                      <a:cubicBezTo>
                        <a:pt x="7" y="90"/>
                        <a:pt x="5" y="91"/>
                        <a:pt x="5" y="94"/>
                      </a:cubicBezTo>
                      <a:cubicBezTo>
                        <a:pt x="4" y="95"/>
                        <a:pt x="0" y="119"/>
                        <a:pt x="0" y="120"/>
                      </a:cubicBezTo>
                      <a:cubicBezTo>
                        <a:pt x="0" y="123"/>
                        <a:pt x="1" y="125"/>
                        <a:pt x="3" y="126"/>
                      </a:cubicBezTo>
                      <a:cubicBezTo>
                        <a:pt x="6" y="127"/>
                        <a:pt x="18" y="133"/>
                        <a:pt x="20" y="134"/>
                      </a:cubicBezTo>
                      <a:cubicBezTo>
                        <a:pt x="20" y="144"/>
                        <a:pt x="22" y="154"/>
                        <a:pt x="25" y="163"/>
                      </a:cubicBezTo>
                      <a:cubicBezTo>
                        <a:pt x="24" y="165"/>
                        <a:pt x="14" y="175"/>
                        <a:pt x="12" y="177"/>
                      </a:cubicBezTo>
                      <a:cubicBezTo>
                        <a:pt x="10" y="178"/>
                        <a:pt x="10" y="180"/>
                        <a:pt x="11" y="183"/>
                      </a:cubicBezTo>
                      <a:cubicBezTo>
                        <a:pt x="12" y="184"/>
                        <a:pt x="24" y="205"/>
                        <a:pt x="25" y="206"/>
                      </a:cubicBezTo>
                      <a:cubicBezTo>
                        <a:pt x="26" y="208"/>
                        <a:pt x="28" y="208"/>
                        <a:pt x="30" y="208"/>
                      </a:cubicBezTo>
                      <a:cubicBezTo>
                        <a:pt x="33" y="207"/>
                        <a:pt x="46" y="204"/>
                        <a:pt x="49" y="203"/>
                      </a:cubicBezTo>
                      <a:cubicBezTo>
                        <a:pt x="55" y="210"/>
                        <a:pt x="63" y="217"/>
                        <a:pt x="71" y="222"/>
                      </a:cubicBezTo>
                      <a:cubicBezTo>
                        <a:pt x="71" y="224"/>
                        <a:pt x="70" y="238"/>
                        <a:pt x="70" y="241"/>
                      </a:cubicBezTo>
                      <a:cubicBezTo>
                        <a:pt x="70" y="243"/>
                        <a:pt x="71" y="245"/>
                        <a:pt x="73" y="246"/>
                      </a:cubicBezTo>
                      <a:cubicBezTo>
                        <a:pt x="74" y="247"/>
                        <a:pt x="97" y="255"/>
                        <a:pt x="98" y="255"/>
                      </a:cubicBezTo>
                      <a:cubicBezTo>
                        <a:pt x="101" y="256"/>
                        <a:pt x="103" y="255"/>
                        <a:pt x="104" y="254"/>
                      </a:cubicBezTo>
                      <a:cubicBezTo>
                        <a:pt x="106" y="251"/>
                        <a:pt x="114" y="240"/>
                        <a:pt x="115" y="238"/>
                      </a:cubicBezTo>
                      <a:cubicBezTo>
                        <a:pt x="120" y="239"/>
                        <a:pt x="125" y="239"/>
                        <a:pt x="130" y="239"/>
                      </a:cubicBezTo>
                      <a:cubicBezTo>
                        <a:pt x="135" y="239"/>
                        <a:pt x="140" y="239"/>
                        <a:pt x="145" y="238"/>
                      </a:cubicBezTo>
                      <a:cubicBezTo>
                        <a:pt x="146" y="240"/>
                        <a:pt x="154" y="251"/>
                        <a:pt x="156" y="253"/>
                      </a:cubicBezTo>
                      <a:cubicBezTo>
                        <a:pt x="157" y="255"/>
                        <a:pt x="159" y="256"/>
                        <a:pt x="161" y="255"/>
                      </a:cubicBezTo>
                      <a:cubicBezTo>
                        <a:pt x="163" y="255"/>
                        <a:pt x="186" y="246"/>
                        <a:pt x="187" y="246"/>
                      </a:cubicBezTo>
                      <a:cubicBezTo>
                        <a:pt x="189" y="245"/>
                        <a:pt x="190" y="243"/>
                        <a:pt x="190" y="241"/>
                      </a:cubicBezTo>
                      <a:cubicBezTo>
                        <a:pt x="190" y="238"/>
                        <a:pt x="188" y="224"/>
                        <a:pt x="188" y="222"/>
                      </a:cubicBezTo>
                      <a:cubicBezTo>
                        <a:pt x="197" y="216"/>
                        <a:pt x="204" y="210"/>
                        <a:pt x="211" y="203"/>
                      </a:cubicBezTo>
                      <a:cubicBezTo>
                        <a:pt x="213" y="203"/>
                        <a:pt x="227" y="207"/>
                        <a:pt x="230" y="207"/>
                      </a:cubicBezTo>
                      <a:cubicBezTo>
                        <a:pt x="231" y="208"/>
                        <a:pt x="234" y="207"/>
                        <a:pt x="235" y="205"/>
                      </a:cubicBezTo>
                      <a:cubicBezTo>
                        <a:pt x="235" y="204"/>
                        <a:pt x="248" y="183"/>
                        <a:pt x="248" y="182"/>
                      </a:cubicBezTo>
                      <a:cubicBezTo>
                        <a:pt x="249" y="180"/>
                        <a:pt x="249" y="178"/>
                        <a:pt x="248" y="176"/>
                      </a:cubicBezTo>
                      <a:cubicBezTo>
                        <a:pt x="245" y="174"/>
                        <a:pt x="236" y="164"/>
                        <a:pt x="234" y="162"/>
                      </a:cubicBezTo>
                      <a:cubicBezTo>
                        <a:pt x="237" y="153"/>
                        <a:pt x="239" y="143"/>
                        <a:pt x="239" y="133"/>
                      </a:cubicBezTo>
                      <a:cubicBezTo>
                        <a:pt x="241" y="132"/>
                        <a:pt x="254" y="126"/>
                        <a:pt x="256" y="125"/>
                      </a:cubicBezTo>
                      <a:cubicBezTo>
                        <a:pt x="258" y="124"/>
                        <a:pt x="259" y="122"/>
                        <a:pt x="259" y="120"/>
                      </a:cubicBezTo>
                      <a:close/>
                      <a:moveTo>
                        <a:pt x="165" y="190"/>
                      </a:moveTo>
                      <a:cubicBezTo>
                        <a:pt x="131" y="209"/>
                        <a:pt x="88" y="198"/>
                        <a:pt x="69" y="165"/>
                      </a:cubicBezTo>
                      <a:cubicBezTo>
                        <a:pt x="50" y="131"/>
                        <a:pt x="61" y="88"/>
                        <a:pt x="94" y="69"/>
                      </a:cubicBezTo>
                      <a:cubicBezTo>
                        <a:pt x="128" y="49"/>
                        <a:pt x="171" y="60"/>
                        <a:pt x="190" y="94"/>
                      </a:cubicBezTo>
                      <a:cubicBezTo>
                        <a:pt x="210" y="127"/>
                        <a:pt x="198" y="170"/>
                        <a:pt x="165" y="19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a:solidFill>
                      <a:srgbClr val="0096D6"/>
                    </a:solidFill>
                    <a:latin typeface="Arial"/>
                  </a:endParaRPr>
                </a:p>
              </p:txBody>
            </p:sp>
          </p:grpSp>
          <p:sp>
            <p:nvSpPr>
              <p:cNvPr id="264" name="Freeform 132"/>
              <p:cNvSpPr>
                <a:spLocks/>
              </p:cNvSpPr>
              <p:nvPr/>
            </p:nvSpPr>
            <p:spPr bwMode="auto">
              <a:xfrm>
                <a:off x="7170738" y="3767130"/>
                <a:ext cx="495300" cy="468313"/>
              </a:xfrm>
              <a:custGeom>
                <a:avLst/>
                <a:gdLst/>
                <a:ahLst/>
                <a:cxnLst>
                  <a:cxn ang="0">
                    <a:pos x="139" y="98"/>
                  </a:cxn>
                  <a:cxn ang="0">
                    <a:pos x="136" y="76"/>
                  </a:cxn>
                  <a:cxn ang="0">
                    <a:pos x="177" y="36"/>
                  </a:cxn>
                  <a:cxn ang="0">
                    <a:pos x="161" y="18"/>
                  </a:cxn>
                  <a:cxn ang="0">
                    <a:pos x="121" y="61"/>
                  </a:cxn>
                  <a:cxn ang="0">
                    <a:pos x="99" y="58"/>
                  </a:cxn>
                  <a:cxn ang="0">
                    <a:pos x="70" y="0"/>
                  </a:cxn>
                  <a:cxn ang="0">
                    <a:pos x="51" y="14"/>
                  </a:cxn>
                  <a:cxn ang="0">
                    <a:pos x="80" y="67"/>
                  </a:cxn>
                  <a:cxn ang="0">
                    <a:pos x="70" y="87"/>
                  </a:cxn>
                  <a:cxn ang="0">
                    <a:pos x="1" y="97"/>
                  </a:cxn>
                  <a:cxn ang="0">
                    <a:pos x="2" y="121"/>
                  </a:cxn>
                  <a:cxn ang="0">
                    <a:pos x="73" y="108"/>
                  </a:cxn>
                  <a:cxn ang="0">
                    <a:pos x="89" y="124"/>
                  </a:cxn>
                  <a:cxn ang="0">
                    <a:pos x="79" y="182"/>
                  </a:cxn>
                  <a:cxn ang="0">
                    <a:pos x="103" y="181"/>
                  </a:cxn>
                  <a:cxn ang="0">
                    <a:pos x="110" y="127"/>
                  </a:cxn>
                  <a:cxn ang="0">
                    <a:pos x="130" y="117"/>
                  </a:cxn>
                  <a:cxn ang="0">
                    <a:pos x="180" y="143"/>
                  </a:cxn>
                  <a:cxn ang="0">
                    <a:pos x="193" y="123"/>
                  </a:cxn>
                  <a:cxn ang="0">
                    <a:pos x="139" y="98"/>
                  </a:cxn>
                </a:cxnLst>
                <a:rect l="0" t="0" r="r" b="b"/>
                <a:pathLst>
                  <a:path w="193" h="182">
                    <a:moveTo>
                      <a:pt x="139" y="98"/>
                    </a:moveTo>
                    <a:cubicBezTo>
                      <a:pt x="128" y="93"/>
                      <a:pt x="127" y="85"/>
                      <a:pt x="136" y="76"/>
                    </a:cubicBezTo>
                    <a:cubicBezTo>
                      <a:pt x="141" y="71"/>
                      <a:pt x="161" y="51"/>
                      <a:pt x="177" y="36"/>
                    </a:cubicBezTo>
                    <a:cubicBezTo>
                      <a:pt x="172" y="30"/>
                      <a:pt x="167" y="24"/>
                      <a:pt x="161" y="18"/>
                    </a:cubicBezTo>
                    <a:cubicBezTo>
                      <a:pt x="146" y="35"/>
                      <a:pt x="126" y="56"/>
                      <a:pt x="121" y="61"/>
                    </a:cubicBezTo>
                    <a:cubicBezTo>
                      <a:pt x="112" y="70"/>
                      <a:pt x="104" y="69"/>
                      <a:pt x="99" y="58"/>
                    </a:cubicBezTo>
                    <a:cubicBezTo>
                      <a:pt x="95" y="50"/>
                      <a:pt x="80" y="20"/>
                      <a:pt x="70" y="0"/>
                    </a:cubicBezTo>
                    <a:cubicBezTo>
                      <a:pt x="63" y="4"/>
                      <a:pt x="57" y="9"/>
                      <a:pt x="51" y="14"/>
                    </a:cubicBezTo>
                    <a:cubicBezTo>
                      <a:pt x="62" y="34"/>
                      <a:pt x="76" y="60"/>
                      <a:pt x="80" y="67"/>
                    </a:cubicBezTo>
                    <a:cubicBezTo>
                      <a:pt x="86" y="78"/>
                      <a:pt x="82" y="85"/>
                      <a:pt x="70" y="87"/>
                    </a:cubicBezTo>
                    <a:cubicBezTo>
                      <a:pt x="61" y="89"/>
                      <a:pt x="23" y="94"/>
                      <a:pt x="1" y="97"/>
                    </a:cubicBezTo>
                    <a:cubicBezTo>
                      <a:pt x="0" y="105"/>
                      <a:pt x="0" y="113"/>
                      <a:pt x="2" y="121"/>
                    </a:cubicBezTo>
                    <a:cubicBezTo>
                      <a:pt x="23" y="117"/>
                      <a:pt x="64" y="109"/>
                      <a:pt x="73" y="108"/>
                    </a:cubicBezTo>
                    <a:cubicBezTo>
                      <a:pt x="85" y="106"/>
                      <a:pt x="91" y="111"/>
                      <a:pt x="89" y="124"/>
                    </a:cubicBezTo>
                    <a:cubicBezTo>
                      <a:pt x="88" y="131"/>
                      <a:pt x="83" y="160"/>
                      <a:pt x="79" y="182"/>
                    </a:cubicBezTo>
                    <a:cubicBezTo>
                      <a:pt x="87" y="182"/>
                      <a:pt x="95" y="182"/>
                      <a:pt x="103" y="181"/>
                    </a:cubicBezTo>
                    <a:cubicBezTo>
                      <a:pt x="106" y="159"/>
                      <a:pt x="109" y="134"/>
                      <a:pt x="110" y="127"/>
                    </a:cubicBezTo>
                    <a:cubicBezTo>
                      <a:pt x="111" y="115"/>
                      <a:pt x="119" y="111"/>
                      <a:pt x="130" y="117"/>
                    </a:cubicBezTo>
                    <a:cubicBezTo>
                      <a:pt x="136" y="120"/>
                      <a:pt x="161" y="133"/>
                      <a:pt x="180" y="143"/>
                    </a:cubicBezTo>
                    <a:cubicBezTo>
                      <a:pt x="186" y="137"/>
                      <a:pt x="190" y="130"/>
                      <a:pt x="193" y="123"/>
                    </a:cubicBezTo>
                    <a:cubicBezTo>
                      <a:pt x="172" y="114"/>
                      <a:pt x="146" y="101"/>
                      <a:pt x="139"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0096D6"/>
                  </a:solidFill>
                  <a:latin typeface="Arial"/>
                </a:endParaRPr>
              </a:p>
            </p:txBody>
          </p:sp>
        </p:grpSp>
      </p:grpSp>
      <p:cxnSp>
        <p:nvCxnSpPr>
          <p:cNvPr id="30" name="Straight Connector 29"/>
          <p:cNvCxnSpPr/>
          <p:nvPr/>
        </p:nvCxnSpPr>
        <p:spPr>
          <a:xfrm>
            <a:off x="3609975" y="3581401"/>
            <a:ext cx="0" cy="276225"/>
          </a:xfrm>
          <a:prstGeom prst="line">
            <a:avLst/>
          </a:prstGeom>
          <a:ln w="25400">
            <a:solidFill>
              <a:schemeClr val="bg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2" name="Rounded Rectangle 101"/>
          <p:cNvSpPr/>
          <p:nvPr/>
        </p:nvSpPr>
        <p:spPr>
          <a:xfrm>
            <a:off x="318656" y="4568634"/>
            <a:ext cx="8291945" cy="308166"/>
          </a:xfrm>
          <a:prstGeom prst="roundRect">
            <a:avLst/>
          </a:prstGeom>
          <a:ln/>
        </p:spPr>
        <p:style>
          <a:lnRef idx="1">
            <a:schemeClr val="accent6"/>
          </a:lnRef>
          <a:fillRef idx="2">
            <a:schemeClr val="accent6"/>
          </a:fillRef>
          <a:effectRef idx="1">
            <a:schemeClr val="accent6"/>
          </a:effectRef>
          <a:fontRef idx="minor">
            <a:schemeClr val="dk1"/>
          </a:fontRef>
        </p:style>
        <p:txBody>
          <a:bodyPr lIns="91431" tIns="45716" rIns="91431" bIns="45716" rtlCol="0" anchor="ctr"/>
          <a:lstStyle/>
          <a:p>
            <a:pPr algn="ctr" fontAlgn="auto">
              <a:spcBef>
                <a:spcPts val="0"/>
              </a:spcBef>
              <a:spcAft>
                <a:spcPts val="0"/>
              </a:spcAft>
            </a:pPr>
            <a:r>
              <a:rPr lang="en-US" sz="1400" b="1" dirty="0">
                <a:solidFill>
                  <a:srgbClr val="0096D6">
                    <a:lumMod val="50000"/>
                  </a:srgbClr>
                </a:solidFill>
              </a:rPr>
              <a:t>CONSISTENCY:  Policy, Features, Security, Scale, Management</a:t>
            </a:r>
          </a:p>
        </p:txBody>
      </p:sp>
      <p:sp>
        <p:nvSpPr>
          <p:cNvPr id="104" name="Rounded Rectangle 103"/>
          <p:cNvSpPr/>
          <p:nvPr/>
        </p:nvSpPr>
        <p:spPr>
          <a:xfrm>
            <a:off x="304800" y="5105917"/>
            <a:ext cx="8305800" cy="368300"/>
          </a:xfrm>
          <a:prstGeom prst="round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smtClean="0"/>
          </a:p>
        </p:txBody>
      </p:sp>
      <p:sp>
        <p:nvSpPr>
          <p:cNvPr id="105" name="Rounded Rectangle 104"/>
          <p:cNvSpPr/>
          <p:nvPr/>
        </p:nvSpPr>
        <p:spPr>
          <a:xfrm>
            <a:off x="304800" y="5521584"/>
            <a:ext cx="8305800" cy="368300"/>
          </a:xfrm>
          <a:prstGeom prst="round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smtClean="0"/>
          </a:p>
        </p:txBody>
      </p:sp>
      <p:sp>
        <p:nvSpPr>
          <p:cNvPr id="106" name="Rounded Rectangle 105"/>
          <p:cNvSpPr/>
          <p:nvPr/>
        </p:nvSpPr>
        <p:spPr>
          <a:xfrm>
            <a:off x="292100" y="5967115"/>
            <a:ext cx="8305800" cy="368300"/>
          </a:xfrm>
          <a:prstGeom prst="round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dirty="0" smtClean="0"/>
          </a:p>
        </p:txBody>
      </p:sp>
      <p:sp>
        <p:nvSpPr>
          <p:cNvPr id="107" name="Rectangle 106"/>
          <p:cNvSpPr/>
          <p:nvPr/>
        </p:nvSpPr>
        <p:spPr>
          <a:xfrm>
            <a:off x="4270375" y="5105400"/>
            <a:ext cx="2548775" cy="369324"/>
          </a:xfrm>
          <a:prstGeom prst="rect">
            <a:avLst/>
          </a:prstGeom>
        </p:spPr>
        <p:txBody>
          <a:bodyPr wrap="square" lIns="91431" tIns="45716" rIns="91431" bIns="45716">
            <a:spAutoFit/>
          </a:bodyPr>
          <a:lstStyle/>
          <a:p>
            <a:pPr lvl="0"/>
            <a:r>
              <a:rPr lang="en-US" dirty="0" smtClean="0">
                <a:solidFill>
                  <a:srgbClr val="FFFF00"/>
                </a:solidFill>
              </a:rPr>
              <a:t>Nexus</a:t>
            </a:r>
            <a:r>
              <a:rPr lang="en-US" dirty="0" smtClean="0">
                <a:solidFill>
                  <a:srgbClr val="FFFFFF"/>
                </a:solidFill>
              </a:rPr>
              <a:t> </a:t>
            </a:r>
            <a:r>
              <a:rPr lang="en-US" dirty="0" err="1" smtClean="0">
                <a:solidFill>
                  <a:srgbClr val="FFFFFF"/>
                </a:solidFill>
              </a:rPr>
              <a:t>1000V</a:t>
            </a:r>
            <a:r>
              <a:rPr lang="en-US" dirty="0" smtClean="0">
                <a:solidFill>
                  <a:srgbClr val="FFFFFF"/>
                </a:solidFill>
              </a:rPr>
              <a:t>, </a:t>
            </a:r>
            <a:r>
              <a:rPr lang="en-US" dirty="0" err="1" smtClean="0">
                <a:solidFill>
                  <a:srgbClr val="FFFFFF"/>
                </a:solidFill>
              </a:rPr>
              <a:t>VM-FEX</a:t>
            </a:r>
            <a:endParaRPr lang="en-US" dirty="0" smtClean="0">
              <a:solidFill>
                <a:srgbClr val="FFFFFF"/>
              </a:solidFill>
            </a:endParaRPr>
          </a:p>
        </p:txBody>
      </p:sp>
      <p:sp>
        <p:nvSpPr>
          <p:cNvPr id="108" name="Rectangle 107"/>
          <p:cNvSpPr/>
          <p:nvPr/>
        </p:nvSpPr>
        <p:spPr>
          <a:xfrm>
            <a:off x="4270376" y="5521067"/>
            <a:ext cx="4721225" cy="369324"/>
          </a:xfrm>
          <a:prstGeom prst="rect">
            <a:avLst/>
          </a:prstGeom>
        </p:spPr>
        <p:txBody>
          <a:bodyPr wrap="square" lIns="91431" tIns="45716" rIns="91431" bIns="45716">
            <a:spAutoFit/>
          </a:bodyPr>
          <a:lstStyle/>
          <a:p>
            <a:pPr lvl="0"/>
            <a:r>
              <a:rPr lang="en-US" dirty="0" err="1">
                <a:solidFill>
                  <a:srgbClr val="FFFF00"/>
                </a:solidFill>
              </a:rPr>
              <a:t>v</a:t>
            </a:r>
            <a:r>
              <a:rPr lang="en-US" dirty="0" err="1" smtClean="0">
                <a:solidFill>
                  <a:srgbClr val="FFFF00"/>
                </a:solidFill>
              </a:rPr>
              <a:t>WAAS</a:t>
            </a:r>
            <a:r>
              <a:rPr lang="en-US" dirty="0" smtClean="0">
                <a:solidFill>
                  <a:srgbClr val="FFFFFF"/>
                </a:solidFill>
              </a:rPr>
              <a:t>, </a:t>
            </a:r>
            <a:r>
              <a:rPr lang="en-US" dirty="0" err="1" smtClean="0">
                <a:solidFill>
                  <a:srgbClr val="FFFFFF"/>
                </a:solidFill>
              </a:rPr>
              <a:t>VSG</a:t>
            </a:r>
            <a:r>
              <a:rPr lang="en-US" dirty="0" smtClean="0">
                <a:solidFill>
                  <a:srgbClr val="FFFFFF"/>
                </a:solidFill>
              </a:rPr>
              <a:t>*, </a:t>
            </a:r>
            <a:r>
              <a:rPr lang="en-US" dirty="0" err="1" smtClean="0">
                <a:solidFill>
                  <a:srgbClr val="FFFF00"/>
                </a:solidFill>
              </a:rPr>
              <a:t>ASA</a:t>
            </a:r>
            <a:r>
              <a:rPr lang="en-US" dirty="0" smtClean="0">
                <a:solidFill>
                  <a:srgbClr val="FFFF00"/>
                </a:solidFill>
              </a:rPr>
              <a:t> 1000V</a:t>
            </a:r>
          </a:p>
        </p:txBody>
      </p:sp>
      <p:sp>
        <p:nvSpPr>
          <p:cNvPr id="109" name="Rectangle 108"/>
          <p:cNvSpPr/>
          <p:nvPr/>
        </p:nvSpPr>
        <p:spPr>
          <a:xfrm>
            <a:off x="4270374" y="5966599"/>
            <a:ext cx="4327525" cy="369324"/>
          </a:xfrm>
          <a:prstGeom prst="rect">
            <a:avLst/>
          </a:prstGeom>
        </p:spPr>
        <p:txBody>
          <a:bodyPr wrap="square" lIns="91431" tIns="45716" rIns="91431" bIns="45716">
            <a:spAutoFit/>
          </a:bodyPr>
          <a:lstStyle/>
          <a:p>
            <a:pPr lvl="0"/>
            <a:r>
              <a:rPr lang="en-US" dirty="0" smtClean="0">
                <a:solidFill>
                  <a:srgbClr val="FFFF00"/>
                </a:solidFill>
              </a:rPr>
              <a:t>UCS**</a:t>
            </a:r>
            <a:r>
              <a:rPr lang="en-US" dirty="0" smtClean="0">
                <a:solidFill>
                  <a:srgbClr val="FFFFFF"/>
                </a:solidFill>
              </a:rPr>
              <a:t> for Virtualized Workloads</a:t>
            </a:r>
          </a:p>
        </p:txBody>
      </p:sp>
      <p:sp>
        <p:nvSpPr>
          <p:cNvPr id="110" name="Rectangle 109"/>
          <p:cNvSpPr/>
          <p:nvPr/>
        </p:nvSpPr>
        <p:spPr>
          <a:xfrm>
            <a:off x="328348" y="5105400"/>
            <a:ext cx="2223687" cy="369324"/>
          </a:xfrm>
          <a:prstGeom prst="rect">
            <a:avLst/>
          </a:prstGeom>
        </p:spPr>
        <p:txBody>
          <a:bodyPr wrap="square" lIns="91431" tIns="45716" rIns="91431" bIns="45716">
            <a:spAutoFit/>
          </a:bodyPr>
          <a:lstStyle/>
          <a:p>
            <a:pPr lvl="0"/>
            <a:r>
              <a:rPr lang="en-US" dirty="0" smtClean="0">
                <a:solidFill>
                  <a:srgbClr val="FFFF00"/>
                </a:solidFill>
              </a:rPr>
              <a:t>Nexus</a:t>
            </a:r>
            <a:r>
              <a:rPr lang="en-US" dirty="0" smtClean="0">
                <a:solidFill>
                  <a:srgbClr val="FFFFFF"/>
                </a:solidFill>
              </a:rPr>
              <a:t> </a:t>
            </a:r>
            <a:r>
              <a:rPr lang="en-US" dirty="0" err="1" smtClean="0">
                <a:solidFill>
                  <a:srgbClr val="FFFFFF"/>
                </a:solidFill>
              </a:rPr>
              <a:t>7K</a:t>
            </a:r>
            <a:r>
              <a:rPr lang="en-US" dirty="0" smtClean="0">
                <a:solidFill>
                  <a:srgbClr val="FFFFFF"/>
                </a:solidFill>
              </a:rPr>
              <a:t>/</a:t>
            </a:r>
            <a:r>
              <a:rPr lang="en-US" dirty="0" err="1" smtClean="0">
                <a:solidFill>
                  <a:srgbClr val="FFFFFF"/>
                </a:solidFill>
              </a:rPr>
              <a:t>5K</a:t>
            </a:r>
            <a:r>
              <a:rPr lang="en-US" dirty="0" smtClean="0">
                <a:solidFill>
                  <a:srgbClr val="FFFFFF"/>
                </a:solidFill>
              </a:rPr>
              <a:t>/</a:t>
            </a:r>
            <a:r>
              <a:rPr lang="en-US" dirty="0" err="1" smtClean="0">
                <a:solidFill>
                  <a:srgbClr val="FFFFFF"/>
                </a:solidFill>
              </a:rPr>
              <a:t>3K</a:t>
            </a:r>
            <a:r>
              <a:rPr lang="en-US" dirty="0" smtClean="0">
                <a:solidFill>
                  <a:srgbClr val="FFFFFF"/>
                </a:solidFill>
              </a:rPr>
              <a:t>/</a:t>
            </a:r>
            <a:r>
              <a:rPr lang="en-US" dirty="0" err="1" smtClean="0">
                <a:solidFill>
                  <a:srgbClr val="FFFFFF"/>
                </a:solidFill>
              </a:rPr>
              <a:t>2K</a:t>
            </a:r>
            <a:endParaRPr lang="en-US" dirty="0" smtClean="0">
              <a:solidFill>
                <a:srgbClr val="FFFFFF"/>
              </a:solidFill>
            </a:endParaRPr>
          </a:p>
        </p:txBody>
      </p:sp>
      <p:sp>
        <p:nvSpPr>
          <p:cNvPr id="111" name="Rectangle 110"/>
          <p:cNvSpPr/>
          <p:nvPr/>
        </p:nvSpPr>
        <p:spPr>
          <a:xfrm>
            <a:off x="328347" y="5521067"/>
            <a:ext cx="2664064" cy="369324"/>
          </a:xfrm>
          <a:prstGeom prst="rect">
            <a:avLst/>
          </a:prstGeom>
        </p:spPr>
        <p:txBody>
          <a:bodyPr wrap="square" lIns="91431" tIns="45716" rIns="91431" bIns="45716">
            <a:spAutoFit/>
          </a:bodyPr>
          <a:lstStyle/>
          <a:p>
            <a:pPr lvl="0"/>
            <a:r>
              <a:rPr lang="en-US" dirty="0" err="1" smtClean="0">
                <a:solidFill>
                  <a:srgbClr val="FFFF00"/>
                </a:solidFill>
              </a:rPr>
              <a:t>WAAS</a:t>
            </a:r>
            <a:r>
              <a:rPr lang="en-US" dirty="0" smtClean="0">
                <a:solidFill>
                  <a:srgbClr val="FFFFFF"/>
                </a:solidFill>
              </a:rPr>
              <a:t>, </a:t>
            </a:r>
            <a:r>
              <a:rPr lang="en-US" dirty="0" err="1" smtClean="0">
                <a:solidFill>
                  <a:srgbClr val="FFFF00"/>
                </a:solidFill>
              </a:rPr>
              <a:t>ASA</a:t>
            </a:r>
            <a:r>
              <a:rPr lang="en-US" dirty="0" smtClean="0">
                <a:solidFill>
                  <a:srgbClr val="FFFFFF"/>
                </a:solidFill>
              </a:rPr>
              <a:t>, NAM</a:t>
            </a:r>
          </a:p>
        </p:txBody>
      </p:sp>
      <p:sp>
        <p:nvSpPr>
          <p:cNvPr id="112" name="Rectangle 111"/>
          <p:cNvSpPr/>
          <p:nvPr/>
        </p:nvSpPr>
        <p:spPr>
          <a:xfrm>
            <a:off x="328348" y="5966599"/>
            <a:ext cx="2795852" cy="369324"/>
          </a:xfrm>
          <a:prstGeom prst="rect">
            <a:avLst/>
          </a:prstGeom>
        </p:spPr>
        <p:txBody>
          <a:bodyPr wrap="square" lIns="91431" tIns="45716" rIns="91431" bIns="45716">
            <a:spAutoFit/>
          </a:bodyPr>
          <a:lstStyle/>
          <a:p>
            <a:pPr lvl="0"/>
            <a:r>
              <a:rPr lang="en-US" dirty="0" smtClean="0">
                <a:solidFill>
                  <a:srgbClr val="FFFF00"/>
                </a:solidFill>
              </a:rPr>
              <a:t>UCS**</a:t>
            </a:r>
            <a:r>
              <a:rPr lang="en-US" dirty="0" smtClean="0">
                <a:solidFill>
                  <a:srgbClr val="FFFFFF"/>
                </a:solidFill>
              </a:rPr>
              <a:t> for Bare Metal</a:t>
            </a:r>
          </a:p>
        </p:txBody>
      </p:sp>
      <p:sp>
        <p:nvSpPr>
          <p:cNvPr id="113" name="TextBox 112"/>
          <p:cNvSpPr txBox="1"/>
          <p:nvPr/>
        </p:nvSpPr>
        <p:spPr>
          <a:xfrm>
            <a:off x="2339440" y="6520198"/>
            <a:ext cx="3169439" cy="261602"/>
          </a:xfrm>
          <a:prstGeom prst="rect">
            <a:avLst/>
          </a:prstGeom>
          <a:noFill/>
        </p:spPr>
        <p:txBody>
          <a:bodyPr wrap="none" lIns="91431" tIns="45716" rIns="91431" bIns="45716" rtlCol="0">
            <a:spAutoFit/>
          </a:bodyPr>
          <a:lstStyle/>
          <a:p>
            <a:r>
              <a:rPr lang="en-US" sz="1100" dirty="0"/>
              <a:t>  * Virtual </a:t>
            </a:r>
            <a:r>
              <a:rPr lang="en-US" sz="1100" dirty="0" smtClean="0"/>
              <a:t>only, ** With Intel® Xeon® processors</a:t>
            </a:r>
            <a:endParaRPr lang="en-US" sz="1100" dirty="0"/>
          </a:p>
        </p:txBody>
      </p:sp>
      <p:pic>
        <p:nvPicPr>
          <p:cNvPr id="114" name="Picture 1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0050" y="76200"/>
            <a:ext cx="1053469" cy="836216"/>
          </a:xfrm>
          <a:prstGeom prst="rect">
            <a:avLst/>
          </a:prstGeom>
        </p:spPr>
      </p:pic>
      <p:sp>
        <p:nvSpPr>
          <p:cNvPr id="115" name="TextBox 114"/>
          <p:cNvSpPr txBox="1"/>
          <p:nvPr/>
        </p:nvSpPr>
        <p:spPr>
          <a:xfrm>
            <a:off x="5257800" y="203686"/>
            <a:ext cx="2848361" cy="457058"/>
          </a:xfrm>
          <a:prstGeom prst="rect">
            <a:avLst/>
          </a:prstGeom>
          <a:noFill/>
        </p:spPr>
        <p:txBody>
          <a:bodyPr wrap="square" lIns="68589" tIns="34295" rIns="68589" bIns="34295" rtlCol="0" anchor="ctr">
            <a:spAutoFit/>
          </a:bodyPr>
          <a:lstStyle/>
          <a:p>
            <a:pPr algn="r">
              <a:lnSpc>
                <a:spcPct val="90000"/>
              </a:lnSpc>
              <a:spcBef>
                <a:spcPts val="450"/>
              </a:spcBef>
            </a:pPr>
            <a:r>
              <a:rPr lang="en-US" sz="1400" dirty="0">
                <a:solidFill>
                  <a:srgbClr val="5F5F5F"/>
                </a:solidFill>
                <a:latin typeface="CiscoSans Thin"/>
                <a:cs typeface="CiscoSans Thin"/>
              </a:rPr>
              <a:t>Cisco UCS with </a:t>
            </a:r>
            <a:br>
              <a:rPr lang="en-US" sz="1400" dirty="0">
                <a:solidFill>
                  <a:srgbClr val="5F5F5F"/>
                </a:solidFill>
                <a:latin typeface="CiscoSans Thin"/>
                <a:cs typeface="CiscoSans Thin"/>
              </a:rPr>
            </a:br>
            <a:r>
              <a:rPr lang="en-US" sz="1400" dirty="0">
                <a:solidFill>
                  <a:srgbClr val="5F5F5F"/>
                </a:solidFill>
                <a:latin typeface="CiscoSans Thin"/>
                <a:cs typeface="CiscoSans Thin"/>
              </a:rPr>
              <a:t>Intel</a:t>
            </a:r>
            <a:r>
              <a:rPr lang="en-US" sz="1400" baseline="30000" dirty="0">
                <a:solidFill>
                  <a:srgbClr val="5F5F5F"/>
                </a:solidFill>
                <a:latin typeface="CiscoSans Thin"/>
                <a:cs typeface="CiscoSans Thin"/>
              </a:rPr>
              <a:t>®</a:t>
            </a:r>
            <a:r>
              <a:rPr lang="en-US" sz="1400" dirty="0">
                <a:solidFill>
                  <a:srgbClr val="5F5F5F"/>
                </a:solidFill>
                <a:latin typeface="CiscoSans Thin"/>
                <a:cs typeface="CiscoSans Thin"/>
              </a:rPr>
              <a:t> Xeon</a:t>
            </a:r>
            <a:r>
              <a:rPr lang="en-US" sz="1400" baseline="30000" dirty="0">
                <a:solidFill>
                  <a:srgbClr val="5F5F5F"/>
                </a:solidFill>
                <a:latin typeface="CiscoSans Thin"/>
                <a:cs typeface="CiscoSans Thin"/>
              </a:rPr>
              <a:t>®</a:t>
            </a:r>
            <a:r>
              <a:rPr lang="en-US" sz="1400" dirty="0">
                <a:solidFill>
                  <a:srgbClr val="5F5F5F"/>
                </a:solidFill>
                <a:latin typeface="CiscoSans Thin"/>
                <a:cs typeface="CiscoSans Thin"/>
              </a:rPr>
              <a:t> processors </a:t>
            </a:r>
          </a:p>
        </p:txBody>
      </p:sp>
    </p:spTree>
    <p:extLst>
      <p:ext uri="{BB962C8B-B14F-4D97-AF65-F5344CB8AC3E}">
        <p14:creationId xmlns:p14="http://schemas.microsoft.com/office/powerpoint/2010/main" val="10354146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xit" presetSubtype="32" fill="hold" nodeType="clickEffect">
                                  <p:stCondLst>
                                    <p:cond delay="0"/>
                                  </p:stCondLst>
                                  <p:childTnLst>
                                    <p:anim calcmode="lin" valueType="num">
                                      <p:cBhvr>
                                        <p:cTn id="23" dur="500"/>
                                        <p:tgtEl>
                                          <p:spTgt spid="4"/>
                                        </p:tgtEl>
                                        <p:attrNameLst>
                                          <p:attrName>ppt_w</p:attrName>
                                        </p:attrNameLst>
                                      </p:cBhvr>
                                      <p:tavLst>
                                        <p:tav tm="0">
                                          <p:val>
                                            <p:strVal val="ppt_w"/>
                                          </p:val>
                                        </p:tav>
                                        <p:tav tm="100000">
                                          <p:val>
                                            <p:fltVal val="0"/>
                                          </p:val>
                                        </p:tav>
                                      </p:tavLst>
                                    </p:anim>
                                    <p:anim calcmode="lin" valueType="num">
                                      <p:cBhvr>
                                        <p:cTn id="24" dur="500"/>
                                        <p:tgtEl>
                                          <p:spTgt spid="4"/>
                                        </p:tgtEl>
                                        <p:attrNameLst>
                                          <p:attrName>ppt_h</p:attrName>
                                        </p:attrNameLst>
                                      </p:cBhvr>
                                      <p:tavLst>
                                        <p:tav tm="0">
                                          <p:val>
                                            <p:strVal val="ppt_h"/>
                                          </p:val>
                                        </p:tav>
                                        <p:tav tm="100000">
                                          <p:val>
                                            <p:fltVal val="0"/>
                                          </p:val>
                                        </p:tav>
                                      </p:tavLst>
                                    </p:anim>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53" presetClass="exit" presetSubtype="32" fill="hold" nodeType="with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35"/>
                                        </p:tgtEl>
                                        <p:attrNameLst>
                                          <p:attrName>style.visibility</p:attrName>
                                        </p:attrNameLst>
                                      </p:cBhvr>
                                      <p:to>
                                        <p:strVal val="visible"/>
                                      </p:to>
                                    </p:set>
                                    <p:animEffect transition="in" filter="fade">
                                      <p:cBhvr>
                                        <p:cTn id="34" dur="500"/>
                                        <p:tgtEl>
                                          <p:spTgt spid="13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53" presetClass="entr" presetSubtype="16" fill="hold" nodeType="withEffect">
                                  <p:stCondLst>
                                    <p:cond delay="0"/>
                                  </p:stCondLst>
                                  <p:childTnLst>
                                    <p:set>
                                      <p:cBhvr>
                                        <p:cTn id="56" dur="1" fill="hold">
                                          <p:stCondLst>
                                            <p:cond delay="0"/>
                                          </p:stCondLst>
                                        </p:cTn>
                                        <p:tgtEl>
                                          <p:spTgt spid="240"/>
                                        </p:tgtEl>
                                        <p:attrNameLst>
                                          <p:attrName>style.visibility</p:attrName>
                                        </p:attrNameLst>
                                      </p:cBhvr>
                                      <p:to>
                                        <p:strVal val="visible"/>
                                      </p:to>
                                    </p:set>
                                    <p:anim calcmode="lin" valueType="num">
                                      <p:cBhvr>
                                        <p:cTn id="57" dur="500" fill="hold"/>
                                        <p:tgtEl>
                                          <p:spTgt spid="240"/>
                                        </p:tgtEl>
                                        <p:attrNameLst>
                                          <p:attrName>ppt_w</p:attrName>
                                        </p:attrNameLst>
                                      </p:cBhvr>
                                      <p:tavLst>
                                        <p:tav tm="0">
                                          <p:val>
                                            <p:fltVal val="0"/>
                                          </p:val>
                                        </p:tav>
                                        <p:tav tm="100000">
                                          <p:val>
                                            <p:strVal val="#ppt_w"/>
                                          </p:val>
                                        </p:tav>
                                      </p:tavLst>
                                    </p:anim>
                                    <p:anim calcmode="lin" valueType="num">
                                      <p:cBhvr>
                                        <p:cTn id="58" dur="500" fill="hold"/>
                                        <p:tgtEl>
                                          <p:spTgt spid="240"/>
                                        </p:tgtEl>
                                        <p:attrNameLst>
                                          <p:attrName>ppt_h</p:attrName>
                                        </p:attrNameLst>
                                      </p:cBhvr>
                                      <p:tavLst>
                                        <p:tav tm="0">
                                          <p:val>
                                            <p:fltVal val="0"/>
                                          </p:val>
                                        </p:tav>
                                        <p:tav tm="100000">
                                          <p:val>
                                            <p:strVal val="#ppt_h"/>
                                          </p:val>
                                        </p:tav>
                                      </p:tavLst>
                                    </p:anim>
                                    <p:animEffect transition="in" filter="fade">
                                      <p:cBhvr>
                                        <p:cTn id="59" dur="500"/>
                                        <p:tgtEl>
                                          <p:spTgt spid="240"/>
                                        </p:tgtEl>
                                      </p:cBhvr>
                                    </p:animEffect>
                                  </p:childTnLst>
                                </p:cTn>
                              </p:par>
                              <p:par>
                                <p:cTn id="60" presetID="53" presetClass="entr" presetSubtype="16" fill="hold" nodeType="withEffect">
                                  <p:stCondLst>
                                    <p:cond delay="0"/>
                                  </p:stCondLst>
                                  <p:childTnLst>
                                    <p:set>
                                      <p:cBhvr>
                                        <p:cTn id="61" dur="1" fill="hold">
                                          <p:stCondLst>
                                            <p:cond delay="0"/>
                                          </p:stCondLst>
                                        </p:cTn>
                                        <p:tgtEl>
                                          <p:spTgt spid="241"/>
                                        </p:tgtEl>
                                        <p:attrNameLst>
                                          <p:attrName>style.visibility</p:attrName>
                                        </p:attrNameLst>
                                      </p:cBhvr>
                                      <p:to>
                                        <p:strVal val="visible"/>
                                      </p:to>
                                    </p:set>
                                    <p:anim calcmode="lin" valueType="num">
                                      <p:cBhvr>
                                        <p:cTn id="62" dur="500" fill="hold"/>
                                        <p:tgtEl>
                                          <p:spTgt spid="241"/>
                                        </p:tgtEl>
                                        <p:attrNameLst>
                                          <p:attrName>ppt_w</p:attrName>
                                        </p:attrNameLst>
                                      </p:cBhvr>
                                      <p:tavLst>
                                        <p:tav tm="0">
                                          <p:val>
                                            <p:fltVal val="0"/>
                                          </p:val>
                                        </p:tav>
                                        <p:tav tm="100000">
                                          <p:val>
                                            <p:strVal val="#ppt_w"/>
                                          </p:val>
                                        </p:tav>
                                      </p:tavLst>
                                    </p:anim>
                                    <p:anim calcmode="lin" valueType="num">
                                      <p:cBhvr>
                                        <p:cTn id="63" dur="500" fill="hold"/>
                                        <p:tgtEl>
                                          <p:spTgt spid="241"/>
                                        </p:tgtEl>
                                        <p:attrNameLst>
                                          <p:attrName>ppt_h</p:attrName>
                                        </p:attrNameLst>
                                      </p:cBhvr>
                                      <p:tavLst>
                                        <p:tav tm="0">
                                          <p:val>
                                            <p:fltVal val="0"/>
                                          </p:val>
                                        </p:tav>
                                        <p:tav tm="100000">
                                          <p:val>
                                            <p:strVal val="#ppt_h"/>
                                          </p:val>
                                        </p:tav>
                                      </p:tavLst>
                                    </p:anim>
                                    <p:animEffect transition="in" filter="fade">
                                      <p:cBhvr>
                                        <p:cTn id="64" dur="500"/>
                                        <p:tgtEl>
                                          <p:spTgt spid="241"/>
                                        </p:tgtEl>
                                      </p:cBhvr>
                                    </p:animEffect>
                                  </p:childTnLst>
                                </p:cTn>
                              </p:par>
                              <p:par>
                                <p:cTn id="65" presetID="53" presetClass="entr" presetSubtype="16"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0"/>
                                        </p:tgtEl>
                                      </p:cBhvr>
                                    </p:animEffect>
                                    <p:set>
                                      <p:cBhvr>
                                        <p:cTn id="77" dur="1" fill="hold">
                                          <p:stCondLst>
                                            <p:cond delay="499"/>
                                          </p:stCondLst>
                                        </p:cTn>
                                        <p:tgtEl>
                                          <p:spTgt spid="20"/>
                                        </p:tgtEl>
                                        <p:attrNameLst>
                                          <p:attrName>style.visibility</p:attrName>
                                        </p:attrNameLst>
                                      </p:cBhvr>
                                      <p:to>
                                        <p:strVal val="hidden"/>
                                      </p:to>
                                    </p:set>
                                  </p:childTnLst>
                                </p:cTn>
                              </p:par>
                              <p:par>
                                <p:cTn id="78" presetID="53" presetClass="entr" presetSubtype="16" fill="hold" grpId="0" nodeType="withEffect">
                                  <p:stCondLst>
                                    <p:cond delay="0"/>
                                  </p:stCondLst>
                                  <p:childTnLst>
                                    <p:set>
                                      <p:cBhvr>
                                        <p:cTn id="79" dur="1" fill="hold">
                                          <p:stCondLst>
                                            <p:cond delay="0"/>
                                          </p:stCondLst>
                                        </p:cTn>
                                        <p:tgtEl>
                                          <p:spTgt spid="136"/>
                                        </p:tgtEl>
                                        <p:attrNameLst>
                                          <p:attrName>style.visibility</p:attrName>
                                        </p:attrNameLst>
                                      </p:cBhvr>
                                      <p:to>
                                        <p:strVal val="visible"/>
                                      </p:to>
                                    </p:set>
                                    <p:anim calcmode="lin" valueType="num">
                                      <p:cBhvr>
                                        <p:cTn id="80" dur="500" fill="hold"/>
                                        <p:tgtEl>
                                          <p:spTgt spid="136"/>
                                        </p:tgtEl>
                                        <p:attrNameLst>
                                          <p:attrName>ppt_w</p:attrName>
                                        </p:attrNameLst>
                                      </p:cBhvr>
                                      <p:tavLst>
                                        <p:tav tm="0">
                                          <p:val>
                                            <p:fltVal val="0"/>
                                          </p:val>
                                        </p:tav>
                                        <p:tav tm="100000">
                                          <p:val>
                                            <p:strVal val="#ppt_w"/>
                                          </p:val>
                                        </p:tav>
                                      </p:tavLst>
                                    </p:anim>
                                    <p:anim calcmode="lin" valueType="num">
                                      <p:cBhvr>
                                        <p:cTn id="81" dur="500" fill="hold"/>
                                        <p:tgtEl>
                                          <p:spTgt spid="136"/>
                                        </p:tgtEl>
                                        <p:attrNameLst>
                                          <p:attrName>ppt_h</p:attrName>
                                        </p:attrNameLst>
                                      </p:cBhvr>
                                      <p:tavLst>
                                        <p:tav tm="0">
                                          <p:val>
                                            <p:fltVal val="0"/>
                                          </p:val>
                                        </p:tav>
                                        <p:tav tm="100000">
                                          <p:val>
                                            <p:strVal val="#ppt_h"/>
                                          </p:val>
                                        </p:tav>
                                      </p:tavLst>
                                    </p:anim>
                                    <p:animEffect transition="in" filter="fade">
                                      <p:cBhvr>
                                        <p:cTn id="82" dur="500"/>
                                        <p:tgtEl>
                                          <p:spTgt spid="136"/>
                                        </p:tgtEl>
                                      </p:cBhvr>
                                    </p:animEffect>
                                  </p:childTnLst>
                                </p:cTn>
                              </p:par>
                              <p:par>
                                <p:cTn id="83" presetID="53" presetClass="entr" presetSubtype="16" fill="hold" nodeType="withEffect">
                                  <p:stCondLst>
                                    <p:cond delay="0"/>
                                  </p:stCondLst>
                                  <p:childTnLst>
                                    <p:set>
                                      <p:cBhvr>
                                        <p:cTn id="84" dur="1" fill="hold">
                                          <p:stCondLst>
                                            <p:cond delay="0"/>
                                          </p:stCondLst>
                                        </p:cTn>
                                        <p:tgtEl>
                                          <p:spTgt spid="3"/>
                                        </p:tgtEl>
                                        <p:attrNameLst>
                                          <p:attrName>style.visibility</p:attrName>
                                        </p:attrNameLst>
                                      </p:cBhvr>
                                      <p:to>
                                        <p:strVal val="visible"/>
                                      </p:to>
                                    </p:set>
                                    <p:anim calcmode="lin" valueType="num">
                                      <p:cBhvr>
                                        <p:cTn id="85" dur="500" fill="hold"/>
                                        <p:tgtEl>
                                          <p:spTgt spid="3"/>
                                        </p:tgtEl>
                                        <p:attrNameLst>
                                          <p:attrName>ppt_w</p:attrName>
                                        </p:attrNameLst>
                                      </p:cBhvr>
                                      <p:tavLst>
                                        <p:tav tm="0">
                                          <p:val>
                                            <p:fltVal val="0"/>
                                          </p:val>
                                        </p:tav>
                                        <p:tav tm="100000">
                                          <p:val>
                                            <p:strVal val="#ppt_w"/>
                                          </p:val>
                                        </p:tav>
                                      </p:tavLst>
                                    </p:anim>
                                    <p:anim calcmode="lin" valueType="num">
                                      <p:cBhvr>
                                        <p:cTn id="86" dur="500" fill="hold"/>
                                        <p:tgtEl>
                                          <p:spTgt spid="3"/>
                                        </p:tgtEl>
                                        <p:attrNameLst>
                                          <p:attrName>ppt_h</p:attrName>
                                        </p:attrNameLst>
                                      </p:cBhvr>
                                      <p:tavLst>
                                        <p:tav tm="0">
                                          <p:val>
                                            <p:fltVal val="0"/>
                                          </p:val>
                                        </p:tav>
                                        <p:tav tm="100000">
                                          <p:val>
                                            <p:strVal val="#ppt_h"/>
                                          </p:val>
                                        </p:tav>
                                      </p:tavLst>
                                    </p:anim>
                                    <p:animEffect transition="in" filter="fade">
                                      <p:cBhvr>
                                        <p:cTn id="87" dur="500"/>
                                        <p:tgtEl>
                                          <p:spTgt spid="3"/>
                                        </p:tgtEl>
                                      </p:cBhvr>
                                    </p:animEffect>
                                  </p:childTnLst>
                                </p:cTn>
                              </p:par>
                              <p:par>
                                <p:cTn id="88" presetID="53" presetClass="entr" presetSubtype="16" fill="hold" nodeType="withEffect">
                                  <p:stCondLst>
                                    <p:cond delay="0"/>
                                  </p:stCondLst>
                                  <p:childTnLst>
                                    <p:set>
                                      <p:cBhvr>
                                        <p:cTn id="89" dur="1" fill="hold">
                                          <p:stCondLst>
                                            <p:cond delay="0"/>
                                          </p:stCondLst>
                                        </p:cTn>
                                        <p:tgtEl>
                                          <p:spTgt spid="242"/>
                                        </p:tgtEl>
                                        <p:attrNameLst>
                                          <p:attrName>style.visibility</p:attrName>
                                        </p:attrNameLst>
                                      </p:cBhvr>
                                      <p:to>
                                        <p:strVal val="visible"/>
                                      </p:to>
                                    </p:set>
                                    <p:anim calcmode="lin" valueType="num">
                                      <p:cBhvr>
                                        <p:cTn id="90" dur="500" fill="hold"/>
                                        <p:tgtEl>
                                          <p:spTgt spid="242"/>
                                        </p:tgtEl>
                                        <p:attrNameLst>
                                          <p:attrName>ppt_w</p:attrName>
                                        </p:attrNameLst>
                                      </p:cBhvr>
                                      <p:tavLst>
                                        <p:tav tm="0">
                                          <p:val>
                                            <p:fltVal val="0"/>
                                          </p:val>
                                        </p:tav>
                                        <p:tav tm="100000">
                                          <p:val>
                                            <p:strVal val="#ppt_w"/>
                                          </p:val>
                                        </p:tav>
                                      </p:tavLst>
                                    </p:anim>
                                    <p:anim calcmode="lin" valueType="num">
                                      <p:cBhvr>
                                        <p:cTn id="91" dur="500" fill="hold"/>
                                        <p:tgtEl>
                                          <p:spTgt spid="242"/>
                                        </p:tgtEl>
                                        <p:attrNameLst>
                                          <p:attrName>ppt_h</p:attrName>
                                        </p:attrNameLst>
                                      </p:cBhvr>
                                      <p:tavLst>
                                        <p:tav tm="0">
                                          <p:val>
                                            <p:fltVal val="0"/>
                                          </p:val>
                                        </p:tav>
                                        <p:tav tm="100000">
                                          <p:val>
                                            <p:strVal val="#ppt_h"/>
                                          </p:val>
                                        </p:tav>
                                      </p:tavLst>
                                    </p:anim>
                                    <p:animEffect transition="in" filter="fade">
                                      <p:cBhvr>
                                        <p:cTn id="92" dur="500"/>
                                        <p:tgtEl>
                                          <p:spTgt spid="242"/>
                                        </p:tgtEl>
                                      </p:cBhvr>
                                    </p:animEffect>
                                  </p:childTnLst>
                                </p:cTn>
                              </p:par>
                              <p:par>
                                <p:cTn id="93" presetID="53" presetClass="entr" presetSubtype="16" fill="hold" nodeType="with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par>
                                <p:cTn id="98" presetID="53" presetClass="entr" presetSubtype="16"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fltVal val="0"/>
                                          </p:val>
                                        </p:tav>
                                        <p:tav tm="100000">
                                          <p:val>
                                            <p:strVal val="#ppt_h"/>
                                          </p:val>
                                        </p:tav>
                                      </p:tavLst>
                                    </p:anim>
                                    <p:animEffect transition="in" filter="fade">
                                      <p:cBhvr>
                                        <p:cTn id="102" dur="500"/>
                                        <p:tgtEl>
                                          <p:spTgt spid="25"/>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35"/>
                                        </p:tgtEl>
                                        <p:attrNameLst>
                                          <p:attrName>style.visibility</p:attrName>
                                        </p:attrNameLst>
                                      </p:cBhvr>
                                      <p:to>
                                        <p:strVal val="visible"/>
                                      </p:to>
                                    </p:set>
                                    <p:anim calcmode="lin" valueType="num">
                                      <p:cBhvr>
                                        <p:cTn id="105" dur="500" fill="hold"/>
                                        <p:tgtEl>
                                          <p:spTgt spid="35"/>
                                        </p:tgtEl>
                                        <p:attrNameLst>
                                          <p:attrName>ppt_w</p:attrName>
                                        </p:attrNameLst>
                                      </p:cBhvr>
                                      <p:tavLst>
                                        <p:tav tm="0">
                                          <p:val>
                                            <p:fltVal val="0"/>
                                          </p:val>
                                        </p:tav>
                                        <p:tav tm="100000">
                                          <p:val>
                                            <p:strVal val="#ppt_w"/>
                                          </p:val>
                                        </p:tav>
                                      </p:tavLst>
                                    </p:anim>
                                    <p:anim calcmode="lin" valueType="num">
                                      <p:cBhvr>
                                        <p:cTn id="106" dur="500" fill="hold"/>
                                        <p:tgtEl>
                                          <p:spTgt spid="35"/>
                                        </p:tgtEl>
                                        <p:attrNameLst>
                                          <p:attrName>ppt_h</p:attrName>
                                        </p:attrNameLst>
                                      </p:cBhvr>
                                      <p:tavLst>
                                        <p:tav tm="0">
                                          <p:val>
                                            <p:fltVal val="0"/>
                                          </p:val>
                                        </p:tav>
                                        <p:tav tm="100000">
                                          <p:val>
                                            <p:strVal val="#ppt_h"/>
                                          </p:val>
                                        </p:tav>
                                      </p:tavLst>
                                    </p:anim>
                                    <p:animEffect transition="in" filter="fade">
                                      <p:cBhvr>
                                        <p:cTn id="107" dur="500"/>
                                        <p:tgtEl>
                                          <p:spTgt spid="35"/>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53"/>
                                        </p:tgtEl>
                                        <p:attrNameLst>
                                          <p:attrName>style.visibility</p:attrName>
                                        </p:attrNameLst>
                                      </p:cBhvr>
                                      <p:to>
                                        <p:strVal val="visible"/>
                                      </p:to>
                                    </p:set>
                                    <p:anim calcmode="lin" valueType="num">
                                      <p:cBhvr>
                                        <p:cTn id="110" dur="500" fill="hold"/>
                                        <p:tgtEl>
                                          <p:spTgt spid="253"/>
                                        </p:tgtEl>
                                        <p:attrNameLst>
                                          <p:attrName>ppt_w</p:attrName>
                                        </p:attrNameLst>
                                      </p:cBhvr>
                                      <p:tavLst>
                                        <p:tav tm="0">
                                          <p:val>
                                            <p:fltVal val="0"/>
                                          </p:val>
                                        </p:tav>
                                        <p:tav tm="100000">
                                          <p:val>
                                            <p:strVal val="#ppt_w"/>
                                          </p:val>
                                        </p:tav>
                                      </p:tavLst>
                                    </p:anim>
                                    <p:anim calcmode="lin" valueType="num">
                                      <p:cBhvr>
                                        <p:cTn id="111" dur="500" fill="hold"/>
                                        <p:tgtEl>
                                          <p:spTgt spid="253"/>
                                        </p:tgtEl>
                                        <p:attrNameLst>
                                          <p:attrName>ppt_h</p:attrName>
                                        </p:attrNameLst>
                                      </p:cBhvr>
                                      <p:tavLst>
                                        <p:tav tm="0">
                                          <p:val>
                                            <p:fltVal val="0"/>
                                          </p:val>
                                        </p:tav>
                                        <p:tav tm="100000">
                                          <p:val>
                                            <p:strVal val="#ppt_h"/>
                                          </p:val>
                                        </p:tav>
                                      </p:tavLst>
                                    </p:anim>
                                    <p:animEffect transition="in" filter="fade">
                                      <p:cBhvr>
                                        <p:cTn id="112" dur="500"/>
                                        <p:tgtEl>
                                          <p:spTgt spid="253"/>
                                        </p:tgtEl>
                                      </p:cBhvr>
                                    </p:animEffect>
                                  </p:childTnLst>
                                </p:cTn>
                              </p:par>
                              <p:par>
                                <p:cTn id="113" presetID="53" presetClass="entr" presetSubtype="16" fill="hold" nodeType="with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500" fill="hold"/>
                                        <p:tgtEl>
                                          <p:spTgt spid="26"/>
                                        </p:tgtEl>
                                        <p:attrNameLst>
                                          <p:attrName>ppt_w</p:attrName>
                                        </p:attrNameLst>
                                      </p:cBhvr>
                                      <p:tavLst>
                                        <p:tav tm="0">
                                          <p:val>
                                            <p:fltVal val="0"/>
                                          </p:val>
                                        </p:tav>
                                        <p:tav tm="100000">
                                          <p:val>
                                            <p:strVal val="#ppt_w"/>
                                          </p:val>
                                        </p:tav>
                                      </p:tavLst>
                                    </p:anim>
                                    <p:anim calcmode="lin" valueType="num">
                                      <p:cBhvr>
                                        <p:cTn id="116" dur="500" fill="hold"/>
                                        <p:tgtEl>
                                          <p:spTgt spid="26"/>
                                        </p:tgtEl>
                                        <p:attrNameLst>
                                          <p:attrName>ppt_h</p:attrName>
                                        </p:attrNameLst>
                                      </p:cBhvr>
                                      <p:tavLst>
                                        <p:tav tm="0">
                                          <p:val>
                                            <p:fltVal val="0"/>
                                          </p:val>
                                        </p:tav>
                                        <p:tav tm="100000">
                                          <p:val>
                                            <p:strVal val="#ppt_h"/>
                                          </p:val>
                                        </p:tav>
                                      </p:tavLst>
                                    </p:anim>
                                    <p:animEffect transition="in" filter="fade">
                                      <p:cBhvr>
                                        <p:cTn id="117" dur="500"/>
                                        <p:tgtEl>
                                          <p:spTgt spid="26"/>
                                        </p:tgtEl>
                                      </p:cBhvr>
                                    </p:animEffect>
                                  </p:childTnLst>
                                </p:cTn>
                              </p:par>
                              <p:par>
                                <p:cTn id="118" presetID="53" presetClass="entr" presetSubtype="16" fill="hold" nodeType="withEffect">
                                  <p:stCondLst>
                                    <p:cond delay="0"/>
                                  </p:stCondLst>
                                  <p:childTnLst>
                                    <p:set>
                                      <p:cBhvr>
                                        <p:cTn id="119" dur="1" fill="hold">
                                          <p:stCondLst>
                                            <p:cond delay="0"/>
                                          </p:stCondLst>
                                        </p:cTn>
                                        <p:tgtEl>
                                          <p:spTgt spid="31"/>
                                        </p:tgtEl>
                                        <p:attrNameLst>
                                          <p:attrName>style.visibility</p:attrName>
                                        </p:attrNameLst>
                                      </p:cBhvr>
                                      <p:to>
                                        <p:strVal val="visible"/>
                                      </p:to>
                                    </p:set>
                                    <p:anim calcmode="lin" valueType="num">
                                      <p:cBhvr>
                                        <p:cTn id="120" dur="500" fill="hold"/>
                                        <p:tgtEl>
                                          <p:spTgt spid="31"/>
                                        </p:tgtEl>
                                        <p:attrNameLst>
                                          <p:attrName>ppt_w</p:attrName>
                                        </p:attrNameLst>
                                      </p:cBhvr>
                                      <p:tavLst>
                                        <p:tav tm="0">
                                          <p:val>
                                            <p:fltVal val="0"/>
                                          </p:val>
                                        </p:tav>
                                        <p:tav tm="100000">
                                          <p:val>
                                            <p:strVal val="#ppt_w"/>
                                          </p:val>
                                        </p:tav>
                                      </p:tavLst>
                                    </p:anim>
                                    <p:anim calcmode="lin" valueType="num">
                                      <p:cBhvr>
                                        <p:cTn id="121" dur="500" fill="hold"/>
                                        <p:tgtEl>
                                          <p:spTgt spid="31"/>
                                        </p:tgtEl>
                                        <p:attrNameLst>
                                          <p:attrName>ppt_h</p:attrName>
                                        </p:attrNameLst>
                                      </p:cBhvr>
                                      <p:tavLst>
                                        <p:tav tm="0">
                                          <p:val>
                                            <p:fltVal val="0"/>
                                          </p:val>
                                        </p:tav>
                                        <p:tav tm="100000">
                                          <p:val>
                                            <p:strVal val="#ppt_h"/>
                                          </p:val>
                                        </p:tav>
                                      </p:tavLst>
                                    </p:anim>
                                    <p:animEffect transition="in" filter="fade">
                                      <p:cBhvr>
                                        <p:cTn id="122" dur="500"/>
                                        <p:tgtEl>
                                          <p:spTgt spid="31"/>
                                        </p:tgtEl>
                                      </p:cBhvr>
                                    </p:animEffect>
                                  </p:childTnLst>
                                </p:cTn>
                              </p:par>
                            </p:childTnLst>
                          </p:cTn>
                        </p:par>
                        <p:par>
                          <p:cTn id="123" fill="hold">
                            <p:stCondLst>
                              <p:cond delay="500"/>
                            </p:stCondLst>
                            <p:childTnLst>
                              <p:par>
                                <p:cTn id="124" presetID="22" presetClass="entr" presetSubtype="1" fill="hold" grpId="0" nodeType="afterEffect">
                                  <p:stCondLst>
                                    <p:cond delay="0"/>
                                  </p:stCondLst>
                                  <p:childTnLst>
                                    <p:set>
                                      <p:cBhvr>
                                        <p:cTn id="125" dur="1" fill="hold">
                                          <p:stCondLst>
                                            <p:cond delay="0"/>
                                          </p:stCondLst>
                                        </p:cTn>
                                        <p:tgtEl>
                                          <p:spTgt spid="102"/>
                                        </p:tgtEl>
                                        <p:attrNameLst>
                                          <p:attrName>style.visibility</p:attrName>
                                        </p:attrNameLst>
                                      </p:cBhvr>
                                      <p:to>
                                        <p:strVal val="visible"/>
                                      </p:to>
                                    </p:set>
                                    <p:animEffect transition="in" filter="wipe(up)">
                                      <p:cBhvr>
                                        <p:cTn id="126" dur="500"/>
                                        <p:tgtEl>
                                          <p:spTgt spid="102"/>
                                        </p:tgtEl>
                                      </p:cBhvr>
                                    </p:animEffect>
                                  </p:childTnLst>
                                </p:cTn>
                              </p:par>
                            </p:childTnLst>
                          </p:cTn>
                        </p:par>
                        <p:par>
                          <p:cTn id="127" fill="hold">
                            <p:stCondLst>
                              <p:cond delay="1000"/>
                            </p:stCondLst>
                            <p:childTnLst>
                              <p:par>
                                <p:cTn id="128" presetID="22" presetClass="entr" presetSubtype="8" fill="hold" grpId="0" nodeType="afterEffect">
                                  <p:stCondLst>
                                    <p:cond delay="0"/>
                                  </p:stCondLst>
                                  <p:childTnLst>
                                    <p:set>
                                      <p:cBhvr>
                                        <p:cTn id="129" dur="1" fill="hold">
                                          <p:stCondLst>
                                            <p:cond delay="0"/>
                                          </p:stCondLst>
                                        </p:cTn>
                                        <p:tgtEl>
                                          <p:spTgt spid="104"/>
                                        </p:tgtEl>
                                        <p:attrNameLst>
                                          <p:attrName>style.visibility</p:attrName>
                                        </p:attrNameLst>
                                      </p:cBhvr>
                                      <p:to>
                                        <p:strVal val="visible"/>
                                      </p:to>
                                    </p:set>
                                    <p:animEffect transition="in" filter="wipe(left)">
                                      <p:cBhvr>
                                        <p:cTn id="130" dur="500"/>
                                        <p:tgtEl>
                                          <p:spTgt spid="104"/>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107"/>
                                        </p:tgtEl>
                                        <p:attrNameLst>
                                          <p:attrName>style.visibility</p:attrName>
                                        </p:attrNameLst>
                                      </p:cBhvr>
                                      <p:to>
                                        <p:strVal val="visible"/>
                                      </p:to>
                                    </p:set>
                                    <p:animEffect transition="in" filter="wipe(left)">
                                      <p:cBhvr>
                                        <p:cTn id="133" dur="500"/>
                                        <p:tgtEl>
                                          <p:spTgt spid="107"/>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110"/>
                                        </p:tgtEl>
                                        <p:attrNameLst>
                                          <p:attrName>style.visibility</p:attrName>
                                        </p:attrNameLst>
                                      </p:cBhvr>
                                      <p:to>
                                        <p:strVal val="visible"/>
                                      </p:to>
                                    </p:set>
                                    <p:animEffect transition="in" filter="wipe(left)">
                                      <p:cBhvr>
                                        <p:cTn id="136" dur="500"/>
                                        <p:tgtEl>
                                          <p:spTgt spid="110"/>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childTnLst>
                                    <p:set>
                                      <p:cBhvr>
                                        <p:cTn id="140" dur="1" fill="hold">
                                          <p:stCondLst>
                                            <p:cond delay="0"/>
                                          </p:stCondLst>
                                        </p:cTn>
                                        <p:tgtEl>
                                          <p:spTgt spid="105"/>
                                        </p:tgtEl>
                                        <p:attrNameLst>
                                          <p:attrName>style.visibility</p:attrName>
                                        </p:attrNameLst>
                                      </p:cBhvr>
                                      <p:to>
                                        <p:strVal val="visible"/>
                                      </p:to>
                                    </p:set>
                                    <p:animEffect transition="in" filter="wipe(left)">
                                      <p:cBhvr>
                                        <p:cTn id="141" dur="500"/>
                                        <p:tgtEl>
                                          <p:spTgt spid="105"/>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8"/>
                                        </p:tgtEl>
                                        <p:attrNameLst>
                                          <p:attrName>style.visibility</p:attrName>
                                        </p:attrNameLst>
                                      </p:cBhvr>
                                      <p:to>
                                        <p:strVal val="visible"/>
                                      </p:to>
                                    </p:set>
                                    <p:animEffect transition="in" filter="wipe(left)">
                                      <p:cBhvr>
                                        <p:cTn id="144" dur="500"/>
                                        <p:tgtEl>
                                          <p:spTgt spid="108"/>
                                        </p:tgtEl>
                                      </p:cBhvr>
                                    </p:animEffect>
                                  </p:childTnLst>
                                </p:cTn>
                              </p:par>
                              <p:par>
                                <p:cTn id="145" presetID="22" presetClass="entr" presetSubtype="8" fill="hold" grpId="0" nodeType="with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wipe(left)">
                                      <p:cBhvr>
                                        <p:cTn id="147" dur="500"/>
                                        <p:tgtEl>
                                          <p:spTgt spid="111"/>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106"/>
                                        </p:tgtEl>
                                        <p:attrNameLst>
                                          <p:attrName>style.visibility</p:attrName>
                                        </p:attrNameLst>
                                      </p:cBhvr>
                                      <p:to>
                                        <p:strVal val="visible"/>
                                      </p:to>
                                    </p:set>
                                    <p:animEffect transition="in" filter="wipe(left)">
                                      <p:cBhvr>
                                        <p:cTn id="152" dur="500"/>
                                        <p:tgtEl>
                                          <p:spTgt spid="106"/>
                                        </p:tgtEl>
                                      </p:cBhvr>
                                    </p:animEffect>
                                  </p:childTnLst>
                                </p:cTn>
                              </p:par>
                              <p:par>
                                <p:cTn id="153" presetID="22" presetClass="entr" presetSubtype="8" fill="hold" grpId="0" nodeType="with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wipe(left)">
                                      <p:cBhvr>
                                        <p:cTn id="155" dur="500"/>
                                        <p:tgtEl>
                                          <p:spTgt spid="109"/>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112"/>
                                        </p:tgtEl>
                                        <p:attrNameLst>
                                          <p:attrName>style.visibility</p:attrName>
                                        </p:attrNameLst>
                                      </p:cBhvr>
                                      <p:to>
                                        <p:strVal val="visible"/>
                                      </p:to>
                                    </p:set>
                                    <p:animEffect transition="in" filter="wipe(left)">
                                      <p:cBhvr>
                                        <p:cTn id="158"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P spid="28" grpId="0" animBg="1"/>
      <p:bldP spid="35" grpId="0"/>
      <p:bldP spid="253" grpId="0"/>
      <p:bldP spid="102" grpId="0" animBg="1"/>
      <p:bldP spid="104" grpId="0" animBg="1"/>
      <p:bldP spid="105" grpId="0" animBg="1"/>
      <p:bldP spid="106" grpId="0" animBg="1"/>
      <p:bldP spid="107" grpId="0"/>
      <p:bldP spid="108" grpId="0"/>
      <p:bldP spid="109" grpId="0"/>
      <p:bldP spid="110" grpId="0"/>
      <p:bldP spid="111" grpId="0"/>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Cisco Virtual Networking Vision</a:t>
            </a:r>
            <a:endParaRPr lang="en-US" sz="3200" dirty="0"/>
          </a:p>
        </p:txBody>
      </p:sp>
      <p:sp>
        <p:nvSpPr>
          <p:cNvPr id="9" name="Rounded Rectangle 8"/>
          <p:cNvSpPr/>
          <p:nvPr/>
        </p:nvSpPr>
        <p:spPr>
          <a:xfrm>
            <a:off x="2638915" y="4475319"/>
            <a:ext cx="3352800" cy="914400"/>
          </a:xfrm>
          <a:prstGeom prst="round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defTabSz="914047" fontAlgn="auto">
              <a:spcBef>
                <a:spcPts val="0"/>
              </a:spcBef>
              <a:spcAft>
                <a:spcPts val="0"/>
              </a:spcAft>
            </a:pPr>
            <a:r>
              <a:rPr lang="en-US" dirty="0">
                <a:solidFill>
                  <a:srgbClr val="FFFFFF"/>
                </a:solidFill>
                <a:latin typeface="+mn-lt"/>
                <a:ea typeface="+mn-ea"/>
              </a:rPr>
              <a:t>Multi-Hypervisor</a:t>
            </a:r>
          </a:p>
        </p:txBody>
      </p:sp>
      <p:sp>
        <p:nvSpPr>
          <p:cNvPr id="10" name="Rounded Rectangle 9"/>
          <p:cNvSpPr/>
          <p:nvPr/>
        </p:nvSpPr>
        <p:spPr>
          <a:xfrm>
            <a:off x="2638915" y="3408520"/>
            <a:ext cx="3352800" cy="914400"/>
          </a:xfrm>
          <a:prstGeom prst="round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defTabSz="914047" fontAlgn="auto">
              <a:spcBef>
                <a:spcPts val="0"/>
              </a:spcBef>
              <a:spcAft>
                <a:spcPts val="0"/>
              </a:spcAft>
            </a:pPr>
            <a:r>
              <a:rPr lang="en-US" dirty="0">
                <a:solidFill>
                  <a:srgbClr val="FFFFFF"/>
                </a:solidFill>
                <a:latin typeface="+mn-lt"/>
                <a:ea typeface="+mn-ea"/>
              </a:rPr>
              <a:t>Multi-Services</a:t>
            </a:r>
          </a:p>
        </p:txBody>
      </p:sp>
      <p:sp>
        <p:nvSpPr>
          <p:cNvPr id="11" name="Rounded Rectangle 10"/>
          <p:cNvSpPr/>
          <p:nvPr/>
        </p:nvSpPr>
        <p:spPr>
          <a:xfrm>
            <a:off x="2638915" y="2341720"/>
            <a:ext cx="3352800" cy="914400"/>
          </a:xfrm>
          <a:prstGeom prst="roundRect">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04" tIns="45702" rIns="91404" bIns="45702" rtlCol="0" anchor="ctr"/>
          <a:lstStyle/>
          <a:p>
            <a:pPr algn="ctr" defTabSz="914047" fontAlgn="auto">
              <a:spcBef>
                <a:spcPts val="0"/>
              </a:spcBef>
              <a:spcAft>
                <a:spcPts val="0"/>
              </a:spcAft>
            </a:pPr>
            <a:r>
              <a:rPr lang="en-US" dirty="0">
                <a:solidFill>
                  <a:srgbClr val="FFFFFF"/>
                </a:solidFill>
                <a:latin typeface="+mn-lt"/>
                <a:ea typeface="+mn-ea"/>
              </a:rPr>
              <a:t>Multi-Cloud</a:t>
            </a:r>
          </a:p>
        </p:txBody>
      </p:sp>
      <p:cxnSp>
        <p:nvCxnSpPr>
          <p:cNvPr id="14" name="Straight Connector 13"/>
          <p:cNvCxnSpPr/>
          <p:nvPr/>
        </p:nvCxnSpPr>
        <p:spPr>
          <a:xfrm>
            <a:off x="2638915" y="1960328"/>
            <a:ext cx="3124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77115" y="1744204"/>
            <a:ext cx="1768413" cy="400099"/>
          </a:xfrm>
          <a:prstGeom prst="rect">
            <a:avLst/>
          </a:prstGeom>
          <a:solidFill>
            <a:schemeClr val="bg1"/>
          </a:solidFill>
        </p:spPr>
        <p:txBody>
          <a:bodyPr wrap="none" lIns="91430" tIns="45715" rIns="91430" bIns="45715" rtlCol="0">
            <a:spAutoFit/>
          </a:bodyPr>
          <a:lstStyle/>
          <a:p>
            <a:pPr defTabSz="914302"/>
            <a:r>
              <a:rPr lang="en-US" sz="2000" b="1" dirty="0">
                <a:solidFill>
                  <a:schemeClr val="bg1">
                    <a:lumMod val="50000"/>
                  </a:schemeClr>
                </a:solidFill>
                <a:latin typeface="Arial"/>
                <a:ea typeface="+mn-ea"/>
              </a:rPr>
              <a:t>Nexus 1000V</a:t>
            </a:r>
          </a:p>
        </p:txBody>
      </p:sp>
    </p:spTree>
    <p:extLst>
      <p:ext uri="{BB962C8B-B14F-4D97-AF65-F5344CB8AC3E}">
        <p14:creationId xmlns:p14="http://schemas.microsoft.com/office/powerpoint/2010/main" val="328361751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36" y="249842"/>
            <a:ext cx="8761933" cy="838200"/>
          </a:xfrm>
        </p:spPr>
        <p:txBody>
          <a:bodyPr/>
          <a:lstStyle/>
          <a:p>
            <a:r>
              <a:rPr lang="en-US" dirty="0"/>
              <a:t>Cisco </a:t>
            </a:r>
            <a:r>
              <a:rPr lang="en-US" dirty="0" smtClean="0"/>
              <a:t>Cloud Networking Services</a:t>
            </a:r>
            <a:endParaRPr lang="en-US" sz="2800" i="1" dirty="0"/>
          </a:p>
        </p:txBody>
      </p:sp>
      <p:grpSp>
        <p:nvGrpSpPr>
          <p:cNvPr id="5" name="Group 110"/>
          <p:cNvGrpSpPr/>
          <p:nvPr/>
        </p:nvGrpSpPr>
        <p:grpSpPr>
          <a:xfrm>
            <a:off x="189772" y="5022798"/>
            <a:ext cx="1486628" cy="1368673"/>
            <a:chOff x="2219793" y="1924127"/>
            <a:chExt cx="3675370" cy="1446555"/>
          </a:xfrm>
        </p:grpSpPr>
        <p:sp>
          <p:nvSpPr>
            <p:cNvPr id="148" name="Rectangle 147"/>
            <p:cNvSpPr/>
            <p:nvPr/>
          </p:nvSpPr>
          <p:spPr>
            <a:xfrm>
              <a:off x="2219793" y="2408559"/>
              <a:ext cx="3567410" cy="962123"/>
            </a:xfrm>
            <a:prstGeom prst="rect">
              <a:avLst/>
            </a:prstGeom>
            <a:gradFill flip="none" rotWithShape="1">
              <a:gsLst>
                <a:gs pos="0">
                  <a:srgbClr val="7B55D9">
                    <a:alpha val="0"/>
                  </a:srgbClr>
                </a:gs>
                <a:gs pos="100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400" kern="0" dirty="0" smtClean="0">
                <a:solidFill>
                  <a:srgbClr val="FFFFFF"/>
                </a:solidFill>
                <a:ea typeface="ＭＳ Ｐゴシック" pitchFamily="34" charset="-128"/>
              </a:endParaRPr>
            </a:p>
          </p:txBody>
        </p:sp>
        <p:grpSp>
          <p:nvGrpSpPr>
            <p:cNvPr id="6" name="Group 148"/>
            <p:cNvGrpSpPr/>
            <p:nvPr/>
          </p:nvGrpSpPr>
          <p:grpSpPr>
            <a:xfrm>
              <a:off x="2219793" y="1924127"/>
              <a:ext cx="3567410" cy="482050"/>
              <a:chOff x="268043" y="5735731"/>
              <a:chExt cx="2819846" cy="482050"/>
            </a:xfrm>
          </p:grpSpPr>
          <p:sp>
            <p:nvSpPr>
              <p:cNvPr id="151" name="Round Same Side Corner Rectangle 150"/>
              <p:cNvSpPr/>
              <p:nvPr/>
            </p:nvSpPr>
            <p:spPr>
              <a:xfrm>
                <a:off x="268043" y="5735731"/>
                <a:ext cx="2819846" cy="469857"/>
              </a:xfrm>
              <a:prstGeom prst="round2SameRect">
                <a:avLst>
                  <a:gd name="adj1" fmla="val 28570"/>
                  <a:gd name="adj2" fmla="val 0"/>
                </a:avLst>
              </a:prstGeom>
              <a:gradFill>
                <a:gsLst>
                  <a:gs pos="0">
                    <a:srgbClr val="08ACF6"/>
                  </a:gs>
                  <a:gs pos="100000">
                    <a:srgbClr val="3586FD"/>
                  </a:gs>
                </a:gsLst>
                <a:path path="circle">
                  <a:fillToRect r="100000" b="100000"/>
                </a:path>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600" kern="0" dirty="0" smtClean="0">
                  <a:solidFill>
                    <a:srgbClr val="FFFFFF"/>
                  </a:solidFill>
                  <a:ea typeface="ＭＳ Ｐゴシック" pitchFamily="34" charset="-128"/>
                </a:endParaRPr>
              </a:p>
            </p:txBody>
          </p:sp>
          <p:sp>
            <p:nvSpPr>
              <p:cNvPr id="152" name="TextBox 151"/>
              <p:cNvSpPr txBox="1"/>
              <p:nvPr/>
            </p:nvSpPr>
            <p:spPr>
              <a:xfrm>
                <a:off x="302298" y="5816146"/>
                <a:ext cx="2751341" cy="278123"/>
              </a:xfrm>
              <a:prstGeom prst="rect">
                <a:avLst/>
              </a:prstGeom>
              <a:noFill/>
              <a:ln w="9525">
                <a:noFill/>
                <a:miter lim="800000"/>
                <a:headEnd/>
                <a:tailEnd/>
              </a:ln>
            </p:spPr>
            <p:txBody>
              <a:bodyPr wrap="square" lIns="0" tIns="0" rIns="0" bIns="0">
                <a:spAutoFit/>
              </a:bodyPr>
              <a:lstStyle/>
              <a:p>
                <a:pPr algn="ctr" defTabSz="814388" eaLnBrk="0" hangingPunct="0">
                  <a:lnSpc>
                    <a:spcPct val="95000"/>
                  </a:lnSpc>
                  <a:spcBef>
                    <a:spcPct val="50000"/>
                  </a:spcBef>
                  <a:buClr>
                    <a:srgbClr val="FFFFFF"/>
                  </a:buClr>
                  <a:buSzPct val="100000"/>
                  <a:defRPr/>
                </a:pPr>
                <a:r>
                  <a:rPr lang="en-US" kern="0" dirty="0" smtClean="0">
                    <a:solidFill>
                      <a:srgbClr val="FFFFFF"/>
                    </a:solidFill>
                    <a:effectLst>
                      <a:outerShdw blurRad="38100" dist="12700" dir="5400000" algn="t" rotWithShape="0">
                        <a:prstClr val="black">
                          <a:alpha val="30000"/>
                        </a:prstClr>
                      </a:outerShdw>
                    </a:effectLst>
                    <a:ea typeface="ＭＳ Ｐゴシック" pitchFamily="34" charset="-128"/>
                  </a:rPr>
                  <a:t>Nexus 1000V</a:t>
                </a:r>
                <a:endParaRPr lang="en-US" kern="0" dirty="0">
                  <a:solidFill>
                    <a:srgbClr val="FFFFFF"/>
                  </a:solidFill>
                  <a:effectLst>
                    <a:outerShdw blurRad="38100" dist="12700" dir="5400000" algn="t" rotWithShape="0">
                      <a:prstClr val="black">
                        <a:alpha val="30000"/>
                      </a:prstClr>
                    </a:outerShdw>
                  </a:effectLst>
                  <a:ea typeface="ＭＳ Ｐゴシック" pitchFamily="34" charset="-128"/>
                </a:endParaRPr>
              </a:p>
            </p:txBody>
          </p:sp>
          <p:grpSp>
            <p:nvGrpSpPr>
              <p:cNvPr id="7" name="Group 152"/>
              <p:cNvGrpSpPr/>
              <p:nvPr/>
            </p:nvGrpSpPr>
            <p:grpSpPr>
              <a:xfrm>
                <a:off x="268043" y="6181205"/>
                <a:ext cx="2819846" cy="36576"/>
                <a:chOff x="7087711" y="3203216"/>
                <a:chExt cx="505822" cy="500910"/>
              </a:xfrm>
              <a:effectLst>
                <a:outerShdw blurRad="25400" dist="12700" dir="5400000" algn="t" rotWithShape="0">
                  <a:prstClr val="black">
                    <a:alpha val="20000"/>
                  </a:prstClr>
                </a:outerShdw>
              </a:effectLst>
            </p:grpSpPr>
            <p:sp>
              <p:nvSpPr>
                <p:cNvPr id="154"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600" kern="0" dirty="0" smtClean="0">
                    <a:solidFill>
                      <a:srgbClr val="FFFFFF"/>
                    </a:solidFill>
                    <a:ea typeface="ＭＳ Ｐゴシック" pitchFamily="34" charset="-128"/>
                  </a:endParaRPr>
                </a:p>
              </p:txBody>
            </p:sp>
            <p:sp>
              <p:nvSpPr>
                <p:cNvPr id="155"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rgbClr val="FFFFFF"/>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600" kern="0" dirty="0" smtClean="0">
                    <a:solidFill>
                      <a:srgbClr val="FFFFFF"/>
                    </a:solidFill>
                    <a:ea typeface="ＭＳ Ｐゴシック" pitchFamily="34" charset="-128"/>
                  </a:endParaRPr>
                </a:p>
              </p:txBody>
            </p:sp>
          </p:grpSp>
        </p:grpSp>
        <p:sp>
          <p:nvSpPr>
            <p:cNvPr id="150" name="Text Placeholder 2"/>
            <p:cNvSpPr txBox="1">
              <a:spLocks/>
            </p:cNvSpPr>
            <p:nvPr/>
          </p:nvSpPr>
          <p:spPr>
            <a:xfrm>
              <a:off x="2219793" y="2486612"/>
              <a:ext cx="3675370" cy="834760"/>
            </a:xfrm>
            <a:prstGeom prst="rect">
              <a:avLst/>
            </a:prstGeom>
          </p:spPr>
          <p:txBody>
            <a:bodyPr vert="horz" lIns="137160" tIns="45720" rIns="137160" bIns="45720" rtlCol="0">
              <a:noAutofit/>
            </a:bodyPr>
            <a:lstStyle>
              <a:lvl1pPr marL="228600" indent="-228600" algn="l" defTabSz="914400" rtl="0" eaLnBrk="1" latinLnBrk="0" hangingPunct="1">
                <a:lnSpc>
                  <a:spcPct val="95000"/>
                </a:lnSpc>
                <a:spcBef>
                  <a:spcPts val="1480"/>
                </a:spcBef>
                <a:buClr>
                  <a:srgbClr val="702D89"/>
                </a:buClr>
                <a:buSzPct val="90000"/>
                <a:buFont typeface="Arial" pitchFamily="34" charset="0"/>
                <a:buChar char="•"/>
                <a:tabLst/>
                <a:defRPr lang="en-US" sz="2200" kern="1200">
                  <a:solidFill>
                    <a:srgbClr val="5C5E6C"/>
                  </a:solidFill>
                  <a:latin typeface="+mj-lt"/>
                  <a:ea typeface="+mn-ea"/>
                  <a:cs typeface="+mn-cs"/>
                </a:defRPr>
              </a:lvl1pPr>
              <a:lvl2pPr marL="406400" indent="0" algn="l" defTabSz="914400" rtl="0" eaLnBrk="1" latinLnBrk="0" hangingPunct="1">
                <a:lnSpc>
                  <a:spcPct val="95000"/>
                </a:lnSpc>
                <a:spcBef>
                  <a:spcPts val="600"/>
                </a:spcBef>
                <a:buClr>
                  <a:schemeClr val="tx2"/>
                </a:buClr>
                <a:buFontTx/>
                <a:buNone/>
                <a:defRPr lang="en-US" sz="1800" kern="1200">
                  <a:solidFill>
                    <a:srgbClr val="5C5E6C"/>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a:solidFill>
                    <a:srgbClr val="5C5E6C"/>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a:solidFill>
                    <a:srgbClr val="5C5E6C"/>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a:solidFill>
                    <a:srgbClr val="5C5E6C"/>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114300">
                <a:spcBef>
                  <a:spcPts val="600"/>
                </a:spcBef>
                <a:buClr>
                  <a:srgbClr val="277EFD"/>
                </a:buClr>
                <a:defRPr/>
              </a:pPr>
              <a:r>
                <a:rPr sz="1100" dirty="0" smtClean="0"/>
                <a:t>Distributed </a:t>
              </a:r>
              <a:r>
                <a:rPr sz="1100" dirty="0"/>
                <a:t>switch</a:t>
              </a:r>
            </a:p>
            <a:p>
              <a:pPr marL="114300" indent="-114300">
                <a:spcBef>
                  <a:spcPts val="600"/>
                </a:spcBef>
                <a:buClr>
                  <a:srgbClr val="277EFD"/>
                </a:buClr>
                <a:defRPr/>
              </a:pPr>
              <a:r>
                <a:rPr sz="1100" dirty="0" smtClean="0"/>
                <a:t>NX-OS consistency</a:t>
              </a:r>
              <a:endParaRPr sz="1100" dirty="0"/>
            </a:p>
          </p:txBody>
        </p:sp>
      </p:grpSp>
      <p:grpSp>
        <p:nvGrpSpPr>
          <p:cNvPr id="8" name="Group 111"/>
          <p:cNvGrpSpPr/>
          <p:nvPr/>
        </p:nvGrpSpPr>
        <p:grpSpPr>
          <a:xfrm>
            <a:off x="1733406" y="5022798"/>
            <a:ext cx="1238395" cy="1368673"/>
            <a:chOff x="2219793" y="1924127"/>
            <a:chExt cx="3567410" cy="1446555"/>
          </a:xfrm>
        </p:grpSpPr>
        <p:sp>
          <p:nvSpPr>
            <p:cNvPr id="140" name="Rectangle 139"/>
            <p:cNvSpPr/>
            <p:nvPr/>
          </p:nvSpPr>
          <p:spPr>
            <a:xfrm>
              <a:off x="2219793" y="2408559"/>
              <a:ext cx="3567410" cy="962123"/>
            </a:xfrm>
            <a:prstGeom prst="rect">
              <a:avLst/>
            </a:prstGeom>
            <a:gradFill flip="none" rotWithShape="1">
              <a:gsLst>
                <a:gs pos="0">
                  <a:srgbClr val="7B55D9">
                    <a:alpha val="0"/>
                  </a:srgbClr>
                </a:gs>
                <a:gs pos="100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400" kern="0" dirty="0" smtClean="0">
                <a:solidFill>
                  <a:srgbClr val="FFFFFF"/>
                </a:solidFill>
                <a:ea typeface="ＭＳ Ｐゴシック" pitchFamily="34" charset="-128"/>
              </a:endParaRPr>
            </a:p>
          </p:txBody>
        </p:sp>
        <p:grpSp>
          <p:nvGrpSpPr>
            <p:cNvPr id="9" name="Group 140"/>
            <p:cNvGrpSpPr/>
            <p:nvPr/>
          </p:nvGrpSpPr>
          <p:grpSpPr>
            <a:xfrm>
              <a:off x="2219793" y="1924127"/>
              <a:ext cx="3567410" cy="482050"/>
              <a:chOff x="268043" y="5735731"/>
              <a:chExt cx="2819846" cy="482050"/>
            </a:xfrm>
          </p:grpSpPr>
          <p:sp>
            <p:nvSpPr>
              <p:cNvPr id="143" name="Round Same Side Corner Rectangle 142"/>
              <p:cNvSpPr/>
              <p:nvPr/>
            </p:nvSpPr>
            <p:spPr>
              <a:xfrm>
                <a:off x="268043" y="5735731"/>
                <a:ext cx="2819846" cy="469857"/>
              </a:xfrm>
              <a:prstGeom prst="round2SameRect">
                <a:avLst>
                  <a:gd name="adj1" fmla="val 28570"/>
                  <a:gd name="adj2" fmla="val 0"/>
                </a:avLst>
              </a:prstGeom>
              <a:gradFill>
                <a:gsLst>
                  <a:gs pos="0">
                    <a:srgbClr val="08ACF6"/>
                  </a:gs>
                  <a:gs pos="100000">
                    <a:srgbClr val="3586FD"/>
                  </a:gs>
                </a:gsLst>
                <a:path path="circle">
                  <a:fillToRect r="100000" b="100000"/>
                </a:path>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600" kern="0" dirty="0" smtClean="0">
                  <a:solidFill>
                    <a:srgbClr val="FFFFFF"/>
                  </a:solidFill>
                  <a:ea typeface="ＭＳ Ｐゴシック" pitchFamily="34" charset="-128"/>
                </a:endParaRPr>
              </a:p>
            </p:txBody>
          </p:sp>
          <p:sp>
            <p:nvSpPr>
              <p:cNvPr id="144" name="TextBox 143"/>
              <p:cNvSpPr txBox="1"/>
              <p:nvPr/>
            </p:nvSpPr>
            <p:spPr>
              <a:xfrm>
                <a:off x="302298" y="5816146"/>
                <a:ext cx="2751341" cy="278123"/>
              </a:xfrm>
              <a:prstGeom prst="rect">
                <a:avLst/>
              </a:prstGeom>
              <a:noFill/>
              <a:ln w="9525">
                <a:noFill/>
                <a:miter lim="800000"/>
                <a:headEnd/>
                <a:tailEnd/>
              </a:ln>
            </p:spPr>
            <p:txBody>
              <a:bodyPr wrap="square" lIns="0" tIns="0" rIns="0" bIns="0">
                <a:spAutoFit/>
              </a:bodyPr>
              <a:lstStyle/>
              <a:p>
                <a:pPr algn="ctr" defTabSz="814388" eaLnBrk="0" hangingPunct="0">
                  <a:lnSpc>
                    <a:spcPct val="95000"/>
                  </a:lnSpc>
                  <a:spcBef>
                    <a:spcPct val="50000"/>
                  </a:spcBef>
                  <a:buClr>
                    <a:srgbClr val="FFFFFF"/>
                  </a:buClr>
                  <a:buSzPct val="100000"/>
                  <a:defRPr/>
                </a:pPr>
                <a:r>
                  <a:rPr lang="en-US" kern="0" dirty="0" smtClean="0">
                    <a:solidFill>
                      <a:srgbClr val="FFFFFF"/>
                    </a:solidFill>
                    <a:effectLst>
                      <a:outerShdw blurRad="38100" dist="12700" dir="5400000" algn="t" rotWithShape="0">
                        <a:prstClr val="black">
                          <a:alpha val="30000"/>
                        </a:prstClr>
                      </a:outerShdw>
                    </a:effectLst>
                    <a:ea typeface="ＭＳ Ｐゴシック" pitchFamily="34" charset="-128"/>
                  </a:rPr>
                  <a:t>VSG</a:t>
                </a:r>
                <a:endParaRPr lang="en-US" kern="0" dirty="0">
                  <a:solidFill>
                    <a:srgbClr val="FFFFFF"/>
                  </a:solidFill>
                  <a:effectLst>
                    <a:outerShdw blurRad="38100" dist="12700" dir="5400000" algn="t" rotWithShape="0">
                      <a:prstClr val="black">
                        <a:alpha val="30000"/>
                      </a:prstClr>
                    </a:outerShdw>
                  </a:effectLst>
                  <a:ea typeface="ＭＳ Ｐゴシック" pitchFamily="34" charset="-128"/>
                </a:endParaRPr>
              </a:p>
            </p:txBody>
          </p:sp>
          <p:grpSp>
            <p:nvGrpSpPr>
              <p:cNvPr id="10" name="Group 144"/>
              <p:cNvGrpSpPr/>
              <p:nvPr/>
            </p:nvGrpSpPr>
            <p:grpSpPr>
              <a:xfrm>
                <a:off x="268043" y="6181205"/>
                <a:ext cx="2819846" cy="36576"/>
                <a:chOff x="7087711" y="3203216"/>
                <a:chExt cx="505822" cy="500910"/>
              </a:xfrm>
              <a:effectLst>
                <a:outerShdw blurRad="25400" dist="12700" dir="5400000" algn="t" rotWithShape="0">
                  <a:prstClr val="black">
                    <a:alpha val="20000"/>
                  </a:prstClr>
                </a:outerShdw>
              </a:effectLst>
            </p:grpSpPr>
            <p:sp>
              <p:nvSpPr>
                <p:cNvPr id="146"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600" kern="0" dirty="0" smtClean="0">
                    <a:solidFill>
                      <a:srgbClr val="FFFFFF"/>
                    </a:solidFill>
                    <a:ea typeface="ＭＳ Ｐゴシック" pitchFamily="34" charset="-128"/>
                  </a:endParaRPr>
                </a:p>
              </p:txBody>
            </p:sp>
            <p:sp>
              <p:nvSpPr>
                <p:cNvPr id="147"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rgbClr val="FFFFFF"/>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600" kern="0" dirty="0" smtClean="0">
                    <a:solidFill>
                      <a:srgbClr val="FFFFFF"/>
                    </a:solidFill>
                    <a:ea typeface="ＭＳ Ｐゴシック" pitchFamily="34" charset="-128"/>
                  </a:endParaRPr>
                </a:p>
              </p:txBody>
            </p:sp>
          </p:grpSp>
        </p:grpSp>
        <p:sp>
          <p:nvSpPr>
            <p:cNvPr id="142" name="Text Placeholder 2"/>
            <p:cNvSpPr txBox="1">
              <a:spLocks/>
            </p:cNvSpPr>
            <p:nvPr/>
          </p:nvSpPr>
          <p:spPr>
            <a:xfrm>
              <a:off x="2219793" y="2486612"/>
              <a:ext cx="3567408" cy="834760"/>
            </a:xfrm>
            <a:prstGeom prst="rect">
              <a:avLst/>
            </a:prstGeom>
          </p:spPr>
          <p:txBody>
            <a:bodyPr vert="horz" lIns="137160" tIns="45720" rIns="137160" bIns="45720" rtlCol="0">
              <a:noAutofit/>
            </a:bodyPr>
            <a:lstStyle>
              <a:lvl1pPr marL="228600" indent="-228600" algn="l" defTabSz="914400" rtl="0" eaLnBrk="1" latinLnBrk="0" hangingPunct="1">
                <a:lnSpc>
                  <a:spcPct val="95000"/>
                </a:lnSpc>
                <a:spcBef>
                  <a:spcPts val="1480"/>
                </a:spcBef>
                <a:buClr>
                  <a:srgbClr val="702D89"/>
                </a:buClr>
                <a:buSzPct val="90000"/>
                <a:buFont typeface="Arial" pitchFamily="34" charset="0"/>
                <a:buChar char="•"/>
                <a:tabLst/>
                <a:defRPr lang="en-US" sz="2200" kern="1200">
                  <a:solidFill>
                    <a:srgbClr val="5C5E6C"/>
                  </a:solidFill>
                  <a:latin typeface="+mj-lt"/>
                  <a:ea typeface="+mn-ea"/>
                  <a:cs typeface="+mn-cs"/>
                </a:defRPr>
              </a:lvl1pPr>
              <a:lvl2pPr marL="406400" indent="0" algn="l" defTabSz="914400" rtl="0" eaLnBrk="1" latinLnBrk="0" hangingPunct="1">
                <a:lnSpc>
                  <a:spcPct val="95000"/>
                </a:lnSpc>
                <a:spcBef>
                  <a:spcPts val="600"/>
                </a:spcBef>
                <a:buClr>
                  <a:schemeClr val="tx2"/>
                </a:buClr>
                <a:buFontTx/>
                <a:buNone/>
                <a:defRPr lang="en-US" sz="1800" kern="1200">
                  <a:solidFill>
                    <a:srgbClr val="5C5E6C"/>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a:solidFill>
                    <a:srgbClr val="5C5E6C"/>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a:solidFill>
                    <a:srgbClr val="5C5E6C"/>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a:solidFill>
                    <a:srgbClr val="5C5E6C"/>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114300">
                <a:spcBef>
                  <a:spcPts val="600"/>
                </a:spcBef>
                <a:buClr>
                  <a:srgbClr val="277EFD"/>
                </a:buClr>
                <a:defRPr/>
              </a:pPr>
              <a:r>
                <a:rPr sz="1100" dirty="0" smtClean="0"/>
                <a:t>VM-level controls</a:t>
              </a:r>
              <a:endParaRPr sz="1100" dirty="0"/>
            </a:p>
            <a:p>
              <a:pPr marL="114300" indent="-114300">
                <a:spcBef>
                  <a:spcPts val="600"/>
                </a:spcBef>
                <a:buClr>
                  <a:srgbClr val="277EFD"/>
                </a:buClr>
                <a:defRPr/>
              </a:pPr>
              <a:r>
                <a:rPr sz="1100" dirty="0" smtClean="0"/>
                <a:t>Zone-based FW</a:t>
              </a:r>
              <a:endParaRPr sz="1100" dirty="0"/>
            </a:p>
          </p:txBody>
        </p:sp>
      </p:grpSp>
      <p:grpSp>
        <p:nvGrpSpPr>
          <p:cNvPr id="11" name="Group 112"/>
          <p:cNvGrpSpPr/>
          <p:nvPr/>
        </p:nvGrpSpPr>
        <p:grpSpPr>
          <a:xfrm>
            <a:off x="3052840" y="5022798"/>
            <a:ext cx="1442960" cy="1368673"/>
            <a:chOff x="2219793" y="1924127"/>
            <a:chExt cx="3567410" cy="1446555"/>
          </a:xfrm>
        </p:grpSpPr>
        <p:sp>
          <p:nvSpPr>
            <p:cNvPr id="132" name="Rectangle 131"/>
            <p:cNvSpPr/>
            <p:nvPr/>
          </p:nvSpPr>
          <p:spPr>
            <a:xfrm>
              <a:off x="2219793" y="2408559"/>
              <a:ext cx="3567410" cy="962123"/>
            </a:xfrm>
            <a:prstGeom prst="rect">
              <a:avLst/>
            </a:prstGeom>
            <a:gradFill flip="none" rotWithShape="1">
              <a:gsLst>
                <a:gs pos="0">
                  <a:srgbClr val="7B55D9">
                    <a:alpha val="0"/>
                  </a:srgbClr>
                </a:gs>
                <a:gs pos="100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400" kern="0" dirty="0" smtClean="0">
                <a:solidFill>
                  <a:srgbClr val="FFFFFF"/>
                </a:solidFill>
                <a:ea typeface="ＭＳ Ｐゴシック" pitchFamily="34" charset="-128"/>
              </a:endParaRPr>
            </a:p>
          </p:txBody>
        </p:sp>
        <p:grpSp>
          <p:nvGrpSpPr>
            <p:cNvPr id="12" name="Group 132"/>
            <p:cNvGrpSpPr/>
            <p:nvPr/>
          </p:nvGrpSpPr>
          <p:grpSpPr>
            <a:xfrm>
              <a:off x="2219793" y="1924127"/>
              <a:ext cx="3567410" cy="482050"/>
              <a:chOff x="268043" y="5735731"/>
              <a:chExt cx="2819846" cy="482050"/>
            </a:xfrm>
          </p:grpSpPr>
          <p:sp>
            <p:nvSpPr>
              <p:cNvPr id="135" name="Round Same Side Corner Rectangle 134"/>
              <p:cNvSpPr/>
              <p:nvPr/>
            </p:nvSpPr>
            <p:spPr>
              <a:xfrm>
                <a:off x="268043" y="5735731"/>
                <a:ext cx="2819846" cy="469857"/>
              </a:xfrm>
              <a:prstGeom prst="round2SameRect">
                <a:avLst>
                  <a:gd name="adj1" fmla="val 28570"/>
                  <a:gd name="adj2" fmla="val 0"/>
                </a:avLst>
              </a:prstGeom>
              <a:gradFill>
                <a:gsLst>
                  <a:gs pos="0">
                    <a:srgbClr val="08ACF6"/>
                  </a:gs>
                  <a:gs pos="100000">
                    <a:srgbClr val="3586FD"/>
                  </a:gs>
                </a:gsLst>
                <a:path path="circle">
                  <a:fillToRect r="100000" b="100000"/>
                </a:path>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600" kern="0" dirty="0" smtClean="0">
                  <a:solidFill>
                    <a:srgbClr val="FFFFFF"/>
                  </a:solidFill>
                  <a:ea typeface="ＭＳ Ｐゴシック" pitchFamily="34" charset="-128"/>
                </a:endParaRPr>
              </a:p>
            </p:txBody>
          </p:sp>
          <p:sp>
            <p:nvSpPr>
              <p:cNvPr id="136" name="TextBox 135"/>
              <p:cNvSpPr txBox="1"/>
              <p:nvPr/>
            </p:nvSpPr>
            <p:spPr>
              <a:xfrm>
                <a:off x="302298" y="5816146"/>
                <a:ext cx="2751341" cy="278123"/>
              </a:xfrm>
              <a:prstGeom prst="rect">
                <a:avLst/>
              </a:prstGeom>
              <a:noFill/>
              <a:ln w="9525">
                <a:noFill/>
                <a:miter lim="800000"/>
                <a:headEnd/>
                <a:tailEnd/>
              </a:ln>
            </p:spPr>
            <p:txBody>
              <a:bodyPr wrap="square" lIns="0" tIns="0" rIns="0" bIns="0">
                <a:spAutoFit/>
              </a:bodyPr>
              <a:lstStyle/>
              <a:p>
                <a:pPr algn="ctr" defTabSz="814388" eaLnBrk="0" hangingPunct="0">
                  <a:lnSpc>
                    <a:spcPct val="95000"/>
                  </a:lnSpc>
                  <a:spcBef>
                    <a:spcPct val="50000"/>
                  </a:spcBef>
                  <a:buClr>
                    <a:srgbClr val="FFFFFF"/>
                  </a:buClr>
                  <a:buSzPct val="100000"/>
                  <a:defRPr/>
                </a:pPr>
                <a:r>
                  <a:rPr lang="en-US" kern="0" dirty="0" err="1">
                    <a:solidFill>
                      <a:srgbClr val="FFFFFF"/>
                    </a:solidFill>
                    <a:effectLst>
                      <a:outerShdw blurRad="38100" dist="12700" dir="5400000" algn="t" rotWithShape="0">
                        <a:prstClr val="black">
                          <a:alpha val="30000"/>
                        </a:prstClr>
                      </a:outerShdw>
                    </a:effectLst>
                    <a:ea typeface="ＭＳ Ｐゴシック" pitchFamily="34" charset="-128"/>
                  </a:rPr>
                  <a:t>ASA</a:t>
                </a:r>
                <a:r>
                  <a:rPr lang="en-US" kern="0" dirty="0">
                    <a:solidFill>
                      <a:srgbClr val="FFFFFF"/>
                    </a:solidFill>
                    <a:effectLst>
                      <a:outerShdw blurRad="38100" dist="12700" dir="5400000" algn="t" rotWithShape="0">
                        <a:prstClr val="black">
                          <a:alpha val="30000"/>
                        </a:prstClr>
                      </a:outerShdw>
                    </a:effectLst>
                    <a:ea typeface="ＭＳ Ｐゴシック" pitchFamily="34" charset="-128"/>
                  </a:rPr>
                  <a:t> </a:t>
                </a:r>
                <a:r>
                  <a:rPr lang="en-US" kern="0" dirty="0" smtClean="0">
                    <a:solidFill>
                      <a:srgbClr val="FFFFFF"/>
                    </a:solidFill>
                    <a:effectLst>
                      <a:outerShdw blurRad="38100" dist="12700" dir="5400000" algn="t" rotWithShape="0">
                        <a:prstClr val="black">
                          <a:alpha val="30000"/>
                        </a:prstClr>
                      </a:outerShdw>
                    </a:effectLst>
                    <a:ea typeface="ＭＳ Ｐゴシック" pitchFamily="34" charset="-128"/>
                  </a:rPr>
                  <a:t>1000V</a:t>
                </a:r>
                <a:endParaRPr lang="en-US" kern="0" dirty="0">
                  <a:solidFill>
                    <a:srgbClr val="FFFFFF"/>
                  </a:solidFill>
                  <a:effectLst>
                    <a:outerShdw blurRad="38100" dist="12700" dir="5400000" algn="t" rotWithShape="0">
                      <a:prstClr val="black">
                        <a:alpha val="30000"/>
                      </a:prstClr>
                    </a:outerShdw>
                  </a:effectLst>
                  <a:ea typeface="ＭＳ Ｐゴシック" pitchFamily="34" charset="-128"/>
                </a:endParaRPr>
              </a:p>
            </p:txBody>
          </p:sp>
          <p:grpSp>
            <p:nvGrpSpPr>
              <p:cNvPr id="13" name="Group 136"/>
              <p:cNvGrpSpPr/>
              <p:nvPr/>
            </p:nvGrpSpPr>
            <p:grpSpPr>
              <a:xfrm>
                <a:off x="268043" y="6181205"/>
                <a:ext cx="2819846" cy="36576"/>
                <a:chOff x="7087711" y="3203216"/>
                <a:chExt cx="505822" cy="500910"/>
              </a:xfrm>
              <a:effectLst>
                <a:outerShdw blurRad="25400" dist="12700" dir="5400000" algn="t" rotWithShape="0">
                  <a:prstClr val="black">
                    <a:alpha val="20000"/>
                  </a:prstClr>
                </a:outerShdw>
              </a:effectLst>
            </p:grpSpPr>
            <p:sp>
              <p:nvSpPr>
                <p:cNvPr id="138"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600" kern="0" dirty="0" smtClean="0">
                    <a:solidFill>
                      <a:srgbClr val="FFFFFF"/>
                    </a:solidFill>
                    <a:ea typeface="ＭＳ Ｐゴシック" pitchFamily="34" charset="-128"/>
                  </a:endParaRPr>
                </a:p>
              </p:txBody>
            </p:sp>
            <p:sp>
              <p:nvSpPr>
                <p:cNvPr id="139"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rgbClr val="FFFFFF"/>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600" kern="0" dirty="0" smtClean="0">
                    <a:solidFill>
                      <a:srgbClr val="FFFFFF"/>
                    </a:solidFill>
                    <a:ea typeface="ＭＳ Ｐゴシック" pitchFamily="34" charset="-128"/>
                  </a:endParaRPr>
                </a:p>
              </p:txBody>
            </p:sp>
          </p:grpSp>
        </p:grpSp>
        <p:sp>
          <p:nvSpPr>
            <p:cNvPr id="134" name="Text Placeholder 2"/>
            <p:cNvSpPr txBox="1">
              <a:spLocks/>
            </p:cNvSpPr>
            <p:nvPr/>
          </p:nvSpPr>
          <p:spPr>
            <a:xfrm>
              <a:off x="2219793" y="2486612"/>
              <a:ext cx="3567408" cy="834760"/>
            </a:xfrm>
            <a:prstGeom prst="rect">
              <a:avLst/>
            </a:prstGeom>
          </p:spPr>
          <p:txBody>
            <a:bodyPr vert="horz" lIns="137160" tIns="45720" rIns="137160" bIns="45720" rtlCol="0">
              <a:noAutofit/>
            </a:bodyPr>
            <a:lstStyle>
              <a:lvl1pPr marL="228600" indent="-228600" algn="l" defTabSz="914400" rtl="0" eaLnBrk="1" latinLnBrk="0" hangingPunct="1">
                <a:lnSpc>
                  <a:spcPct val="95000"/>
                </a:lnSpc>
                <a:spcBef>
                  <a:spcPts val="1480"/>
                </a:spcBef>
                <a:buClr>
                  <a:srgbClr val="702D89"/>
                </a:buClr>
                <a:buSzPct val="90000"/>
                <a:buFont typeface="Arial" pitchFamily="34" charset="0"/>
                <a:buChar char="•"/>
                <a:tabLst/>
                <a:defRPr lang="en-US" sz="2200" kern="1200">
                  <a:solidFill>
                    <a:srgbClr val="5C5E6C"/>
                  </a:solidFill>
                  <a:latin typeface="+mj-lt"/>
                  <a:ea typeface="+mn-ea"/>
                  <a:cs typeface="+mn-cs"/>
                </a:defRPr>
              </a:lvl1pPr>
              <a:lvl2pPr marL="406400" indent="0" algn="l" defTabSz="914400" rtl="0" eaLnBrk="1" latinLnBrk="0" hangingPunct="1">
                <a:lnSpc>
                  <a:spcPct val="95000"/>
                </a:lnSpc>
                <a:spcBef>
                  <a:spcPts val="600"/>
                </a:spcBef>
                <a:buClr>
                  <a:schemeClr val="tx2"/>
                </a:buClr>
                <a:buFontTx/>
                <a:buNone/>
                <a:defRPr lang="en-US" sz="1800" kern="1200">
                  <a:solidFill>
                    <a:srgbClr val="5C5E6C"/>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a:solidFill>
                    <a:srgbClr val="5C5E6C"/>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a:solidFill>
                    <a:srgbClr val="5C5E6C"/>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a:solidFill>
                    <a:srgbClr val="5C5E6C"/>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114300">
                <a:spcBef>
                  <a:spcPts val="600"/>
                </a:spcBef>
                <a:buClr>
                  <a:srgbClr val="277EFD"/>
                </a:buClr>
                <a:defRPr/>
              </a:pPr>
              <a:r>
                <a:rPr sz="1050" dirty="0"/>
                <a:t>Edge </a:t>
              </a:r>
              <a:r>
                <a:rPr sz="1050" dirty="0" smtClean="0"/>
                <a:t>firewall, VPN</a:t>
              </a:r>
              <a:endParaRPr sz="1050" dirty="0"/>
            </a:p>
            <a:p>
              <a:pPr marL="114300" indent="-114300">
                <a:spcBef>
                  <a:spcPts val="600"/>
                </a:spcBef>
                <a:buClr>
                  <a:srgbClr val="277EFD"/>
                </a:buClr>
                <a:defRPr/>
              </a:pPr>
              <a:r>
                <a:rPr sz="1050" dirty="0" smtClean="0"/>
                <a:t>Protocol Inspection</a:t>
              </a:r>
              <a:endParaRPr sz="1050" dirty="0"/>
            </a:p>
          </p:txBody>
        </p:sp>
      </p:grpSp>
      <p:grpSp>
        <p:nvGrpSpPr>
          <p:cNvPr id="14" name="Group 113"/>
          <p:cNvGrpSpPr/>
          <p:nvPr/>
        </p:nvGrpSpPr>
        <p:grpSpPr>
          <a:xfrm>
            <a:off x="4572001" y="5022798"/>
            <a:ext cx="1317111" cy="1368673"/>
            <a:chOff x="2219793" y="1924127"/>
            <a:chExt cx="3567410" cy="1446555"/>
          </a:xfrm>
        </p:grpSpPr>
        <p:sp>
          <p:nvSpPr>
            <p:cNvPr id="124" name="Rectangle 123"/>
            <p:cNvSpPr/>
            <p:nvPr/>
          </p:nvSpPr>
          <p:spPr>
            <a:xfrm>
              <a:off x="2219793" y="2408559"/>
              <a:ext cx="3567410" cy="962123"/>
            </a:xfrm>
            <a:prstGeom prst="rect">
              <a:avLst/>
            </a:prstGeom>
            <a:gradFill flip="none" rotWithShape="1">
              <a:gsLst>
                <a:gs pos="0">
                  <a:srgbClr val="7B55D9">
                    <a:alpha val="0"/>
                  </a:srgbClr>
                </a:gs>
                <a:gs pos="100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400" kern="0" dirty="0" smtClean="0">
                <a:solidFill>
                  <a:srgbClr val="FFFFFF"/>
                </a:solidFill>
                <a:ea typeface="ＭＳ Ｐゴシック" pitchFamily="34" charset="-128"/>
              </a:endParaRPr>
            </a:p>
          </p:txBody>
        </p:sp>
        <p:grpSp>
          <p:nvGrpSpPr>
            <p:cNvPr id="15" name="Group 124"/>
            <p:cNvGrpSpPr/>
            <p:nvPr/>
          </p:nvGrpSpPr>
          <p:grpSpPr>
            <a:xfrm>
              <a:off x="2219793" y="1924127"/>
              <a:ext cx="3567410" cy="482050"/>
              <a:chOff x="268043" y="5735731"/>
              <a:chExt cx="2819846" cy="482050"/>
            </a:xfrm>
          </p:grpSpPr>
          <p:sp>
            <p:nvSpPr>
              <p:cNvPr id="127" name="Round Same Side Corner Rectangle 126"/>
              <p:cNvSpPr/>
              <p:nvPr/>
            </p:nvSpPr>
            <p:spPr>
              <a:xfrm>
                <a:off x="268043" y="5735731"/>
                <a:ext cx="2819846" cy="469857"/>
              </a:xfrm>
              <a:prstGeom prst="round2SameRect">
                <a:avLst>
                  <a:gd name="adj1" fmla="val 28570"/>
                  <a:gd name="adj2" fmla="val 0"/>
                </a:avLst>
              </a:prstGeom>
              <a:gradFill>
                <a:gsLst>
                  <a:gs pos="0">
                    <a:srgbClr val="08ACF6"/>
                  </a:gs>
                  <a:gs pos="100000">
                    <a:srgbClr val="3586FD"/>
                  </a:gs>
                </a:gsLst>
                <a:path path="circle">
                  <a:fillToRect r="100000" b="100000"/>
                </a:path>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600" kern="0" dirty="0" smtClean="0">
                  <a:solidFill>
                    <a:srgbClr val="FFFFFF"/>
                  </a:solidFill>
                  <a:ea typeface="ＭＳ Ｐゴシック" pitchFamily="34" charset="-128"/>
                </a:endParaRPr>
              </a:p>
            </p:txBody>
          </p:sp>
          <p:sp>
            <p:nvSpPr>
              <p:cNvPr id="128" name="TextBox 127"/>
              <p:cNvSpPr txBox="1"/>
              <p:nvPr/>
            </p:nvSpPr>
            <p:spPr>
              <a:xfrm>
                <a:off x="302298" y="5816146"/>
                <a:ext cx="2751341" cy="278123"/>
              </a:xfrm>
              <a:prstGeom prst="rect">
                <a:avLst/>
              </a:prstGeom>
              <a:noFill/>
              <a:ln w="9525">
                <a:noFill/>
                <a:miter lim="800000"/>
                <a:headEnd/>
                <a:tailEnd/>
              </a:ln>
            </p:spPr>
            <p:txBody>
              <a:bodyPr wrap="square" lIns="0" tIns="0" rIns="0" bIns="0">
                <a:spAutoFit/>
              </a:bodyPr>
              <a:lstStyle/>
              <a:p>
                <a:pPr algn="ctr" defTabSz="814388" eaLnBrk="0" hangingPunct="0">
                  <a:lnSpc>
                    <a:spcPct val="95000"/>
                  </a:lnSpc>
                  <a:spcBef>
                    <a:spcPct val="50000"/>
                  </a:spcBef>
                  <a:buClr>
                    <a:srgbClr val="FFFFFF"/>
                  </a:buClr>
                  <a:buSzPct val="100000"/>
                  <a:defRPr/>
                </a:pPr>
                <a:r>
                  <a:rPr lang="en-US" kern="0" dirty="0" err="1">
                    <a:solidFill>
                      <a:srgbClr val="FFFFFF"/>
                    </a:solidFill>
                    <a:effectLst>
                      <a:outerShdw blurRad="38100" dist="12700" dir="5400000" algn="t" rotWithShape="0">
                        <a:prstClr val="black">
                          <a:alpha val="30000"/>
                        </a:prstClr>
                      </a:outerShdw>
                    </a:effectLst>
                    <a:ea typeface="ＭＳ Ｐゴシック" pitchFamily="34" charset="-128"/>
                  </a:rPr>
                  <a:t>vWAAS</a:t>
                </a:r>
                <a:endParaRPr lang="en-US" kern="0" dirty="0">
                  <a:solidFill>
                    <a:srgbClr val="FFFFFF"/>
                  </a:solidFill>
                  <a:effectLst>
                    <a:outerShdw blurRad="38100" dist="12700" dir="5400000" algn="t" rotWithShape="0">
                      <a:prstClr val="black">
                        <a:alpha val="30000"/>
                      </a:prstClr>
                    </a:outerShdw>
                  </a:effectLst>
                  <a:ea typeface="ＭＳ Ｐゴシック" pitchFamily="34" charset="-128"/>
                </a:endParaRPr>
              </a:p>
            </p:txBody>
          </p:sp>
          <p:grpSp>
            <p:nvGrpSpPr>
              <p:cNvPr id="16" name="Group 128"/>
              <p:cNvGrpSpPr/>
              <p:nvPr/>
            </p:nvGrpSpPr>
            <p:grpSpPr>
              <a:xfrm>
                <a:off x="268043" y="6181205"/>
                <a:ext cx="2819846" cy="36576"/>
                <a:chOff x="7087711" y="3203216"/>
                <a:chExt cx="505822" cy="500910"/>
              </a:xfrm>
              <a:effectLst>
                <a:outerShdw blurRad="25400" dist="12700" dir="5400000" algn="t" rotWithShape="0">
                  <a:prstClr val="black">
                    <a:alpha val="20000"/>
                  </a:prstClr>
                </a:outerShdw>
              </a:effectLst>
            </p:grpSpPr>
            <p:sp>
              <p:nvSpPr>
                <p:cNvPr id="130" name="Oval 10"/>
                <p:cNvSpPr>
                  <a:spLocks noChangeArrowheads="1"/>
                </p:cNvSpPr>
                <p:nvPr/>
              </p:nvSpPr>
              <p:spPr bwMode="auto">
                <a:xfrm>
                  <a:off x="7087711" y="3203216"/>
                  <a:ext cx="505822" cy="500910"/>
                </a:xfrm>
                <a:prstGeom prst="rect">
                  <a:avLst/>
                </a:prstGeom>
                <a:pattFill prst="wdUpDiag">
                  <a:fgClr>
                    <a:srgbClr val="C5C6CD"/>
                  </a:fgClr>
                  <a:bgClr>
                    <a:srgbClr val="9597A5"/>
                  </a:bgClr>
                </a:patt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600" kern="0" dirty="0" smtClean="0">
                    <a:solidFill>
                      <a:srgbClr val="FFFFFF"/>
                    </a:solidFill>
                    <a:ea typeface="ＭＳ Ｐゴシック" pitchFamily="34" charset="-128"/>
                  </a:endParaRPr>
                </a:p>
              </p:txBody>
            </p:sp>
            <p:sp>
              <p:nvSpPr>
                <p:cNvPr id="131" name="Oval 10"/>
                <p:cNvSpPr>
                  <a:spLocks noChangeArrowheads="1"/>
                </p:cNvSpPr>
                <p:nvPr/>
              </p:nvSpPr>
              <p:spPr bwMode="auto">
                <a:xfrm>
                  <a:off x="7087711" y="3203216"/>
                  <a:ext cx="505822" cy="500910"/>
                </a:xfrm>
                <a:prstGeom prst="rect">
                  <a:avLst/>
                </a:prstGeom>
                <a:gradFill flip="none" rotWithShape="1">
                  <a:gsLst>
                    <a:gs pos="100000">
                      <a:srgbClr val="757789">
                        <a:alpha val="0"/>
                      </a:srgbClr>
                    </a:gs>
                    <a:gs pos="0">
                      <a:srgbClr val="FFFFFF"/>
                    </a:gs>
                  </a:gsLst>
                  <a:path path="rect">
                    <a:fillToRect l="100000" t="100000"/>
                  </a:path>
                  <a:tileRect r="-100000" b="-100000"/>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600" kern="0" dirty="0" smtClean="0">
                    <a:solidFill>
                      <a:srgbClr val="FFFFFF"/>
                    </a:solidFill>
                    <a:ea typeface="ＭＳ Ｐゴシック" pitchFamily="34" charset="-128"/>
                  </a:endParaRPr>
                </a:p>
              </p:txBody>
            </p:sp>
          </p:grpSp>
        </p:grpSp>
        <p:sp>
          <p:nvSpPr>
            <p:cNvPr id="126" name="Text Placeholder 2"/>
            <p:cNvSpPr txBox="1">
              <a:spLocks/>
            </p:cNvSpPr>
            <p:nvPr/>
          </p:nvSpPr>
          <p:spPr>
            <a:xfrm>
              <a:off x="2219793" y="2486612"/>
              <a:ext cx="3567408" cy="834760"/>
            </a:xfrm>
            <a:prstGeom prst="rect">
              <a:avLst/>
            </a:prstGeom>
          </p:spPr>
          <p:txBody>
            <a:bodyPr vert="horz" lIns="137160" tIns="45720" rIns="137160" bIns="45720" rtlCol="0">
              <a:noAutofit/>
            </a:bodyPr>
            <a:lstStyle>
              <a:lvl1pPr marL="228600" indent="-228600" algn="l" defTabSz="914400" rtl="0" eaLnBrk="1" latinLnBrk="0" hangingPunct="1">
                <a:lnSpc>
                  <a:spcPct val="95000"/>
                </a:lnSpc>
                <a:spcBef>
                  <a:spcPts val="1480"/>
                </a:spcBef>
                <a:buClr>
                  <a:srgbClr val="702D89"/>
                </a:buClr>
                <a:buSzPct val="90000"/>
                <a:buFont typeface="Arial" pitchFamily="34" charset="0"/>
                <a:buChar char="•"/>
                <a:tabLst/>
                <a:defRPr lang="en-US" sz="2200" kern="1200">
                  <a:solidFill>
                    <a:srgbClr val="5C5E6C"/>
                  </a:solidFill>
                  <a:latin typeface="+mj-lt"/>
                  <a:ea typeface="+mn-ea"/>
                  <a:cs typeface="+mn-cs"/>
                </a:defRPr>
              </a:lvl1pPr>
              <a:lvl2pPr marL="406400" indent="0" algn="l" defTabSz="914400" rtl="0" eaLnBrk="1" latinLnBrk="0" hangingPunct="1">
                <a:lnSpc>
                  <a:spcPct val="95000"/>
                </a:lnSpc>
                <a:spcBef>
                  <a:spcPts val="600"/>
                </a:spcBef>
                <a:buClr>
                  <a:schemeClr val="tx2"/>
                </a:buClr>
                <a:buFontTx/>
                <a:buNone/>
                <a:defRPr lang="en-US" sz="1800" kern="1200">
                  <a:solidFill>
                    <a:srgbClr val="5C5E6C"/>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a:solidFill>
                    <a:srgbClr val="5C5E6C"/>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a:solidFill>
                    <a:srgbClr val="5C5E6C"/>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a:solidFill>
                    <a:srgbClr val="5C5E6C"/>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114300">
                <a:spcBef>
                  <a:spcPts val="600"/>
                </a:spcBef>
                <a:buClr>
                  <a:srgbClr val="277EFD"/>
                </a:buClr>
                <a:defRPr/>
              </a:pPr>
              <a:r>
                <a:rPr sz="1100" dirty="0"/>
                <a:t>WAN optimization</a:t>
              </a:r>
            </a:p>
            <a:p>
              <a:pPr marL="114300" indent="-114300">
                <a:spcBef>
                  <a:spcPts val="600"/>
                </a:spcBef>
                <a:buClr>
                  <a:srgbClr val="277EFD"/>
                </a:buClr>
                <a:defRPr/>
              </a:pPr>
              <a:r>
                <a:rPr sz="1100" dirty="0"/>
                <a:t>Application </a:t>
              </a:r>
              <a:r>
                <a:rPr sz="1100" dirty="0" smtClean="0"/>
                <a:t>traffic</a:t>
              </a:r>
              <a:endParaRPr sz="1100" dirty="0"/>
            </a:p>
          </p:txBody>
        </p:sp>
      </p:grpSp>
      <p:sp>
        <p:nvSpPr>
          <p:cNvPr id="157" name="Rounded Rectangle 156"/>
          <p:cNvSpPr/>
          <p:nvPr/>
        </p:nvSpPr>
        <p:spPr>
          <a:xfrm>
            <a:off x="2853599" y="1348377"/>
            <a:ext cx="6054184" cy="2446966"/>
          </a:xfrm>
          <a:prstGeom prst="roundRect">
            <a:avLst>
              <a:gd name="adj" fmla="val 6296"/>
            </a:avLst>
          </a:prstGeom>
          <a:gradFill flip="none" rotWithShape="1">
            <a:gsLst>
              <a:gs pos="100000">
                <a:srgbClr val="7322C4">
                  <a:lumMod val="60000"/>
                  <a:lumOff val="40000"/>
                </a:srgbClr>
              </a:gs>
              <a:gs pos="0">
                <a:srgbClr val="7322C4"/>
              </a:gs>
            </a:gsLst>
            <a:path path="circle">
              <a:fillToRect l="100000" t="100000"/>
            </a:path>
            <a:tileRect r="-100000" b="-100000"/>
          </a:gradFill>
          <a:ln w="12700" cap="flat" cmpd="sng" algn="ctr">
            <a:gradFill flip="none" rotWithShape="1">
              <a:gsLst>
                <a:gs pos="0">
                  <a:srgbClr val="7322C4"/>
                </a:gs>
                <a:gs pos="100000">
                  <a:srgbClr val="B42EE8">
                    <a:tint val="23500"/>
                    <a:satMod val="160000"/>
                    <a:alpha val="0"/>
                  </a:srgbClr>
                </a:gs>
              </a:gsLst>
              <a:lin ang="2700000" scaled="1"/>
              <a:tileRect/>
            </a:gra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kern="0" dirty="0" smtClean="0">
              <a:solidFill>
                <a:srgbClr val="FFFFFF"/>
              </a:solidFill>
              <a:ea typeface="ＭＳ Ｐゴシック" pitchFamily="34" charset="-128"/>
            </a:endParaRPr>
          </a:p>
        </p:txBody>
      </p:sp>
      <p:sp>
        <p:nvSpPr>
          <p:cNvPr id="160" name="Rounded Rectangle 159"/>
          <p:cNvSpPr/>
          <p:nvPr/>
        </p:nvSpPr>
        <p:spPr>
          <a:xfrm>
            <a:off x="2853600" y="3848488"/>
            <a:ext cx="6054182" cy="466587"/>
          </a:xfrm>
          <a:prstGeom prst="roundRect">
            <a:avLst/>
          </a:prstGeom>
          <a:gradFill flip="none" rotWithShape="1">
            <a:gsLst>
              <a:gs pos="0">
                <a:srgbClr val="552BBF"/>
              </a:gs>
              <a:gs pos="68000">
                <a:srgbClr val="025CE0"/>
              </a:gs>
              <a:gs pos="100000">
                <a:srgbClr val="176DEC"/>
              </a:gs>
            </a:gsLst>
            <a:path path="circle">
              <a:fillToRect t="100000" r="100000"/>
            </a:path>
            <a:tileRect l="-100000" b="-10000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kern="0" dirty="0" smtClean="0">
              <a:solidFill>
                <a:srgbClr val="FFFFFF"/>
              </a:solidFill>
              <a:ea typeface="ＭＳ Ｐゴシック" pitchFamily="34" charset="-128"/>
            </a:endParaRPr>
          </a:p>
        </p:txBody>
      </p:sp>
      <p:cxnSp>
        <p:nvCxnSpPr>
          <p:cNvPr id="162" name="Straight Connector 161"/>
          <p:cNvCxnSpPr/>
          <p:nvPr/>
        </p:nvCxnSpPr>
        <p:spPr>
          <a:xfrm>
            <a:off x="590894" y="3046778"/>
            <a:ext cx="2262704" cy="2480"/>
          </a:xfrm>
          <a:prstGeom prst="line">
            <a:avLst/>
          </a:prstGeom>
          <a:noFill/>
          <a:ln w="28575" cap="flat" cmpd="sng" algn="ctr">
            <a:solidFill>
              <a:srgbClr val="00B050"/>
            </a:solidFill>
            <a:prstDash val="solid"/>
          </a:ln>
          <a:effectLst>
            <a:outerShdw blurRad="50800" dist="38100" dir="2700000" algn="tl" rotWithShape="0">
              <a:prstClr val="black">
                <a:alpha val="40000"/>
              </a:prstClr>
            </a:outerShdw>
          </a:effectLst>
        </p:spPr>
      </p:cxnSp>
      <p:pic>
        <p:nvPicPr>
          <p:cNvPr id="163" name="Picture 3" descr="C:\srtg_current\templates\Kubrick Device Icons\Device_asa5500_3075_default_256.png"/>
          <p:cNvPicPr>
            <a:picLocks noChangeAspect="1" noChangeArrowheads="1"/>
          </p:cNvPicPr>
          <p:nvPr/>
        </p:nvPicPr>
        <p:blipFill>
          <a:blip r:embed="rId3" cstate="print"/>
          <a:srcRect/>
          <a:stretch>
            <a:fillRect/>
          </a:stretch>
        </p:blipFill>
        <p:spPr bwMode="auto">
          <a:xfrm>
            <a:off x="5042180" y="2275538"/>
            <a:ext cx="621299" cy="666159"/>
          </a:xfrm>
          <a:prstGeom prst="rect">
            <a:avLst/>
          </a:prstGeom>
          <a:noFill/>
          <a:effectLst>
            <a:outerShdw blurRad="50800" dist="38100" dir="2700000" algn="tl" rotWithShape="0">
              <a:prstClr val="black">
                <a:alpha val="40000"/>
              </a:prstClr>
            </a:outerShdw>
          </a:effectLst>
        </p:spPr>
      </p:pic>
      <p:cxnSp>
        <p:nvCxnSpPr>
          <p:cNvPr id="177" name="Straight Connector 176"/>
          <p:cNvCxnSpPr/>
          <p:nvPr/>
        </p:nvCxnSpPr>
        <p:spPr>
          <a:xfrm>
            <a:off x="2496983" y="1200786"/>
            <a:ext cx="0" cy="3404689"/>
          </a:xfrm>
          <a:prstGeom prst="line">
            <a:avLst/>
          </a:prstGeom>
          <a:noFill/>
          <a:ln w="25400" cap="flat" cmpd="sng" algn="ctr">
            <a:gradFill>
              <a:gsLst>
                <a:gs pos="0">
                  <a:srgbClr val="5C5E6C">
                    <a:alpha val="0"/>
                  </a:srgbClr>
                </a:gs>
                <a:gs pos="50000">
                  <a:srgbClr val="5C5E6C"/>
                </a:gs>
                <a:gs pos="100000">
                  <a:srgbClr val="5C5E6C">
                    <a:alpha val="0"/>
                  </a:srgbClr>
                </a:gs>
              </a:gsLst>
              <a:lin ang="5400000" scaled="0"/>
            </a:gradFill>
            <a:prstDash val="solid"/>
          </a:ln>
          <a:effectLst/>
        </p:spPr>
      </p:cxnSp>
      <p:grpSp>
        <p:nvGrpSpPr>
          <p:cNvPr id="17" name="Group 177"/>
          <p:cNvGrpSpPr/>
          <p:nvPr/>
        </p:nvGrpSpPr>
        <p:grpSpPr>
          <a:xfrm>
            <a:off x="0" y="2358716"/>
            <a:ext cx="890564" cy="900857"/>
            <a:chOff x="-169363" y="3573346"/>
            <a:chExt cx="1187109" cy="900857"/>
          </a:xfrm>
        </p:grpSpPr>
        <p:pic>
          <p:nvPicPr>
            <p:cNvPr id="215" name="Picture 14" descr="\\MV-FS\Projects\Cisco\References\Brand Assets\Kubrick Icons\Device Icons\Device_router_3057_default_256.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20886" y="4053578"/>
              <a:ext cx="721486" cy="4206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 name="TextBox 215"/>
            <p:cNvSpPr txBox="1"/>
            <p:nvPr/>
          </p:nvSpPr>
          <p:spPr>
            <a:xfrm>
              <a:off x="-169363" y="3573346"/>
              <a:ext cx="1187109" cy="523220"/>
            </a:xfrm>
            <a:prstGeom prst="rect">
              <a:avLst/>
            </a:prstGeom>
            <a:noFill/>
          </p:spPr>
          <p:txBody>
            <a:bodyPr wrap="square" rtlCol="0">
              <a:spAutoFit/>
            </a:bodyPr>
            <a:lstStyle/>
            <a:p>
              <a:pPr algn="ctr">
                <a:defRPr/>
              </a:pPr>
              <a:r>
                <a:rPr lang="en-US" sz="1400" b="1" kern="0" dirty="0" smtClean="0">
                  <a:solidFill>
                    <a:srgbClr val="5C5E6C"/>
                  </a:solidFill>
                  <a:ea typeface="ＭＳ Ｐゴシック" pitchFamily="34" charset="-128"/>
                </a:rPr>
                <a:t>WAN Router</a:t>
              </a:r>
            </a:p>
          </p:txBody>
        </p:sp>
      </p:grpSp>
      <p:grpSp>
        <p:nvGrpSpPr>
          <p:cNvPr id="18" name="Group 179"/>
          <p:cNvGrpSpPr/>
          <p:nvPr/>
        </p:nvGrpSpPr>
        <p:grpSpPr>
          <a:xfrm>
            <a:off x="1588044" y="2206184"/>
            <a:ext cx="965491" cy="1378381"/>
            <a:chOff x="1947477" y="3420814"/>
            <a:chExt cx="1286986" cy="1378381"/>
          </a:xfrm>
        </p:grpSpPr>
        <p:grpSp>
          <p:nvGrpSpPr>
            <p:cNvPr id="19" name="Group 206"/>
            <p:cNvGrpSpPr/>
            <p:nvPr/>
          </p:nvGrpSpPr>
          <p:grpSpPr>
            <a:xfrm>
              <a:off x="2057570" y="3732395"/>
              <a:ext cx="1066800" cy="1066800"/>
              <a:chOff x="1888135" y="3720038"/>
              <a:chExt cx="1066800" cy="1066800"/>
            </a:xfrm>
            <a:effectLst>
              <a:outerShdw blurRad="50800" dist="38100" dir="2700000" algn="tl" rotWithShape="0">
                <a:prstClr val="black">
                  <a:alpha val="40000"/>
                </a:prstClr>
              </a:outerShdw>
            </a:effectLst>
          </p:grpSpPr>
          <p:pic>
            <p:nvPicPr>
              <p:cNvPr id="209" name="Picture 4" descr="C:\srtg_current\templates\Kubrick Device Icons\Device_server_3156_default_64.png"/>
              <p:cNvPicPr>
                <a:picLocks noChangeAspect="1" noChangeArrowheads="1"/>
              </p:cNvPicPr>
              <p:nvPr/>
            </p:nvPicPr>
            <p:blipFill>
              <a:blip r:embed="rId5" cstate="print"/>
              <a:srcRect/>
              <a:stretch>
                <a:fillRect/>
              </a:stretch>
            </p:blipFill>
            <p:spPr bwMode="auto">
              <a:xfrm>
                <a:off x="1888135" y="3720038"/>
                <a:ext cx="609600" cy="609600"/>
              </a:xfrm>
              <a:prstGeom prst="rect">
                <a:avLst/>
              </a:prstGeom>
              <a:noFill/>
            </p:spPr>
          </p:pic>
          <p:pic>
            <p:nvPicPr>
              <p:cNvPr id="210" name="Picture 4" descr="C:\srtg_current\templates\Kubrick Device Icons\Device_server_3156_default_64.png"/>
              <p:cNvPicPr>
                <a:picLocks noChangeAspect="1" noChangeArrowheads="1"/>
              </p:cNvPicPr>
              <p:nvPr/>
            </p:nvPicPr>
            <p:blipFill>
              <a:blip r:embed="rId5" cstate="print"/>
              <a:srcRect/>
              <a:stretch>
                <a:fillRect/>
              </a:stretch>
            </p:blipFill>
            <p:spPr bwMode="auto">
              <a:xfrm>
                <a:off x="2040535" y="3872438"/>
                <a:ext cx="609600" cy="609600"/>
              </a:xfrm>
              <a:prstGeom prst="rect">
                <a:avLst/>
              </a:prstGeom>
              <a:noFill/>
            </p:spPr>
          </p:pic>
          <p:pic>
            <p:nvPicPr>
              <p:cNvPr id="211" name="Picture 4" descr="C:\srtg_current\templates\Kubrick Device Icons\Device_server_3156_default_64.png"/>
              <p:cNvPicPr>
                <a:picLocks noChangeAspect="1" noChangeArrowheads="1"/>
              </p:cNvPicPr>
              <p:nvPr/>
            </p:nvPicPr>
            <p:blipFill>
              <a:blip r:embed="rId5" cstate="print"/>
              <a:srcRect/>
              <a:stretch>
                <a:fillRect/>
              </a:stretch>
            </p:blipFill>
            <p:spPr bwMode="auto">
              <a:xfrm>
                <a:off x="2192935" y="4024838"/>
                <a:ext cx="609600" cy="609600"/>
              </a:xfrm>
              <a:prstGeom prst="rect">
                <a:avLst/>
              </a:prstGeom>
              <a:noFill/>
            </p:spPr>
          </p:pic>
          <p:pic>
            <p:nvPicPr>
              <p:cNvPr id="212" name="Picture 4" descr="C:\srtg_current\templates\Kubrick Device Icons\Device_server_3156_default_64.png"/>
              <p:cNvPicPr>
                <a:picLocks noChangeAspect="1" noChangeArrowheads="1"/>
              </p:cNvPicPr>
              <p:nvPr/>
            </p:nvPicPr>
            <p:blipFill>
              <a:blip r:embed="rId5" cstate="print"/>
              <a:srcRect/>
              <a:stretch>
                <a:fillRect/>
              </a:stretch>
            </p:blipFill>
            <p:spPr bwMode="auto">
              <a:xfrm>
                <a:off x="2345335" y="4177238"/>
                <a:ext cx="609600" cy="609600"/>
              </a:xfrm>
              <a:prstGeom prst="rect">
                <a:avLst/>
              </a:prstGeom>
              <a:noFill/>
            </p:spPr>
          </p:pic>
        </p:grpSp>
        <p:sp>
          <p:nvSpPr>
            <p:cNvPr id="208" name="TextBox 207"/>
            <p:cNvSpPr txBox="1"/>
            <p:nvPr/>
          </p:nvSpPr>
          <p:spPr>
            <a:xfrm>
              <a:off x="1947477" y="3420814"/>
              <a:ext cx="1286986" cy="307777"/>
            </a:xfrm>
            <a:prstGeom prst="rect">
              <a:avLst/>
            </a:prstGeom>
            <a:noFill/>
          </p:spPr>
          <p:txBody>
            <a:bodyPr wrap="square" rtlCol="0">
              <a:spAutoFit/>
            </a:bodyPr>
            <a:lstStyle/>
            <a:p>
              <a:pPr algn="ctr">
                <a:defRPr/>
              </a:pPr>
              <a:r>
                <a:rPr lang="en-US" sz="1400" b="1" kern="0" dirty="0" smtClean="0">
                  <a:solidFill>
                    <a:srgbClr val="5C5E6C"/>
                  </a:solidFill>
                  <a:ea typeface="ＭＳ Ｐゴシック" pitchFamily="34" charset="-128"/>
                </a:rPr>
                <a:t>Servers</a:t>
              </a:r>
            </a:p>
          </p:txBody>
        </p:sp>
      </p:grpSp>
      <p:sp>
        <p:nvSpPr>
          <p:cNvPr id="181" name="Rectangle 180"/>
          <p:cNvSpPr/>
          <p:nvPr/>
        </p:nvSpPr>
        <p:spPr>
          <a:xfrm>
            <a:off x="7582235" y="1338389"/>
            <a:ext cx="1172117" cy="369332"/>
          </a:xfrm>
          <a:prstGeom prst="rect">
            <a:avLst/>
          </a:prstGeom>
        </p:spPr>
        <p:txBody>
          <a:bodyPr wrap="none">
            <a:spAutoFit/>
          </a:bodyPr>
          <a:lstStyle/>
          <a:p>
            <a:pPr algn="ctr">
              <a:defRPr/>
            </a:pPr>
            <a:r>
              <a:rPr lang="en-US" b="1" kern="0" dirty="0" smtClean="0">
                <a:solidFill>
                  <a:srgbClr val="FFFFFF"/>
                </a:solidFill>
                <a:ea typeface="ＭＳ Ｐゴシック" pitchFamily="34" charset="-128"/>
              </a:rPr>
              <a:t>Tenant A</a:t>
            </a:r>
          </a:p>
        </p:txBody>
      </p:sp>
      <p:sp>
        <p:nvSpPr>
          <p:cNvPr id="182" name="TextBox 181"/>
          <p:cNvSpPr txBox="1"/>
          <p:nvPr/>
        </p:nvSpPr>
        <p:spPr>
          <a:xfrm>
            <a:off x="4999760" y="1585375"/>
            <a:ext cx="671660" cy="707886"/>
          </a:xfrm>
          <a:prstGeom prst="rect">
            <a:avLst/>
          </a:prstGeom>
          <a:noFill/>
        </p:spPr>
        <p:txBody>
          <a:bodyPr wrap="square" rtlCol="0">
            <a:spAutoFit/>
          </a:bodyPr>
          <a:lstStyle/>
          <a:p>
            <a:pPr algn="ctr">
              <a:defRPr/>
            </a:pPr>
            <a:r>
              <a:rPr lang="en-US" sz="1000" b="1" kern="0" dirty="0" smtClean="0">
                <a:solidFill>
                  <a:srgbClr val="FFFFFF"/>
                </a:solidFill>
                <a:effectLst>
                  <a:outerShdw blurRad="38100" dist="38100" dir="2700000" algn="tl">
                    <a:srgbClr val="000000">
                      <a:alpha val="43137"/>
                    </a:srgbClr>
                  </a:outerShdw>
                </a:effectLst>
                <a:ea typeface="ＭＳ Ｐゴシック" pitchFamily="34" charset="-128"/>
              </a:rPr>
              <a:t>ASA 1000V</a:t>
            </a:r>
          </a:p>
          <a:p>
            <a:pPr algn="ctr">
              <a:defRPr/>
            </a:pPr>
            <a:r>
              <a:rPr lang="en-US" sz="1000" b="1" kern="0" dirty="0" smtClean="0">
                <a:solidFill>
                  <a:srgbClr val="FFFFFF"/>
                </a:solidFill>
                <a:effectLst>
                  <a:outerShdw blurRad="38100" dist="38100" dir="2700000" algn="tl">
                    <a:srgbClr val="000000">
                      <a:alpha val="43137"/>
                    </a:srgbClr>
                  </a:outerShdw>
                </a:effectLst>
                <a:ea typeface="ＭＳ Ｐゴシック" pitchFamily="34" charset="-128"/>
              </a:rPr>
              <a:t>Cloud</a:t>
            </a:r>
            <a:br>
              <a:rPr lang="en-US" sz="1000" b="1" kern="0" dirty="0" smtClean="0">
                <a:solidFill>
                  <a:srgbClr val="FFFFFF"/>
                </a:solidFill>
                <a:effectLst>
                  <a:outerShdw blurRad="38100" dist="38100" dir="2700000" algn="tl">
                    <a:srgbClr val="000000">
                      <a:alpha val="43137"/>
                    </a:srgbClr>
                  </a:outerShdw>
                </a:effectLst>
                <a:ea typeface="ＭＳ Ｐゴシック" pitchFamily="34" charset="-128"/>
              </a:rPr>
            </a:br>
            <a:r>
              <a:rPr lang="en-US" sz="1000" b="1" kern="0" dirty="0" smtClean="0">
                <a:solidFill>
                  <a:srgbClr val="FFFFFF"/>
                </a:solidFill>
                <a:effectLst>
                  <a:outerShdw blurRad="38100" dist="38100" dir="2700000" algn="tl">
                    <a:srgbClr val="000000">
                      <a:alpha val="43137"/>
                    </a:srgbClr>
                  </a:outerShdw>
                </a:effectLst>
                <a:ea typeface="ＭＳ Ｐゴシック" pitchFamily="34" charset="-128"/>
              </a:rPr>
              <a:t>Firewall</a:t>
            </a:r>
          </a:p>
        </p:txBody>
      </p:sp>
      <p:pic>
        <p:nvPicPr>
          <p:cNvPr id="185" name="Picture 5" descr="C:\srtg_current\templates\Kubrick Device Icons\Device_firewall_3130_default_256.png"/>
          <p:cNvPicPr>
            <a:picLocks noChangeAspect="1" noChangeArrowheads="1"/>
          </p:cNvPicPr>
          <p:nvPr/>
        </p:nvPicPr>
        <p:blipFill>
          <a:blip r:embed="rId6" cstate="print"/>
          <a:srcRect/>
          <a:stretch>
            <a:fillRect/>
          </a:stretch>
        </p:blipFill>
        <p:spPr bwMode="auto">
          <a:xfrm>
            <a:off x="5723924" y="2254327"/>
            <a:ext cx="599594" cy="648804"/>
          </a:xfrm>
          <a:prstGeom prst="rect">
            <a:avLst/>
          </a:prstGeom>
          <a:noFill/>
          <a:effectLst>
            <a:outerShdw blurRad="50800" dist="38100" dir="2700000" algn="tl" rotWithShape="0">
              <a:prstClr val="black">
                <a:alpha val="40000"/>
              </a:prstClr>
            </a:outerShdw>
          </a:effectLst>
        </p:spPr>
      </p:pic>
      <p:sp>
        <p:nvSpPr>
          <p:cNvPr id="186" name="Left-Right Arrow 185"/>
          <p:cNvSpPr/>
          <p:nvPr/>
        </p:nvSpPr>
        <p:spPr>
          <a:xfrm rot="5400000">
            <a:off x="5622056" y="3309080"/>
            <a:ext cx="763139" cy="136041"/>
          </a:xfrm>
          <a:prstGeom prst="leftRightArrow">
            <a:avLst/>
          </a:prstGeom>
          <a:solidFill>
            <a:srgbClr val="277EFD"/>
          </a:solidFill>
          <a:ln w="25400" cap="flat" cmpd="sng" algn="ctr">
            <a:noFill/>
            <a:prstDash val="solid"/>
          </a:ln>
          <a:effectLst>
            <a:outerShdw blurRad="76200" dist="50800" dir="5400000" algn="ctr" rotWithShape="0">
              <a:srgbClr val="000000">
                <a:alpha val="27000"/>
              </a:srgbClr>
            </a:outerShdw>
          </a:effectLst>
        </p:spPr>
        <p:txBody>
          <a:bodyPr rtlCol="0" anchor="ctr"/>
          <a:lstStyle/>
          <a:p>
            <a:pPr algn="ctr">
              <a:defRPr/>
            </a:pPr>
            <a:endParaRPr lang="en-US" kern="0" dirty="0" smtClean="0">
              <a:solidFill>
                <a:srgbClr val="8E909E"/>
              </a:solidFill>
              <a:ea typeface="ＭＳ Ｐゴシック" pitchFamily="34" charset="-128"/>
            </a:endParaRPr>
          </a:p>
        </p:txBody>
      </p:sp>
      <p:sp>
        <p:nvSpPr>
          <p:cNvPr id="188" name="Left-Right Arrow 187"/>
          <p:cNvSpPr/>
          <p:nvPr/>
        </p:nvSpPr>
        <p:spPr>
          <a:xfrm rot="5400000">
            <a:off x="4977144" y="3309081"/>
            <a:ext cx="763140" cy="136041"/>
          </a:xfrm>
          <a:prstGeom prst="leftRightArrow">
            <a:avLst/>
          </a:prstGeom>
          <a:solidFill>
            <a:srgbClr val="277EFD"/>
          </a:solidFill>
          <a:ln w="25400" cap="flat" cmpd="sng" algn="ctr">
            <a:noFill/>
            <a:prstDash val="solid"/>
          </a:ln>
          <a:effectLst>
            <a:outerShdw blurRad="76200" dist="50800" dir="5400000" algn="ctr" rotWithShape="0">
              <a:srgbClr val="000000">
                <a:alpha val="27000"/>
              </a:srgbClr>
            </a:outerShdw>
          </a:effectLst>
        </p:spPr>
        <p:txBody>
          <a:bodyPr rtlCol="0" anchor="ctr"/>
          <a:lstStyle/>
          <a:p>
            <a:pPr algn="ctr">
              <a:defRPr/>
            </a:pPr>
            <a:endParaRPr lang="en-US" kern="0" dirty="0" smtClean="0">
              <a:solidFill>
                <a:srgbClr val="8E909E"/>
              </a:solidFill>
              <a:ea typeface="ＭＳ Ｐゴシック" pitchFamily="34" charset="-128"/>
            </a:endParaRPr>
          </a:p>
        </p:txBody>
      </p:sp>
      <p:sp>
        <p:nvSpPr>
          <p:cNvPr id="190" name="TextBox 189"/>
          <p:cNvSpPr txBox="1"/>
          <p:nvPr/>
        </p:nvSpPr>
        <p:spPr>
          <a:xfrm>
            <a:off x="5392212" y="3895182"/>
            <a:ext cx="1619406" cy="338554"/>
          </a:xfrm>
          <a:prstGeom prst="rect">
            <a:avLst/>
          </a:prstGeom>
          <a:noFill/>
        </p:spPr>
        <p:txBody>
          <a:bodyPr wrap="square" rtlCol="0">
            <a:spAutoFit/>
          </a:bodyPr>
          <a:lstStyle/>
          <a:p>
            <a:pPr algn="ctr">
              <a:defRPr/>
            </a:pPr>
            <a:r>
              <a:rPr lang="en-US" sz="1600" b="1" kern="0" dirty="0" smtClean="0">
                <a:solidFill>
                  <a:srgbClr val="FFFFFF"/>
                </a:solidFill>
                <a:effectLst>
                  <a:outerShdw blurRad="38100" dist="38100" dir="2700000" algn="tl">
                    <a:srgbClr val="000000">
                      <a:alpha val="43137"/>
                    </a:srgbClr>
                  </a:outerShdw>
                </a:effectLst>
                <a:ea typeface="ＭＳ Ｐゴシック" pitchFamily="34" charset="-128"/>
              </a:rPr>
              <a:t>Nexus 1000V</a:t>
            </a:r>
          </a:p>
        </p:txBody>
      </p:sp>
      <p:grpSp>
        <p:nvGrpSpPr>
          <p:cNvPr id="20" name="Group 4"/>
          <p:cNvGrpSpPr/>
          <p:nvPr/>
        </p:nvGrpSpPr>
        <p:grpSpPr>
          <a:xfrm>
            <a:off x="7109477" y="1795145"/>
            <a:ext cx="1007746" cy="1196778"/>
            <a:chOff x="8587061" y="2029753"/>
            <a:chExt cx="1343312" cy="1419743"/>
          </a:xfrm>
        </p:grpSpPr>
        <p:sp>
          <p:nvSpPr>
            <p:cNvPr id="159" name="Rounded Rectangle 158"/>
            <p:cNvSpPr/>
            <p:nvPr/>
          </p:nvSpPr>
          <p:spPr>
            <a:xfrm>
              <a:off x="8587061" y="2029753"/>
              <a:ext cx="1343312" cy="1419743"/>
            </a:xfrm>
            <a:prstGeom prst="roundRect">
              <a:avLst>
                <a:gd name="adj" fmla="val 8463"/>
              </a:avLst>
            </a:prstGeom>
            <a:gradFill flip="none" rotWithShape="1">
              <a:gsLst>
                <a:gs pos="0">
                  <a:srgbClr val="277EFD"/>
                </a:gs>
                <a:gs pos="100000">
                  <a:srgbClr val="277EFD">
                    <a:alpha val="30000"/>
                  </a:srgbClr>
                </a:gs>
              </a:gsLst>
              <a:lin ang="5400000" scaled="1"/>
              <a:tileRect/>
            </a:gradFill>
            <a:ln w="12700" cap="rnd" cmpd="sng" algn="ctr">
              <a:gradFill flip="none" rotWithShape="1">
                <a:gsLst>
                  <a:gs pos="0">
                    <a:srgbClr val="277EFD"/>
                  </a:gs>
                  <a:gs pos="100000">
                    <a:srgbClr val="277EFD">
                      <a:lumMod val="50000"/>
                      <a:alpha val="0"/>
                    </a:srgbClr>
                  </a:gs>
                </a:gsLst>
                <a:lin ang="16200000" scaled="1"/>
                <a:tileRect/>
              </a:gradFill>
              <a:prstDash val="solid"/>
            </a:ln>
            <a:effectLst>
              <a:outerShdw blurRad="50800" dist="38100" dir="2700000" algn="tl" rotWithShape="0">
                <a:prstClr val="black">
                  <a:alpha val="40000"/>
                </a:prstClr>
              </a:outerShdw>
            </a:effectLst>
          </p:spPr>
          <p:txBody>
            <a:bodyPr rtlCol="0" anchor="ctr"/>
            <a:lstStyle/>
            <a:p>
              <a:pPr algn="ctr">
                <a:defRPr/>
              </a:pPr>
              <a:endParaRPr lang="en-US" kern="0" dirty="0" smtClean="0">
                <a:solidFill>
                  <a:srgbClr val="8E909E"/>
                </a:solidFill>
                <a:ea typeface="ＭＳ Ｐゴシック" pitchFamily="34" charset="-128"/>
              </a:endParaRPr>
            </a:p>
          </p:txBody>
        </p:sp>
        <p:pic>
          <p:nvPicPr>
            <p:cNvPr id="191" name="Picture 15" descr="ICON_VM_detailed_Q408_Comm.png"/>
            <p:cNvPicPr>
              <a:picLocks noChangeAspect="1"/>
            </p:cNvPicPr>
            <p:nvPr/>
          </p:nvPicPr>
          <p:blipFill>
            <a:blip r:embed="rId7" cstate="print"/>
            <a:srcRect/>
            <a:stretch>
              <a:fillRect/>
            </a:stretch>
          </p:blipFill>
          <p:spPr bwMode="auto">
            <a:xfrm>
              <a:off x="8663438" y="2191012"/>
              <a:ext cx="695042" cy="827585"/>
            </a:xfrm>
            <a:prstGeom prst="rect">
              <a:avLst/>
            </a:prstGeom>
            <a:noFill/>
            <a:ln w="9525">
              <a:noFill/>
              <a:miter lim="800000"/>
              <a:headEnd/>
              <a:tailEnd/>
            </a:ln>
          </p:spPr>
        </p:pic>
        <p:pic>
          <p:nvPicPr>
            <p:cNvPr id="192" name="Picture 15" descr="ICON_VM_detailed_Q408_Comm.png"/>
            <p:cNvPicPr>
              <a:picLocks noChangeAspect="1"/>
            </p:cNvPicPr>
            <p:nvPr/>
          </p:nvPicPr>
          <p:blipFill>
            <a:blip r:embed="rId7" cstate="print"/>
            <a:srcRect/>
            <a:stretch>
              <a:fillRect/>
            </a:stretch>
          </p:blipFill>
          <p:spPr bwMode="auto">
            <a:xfrm>
              <a:off x="9232527" y="2412861"/>
              <a:ext cx="695042" cy="827585"/>
            </a:xfrm>
            <a:prstGeom prst="rect">
              <a:avLst/>
            </a:prstGeom>
            <a:noFill/>
            <a:ln w="9525">
              <a:noFill/>
              <a:miter lim="800000"/>
              <a:headEnd/>
              <a:tailEnd/>
            </a:ln>
          </p:spPr>
        </p:pic>
      </p:grpSp>
      <p:sp>
        <p:nvSpPr>
          <p:cNvPr id="196" name="TextBox 195"/>
          <p:cNvSpPr txBox="1"/>
          <p:nvPr/>
        </p:nvSpPr>
        <p:spPr>
          <a:xfrm>
            <a:off x="432105" y="3954666"/>
            <a:ext cx="1892953" cy="510909"/>
          </a:xfrm>
          <a:prstGeom prst="rect">
            <a:avLst/>
          </a:prstGeom>
          <a:noFill/>
        </p:spPr>
        <p:txBody>
          <a:bodyPr wrap="square" rtlCol="0">
            <a:spAutoFit/>
          </a:bodyPr>
          <a:lstStyle/>
          <a:p>
            <a:pPr algn="ctr">
              <a:lnSpc>
                <a:spcPct val="85000"/>
              </a:lnSpc>
              <a:defRPr/>
            </a:pPr>
            <a:r>
              <a:rPr lang="en-US" sz="1600" b="1" kern="0" dirty="0" smtClean="0">
                <a:solidFill>
                  <a:srgbClr val="FF6600"/>
                </a:solidFill>
                <a:ea typeface="ＭＳ Ｐゴシック" pitchFamily="34" charset="-128"/>
              </a:rPr>
              <a:t>Physical Infrastructure</a:t>
            </a:r>
          </a:p>
        </p:txBody>
      </p:sp>
      <p:sp>
        <p:nvSpPr>
          <p:cNvPr id="198" name="Rectangle 197"/>
          <p:cNvSpPr/>
          <p:nvPr/>
        </p:nvSpPr>
        <p:spPr>
          <a:xfrm>
            <a:off x="289769" y="1559610"/>
            <a:ext cx="2069798" cy="563231"/>
          </a:xfrm>
          <a:prstGeom prst="rect">
            <a:avLst/>
          </a:prstGeom>
        </p:spPr>
        <p:txBody>
          <a:bodyPr wrap="none">
            <a:spAutoFit/>
          </a:bodyPr>
          <a:lstStyle/>
          <a:p>
            <a:pPr algn="ctr">
              <a:lnSpc>
                <a:spcPct val="85000"/>
              </a:lnSpc>
              <a:defRPr/>
            </a:pPr>
            <a:r>
              <a:rPr lang="en-US" b="1" kern="0" dirty="0" smtClean="0">
                <a:solidFill>
                  <a:srgbClr val="8E909E">
                    <a:lumMod val="50000"/>
                  </a:srgbClr>
                </a:solidFill>
                <a:ea typeface="ＭＳ Ｐゴシック" pitchFamily="34" charset="-128"/>
              </a:rPr>
              <a:t>Virtualized/Cloud</a:t>
            </a:r>
          </a:p>
          <a:p>
            <a:pPr algn="ctr">
              <a:lnSpc>
                <a:spcPct val="85000"/>
              </a:lnSpc>
              <a:defRPr/>
            </a:pPr>
            <a:r>
              <a:rPr lang="en-US" b="1" kern="0" dirty="0" smtClean="0">
                <a:solidFill>
                  <a:srgbClr val="8E909E">
                    <a:lumMod val="50000"/>
                  </a:srgbClr>
                </a:solidFill>
                <a:ea typeface="ＭＳ Ｐゴシック" pitchFamily="34" charset="-128"/>
              </a:rPr>
              <a:t>Data Center</a:t>
            </a:r>
          </a:p>
        </p:txBody>
      </p:sp>
      <p:pic>
        <p:nvPicPr>
          <p:cNvPr id="199" name="Picture 3" descr="F:\Duarte Design\Assets\CiscoStuff\Cisco Icons\Kubrick\Kubrick Icons\Device Icons\Device_IOS_SLB_3098_default_256.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4287188" y="2584218"/>
            <a:ext cx="683550" cy="3462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1" name="TextBox 200"/>
          <p:cNvSpPr txBox="1"/>
          <p:nvPr/>
        </p:nvSpPr>
        <p:spPr>
          <a:xfrm>
            <a:off x="4206218" y="2304272"/>
            <a:ext cx="911765" cy="246221"/>
          </a:xfrm>
          <a:prstGeom prst="rect">
            <a:avLst/>
          </a:prstGeom>
          <a:noFill/>
        </p:spPr>
        <p:txBody>
          <a:bodyPr wrap="square" rtlCol="0">
            <a:spAutoFit/>
          </a:bodyPr>
          <a:lstStyle/>
          <a:p>
            <a:pPr algn="ctr">
              <a:defRPr/>
            </a:pPr>
            <a:r>
              <a:rPr lang="en-US" sz="1000" b="1" kern="0" dirty="0" smtClean="0">
                <a:solidFill>
                  <a:srgbClr val="FFFFFF"/>
                </a:solidFill>
                <a:effectLst>
                  <a:outerShdw blurRad="38100" dist="38100" dir="2700000" algn="tl">
                    <a:srgbClr val="000000">
                      <a:alpha val="43137"/>
                    </a:srgbClr>
                  </a:outerShdw>
                </a:effectLst>
                <a:ea typeface="ＭＳ Ｐゴシック" pitchFamily="34" charset="-128"/>
              </a:rPr>
              <a:t>vWAAS</a:t>
            </a:r>
          </a:p>
        </p:txBody>
      </p:sp>
      <p:sp>
        <p:nvSpPr>
          <p:cNvPr id="206" name="TextBox 205"/>
          <p:cNvSpPr txBox="1"/>
          <p:nvPr/>
        </p:nvSpPr>
        <p:spPr>
          <a:xfrm>
            <a:off x="5648145" y="1572324"/>
            <a:ext cx="778367" cy="707886"/>
          </a:xfrm>
          <a:prstGeom prst="rect">
            <a:avLst/>
          </a:prstGeom>
          <a:noFill/>
        </p:spPr>
        <p:txBody>
          <a:bodyPr wrap="square" rtlCol="0">
            <a:spAutoFit/>
          </a:bodyPr>
          <a:lstStyle/>
          <a:p>
            <a:pPr algn="ctr">
              <a:defRPr/>
            </a:pPr>
            <a:r>
              <a:rPr lang="en-US" sz="1000" b="1" kern="0" dirty="0" smtClean="0">
                <a:solidFill>
                  <a:srgbClr val="FFFFFF"/>
                </a:solidFill>
                <a:effectLst>
                  <a:outerShdw blurRad="38100" dist="38100" dir="2700000" algn="tl">
                    <a:srgbClr val="000000">
                      <a:alpha val="43137"/>
                    </a:srgbClr>
                  </a:outerShdw>
                </a:effectLst>
                <a:ea typeface="ＭＳ Ｐゴシック" pitchFamily="34" charset="-128"/>
              </a:rPr>
              <a:t>Cisco Virtual Security Gateway</a:t>
            </a:r>
          </a:p>
        </p:txBody>
      </p:sp>
      <p:sp>
        <p:nvSpPr>
          <p:cNvPr id="221" name="Rectangle 220"/>
          <p:cNvSpPr/>
          <p:nvPr/>
        </p:nvSpPr>
        <p:spPr>
          <a:xfrm>
            <a:off x="6019800" y="5487016"/>
            <a:ext cx="1442960" cy="910323"/>
          </a:xfrm>
          <a:prstGeom prst="rect">
            <a:avLst/>
          </a:prstGeom>
          <a:gradFill flip="none" rotWithShape="1">
            <a:gsLst>
              <a:gs pos="0">
                <a:srgbClr val="7B55D9">
                  <a:alpha val="0"/>
                </a:srgbClr>
              </a:gs>
              <a:gs pos="100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400" kern="0" dirty="0" smtClean="0">
              <a:solidFill>
                <a:srgbClr val="FFFFFF"/>
              </a:solidFill>
              <a:ea typeface="ＭＳ Ｐゴシック" pitchFamily="34" charset="-128"/>
            </a:endParaRPr>
          </a:p>
        </p:txBody>
      </p:sp>
      <p:sp>
        <p:nvSpPr>
          <p:cNvPr id="222" name="Round Same Side Corner Rectangle 221"/>
          <p:cNvSpPr/>
          <p:nvPr/>
        </p:nvSpPr>
        <p:spPr>
          <a:xfrm>
            <a:off x="6019800" y="5028661"/>
            <a:ext cx="1442960" cy="444560"/>
          </a:xfrm>
          <a:prstGeom prst="round2SameRect">
            <a:avLst>
              <a:gd name="adj1" fmla="val 28570"/>
              <a:gd name="adj2" fmla="val 0"/>
            </a:avLst>
          </a:prstGeom>
          <a:gradFill>
            <a:gsLst>
              <a:gs pos="0">
                <a:srgbClr val="08ACF6"/>
              </a:gs>
              <a:gs pos="100000">
                <a:srgbClr val="3586FD"/>
              </a:gs>
            </a:gsLst>
            <a:path path="circle">
              <a:fillToRect r="100000" b="100000"/>
            </a:path>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600" kern="0" dirty="0" smtClean="0">
              <a:solidFill>
                <a:srgbClr val="FFFFFF"/>
              </a:solidFill>
              <a:ea typeface="ＭＳ Ｐゴシック" pitchFamily="34" charset="-128"/>
            </a:endParaRPr>
          </a:p>
        </p:txBody>
      </p:sp>
      <p:sp>
        <p:nvSpPr>
          <p:cNvPr id="223" name="TextBox 222"/>
          <p:cNvSpPr txBox="1"/>
          <p:nvPr/>
        </p:nvSpPr>
        <p:spPr>
          <a:xfrm>
            <a:off x="6037329" y="5017645"/>
            <a:ext cx="1407905" cy="467820"/>
          </a:xfrm>
          <a:prstGeom prst="rect">
            <a:avLst/>
          </a:prstGeom>
          <a:noFill/>
          <a:ln w="9525">
            <a:noFill/>
            <a:miter lim="800000"/>
            <a:headEnd/>
            <a:tailEnd/>
          </a:ln>
        </p:spPr>
        <p:txBody>
          <a:bodyPr wrap="square" lIns="0" tIns="0" rIns="0" bIns="0">
            <a:spAutoFit/>
          </a:bodyPr>
          <a:lstStyle/>
          <a:p>
            <a:pPr algn="ctr" defTabSz="814388" eaLnBrk="0" hangingPunct="0">
              <a:lnSpc>
                <a:spcPct val="95000"/>
              </a:lnSpc>
              <a:buClr>
                <a:srgbClr val="FFFFFF"/>
              </a:buClr>
              <a:buSzPct val="100000"/>
              <a:defRPr/>
            </a:pPr>
            <a:r>
              <a:rPr lang="en-US" kern="0" dirty="0" smtClean="0">
                <a:solidFill>
                  <a:srgbClr val="FFFFFF"/>
                </a:solidFill>
                <a:effectLst>
                  <a:outerShdw blurRad="38100" dist="12700" dir="5400000" algn="t" rotWithShape="0">
                    <a:prstClr val="black">
                      <a:alpha val="30000"/>
                    </a:prstClr>
                  </a:outerShdw>
                </a:effectLst>
                <a:ea typeface="ＭＳ Ｐゴシック" pitchFamily="34" charset="-128"/>
              </a:rPr>
              <a:t>CSR 1000V</a:t>
            </a:r>
          </a:p>
          <a:p>
            <a:pPr algn="ctr" defTabSz="814388" eaLnBrk="0" hangingPunct="0">
              <a:lnSpc>
                <a:spcPct val="95000"/>
              </a:lnSpc>
              <a:buClr>
                <a:srgbClr val="FFFFFF"/>
              </a:buClr>
              <a:buSzPct val="100000"/>
              <a:defRPr/>
            </a:pPr>
            <a:r>
              <a:rPr lang="en-US" sz="1400" kern="0" dirty="0" smtClean="0">
                <a:solidFill>
                  <a:srgbClr val="FFFFFF"/>
                </a:solidFill>
                <a:effectLst>
                  <a:outerShdw blurRad="38100" dist="12700" dir="5400000" algn="t" rotWithShape="0">
                    <a:prstClr val="black">
                      <a:alpha val="30000"/>
                    </a:prstClr>
                  </a:outerShdw>
                </a:effectLst>
                <a:ea typeface="ＭＳ Ｐゴシック" pitchFamily="34" charset="-128"/>
              </a:rPr>
              <a:t>(Cloud Router)</a:t>
            </a:r>
            <a:endParaRPr lang="en-US" sz="1400" kern="0" dirty="0">
              <a:solidFill>
                <a:srgbClr val="FFFFFF"/>
              </a:solidFill>
              <a:effectLst>
                <a:outerShdw blurRad="38100" dist="12700" dir="5400000" algn="t" rotWithShape="0">
                  <a:prstClr val="black">
                    <a:alpha val="30000"/>
                  </a:prstClr>
                </a:outerShdw>
              </a:effectLst>
              <a:ea typeface="ＭＳ Ｐゴシック" pitchFamily="34" charset="-128"/>
            </a:endParaRPr>
          </a:p>
        </p:txBody>
      </p:sp>
      <p:sp>
        <p:nvSpPr>
          <p:cNvPr id="224" name="Text Placeholder 2"/>
          <p:cNvSpPr txBox="1">
            <a:spLocks/>
          </p:cNvSpPr>
          <p:nvPr/>
        </p:nvSpPr>
        <p:spPr>
          <a:xfrm>
            <a:off x="6019800" y="5560867"/>
            <a:ext cx="1524000" cy="789817"/>
          </a:xfrm>
          <a:prstGeom prst="rect">
            <a:avLst/>
          </a:prstGeom>
        </p:spPr>
        <p:txBody>
          <a:bodyPr vert="horz" lIns="137160" tIns="45720" rIns="137160" bIns="45720" rtlCol="0">
            <a:noAutofit/>
          </a:bodyPr>
          <a:lstStyle>
            <a:lvl1pPr marL="228600" indent="-228600" algn="l" defTabSz="914400" rtl="0" eaLnBrk="1" latinLnBrk="0" hangingPunct="1">
              <a:lnSpc>
                <a:spcPct val="95000"/>
              </a:lnSpc>
              <a:spcBef>
                <a:spcPts val="1480"/>
              </a:spcBef>
              <a:buClr>
                <a:srgbClr val="702D89"/>
              </a:buClr>
              <a:buSzPct val="90000"/>
              <a:buFont typeface="Arial" pitchFamily="34" charset="0"/>
              <a:buChar char="•"/>
              <a:tabLst/>
              <a:defRPr lang="en-US" sz="2200" kern="1200">
                <a:solidFill>
                  <a:srgbClr val="5C5E6C"/>
                </a:solidFill>
                <a:latin typeface="+mj-lt"/>
                <a:ea typeface="+mn-ea"/>
                <a:cs typeface="+mn-cs"/>
              </a:defRPr>
            </a:lvl1pPr>
            <a:lvl2pPr marL="406400" indent="0" algn="l" defTabSz="914400" rtl="0" eaLnBrk="1" latinLnBrk="0" hangingPunct="1">
              <a:lnSpc>
                <a:spcPct val="95000"/>
              </a:lnSpc>
              <a:spcBef>
                <a:spcPts val="600"/>
              </a:spcBef>
              <a:buClr>
                <a:schemeClr val="tx2"/>
              </a:buClr>
              <a:buFontTx/>
              <a:buNone/>
              <a:defRPr lang="en-US" sz="1800" kern="1200">
                <a:solidFill>
                  <a:srgbClr val="5C5E6C"/>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a:solidFill>
                  <a:srgbClr val="5C5E6C"/>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a:solidFill>
                  <a:srgbClr val="5C5E6C"/>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a:solidFill>
                  <a:srgbClr val="5C5E6C"/>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114300">
              <a:spcBef>
                <a:spcPts val="600"/>
              </a:spcBef>
              <a:buClr>
                <a:srgbClr val="277EFD"/>
              </a:buClr>
              <a:defRPr/>
            </a:pPr>
            <a:r>
              <a:rPr sz="1100" dirty="0"/>
              <a:t>WAN </a:t>
            </a:r>
            <a:r>
              <a:rPr sz="1100" dirty="0" smtClean="0"/>
              <a:t>L3 gateway</a:t>
            </a:r>
            <a:endParaRPr sz="1100" dirty="0"/>
          </a:p>
          <a:p>
            <a:pPr marL="114300" indent="-114300">
              <a:spcBef>
                <a:spcPts val="600"/>
              </a:spcBef>
              <a:buClr>
                <a:srgbClr val="277EFD"/>
              </a:buClr>
              <a:defRPr/>
            </a:pPr>
            <a:r>
              <a:rPr sz="1100" dirty="0"/>
              <a:t>Routing </a:t>
            </a:r>
            <a:r>
              <a:rPr sz="1100" dirty="0" smtClean="0"/>
              <a:t>and VPN</a:t>
            </a:r>
            <a:endParaRPr sz="1100" dirty="0"/>
          </a:p>
        </p:txBody>
      </p:sp>
      <p:sp>
        <p:nvSpPr>
          <p:cNvPr id="227" name="Left-Right Arrow 226"/>
          <p:cNvSpPr/>
          <p:nvPr/>
        </p:nvSpPr>
        <p:spPr>
          <a:xfrm rot="5400000">
            <a:off x="4261539" y="3309081"/>
            <a:ext cx="763140" cy="136041"/>
          </a:xfrm>
          <a:prstGeom prst="leftRightArrow">
            <a:avLst/>
          </a:prstGeom>
          <a:solidFill>
            <a:srgbClr val="277EFD"/>
          </a:solidFill>
          <a:ln w="25400" cap="flat" cmpd="sng" algn="ctr">
            <a:noFill/>
            <a:prstDash val="solid"/>
          </a:ln>
          <a:effectLst>
            <a:outerShdw blurRad="76200" dist="50800" dir="5400000" algn="ctr" rotWithShape="0">
              <a:srgbClr val="000000">
                <a:alpha val="27000"/>
              </a:srgbClr>
            </a:outerShdw>
          </a:effectLst>
        </p:spPr>
        <p:txBody>
          <a:bodyPr rtlCol="0" anchor="ctr"/>
          <a:lstStyle/>
          <a:p>
            <a:pPr algn="ctr">
              <a:defRPr/>
            </a:pPr>
            <a:endParaRPr lang="en-US" kern="0" dirty="0" smtClean="0">
              <a:solidFill>
                <a:srgbClr val="8E909E"/>
              </a:solidFill>
              <a:ea typeface="ＭＳ Ｐゴシック" pitchFamily="34" charset="-128"/>
            </a:endParaRPr>
          </a:p>
        </p:txBody>
      </p:sp>
      <p:sp>
        <p:nvSpPr>
          <p:cNvPr id="214" name="TextBox 213"/>
          <p:cNvSpPr txBox="1"/>
          <p:nvPr/>
        </p:nvSpPr>
        <p:spPr>
          <a:xfrm>
            <a:off x="756558" y="2430330"/>
            <a:ext cx="965491" cy="307777"/>
          </a:xfrm>
          <a:prstGeom prst="rect">
            <a:avLst/>
          </a:prstGeom>
          <a:noFill/>
        </p:spPr>
        <p:txBody>
          <a:bodyPr wrap="square" rtlCol="0">
            <a:spAutoFit/>
          </a:bodyPr>
          <a:lstStyle/>
          <a:p>
            <a:pPr algn="ctr">
              <a:defRPr/>
            </a:pPr>
            <a:r>
              <a:rPr lang="en-US" sz="1400" b="1" kern="0" dirty="0" smtClean="0">
                <a:solidFill>
                  <a:srgbClr val="5C5E6C"/>
                </a:solidFill>
                <a:ea typeface="ＭＳ Ｐゴシック" pitchFamily="34" charset="-128"/>
              </a:rPr>
              <a:t>Switches</a:t>
            </a:r>
          </a:p>
        </p:txBody>
      </p:sp>
      <p:pic>
        <p:nvPicPr>
          <p:cNvPr id="91" name="Picture 2" descr="C:\srtg_current\templates\Kubrick Device Icons\Device_switch_3062_default_256.png"/>
          <p:cNvPicPr>
            <a:picLocks noChangeAspect="1" noChangeArrowheads="1"/>
          </p:cNvPicPr>
          <p:nvPr/>
        </p:nvPicPr>
        <p:blipFill>
          <a:blip r:embed="rId9" cstate="print"/>
          <a:srcRect/>
          <a:stretch>
            <a:fillRect/>
          </a:stretch>
        </p:blipFill>
        <p:spPr bwMode="auto">
          <a:xfrm>
            <a:off x="1043608" y="2678667"/>
            <a:ext cx="391393" cy="695447"/>
          </a:xfrm>
          <a:prstGeom prst="rect">
            <a:avLst/>
          </a:prstGeom>
          <a:noFill/>
          <a:effectLst>
            <a:outerShdw blurRad="50800" dist="38100" dir="2700000" algn="tl" rotWithShape="0">
              <a:prstClr val="black">
                <a:alpha val="40000"/>
              </a:prstClr>
            </a:outerShdw>
          </a:effectLst>
        </p:spPr>
      </p:pic>
      <p:sp>
        <p:nvSpPr>
          <p:cNvPr id="89" name="Rectangle 88"/>
          <p:cNvSpPr/>
          <p:nvPr/>
        </p:nvSpPr>
        <p:spPr>
          <a:xfrm>
            <a:off x="7543800" y="5490477"/>
            <a:ext cx="1442960" cy="910323"/>
          </a:xfrm>
          <a:prstGeom prst="rect">
            <a:avLst/>
          </a:prstGeom>
          <a:gradFill flip="none" rotWithShape="1">
            <a:gsLst>
              <a:gs pos="0">
                <a:srgbClr val="7B55D9">
                  <a:alpha val="0"/>
                </a:srgbClr>
              </a:gs>
              <a:gs pos="100000">
                <a:srgbClr val="D9DADF"/>
              </a:gs>
            </a:gsLst>
            <a:lin ang="1620000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400" kern="0" dirty="0" smtClean="0">
              <a:solidFill>
                <a:srgbClr val="FFFFFF"/>
              </a:solidFill>
              <a:ea typeface="ＭＳ Ｐゴシック" pitchFamily="34" charset="-128"/>
            </a:endParaRPr>
          </a:p>
        </p:txBody>
      </p:sp>
      <p:sp>
        <p:nvSpPr>
          <p:cNvPr id="90" name="Round Same Side Corner Rectangle 89"/>
          <p:cNvSpPr/>
          <p:nvPr/>
        </p:nvSpPr>
        <p:spPr>
          <a:xfrm>
            <a:off x="7543800" y="5032122"/>
            <a:ext cx="1442960" cy="444560"/>
          </a:xfrm>
          <a:prstGeom prst="round2SameRect">
            <a:avLst>
              <a:gd name="adj1" fmla="val 28570"/>
              <a:gd name="adj2" fmla="val 0"/>
            </a:avLst>
          </a:prstGeom>
          <a:gradFill>
            <a:gsLst>
              <a:gs pos="0">
                <a:srgbClr val="08ACF6"/>
              </a:gs>
              <a:gs pos="100000">
                <a:srgbClr val="3586FD"/>
              </a:gs>
            </a:gsLst>
            <a:path path="circle">
              <a:fillToRect r="100000" b="100000"/>
            </a:path>
          </a:gradFill>
          <a:ln w="9525" cap="flat" cmpd="sng" algn="ctr">
            <a:noFill/>
            <a:prstDash val="solid"/>
            <a:round/>
            <a:headEnd type="none" w="med" len="med"/>
            <a:tailEnd type="none" w="med" len="med"/>
          </a:ln>
          <a:effectLst/>
        </p:spPr>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8" eaLnBrk="0" fontAlgn="base" hangingPunct="0">
              <a:lnSpc>
                <a:spcPct val="90000"/>
              </a:lnSpc>
              <a:spcBef>
                <a:spcPct val="0"/>
              </a:spcBef>
              <a:spcAft>
                <a:spcPct val="0"/>
              </a:spcAft>
              <a:defRPr/>
            </a:pPr>
            <a:endParaRPr lang="en-US" sz="1600" kern="0" dirty="0" smtClean="0">
              <a:solidFill>
                <a:srgbClr val="FFFFFF"/>
              </a:solidFill>
              <a:ea typeface="ＭＳ Ｐゴシック" pitchFamily="34" charset="-128"/>
            </a:endParaRPr>
          </a:p>
        </p:txBody>
      </p:sp>
      <p:sp>
        <p:nvSpPr>
          <p:cNvPr id="92" name="TextBox 91"/>
          <p:cNvSpPr txBox="1"/>
          <p:nvPr/>
        </p:nvSpPr>
        <p:spPr>
          <a:xfrm>
            <a:off x="7561329" y="5021106"/>
            <a:ext cx="1407905" cy="467820"/>
          </a:xfrm>
          <a:prstGeom prst="rect">
            <a:avLst/>
          </a:prstGeom>
          <a:noFill/>
          <a:ln w="9525">
            <a:noFill/>
            <a:miter lim="800000"/>
            <a:headEnd/>
            <a:tailEnd/>
          </a:ln>
        </p:spPr>
        <p:txBody>
          <a:bodyPr wrap="square" lIns="0" tIns="0" rIns="0" bIns="0">
            <a:spAutoFit/>
          </a:bodyPr>
          <a:lstStyle/>
          <a:p>
            <a:pPr algn="ctr" defTabSz="814388" eaLnBrk="0" hangingPunct="0">
              <a:lnSpc>
                <a:spcPct val="95000"/>
              </a:lnSpc>
              <a:buClr>
                <a:srgbClr val="FFFFFF"/>
              </a:buClr>
              <a:buSzPct val="100000"/>
              <a:defRPr/>
            </a:pPr>
            <a:r>
              <a:rPr lang="en-US" kern="0" dirty="0" smtClean="0">
                <a:solidFill>
                  <a:srgbClr val="FFFFFF"/>
                </a:solidFill>
                <a:effectLst>
                  <a:outerShdw blurRad="38100" dist="12700" dir="5400000" algn="t" rotWithShape="0">
                    <a:prstClr val="black">
                      <a:alpha val="30000"/>
                    </a:prstClr>
                  </a:outerShdw>
                </a:effectLst>
                <a:ea typeface="ＭＳ Ｐゴシック" pitchFamily="34" charset="-128"/>
              </a:rPr>
              <a:t>Ecosystem </a:t>
            </a:r>
          </a:p>
          <a:p>
            <a:pPr algn="ctr" defTabSz="814388" eaLnBrk="0" hangingPunct="0">
              <a:lnSpc>
                <a:spcPct val="95000"/>
              </a:lnSpc>
              <a:buClr>
                <a:srgbClr val="FFFFFF"/>
              </a:buClr>
              <a:buSzPct val="100000"/>
              <a:defRPr/>
            </a:pPr>
            <a:r>
              <a:rPr lang="en-US" sz="1400" kern="0" dirty="0" smtClean="0">
                <a:solidFill>
                  <a:srgbClr val="FFFFFF"/>
                </a:solidFill>
                <a:effectLst>
                  <a:outerShdw blurRad="38100" dist="12700" dir="5400000" algn="t" rotWithShape="0">
                    <a:prstClr val="black">
                      <a:alpha val="30000"/>
                    </a:prstClr>
                  </a:outerShdw>
                </a:effectLst>
                <a:ea typeface="ＭＳ Ｐゴシック" pitchFamily="34" charset="-128"/>
              </a:rPr>
              <a:t>Services</a:t>
            </a:r>
            <a:endParaRPr lang="en-US" sz="1400" kern="0" dirty="0">
              <a:solidFill>
                <a:srgbClr val="FFFFFF"/>
              </a:solidFill>
              <a:effectLst>
                <a:outerShdw blurRad="38100" dist="12700" dir="5400000" algn="t" rotWithShape="0">
                  <a:prstClr val="black">
                    <a:alpha val="30000"/>
                  </a:prstClr>
                </a:outerShdw>
              </a:effectLst>
              <a:ea typeface="ＭＳ Ｐゴシック" pitchFamily="34" charset="-128"/>
            </a:endParaRPr>
          </a:p>
        </p:txBody>
      </p:sp>
      <p:sp>
        <p:nvSpPr>
          <p:cNvPr id="93" name="Text Placeholder 2"/>
          <p:cNvSpPr txBox="1">
            <a:spLocks/>
          </p:cNvSpPr>
          <p:nvPr/>
        </p:nvSpPr>
        <p:spPr>
          <a:xfrm>
            <a:off x="7543800" y="5564328"/>
            <a:ext cx="1442960" cy="789817"/>
          </a:xfrm>
          <a:prstGeom prst="rect">
            <a:avLst/>
          </a:prstGeom>
        </p:spPr>
        <p:txBody>
          <a:bodyPr vert="horz" lIns="137160" tIns="45720" rIns="137160" bIns="45720" rtlCol="0">
            <a:noAutofit/>
          </a:bodyPr>
          <a:lstStyle>
            <a:lvl1pPr marL="228600" indent="-228600" algn="l" defTabSz="914400" rtl="0" eaLnBrk="1" latinLnBrk="0" hangingPunct="1">
              <a:lnSpc>
                <a:spcPct val="95000"/>
              </a:lnSpc>
              <a:spcBef>
                <a:spcPts val="1480"/>
              </a:spcBef>
              <a:buClr>
                <a:srgbClr val="702D89"/>
              </a:buClr>
              <a:buSzPct val="90000"/>
              <a:buFont typeface="Arial" pitchFamily="34" charset="0"/>
              <a:buChar char="•"/>
              <a:tabLst/>
              <a:defRPr lang="en-US" sz="2200" kern="1200">
                <a:solidFill>
                  <a:srgbClr val="5C5E6C"/>
                </a:solidFill>
                <a:latin typeface="+mj-lt"/>
                <a:ea typeface="+mn-ea"/>
                <a:cs typeface="+mn-cs"/>
              </a:defRPr>
            </a:lvl1pPr>
            <a:lvl2pPr marL="406400" indent="0" algn="l" defTabSz="914400" rtl="0" eaLnBrk="1" latinLnBrk="0" hangingPunct="1">
              <a:lnSpc>
                <a:spcPct val="95000"/>
              </a:lnSpc>
              <a:spcBef>
                <a:spcPts val="600"/>
              </a:spcBef>
              <a:buClr>
                <a:schemeClr val="tx2"/>
              </a:buClr>
              <a:buFontTx/>
              <a:buNone/>
              <a:defRPr lang="en-US" sz="1800" kern="1200">
                <a:solidFill>
                  <a:srgbClr val="5C5E6C"/>
                </a:solidFill>
                <a:latin typeface="+mj-lt"/>
                <a:ea typeface="+mn-ea"/>
                <a:cs typeface="+mn-cs"/>
              </a:defRPr>
            </a:lvl2pPr>
            <a:lvl3pPr marL="571500" indent="-1588" algn="l" defTabSz="914400" rtl="0" eaLnBrk="1" latinLnBrk="0" hangingPunct="1">
              <a:lnSpc>
                <a:spcPct val="95000"/>
              </a:lnSpc>
              <a:spcBef>
                <a:spcPts val="840"/>
              </a:spcBef>
              <a:buFont typeface="Arial" pitchFamily="34" charset="0"/>
              <a:buNone/>
              <a:defRPr lang="en-US" sz="1600" kern="1200">
                <a:solidFill>
                  <a:srgbClr val="5C5E6C"/>
                </a:solidFill>
                <a:latin typeface="+mj-lt"/>
                <a:ea typeface="+mn-ea"/>
                <a:cs typeface="+mn-cs"/>
              </a:defRPr>
            </a:lvl3pPr>
            <a:lvl4pPr marL="688975" indent="0" algn="l" defTabSz="914400" rtl="0" eaLnBrk="1" latinLnBrk="0" hangingPunct="1">
              <a:lnSpc>
                <a:spcPct val="95000"/>
              </a:lnSpc>
              <a:spcBef>
                <a:spcPts val="840"/>
              </a:spcBef>
              <a:buFont typeface="Arial" pitchFamily="34" charset="0"/>
              <a:buNone/>
              <a:defRPr lang="en-US" sz="1400" kern="1200">
                <a:solidFill>
                  <a:srgbClr val="5C5E6C"/>
                </a:solidFill>
                <a:latin typeface="+mj-lt"/>
                <a:ea typeface="+mn-ea"/>
                <a:cs typeface="+mn-cs"/>
              </a:defRPr>
            </a:lvl4pPr>
            <a:lvl5pPr marL="801688" indent="0" algn="l" defTabSz="914400" rtl="0" eaLnBrk="1" latinLnBrk="0" hangingPunct="1">
              <a:lnSpc>
                <a:spcPct val="95000"/>
              </a:lnSpc>
              <a:spcBef>
                <a:spcPts val="840"/>
              </a:spcBef>
              <a:buFont typeface="Arial" pitchFamily="34" charset="0"/>
              <a:buNone/>
              <a:defRPr lang="en-US" sz="1400" kern="1200">
                <a:solidFill>
                  <a:srgbClr val="5C5E6C"/>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114300">
              <a:spcBef>
                <a:spcPts val="600"/>
              </a:spcBef>
              <a:buClr>
                <a:srgbClr val="277EFD"/>
              </a:buClr>
              <a:defRPr/>
            </a:pPr>
            <a:r>
              <a:rPr sz="1100" dirty="0" smtClean="0"/>
              <a:t>Citrix NetScaler VPX virtual ADC</a:t>
            </a:r>
            <a:endParaRPr sz="1100" dirty="0"/>
          </a:p>
          <a:p>
            <a:pPr marL="114300" indent="-114300">
              <a:spcBef>
                <a:spcPts val="600"/>
              </a:spcBef>
              <a:buClr>
                <a:srgbClr val="277EFD"/>
              </a:buClr>
              <a:defRPr/>
            </a:pPr>
            <a:r>
              <a:rPr sz="1100" dirty="0" smtClean="0"/>
              <a:t>Imperva Web App. Firewall</a:t>
            </a:r>
            <a:endParaRPr sz="1100" dirty="0"/>
          </a:p>
        </p:txBody>
      </p:sp>
      <p:pic>
        <p:nvPicPr>
          <p:cNvPr id="95" name="Picture 2" descr="AE4EA373-AFB8-4A9C-ACC7-6043CA01580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9976" t="7948" r="10005" b="16254"/>
          <a:stretch/>
        </p:blipFill>
        <p:spPr bwMode="auto">
          <a:xfrm>
            <a:off x="3655313" y="2544803"/>
            <a:ext cx="501816" cy="38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TextBox 95"/>
          <p:cNvSpPr txBox="1"/>
          <p:nvPr/>
        </p:nvSpPr>
        <p:spPr>
          <a:xfrm>
            <a:off x="3452493" y="1939318"/>
            <a:ext cx="911765" cy="553998"/>
          </a:xfrm>
          <a:prstGeom prst="rect">
            <a:avLst/>
          </a:prstGeom>
          <a:noFill/>
        </p:spPr>
        <p:txBody>
          <a:bodyPr wrap="square" rtlCol="0">
            <a:spAutoFit/>
          </a:bodyPr>
          <a:lstStyle/>
          <a:p>
            <a:pPr algn="ctr">
              <a:defRPr/>
            </a:pPr>
            <a:r>
              <a:rPr lang="en-US" sz="1000" b="1" kern="0" dirty="0" smtClean="0">
                <a:solidFill>
                  <a:srgbClr val="FFFFFF"/>
                </a:solidFill>
                <a:effectLst>
                  <a:outerShdw blurRad="38100" dist="38100" dir="2700000" algn="tl">
                    <a:srgbClr val="000000">
                      <a:alpha val="43137"/>
                    </a:srgbClr>
                  </a:outerShdw>
                </a:effectLst>
                <a:ea typeface="ＭＳ Ｐゴシック" pitchFamily="34" charset="-128"/>
              </a:rPr>
              <a:t>Citrix </a:t>
            </a:r>
            <a:br>
              <a:rPr lang="en-US" sz="1000" b="1" kern="0" dirty="0" smtClean="0">
                <a:solidFill>
                  <a:srgbClr val="FFFFFF"/>
                </a:solidFill>
                <a:effectLst>
                  <a:outerShdw blurRad="38100" dist="38100" dir="2700000" algn="tl">
                    <a:srgbClr val="000000">
                      <a:alpha val="43137"/>
                    </a:srgbClr>
                  </a:outerShdw>
                </a:effectLst>
                <a:ea typeface="ＭＳ Ｐゴシック" pitchFamily="34" charset="-128"/>
              </a:rPr>
            </a:br>
            <a:r>
              <a:rPr lang="en-US" sz="1000" b="1" kern="0" dirty="0" smtClean="0">
                <a:solidFill>
                  <a:srgbClr val="FFFFFF"/>
                </a:solidFill>
                <a:effectLst>
                  <a:outerShdw blurRad="38100" dist="38100" dir="2700000" algn="tl">
                    <a:srgbClr val="000000">
                      <a:alpha val="43137"/>
                    </a:srgbClr>
                  </a:outerShdw>
                </a:effectLst>
                <a:ea typeface="ＭＳ Ｐゴシック" pitchFamily="34" charset="-128"/>
              </a:rPr>
              <a:t>NetScaler</a:t>
            </a:r>
            <a:br>
              <a:rPr lang="en-US" sz="1000" b="1" kern="0" dirty="0" smtClean="0">
                <a:solidFill>
                  <a:srgbClr val="FFFFFF"/>
                </a:solidFill>
                <a:effectLst>
                  <a:outerShdw blurRad="38100" dist="38100" dir="2700000" algn="tl">
                    <a:srgbClr val="000000">
                      <a:alpha val="43137"/>
                    </a:srgbClr>
                  </a:outerShdw>
                </a:effectLst>
                <a:ea typeface="ＭＳ Ｐゴシック" pitchFamily="34" charset="-128"/>
              </a:rPr>
            </a:br>
            <a:r>
              <a:rPr lang="en-US" sz="1000" b="1" kern="0" dirty="0" smtClean="0">
                <a:solidFill>
                  <a:srgbClr val="FFFFFF"/>
                </a:solidFill>
                <a:effectLst>
                  <a:outerShdw blurRad="38100" dist="38100" dir="2700000" algn="tl">
                    <a:srgbClr val="000000">
                      <a:alpha val="43137"/>
                    </a:srgbClr>
                  </a:outerShdw>
                </a:effectLst>
                <a:ea typeface="ＭＳ Ｐゴシック" pitchFamily="34" charset="-128"/>
              </a:rPr>
              <a:t>VPX</a:t>
            </a:r>
          </a:p>
        </p:txBody>
      </p:sp>
      <p:sp>
        <p:nvSpPr>
          <p:cNvPr id="97" name="Left-Right Arrow 96"/>
          <p:cNvSpPr/>
          <p:nvPr/>
        </p:nvSpPr>
        <p:spPr>
          <a:xfrm rot="5400000">
            <a:off x="3537550" y="3279309"/>
            <a:ext cx="763140" cy="136041"/>
          </a:xfrm>
          <a:prstGeom prst="leftRightArrow">
            <a:avLst/>
          </a:prstGeom>
          <a:solidFill>
            <a:srgbClr val="277EFD"/>
          </a:solidFill>
          <a:ln w="25400" cap="flat" cmpd="sng" algn="ctr">
            <a:noFill/>
            <a:prstDash val="solid"/>
          </a:ln>
          <a:effectLst>
            <a:outerShdw blurRad="76200" dist="50800" dir="5400000" algn="ctr" rotWithShape="0">
              <a:srgbClr val="000000">
                <a:alpha val="27000"/>
              </a:srgbClr>
            </a:outerShdw>
          </a:effectLst>
        </p:spPr>
        <p:txBody>
          <a:bodyPr rtlCol="0" anchor="ctr"/>
          <a:lstStyle/>
          <a:p>
            <a:pPr algn="ctr">
              <a:defRPr/>
            </a:pPr>
            <a:endParaRPr lang="en-US" kern="0" dirty="0" smtClean="0">
              <a:solidFill>
                <a:srgbClr val="8E909E"/>
              </a:solidFill>
              <a:ea typeface="ＭＳ Ｐゴシック" pitchFamily="34" charset="-128"/>
            </a:endParaRPr>
          </a:p>
        </p:txBody>
      </p:sp>
      <p:sp>
        <p:nvSpPr>
          <p:cNvPr id="99" name="TextBox 98"/>
          <p:cNvSpPr txBox="1"/>
          <p:nvPr/>
        </p:nvSpPr>
        <p:spPr>
          <a:xfrm>
            <a:off x="2828308" y="1573559"/>
            <a:ext cx="1057892" cy="553998"/>
          </a:xfrm>
          <a:prstGeom prst="rect">
            <a:avLst/>
          </a:prstGeom>
          <a:noFill/>
        </p:spPr>
        <p:txBody>
          <a:bodyPr wrap="square" rtlCol="0">
            <a:spAutoFit/>
          </a:bodyPr>
          <a:lstStyle/>
          <a:p>
            <a:pPr algn="ctr">
              <a:defRPr/>
            </a:pPr>
            <a:r>
              <a:rPr lang="en-US" sz="1000" b="1" kern="0" dirty="0" smtClean="0">
                <a:solidFill>
                  <a:srgbClr val="FFFFFF"/>
                </a:solidFill>
                <a:effectLst>
                  <a:outerShdw blurRad="38100" dist="38100" dir="2700000" algn="tl">
                    <a:srgbClr val="000000">
                      <a:alpha val="43137"/>
                    </a:srgbClr>
                  </a:outerShdw>
                </a:effectLst>
                <a:ea typeface="ＭＳ Ｐゴシック" pitchFamily="34" charset="-128"/>
              </a:rPr>
              <a:t>Imperva</a:t>
            </a:r>
            <a:br>
              <a:rPr lang="en-US" sz="1000" b="1" kern="0" dirty="0" smtClean="0">
                <a:solidFill>
                  <a:srgbClr val="FFFFFF"/>
                </a:solidFill>
                <a:effectLst>
                  <a:outerShdw blurRad="38100" dist="38100" dir="2700000" algn="tl">
                    <a:srgbClr val="000000">
                      <a:alpha val="43137"/>
                    </a:srgbClr>
                  </a:outerShdw>
                </a:effectLst>
                <a:ea typeface="ＭＳ Ｐゴシック" pitchFamily="34" charset="-128"/>
              </a:rPr>
            </a:br>
            <a:r>
              <a:rPr lang="en-US" sz="1000" b="1" kern="0" dirty="0" smtClean="0">
                <a:solidFill>
                  <a:srgbClr val="FFFFFF"/>
                </a:solidFill>
                <a:effectLst>
                  <a:outerShdw blurRad="38100" dist="38100" dir="2700000" algn="tl">
                    <a:srgbClr val="000000">
                      <a:alpha val="43137"/>
                    </a:srgbClr>
                  </a:outerShdw>
                </a:effectLst>
                <a:ea typeface="ＭＳ Ｐゴシック" pitchFamily="34" charset="-128"/>
              </a:rPr>
              <a:t>SecureSphere</a:t>
            </a:r>
          </a:p>
          <a:p>
            <a:pPr algn="ctr">
              <a:defRPr/>
            </a:pPr>
            <a:r>
              <a:rPr lang="en-US" sz="1000" b="1" kern="0" dirty="0" err="1" smtClean="0">
                <a:solidFill>
                  <a:srgbClr val="FFFFFF"/>
                </a:solidFill>
                <a:effectLst>
                  <a:outerShdw blurRad="38100" dist="38100" dir="2700000" algn="tl">
                    <a:srgbClr val="000000">
                      <a:alpha val="43137"/>
                    </a:srgbClr>
                  </a:outerShdw>
                </a:effectLst>
                <a:ea typeface="ＭＳ Ｐゴシック" pitchFamily="34" charset="-128"/>
              </a:rPr>
              <a:t>WAF</a:t>
            </a:r>
            <a:endParaRPr lang="en-US" sz="1000" b="1" kern="0" dirty="0" smtClean="0">
              <a:solidFill>
                <a:srgbClr val="FFFFFF"/>
              </a:solidFill>
              <a:effectLst>
                <a:outerShdw blurRad="38100" dist="38100" dir="2700000" algn="tl">
                  <a:srgbClr val="000000">
                    <a:alpha val="43137"/>
                  </a:srgbClr>
                </a:outerShdw>
              </a:effectLst>
              <a:ea typeface="ＭＳ Ｐゴシック" pitchFamily="34" charset="-128"/>
            </a:endParaRPr>
          </a:p>
        </p:txBody>
      </p:sp>
      <p:sp>
        <p:nvSpPr>
          <p:cNvPr id="100" name="Left-Right Arrow 99"/>
          <p:cNvSpPr/>
          <p:nvPr/>
        </p:nvSpPr>
        <p:spPr>
          <a:xfrm rot="5400000">
            <a:off x="2823797" y="3153862"/>
            <a:ext cx="1050211" cy="136042"/>
          </a:xfrm>
          <a:prstGeom prst="leftRightArrow">
            <a:avLst/>
          </a:prstGeom>
          <a:solidFill>
            <a:srgbClr val="277EFD"/>
          </a:solidFill>
          <a:ln w="25400" cap="flat" cmpd="sng" algn="ctr">
            <a:noFill/>
            <a:prstDash val="solid"/>
          </a:ln>
          <a:effectLst>
            <a:outerShdw blurRad="76200" dist="50800" dir="5400000" algn="ctr" rotWithShape="0">
              <a:srgbClr val="000000">
                <a:alpha val="27000"/>
              </a:srgbClr>
            </a:outerShdw>
          </a:effectLst>
        </p:spPr>
        <p:txBody>
          <a:bodyPr rtlCol="0" anchor="ctr"/>
          <a:lstStyle/>
          <a:p>
            <a:pPr algn="ctr">
              <a:defRPr/>
            </a:pPr>
            <a:endParaRPr lang="en-US" kern="0" dirty="0" smtClean="0">
              <a:solidFill>
                <a:srgbClr val="8E909E"/>
              </a:solidFill>
              <a:ea typeface="ＭＳ Ｐゴシック" pitchFamily="34" charset="-128"/>
            </a:endParaRPr>
          </a:p>
        </p:txBody>
      </p:sp>
      <p:pic>
        <p:nvPicPr>
          <p:cNvPr id="101" name="Picture 49" descr="x1000.png"/>
          <p:cNvPicPr>
            <a:picLocks noChangeAspect="1"/>
          </p:cNvPicPr>
          <p:nvPr/>
        </p:nvPicPr>
        <p:blipFill>
          <a:blip r:embed="rId11" cstate="print"/>
          <a:srcRect/>
          <a:stretch>
            <a:fillRect/>
          </a:stretch>
        </p:blipFill>
        <p:spPr bwMode="auto">
          <a:xfrm>
            <a:off x="3100577" y="2222569"/>
            <a:ext cx="435548" cy="415521"/>
          </a:xfrm>
          <a:prstGeom prst="rect">
            <a:avLst/>
          </a:prstGeom>
          <a:noFill/>
          <a:ln w="9525">
            <a:noFill/>
            <a:miter lim="800000"/>
            <a:headEnd/>
            <a:tailEnd/>
          </a:ln>
        </p:spPr>
      </p:pic>
      <p:sp>
        <p:nvSpPr>
          <p:cNvPr id="158" name="Rounded Rectangle 157"/>
          <p:cNvSpPr/>
          <p:nvPr/>
        </p:nvSpPr>
        <p:spPr>
          <a:xfrm>
            <a:off x="7792578" y="2432357"/>
            <a:ext cx="1046622" cy="1196778"/>
          </a:xfrm>
          <a:prstGeom prst="roundRect">
            <a:avLst>
              <a:gd name="adj" fmla="val 6575"/>
            </a:avLst>
          </a:prstGeom>
          <a:gradFill flip="none" rotWithShape="1">
            <a:gsLst>
              <a:gs pos="0">
                <a:srgbClr val="FFFFFF"/>
              </a:gs>
              <a:gs pos="100000">
                <a:srgbClr val="FFFFFF">
                  <a:alpha val="30000"/>
                </a:srgbClr>
              </a:gs>
            </a:gsLst>
            <a:lin ang="5400000" scaled="1"/>
            <a:tileRect/>
          </a:gradFill>
          <a:ln w="12700" cap="rnd" cmpd="sng" algn="ctr">
            <a:gradFill flip="none" rotWithShape="1">
              <a:gsLst>
                <a:gs pos="0">
                  <a:srgbClr val="FFFFFF"/>
                </a:gs>
                <a:gs pos="100000">
                  <a:srgbClr val="B42EE8">
                    <a:tint val="23500"/>
                    <a:satMod val="160000"/>
                    <a:alpha val="0"/>
                  </a:srgbClr>
                </a:gs>
              </a:gsLst>
              <a:lin ang="16200000" scaled="1"/>
              <a:tileRect/>
            </a:gradFill>
            <a:prstDash val="solid"/>
          </a:ln>
          <a:effectLst/>
        </p:spPr>
        <p:txBody>
          <a:bodyPr rtlCol="0" anchor="ctr"/>
          <a:lstStyle/>
          <a:p>
            <a:pPr algn="ctr">
              <a:defRPr/>
            </a:pPr>
            <a:endParaRPr lang="en-US" kern="0" dirty="0" smtClean="0">
              <a:solidFill>
                <a:srgbClr val="8E909E"/>
              </a:solidFill>
              <a:ea typeface="ＭＳ Ｐゴシック" pitchFamily="34" charset="-128"/>
            </a:endParaRPr>
          </a:p>
        </p:txBody>
      </p:sp>
      <p:pic>
        <p:nvPicPr>
          <p:cNvPr id="165" name="Picture 15" descr="ICON_VM_detailed_Q408_Comm.png"/>
          <p:cNvPicPr>
            <a:picLocks noChangeAspect="1"/>
          </p:cNvPicPr>
          <p:nvPr/>
        </p:nvPicPr>
        <p:blipFill>
          <a:blip r:embed="rId7" cstate="print"/>
          <a:srcRect/>
          <a:stretch>
            <a:fillRect/>
          </a:stretch>
        </p:blipFill>
        <p:spPr bwMode="auto">
          <a:xfrm>
            <a:off x="7843611" y="2442437"/>
            <a:ext cx="521417" cy="697616"/>
          </a:xfrm>
          <a:prstGeom prst="rect">
            <a:avLst/>
          </a:prstGeom>
          <a:noFill/>
          <a:ln w="9525">
            <a:noFill/>
            <a:miter lim="800000"/>
            <a:headEnd/>
            <a:tailEnd/>
          </a:ln>
        </p:spPr>
      </p:pic>
      <p:pic>
        <p:nvPicPr>
          <p:cNvPr id="166" name="Picture 15" descr="ICON_VM_detailed_Q408_Comm.png"/>
          <p:cNvPicPr>
            <a:picLocks noChangeAspect="1"/>
          </p:cNvPicPr>
          <p:nvPr/>
        </p:nvPicPr>
        <p:blipFill>
          <a:blip r:embed="rId7" cstate="print"/>
          <a:srcRect/>
          <a:stretch>
            <a:fillRect/>
          </a:stretch>
        </p:blipFill>
        <p:spPr bwMode="auto">
          <a:xfrm>
            <a:off x="8270539" y="2664286"/>
            <a:ext cx="521417" cy="697616"/>
          </a:xfrm>
          <a:prstGeom prst="rect">
            <a:avLst/>
          </a:prstGeom>
          <a:noFill/>
          <a:ln w="9525">
            <a:noFill/>
            <a:miter lim="800000"/>
            <a:headEnd/>
            <a:tailEnd/>
          </a:ln>
        </p:spPr>
      </p:pic>
      <p:sp>
        <p:nvSpPr>
          <p:cNvPr id="103" name="Left-Right Arrow 102"/>
          <p:cNvSpPr/>
          <p:nvPr/>
        </p:nvSpPr>
        <p:spPr>
          <a:xfrm rot="5400000">
            <a:off x="6322600" y="3297397"/>
            <a:ext cx="763139" cy="136041"/>
          </a:xfrm>
          <a:prstGeom prst="leftRightArrow">
            <a:avLst/>
          </a:prstGeom>
          <a:solidFill>
            <a:srgbClr val="277EFD"/>
          </a:solidFill>
          <a:ln w="25400" cap="flat" cmpd="sng" algn="ctr">
            <a:noFill/>
            <a:prstDash val="solid"/>
          </a:ln>
          <a:effectLst>
            <a:outerShdw blurRad="76200" dist="50800" dir="5400000" algn="ctr" rotWithShape="0">
              <a:srgbClr val="000000">
                <a:alpha val="27000"/>
              </a:srgbClr>
            </a:outerShdw>
          </a:effectLst>
        </p:spPr>
        <p:txBody>
          <a:bodyPr rtlCol="0" anchor="ctr"/>
          <a:lstStyle/>
          <a:p>
            <a:pPr algn="ctr">
              <a:defRPr/>
            </a:pPr>
            <a:endParaRPr lang="en-US" kern="0" dirty="0" smtClean="0">
              <a:solidFill>
                <a:srgbClr val="8E909E"/>
              </a:solidFill>
              <a:ea typeface="ＭＳ Ｐゴシック" pitchFamily="34" charset="-128"/>
            </a:endParaRPr>
          </a:p>
        </p:txBody>
      </p:sp>
      <p:sp>
        <p:nvSpPr>
          <p:cNvPr id="104" name="TextBox 103"/>
          <p:cNvSpPr txBox="1"/>
          <p:nvPr/>
        </p:nvSpPr>
        <p:spPr>
          <a:xfrm>
            <a:off x="6348327" y="1785430"/>
            <a:ext cx="756244" cy="707886"/>
          </a:xfrm>
          <a:prstGeom prst="rect">
            <a:avLst/>
          </a:prstGeom>
          <a:noFill/>
        </p:spPr>
        <p:txBody>
          <a:bodyPr wrap="square" rtlCol="0">
            <a:spAutoFit/>
          </a:bodyPr>
          <a:lstStyle/>
          <a:p>
            <a:pPr algn="ctr">
              <a:defRPr/>
            </a:pPr>
            <a:r>
              <a:rPr lang="en-US" sz="1000" b="1" kern="0" dirty="0" smtClean="0">
                <a:solidFill>
                  <a:srgbClr val="FFFFFF"/>
                </a:solidFill>
                <a:effectLst>
                  <a:outerShdw blurRad="38100" dist="38100" dir="2700000" algn="tl">
                    <a:srgbClr val="000000">
                      <a:alpha val="43137"/>
                    </a:srgbClr>
                  </a:outerShdw>
                </a:effectLst>
                <a:ea typeface="ＭＳ Ｐゴシック" pitchFamily="34" charset="-128"/>
              </a:rPr>
              <a:t>Cloud Services Router 1000V</a:t>
            </a:r>
          </a:p>
        </p:txBody>
      </p:sp>
      <p:pic>
        <p:nvPicPr>
          <p:cNvPr id="106" name="Picture 14" descr="\\MV-FS\Projects\Cisco\References\Brand Assets\Kubrick Icons\Device Icons\Device_router_3057_default_256.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33541" y="2550493"/>
            <a:ext cx="541255" cy="3454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 name="Rectangle 186"/>
          <p:cNvSpPr/>
          <p:nvPr/>
        </p:nvSpPr>
        <p:spPr>
          <a:xfrm>
            <a:off x="7086600" y="2721853"/>
            <a:ext cx="767810" cy="307777"/>
          </a:xfrm>
          <a:prstGeom prst="rect">
            <a:avLst/>
          </a:prstGeom>
        </p:spPr>
        <p:txBody>
          <a:bodyPr wrap="square">
            <a:spAutoFit/>
          </a:bodyPr>
          <a:lstStyle/>
          <a:p>
            <a:pPr algn="ctr">
              <a:defRPr/>
            </a:pPr>
            <a:r>
              <a:rPr lang="en-US" sz="1400" kern="0" dirty="0" smtClean="0">
                <a:solidFill>
                  <a:srgbClr val="FFFFFF"/>
                </a:solidFill>
                <a:effectLst>
                  <a:outerShdw blurRad="38100" dist="38100" dir="2700000" algn="tl">
                    <a:srgbClr val="000000">
                      <a:alpha val="43137"/>
                    </a:srgbClr>
                  </a:outerShdw>
                </a:effectLst>
                <a:ea typeface="ＭＳ Ｐゴシック" pitchFamily="34" charset="-128"/>
              </a:rPr>
              <a:t>Zone A</a:t>
            </a:r>
          </a:p>
        </p:txBody>
      </p:sp>
      <p:sp>
        <p:nvSpPr>
          <p:cNvPr id="184" name="Rectangle 183"/>
          <p:cNvSpPr/>
          <p:nvPr/>
        </p:nvSpPr>
        <p:spPr>
          <a:xfrm>
            <a:off x="7792577" y="3321357"/>
            <a:ext cx="831373" cy="307777"/>
          </a:xfrm>
          <a:prstGeom prst="rect">
            <a:avLst/>
          </a:prstGeom>
        </p:spPr>
        <p:txBody>
          <a:bodyPr wrap="square">
            <a:spAutoFit/>
          </a:bodyPr>
          <a:lstStyle/>
          <a:p>
            <a:pPr algn="ctr">
              <a:defRPr/>
            </a:pPr>
            <a:r>
              <a:rPr lang="en-US" sz="1400" kern="0" dirty="0" smtClean="0">
                <a:solidFill>
                  <a:srgbClr val="FFFFFF"/>
                </a:solidFill>
                <a:ea typeface="ＭＳ Ｐゴシック" pitchFamily="34" charset="-128"/>
              </a:rPr>
              <a:t>Zone B</a:t>
            </a:r>
          </a:p>
        </p:txBody>
      </p:sp>
      <p:sp>
        <p:nvSpPr>
          <p:cNvPr id="102" name="TextBox 101"/>
          <p:cNvSpPr txBox="1"/>
          <p:nvPr/>
        </p:nvSpPr>
        <p:spPr>
          <a:xfrm>
            <a:off x="3048001" y="3981352"/>
            <a:ext cx="737845" cy="276999"/>
          </a:xfrm>
          <a:prstGeom prst="rect">
            <a:avLst/>
          </a:prstGeom>
          <a:solidFill>
            <a:srgbClr val="F68B1F"/>
          </a:solidFill>
        </p:spPr>
        <p:style>
          <a:lnRef idx="1">
            <a:schemeClr val="accent1"/>
          </a:lnRef>
          <a:fillRef idx="3">
            <a:schemeClr val="accent1"/>
          </a:fillRef>
          <a:effectRef idx="2">
            <a:schemeClr val="accent1"/>
          </a:effectRef>
          <a:fontRef idx="minor">
            <a:schemeClr val="lt1"/>
          </a:fontRef>
        </p:style>
        <p:txBody>
          <a:bodyPr wrap="square" lIns="91440" tIns="45720" rIns="91440" bIns="45720" rtlCol="0">
            <a:spAutoFit/>
          </a:bodyPr>
          <a:lstStyle/>
          <a:p>
            <a:pPr algn="ctr">
              <a:defRPr/>
            </a:pPr>
            <a:r>
              <a:rPr lang="en-US" sz="1200" b="1" kern="0" dirty="0">
                <a:solidFill>
                  <a:srgbClr val="FFFFFF"/>
                </a:solidFill>
                <a:effectLst>
                  <a:outerShdw blurRad="38100" dist="38100" dir="2700000" algn="tl">
                    <a:srgbClr val="000000">
                      <a:alpha val="43137"/>
                    </a:srgbClr>
                  </a:outerShdw>
                </a:effectLst>
              </a:rPr>
              <a:t>vPath</a:t>
            </a:r>
          </a:p>
        </p:txBody>
      </p:sp>
      <p:sp>
        <p:nvSpPr>
          <p:cNvPr id="108" name="Rounded Rectangle 107"/>
          <p:cNvSpPr/>
          <p:nvPr/>
        </p:nvSpPr>
        <p:spPr>
          <a:xfrm>
            <a:off x="2853598" y="4416111"/>
            <a:ext cx="6054182" cy="466587"/>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82124" tIns="41061" rIns="82124" bIns="41061" numCol="1" spcCol="0" rtlCol="0" fromWordArt="0" anchor="ctr" anchorCtr="0" forceAA="0" compatLnSpc="1">
            <a:prstTxWarp prst="textNoShape">
              <a:avLst/>
            </a:prstTxWarp>
            <a:noAutofit/>
          </a:bodyPr>
          <a:lstStyle/>
          <a:p>
            <a:pPr algn="ctr" defTabSz="814387" eaLnBrk="0" fontAlgn="base" hangingPunct="0">
              <a:lnSpc>
                <a:spcPct val="90000"/>
              </a:lnSpc>
              <a:spcBef>
                <a:spcPct val="0"/>
              </a:spcBef>
              <a:spcAft>
                <a:spcPct val="0"/>
              </a:spcAft>
              <a:defRPr/>
            </a:pPr>
            <a:endParaRPr lang="en-US" kern="0" dirty="0">
              <a:solidFill>
                <a:srgbClr val="FFFFFF"/>
              </a:solidFill>
            </a:endParaRPr>
          </a:p>
        </p:txBody>
      </p:sp>
      <p:sp>
        <p:nvSpPr>
          <p:cNvPr id="109" name="Rectangle 108"/>
          <p:cNvSpPr/>
          <p:nvPr/>
        </p:nvSpPr>
        <p:spPr>
          <a:xfrm>
            <a:off x="4133085" y="4503082"/>
            <a:ext cx="4137671" cy="313932"/>
          </a:xfrm>
          <a:prstGeom prst="rect">
            <a:avLst/>
          </a:prstGeom>
        </p:spPr>
        <p:txBody>
          <a:bodyPr wrap="none" lIns="91440" tIns="45720" rIns="91440" bIns="45720">
            <a:spAutoFit/>
          </a:bodyPr>
          <a:lstStyle/>
          <a:p>
            <a:pPr algn="ctr">
              <a:lnSpc>
                <a:spcPct val="90000"/>
              </a:lnSpc>
              <a:spcBef>
                <a:spcPts val="400"/>
              </a:spcBef>
              <a:defRPr/>
            </a:pPr>
            <a:r>
              <a:rPr lang="en-US" sz="1600" b="1" kern="0" dirty="0">
                <a:solidFill>
                  <a:srgbClr val="FFFFFF"/>
                </a:solidFill>
                <a:effectLst>
                  <a:outerShdw blurRad="38100" dist="38100" dir="2700000" algn="tl">
                    <a:srgbClr val="000000">
                      <a:alpha val="43137"/>
                    </a:srgbClr>
                  </a:outerShdw>
                </a:effectLst>
              </a:rPr>
              <a:t>Multi-Hypervisor (VMware, </a:t>
            </a:r>
            <a:r>
              <a:rPr lang="en-US" sz="1600" b="1" kern="0" dirty="0" smtClean="0">
                <a:solidFill>
                  <a:srgbClr val="FFFFFF"/>
                </a:solidFill>
                <a:effectLst>
                  <a:outerShdw blurRad="38100" dist="38100" dir="2700000" algn="tl">
                    <a:srgbClr val="000000">
                      <a:alpha val="43137"/>
                    </a:srgbClr>
                  </a:outerShdw>
                </a:effectLst>
              </a:rPr>
              <a:t>Microsoft,….)</a:t>
            </a:r>
            <a:endParaRPr lang="en-US" sz="1600" b="1" kern="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8671850"/>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3223260" y="2726306"/>
            <a:ext cx="2697480" cy="1388494"/>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168275" indent="-168275">
              <a:spcAft>
                <a:spcPts val="600"/>
              </a:spcAft>
              <a:buClr>
                <a:srgbClr val="535252"/>
              </a:buClr>
              <a:buFont typeface="Wingdings" pitchFamily="2" charset="2"/>
              <a:buChar char="§"/>
            </a:pPr>
            <a:r>
              <a:rPr lang="en-US" sz="1600" dirty="0">
                <a:solidFill>
                  <a:srgbClr val="535252"/>
                </a:solidFill>
              </a:rPr>
              <a:t>Cisco Nexus 1000V</a:t>
            </a:r>
          </a:p>
          <a:p>
            <a:pPr marL="168275" indent="-168275">
              <a:spcAft>
                <a:spcPts val="600"/>
              </a:spcAft>
              <a:buClr>
                <a:srgbClr val="535252"/>
              </a:buClr>
              <a:buFont typeface="Wingdings" pitchFamily="2" charset="2"/>
              <a:buChar char="§"/>
            </a:pPr>
            <a:r>
              <a:rPr lang="en-US" sz="1600" dirty="0">
                <a:solidFill>
                  <a:srgbClr val="535252"/>
                </a:solidFill>
              </a:rPr>
              <a:t>Cisco UCS VM-FEX</a:t>
            </a:r>
          </a:p>
        </p:txBody>
      </p:sp>
      <p:sp>
        <p:nvSpPr>
          <p:cNvPr id="47" name="Rectangle 46"/>
          <p:cNvSpPr/>
          <p:nvPr/>
        </p:nvSpPr>
        <p:spPr>
          <a:xfrm>
            <a:off x="6076633" y="2726306"/>
            <a:ext cx="2697480" cy="1388494"/>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168275" indent="-168275">
              <a:spcAft>
                <a:spcPts val="600"/>
              </a:spcAft>
              <a:buClr>
                <a:srgbClr val="535252"/>
              </a:buClr>
              <a:buFont typeface="Wingdings" pitchFamily="2" charset="2"/>
              <a:buChar char="§"/>
            </a:pPr>
            <a:r>
              <a:rPr lang="en-US" sz="1600" dirty="0">
                <a:solidFill>
                  <a:srgbClr val="535252"/>
                </a:solidFill>
              </a:rPr>
              <a:t>Cisco UCS Manager </a:t>
            </a:r>
          </a:p>
          <a:p>
            <a:pPr marL="168275" indent="-168275">
              <a:spcAft>
                <a:spcPts val="600"/>
              </a:spcAft>
              <a:buClr>
                <a:srgbClr val="535252"/>
              </a:buClr>
              <a:buFont typeface="Wingdings" pitchFamily="2" charset="2"/>
              <a:buChar char="§"/>
            </a:pPr>
            <a:r>
              <a:rPr lang="en-US" sz="1600" dirty="0">
                <a:solidFill>
                  <a:srgbClr val="535252"/>
                </a:solidFill>
              </a:rPr>
              <a:t>Cisco UCS </a:t>
            </a:r>
            <a:r>
              <a:rPr lang="en-US" sz="1600" dirty="0" err="1">
                <a:solidFill>
                  <a:srgbClr val="535252"/>
                </a:solidFill>
              </a:rPr>
              <a:t>PowerTool</a:t>
            </a:r>
            <a:endParaRPr lang="en-US" sz="1600" dirty="0">
              <a:solidFill>
                <a:srgbClr val="535252"/>
              </a:solidFill>
            </a:endParaRPr>
          </a:p>
        </p:txBody>
      </p:sp>
      <p:sp>
        <p:nvSpPr>
          <p:cNvPr id="3" name="Rectangle 2"/>
          <p:cNvSpPr/>
          <p:nvPr/>
        </p:nvSpPr>
        <p:spPr>
          <a:xfrm>
            <a:off x="347735" y="2726306"/>
            <a:ext cx="2697480" cy="1388494"/>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45720" numCol="1" spcCol="0" rtlCol="0" fromWordArt="0" anchor="t" anchorCtr="0" forceAA="0" compatLnSpc="1">
            <a:prstTxWarp prst="textNoShape">
              <a:avLst/>
            </a:prstTxWarp>
            <a:noAutofit/>
          </a:bodyPr>
          <a:lstStyle/>
          <a:p>
            <a:pPr marL="168275" indent="-168275">
              <a:spcAft>
                <a:spcPts val="600"/>
              </a:spcAft>
              <a:buClr>
                <a:srgbClr val="535252"/>
              </a:buClr>
              <a:buFont typeface="Wingdings" pitchFamily="2" charset="2"/>
              <a:buChar char="§"/>
            </a:pPr>
            <a:r>
              <a:rPr lang="en-US" sz="1600" dirty="0">
                <a:solidFill>
                  <a:srgbClr val="535252"/>
                </a:solidFill>
              </a:rPr>
              <a:t>Cisco Unified Computing (UCS</a:t>
            </a:r>
            <a:r>
              <a:rPr lang="en-US" sz="1600" dirty="0" smtClean="0">
                <a:solidFill>
                  <a:srgbClr val="535252"/>
                </a:solidFill>
              </a:rPr>
              <a:t>) with Intel® Xeon® processor</a:t>
            </a:r>
          </a:p>
        </p:txBody>
      </p:sp>
      <p:sp>
        <p:nvSpPr>
          <p:cNvPr id="4" name="Title 3"/>
          <p:cNvSpPr>
            <a:spLocks noGrp="1"/>
          </p:cNvSpPr>
          <p:nvPr>
            <p:ph type="title"/>
          </p:nvPr>
        </p:nvSpPr>
        <p:spPr>
          <a:xfrm>
            <a:off x="304800" y="0"/>
            <a:ext cx="8298956" cy="1143000"/>
          </a:xfrm>
        </p:spPr>
        <p:txBody>
          <a:bodyPr/>
          <a:lstStyle/>
          <a:p>
            <a:pPr>
              <a:lnSpc>
                <a:spcPct val="80000"/>
              </a:lnSpc>
              <a:spcAft>
                <a:spcPts val="600"/>
              </a:spcAft>
            </a:pPr>
            <a:r>
              <a:rPr lang="en-US" sz="2800" dirty="0" smtClean="0"/>
              <a:t>Cisco Delivers Optimum </a:t>
            </a:r>
            <a:r>
              <a:rPr lang="en-US" sz="2800" dirty="0"/>
              <a:t>IT Infrastructure For Your </a:t>
            </a:r>
            <a:r>
              <a:rPr lang="en-US" sz="2800" dirty="0" smtClean="0"/>
              <a:t>Microsoft Windows </a:t>
            </a:r>
            <a:r>
              <a:rPr lang="en-US" sz="2800" dirty="0"/>
              <a:t>Server 2012 </a:t>
            </a:r>
            <a:r>
              <a:rPr lang="en-US" sz="2800" dirty="0" smtClean="0"/>
              <a:t>Environment</a:t>
            </a:r>
            <a:endParaRPr lang="en-US" sz="1600" dirty="0">
              <a:gradFill>
                <a:gsLst>
                  <a:gs pos="0">
                    <a:srgbClr val="0096D6"/>
                  </a:gs>
                  <a:gs pos="44000">
                    <a:srgbClr val="01BBBB"/>
                  </a:gs>
                  <a:gs pos="100000">
                    <a:srgbClr val="008041"/>
                  </a:gs>
                </a:gsLst>
                <a:lin ang="4800000" scaled="0"/>
              </a:gradFill>
            </a:endParaRPr>
          </a:p>
        </p:txBody>
      </p:sp>
      <p:sp>
        <p:nvSpPr>
          <p:cNvPr id="11" name="Text Box 57"/>
          <p:cNvSpPr txBox="1">
            <a:spLocks noChangeArrowheads="1"/>
          </p:cNvSpPr>
          <p:nvPr/>
        </p:nvSpPr>
        <p:spPr bwMode="gray">
          <a:xfrm>
            <a:off x="6076633" y="1221925"/>
            <a:ext cx="2697480" cy="1504140"/>
          </a:xfrm>
          <a:prstGeom prst="rect">
            <a:avLst/>
          </a:prstGeom>
          <a:solidFill>
            <a:srgbClr val="0096D6"/>
          </a:solidFill>
          <a:ln w="9525" cap="flat" cmpd="sng" algn="ctr">
            <a:noFill/>
            <a:prstDash val="solid"/>
            <a:round/>
            <a:headEnd type="none" w="med" len="med"/>
            <a:tailEnd type="none" w="med" len="med"/>
          </a:ln>
          <a:effectLst/>
        </p:spPr>
        <p:txBody>
          <a:bodyPr vert="horz" wrap="square" lIns="45720" tIns="45720" rIns="45720" bIns="91440" numCol="1" rtlCol="0" anchor="b" anchorCtr="0" compatLnSpc="1">
            <a:prstTxWarp prst="textNoShape">
              <a:avLst/>
            </a:prstTxWarp>
          </a:bodyPr>
          <a:lstStyle>
            <a:defPPr>
              <a:defRPr lang="en-US"/>
            </a:defPPr>
            <a:lvl1pPr algn="r">
              <a:defRPr sz="1000">
                <a:solidFill>
                  <a:schemeClr val="bg1"/>
                </a:solidFill>
              </a:defRPr>
            </a:lvl1pPr>
          </a:lstStyle>
          <a:p>
            <a:pPr algn="ctr"/>
            <a:r>
              <a:rPr lang="en-US" sz="1800" dirty="0">
                <a:solidFill>
                  <a:srgbClr val="FFFFFF"/>
                </a:solidFill>
              </a:rPr>
              <a:t>Manageability</a:t>
            </a:r>
          </a:p>
        </p:txBody>
      </p:sp>
      <p:sp>
        <p:nvSpPr>
          <p:cNvPr id="9" name="Text Box 56"/>
          <p:cNvSpPr txBox="1">
            <a:spLocks noChangeArrowheads="1"/>
          </p:cNvSpPr>
          <p:nvPr/>
        </p:nvSpPr>
        <p:spPr bwMode="gray">
          <a:xfrm>
            <a:off x="347735" y="1222165"/>
            <a:ext cx="2697480" cy="1504140"/>
          </a:xfrm>
          <a:prstGeom prst="rect">
            <a:avLst/>
          </a:prstGeom>
          <a:solidFill>
            <a:srgbClr val="004B6B"/>
          </a:solidFill>
          <a:ln w="9525" cap="flat" cmpd="sng" algn="ctr">
            <a:noFill/>
            <a:prstDash val="solid"/>
            <a:round/>
            <a:headEnd type="none" w="med" len="med"/>
            <a:tailEnd type="none" w="med" len="med"/>
          </a:ln>
          <a:effectLst/>
        </p:spPr>
        <p:txBody>
          <a:bodyPr vert="horz" wrap="square" lIns="45720" tIns="45720" rIns="45720" bIns="91440" numCol="1" rtlCol="0" anchor="b" anchorCtr="0" compatLnSpc="1">
            <a:prstTxWarp prst="textNoShape">
              <a:avLst/>
            </a:prstTxWarp>
          </a:bodyPr>
          <a:lstStyle>
            <a:defPPr>
              <a:defRPr lang="en-US"/>
            </a:defPPr>
            <a:lvl1pPr algn="r">
              <a:defRPr sz="1000">
                <a:solidFill>
                  <a:schemeClr val="bg1"/>
                </a:solidFill>
              </a:defRPr>
            </a:lvl1pPr>
          </a:lstStyle>
          <a:p>
            <a:pPr algn="ctr"/>
            <a:r>
              <a:rPr lang="en-US" sz="1800" dirty="0">
                <a:solidFill>
                  <a:srgbClr val="FFFFFF"/>
                </a:solidFill>
              </a:rPr>
              <a:t>Compute</a:t>
            </a:r>
          </a:p>
        </p:txBody>
      </p:sp>
      <p:sp>
        <p:nvSpPr>
          <p:cNvPr id="10" name="Text Box 56"/>
          <p:cNvSpPr txBox="1">
            <a:spLocks noChangeArrowheads="1"/>
          </p:cNvSpPr>
          <p:nvPr/>
        </p:nvSpPr>
        <p:spPr bwMode="gray">
          <a:xfrm>
            <a:off x="3223260" y="1221925"/>
            <a:ext cx="2697480" cy="1504140"/>
          </a:xfrm>
          <a:prstGeom prst="rect">
            <a:avLst/>
          </a:prstGeom>
          <a:solidFill>
            <a:srgbClr val="6DB344"/>
          </a:solidFill>
          <a:ln w="9525" cap="flat" cmpd="sng" algn="ctr">
            <a:noFill/>
            <a:prstDash val="solid"/>
            <a:round/>
            <a:headEnd type="none" w="med" len="med"/>
            <a:tailEnd type="none" w="med" len="med"/>
          </a:ln>
          <a:effectLst/>
        </p:spPr>
        <p:txBody>
          <a:bodyPr vert="horz" wrap="square" lIns="45720" tIns="45720" rIns="45720" bIns="91440" numCol="1" rtlCol="0" anchor="b" anchorCtr="0" compatLnSpc="1">
            <a:prstTxWarp prst="textNoShape">
              <a:avLst/>
            </a:prstTxWarp>
          </a:bodyPr>
          <a:lstStyle>
            <a:defPPr>
              <a:defRPr lang="en-US"/>
            </a:defPPr>
            <a:lvl1pPr algn="r">
              <a:defRPr sz="1000">
                <a:solidFill>
                  <a:schemeClr val="bg1"/>
                </a:solidFill>
              </a:defRPr>
            </a:lvl1pPr>
          </a:lstStyle>
          <a:p>
            <a:pPr algn="ctr"/>
            <a:r>
              <a:rPr lang="en-US" sz="1800" smtClean="0">
                <a:solidFill>
                  <a:srgbClr val="FFFFFF"/>
                </a:solidFill>
              </a:rPr>
              <a:t>Networking</a:t>
            </a:r>
            <a:endParaRPr lang="en-US" sz="1800" dirty="0">
              <a:solidFill>
                <a:srgbClr val="FFFFFF"/>
              </a:solidFill>
            </a:endParaRPr>
          </a:p>
        </p:txBody>
      </p:sp>
      <p:pic>
        <p:nvPicPr>
          <p:cNvPr id="19" name="Picture 9" descr="\\psf\Host\Volumes\EP File Share\_Touch\C12699_Inphi Messaging Framework Project\Development\T3504\Artwork\Inphi_icons_single-02.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045992" y="1397242"/>
            <a:ext cx="941153" cy="941153"/>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p:cNvGrpSpPr/>
          <p:nvPr/>
        </p:nvGrpSpPr>
        <p:grpSpPr>
          <a:xfrm>
            <a:off x="1452035" y="1519589"/>
            <a:ext cx="527223" cy="627435"/>
            <a:chOff x="5097463" y="-157163"/>
            <a:chExt cx="436563" cy="546100"/>
          </a:xfrm>
        </p:grpSpPr>
        <p:sp>
          <p:nvSpPr>
            <p:cNvPr id="25" name="Freeform 135"/>
            <p:cNvSpPr>
              <a:spLocks noEditPoints="1"/>
            </p:cNvSpPr>
            <p:nvPr/>
          </p:nvSpPr>
          <p:spPr bwMode="auto">
            <a:xfrm>
              <a:off x="5137150" y="-115888"/>
              <a:ext cx="357188" cy="73025"/>
            </a:xfrm>
            <a:custGeom>
              <a:avLst/>
              <a:gdLst>
                <a:gd name="T0" fmla="*/ 428 w 451"/>
                <a:gd name="T1" fmla="*/ 0 h 93"/>
                <a:gd name="T2" fmla="*/ 437 w 451"/>
                <a:gd name="T3" fmla="*/ 3 h 93"/>
                <a:gd name="T4" fmla="*/ 447 w 451"/>
                <a:gd name="T5" fmla="*/ 11 h 93"/>
                <a:gd name="T6" fmla="*/ 449 w 451"/>
                <a:gd name="T7" fmla="*/ 18 h 93"/>
                <a:gd name="T8" fmla="*/ 451 w 451"/>
                <a:gd name="T9" fmla="*/ 72 h 93"/>
                <a:gd name="T10" fmla="*/ 449 w 451"/>
                <a:gd name="T11" fmla="*/ 76 h 93"/>
                <a:gd name="T12" fmla="*/ 444 w 451"/>
                <a:gd name="T13" fmla="*/ 88 h 93"/>
                <a:gd name="T14" fmla="*/ 433 w 451"/>
                <a:gd name="T15" fmla="*/ 93 h 93"/>
                <a:gd name="T16" fmla="*/ 22 w 451"/>
                <a:gd name="T17" fmla="*/ 93 h 93"/>
                <a:gd name="T18" fmla="*/ 18 w 451"/>
                <a:gd name="T19" fmla="*/ 93 h 93"/>
                <a:gd name="T20" fmla="*/ 7 w 451"/>
                <a:gd name="T21" fmla="*/ 88 h 93"/>
                <a:gd name="T22" fmla="*/ 0 w 451"/>
                <a:gd name="T23" fmla="*/ 76 h 93"/>
                <a:gd name="T24" fmla="*/ 0 w 451"/>
                <a:gd name="T25" fmla="*/ 23 h 93"/>
                <a:gd name="T26" fmla="*/ 0 w 451"/>
                <a:gd name="T27" fmla="*/ 18 h 93"/>
                <a:gd name="T28" fmla="*/ 7 w 451"/>
                <a:gd name="T29" fmla="*/ 7 h 93"/>
                <a:gd name="T30" fmla="*/ 18 w 451"/>
                <a:gd name="T31" fmla="*/ 2 h 93"/>
                <a:gd name="T32" fmla="*/ 428 w 451"/>
                <a:gd name="T33" fmla="*/ 0 h 93"/>
                <a:gd name="T34" fmla="*/ 219 w 451"/>
                <a:gd name="T35" fmla="*/ 39 h 93"/>
                <a:gd name="T36" fmla="*/ 211 w 451"/>
                <a:gd name="T37" fmla="*/ 42 h 93"/>
                <a:gd name="T38" fmla="*/ 208 w 451"/>
                <a:gd name="T39" fmla="*/ 50 h 93"/>
                <a:gd name="T40" fmla="*/ 208 w 451"/>
                <a:gd name="T41" fmla="*/ 54 h 93"/>
                <a:gd name="T42" fmla="*/ 215 w 451"/>
                <a:gd name="T43" fmla="*/ 60 h 93"/>
                <a:gd name="T44" fmla="*/ 391 w 451"/>
                <a:gd name="T45" fmla="*/ 61 h 93"/>
                <a:gd name="T46" fmla="*/ 395 w 451"/>
                <a:gd name="T47" fmla="*/ 60 h 93"/>
                <a:gd name="T48" fmla="*/ 401 w 451"/>
                <a:gd name="T49" fmla="*/ 54 h 93"/>
                <a:gd name="T50" fmla="*/ 402 w 451"/>
                <a:gd name="T51" fmla="*/ 50 h 93"/>
                <a:gd name="T52" fmla="*/ 400 w 451"/>
                <a:gd name="T53" fmla="*/ 42 h 93"/>
                <a:gd name="T54" fmla="*/ 391 w 451"/>
                <a:gd name="T55" fmla="*/ 39 h 93"/>
                <a:gd name="T56" fmla="*/ 57 w 451"/>
                <a:gd name="T57" fmla="*/ 39 h 93"/>
                <a:gd name="T58" fmla="*/ 53 w 451"/>
                <a:gd name="T59" fmla="*/ 39 h 93"/>
                <a:gd name="T60" fmla="*/ 48 w 451"/>
                <a:gd name="T61" fmla="*/ 46 h 93"/>
                <a:gd name="T62" fmla="*/ 46 w 451"/>
                <a:gd name="T63" fmla="*/ 50 h 93"/>
                <a:gd name="T64" fmla="*/ 50 w 451"/>
                <a:gd name="T65" fmla="*/ 57 h 93"/>
                <a:gd name="T66" fmla="*/ 57 w 451"/>
                <a:gd name="T67" fmla="*/ 61 h 93"/>
                <a:gd name="T68" fmla="*/ 62 w 451"/>
                <a:gd name="T69" fmla="*/ 60 h 93"/>
                <a:gd name="T70" fmla="*/ 68 w 451"/>
                <a:gd name="T71" fmla="*/ 54 h 93"/>
                <a:gd name="T72" fmla="*/ 68 w 451"/>
                <a:gd name="T73" fmla="*/ 50 h 93"/>
                <a:gd name="T74" fmla="*/ 65 w 451"/>
                <a:gd name="T75" fmla="*/ 42 h 93"/>
                <a:gd name="T76" fmla="*/ 57 w 451"/>
                <a:gd name="T77"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2"/>
                  </a:lnTo>
                  <a:lnTo>
                    <a:pt x="437" y="3"/>
                  </a:lnTo>
                  <a:lnTo>
                    <a:pt x="444" y="7"/>
                  </a:lnTo>
                  <a:lnTo>
                    <a:pt x="447" y="11"/>
                  </a:lnTo>
                  <a:lnTo>
                    <a:pt x="448" y="14"/>
                  </a:lnTo>
                  <a:lnTo>
                    <a:pt x="449" y="18"/>
                  </a:lnTo>
                  <a:lnTo>
                    <a:pt x="451" y="23"/>
                  </a:lnTo>
                  <a:lnTo>
                    <a:pt x="451" y="72"/>
                  </a:lnTo>
                  <a:lnTo>
                    <a:pt x="451" y="72"/>
                  </a:lnTo>
                  <a:lnTo>
                    <a:pt x="449" y="76"/>
                  </a:lnTo>
                  <a:lnTo>
                    <a:pt x="448" y="80"/>
                  </a:lnTo>
                  <a:lnTo>
                    <a:pt x="444" y="88"/>
                  </a:lnTo>
                  <a:lnTo>
                    <a:pt x="437" y="92"/>
                  </a:lnTo>
                  <a:lnTo>
                    <a:pt x="433" y="93"/>
                  </a:lnTo>
                  <a:lnTo>
                    <a:pt x="428" y="93"/>
                  </a:lnTo>
                  <a:lnTo>
                    <a:pt x="22" y="93"/>
                  </a:lnTo>
                  <a:lnTo>
                    <a:pt x="22" y="93"/>
                  </a:lnTo>
                  <a:lnTo>
                    <a:pt x="18" y="93"/>
                  </a:lnTo>
                  <a:lnTo>
                    <a:pt x="14" y="92"/>
                  </a:lnTo>
                  <a:lnTo>
                    <a:pt x="7" y="88"/>
                  </a:lnTo>
                  <a:lnTo>
                    <a:pt x="2" y="80"/>
                  </a:lnTo>
                  <a:lnTo>
                    <a:pt x="0" y="76"/>
                  </a:lnTo>
                  <a:lnTo>
                    <a:pt x="0" y="72"/>
                  </a:lnTo>
                  <a:lnTo>
                    <a:pt x="0" y="23"/>
                  </a:lnTo>
                  <a:lnTo>
                    <a:pt x="0" y="23"/>
                  </a:lnTo>
                  <a:lnTo>
                    <a:pt x="0" y="18"/>
                  </a:lnTo>
                  <a:lnTo>
                    <a:pt x="2" y="14"/>
                  </a:lnTo>
                  <a:lnTo>
                    <a:pt x="7" y="7"/>
                  </a:lnTo>
                  <a:lnTo>
                    <a:pt x="14" y="3"/>
                  </a:lnTo>
                  <a:lnTo>
                    <a:pt x="18" y="2"/>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7"/>
                  </a:lnTo>
                  <a:lnTo>
                    <a:pt x="215" y="60"/>
                  </a:lnTo>
                  <a:lnTo>
                    <a:pt x="219" y="61"/>
                  </a:lnTo>
                  <a:lnTo>
                    <a:pt x="391" y="61"/>
                  </a:lnTo>
                  <a:lnTo>
                    <a:pt x="391" y="61"/>
                  </a:lnTo>
                  <a:lnTo>
                    <a:pt x="395" y="60"/>
                  </a:lnTo>
                  <a:lnTo>
                    <a:pt x="400" y="57"/>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60"/>
                  </a:lnTo>
                  <a:lnTo>
                    <a:pt x="57" y="61"/>
                  </a:lnTo>
                  <a:lnTo>
                    <a:pt x="57" y="61"/>
                  </a:lnTo>
                  <a:lnTo>
                    <a:pt x="62" y="60"/>
                  </a:lnTo>
                  <a:lnTo>
                    <a:pt x="65" y="57"/>
                  </a:lnTo>
                  <a:lnTo>
                    <a:pt x="68" y="54"/>
                  </a:lnTo>
                  <a:lnTo>
                    <a:pt x="68" y="50"/>
                  </a:lnTo>
                  <a:lnTo>
                    <a:pt x="68" y="50"/>
                  </a:lnTo>
                  <a:lnTo>
                    <a:pt x="68" y="46"/>
                  </a:lnTo>
                  <a:lnTo>
                    <a:pt x="65" y="42"/>
                  </a:lnTo>
                  <a:lnTo>
                    <a:pt x="62" y="39"/>
                  </a:lnTo>
                  <a:lnTo>
                    <a:pt x="57" y="39"/>
                  </a:lnTo>
                  <a:lnTo>
                    <a:pt x="5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96D6"/>
                </a:solidFill>
              </a:endParaRPr>
            </a:p>
          </p:txBody>
        </p:sp>
        <p:sp>
          <p:nvSpPr>
            <p:cNvPr id="26" name="Freeform 136"/>
            <p:cNvSpPr>
              <a:spLocks noEditPoints="1"/>
            </p:cNvSpPr>
            <p:nvPr/>
          </p:nvSpPr>
          <p:spPr bwMode="auto">
            <a:xfrm>
              <a:off x="5137150" y="-22225"/>
              <a:ext cx="357188" cy="73025"/>
            </a:xfrm>
            <a:custGeom>
              <a:avLst/>
              <a:gdLst>
                <a:gd name="T0" fmla="*/ 428 w 451"/>
                <a:gd name="T1" fmla="*/ 0 h 93"/>
                <a:gd name="T2" fmla="*/ 437 w 451"/>
                <a:gd name="T3" fmla="*/ 3 h 93"/>
                <a:gd name="T4" fmla="*/ 444 w 451"/>
                <a:gd name="T5" fmla="*/ 7 h 93"/>
                <a:gd name="T6" fmla="*/ 448 w 451"/>
                <a:gd name="T7" fmla="*/ 13 h 93"/>
                <a:gd name="T8" fmla="*/ 451 w 451"/>
                <a:gd name="T9" fmla="*/ 23 h 93"/>
                <a:gd name="T10" fmla="*/ 451 w 451"/>
                <a:gd name="T11" fmla="*/ 71 h 93"/>
                <a:gd name="T12" fmla="*/ 448 w 451"/>
                <a:gd name="T13" fmla="*/ 79 h 93"/>
                <a:gd name="T14" fmla="*/ 444 w 451"/>
                <a:gd name="T15" fmla="*/ 88 h 93"/>
                <a:gd name="T16" fmla="*/ 437 w 451"/>
                <a:gd name="T17" fmla="*/ 92 h 93"/>
                <a:gd name="T18" fmla="*/ 428 w 451"/>
                <a:gd name="T19" fmla="*/ 93 h 93"/>
                <a:gd name="T20" fmla="*/ 22 w 451"/>
                <a:gd name="T21" fmla="*/ 93 h 93"/>
                <a:gd name="T22" fmla="*/ 14 w 451"/>
                <a:gd name="T23" fmla="*/ 92 h 93"/>
                <a:gd name="T24" fmla="*/ 2 w 451"/>
                <a:gd name="T25" fmla="*/ 79 h 93"/>
                <a:gd name="T26" fmla="*/ 0 w 451"/>
                <a:gd name="T27" fmla="*/ 71 h 93"/>
                <a:gd name="T28" fmla="*/ 0 w 451"/>
                <a:gd name="T29" fmla="*/ 23 h 93"/>
                <a:gd name="T30" fmla="*/ 2 w 451"/>
                <a:gd name="T31" fmla="*/ 13 h 93"/>
                <a:gd name="T32" fmla="*/ 14 w 451"/>
                <a:gd name="T33" fmla="*/ 3 h 93"/>
                <a:gd name="T34" fmla="*/ 22 w 451"/>
                <a:gd name="T35" fmla="*/ 0 h 93"/>
                <a:gd name="T36" fmla="*/ 219 w 451"/>
                <a:gd name="T37" fmla="*/ 39 h 93"/>
                <a:gd name="T38" fmla="*/ 215 w 451"/>
                <a:gd name="T39" fmla="*/ 39 h 93"/>
                <a:gd name="T40" fmla="*/ 208 w 451"/>
                <a:gd name="T41" fmla="*/ 46 h 93"/>
                <a:gd name="T42" fmla="*/ 208 w 451"/>
                <a:gd name="T43" fmla="*/ 50 h 93"/>
                <a:gd name="T44" fmla="*/ 211 w 451"/>
                <a:gd name="T45" fmla="*/ 58 h 93"/>
                <a:gd name="T46" fmla="*/ 219 w 451"/>
                <a:gd name="T47" fmla="*/ 61 h 93"/>
                <a:gd name="T48" fmla="*/ 391 w 451"/>
                <a:gd name="T49" fmla="*/ 61 h 93"/>
                <a:gd name="T50" fmla="*/ 400 w 451"/>
                <a:gd name="T51" fmla="*/ 58 h 93"/>
                <a:gd name="T52" fmla="*/ 402 w 451"/>
                <a:gd name="T53" fmla="*/ 50 h 93"/>
                <a:gd name="T54" fmla="*/ 401 w 451"/>
                <a:gd name="T55" fmla="*/ 46 h 93"/>
                <a:gd name="T56" fmla="*/ 395 w 451"/>
                <a:gd name="T57" fmla="*/ 39 h 93"/>
                <a:gd name="T58" fmla="*/ 219 w 451"/>
                <a:gd name="T59" fmla="*/ 39 h 93"/>
                <a:gd name="T60" fmla="*/ 57 w 451"/>
                <a:gd name="T61" fmla="*/ 39 h 93"/>
                <a:gd name="T62" fmla="*/ 50 w 451"/>
                <a:gd name="T63" fmla="*/ 42 h 93"/>
                <a:gd name="T64" fmla="*/ 46 w 451"/>
                <a:gd name="T65" fmla="*/ 50 h 93"/>
                <a:gd name="T66" fmla="*/ 48 w 451"/>
                <a:gd name="T67" fmla="*/ 54 h 93"/>
                <a:gd name="T68" fmla="*/ 53 w 451"/>
                <a:gd name="T69" fmla="*/ 59 h 93"/>
                <a:gd name="T70" fmla="*/ 57 w 451"/>
                <a:gd name="T71" fmla="*/ 61 h 93"/>
                <a:gd name="T72" fmla="*/ 65 w 451"/>
                <a:gd name="T73" fmla="*/ 57 h 93"/>
                <a:gd name="T74" fmla="*/ 68 w 451"/>
                <a:gd name="T75" fmla="*/ 50 h 93"/>
                <a:gd name="T76" fmla="*/ 68 w 451"/>
                <a:gd name="T77" fmla="*/ 46 h 93"/>
                <a:gd name="T78" fmla="*/ 62 w 451"/>
                <a:gd name="T79" fmla="*/ 39 h 93"/>
                <a:gd name="T80" fmla="*/ 57 w 451"/>
                <a:gd name="T81" fmla="*/ 3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93">
                  <a:moveTo>
                    <a:pt x="428" y="0"/>
                  </a:moveTo>
                  <a:lnTo>
                    <a:pt x="428" y="0"/>
                  </a:lnTo>
                  <a:lnTo>
                    <a:pt x="433" y="1"/>
                  </a:lnTo>
                  <a:lnTo>
                    <a:pt x="437" y="3"/>
                  </a:lnTo>
                  <a:lnTo>
                    <a:pt x="441" y="4"/>
                  </a:lnTo>
                  <a:lnTo>
                    <a:pt x="444" y="7"/>
                  </a:lnTo>
                  <a:lnTo>
                    <a:pt x="447" y="11"/>
                  </a:lnTo>
                  <a:lnTo>
                    <a:pt x="448" y="13"/>
                  </a:lnTo>
                  <a:lnTo>
                    <a:pt x="449" y="19"/>
                  </a:lnTo>
                  <a:lnTo>
                    <a:pt x="451" y="23"/>
                  </a:lnTo>
                  <a:lnTo>
                    <a:pt x="451" y="71"/>
                  </a:lnTo>
                  <a:lnTo>
                    <a:pt x="451" y="71"/>
                  </a:lnTo>
                  <a:lnTo>
                    <a:pt x="449" y="75"/>
                  </a:lnTo>
                  <a:lnTo>
                    <a:pt x="448" y="79"/>
                  </a:lnTo>
                  <a:lnTo>
                    <a:pt x="447" y="83"/>
                  </a:lnTo>
                  <a:lnTo>
                    <a:pt x="444" y="88"/>
                  </a:lnTo>
                  <a:lnTo>
                    <a:pt x="441" y="90"/>
                  </a:lnTo>
                  <a:lnTo>
                    <a:pt x="437" y="92"/>
                  </a:lnTo>
                  <a:lnTo>
                    <a:pt x="433" y="93"/>
                  </a:lnTo>
                  <a:lnTo>
                    <a:pt x="428" y="93"/>
                  </a:lnTo>
                  <a:lnTo>
                    <a:pt x="22" y="93"/>
                  </a:lnTo>
                  <a:lnTo>
                    <a:pt x="22" y="93"/>
                  </a:lnTo>
                  <a:lnTo>
                    <a:pt x="18" y="93"/>
                  </a:lnTo>
                  <a:lnTo>
                    <a:pt x="14" y="92"/>
                  </a:lnTo>
                  <a:lnTo>
                    <a:pt x="7" y="88"/>
                  </a:lnTo>
                  <a:lnTo>
                    <a:pt x="2" y="79"/>
                  </a:lnTo>
                  <a:lnTo>
                    <a:pt x="0" y="75"/>
                  </a:lnTo>
                  <a:lnTo>
                    <a:pt x="0" y="71"/>
                  </a:lnTo>
                  <a:lnTo>
                    <a:pt x="0" y="23"/>
                  </a:lnTo>
                  <a:lnTo>
                    <a:pt x="0" y="23"/>
                  </a:lnTo>
                  <a:lnTo>
                    <a:pt x="0" y="19"/>
                  </a:lnTo>
                  <a:lnTo>
                    <a:pt x="2" y="13"/>
                  </a:lnTo>
                  <a:lnTo>
                    <a:pt x="7" y="7"/>
                  </a:lnTo>
                  <a:lnTo>
                    <a:pt x="14" y="3"/>
                  </a:lnTo>
                  <a:lnTo>
                    <a:pt x="18" y="1"/>
                  </a:lnTo>
                  <a:lnTo>
                    <a:pt x="22" y="0"/>
                  </a:lnTo>
                  <a:lnTo>
                    <a:pt x="428" y="0"/>
                  </a:lnTo>
                  <a:close/>
                  <a:moveTo>
                    <a:pt x="219" y="39"/>
                  </a:moveTo>
                  <a:lnTo>
                    <a:pt x="219" y="39"/>
                  </a:lnTo>
                  <a:lnTo>
                    <a:pt x="215" y="39"/>
                  </a:lnTo>
                  <a:lnTo>
                    <a:pt x="211" y="42"/>
                  </a:lnTo>
                  <a:lnTo>
                    <a:pt x="208" y="46"/>
                  </a:lnTo>
                  <a:lnTo>
                    <a:pt x="208" y="50"/>
                  </a:lnTo>
                  <a:lnTo>
                    <a:pt x="208" y="50"/>
                  </a:lnTo>
                  <a:lnTo>
                    <a:pt x="208" y="54"/>
                  </a:lnTo>
                  <a:lnTo>
                    <a:pt x="211" y="58"/>
                  </a:lnTo>
                  <a:lnTo>
                    <a:pt x="215" y="59"/>
                  </a:lnTo>
                  <a:lnTo>
                    <a:pt x="219" y="61"/>
                  </a:lnTo>
                  <a:lnTo>
                    <a:pt x="391" y="61"/>
                  </a:lnTo>
                  <a:lnTo>
                    <a:pt x="391" y="61"/>
                  </a:lnTo>
                  <a:lnTo>
                    <a:pt x="395" y="59"/>
                  </a:lnTo>
                  <a:lnTo>
                    <a:pt x="400" y="58"/>
                  </a:lnTo>
                  <a:lnTo>
                    <a:pt x="401" y="54"/>
                  </a:lnTo>
                  <a:lnTo>
                    <a:pt x="402" y="50"/>
                  </a:lnTo>
                  <a:lnTo>
                    <a:pt x="402" y="50"/>
                  </a:lnTo>
                  <a:lnTo>
                    <a:pt x="401" y="46"/>
                  </a:lnTo>
                  <a:lnTo>
                    <a:pt x="400" y="42"/>
                  </a:lnTo>
                  <a:lnTo>
                    <a:pt x="395" y="39"/>
                  </a:lnTo>
                  <a:lnTo>
                    <a:pt x="391" y="39"/>
                  </a:lnTo>
                  <a:lnTo>
                    <a:pt x="219" y="39"/>
                  </a:lnTo>
                  <a:close/>
                  <a:moveTo>
                    <a:pt x="57" y="39"/>
                  </a:moveTo>
                  <a:lnTo>
                    <a:pt x="57" y="39"/>
                  </a:lnTo>
                  <a:lnTo>
                    <a:pt x="53" y="39"/>
                  </a:lnTo>
                  <a:lnTo>
                    <a:pt x="50" y="42"/>
                  </a:lnTo>
                  <a:lnTo>
                    <a:pt x="48" y="46"/>
                  </a:lnTo>
                  <a:lnTo>
                    <a:pt x="46" y="50"/>
                  </a:lnTo>
                  <a:lnTo>
                    <a:pt x="46" y="50"/>
                  </a:lnTo>
                  <a:lnTo>
                    <a:pt x="48" y="54"/>
                  </a:lnTo>
                  <a:lnTo>
                    <a:pt x="50" y="57"/>
                  </a:lnTo>
                  <a:lnTo>
                    <a:pt x="53" y="59"/>
                  </a:lnTo>
                  <a:lnTo>
                    <a:pt x="57" y="61"/>
                  </a:lnTo>
                  <a:lnTo>
                    <a:pt x="57" y="61"/>
                  </a:lnTo>
                  <a:lnTo>
                    <a:pt x="62" y="59"/>
                  </a:lnTo>
                  <a:lnTo>
                    <a:pt x="65" y="57"/>
                  </a:lnTo>
                  <a:lnTo>
                    <a:pt x="68" y="54"/>
                  </a:lnTo>
                  <a:lnTo>
                    <a:pt x="68" y="50"/>
                  </a:lnTo>
                  <a:lnTo>
                    <a:pt x="68" y="50"/>
                  </a:lnTo>
                  <a:lnTo>
                    <a:pt x="68" y="46"/>
                  </a:lnTo>
                  <a:lnTo>
                    <a:pt x="65" y="42"/>
                  </a:lnTo>
                  <a:lnTo>
                    <a:pt x="62" y="39"/>
                  </a:lnTo>
                  <a:lnTo>
                    <a:pt x="57" y="39"/>
                  </a:lnTo>
                  <a:lnTo>
                    <a:pt x="5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96D6"/>
                </a:solidFill>
              </a:endParaRPr>
            </a:p>
          </p:txBody>
        </p:sp>
        <p:sp>
          <p:nvSpPr>
            <p:cNvPr id="27" name="Freeform 137"/>
            <p:cNvSpPr>
              <a:spLocks noEditPoints="1"/>
            </p:cNvSpPr>
            <p:nvPr/>
          </p:nvSpPr>
          <p:spPr bwMode="auto">
            <a:xfrm>
              <a:off x="5137150" y="73025"/>
              <a:ext cx="357188" cy="73025"/>
            </a:xfrm>
            <a:custGeom>
              <a:avLst/>
              <a:gdLst>
                <a:gd name="T0" fmla="*/ 428 w 451"/>
                <a:gd name="T1" fmla="*/ 0 h 93"/>
                <a:gd name="T2" fmla="*/ 437 w 451"/>
                <a:gd name="T3" fmla="*/ 1 h 93"/>
                <a:gd name="T4" fmla="*/ 447 w 451"/>
                <a:gd name="T5" fmla="*/ 9 h 93"/>
                <a:gd name="T6" fmla="*/ 449 w 451"/>
                <a:gd name="T7" fmla="*/ 17 h 93"/>
                <a:gd name="T8" fmla="*/ 451 w 451"/>
                <a:gd name="T9" fmla="*/ 70 h 93"/>
                <a:gd name="T10" fmla="*/ 449 w 451"/>
                <a:gd name="T11" fmla="*/ 74 h 93"/>
                <a:gd name="T12" fmla="*/ 444 w 451"/>
                <a:gd name="T13" fmla="*/ 86 h 93"/>
                <a:gd name="T14" fmla="*/ 433 w 451"/>
                <a:gd name="T15" fmla="*/ 92 h 93"/>
                <a:gd name="T16" fmla="*/ 22 w 451"/>
                <a:gd name="T17" fmla="*/ 93 h 93"/>
                <a:gd name="T18" fmla="*/ 18 w 451"/>
                <a:gd name="T19" fmla="*/ 92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8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8 h 93"/>
                <a:gd name="T56" fmla="*/ 57 w 451"/>
                <a:gd name="T57" fmla="*/ 38 h 93"/>
                <a:gd name="T58" fmla="*/ 53 w 451"/>
                <a:gd name="T59" fmla="*/ 38 h 93"/>
                <a:gd name="T60" fmla="*/ 48 w 451"/>
                <a:gd name="T61" fmla="*/ 44 h 93"/>
                <a:gd name="T62" fmla="*/ 46 w 451"/>
                <a:gd name="T63" fmla="*/ 48 h 93"/>
                <a:gd name="T64" fmla="*/ 50 w 451"/>
                <a:gd name="T65" fmla="*/ 57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7" y="9"/>
                  </a:lnTo>
                  <a:lnTo>
                    <a:pt x="448" y="13"/>
                  </a:lnTo>
                  <a:lnTo>
                    <a:pt x="449" y="17"/>
                  </a:lnTo>
                  <a:lnTo>
                    <a:pt x="451" y="21"/>
                  </a:lnTo>
                  <a:lnTo>
                    <a:pt x="451" y="70"/>
                  </a:lnTo>
                  <a:lnTo>
                    <a:pt x="451" y="70"/>
                  </a:lnTo>
                  <a:lnTo>
                    <a:pt x="449" y="74"/>
                  </a:lnTo>
                  <a:lnTo>
                    <a:pt x="448" y="78"/>
                  </a:lnTo>
                  <a:lnTo>
                    <a:pt x="444" y="86"/>
                  </a:lnTo>
                  <a:lnTo>
                    <a:pt x="437" y="90"/>
                  </a:lnTo>
                  <a:lnTo>
                    <a:pt x="433" y="92"/>
                  </a:lnTo>
                  <a:lnTo>
                    <a:pt x="428" y="93"/>
                  </a:lnTo>
                  <a:lnTo>
                    <a:pt x="22" y="93"/>
                  </a:lnTo>
                  <a:lnTo>
                    <a:pt x="22" y="93"/>
                  </a:lnTo>
                  <a:lnTo>
                    <a:pt x="18" y="92"/>
                  </a:lnTo>
                  <a:lnTo>
                    <a:pt x="14" y="90"/>
                  </a:lnTo>
                  <a:lnTo>
                    <a:pt x="7" y="86"/>
                  </a:lnTo>
                  <a:lnTo>
                    <a:pt x="2" y="78"/>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8"/>
                  </a:moveTo>
                  <a:lnTo>
                    <a:pt x="219" y="38"/>
                  </a:lnTo>
                  <a:lnTo>
                    <a:pt x="215" y="38"/>
                  </a:lnTo>
                  <a:lnTo>
                    <a:pt x="211" y="40"/>
                  </a:lnTo>
                  <a:lnTo>
                    <a:pt x="208" y="44"/>
                  </a:lnTo>
                  <a:lnTo>
                    <a:pt x="208" y="48"/>
                  </a:lnTo>
                  <a:lnTo>
                    <a:pt x="208" y="48"/>
                  </a:lnTo>
                  <a:lnTo>
                    <a:pt x="208" y="52"/>
                  </a:lnTo>
                  <a:lnTo>
                    <a:pt x="211" y="57"/>
                  </a:lnTo>
                  <a:lnTo>
                    <a:pt x="215" y="58"/>
                  </a:lnTo>
                  <a:lnTo>
                    <a:pt x="219" y="59"/>
                  </a:lnTo>
                  <a:lnTo>
                    <a:pt x="391" y="59"/>
                  </a:lnTo>
                  <a:lnTo>
                    <a:pt x="391" y="59"/>
                  </a:lnTo>
                  <a:lnTo>
                    <a:pt x="395" y="58"/>
                  </a:lnTo>
                  <a:lnTo>
                    <a:pt x="400" y="57"/>
                  </a:lnTo>
                  <a:lnTo>
                    <a:pt x="401" y="52"/>
                  </a:lnTo>
                  <a:lnTo>
                    <a:pt x="402" y="48"/>
                  </a:lnTo>
                  <a:lnTo>
                    <a:pt x="402" y="48"/>
                  </a:lnTo>
                  <a:lnTo>
                    <a:pt x="401" y="44"/>
                  </a:lnTo>
                  <a:lnTo>
                    <a:pt x="400" y="40"/>
                  </a:lnTo>
                  <a:lnTo>
                    <a:pt x="395" y="38"/>
                  </a:lnTo>
                  <a:lnTo>
                    <a:pt x="391" y="38"/>
                  </a:lnTo>
                  <a:lnTo>
                    <a:pt x="219" y="38"/>
                  </a:lnTo>
                  <a:close/>
                  <a:moveTo>
                    <a:pt x="57" y="38"/>
                  </a:moveTo>
                  <a:lnTo>
                    <a:pt x="57" y="38"/>
                  </a:lnTo>
                  <a:lnTo>
                    <a:pt x="53" y="38"/>
                  </a:lnTo>
                  <a:lnTo>
                    <a:pt x="50" y="40"/>
                  </a:lnTo>
                  <a:lnTo>
                    <a:pt x="48" y="44"/>
                  </a:lnTo>
                  <a:lnTo>
                    <a:pt x="46" y="48"/>
                  </a:lnTo>
                  <a:lnTo>
                    <a:pt x="46" y="48"/>
                  </a:lnTo>
                  <a:lnTo>
                    <a:pt x="48" y="52"/>
                  </a:lnTo>
                  <a:lnTo>
                    <a:pt x="50" y="57"/>
                  </a:lnTo>
                  <a:lnTo>
                    <a:pt x="53" y="58"/>
                  </a:lnTo>
                  <a:lnTo>
                    <a:pt x="57" y="59"/>
                  </a:lnTo>
                  <a:lnTo>
                    <a:pt x="57" y="59"/>
                  </a:lnTo>
                  <a:lnTo>
                    <a:pt x="62" y="58"/>
                  </a:lnTo>
                  <a:lnTo>
                    <a:pt x="65" y="57"/>
                  </a:lnTo>
                  <a:lnTo>
                    <a:pt x="68" y="52"/>
                  </a:lnTo>
                  <a:lnTo>
                    <a:pt x="68" y="48"/>
                  </a:lnTo>
                  <a:lnTo>
                    <a:pt x="68" y="48"/>
                  </a:lnTo>
                  <a:lnTo>
                    <a:pt x="68" y="44"/>
                  </a:lnTo>
                  <a:lnTo>
                    <a:pt x="65" y="40"/>
                  </a:lnTo>
                  <a:lnTo>
                    <a:pt x="62" y="38"/>
                  </a:lnTo>
                  <a:lnTo>
                    <a:pt x="57" y="38"/>
                  </a:lnTo>
                  <a:lnTo>
                    <a:pt x="5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96D6"/>
                </a:solidFill>
              </a:endParaRPr>
            </a:p>
          </p:txBody>
        </p:sp>
        <p:sp>
          <p:nvSpPr>
            <p:cNvPr id="28" name="Freeform 138"/>
            <p:cNvSpPr>
              <a:spLocks noEditPoints="1"/>
            </p:cNvSpPr>
            <p:nvPr/>
          </p:nvSpPr>
          <p:spPr bwMode="auto">
            <a:xfrm>
              <a:off x="5137150" y="166687"/>
              <a:ext cx="357188" cy="74613"/>
            </a:xfrm>
            <a:custGeom>
              <a:avLst/>
              <a:gdLst>
                <a:gd name="T0" fmla="*/ 428 w 451"/>
                <a:gd name="T1" fmla="*/ 0 h 93"/>
                <a:gd name="T2" fmla="*/ 437 w 451"/>
                <a:gd name="T3" fmla="*/ 1 h 93"/>
                <a:gd name="T4" fmla="*/ 448 w 451"/>
                <a:gd name="T5" fmla="*/ 13 h 93"/>
                <a:gd name="T6" fmla="*/ 451 w 451"/>
                <a:gd name="T7" fmla="*/ 21 h 93"/>
                <a:gd name="T8" fmla="*/ 451 w 451"/>
                <a:gd name="T9" fmla="*/ 70 h 93"/>
                <a:gd name="T10" fmla="*/ 448 w 451"/>
                <a:gd name="T11" fmla="*/ 79 h 93"/>
                <a:gd name="T12" fmla="*/ 441 w 451"/>
                <a:gd name="T13" fmla="*/ 89 h 93"/>
                <a:gd name="T14" fmla="*/ 433 w 451"/>
                <a:gd name="T15" fmla="*/ 91 h 93"/>
                <a:gd name="T16" fmla="*/ 22 w 451"/>
                <a:gd name="T17" fmla="*/ 93 h 93"/>
                <a:gd name="T18" fmla="*/ 18 w 451"/>
                <a:gd name="T19" fmla="*/ 91 h 93"/>
                <a:gd name="T20" fmla="*/ 7 w 451"/>
                <a:gd name="T21" fmla="*/ 86 h 93"/>
                <a:gd name="T22" fmla="*/ 0 w 451"/>
                <a:gd name="T23" fmla="*/ 74 h 93"/>
                <a:gd name="T24" fmla="*/ 0 w 451"/>
                <a:gd name="T25" fmla="*/ 21 h 93"/>
                <a:gd name="T26" fmla="*/ 0 w 451"/>
                <a:gd name="T27" fmla="*/ 17 h 93"/>
                <a:gd name="T28" fmla="*/ 7 w 451"/>
                <a:gd name="T29" fmla="*/ 5 h 93"/>
                <a:gd name="T30" fmla="*/ 18 w 451"/>
                <a:gd name="T31" fmla="*/ 0 h 93"/>
                <a:gd name="T32" fmla="*/ 428 w 451"/>
                <a:gd name="T33" fmla="*/ 0 h 93"/>
                <a:gd name="T34" fmla="*/ 219 w 451"/>
                <a:gd name="T35" fmla="*/ 37 h 93"/>
                <a:gd name="T36" fmla="*/ 211 w 451"/>
                <a:gd name="T37" fmla="*/ 40 h 93"/>
                <a:gd name="T38" fmla="*/ 208 w 451"/>
                <a:gd name="T39" fmla="*/ 48 h 93"/>
                <a:gd name="T40" fmla="*/ 208 w 451"/>
                <a:gd name="T41" fmla="*/ 52 h 93"/>
                <a:gd name="T42" fmla="*/ 215 w 451"/>
                <a:gd name="T43" fmla="*/ 58 h 93"/>
                <a:gd name="T44" fmla="*/ 391 w 451"/>
                <a:gd name="T45" fmla="*/ 59 h 93"/>
                <a:gd name="T46" fmla="*/ 395 w 451"/>
                <a:gd name="T47" fmla="*/ 58 h 93"/>
                <a:gd name="T48" fmla="*/ 401 w 451"/>
                <a:gd name="T49" fmla="*/ 52 h 93"/>
                <a:gd name="T50" fmla="*/ 402 w 451"/>
                <a:gd name="T51" fmla="*/ 48 h 93"/>
                <a:gd name="T52" fmla="*/ 400 w 451"/>
                <a:gd name="T53" fmla="*/ 40 h 93"/>
                <a:gd name="T54" fmla="*/ 391 w 451"/>
                <a:gd name="T55" fmla="*/ 37 h 93"/>
                <a:gd name="T56" fmla="*/ 57 w 451"/>
                <a:gd name="T57" fmla="*/ 37 h 93"/>
                <a:gd name="T58" fmla="*/ 53 w 451"/>
                <a:gd name="T59" fmla="*/ 37 h 93"/>
                <a:gd name="T60" fmla="*/ 48 w 451"/>
                <a:gd name="T61" fmla="*/ 44 h 93"/>
                <a:gd name="T62" fmla="*/ 46 w 451"/>
                <a:gd name="T63" fmla="*/ 48 h 93"/>
                <a:gd name="T64" fmla="*/ 50 w 451"/>
                <a:gd name="T65" fmla="*/ 56 h 93"/>
                <a:gd name="T66" fmla="*/ 57 w 451"/>
                <a:gd name="T67" fmla="*/ 59 h 93"/>
                <a:gd name="T68" fmla="*/ 62 w 451"/>
                <a:gd name="T69" fmla="*/ 58 h 93"/>
                <a:gd name="T70" fmla="*/ 68 w 451"/>
                <a:gd name="T71" fmla="*/ 52 h 93"/>
                <a:gd name="T72" fmla="*/ 68 w 451"/>
                <a:gd name="T73" fmla="*/ 48 h 93"/>
                <a:gd name="T74" fmla="*/ 65 w 451"/>
                <a:gd name="T75" fmla="*/ 40 h 93"/>
                <a:gd name="T76" fmla="*/ 57 w 451"/>
                <a:gd name="T77" fmla="*/ 3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1" h="93">
                  <a:moveTo>
                    <a:pt x="428" y="0"/>
                  </a:moveTo>
                  <a:lnTo>
                    <a:pt x="428" y="0"/>
                  </a:lnTo>
                  <a:lnTo>
                    <a:pt x="433" y="0"/>
                  </a:lnTo>
                  <a:lnTo>
                    <a:pt x="437" y="1"/>
                  </a:lnTo>
                  <a:lnTo>
                    <a:pt x="444" y="5"/>
                  </a:lnTo>
                  <a:lnTo>
                    <a:pt x="448" y="13"/>
                  </a:lnTo>
                  <a:lnTo>
                    <a:pt x="449" y="17"/>
                  </a:lnTo>
                  <a:lnTo>
                    <a:pt x="451" y="21"/>
                  </a:lnTo>
                  <a:lnTo>
                    <a:pt x="451" y="70"/>
                  </a:lnTo>
                  <a:lnTo>
                    <a:pt x="451" y="70"/>
                  </a:lnTo>
                  <a:lnTo>
                    <a:pt x="449" y="74"/>
                  </a:lnTo>
                  <a:lnTo>
                    <a:pt x="448" y="79"/>
                  </a:lnTo>
                  <a:lnTo>
                    <a:pt x="444" y="86"/>
                  </a:lnTo>
                  <a:lnTo>
                    <a:pt x="441" y="89"/>
                  </a:lnTo>
                  <a:lnTo>
                    <a:pt x="437" y="90"/>
                  </a:lnTo>
                  <a:lnTo>
                    <a:pt x="433" y="91"/>
                  </a:lnTo>
                  <a:lnTo>
                    <a:pt x="428" y="93"/>
                  </a:lnTo>
                  <a:lnTo>
                    <a:pt x="22" y="93"/>
                  </a:lnTo>
                  <a:lnTo>
                    <a:pt x="22" y="93"/>
                  </a:lnTo>
                  <a:lnTo>
                    <a:pt x="18" y="91"/>
                  </a:lnTo>
                  <a:lnTo>
                    <a:pt x="14" y="90"/>
                  </a:lnTo>
                  <a:lnTo>
                    <a:pt x="7" y="86"/>
                  </a:lnTo>
                  <a:lnTo>
                    <a:pt x="2" y="79"/>
                  </a:lnTo>
                  <a:lnTo>
                    <a:pt x="0" y="74"/>
                  </a:lnTo>
                  <a:lnTo>
                    <a:pt x="0" y="70"/>
                  </a:lnTo>
                  <a:lnTo>
                    <a:pt x="0" y="21"/>
                  </a:lnTo>
                  <a:lnTo>
                    <a:pt x="0" y="21"/>
                  </a:lnTo>
                  <a:lnTo>
                    <a:pt x="0" y="17"/>
                  </a:lnTo>
                  <a:lnTo>
                    <a:pt x="2" y="13"/>
                  </a:lnTo>
                  <a:lnTo>
                    <a:pt x="7" y="5"/>
                  </a:lnTo>
                  <a:lnTo>
                    <a:pt x="14" y="1"/>
                  </a:lnTo>
                  <a:lnTo>
                    <a:pt x="18" y="0"/>
                  </a:lnTo>
                  <a:lnTo>
                    <a:pt x="22" y="0"/>
                  </a:lnTo>
                  <a:lnTo>
                    <a:pt x="428" y="0"/>
                  </a:lnTo>
                  <a:close/>
                  <a:moveTo>
                    <a:pt x="219" y="37"/>
                  </a:moveTo>
                  <a:lnTo>
                    <a:pt x="219" y="37"/>
                  </a:lnTo>
                  <a:lnTo>
                    <a:pt x="215" y="37"/>
                  </a:lnTo>
                  <a:lnTo>
                    <a:pt x="211" y="40"/>
                  </a:lnTo>
                  <a:lnTo>
                    <a:pt x="208" y="44"/>
                  </a:lnTo>
                  <a:lnTo>
                    <a:pt x="208" y="48"/>
                  </a:lnTo>
                  <a:lnTo>
                    <a:pt x="208" y="48"/>
                  </a:lnTo>
                  <a:lnTo>
                    <a:pt x="208" y="52"/>
                  </a:lnTo>
                  <a:lnTo>
                    <a:pt x="211" y="56"/>
                  </a:lnTo>
                  <a:lnTo>
                    <a:pt x="215" y="58"/>
                  </a:lnTo>
                  <a:lnTo>
                    <a:pt x="219" y="59"/>
                  </a:lnTo>
                  <a:lnTo>
                    <a:pt x="391" y="59"/>
                  </a:lnTo>
                  <a:lnTo>
                    <a:pt x="391" y="59"/>
                  </a:lnTo>
                  <a:lnTo>
                    <a:pt x="395" y="58"/>
                  </a:lnTo>
                  <a:lnTo>
                    <a:pt x="400" y="56"/>
                  </a:lnTo>
                  <a:lnTo>
                    <a:pt x="401" y="52"/>
                  </a:lnTo>
                  <a:lnTo>
                    <a:pt x="402" y="48"/>
                  </a:lnTo>
                  <a:lnTo>
                    <a:pt x="402" y="48"/>
                  </a:lnTo>
                  <a:lnTo>
                    <a:pt x="401" y="44"/>
                  </a:lnTo>
                  <a:lnTo>
                    <a:pt x="400" y="40"/>
                  </a:lnTo>
                  <a:lnTo>
                    <a:pt x="395" y="37"/>
                  </a:lnTo>
                  <a:lnTo>
                    <a:pt x="391" y="37"/>
                  </a:lnTo>
                  <a:lnTo>
                    <a:pt x="219" y="37"/>
                  </a:lnTo>
                  <a:close/>
                  <a:moveTo>
                    <a:pt x="57" y="37"/>
                  </a:moveTo>
                  <a:lnTo>
                    <a:pt x="57" y="37"/>
                  </a:lnTo>
                  <a:lnTo>
                    <a:pt x="53" y="37"/>
                  </a:lnTo>
                  <a:lnTo>
                    <a:pt x="50" y="40"/>
                  </a:lnTo>
                  <a:lnTo>
                    <a:pt x="48" y="44"/>
                  </a:lnTo>
                  <a:lnTo>
                    <a:pt x="46" y="48"/>
                  </a:lnTo>
                  <a:lnTo>
                    <a:pt x="46" y="48"/>
                  </a:lnTo>
                  <a:lnTo>
                    <a:pt x="48" y="52"/>
                  </a:lnTo>
                  <a:lnTo>
                    <a:pt x="50" y="56"/>
                  </a:lnTo>
                  <a:lnTo>
                    <a:pt x="53" y="58"/>
                  </a:lnTo>
                  <a:lnTo>
                    <a:pt x="57" y="59"/>
                  </a:lnTo>
                  <a:lnTo>
                    <a:pt x="57" y="59"/>
                  </a:lnTo>
                  <a:lnTo>
                    <a:pt x="62" y="58"/>
                  </a:lnTo>
                  <a:lnTo>
                    <a:pt x="65" y="56"/>
                  </a:lnTo>
                  <a:lnTo>
                    <a:pt x="68" y="52"/>
                  </a:lnTo>
                  <a:lnTo>
                    <a:pt x="68" y="48"/>
                  </a:lnTo>
                  <a:lnTo>
                    <a:pt x="68" y="48"/>
                  </a:lnTo>
                  <a:lnTo>
                    <a:pt x="68" y="44"/>
                  </a:lnTo>
                  <a:lnTo>
                    <a:pt x="65" y="40"/>
                  </a:lnTo>
                  <a:lnTo>
                    <a:pt x="62" y="37"/>
                  </a:lnTo>
                  <a:lnTo>
                    <a:pt x="57" y="37"/>
                  </a:lnTo>
                  <a:lnTo>
                    <a:pt x="57"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96D6"/>
                </a:solidFill>
              </a:endParaRPr>
            </a:p>
          </p:txBody>
        </p:sp>
        <p:sp>
          <p:nvSpPr>
            <p:cNvPr id="29" name="Freeform 139"/>
            <p:cNvSpPr>
              <a:spLocks noEditPoints="1"/>
            </p:cNvSpPr>
            <p:nvPr/>
          </p:nvSpPr>
          <p:spPr bwMode="auto">
            <a:xfrm>
              <a:off x="5137150" y="261937"/>
              <a:ext cx="357188" cy="73025"/>
            </a:xfrm>
            <a:custGeom>
              <a:avLst/>
              <a:gdLst>
                <a:gd name="T0" fmla="*/ 428 w 451"/>
                <a:gd name="T1" fmla="*/ 0 h 93"/>
                <a:gd name="T2" fmla="*/ 437 w 451"/>
                <a:gd name="T3" fmla="*/ 2 h 93"/>
                <a:gd name="T4" fmla="*/ 448 w 451"/>
                <a:gd name="T5" fmla="*/ 14 h 93"/>
                <a:gd name="T6" fmla="*/ 451 w 451"/>
                <a:gd name="T7" fmla="*/ 22 h 93"/>
                <a:gd name="T8" fmla="*/ 451 w 451"/>
                <a:gd name="T9" fmla="*/ 70 h 93"/>
                <a:gd name="T10" fmla="*/ 448 w 451"/>
                <a:gd name="T11" fmla="*/ 80 h 93"/>
                <a:gd name="T12" fmla="*/ 444 w 451"/>
                <a:gd name="T13" fmla="*/ 86 h 93"/>
                <a:gd name="T14" fmla="*/ 437 w 451"/>
                <a:gd name="T15" fmla="*/ 91 h 93"/>
                <a:gd name="T16" fmla="*/ 428 w 451"/>
                <a:gd name="T17" fmla="*/ 93 h 93"/>
                <a:gd name="T18" fmla="*/ 22 w 451"/>
                <a:gd name="T19" fmla="*/ 93 h 93"/>
                <a:gd name="T20" fmla="*/ 14 w 451"/>
                <a:gd name="T21" fmla="*/ 91 h 93"/>
                <a:gd name="T22" fmla="*/ 4 w 451"/>
                <a:gd name="T23" fmla="*/ 82 h 93"/>
                <a:gd name="T24" fmla="*/ 0 w 451"/>
                <a:gd name="T25" fmla="*/ 76 h 93"/>
                <a:gd name="T26" fmla="*/ 0 w 451"/>
                <a:gd name="T27" fmla="*/ 22 h 93"/>
                <a:gd name="T28" fmla="*/ 0 w 451"/>
                <a:gd name="T29" fmla="*/ 18 h 93"/>
                <a:gd name="T30" fmla="*/ 7 w 451"/>
                <a:gd name="T31" fmla="*/ 6 h 93"/>
                <a:gd name="T32" fmla="*/ 18 w 451"/>
                <a:gd name="T33" fmla="*/ 0 h 93"/>
                <a:gd name="T34" fmla="*/ 428 w 451"/>
                <a:gd name="T35" fmla="*/ 0 h 93"/>
                <a:gd name="T36" fmla="*/ 219 w 451"/>
                <a:gd name="T37" fmla="*/ 38 h 93"/>
                <a:gd name="T38" fmla="*/ 211 w 451"/>
                <a:gd name="T39" fmla="*/ 41 h 93"/>
                <a:gd name="T40" fmla="*/ 208 w 451"/>
                <a:gd name="T41" fmla="*/ 49 h 93"/>
                <a:gd name="T42" fmla="*/ 208 w 451"/>
                <a:gd name="T43" fmla="*/ 53 h 93"/>
                <a:gd name="T44" fmla="*/ 215 w 451"/>
                <a:gd name="T45" fmla="*/ 58 h 93"/>
                <a:gd name="T46" fmla="*/ 391 w 451"/>
                <a:gd name="T47" fmla="*/ 60 h 93"/>
                <a:gd name="T48" fmla="*/ 395 w 451"/>
                <a:gd name="T49" fmla="*/ 58 h 93"/>
                <a:gd name="T50" fmla="*/ 401 w 451"/>
                <a:gd name="T51" fmla="*/ 53 h 93"/>
                <a:gd name="T52" fmla="*/ 402 w 451"/>
                <a:gd name="T53" fmla="*/ 49 h 93"/>
                <a:gd name="T54" fmla="*/ 400 w 451"/>
                <a:gd name="T55" fmla="*/ 41 h 93"/>
                <a:gd name="T56" fmla="*/ 391 w 451"/>
                <a:gd name="T57" fmla="*/ 38 h 93"/>
                <a:gd name="T58" fmla="*/ 57 w 451"/>
                <a:gd name="T59" fmla="*/ 38 h 93"/>
                <a:gd name="T60" fmla="*/ 53 w 451"/>
                <a:gd name="T61" fmla="*/ 38 h 93"/>
                <a:gd name="T62" fmla="*/ 48 w 451"/>
                <a:gd name="T63" fmla="*/ 45 h 93"/>
                <a:gd name="T64" fmla="*/ 46 w 451"/>
                <a:gd name="T65" fmla="*/ 49 h 93"/>
                <a:gd name="T66" fmla="*/ 50 w 451"/>
                <a:gd name="T67" fmla="*/ 57 h 93"/>
                <a:gd name="T68" fmla="*/ 57 w 451"/>
                <a:gd name="T69" fmla="*/ 60 h 93"/>
                <a:gd name="T70" fmla="*/ 62 w 451"/>
                <a:gd name="T71" fmla="*/ 58 h 93"/>
                <a:gd name="T72" fmla="*/ 68 w 451"/>
                <a:gd name="T73" fmla="*/ 53 h 93"/>
                <a:gd name="T74" fmla="*/ 68 w 451"/>
                <a:gd name="T75" fmla="*/ 49 h 93"/>
                <a:gd name="T76" fmla="*/ 65 w 451"/>
                <a:gd name="T77" fmla="*/ 41 h 93"/>
                <a:gd name="T78" fmla="*/ 57 w 451"/>
                <a:gd name="T79" fmla="*/ 3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1" h="93">
                  <a:moveTo>
                    <a:pt x="428" y="0"/>
                  </a:moveTo>
                  <a:lnTo>
                    <a:pt x="428" y="0"/>
                  </a:lnTo>
                  <a:lnTo>
                    <a:pt x="433" y="0"/>
                  </a:lnTo>
                  <a:lnTo>
                    <a:pt x="437" y="2"/>
                  </a:lnTo>
                  <a:lnTo>
                    <a:pt x="444" y="6"/>
                  </a:lnTo>
                  <a:lnTo>
                    <a:pt x="448" y="14"/>
                  </a:lnTo>
                  <a:lnTo>
                    <a:pt x="449" y="18"/>
                  </a:lnTo>
                  <a:lnTo>
                    <a:pt x="451" y="22"/>
                  </a:lnTo>
                  <a:lnTo>
                    <a:pt x="451" y="70"/>
                  </a:lnTo>
                  <a:lnTo>
                    <a:pt x="451" y="70"/>
                  </a:lnTo>
                  <a:lnTo>
                    <a:pt x="449" y="76"/>
                  </a:lnTo>
                  <a:lnTo>
                    <a:pt x="448" y="80"/>
                  </a:lnTo>
                  <a:lnTo>
                    <a:pt x="447" y="82"/>
                  </a:lnTo>
                  <a:lnTo>
                    <a:pt x="444" y="86"/>
                  </a:lnTo>
                  <a:lnTo>
                    <a:pt x="441" y="89"/>
                  </a:lnTo>
                  <a:lnTo>
                    <a:pt x="437" y="91"/>
                  </a:lnTo>
                  <a:lnTo>
                    <a:pt x="433" y="92"/>
                  </a:lnTo>
                  <a:lnTo>
                    <a:pt x="428" y="93"/>
                  </a:lnTo>
                  <a:lnTo>
                    <a:pt x="22" y="93"/>
                  </a:lnTo>
                  <a:lnTo>
                    <a:pt x="22" y="93"/>
                  </a:lnTo>
                  <a:lnTo>
                    <a:pt x="18" y="92"/>
                  </a:lnTo>
                  <a:lnTo>
                    <a:pt x="14" y="91"/>
                  </a:lnTo>
                  <a:lnTo>
                    <a:pt x="7" y="86"/>
                  </a:lnTo>
                  <a:lnTo>
                    <a:pt x="4" y="82"/>
                  </a:lnTo>
                  <a:lnTo>
                    <a:pt x="2" y="80"/>
                  </a:lnTo>
                  <a:lnTo>
                    <a:pt x="0" y="76"/>
                  </a:lnTo>
                  <a:lnTo>
                    <a:pt x="0" y="70"/>
                  </a:lnTo>
                  <a:lnTo>
                    <a:pt x="0" y="22"/>
                  </a:lnTo>
                  <a:lnTo>
                    <a:pt x="0" y="22"/>
                  </a:lnTo>
                  <a:lnTo>
                    <a:pt x="0" y="18"/>
                  </a:lnTo>
                  <a:lnTo>
                    <a:pt x="2" y="14"/>
                  </a:lnTo>
                  <a:lnTo>
                    <a:pt x="7" y="6"/>
                  </a:lnTo>
                  <a:lnTo>
                    <a:pt x="14" y="2"/>
                  </a:lnTo>
                  <a:lnTo>
                    <a:pt x="18" y="0"/>
                  </a:lnTo>
                  <a:lnTo>
                    <a:pt x="22" y="0"/>
                  </a:lnTo>
                  <a:lnTo>
                    <a:pt x="428" y="0"/>
                  </a:lnTo>
                  <a:close/>
                  <a:moveTo>
                    <a:pt x="219" y="38"/>
                  </a:moveTo>
                  <a:lnTo>
                    <a:pt x="219" y="38"/>
                  </a:lnTo>
                  <a:lnTo>
                    <a:pt x="215" y="38"/>
                  </a:lnTo>
                  <a:lnTo>
                    <a:pt x="211" y="41"/>
                  </a:lnTo>
                  <a:lnTo>
                    <a:pt x="208" y="45"/>
                  </a:lnTo>
                  <a:lnTo>
                    <a:pt x="208" y="49"/>
                  </a:lnTo>
                  <a:lnTo>
                    <a:pt x="208" y="49"/>
                  </a:lnTo>
                  <a:lnTo>
                    <a:pt x="208" y="53"/>
                  </a:lnTo>
                  <a:lnTo>
                    <a:pt x="211" y="57"/>
                  </a:lnTo>
                  <a:lnTo>
                    <a:pt x="215" y="58"/>
                  </a:lnTo>
                  <a:lnTo>
                    <a:pt x="219" y="60"/>
                  </a:lnTo>
                  <a:lnTo>
                    <a:pt x="391" y="60"/>
                  </a:lnTo>
                  <a:lnTo>
                    <a:pt x="391" y="60"/>
                  </a:lnTo>
                  <a:lnTo>
                    <a:pt x="395" y="58"/>
                  </a:lnTo>
                  <a:lnTo>
                    <a:pt x="400" y="57"/>
                  </a:lnTo>
                  <a:lnTo>
                    <a:pt x="401" y="53"/>
                  </a:lnTo>
                  <a:lnTo>
                    <a:pt x="402" y="49"/>
                  </a:lnTo>
                  <a:lnTo>
                    <a:pt x="402" y="49"/>
                  </a:lnTo>
                  <a:lnTo>
                    <a:pt x="401" y="45"/>
                  </a:lnTo>
                  <a:lnTo>
                    <a:pt x="400" y="41"/>
                  </a:lnTo>
                  <a:lnTo>
                    <a:pt x="395" y="38"/>
                  </a:lnTo>
                  <a:lnTo>
                    <a:pt x="391" y="38"/>
                  </a:lnTo>
                  <a:lnTo>
                    <a:pt x="219" y="38"/>
                  </a:lnTo>
                  <a:close/>
                  <a:moveTo>
                    <a:pt x="57" y="38"/>
                  </a:moveTo>
                  <a:lnTo>
                    <a:pt x="57" y="38"/>
                  </a:lnTo>
                  <a:lnTo>
                    <a:pt x="53" y="38"/>
                  </a:lnTo>
                  <a:lnTo>
                    <a:pt x="50" y="41"/>
                  </a:lnTo>
                  <a:lnTo>
                    <a:pt x="48" y="45"/>
                  </a:lnTo>
                  <a:lnTo>
                    <a:pt x="46" y="49"/>
                  </a:lnTo>
                  <a:lnTo>
                    <a:pt x="46" y="49"/>
                  </a:lnTo>
                  <a:lnTo>
                    <a:pt x="48" y="53"/>
                  </a:lnTo>
                  <a:lnTo>
                    <a:pt x="50" y="57"/>
                  </a:lnTo>
                  <a:lnTo>
                    <a:pt x="53" y="58"/>
                  </a:lnTo>
                  <a:lnTo>
                    <a:pt x="57" y="60"/>
                  </a:lnTo>
                  <a:lnTo>
                    <a:pt x="57" y="60"/>
                  </a:lnTo>
                  <a:lnTo>
                    <a:pt x="62" y="58"/>
                  </a:lnTo>
                  <a:lnTo>
                    <a:pt x="65" y="57"/>
                  </a:lnTo>
                  <a:lnTo>
                    <a:pt x="68" y="53"/>
                  </a:lnTo>
                  <a:lnTo>
                    <a:pt x="68" y="49"/>
                  </a:lnTo>
                  <a:lnTo>
                    <a:pt x="68" y="49"/>
                  </a:lnTo>
                  <a:lnTo>
                    <a:pt x="68" y="45"/>
                  </a:lnTo>
                  <a:lnTo>
                    <a:pt x="65" y="41"/>
                  </a:lnTo>
                  <a:lnTo>
                    <a:pt x="62" y="38"/>
                  </a:lnTo>
                  <a:lnTo>
                    <a:pt x="57" y="38"/>
                  </a:lnTo>
                  <a:lnTo>
                    <a:pt x="5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96D6"/>
                </a:solidFill>
              </a:endParaRPr>
            </a:p>
          </p:txBody>
        </p:sp>
        <p:sp>
          <p:nvSpPr>
            <p:cNvPr id="30" name="Freeform 140"/>
            <p:cNvSpPr>
              <a:spLocks noEditPoints="1"/>
            </p:cNvSpPr>
            <p:nvPr/>
          </p:nvSpPr>
          <p:spPr bwMode="auto">
            <a:xfrm>
              <a:off x="5097463" y="-157163"/>
              <a:ext cx="436563" cy="546100"/>
            </a:xfrm>
            <a:custGeom>
              <a:avLst/>
              <a:gdLst>
                <a:gd name="T0" fmla="*/ 531 w 550"/>
                <a:gd name="T1" fmla="*/ 20 h 689"/>
                <a:gd name="T2" fmla="*/ 508 w 550"/>
                <a:gd name="T3" fmla="*/ 5 h 689"/>
                <a:gd name="T4" fmla="*/ 482 w 550"/>
                <a:gd name="T5" fmla="*/ 0 h 689"/>
                <a:gd name="T6" fmla="*/ 67 w 550"/>
                <a:gd name="T7" fmla="*/ 0 h 689"/>
                <a:gd name="T8" fmla="*/ 40 w 550"/>
                <a:gd name="T9" fmla="*/ 5 h 689"/>
                <a:gd name="T10" fmla="*/ 18 w 550"/>
                <a:gd name="T11" fmla="*/ 20 h 689"/>
                <a:gd name="T12" fmla="*/ 10 w 550"/>
                <a:gd name="T13" fmla="*/ 30 h 689"/>
                <a:gd name="T14" fmla="*/ 1 w 550"/>
                <a:gd name="T15" fmla="*/ 54 h 689"/>
                <a:gd name="T16" fmla="*/ 0 w 550"/>
                <a:gd name="T17" fmla="*/ 601 h 689"/>
                <a:gd name="T18" fmla="*/ 0 w 550"/>
                <a:gd name="T19" fmla="*/ 611 h 689"/>
                <a:gd name="T20" fmla="*/ 4 w 550"/>
                <a:gd name="T21" fmla="*/ 627 h 689"/>
                <a:gd name="T22" fmla="*/ 12 w 550"/>
                <a:gd name="T23" fmla="*/ 642 h 689"/>
                <a:gd name="T24" fmla="*/ 24 w 550"/>
                <a:gd name="T25" fmla="*/ 654 h 689"/>
                <a:gd name="T26" fmla="*/ 31 w 550"/>
                <a:gd name="T27" fmla="*/ 658 h 689"/>
                <a:gd name="T28" fmla="*/ 31 w 550"/>
                <a:gd name="T29" fmla="*/ 659 h 689"/>
                <a:gd name="T30" fmla="*/ 32 w 550"/>
                <a:gd name="T31" fmla="*/ 670 h 689"/>
                <a:gd name="T32" fmla="*/ 39 w 550"/>
                <a:gd name="T33" fmla="*/ 680 h 689"/>
                <a:gd name="T34" fmla="*/ 48 w 550"/>
                <a:gd name="T35" fmla="*/ 686 h 689"/>
                <a:gd name="T36" fmla="*/ 60 w 550"/>
                <a:gd name="T37" fmla="*/ 689 h 689"/>
                <a:gd name="T38" fmla="*/ 98 w 550"/>
                <a:gd name="T39" fmla="*/ 689 h 689"/>
                <a:gd name="T40" fmla="*/ 115 w 550"/>
                <a:gd name="T41" fmla="*/ 684 h 689"/>
                <a:gd name="T42" fmla="*/ 125 w 550"/>
                <a:gd name="T43" fmla="*/ 669 h 689"/>
                <a:gd name="T44" fmla="*/ 423 w 550"/>
                <a:gd name="T45" fmla="*/ 669 h 689"/>
                <a:gd name="T46" fmla="*/ 434 w 550"/>
                <a:gd name="T47" fmla="*/ 684 h 689"/>
                <a:gd name="T48" fmla="*/ 451 w 550"/>
                <a:gd name="T49" fmla="*/ 689 h 689"/>
                <a:gd name="T50" fmla="*/ 489 w 550"/>
                <a:gd name="T51" fmla="*/ 689 h 689"/>
                <a:gd name="T52" fmla="*/ 501 w 550"/>
                <a:gd name="T53" fmla="*/ 686 h 689"/>
                <a:gd name="T54" fmla="*/ 511 w 550"/>
                <a:gd name="T55" fmla="*/ 680 h 689"/>
                <a:gd name="T56" fmla="*/ 517 w 550"/>
                <a:gd name="T57" fmla="*/ 670 h 689"/>
                <a:gd name="T58" fmla="*/ 519 w 550"/>
                <a:gd name="T59" fmla="*/ 659 h 689"/>
                <a:gd name="T60" fmla="*/ 519 w 550"/>
                <a:gd name="T61" fmla="*/ 658 h 689"/>
                <a:gd name="T62" fmla="*/ 525 w 550"/>
                <a:gd name="T63" fmla="*/ 654 h 689"/>
                <a:gd name="T64" fmla="*/ 538 w 550"/>
                <a:gd name="T65" fmla="*/ 642 h 689"/>
                <a:gd name="T66" fmla="*/ 546 w 550"/>
                <a:gd name="T67" fmla="*/ 627 h 689"/>
                <a:gd name="T68" fmla="*/ 550 w 550"/>
                <a:gd name="T69" fmla="*/ 611 h 689"/>
                <a:gd name="T70" fmla="*/ 550 w 550"/>
                <a:gd name="T71" fmla="*/ 67 h 689"/>
                <a:gd name="T72" fmla="*/ 548 w 550"/>
                <a:gd name="T73" fmla="*/ 54 h 689"/>
                <a:gd name="T74" fmla="*/ 539 w 550"/>
                <a:gd name="T75" fmla="*/ 30 h 689"/>
                <a:gd name="T76" fmla="*/ 531 w 550"/>
                <a:gd name="T77" fmla="*/ 20 h 689"/>
                <a:gd name="T78" fmla="*/ 528 w 550"/>
                <a:gd name="T79" fmla="*/ 601 h 689"/>
                <a:gd name="T80" fmla="*/ 524 w 550"/>
                <a:gd name="T81" fmla="*/ 619 h 689"/>
                <a:gd name="T82" fmla="*/ 515 w 550"/>
                <a:gd name="T83" fmla="*/ 634 h 689"/>
                <a:gd name="T84" fmla="*/ 500 w 550"/>
                <a:gd name="T85" fmla="*/ 643 h 689"/>
                <a:gd name="T86" fmla="*/ 482 w 550"/>
                <a:gd name="T87" fmla="*/ 647 h 689"/>
                <a:gd name="T88" fmla="*/ 67 w 550"/>
                <a:gd name="T89" fmla="*/ 647 h 689"/>
                <a:gd name="T90" fmla="*/ 48 w 550"/>
                <a:gd name="T91" fmla="*/ 643 h 689"/>
                <a:gd name="T92" fmla="*/ 35 w 550"/>
                <a:gd name="T93" fmla="*/ 634 h 689"/>
                <a:gd name="T94" fmla="*/ 24 w 550"/>
                <a:gd name="T95" fmla="*/ 619 h 689"/>
                <a:gd name="T96" fmla="*/ 21 w 550"/>
                <a:gd name="T97" fmla="*/ 601 h 689"/>
                <a:gd name="T98" fmla="*/ 21 w 550"/>
                <a:gd name="T99" fmla="*/ 67 h 689"/>
                <a:gd name="T100" fmla="*/ 24 w 550"/>
                <a:gd name="T101" fmla="*/ 50 h 689"/>
                <a:gd name="T102" fmla="*/ 35 w 550"/>
                <a:gd name="T103" fmla="*/ 35 h 689"/>
                <a:gd name="T104" fmla="*/ 41 w 550"/>
                <a:gd name="T105" fmla="*/ 30 h 689"/>
                <a:gd name="T106" fmla="*/ 58 w 550"/>
                <a:gd name="T107" fmla="*/ 23 h 689"/>
                <a:gd name="T108" fmla="*/ 482 w 550"/>
                <a:gd name="T109" fmla="*/ 22 h 689"/>
                <a:gd name="T110" fmla="*/ 492 w 550"/>
                <a:gd name="T111" fmla="*/ 23 h 689"/>
                <a:gd name="T112" fmla="*/ 508 w 550"/>
                <a:gd name="T113" fmla="*/ 30 h 689"/>
                <a:gd name="T114" fmla="*/ 515 w 550"/>
                <a:gd name="T115" fmla="*/ 35 h 689"/>
                <a:gd name="T116" fmla="*/ 524 w 550"/>
                <a:gd name="T117" fmla="*/ 50 h 689"/>
                <a:gd name="T118" fmla="*/ 528 w 550"/>
                <a:gd name="T119" fmla="*/ 67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 h="689">
                  <a:moveTo>
                    <a:pt x="531" y="20"/>
                  </a:moveTo>
                  <a:lnTo>
                    <a:pt x="531" y="20"/>
                  </a:lnTo>
                  <a:lnTo>
                    <a:pt x="520" y="11"/>
                  </a:lnTo>
                  <a:lnTo>
                    <a:pt x="508" y="5"/>
                  </a:lnTo>
                  <a:lnTo>
                    <a:pt x="496" y="1"/>
                  </a:lnTo>
                  <a:lnTo>
                    <a:pt x="482" y="0"/>
                  </a:lnTo>
                  <a:lnTo>
                    <a:pt x="67" y="0"/>
                  </a:lnTo>
                  <a:lnTo>
                    <a:pt x="67" y="0"/>
                  </a:lnTo>
                  <a:lnTo>
                    <a:pt x="53" y="1"/>
                  </a:lnTo>
                  <a:lnTo>
                    <a:pt x="40" y="5"/>
                  </a:lnTo>
                  <a:lnTo>
                    <a:pt x="29" y="11"/>
                  </a:lnTo>
                  <a:lnTo>
                    <a:pt x="18" y="20"/>
                  </a:lnTo>
                  <a:lnTo>
                    <a:pt x="18" y="20"/>
                  </a:lnTo>
                  <a:lnTo>
                    <a:pt x="10" y="30"/>
                  </a:lnTo>
                  <a:lnTo>
                    <a:pt x="4" y="42"/>
                  </a:lnTo>
                  <a:lnTo>
                    <a:pt x="1" y="54"/>
                  </a:lnTo>
                  <a:lnTo>
                    <a:pt x="0" y="67"/>
                  </a:lnTo>
                  <a:lnTo>
                    <a:pt x="0" y="601"/>
                  </a:lnTo>
                  <a:lnTo>
                    <a:pt x="0" y="601"/>
                  </a:lnTo>
                  <a:lnTo>
                    <a:pt x="0" y="611"/>
                  </a:lnTo>
                  <a:lnTo>
                    <a:pt x="1" y="619"/>
                  </a:lnTo>
                  <a:lnTo>
                    <a:pt x="4" y="627"/>
                  </a:lnTo>
                  <a:lnTo>
                    <a:pt x="8" y="634"/>
                  </a:lnTo>
                  <a:lnTo>
                    <a:pt x="12" y="642"/>
                  </a:lnTo>
                  <a:lnTo>
                    <a:pt x="17" y="647"/>
                  </a:lnTo>
                  <a:lnTo>
                    <a:pt x="24" y="654"/>
                  </a:lnTo>
                  <a:lnTo>
                    <a:pt x="31" y="658"/>
                  </a:lnTo>
                  <a:lnTo>
                    <a:pt x="31" y="658"/>
                  </a:lnTo>
                  <a:lnTo>
                    <a:pt x="31" y="659"/>
                  </a:lnTo>
                  <a:lnTo>
                    <a:pt x="31" y="659"/>
                  </a:lnTo>
                  <a:lnTo>
                    <a:pt x="31" y="665"/>
                  </a:lnTo>
                  <a:lnTo>
                    <a:pt x="32" y="670"/>
                  </a:lnTo>
                  <a:lnTo>
                    <a:pt x="35" y="676"/>
                  </a:lnTo>
                  <a:lnTo>
                    <a:pt x="39" y="680"/>
                  </a:lnTo>
                  <a:lnTo>
                    <a:pt x="43" y="684"/>
                  </a:lnTo>
                  <a:lnTo>
                    <a:pt x="48" y="686"/>
                  </a:lnTo>
                  <a:lnTo>
                    <a:pt x="53" y="688"/>
                  </a:lnTo>
                  <a:lnTo>
                    <a:pt x="60" y="689"/>
                  </a:lnTo>
                  <a:lnTo>
                    <a:pt x="98" y="689"/>
                  </a:lnTo>
                  <a:lnTo>
                    <a:pt x="98" y="689"/>
                  </a:lnTo>
                  <a:lnTo>
                    <a:pt x="107" y="688"/>
                  </a:lnTo>
                  <a:lnTo>
                    <a:pt x="115" y="684"/>
                  </a:lnTo>
                  <a:lnTo>
                    <a:pt x="121" y="677"/>
                  </a:lnTo>
                  <a:lnTo>
                    <a:pt x="125" y="669"/>
                  </a:lnTo>
                  <a:lnTo>
                    <a:pt x="423" y="669"/>
                  </a:lnTo>
                  <a:lnTo>
                    <a:pt x="423" y="669"/>
                  </a:lnTo>
                  <a:lnTo>
                    <a:pt x="428" y="677"/>
                  </a:lnTo>
                  <a:lnTo>
                    <a:pt x="434" y="684"/>
                  </a:lnTo>
                  <a:lnTo>
                    <a:pt x="442" y="688"/>
                  </a:lnTo>
                  <a:lnTo>
                    <a:pt x="451" y="689"/>
                  </a:lnTo>
                  <a:lnTo>
                    <a:pt x="489" y="689"/>
                  </a:lnTo>
                  <a:lnTo>
                    <a:pt x="489" y="689"/>
                  </a:lnTo>
                  <a:lnTo>
                    <a:pt x="496" y="688"/>
                  </a:lnTo>
                  <a:lnTo>
                    <a:pt x="501" y="686"/>
                  </a:lnTo>
                  <a:lnTo>
                    <a:pt x="507" y="684"/>
                  </a:lnTo>
                  <a:lnTo>
                    <a:pt x="511" y="680"/>
                  </a:lnTo>
                  <a:lnTo>
                    <a:pt x="515" y="676"/>
                  </a:lnTo>
                  <a:lnTo>
                    <a:pt x="517" y="670"/>
                  </a:lnTo>
                  <a:lnTo>
                    <a:pt x="519" y="665"/>
                  </a:lnTo>
                  <a:lnTo>
                    <a:pt x="519" y="659"/>
                  </a:lnTo>
                  <a:lnTo>
                    <a:pt x="519" y="659"/>
                  </a:lnTo>
                  <a:lnTo>
                    <a:pt x="519" y="658"/>
                  </a:lnTo>
                  <a:lnTo>
                    <a:pt x="519" y="658"/>
                  </a:lnTo>
                  <a:lnTo>
                    <a:pt x="525" y="654"/>
                  </a:lnTo>
                  <a:lnTo>
                    <a:pt x="532" y="647"/>
                  </a:lnTo>
                  <a:lnTo>
                    <a:pt x="538" y="642"/>
                  </a:lnTo>
                  <a:lnTo>
                    <a:pt x="542" y="634"/>
                  </a:lnTo>
                  <a:lnTo>
                    <a:pt x="546" y="627"/>
                  </a:lnTo>
                  <a:lnTo>
                    <a:pt x="548" y="619"/>
                  </a:lnTo>
                  <a:lnTo>
                    <a:pt x="550" y="611"/>
                  </a:lnTo>
                  <a:lnTo>
                    <a:pt x="550" y="601"/>
                  </a:lnTo>
                  <a:lnTo>
                    <a:pt x="550" y="67"/>
                  </a:lnTo>
                  <a:lnTo>
                    <a:pt x="550" y="67"/>
                  </a:lnTo>
                  <a:lnTo>
                    <a:pt x="548" y="54"/>
                  </a:lnTo>
                  <a:lnTo>
                    <a:pt x="544" y="42"/>
                  </a:lnTo>
                  <a:lnTo>
                    <a:pt x="539" y="30"/>
                  </a:lnTo>
                  <a:lnTo>
                    <a:pt x="531" y="20"/>
                  </a:lnTo>
                  <a:lnTo>
                    <a:pt x="531" y="20"/>
                  </a:lnTo>
                  <a:close/>
                  <a:moveTo>
                    <a:pt x="528" y="601"/>
                  </a:moveTo>
                  <a:lnTo>
                    <a:pt x="528" y="601"/>
                  </a:lnTo>
                  <a:lnTo>
                    <a:pt x="527" y="611"/>
                  </a:lnTo>
                  <a:lnTo>
                    <a:pt x="524" y="619"/>
                  </a:lnTo>
                  <a:lnTo>
                    <a:pt x="520" y="627"/>
                  </a:lnTo>
                  <a:lnTo>
                    <a:pt x="515" y="634"/>
                  </a:lnTo>
                  <a:lnTo>
                    <a:pt x="508" y="639"/>
                  </a:lnTo>
                  <a:lnTo>
                    <a:pt x="500" y="643"/>
                  </a:lnTo>
                  <a:lnTo>
                    <a:pt x="492" y="646"/>
                  </a:lnTo>
                  <a:lnTo>
                    <a:pt x="482" y="647"/>
                  </a:lnTo>
                  <a:lnTo>
                    <a:pt x="67" y="647"/>
                  </a:lnTo>
                  <a:lnTo>
                    <a:pt x="67" y="647"/>
                  </a:lnTo>
                  <a:lnTo>
                    <a:pt x="58" y="646"/>
                  </a:lnTo>
                  <a:lnTo>
                    <a:pt x="48" y="643"/>
                  </a:lnTo>
                  <a:lnTo>
                    <a:pt x="41" y="639"/>
                  </a:lnTo>
                  <a:lnTo>
                    <a:pt x="35" y="634"/>
                  </a:lnTo>
                  <a:lnTo>
                    <a:pt x="29" y="627"/>
                  </a:lnTo>
                  <a:lnTo>
                    <a:pt x="24" y="619"/>
                  </a:lnTo>
                  <a:lnTo>
                    <a:pt x="22" y="611"/>
                  </a:lnTo>
                  <a:lnTo>
                    <a:pt x="21" y="601"/>
                  </a:lnTo>
                  <a:lnTo>
                    <a:pt x="21" y="67"/>
                  </a:lnTo>
                  <a:lnTo>
                    <a:pt x="21" y="67"/>
                  </a:lnTo>
                  <a:lnTo>
                    <a:pt x="21" y="58"/>
                  </a:lnTo>
                  <a:lnTo>
                    <a:pt x="24" y="50"/>
                  </a:lnTo>
                  <a:lnTo>
                    <a:pt x="29" y="42"/>
                  </a:lnTo>
                  <a:lnTo>
                    <a:pt x="35" y="35"/>
                  </a:lnTo>
                  <a:lnTo>
                    <a:pt x="35" y="35"/>
                  </a:lnTo>
                  <a:lnTo>
                    <a:pt x="41" y="30"/>
                  </a:lnTo>
                  <a:lnTo>
                    <a:pt x="49" y="26"/>
                  </a:lnTo>
                  <a:lnTo>
                    <a:pt x="58" y="23"/>
                  </a:lnTo>
                  <a:lnTo>
                    <a:pt x="67" y="22"/>
                  </a:lnTo>
                  <a:lnTo>
                    <a:pt x="482" y="22"/>
                  </a:lnTo>
                  <a:lnTo>
                    <a:pt x="482" y="22"/>
                  </a:lnTo>
                  <a:lnTo>
                    <a:pt x="492" y="23"/>
                  </a:lnTo>
                  <a:lnTo>
                    <a:pt x="500" y="26"/>
                  </a:lnTo>
                  <a:lnTo>
                    <a:pt x="508" y="30"/>
                  </a:lnTo>
                  <a:lnTo>
                    <a:pt x="515" y="35"/>
                  </a:lnTo>
                  <a:lnTo>
                    <a:pt x="515" y="35"/>
                  </a:lnTo>
                  <a:lnTo>
                    <a:pt x="520" y="42"/>
                  </a:lnTo>
                  <a:lnTo>
                    <a:pt x="524" y="50"/>
                  </a:lnTo>
                  <a:lnTo>
                    <a:pt x="527" y="58"/>
                  </a:lnTo>
                  <a:lnTo>
                    <a:pt x="528" y="67"/>
                  </a:lnTo>
                  <a:lnTo>
                    <a:pt x="528" y="6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96D6"/>
                </a:solidFill>
              </a:endParaRPr>
            </a:p>
          </p:txBody>
        </p:sp>
      </p:grpSp>
      <p:grpSp>
        <p:nvGrpSpPr>
          <p:cNvPr id="33" name="Group 32"/>
          <p:cNvGrpSpPr/>
          <p:nvPr/>
        </p:nvGrpSpPr>
        <p:grpSpPr>
          <a:xfrm>
            <a:off x="7043981" y="1493691"/>
            <a:ext cx="708583" cy="759196"/>
            <a:chOff x="4349758" y="1249362"/>
            <a:chExt cx="533398" cy="533401"/>
          </a:xfrm>
        </p:grpSpPr>
        <p:sp>
          <p:nvSpPr>
            <p:cNvPr id="34" name="Freeform 122"/>
            <p:cNvSpPr>
              <a:spLocks noEditPoints="1"/>
            </p:cNvSpPr>
            <p:nvPr/>
          </p:nvSpPr>
          <p:spPr bwMode="auto">
            <a:xfrm>
              <a:off x="4522794" y="1566863"/>
              <a:ext cx="190500" cy="44450"/>
            </a:xfrm>
            <a:custGeom>
              <a:avLst/>
              <a:gdLst>
                <a:gd name="T0" fmla="*/ 241 w 241"/>
                <a:gd name="T1" fmla="*/ 19 h 55"/>
                <a:gd name="T2" fmla="*/ 241 w 241"/>
                <a:gd name="T3" fmla="*/ 19 h 55"/>
                <a:gd name="T4" fmla="*/ 239 w 241"/>
                <a:gd name="T5" fmla="*/ 12 h 55"/>
                <a:gd name="T6" fmla="*/ 235 w 241"/>
                <a:gd name="T7" fmla="*/ 6 h 55"/>
                <a:gd name="T8" fmla="*/ 229 w 241"/>
                <a:gd name="T9" fmla="*/ 1 h 55"/>
                <a:gd name="T10" fmla="*/ 221 w 241"/>
                <a:gd name="T11" fmla="*/ 0 h 55"/>
                <a:gd name="T12" fmla="*/ 19 w 241"/>
                <a:gd name="T13" fmla="*/ 0 h 55"/>
                <a:gd name="T14" fmla="*/ 19 w 241"/>
                <a:gd name="T15" fmla="*/ 0 h 55"/>
                <a:gd name="T16" fmla="*/ 12 w 241"/>
                <a:gd name="T17" fmla="*/ 1 h 55"/>
                <a:gd name="T18" fmla="*/ 5 w 241"/>
                <a:gd name="T19" fmla="*/ 6 h 55"/>
                <a:gd name="T20" fmla="*/ 1 w 241"/>
                <a:gd name="T21" fmla="*/ 12 h 55"/>
                <a:gd name="T22" fmla="*/ 0 w 241"/>
                <a:gd name="T23" fmla="*/ 19 h 55"/>
                <a:gd name="T24" fmla="*/ 0 w 241"/>
                <a:gd name="T25" fmla="*/ 35 h 55"/>
                <a:gd name="T26" fmla="*/ 0 w 241"/>
                <a:gd name="T27" fmla="*/ 35 h 55"/>
                <a:gd name="T28" fmla="*/ 1 w 241"/>
                <a:gd name="T29" fmla="*/ 43 h 55"/>
                <a:gd name="T30" fmla="*/ 5 w 241"/>
                <a:gd name="T31" fmla="*/ 49 h 55"/>
                <a:gd name="T32" fmla="*/ 12 w 241"/>
                <a:gd name="T33" fmla="*/ 54 h 55"/>
                <a:gd name="T34" fmla="*/ 19 w 241"/>
                <a:gd name="T35" fmla="*/ 55 h 55"/>
                <a:gd name="T36" fmla="*/ 221 w 241"/>
                <a:gd name="T37" fmla="*/ 55 h 55"/>
                <a:gd name="T38" fmla="*/ 221 w 241"/>
                <a:gd name="T39" fmla="*/ 55 h 55"/>
                <a:gd name="T40" fmla="*/ 229 w 241"/>
                <a:gd name="T41" fmla="*/ 54 h 55"/>
                <a:gd name="T42" fmla="*/ 235 w 241"/>
                <a:gd name="T43" fmla="*/ 49 h 55"/>
                <a:gd name="T44" fmla="*/ 239 w 241"/>
                <a:gd name="T45" fmla="*/ 43 h 55"/>
                <a:gd name="T46" fmla="*/ 241 w 241"/>
                <a:gd name="T47" fmla="*/ 35 h 55"/>
                <a:gd name="T48" fmla="*/ 241 w 241"/>
                <a:gd name="T49" fmla="*/ 19 h 55"/>
                <a:gd name="T50" fmla="*/ 213 w 241"/>
                <a:gd name="T51" fmla="*/ 38 h 55"/>
                <a:gd name="T52" fmla="*/ 119 w 241"/>
                <a:gd name="T53" fmla="*/ 38 h 55"/>
                <a:gd name="T54" fmla="*/ 119 w 241"/>
                <a:gd name="T55" fmla="*/ 38 h 55"/>
                <a:gd name="T56" fmla="*/ 115 w 241"/>
                <a:gd name="T57" fmla="*/ 37 h 55"/>
                <a:gd name="T58" fmla="*/ 111 w 241"/>
                <a:gd name="T59" fmla="*/ 35 h 55"/>
                <a:gd name="T60" fmla="*/ 109 w 241"/>
                <a:gd name="T61" fmla="*/ 31 h 55"/>
                <a:gd name="T62" fmla="*/ 108 w 241"/>
                <a:gd name="T63" fmla="*/ 27 h 55"/>
                <a:gd name="T64" fmla="*/ 108 w 241"/>
                <a:gd name="T65" fmla="*/ 27 h 55"/>
                <a:gd name="T66" fmla="*/ 109 w 241"/>
                <a:gd name="T67" fmla="*/ 23 h 55"/>
                <a:gd name="T68" fmla="*/ 111 w 241"/>
                <a:gd name="T69" fmla="*/ 20 h 55"/>
                <a:gd name="T70" fmla="*/ 115 w 241"/>
                <a:gd name="T71" fmla="*/ 18 h 55"/>
                <a:gd name="T72" fmla="*/ 119 w 241"/>
                <a:gd name="T73" fmla="*/ 18 h 55"/>
                <a:gd name="T74" fmla="*/ 213 w 241"/>
                <a:gd name="T75" fmla="*/ 18 h 55"/>
                <a:gd name="T76" fmla="*/ 213 w 241"/>
                <a:gd name="T77" fmla="*/ 18 h 55"/>
                <a:gd name="T78" fmla="*/ 217 w 241"/>
                <a:gd name="T79" fmla="*/ 18 h 55"/>
                <a:gd name="T80" fmla="*/ 220 w 241"/>
                <a:gd name="T81" fmla="*/ 20 h 55"/>
                <a:gd name="T82" fmla="*/ 223 w 241"/>
                <a:gd name="T83" fmla="*/ 23 h 55"/>
                <a:gd name="T84" fmla="*/ 223 w 241"/>
                <a:gd name="T85" fmla="*/ 27 h 55"/>
                <a:gd name="T86" fmla="*/ 223 w 241"/>
                <a:gd name="T87" fmla="*/ 27 h 55"/>
                <a:gd name="T88" fmla="*/ 223 w 241"/>
                <a:gd name="T89" fmla="*/ 31 h 55"/>
                <a:gd name="T90" fmla="*/ 220 w 241"/>
                <a:gd name="T91" fmla="*/ 35 h 55"/>
                <a:gd name="T92" fmla="*/ 217 w 241"/>
                <a:gd name="T93" fmla="*/ 37 h 55"/>
                <a:gd name="T94" fmla="*/ 213 w 241"/>
                <a:gd name="T95" fmla="*/ 38 h 55"/>
                <a:gd name="T96" fmla="*/ 213 w 241"/>
                <a:gd name="T9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 h="55">
                  <a:moveTo>
                    <a:pt x="241" y="19"/>
                  </a:moveTo>
                  <a:lnTo>
                    <a:pt x="241" y="19"/>
                  </a:lnTo>
                  <a:lnTo>
                    <a:pt x="239" y="12"/>
                  </a:lnTo>
                  <a:lnTo>
                    <a:pt x="235" y="6"/>
                  </a:lnTo>
                  <a:lnTo>
                    <a:pt x="229" y="1"/>
                  </a:lnTo>
                  <a:lnTo>
                    <a:pt x="221" y="0"/>
                  </a:lnTo>
                  <a:lnTo>
                    <a:pt x="19" y="0"/>
                  </a:lnTo>
                  <a:lnTo>
                    <a:pt x="19" y="0"/>
                  </a:lnTo>
                  <a:lnTo>
                    <a:pt x="12" y="1"/>
                  </a:lnTo>
                  <a:lnTo>
                    <a:pt x="5" y="6"/>
                  </a:lnTo>
                  <a:lnTo>
                    <a:pt x="1" y="12"/>
                  </a:lnTo>
                  <a:lnTo>
                    <a:pt x="0" y="19"/>
                  </a:lnTo>
                  <a:lnTo>
                    <a:pt x="0" y="35"/>
                  </a:lnTo>
                  <a:lnTo>
                    <a:pt x="0" y="35"/>
                  </a:lnTo>
                  <a:lnTo>
                    <a:pt x="1" y="43"/>
                  </a:lnTo>
                  <a:lnTo>
                    <a:pt x="5" y="49"/>
                  </a:lnTo>
                  <a:lnTo>
                    <a:pt x="12" y="54"/>
                  </a:lnTo>
                  <a:lnTo>
                    <a:pt x="19" y="55"/>
                  </a:lnTo>
                  <a:lnTo>
                    <a:pt x="221" y="55"/>
                  </a:lnTo>
                  <a:lnTo>
                    <a:pt x="221" y="55"/>
                  </a:lnTo>
                  <a:lnTo>
                    <a:pt x="229" y="54"/>
                  </a:lnTo>
                  <a:lnTo>
                    <a:pt x="235" y="49"/>
                  </a:lnTo>
                  <a:lnTo>
                    <a:pt x="239" y="43"/>
                  </a:lnTo>
                  <a:lnTo>
                    <a:pt x="241" y="35"/>
                  </a:lnTo>
                  <a:lnTo>
                    <a:pt x="241" y="19"/>
                  </a:lnTo>
                  <a:close/>
                  <a:moveTo>
                    <a:pt x="213" y="38"/>
                  </a:moveTo>
                  <a:lnTo>
                    <a:pt x="119" y="38"/>
                  </a:lnTo>
                  <a:lnTo>
                    <a:pt x="119" y="38"/>
                  </a:lnTo>
                  <a:lnTo>
                    <a:pt x="115" y="37"/>
                  </a:lnTo>
                  <a:lnTo>
                    <a:pt x="111" y="35"/>
                  </a:lnTo>
                  <a:lnTo>
                    <a:pt x="109" y="31"/>
                  </a:lnTo>
                  <a:lnTo>
                    <a:pt x="108" y="27"/>
                  </a:lnTo>
                  <a:lnTo>
                    <a:pt x="108" y="27"/>
                  </a:lnTo>
                  <a:lnTo>
                    <a:pt x="109" y="23"/>
                  </a:lnTo>
                  <a:lnTo>
                    <a:pt x="111" y="20"/>
                  </a:lnTo>
                  <a:lnTo>
                    <a:pt x="115" y="18"/>
                  </a:lnTo>
                  <a:lnTo>
                    <a:pt x="119" y="18"/>
                  </a:lnTo>
                  <a:lnTo>
                    <a:pt x="213" y="18"/>
                  </a:lnTo>
                  <a:lnTo>
                    <a:pt x="213" y="18"/>
                  </a:lnTo>
                  <a:lnTo>
                    <a:pt x="217" y="18"/>
                  </a:lnTo>
                  <a:lnTo>
                    <a:pt x="220" y="20"/>
                  </a:lnTo>
                  <a:lnTo>
                    <a:pt x="223" y="23"/>
                  </a:lnTo>
                  <a:lnTo>
                    <a:pt x="223" y="27"/>
                  </a:lnTo>
                  <a:lnTo>
                    <a:pt x="223" y="27"/>
                  </a:lnTo>
                  <a:lnTo>
                    <a:pt x="223" y="31"/>
                  </a:lnTo>
                  <a:lnTo>
                    <a:pt x="220" y="35"/>
                  </a:lnTo>
                  <a:lnTo>
                    <a:pt x="217" y="37"/>
                  </a:lnTo>
                  <a:lnTo>
                    <a:pt x="213" y="38"/>
                  </a:lnTo>
                  <a:lnTo>
                    <a:pt x="213"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96D6"/>
                </a:solidFill>
              </a:endParaRPr>
            </a:p>
          </p:txBody>
        </p:sp>
        <p:sp>
          <p:nvSpPr>
            <p:cNvPr id="35" name="Freeform 123"/>
            <p:cNvSpPr>
              <a:spLocks noEditPoints="1"/>
            </p:cNvSpPr>
            <p:nvPr/>
          </p:nvSpPr>
          <p:spPr bwMode="auto">
            <a:xfrm>
              <a:off x="4522794" y="1419226"/>
              <a:ext cx="190500" cy="134938"/>
            </a:xfrm>
            <a:custGeom>
              <a:avLst/>
              <a:gdLst>
                <a:gd name="T0" fmla="*/ 210 w 240"/>
                <a:gd name="T1" fmla="*/ 170 h 170"/>
                <a:gd name="T2" fmla="*/ 217 w 240"/>
                <a:gd name="T3" fmla="*/ 170 h 170"/>
                <a:gd name="T4" fmla="*/ 228 w 240"/>
                <a:gd name="T5" fmla="*/ 165 h 170"/>
                <a:gd name="T6" fmla="*/ 235 w 240"/>
                <a:gd name="T7" fmla="*/ 156 h 170"/>
                <a:gd name="T8" fmla="*/ 240 w 240"/>
                <a:gd name="T9" fmla="*/ 147 h 170"/>
                <a:gd name="T10" fmla="*/ 240 w 240"/>
                <a:gd name="T11" fmla="*/ 30 h 170"/>
                <a:gd name="T12" fmla="*/ 240 w 240"/>
                <a:gd name="T13" fmla="*/ 23 h 170"/>
                <a:gd name="T14" fmla="*/ 235 w 240"/>
                <a:gd name="T15" fmla="*/ 14 h 170"/>
                <a:gd name="T16" fmla="*/ 228 w 240"/>
                <a:gd name="T17" fmla="*/ 5 h 170"/>
                <a:gd name="T18" fmla="*/ 217 w 240"/>
                <a:gd name="T19" fmla="*/ 0 h 170"/>
                <a:gd name="T20" fmla="*/ 30 w 240"/>
                <a:gd name="T21" fmla="*/ 0 h 170"/>
                <a:gd name="T22" fmla="*/ 24 w 240"/>
                <a:gd name="T23" fmla="*/ 0 h 170"/>
                <a:gd name="T24" fmla="*/ 14 w 240"/>
                <a:gd name="T25" fmla="*/ 5 h 170"/>
                <a:gd name="T26" fmla="*/ 5 w 240"/>
                <a:gd name="T27" fmla="*/ 14 h 170"/>
                <a:gd name="T28" fmla="*/ 0 w 240"/>
                <a:gd name="T29" fmla="*/ 23 h 170"/>
                <a:gd name="T30" fmla="*/ 0 w 240"/>
                <a:gd name="T31" fmla="*/ 140 h 170"/>
                <a:gd name="T32" fmla="*/ 0 w 240"/>
                <a:gd name="T33" fmla="*/ 147 h 170"/>
                <a:gd name="T34" fmla="*/ 5 w 240"/>
                <a:gd name="T35" fmla="*/ 156 h 170"/>
                <a:gd name="T36" fmla="*/ 14 w 240"/>
                <a:gd name="T37" fmla="*/ 165 h 170"/>
                <a:gd name="T38" fmla="*/ 24 w 240"/>
                <a:gd name="T39" fmla="*/ 170 h 170"/>
                <a:gd name="T40" fmla="*/ 30 w 240"/>
                <a:gd name="T41" fmla="*/ 170 h 170"/>
                <a:gd name="T42" fmla="*/ 20 w 240"/>
                <a:gd name="T43" fmla="*/ 30 h 170"/>
                <a:gd name="T44" fmla="*/ 23 w 240"/>
                <a:gd name="T45" fmla="*/ 23 h 170"/>
                <a:gd name="T46" fmla="*/ 30 w 240"/>
                <a:gd name="T47" fmla="*/ 20 h 170"/>
                <a:gd name="T48" fmla="*/ 210 w 240"/>
                <a:gd name="T49" fmla="*/ 20 h 170"/>
                <a:gd name="T50" fmla="*/ 217 w 240"/>
                <a:gd name="T51" fmla="*/ 23 h 170"/>
                <a:gd name="T52" fmla="*/ 220 w 240"/>
                <a:gd name="T53" fmla="*/ 30 h 170"/>
                <a:gd name="T54" fmla="*/ 220 w 240"/>
                <a:gd name="T55" fmla="*/ 140 h 170"/>
                <a:gd name="T56" fmla="*/ 217 w 240"/>
                <a:gd name="T57" fmla="*/ 147 h 170"/>
                <a:gd name="T58" fmla="*/ 210 w 240"/>
                <a:gd name="T59" fmla="*/ 150 h 170"/>
                <a:gd name="T60" fmla="*/ 30 w 240"/>
                <a:gd name="T61" fmla="*/ 150 h 170"/>
                <a:gd name="T62" fmla="*/ 23 w 240"/>
                <a:gd name="T63" fmla="*/ 147 h 170"/>
                <a:gd name="T64" fmla="*/ 20 w 240"/>
                <a:gd name="T65" fmla="*/ 14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170">
                  <a:moveTo>
                    <a:pt x="30" y="170"/>
                  </a:moveTo>
                  <a:lnTo>
                    <a:pt x="210" y="170"/>
                  </a:lnTo>
                  <a:lnTo>
                    <a:pt x="210" y="170"/>
                  </a:lnTo>
                  <a:lnTo>
                    <a:pt x="217" y="170"/>
                  </a:lnTo>
                  <a:lnTo>
                    <a:pt x="223" y="167"/>
                  </a:lnTo>
                  <a:lnTo>
                    <a:pt x="228" y="165"/>
                  </a:lnTo>
                  <a:lnTo>
                    <a:pt x="232" y="162"/>
                  </a:lnTo>
                  <a:lnTo>
                    <a:pt x="235" y="156"/>
                  </a:lnTo>
                  <a:lnTo>
                    <a:pt x="237" y="152"/>
                  </a:lnTo>
                  <a:lnTo>
                    <a:pt x="240" y="147"/>
                  </a:lnTo>
                  <a:lnTo>
                    <a:pt x="240" y="140"/>
                  </a:lnTo>
                  <a:lnTo>
                    <a:pt x="240" y="30"/>
                  </a:lnTo>
                  <a:lnTo>
                    <a:pt x="240" y="30"/>
                  </a:lnTo>
                  <a:lnTo>
                    <a:pt x="240" y="23"/>
                  </a:lnTo>
                  <a:lnTo>
                    <a:pt x="237" y="18"/>
                  </a:lnTo>
                  <a:lnTo>
                    <a:pt x="235" y="14"/>
                  </a:lnTo>
                  <a:lnTo>
                    <a:pt x="232" y="8"/>
                  </a:lnTo>
                  <a:lnTo>
                    <a:pt x="228" y="5"/>
                  </a:lnTo>
                  <a:lnTo>
                    <a:pt x="223" y="3"/>
                  </a:lnTo>
                  <a:lnTo>
                    <a:pt x="217" y="0"/>
                  </a:lnTo>
                  <a:lnTo>
                    <a:pt x="210" y="0"/>
                  </a:lnTo>
                  <a:lnTo>
                    <a:pt x="30" y="0"/>
                  </a:lnTo>
                  <a:lnTo>
                    <a:pt x="30" y="0"/>
                  </a:lnTo>
                  <a:lnTo>
                    <a:pt x="24" y="0"/>
                  </a:lnTo>
                  <a:lnTo>
                    <a:pt x="18" y="3"/>
                  </a:lnTo>
                  <a:lnTo>
                    <a:pt x="14" y="5"/>
                  </a:lnTo>
                  <a:lnTo>
                    <a:pt x="8" y="8"/>
                  </a:lnTo>
                  <a:lnTo>
                    <a:pt x="5" y="14"/>
                  </a:lnTo>
                  <a:lnTo>
                    <a:pt x="3" y="18"/>
                  </a:lnTo>
                  <a:lnTo>
                    <a:pt x="0" y="23"/>
                  </a:lnTo>
                  <a:lnTo>
                    <a:pt x="0" y="30"/>
                  </a:lnTo>
                  <a:lnTo>
                    <a:pt x="0" y="140"/>
                  </a:lnTo>
                  <a:lnTo>
                    <a:pt x="0" y="140"/>
                  </a:lnTo>
                  <a:lnTo>
                    <a:pt x="0" y="147"/>
                  </a:lnTo>
                  <a:lnTo>
                    <a:pt x="3" y="152"/>
                  </a:lnTo>
                  <a:lnTo>
                    <a:pt x="5" y="156"/>
                  </a:lnTo>
                  <a:lnTo>
                    <a:pt x="8" y="162"/>
                  </a:lnTo>
                  <a:lnTo>
                    <a:pt x="14" y="165"/>
                  </a:lnTo>
                  <a:lnTo>
                    <a:pt x="18" y="167"/>
                  </a:lnTo>
                  <a:lnTo>
                    <a:pt x="24" y="170"/>
                  </a:lnTo>
                  <a:lnTo>
                    <a:pt x="30" y="170"/>
                  </a:lnTo>
                  <a:lnTo>
                    <a:pt x="30" y="170"/>
                  </a:lnTo>
                  <a:close/>
                  <a:moveTo>
                    <a:pt x="20" y="30"/>
                  </a:moveTo>
                  <a:lnTo>
                    <a:pt x="20" y="30"/>
                  </a:lnTo>
                  <a:lnTo>
                    <a:pt x="22" y="26"/>
                  </a:lnTo>
                  <a:lnTo>
                    <a:pt x="23" y="23"/>
                  </a:lnTo>
                  <a:lnTo>
                    <a:pt x="26" y="22"/>
                  </a:lnTo>
                  <a:lnTo>
                    <a:pt x="30" y="20"/>
                  </a:lnTo>
                  <a:lnTo>
                    <a:pt x="210" y="20"/>
                  </a:lnTo>
                  <a:lnTo>
                    <a:pt x="210" y="20"/>
                  </a:lnTo>
                  <a:lnTo>
                    <a:pt x="214" y="22"/>
                  </a:lnTo>
                  <a:lnTo>
                    <a:pt x="217" y="23"/>
                  </a:lnTo>
                  <a:lnTo>
                    <a:pt x="219" y="26"/>
                  </a:lnTo>
                  <a:lnTo>
                    <a:pt x="220" y="30"/>
                  </a:lnTo>
                  <a:lnTo>
                    <a:pt x="220" y="140"/>
                  </a:lnTo>
                  <a:lnTo>
                    <a:pt x="220" y="140"/>
                  </a:lnTo>
                  <a:lnTo>
                    <a:pt x="219" y="144"/>
                  </a:lnTo>
                  <a:lnTo>
                    <a:pt x="217" y="147"/>
                  </a:lnTo>
                  <a:lnTo>
                    <a:pt x="214" y="148"/>
                  </a:lnTo>
                  <a:lnTo>
                    <a:pt x="210" y="150"/>
                  </a:lnTo>
                  <a:lnTo>
                    <a:pt x="30" y="150"/>
                  </a:lnTo>
                  <a:lnTo>
                    <a:pt x="30" y="150"/>
                  </a:lnTo>
                  <a:lnTo>
                    <a:pt x="26" y="148"/>
                  </a:lnTo>
                  <a:lnTo>
                    <a:pt x="23" y="147"/>
                  </a:lnTo>
                  <a:lnTo>
                    <a:pt x="22" y="144"/>
                  </a:lnTo>
                  <a:lnTo>
                    <a:pt x="20" y="140"/>
                  </a:lnTo>
                  <a:lnTo>
                    <a:pt x="2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96D6"/>
                </a:solidFill>
              </a:endParaRPr>
            </a:p>
          </p:txBody>
        </p:sp>
        <p:sp>
          <p:nvSpPr>
            <p:cNvPr id="36" name="Freeform 124"/>
            <p:cNvSpPr>
              <a:spLocks/>
            </p:cNvSpPr>
            <p:nvPr/>
          </p:nvSpPr>
          <p:spPr bwMode="auto">
            <a:xfrm>
              <a:off x="4416431" y="1314451"/>
              <a:ext cx="103188" cy="106363"/>
            </a:xfrm>
            <a:custGeom>
              <a:avLst/>
              <a:gdLst>
                <a:gd name="T0" fmla="*/ 79 w 130"/>
                <a:gd name="T1" fmla="*/ 100 h 135"/>
                <a:gd name="T2" fmla="*/ 116 w 130"/>
                <a:gd name="T3" fmla="*/ 135 h 135"/>
                <a:gd name="T4" fmla="*/ 116 w 130"/>
                <a:gd name="T5" fmla="*/ 135 h 135"/>
                <a:gd name="T6" fmla="*/ 118 w 130"/>
                <a:gd name="T7" fmla="*/ 129 h 135"/>
                <a:gd name="T8" fmla="*/ 121 w 130"/>
                <a:gd name="T9" fmla="*/ 124 h 135"/>
                <a:gd name="T10" fmla="*/ 125 w 130"/>
                <a:gd name="T11" fmla="*/ 120 h 135"/>
                <a:gd name="T12" fmla="*/ 130 w 130"/>
                <a:gd name="T13" fmla="*/ 117 h 135"/>
                <a:gd name="T14" fmla="*/ 97 w 130"/>
                <a:gd name="T15" fmla="*/ 84 h 135"/>
                <a:gd name="T16" fmla="*/ 97 w 130"/>
                <a:gd name="T17" fmla="*/ 84 h 135"/>
                <a:gd name="T18" fmla="*/ 101 w 130"/>
                <a:gd name="T19" fmla="*/ 75 h 135"/>
                <a:gd name="T20" fmla="*/ 103 w 130"/>
                <a:gd name="T21" fmla="*/ 66 h 135"/>
                <a:gd name="T22" fmla="*/ 105 w 130"/>
                <a:gd name="T23" fmla="*/ 58 h 135"/>
                <a:gd name="T24" fmla="*/ 105 w 130"/>
                <a:gd name="T25" fmla="*/ 48 h 135"/>
                <a:gd name="T26" fmla="*/ 103 w 130"/>
                <a:gd name="T27" fmla="*/ 39 h 135"/>
                <a:gd name="T28" fmla="*/ 101 w 130"/>
                <a:gd name="T29" fmla="*/ 31 h 135"/>
                <a:gd name="T30" fmla="*/ 97 w 130"/>
                <a:gd name="T31" fmla="*/ 23 h 135"/>
                <a:gd name="T32" fmla="*/ 90 w 130"/>
                <a:gd name="T33" fmla="*/ 16 h 135"/>
                <a:gd name="T34" fmla="*/ 90 w 130"/>
                <a:gd name="T35" fmla="*/ 16 h 135"/>
                <a:gd name="T36" fmla="*/ 82 w 130"/>
                <a:gd name="T37" fmla="*/ 9 h 135"/>
                <a:gd name="T38" fmla="*/ 72 w 130"/>
                <a:gd name="T39" fmla="*/ 4 h 135"/>
                <a:gd name="T40" fmla="*/ 63 w 130"/>
                <a:gd name="T41" fmla="*/ 1 h 135"/>
                <a:gd name="T42" fmla="*/ 52 w 130"/>
                <a:gd name="T43" fmla="*/ 0 h 135"/>
                <a:gd name="T44" fmla="*/ 43 w 130"/>
                <a:gd name="T45" fmla="*/ 1 h 135"/>
                <a:gd name="T46" fmla="*/ 32 w 130"/>
                <a:gd name="T47" fmla="*/ 4 h 135"/>
                <a:gd name="T48" fmla="*/ 24 w 130"/>
                <a:gd name="T49" fmla="*/ 9 h 135"/>
                <a:gd name="T50" fmla="*/ 14 w 130"/>
                <a:gd name="T51" fmla="*/ 16 h 135"/>
                <a:gd name="T52" fmla="*/ 14 w 130"/>
                <a:gd name="T53" fmla="*/ 16 h 135"/>
                <a:gd name="T54" fmla="*/ 8 w 130"/>
                <a:gd name="T55" fmla="*/ 24 h 135"/>
                <a:gd name="T56" fmla="*/ 4 w 130"/>
                <a:gd name="T57" fmla="*/ 34 h 135"/>
                <a:gd name="T58" fmla="*/ 1 w 130"/>
                <a:gd name="T59" fmla="*/ 43 h 135"/>
                <a:gd name="T60" fmla="*/ 0 w 130"/>
                <a:gd name="T61" fmla="*/ 54 h 135"/>
                <a:gd name="T62" fmla="*/ 1 w 130"/>
                <a:gd name="T63" fmla="*/ 63 h 135"/>
                <a:gd name="T64" fmla="*/ 4 w 130"/>
                <a:gd name="T65" fmla="*/ 74 h 135"/>
                <a:gd name="T66" fmla="*/ 8 w 130"/>
                <a:gd name="T67" fmla="*/ 82 h 135"/>
                <a:gd name="T68" fmla="*/ 14 w 130"/>
                <a:gd name="T69" fmla="*/ 92 h 135"/>
                <a:gd name="T70" fmla="*/ 14 w 130"/>
                <a:gd name="T71" fmla="*/ 92 h 135"/>
                <a:gd name="T72" fmla="*/ 23 w 130"/>
                <a:gd name="T73" fmla="*/ 97 h 135"/>
                <a:gd name="T74" fmla="*/ 29 w 130"/>
                <a:gd name="T75" fmla="*/ 101 h 135"/>
                <a:gd name="T76" fmla="*/ 37 w 130"/>
                <a:gd name="T77" fmla="*/ 105 h 135"/>
                <a:gd name="T78" fmla="*/ 47 w 130"/>
                <a:gd name="T79" fmla="*/ 106 h 135"/>
                <a:gd name="T80" fmla="*/ 55 w 130"/>
                <a:gd name="T81" fmla="*/ 106 h 135"/>
                <a:gd name="T82" fmla="*/ 63 w 130"/>
                <a:gd name="T83" fmla="*/ 105 h 135"/>
                <a:gd name="T84" fmla="*/ 71 w 130"/>
                <a:gd name="T85" fmla="*/ 102 h 135"/>
                <a:gd name="T86" fmla="*/ 79 w 130"/>
                <a:gd name="T87" fmla="*/ 100 h 135"/>
                <a:gd name="T88" fmla="*/ 79 w 130"/>
                <a:gd name="T89" fmla="*/ 10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135">
                  <a:moveTo>
                    <a:pt x="79" y="100"/>
                  </a:moveTo>
                  <a:lnTo>
                    <a:pt x="116" y="135"/>
                  </a:lnTo>
                  <a:lnTo>
                    <a:pt x="116" y="135"/>
                  </a:lnTo>
                  <a:lnTo>
                    <a:pt x="118" y="129"/>
                  </a:lnTo>
                  <a:lnTo>
                    <a:pt x="121" y="124"/>
                  </a:lnTo>
                  <a:lnTo>
                    <a:pt x="125" y="120"/>
                  </a:lnTo>
                  <a:lnTo>
                    <a:pt x="130" y="117"/>
                  </a:lnTo>
                  <a:lnTo>
                    <a:pt x="97" y="84"/>
                  </a:lnTo>
                  <a:lnTo>
                    <a:pt x="97" y="84"/>
                  </a:lnTo>
                  <a:lnTo>
                    <a:pt x="101" y="75"/>
                  </a:lnTo>
                  <a:lnTo>
                    <a:pt x="103" y="66"/>
                  </a:lnTo>
                  <a:lnTo>
                    <a:pt x="105" y="58"/>
                  </a:lnTo>
                  <a:lnTo>
                    <a:pt x="105" y="48"/>
                  </a:lnTo>
                  <a:lnTo>
                    <a:pt x="103" y="39"/>
                  </a:lnTo>
                  <a:lnTo>
                    <a:pt x="101" y="31"/>
                  </a:lnTo>
                  <a:lnTo>
                    <a:pt x="97" y="23"/>
                  </a:lnTo>
                  <a:lnTo>
                    <a:pt x="90" y="16"/>
                  </a:lnTo>
                  <a:lnTo>
                    <a:pt x="90" y="16"/>
                  </a:lnTo>
                  <a:lnTo>
                    <a:pt x="82" y="9"/>
                  </a:lnTo>
                  <a:lnTo>
                    <a:pt x="72" y="4"/>
                  </a:lnTo>
                  <a:lnTo>
                    <a:pt x="63" y="1"/>
                  </a:lnTo>
                  <a:lnTo>
                    <a:pt x="52" y="0"/>
                  </a:lnTo>
                  <a:lnTo>
                    <a:pt x="43" y="1"/>
                  </a:lnTo>
                  <a:lnTo>
                    <a:pt x="32" y="4"/>
                  </a:lnTo>
                  <a:lnTo>
                    <a:pt x="24" y="9"/>
                  </a:lnTo>
                  <a:lnTo>
                    <a:pt x="14" y="16"/>
                  </a:lnTo>
                  <a:lnTo>
                    <a:pt x="14" y="16"/>
                  </a:lnTo>
                  <a:lnTo>
                    <a:pt x="8" y="24"/>
                  </a:lnTo>
                  <a:lnTo>
                    <a:pt x="4" y="34"/>
                  </a:lnTo>
                  <a:lnTo>
                    <a:pt x="1" y="43"/>
                  </a:lnTo>
                  <a:lnTo>
                    <a:pt x="0" y="54"/>
                  </a:lnTo>
                  <a:lnTo>
                    <a:pt x="1" y="63"/>
                  </a:lnTo>
                  <a:lnTo>
                    <a:pt x="4" y="74"/>
                  </a:lnTo>
                  <a:lnTo>
                    <a:pt x="8" y="82"/>
                  </a:lnTo>
                  <a:lnTo>
                    <a:pt x="14" y="92"/>
                  </a:lnTo>
                  <a:lnTo>
                    <a:pt x="14" y="92"/>
                  </a:lnTo>
                  <a:lnTo>
                    <a:pt x="23" y="97"/>
                  </a:lnTo>
                  <a:lnTo>
                    <a:pt x="29" y="101"/>
                  </a:lnTo>
                  <a:lnTo>
                    <a:pt x="37" y="105"/>
                  </a:lnTo>
                  <a:lnTo>
                    <a:pt x="47" y="106"/>
                  </a:lnTo>
                  <a:lnTo>
                    <a:pt x="55" y="106"/>
                  </a:lnTo>
                  <a:lnTo>
                    <a:pt x="63" y="105"/>
                  </a:lnTo>
                  <a:lnTo>
                    <a:pt x="71" y="102"/>
                  </a:lnTo>
                  <a:lnTo>
                    <a:pt x="79" y="100"/>
                  </a:lnTo>
                  <a:lnTo>
                    <a:pt x="79"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96D6"/>
                </a:solidFill>
              </a:endParaRPr>
            </a:p>
          </p:txBody>
        </p:sp>
        <p:sp>
          <p:nvSpPr>
            <p:cNvPr id="37" name="Freeform 125"/>
            <p:cNvSpPr>
              <a:spLocks/>
            </p:cNvSpPr>
            <p:nvPr/>
          </p:nvSpPr>
          <p:spPr bwMode="auto">
            <a:xfrm>
              <a:off x="4575182" y="1249362"/>
              <a:ext cx="84138" cy="155575"/>
            </a:xfrm>
            <a:custGeom>
              <a:avLst/>
              <a:gdLst>
                <a:gd name="T0" fmla="*/ 42 w 107"/>
                <a:gd name="T1" fmla="*/ 105 h 197"/>
                <a:gd name="T2" fmla="*/ 42 w 107"/>
                <a:gd name="T3" fmla="*/ 197 h 197"/>
                <a:gd name="T4" fmla="*/ 66 w 107"/>
                <a:gd name="T5" fmla="*/ 197 h 197"/>
                <a:gd name="T6" fmla="*/ 66 w 107"/>
                <a:gd name="T7" fmla="*/ 105 h 197"/>
                <a:gd name="T8" fmla="*/ 66 w 107"/>
                <a:gd name="T9" fmla="*/ 105 h 197"/>
                <a:gd name="T10" fmla="*/ 74 w 107"/>
                <a:gd name="T11" fmla="*/ 101 h 197"/>
                <a:gd name="T12" fmla="*/ 82 w 107"/>
                <a:gd name="T13" fmla="*/ 97 h 197"/>
                <a:gd name="T14" fmla="*/ 89 w 107"/>
                <a:gd name="T15" fmla="*/ 91 h 197"/>
                <a:gd name="T16" fmla="*/ 95 w 107"/>
                <a:gd name="T17" fmla="*/ 86 h 197"/>
                <a:gd name="T18" fmla="*/ 100 w 107"/>
                <a:gd name="T19" fmla="*/ 78 h 197"/>
                <a:gd name="T20" fmla="*/ 103 w 107"/>
                <a:gd name="T21" fmla="*/ 71 h 197"/>
                <a:gd name="T22" fmla="*/ 105 w 107"/>
                <a:gd name="T23" fmla="*/ 62 h 197"/>
                <a:gd name="T24" fmla="*/ 107 w 107"/>
                <a:gd name="T25" fmla="*/ 52 h 197"/>
                <a:gd name="T26" fmla="*/ 107 w 107"/>
                <a:gd name="T27" fmla="*/ 52 h 197"/>
                <a:gd name="T28" fmla="*/ 105 w 107"/>
                <a:gd name="T29" fmla="*/ 41 h 197"/>
                <a:gd name="T30" fmla="*/ 103 w 107"/>
                <a:gd name="T31" fmla="*/ 32 h 197"/>
                <a:gd name="T32" fmla="*/ 97 w 107"/>
                <a:gd name="T33" fmla="*/ 23 h 197"/>
                <a:gd name="T34" fmla="*/ 91 w 107"/>
                <a:gd name="T35" fmla="*/ 16 h 197"/>
                <a:gd name="T36" fmla="*/ 82 w 107"/>
                <a:gd name="T37" fmla="*/ 9 h 197"/>
                <a:gd name="T38" fmla="*/ 74 w 107"/>
                <a:gd name="T39" fmla="*/ 4 h 197"/>
                <a:gd name="T40" fmla="*/ 64 w 107"/>
                <a:gd name="T41" fmla="*/ 1 h 197"/>
                <a:gd name="T42" fmla="*/ 53 w 107"/>
                <a:gd name="T43" fmla="*/ 0 h 197"/>
                <a:gd name="T44" fmla="*/ 53 w 107"/>
                <a:gd name="T45" fmla="*/ 0 h 197"/>
                <a:gd name="T46" fmla="*/ 42 w 107"/>
                <a:gd name="T47" fmla="*/ 1 h 197"/>
                <a:gd name="T48" fmla="*/ 33 w 107"/>
                <a:gd name="T49" fmla="*/ 4 h 197"/>
                <a:gd name="T50" fmla="*/ 23 w 107"/>
                <a:gd name="T51" fmla="*/ 9 h 197"/>
                <a:gd name="T52" fmla="*/ 15 w 107"/>
                <a:gd name="T53" fmla="*/ 16 h 197"/>
                <a:gd name="T54" fmla="*/ 10 w 107"/>
                <a:gd name="T55" fmla="*/ 23 h 197"/>
                <a:gd name="T56" fmla="*/ 4 w 107"/>
                <a:gd name="T57" fmla="*/ 32 h 197"/>
                <a:gd name="T58" fmla="*/ 2 w 107"/>
                <a:gd name="T59" fmla="*/ 41 h 197"/>
                <a:gd name="T60" fmla="*/ 0 w 107"/>
                <a:gd name="T61" fmla="*/ 52 h 197"/>
                <a:gd name="T62" fmla="*/ 0 w 107"/>
                <a:gd name="T63" fmla="*/ 52 h 197"/>
                <a:gd name="T64" fmla="*/ 0 w 107"/>
                <a:gd name="T65" fmla="*/ 62 h 197"/>
                <a:gd name="T66" fmla="*/ 3 w 107"/>
                <a:gd name="T67" fmla="*/ 71 h 197"/>
                <a:gd name="T68" fmla="*/ 7 w 107"/>
                <a:gd name="T69" fmla="*/ 79 h 197"/>
                <a:gd name="T70" fmla="*/ 12 w 107"/>
                <a:gd name="T71" fmla="*/ 87 h 197"/>
                <a:gd name="T72" fmla="*/ 19 w 107"/>
                <a:gd name="T73" fmla="*/ 93 h 197"/>
                <a:gd name="T74" fmla="*/ 26 w 107"/>
                <a:gd name="T75" fmla="*/ 98 h 197"/>
                <a:gd name="T76" fmla="*/ 34 w 107"/>
                <a:gd name="T77" fmla="*/ 102 h 197"/>
                <a:gd name="T78" fmla="*/ 42 w 107"/>
                <a:gd name="T79" fmla="*/ 105 h 197"/>
                <a:gd name="T80" fmla="*/ 42 w 107"/>
                <a:gd name="T81" fmla="*/ 10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97">
                  <a:moveTo>
                    <a:pt x="42" y="105"/>
                  </a:moveTo>
                  <a:lnTo>
                    <a:pt x="42" y="197"/>
                  </a:lnTo>
                  <a:lnTo>
                    <a:pt x="66" y="197"/>
                  </a:lnTo>
                  <a:lnTo>
                    <a:pt x="66" y="105"/>
                  </a:lnTo>
                  <a:lnTo>
                    <a:pt x="66" y="105"/>
                  </a:lnTo>
                  <a:lnTo>
                    <a:pt x="74" y="101"/>
                  </a:lnTo>
                  <a:lnTo>
                    <a:pt x="82" y="97"/>
                  </a:lnTo>
                  <a:lnTo>
                    <a:pt x="89" y="91"/>
                  </a:lnTo>
                  <a:lnTo>
                    <a:pt x="95" y="86"/>
                  </a:lnTo>
                  <a:lnTo>
                    <a:pt x="100" y="78"/>
                  </a:lnTo>
                  <a:lnTo>
                    <a:pt x="103" y="71"/>
                  </a:lnTo>
                  <a:lnTo>
                    <a:pt x="105" y="62"/>
                  </a:lnTo>
                  <a:lnTo>
                    <a:pt x="107" y="52"/>
                  </a:lnTo>
                  <a:lnTo>
                    <a:pt x="107" y="52"/>
                  </a:lnTo>
                  <a:lnTo>
                    <a:pt x="105" y="41"/>
                  </a:lnTo>
                  <a:lnTo>
                    <a:pt x="103" y="32"/>
                  </a:lnTo>
                  <a:lnTo>
                    <a:pt x="97" y="23"/>
                  </a:lnTo>
                  <a:lnTo>
                    <a:pt x="91" y="16"/>
                  </a:lnTo>
                  <a:lnTo>
                    <a:pt x="82" y="9"/>
                  </a:lnTo>
                  <a:lnTo>
                    <a:pt x="74" y="4"/>
                  </a:lnTo>
                  <a:lnTo>
                    <a:pt x="64" y="1"/>
                  </a:lnTo>
                  <a:lnTo>
                    <a:pt x="53" y="0"/>
                  </a:lnTo>
                  <a:lnTo>
                    <a:pt x="53" y="0"/>
                  </a:lnTo>
                  <a:lnTo>
                    <a:pt x="42" y="1"/>
                  </a:lnTo>
                  <a:lnTo>
                    <a:pt x="33" y="4"/>
                  </a:lnTo>
                  <a:lnTo>
                    <a:pt x="23" y="9"/>
                  </a:lnTo>
                  <a:lnTo>
                    <a:pt x="15" y="16"/>
                  </a:lnTo>
                  <a:lnTo>
                    <a:pt x="10" y="23"/>
                  </a:lnTo>
                  <a:lnTo>
                    <a:pt x="4" y="32"/>
                  </a:lnTo>
                  <a:lnTo>
                    <a:pt x="2" y="41"/>
                  </a:lnTo>
                  <a:lnTo>
                    <a:pt x="0" y="52"/>
                  </a:lnTo>
                  <a:lnTo>
                    <a:pt x="0" y="52"/>
                  </a:lnTo>
                  <a:lnTo>
                    <a:pt x="0" y="62"/>
                  </a:lnTo>
                  <a:lnTo>
                    <a:pt x="3" y="71"/>
                  </a:lnTo>
                  <a:lnTo>
                    <a:pt x="7" y="79"/>
                  </a:lnTo>
                  <a:lnTo>
                    <a:pt x="12" y="87"/>
                  </a:lnTo>
                  <a:lnTo>
                    <a:pt x="19" y="93"/>
                  </a:lnTo>
                  <a:lnTo>
                    <a:pt x="26" y="98"/>
                  </a:lnTo>
                  <a:lnTo>
                    <a:pt x="34" y="102"/>
                  </a:lnTo>
                  <a:lnTo>
                    <a:pt x="42" y="105"/>
                  </a:lnTo>
                  <a:lnTo>
                    <a:pt x="42" y="10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96D6"/>
                </a:solidFill>
              </a:endParaRPr>
            </a:p>
          </p:txBody>
        </p:sp>
        <p:sp>
          <p:nvSpPr>
            <p:cNvPr id="38" name="Freeform 126"/>
            <p:cNvSpPr>
              <a:spLocks/>
            </p:cNvSpPr>
            <p:nvPr/>
          </p:nvSpPr>
          <p:spPr bwMode="auto">
            <a:xfrm>
              <a:off x="4349758" y="1473200"/>
              <a:ext cx="157163" cy="84138"/>
            </a:xfrm>
            <a:custGeom>
              <a:avLst/>
              <a:gdLst>
                <a:gd name="T0" fmla="*/ 105 w 198"/>
                <a:gd name="T1" fmla="*/ 67 h 107"/>
                <a:gd name="T2" fmla="*/ 198 w 198"/>
                <a:gd name="T3" fmla="*/ 67 h 107"/>
                <a:gd name="T4" fmla="*/ 198 w 198"/>
                <a:gd name="T5" fmla="*/ 44 h 107"/>
                <a:gd name="T6" fmla="*/ 105 w 198"/>
                <a:gd name="T7" fmla="*/ 44 h 107"/>
                <a:gd name="T8" fmla="*/ 105 w 198"/>
                <a:gd name="T9" fmla="*/ 44 h 107"/>
                <a:gd name="T10" fmla="*/ 104 w 198"/>
                <a:gd name="T11" fmla="*/ 34 h 107"/>
                <a:gd name="T12" fmla="*/ 100 w 198"/>
                <a:gd name="T13" fmla="*/ 26 h 107"/>
                <a:gd name="T14" fmla="*/ 94 w 198"/>
                <a:gd name="T15" fmla="*/ 19 h 107"/>
                <a:gd name="T16" fmla="*/ 88 w 198"/>
                <a:gd name="T17" fmla="*/ 13 h 107"/>
                <a:gd name="T18" fmla="*/ 81 w 198"/>
                <a:gd name="T19" fmla="*/ 9 h 107"/>
                <a:gd name="T20" fmla="*/ 71 w 198"/>
                <a:gd name="T21" fmla="*/ 5 h 107"/>
                <a:gd name="T22" fmla="*/ 63 w 198"/>
                <a:gd name="T23" fmla="*/ 2 h 107"/>
                <a:gd name="T24" fmla="*/ 54 w 198"/>
                <a:gd name="T25" fmla="*/ 0 h 107"/>
                <a:gd name="T26" fmla="*/ 54 w 198"/>
                <a:gd name="T27" fmla="*/ 0 h 107"/>
                <a:gd name="T28" fmla="*/ 43 w 198"/>
                <a:gd name="T29" fmla="*/ 2 h 107"/>
                <a:gd name="T30" fmla="*/ 34 w 198"/>
                <a:gd name="T31" fmla="*/ 5 h 107"/>
                <a:gd name="T32" fmla="*/ 24 w 198"/>
                <a:gd name="T33" fmla="*/ 10 h 107"/>
                <a:gd name="T34" fmla="*/ 16 w 198"/>
                <a:gd name="T35" fmla="*/ 17 h 107"/>
                <a:gd name="T36" fmla="*/ 9 w 198"/>
                <a:gd name="T37" fmla="*/ 25 h 107"/>
                <a:gd name="T38" fmla="*/ 5 w 198"/>
                <a:gd name="T39" fmla="*/ 33 h 107"/>
                <a:gd name="T40" fmla="*/ 1 w 198"/>
                <a:gd name="T41" fmla="*/ 44 h 107"/>
                <a:gd name="T42" fmla="*/ 0 w 198"/>
                <a:gd name="T43" fmla="*/ 54 h 107"/>
                <a:gd name="T44" fmla="*/ 0 w 198"/>
                <a:gd name="T45" fmla="*/ 54 h 107"/>
                <a:gd name="T46" fmla="*/ 1 w 198"/>
                <a:gd name="T47" fmla="*/ 65 h 107"/>
                <a:gd name="T48" fmla="*/ 5 w 198"/>
                <a:gd name="T49" fmla="*/ 75 h 107"/>
                <a:gd name="T50" fmla="*/ 9 w 198"/>
                <a:gd name="T51" fmla="*/ 84 h 107"/>
                <a:gd name="T52" fmla="*/ 16 w 198"/>
                <a:gd name="T53" fmla="*/ 92 h 107"/>
                <a:gd name="T54" fmla="*/ 24 w 198"/>
                <a:gd name="T55" fmla="*/ 98 h 107"/>
                <a:gd name="T56" fmla="*/ 34 w 198"/>
                <a:gd name="T57" fmla="*/ 103 h 107"/>
                <a:gd name="T58" fmla="*/ 43 w 198"/>
                <a:gd name="T59" fmla="*/ 106 h 107"/>
                <a:gd name="T60" fmla="*/ 54 w 198"/>
                <a:gd name="T61" fmla="*/ 107 h 107"/>
                <a:gd name="T62" fmla="*/ 54 w 198"/>
                <a:gd name="T63" fmla="*/ 107 h 107"/>
                <a:gd name="T64" fmla="*/ 63 w 198"/>
                <a:gd name="T65" fmla="*/ 107 h 107"/>
                <a:gd name="T66" fmla="*/ 71 w 198"/>
                <a:gd name="T67" fmla="*/ 104 h 107"/>
                <a:gd name="T68" fmla="*/ 80 w 198"/>
                <a:gd name="T69" fmla="*/ 100 h 107"/>
                <a:gd name="T70" fmla="*/ 86 w 198"/>
                <a:gd name="T71" fmla="*/ 96 h 107"/>
                <a:gd name="T72" fmla="*/ 93 w 198"/>
                <a:gd name="T73" fmla="*/ 89 h 107"/>
                <a:gd name="T74" fmla="*/ 98 w 198"/>
                <a:gd name="T75" fmla="*/ 83 h 107"/>
                <a:gd name="T76" fmla="*/ 102 w 198"/>
                <a:gd name="T77" fmla="*/ 76 h 107"/>
                <a:gd name="T78" fmla="*/ 105 w 198"/>
                <a:gd name="T79" fmla="*/ 67 h 107"/>
                <a:gd name="T80" fmla="*/ 105 w 198"/>
                <a:gd name="T81"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 h="107">
                  <a:moveTo>
                    <a:pt x="105" y="67"/>
                  </a:moveTo>
                  <a:lnTo>
                    <a:pt x="198" y="67"/>
                  </a:lnTo>
                  <a:lnTo>
                    <a:pt x="198" y="44"/>
                  </a:lnTo>
                  <a:lnTo>
                    <a:pt x="105" y="44"/>
                  </a:lnTo>
                  <a:lnTo>
                    <a:pt x="105" y="44"/>
                  </a:lnTo>
                  <a:lnTo>
                    <a:pt x="104" y="34"/>
                  </a:lnTo>
                  <a:lnTo>
                    <a:pt x="100" y="26"/>
                  </a:lnTo>
                  <a:lnTo>
                    <a:pt x="94" y="19"/>
                  </a:lnTo>
                  <a:lnTo>
                    <a:pt x="88" y="13"/>
                  </a:lnTo>
                  <a:lnTo>
                    <a:pt x="81" y="9"/>
                  </a:lnTo>
                  <a:lnTo>
                    <a:pt x="71" y="5"/>
                  </a:lnTo>
                  <a:lnTo>
                    <a:pt x="63" y="2"/>
                  </a:lnTo>
                  <a:lnTo>
                    <a:pt x="54" y="0"/>
                  </a:lnTo>
                  <a:lnTo>
                    <a:pt x="54" y="0"/>
                  </a:lnTo>
                  <a:lnTo>
                    <a:pt x="43" y="2"/>
                  </a:lnTo>
                  <a:lnTo>
                    <a:pt x="34" y="5"/>
                  </a:lnTo>
                  <a:lnTo>
                    <a:pt x="24" y="10"/>
                  </a:lnTo>
                  <a:lnTo>
                    <a:pt x="16" y="17"/>
                  </a:lnTo>
                  <a:lnTo>
                    <a:pt x="9" y="25"/>
                  </a:lnTo>
                  <a:lnTo>
                    <a:pt x="5" y="33"/>
                  </a:lnTo>
                  <a:lnTo>
                    <a:pt x="1" y="44"/>
                  </a:lnTo>
                  <a:lnTo>
                    <a:pt x="0" y="54"/>
                  </a:lnTo>
                  <a:lnTo>
                    <a:pt x="0" y="54"/>
                  </a:lnTo>
                  <a:lnTo>
                    <a:pt x="1" y="65"/>
                  </a:lnTo>
                  <a:lnTo>
                    <a:pt x="5" y="75"/>
                  </a:lnTo>
                  <a:lnTo>
                    <a:pt x="9" y="84"/>
                  </a:lnTo>
                  <a:lnTo>
                    <a:pt x="16" y="92"/>
                  </a:lnTo>
                  <a:lnTo>
                    <a:pt x="24" y="98"/>
                  </a:lnTo>
                  <a:lnTo>
                    <a:pt x="34" y="103"/>
                  </a:lnTo>
                  <a:lnTo>
                    <a:pt x="43" y="106"/>
                  </a:lnTo>
                  <a:lnTo>
                    <a:pt x="54" y="107"/>
                  </a:lnTo>
                  <a:lnTo>
                    <a:pt x="54" y="107"/>
                  </a:lnTo>
                  <a:lnTo>
                    <a:pt x="63" y="107"/>
                  </a:lnTo>
                  <a:lnTo>
                    <a:pt x="71" y="104"/>
                  </a:lnTo>
                  <a:lnTo>
                    <a:pt x="80" y="100"/>
                  </a:lnTo>
                  <a:lnTo>
                    <a:pt x="86" y="96"/>
                  </a:lnTo>
                  <a:lnTo>
                    <a:pt x="93" y="89"/>
                  </a:lnTo>
                  <a:lnTo>
                    <a:pt x="98" y="83"/>
                  </a:lnTo>
                  <a:lnTo>
                    <a:pt x="102" y="76"/>
                  </a:lnTo>
                  <a:lnTo>
                    <a:pt x="105" y="67"/>
                  </a:lnTo>
                  <a:lnTo>
                    <a:pt x="10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96D6"/>
                </a:solidFill>
              </a:endParaRPr>
            </a:p>
          </p:txBody>
        </p:sp>
        <p:sp>
          <p:nvSpPr>
            <p:cNvPr id="39" name="Freeform 127"/>
            <p:cNvSpPr>
              <a:spLocks/>
            </p:cNvSpPr>
            <p:nvPr/>
          </p:nvSpPr>
          <p:spPr bwMode="auto">
            <a:xfrm>
              <a:off x="4713297" y="1314450"/>
              <a:ext cx="104775" cy="106363"/>
            </a:xfrm>
            <a:custGeom>
              <a:avLst/>
              <a:gdLst>
                <a:gd name="T0" fmla="*/ 16 w 132"/>
                <a:gd name="T1" fmla="*/ 135 h 135"/>
                <a:gd name="T2" fmla="*/ 51 w 132"/>
                <a:gd name="T3" fmla="*/ 100 h 135"/>
                <a:gd name="T4" fmla="*/ 51 w 132"/>
                <a:gd name="T5" fmla="*/ 100 h 135"/>
                <a:gd name="T6" fmla="*/ 59 w 132"/>
                <a:gd name="T7" fmla="*/ 102 h 135"/>
                <a:gd name="T8" fmla="*/ 68 w 132"/>
                <a:gd name="T9" fmla="*/ 105 h 135"/>
                <a:gd name="T10" fmla="*/ 77 w 132"/>
                <a:gd name="T11" fmla="*/ 106 h 135"/>
                <a:gd name="T12" fmla="*/ 85 w 132"/>
                <a:gd name="T13" fmla="*/ 106 h 135"/>
                <a:gd name="T14" fmla="*/ 93 w 132"/>
                <a:gd name="T15" fmla="*/ 105 h 135"/>
                <a:gd name="T16" fmla="*/ 101 w 132"/>
                <a:gd name="T17" fmla="*/ 101 h 135"/>
                <a:gd name="T18" fmla="*/ 109 w 132"/>
                <a:gd name="T19" fmla="*/ 97 h 135"/>
                <a:gd name="T20" fmla="*/ 116 w 132"/>
                <a:gd name="T21" fmla="*/ 92 h 135"/>
                <a:gd name="T22" fmla="*/ 116 w 132"/>
                <a:gd name="T23" fmla="*/ 92 h 135"/>
                <a:gd name="T24" fmla="*/ 123 w 132"/>
                <a:gd name="T25" fmla="*/ 82 h 135"/>
                <a:gd name="T26" fmla="*/ 128 w 132"/>
                <a:gd name="T27" fmla="*/ 74 h 135"/>
                <a:gd name="T28" fmla="*/ 131 w 132"/>
                <a:gd name="T29" fmla="*/ 63 h 135"/>
                <a:gd name="T30" fmla="*/ 132 w 132"/>
                <a:gd name="T31" fmla="*/ 54 h 135"/>
                <a:gd name="T32" fmla="*/ 131 w 132"/>
                <a:gd name="T33" fmla="*/ 43 h 135"/>
                <a:gd name="T34" fmla="*/ 128 w 132"/>
                <a:gd name="T35" fmla="*/ 34 h 135"/>
                <a:gd name="T36" fmla="*/ 123 w 132"/>
                <a:gd name="T37" fmla="*/ 24 h 135"/>
                <a:gd name="T38" fmla="*/ 116 w 132"/>
                <a:gd name="T39" fmla="*/ 16 h 135"/>
                <a:gd name="T40" fmla="*/ 116 w 132"/>
                <a:gd name="T41" fmla="*/ 16 h 135"/>
                <a:gd name="T42" fmla="*/ 108 w 132"/>
                <a:gd name="T43" fmla="*/ 9 h 135"/>
                <a:gd name="T44" fmla="*/ 99 w 132"/>
                <a:gd name="T45" fmla="*/ 4 h 135"/>
                <a:gd name="T46" fmla="*/ 89 w 132"/>
                <a:gd name="T47" fmla="*/ 1 h 135"/>
                <a:gd name="T48" fmla="*/ 78 w 132"/>
                <a:gd name="T49" fmla="*/ 0 h 135"/>
                <a:gd name="T50" fmla="*/ 69 w 132"/>
                <a:gd name="T51" fmla="*/ 1 h 135"/>
                <a:gd name="T52" fmla="*/ 58 w 132"/>
                <a:gd name="T53" fmla="*/ 4 h 135"/>
                <a:gd name="T54" fmla="*/ 50 w 132"/>
                <a:gd name="T55" fmla="*/ 9 h 135"/>
                <a:gd name="T56" fmla="*/ 41 w 132"/>
                <a:gd name="T57" fmla="*/ 16 h 135"/>
                <a:gd name="T58" fmla="*/ 41 w 132"/>
                <a:gd name="T59" fmla="*/ 16 h 135"/>
                <a:gd name="T60" fmla="*/ 35 w 132"/>
                <a:gd name="T61" fmla="*/ 23 h 135"/>
                <a:gd name="T62" fmla="*/ 31 w 132"/>
                <a:gd name="T63" fmla="*/ 31 h 135"/>
                <a:gd name="T64" fmla="*/ 27 w 132"/>
                <a:gd name="T65" fmla="*/ 39 h 135"/>
                <a:gd name="T66" fmla="*/ 26 w 132"/>
                <a:gd name="T67" fmla="*/ 48 h 135"/>
                <a:gd name="T68" fmla="*/ 26 w 132"/>
                <a:gd name="T69" fmla="*/ 58 h 135"/>
                <a:gd name="T70" fmla="*/ 27 w 132"/>
                <a:gd name="T71" fmla="*/ 66 h 135"/>
                <a:gd name="T72" fmla="*/ 30 w 132"/>
                <a:gd name="T73" fmla="*/ 75 h 135"/>
                <a:gd name="T74" fmla="*/ 35 w 132"/>
                <a:gd name="T75" fmla="*/ 84 h 135"/>
                <a:gd name="T76" fmla="*/ 0 w 132"/>
                <a:gd name="T77" fmla="*/ 117 h 135"/>
                <a:gd name="T78" fmla="*/ 0 w 132"/>
                <a:gd name="T79" fmla="*/ 117 h 135"/>
                <a:gd name="T80" fmla="*/ 6 w 132"/>
                <a:gd name="T81" fmla="*/ 120 h 135"/>
                <a:gd name="T82" fmla="*/ 10 w 132"/>
                <a:gd name="T83" fmla="*/ 124 h 135"/>
                <a:gd name="T84" fmla="*/ 14 w 132"/>
                <a:gd name="T85" fmla="*/ 129 h 135"/>
                <a:gd name="T86" fmla="*/ 16 w 132"/>
                <a:gd name="T87" fmla="*/ 135 h 135"/>
                <a:gd name="T88" fmla="*/ 16 w 132"/>
                <a:gd name="T8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135">
                  <a:moveTo>
                    <a:pt x="16" y="135"/>
                  </a:moveTo>
                  <a:lnTo>
                    <a:pt x="51" y="100"/>
                  </a:lnTo>
                  <a:lnTo>
                    <a:pt x="51" y="100"/>
                  </a:lnTo>
                  <a:lnTo>
                    <a:pt x="59" y="102"/>
                  </a:lnTo>
                  <a:lnTo>
                    <a:pt x="68" y="105"/>
                  </a:lnTo>
                  <a:lnTo>
                    <a:pt x="77" y="106"/>
                  </a:lnTo>
                  <a:lnTo>
                    <a:pt x="85" y="106"/>
                  </a:lnTo>
                  <a:lnTo>
                    <a:pt x="93" y="105"/>
                  </a:lnTo>
                  <a:lnTo>
                    <a:pt x="101" y="101"/>
                  </a:lnTo>
                  <a:lnTo>
                    <a:pt x="109" y="97"/>
                  </a:lnTo>
                  <a:lnTo>
                    <a:pt x="116" y="92"/>
                  </a:lnTo>
                  <a:lnTo>
                    <a:pt x="116" y="92"/>
                  </a:lnTo>
                  <a:lnTo>
                    <a:pt x="123" y="82"/>
                  </a:lnTo>
                  <a:lnTo>
                    <a:pt x="128" y="74"/>
                  </a:lnTo>
                  <a:lnTo>
                    <a:pt x="131" y="63"/>
                  </a:lnTo>
                  <a:lnTo>
                    <a:pt x="132" y="54"/>
                  </a:lnTo>
                  <a:lnTo>
                    <a:pt x="131" y="43"/>
                  </a:lnTo>
                  <a:lnTo>
                    <a:pt x="128" y="34"/>
                  </a:lnTo>
                  <a:lnTo>
                    <a:pt x="123" y="24"/>
                  </a:lnTo>
                  <a:lnTo>
                    <a:pt x="116" y="16"/>
                  </a:lnTo>
                  <a:lnTo>
                    <a:pt x="116" y="16"/>
                  </a:lnTo>
                  <a:lnTo>
                    <a:pt x="108" y="9"/>
                  </a:lnTo>
                  <a:lnTo>
                    <a:pt x="99" y="4"/>
                  </a:lnTo>
                  <a:lnTo>
                    <a:pt x="89" y="1"/>
                  </a:lnTo>
                  <a:lnTo>
                    <a:pt x="78" y="0"/>
                  </a:lnTo>
                  <a:lnTo>
                    <a:pt x="69" y="1"/>
                  </a:lnTo>
                  <a:lnTo>
                    <a:pt x="58" y="4"/>
                  </a:lnTo>
                  <a:lnTo>
                    <a:pt x="50" y="9"/>
                  </a:lnTo>
                  <a:lnTo>
                    <a:pt x="41" y="16"/>
                  </a:lnTo>
                  <a:lnTo>
                    <a:pt x="41" y="16"/>
                  </a:lnTo>
                  <a:lnTo>
                    <a:pt x="35" y="23"/>
                  </a:lnTo>
                  <a:lnTo>
                    <a:pt x="31" y="31"/>
                  </a:lnTo>
                  <a:lnTo>
                    <a:pt x="27" y="39"/>
                  </a:lnTo>
                  <a:lnTo>
                    <a:pt x="26" y="48"/>
                  </a:lnTo>
                  <a:lnTo>
                    <a:pt x="26" y="58"/>
                  </a:lnTo>
                  <a:lnTo>
                    <a:pt x="27" y="66"/>
                  </a:lnTo>
                  <a:lnTo>
                    <a:pt x="30" y="75"/>
                  </a:lnTo>
                  <a:lnTo>
                    <a:pt x="35" y="84"/>
                  </a:lnTo>
                  <a:lnTo>
                    <a:pt x="0" y="117"/>
                  </a:lnTo>
                  <a:lnTo>
                    <a:pt x="0" y="117"/>
                  </a:lnTo>
                  <a:lnTo>
                    <a:pt x="6" y="120"/>
                  </a:lnTo>
                  <a:lnTo>
                    <a:pt x="10" y="124"/>
                  </a:lnTo>
                  <a:lnTo>
                    <a:pt x="14" y="129"/>
                  </a:lnTo>
                  <a:lnTo>
                    <a:pt x="16" y="135"/>
                  </a:lnTo>
                  <a:lnTo>
                    <a:pt x="16" y="1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96D6"/>
                </a:solidFill>
              </a:endParaRPr>
            </a:p>
          </p:txBody>
        </p:sp>
        <p:sp>
          <p:nvSpPr>
            <p:cNvPr id="40" name="Freeform 128"/>
            <p:cNvSpPr>
              <a:spLocks/>
            </p:cNvSpPr>
            <p:nvPr/>
          </p:nvSpPr>
          <p:spPr bwMode="auto">
            <a:xfrm>
              <a:off x="4416430" y="1611312"/>
              <a:ext cx="106363" cy="104775"/>
            </a:xfrm>
            <a:custGeom>
              <a:avLst/>
              <a:gdLst>
                <a:gd name="T0" fmla="*/ 117 w 133"/>
                <a:gd name="T1" fmla="*/ 0 h 133"/>
                <a:gd name="T2" fmla="*/ 82 w 133"/>
                <a:gd name="T3" fmla="*/ 35 h 133"/>
                <a:gd name="T4" fmla="*/ 82 w 133"/>
                <a:gd name="T5" fmla="*/ 35 h 133"/>
                <a:gd name="T6" fmla="*/ 74 w 133"/>
                <a:gd name="T7" fmla="*/ 31 h 133"/>
                <a:gd name="T8" fmla="*/ 66 w 133"/>
                <a:gd name="T9" fmla="*/ 29 h 133"/>
                <a:gd name="T10" fmla="*/ 56 w 133"/>
                <a:gd name="T11" fmla="*/ 27 h 133"/>
                <a:gd name="T12" fmla="*/ 47 w 133"/>
                <a:gd name="T13" fmla="*/ 27 h 133"/>
                <a:gd name="T14" fmla="*/ 39 w 133"/>
                <a:gd name="T15" fmla="*/ 29 h 133"/>
                <a:gd name="T16" fmla="*/ 31 w 133"/>
                <a:gd name="T17" fmla="*/ 31 h 133"/>
                <a:gd name="T18" fmla="*/ 23 w 133"/>
                <a:gd name="T19" fmla="*/ 35 h 133"/>
                <a:gd name="T20" fmla="*/ 14 w 133"/>
                <a:gd name="T21" fmla="*/ 42 h 133"/>
                <a:gd name="T22" fmla="*/ 14 w 133"/>
                <a:gd name="T23" fmla="*/ 42 h 133"/>
                <a:gd name="T24" fmla="*/ 8 w 133"/>
                <a:gd name="T25" fmla="*/ 50 h 133"/>
                <a:gd name="T26" fmla="*/ 4 w 133"/>
                <a:gd name="T27" fmla="*/ 60 h 133"/>
                <a:gd name="T28" fmla="*/ 1 w 133"/>
                <a:gd name="T29" fmla="*/ 69 h 133"/>
                <a:gd name="T30" fmla="*/ 0 w 133"/>
                <a:gd name="T31" fmla="*/ 80 h 133"/>
                <a:gd name="T32" fmla="*/ 1 w 133"/>
                <a:gd name="T33" fmla="*/ 89 h 133"/>
                <a:gd name="T34" fmla="*/ 4 w 133"/>
                <a:gd name="T35" fmla="*/ 100 h 133"/>
                <a:gd name="T36" fmla="*/ 8 w 133"/>
                <a:gd name="T37" fmla="*/ 110 h 133"/>
                <a:gd name="T38" fmla="*/ 14 w 133"/>
                <a:gd name="T39" fmla="*/ 118 h 133"/>
                <a:gd name="T40" fmla="*/ 14 w 133"/>
                <a:gd name="T41" fmla="*/ 118 h 133"/>
                <a:gd name="T42" fmla="*/ 24 w 133"/>
                <a:gd name="T43" fmla="*/ 124 h 133"/>
                <a:gd name="T44" fmla="*/ 32 w 133"/>
                <a:gd name="T45" fmla="*/ 129 h 133"/>
                <a:gd name="T46" fmla="*/ 43 w 133"/>
                <a:gd name="T47" fmla="*/ 133 h 133"/>
                <a:gd name="T48" fmla="*/ 52 w 133"/>
                <a:gd name="T49" fmla="*/ 133 h 133"/>
                <a:gd name="T50" fmla="*/ 63 w 133"/>
                <a:gd name="T51" fmla="*/ 133 h 133"/>
                <a:gd name="T52" fmla="*/ 72 w 133"/>
                <a:gd name="T53" fmla="*/ 129 h 133"/>
                <a:gd name="T54" fmla="*/ 82 w 133"/>
                <a:gd name="T55" fmla="*/ 124 h 133"/>
                <a:gd name="T56" fmla="*/ 90 w 133"/>
                <a:gd name="T57" fmla="*/ 118 h 133"/>
                <a:gd name="T58" fmla="*/ 90 w 133"/>
                <a:gd name="T59" fmla="*/ 118 h 133"/>
                <a:gd name="T60" fmla="*/ 95 w 133"/>
                <a:gd name="T61" fmla="*/ 111 h 133"/>
                <a:gd name="T62" fmla="*/ 101 w 133"/>
                <a:gd name="T63" fmla="*/ 103 h 133"/>
                <a:gd name="T64" fmla="*/ 103 w 133"/>
                <a:gd name="T65" fmla="*/ 95 h 133"/>
                <a:gd name="T66" fmla="*/ 105 w 133"/>
                <a:gd name="T67" fmla="*/ 85 h 133"/>
                <a:gd name="T68" fmla="*/ 106 w 133"/>
                <a:gd name="T69" fmla="*/ 77 h 133"/>
                <a:gd name="T70" fmla="*/ 105 w 133"/>
                <a:gd name="T71" fmla="*/ 69 h 133"/>
                <a:gd name="T72" fmla="*/ 102 w 133"/>
                <a:gd name="T73" fmla="*/ 61 h 133"/>
                <a:gd name="T74" fmla="*/ 98 w 133"/>
                <a:gd name="T75" fmla="*/ 53 h 133"/>
                <a:gd name="T76" fmla="*/ 133 w 133"/>
                <a:gd name="T77" fmla="*/ 17 h 133"/>
                <a:gd name="T78" fmla="*/ 133 w 133"/>
                <a:gd name="T79" fmla="*/ 17 h 133"/>
                <a:gd name="T80" fmla="*/ 128 w 133"/>
                <a:gd name="T81" fmla="*/ 15 h 133"/>
                <a:gd name="T82" fmla="*/ 124 w 133"/>
                <a:gd name="T83" fmla="*/ 11 h 133"/>
                <a:gd name="T84" fmla="*/ 120 w 133"/>
                <a:gd name="T85" fmla="*/ 6 h 133"/>
                <a:gd name="T86" fmla="*/ 117 w 133"/>
                <a:gd name="T87" fmla="*/ 0 h 133"/>
                <a:gd name="T88" fmla="*/ 117 w 133"/>
                <a:gd name="T8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33">
                  <a:moveTo>
                    <a:pt x="117" y="0"/>
                  </a:moveTo>
                  <a:lnTo>
                    <a:pt x="82" y="35"/>
                  </a:lnTo>
                  <a:lnTo>
                    <a:pt x="82" y="35"/>
                  </a:lnTo>
                  <a:lnTo>
                    <a:pt x="74" y="31"/>
                  </a:lnTo>
                  <a:lnTo>
                    <a:pt x="66" y="29"/>
                  </a:lnTo>
                  <a:lnTo>
                    <a:pt x="56" y="27"/>
                  </a:lnTo>
                  <a:lnTo>
                    <a:pt x="47" y="27"/>
                  </a:lnTo>
                  <a:lnTo>
                    <a:pt x="39" y="29"/>
                  </a:lnTo>
                  <a:lnTo>
                    <a:pt x="31" y="31"/>
                  </a:lnTo>
                  <a:lnTo>
                    <a:pt x="23" y="35"/>
                  </a:lnTo>
                  <a:lnTo>
                    <a:pt x="14" y="42"/>
                  </a:lnTo>
                  <a:lnTo>
                    <a:pt x="14" y="42"/>
                  </a:lnTo>
                  <a:lnTo>
                    <a:pt x="8" y="50"/>
                  </a:lnTo>
                  <a:lnTo>
                    <a:pt x="4" y="60"/>
                  </a:lnTo>
                  <a:lnTo>
                    <a:pt x="1" y="69"/>
                  </a:lnTo>
                  <a:lnTo>
                    <a:pt x="0" y="80"/>
                  </a:lnTo>
                  <a:lnTo>
                    <a:pt x="1" y="89"/>
                  </a:lnTo>
                  <a:lnTo>
                    <a:pt x="4" y="100"/>
                  </a:lnTo>
                  <a:lnTo>
                    <a:pt x="8" y="110"/>
                  </a:lnTo>
                  <a:lnTo>
                    <a:pt x="14" y="118"/>
                  </a:lnTo>
                  <a:lnTo>
                    <a:pt x="14" y="118"/>
                  </a:lnTo>
                  <a:lnTo>
                    <a:pt x="24" y="124"/>
                  </a:lnTo>
                  <a:lnTo>
                    <a:pt x="32" y="129"/>
                  </a:lnTo>
                  <a:lnTo>
                    <a:pt x="43" y="133"/>
                  </a:lnTo>
                  <a:lnTo>
                    <a:pt x="52" y="133"/>
                  </a:lnTo>
                  <a:lnTo>
                    <a:pt x="63" y="133"/>
                  </a:lnTo>
                  <a:lnTo>
                    <a:pt x="72" y="129"/>
                  </a:lnTo>
                  <a:lnTo>
                    <a:pt x="82" y="124"/>
                  </a:lnTo>
                  <a:lnTo>
                    <a:pt x="90" y="118"/>
                  </a:lnTo>
                  <a:lnTo>
                    <a:pt x="90" y="118"/>
                  </a:lnTo>
                  <a:lnTo>
                    <a:pt x="95" y="111"/>
                  </a:lnTo>
                  <a:lnTo>
                    <a:pt x="101" y="103"/>
                  </a:lnTo>
                  <a:lnTo>
                    <a:pt x="103" y="95"/>
                  </a:lnTo>
                  <a:lnTo>
                    <a:pt x="105" y="85"/>
                  </a:lnTo>
                  <a:lnTo>
                    <a:pt x="106" y="77"/>
                  </a:lnTo>
                  <a:lnTo>
                    <a:pt x="105" y="69"/>
                  </a:lnTo>
                  <a:lnTo>
                    <a:pt x="102" y="61"/>
                  </a:lnTo>
                  <a:lnTo>
                    <a:pt x="98" y="53"/>
                  </a:lnTo>
                  <a:lnTo>
                    <a:pt x="133" y="17"/>
                  </a:lnTo>
                  <a:lnTo>
                    <a:pt x="133" y="17"/>
                  </a:lnTo>
                  <a:lnTo>
                    <a:pt x="128" y="15"/>
                  </a:lnTo>
                  <a:lnTo>
                    <a:pt x="124" y="11"/>
                  </a:lnTo>
                  <a:lnTo>
                    <a:pt x="120" y="6"/>
                  </a:lnTo>
                  <a:lnTo>
                    <a:pt x="117" y="0"/>
                  </a:ln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96D6"/>
                </a:solidFill>
              </a:endParaRPr>
            </a:p>
          </p:txBody>
        </p:sp>
        <p:sp>
          <p:nvSpPr>
            <p:cNvPr id="41" name="Freeform 129"/>
            <p:cNvSpPr>
              <a:spLocks/>
            </p:cNvSpPr>
            <p:nvPr/>
          </p:nvSpPr>
          <p:spPr bwMode="auto">
            <a:xfrm>
              <a:off x="4725993" y="1473202"/>
              <a:ext cx="157163" cy="84138"/>
            </a:xfrm>
            <a:custGeom>
              <a:avLst/>
              <a:gdLst>
                <a:gd name="T0" fmla="*/ 146 w 199"/>
                <a:gd name="T1" fmla="*/ 0 h 107"/>
                <a:gd name="T2" fmla="*/ 146 w 199"/>
                <a:gd name="T3" fmla="*/ 0 h 107"/>
                <a:gd name="T4" fmla="*/ 136 w 199"/>
                <a:gd name="T5" fmla="*/ 2 h 107"/>
                <a:gd name="T6" fmla="*/ 127 w 199"/>
                <a:gd name="T7" fmla="*/ 5 h 107"/>
                <a:gd name="T8" fmla="*/ 119 w 199"/>
                <a:gd name="T9" fmla="*/ 9 h 107"/>
                <a:gd name="T10" fmla="*/ 112 w 199"/>
                <a:gd name="T11" fmla="*/ 13 h 107"/>
                <a:gd name="T12" fmla="*/ 105 w 199"/>
                <a:gd name="T13" fmla="*/ 19 h 107"/>
                <a:gd name="T14" fmla="*/ 100 w 199"/>
                <a:gd name="T15" fmla="*/ 26 h 107"/>
                <a:gd name="T16" fmla="*/ 96 w 199"/>
                <a:gd name="T17" fmla="*/ 34 h 107"/>
                <a:gd name="T18" fmla="*/ 93 w 199"/>
                <a:gd name="T19" fmla="*/ 44 h 107"/>
                <a:gd name="T20" fmla="*/ 0 w 199"/>
                <a:gd name="T21" fmla="*/ 44 h 107"/>
                <a:gd name="T22" fmla="*/ 0 w 199"/>
                <a:gd name="T23" fmla="*/ 67 h 107"/>
                <a:gd name="T24" fmla="*/ 93 w 199"/>
                <a:gd name="T25" fmla="*/ 67 h 107"/>
                <a:gd name="T26" fmla="*/ 93 w 199"/>
                <a:gd name="T27" fmla="*/ 67 h 107"/>
                <a:gd name="T28" fmla="*/ 97 w 199"/>
                <a:gd name="T29" fmla="*/ 76 h 107"/>
                <a:gd name="T30" fmla="*/ 101 w 199"/>
                <a:gd name="T31" fmla="*/ 83 h 107"/>
                <a:gd name="T32" fmla="*/ 107 w 199"/>
                <a:gd name="T33" fmla="*/ 89 h 107"/>
                <a:gd name="T34" fmla="*/ 112 w 199"/>
                <a:gd name="T35" fmla="*/ 96 h 107"/>
                <a:gd name="T36" fmla="*/ 120 w 199"/>
                <a:gd name="T37" fmla="*/ 100 h 107"/>
                <a:gd name="T38" fmla="*/ 128 w 199"/>
                <a:gd name="T39" fmla="*/ 104 h 107"/>
                <a:gd name="T40" fmla="*/ 136 w 199"/>
                <a:gd name="T41" fmla="*/ 107 h 107"/>
                <a:gd name="T42" fmla="*/ 146 w 199"/>
                <a:gd name="T43" fmla="*/ 107 h 107"/>
                <a:gd name="T44" fmla="*/ 146 w 199"/>
                <a:gd name="T45" fmla="*/ 107 h 107"/>
                <a:gd name="T46" fmla="*/ 157 w 199"/>
                <a:gd name="T47" fmla="*/ 106 h 107"/>
                <a:gd name="T48" fmla="*/ 166 w 199"/>
                <a:gd name="T49" fmla="*/ 103 h 107"/>
                <a:gd name="T50" fmla="*/ 176 w 199"/>
                <a:gd name="T51" fmla="*/ 98 h 107"/>
                <a:gd name="T52" fmla="*/ 182 w 199"/>
                <a:gd name="T53" fmla="*/ 92 h 107"/>
                <a:gd name="T54" fmla="*/ 189 w 199"/>
                <a:gd name="T55" fmla="*/ 84 h 107"/>
                <a:gd name="T56" fmla="*/ 194 w 199"/>
                <a:gd name="T57" fmla="*/ 75 h 107"/>
                <a:gd name="T58" fmla="*/ 197 w 199"/>
                <a:gd name="T59" fmla="*/ 65 h 107"/>
                <a:gd name="T60" fmla="*/ 199 w 199"/>
                <a:gd name="T61" fmla="*/ 54 h 107"/>
                <a:gd name="T62" fmla="*/ 199 w 199"/>
                <a:gd name="T63" fmla="*/ 54 h 107"/>
                <a:gd name="T64" fmla="*/ 197 w 199"/>
                <a:gd name="T65" fmla="*/ 44 h 107"/>
                <a:gd name="T66" fmla="*/ 194 w 199"/>
                <a:gd name="T67" fmla="*/ 33 h 107"/>
                <a:gd name="T68" fmla="*/ 189 w 199"/>
                <a:gd name="T69" fmla="*/ 25 h 107"/>
                <a:gd name="T70" fmla="*/ 182 w 199"/>
                <a:gd name="T71" fmla="*/ 17 h 107"/>
                <a:gd name="T72" fmla="*/ 176 w 199"/>
                <a:gd name="T73" fmla="*/ 10 h 107"/>
                <a:gd name="T74" fmla="*/ 166 w 199"/>
                <a:gd name="T75" fmla="*/ 5 h 107"/>
                <a:gd name="T76" fmla="*/ 157 w 199"/>
                <a:gd name="T77" fmla="*/ 2 h 107"/>
                <a:gd name="T78" fmla="*/ 146 w 199"/>
                <a:gd name="T79" fmla="*/ 0 h 107"/>
                <a:gd name="T80" fmla="*/ 146 w 199"/>
                <a:gd name="T8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 h="107">
                  <a:moveTo>
                    <a:pt x="146" y="0"/>
                  </a:moveTo>
                  <a:lnTo>
                    <a:pt x="146" y="0"/>
                  </a:lnTo>
                  <a:lnTo>
                    <a:pt x="136" y="2"/>
                  </a:lnTo>
                  <a:lnTo>
                    <a:pt x="127" y="5"/>
                  </a:lnTo>
                  <a:lnTo>
                    <a:pt x="119" y="9"/>
                  </a:lnTo>
                  <a:lnTo>
                    <a:pt x="112" y="13"/>
                  </a:lnTo>
                  <a:lnTo>
                    <a:pt x="105" y="19"/>
                  </a:lnTo>
                  <a:lnTo>
                    <a:pt x="100" y="26"/>
                  </a:lnTo>
                  <a:lnTo>
                    <a:pt x="96" y="34"/>
                  </a:lnTo>
                  <a:lnTo>
                    <a:pt x="93" y="44"/>
                  </a:lnTo>
                  <a:lnTo>
                    <a:pt x="0" y="44"/>
                  </a:lnTo>
                  <a:lnTo>
                    <a:pt x="0" y="67"/>
                  </a:lnTo>
                  <a:lnTo>
                    <a:pt x="93" y="67"/>
                  </a:lnTo>
                  <a:lnTo>
                    <a:pt x="93" y="67"/>
                  </a:lnTo>
                  <a:lnTo>
                    <a:pt x="97" y="76"/>
                  </a:lnTo>
                  <a:lnTo>
                    <a:pt x="101" y="83"/>
                  </a:lnTo>
                  <a:lnTo>
                    <a:pt x="107" y="89"/>
                  </a:lnTo>
                  <a:lnTo>
                    <a:pt x="112" y="96"/>
                  </a:lnTo>
                  <a:lnTo>
                    <a:pt x="120" y="100"/>
                  </a:lnTo>
                  <a:lnTo>
                    <a:pt x="128" y="104"/>
                  </a:lnTo>
                  <a:lnTo>
                    <a:pt x="136" y="107"/>
                  </a:lnTo>
                  <a:lnTo>
                    <a:pt x="146" y="107"/>
                  </a:lnTo>
                  <a:lnTo>
                    <a:pt x="146" y="107"/>
                  </a:lnTo>
                  <a:lnTo>
                    <a:pt x="157" y="106"/>
                  </a:lnTo>
                  <a:lnTo>
                    <a:pt x="166" y="103"/>
                  </a:lnTo>
                  <a:lnTo>
                    <a:pt x="176" y="98"/>
                  </a:lnTo>
                  <a:lnTo>
                    <a:pt x="182" y="92"/>
                  </a:lnTo>
                  <a:lnTo>
                    <a:pt x="189" y="84"/>
                  </a:lnTo>
                  <a:lnTo>
                    <a:pt x="194" y="75"/>
                  </a:lnTo>
                  <a:lnTo>
                    <a:pt x="197" y="65"/>
                  </a:lnTo>
                  <a:lnTo>
                    <a:pt x="199" y="54"/>
                  </a:lnTo>
                  <a:lnTo>
                    <a:pt x="199" y="54"/>
                  </a:lnTo>
                  <a:lnTo>
                    <a:pt x="197" y="44"/>
                  </a:lnTo>
                  <a:lnTo>
                    <a:pt x="194" y="33"/>
                  </a:lnTo>
                  <a:lnTo>
                    <a:pt x="189" y="25"/>
                  </a:lnTo>
                  <a:lnTo>
                    <a:pt x="182" y="17"/>
                  </a:lnTo>
                  <a:lnTo>
                    <a:pt x="176" y="10"/>
                  </a:lnTo>
                  <a:lnTo>
                    <a:pt x="166" y="5"/>
                  </a:lnTo>
                  <a:lnTo>
                    <a:pt x="157" y="2"/>
                  </a:lnTo>
                  <a:lnTo>
                    <a:pt x="146" y="0"/>
                  </a:lnTo>
                  <a:lnTo>
                    <a:pt x="1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96D6"/>
                </a:solidFill>
              </a:endParaRPr>
            </a:p>
          </p:txBody>
        </p:sp>
        <p:sp>
          <p:nvSpPr>
            <p:cNvPr id="42" name="Freeform 130"/>
            <p:cNvSpPr>
              <a:spLocks/>
            </p:cNvSpPr>
            <p:nvPr/>
          </p:nvSpPr>
          <p:spPr bwMode="auto">
            <a:xfrm>
              <a:off x="4710120" y="1611311"/>
              <a:ext cx="107950" cy="104775"/>
            </a:xfrm>
            <a:custGeom>
              <a:avLst/>
              <a:gdLst>
                <a:gd name="T0" fmla="*/ 52 w 135"/>
                <a:gd name="T1" fmla="*/ 35 h 133"/>
                <a:gd name="T2" fmla="*/ 18 w 135"/>
                <a:gd name="T3" fmla="*/ 0 h 133"/>
                <a:gd name="T4" fmla="*/ 18 w 135"/>
                <a:gd name="T5" fmla="*/ 0 h 133"/>
                <a:gd name="T6" fmla="*/ 15 w 135"/>
                <a:gd name="T7" fmla="*/ 6 h 133"/>
                <a:gd name="T8" fmla="*/ 11 w 135"/>
                <a:gd name="T9" fmla="*/ 11 h 133"/>
                <a:gd name="T10" fmla="*/ 6 w 135"/>
                <a:gd name="T11" fmla="*/ 15 h 133"/>
                <a:gd name="T12" fmla="*/ 0 w 135"/>
                <a:gd name="T13" fmla="*/ 17 h 133"/>
                <a:gd name="T14" fmla="*/ 35 w 135"/>
                <a:gd name="T15" fmla="*/ 53 h 133"/>
                <a:gd name="T16" fmla="*/ 35 w 135"/>
                <a:gd name="T17" fmla="*/ 53 h 133"/>
                <a:gd name="T18" fmla="*/ 33 w 135"/>
                <a:gd name="T19" fmla="*/ 61 h 133"/>
                <a:gd name="T20" fmla="*/ 30 w 135"/>
                <a:gd name="T21" fmla="*/ 69 h 133"/>
                <a:gd name="T22" fmla="*/ 29 w 135"/>
                <a:gd name="T23" fmla="*/ 77 h 133"/>
                <a:gd name="T24" fmla="*/ 29 w 135"/>
                <a:gd name="T25" fmla="*/ 85 h 133"/>
                <a:gd name="T26" fmla="*/ 30 w 135"/>
                <a:gd name="T27" fmla="*/ 95 h 133"/>
                <a:gd name="T28" fmla="*/ 34 w 135"/>
                <a:gd name="T29" fmla="*/ 103 h 133"/>
                <a:gd name="T30" fmla="*/ 38 w 135"/>
                <a:gd name="T31" fmla="*/ 111 h 133"/>
                <a:gd name="T32" fmla="*/ 44 w 135"/>
                <a:gd name="T33" fmla="*/ 118 h 133"/>
                <a:gd name="T34" fmla="*/ 44 w 135"/>
                <a:gd name="T35" fmla="*/ 118 h 133"/>
                <a:gd name="T36" fmla="*/ 53 w 135"/>
                <a:gd name="T37" fmla="*/ 124 h 133"/>
                <a:gd name="T38" fmla="*/ 61 w 135"/>
                <a:gd name="T39" fmla="*/ 129 h 133"/>
                <a:gd name="T40" fmla="*/ 72 w 135"/>
                <a:gd name="T41" fmla="*/ 133 h 133"/>
                <a:gd name="T42" fmla="*/ 81 w 135"/>
                <a:gd name="T43" fmla="*/ 133 h 133"/>
                <a:gd name="T44" fmla="*/ 92 w 135"/>
                <a:gd name="T45" fmla="*/ 133 h 133"/>
                <a:gd name="T46" fmla="*/ 102 w 135"/>
                <a:gd name="T47" fmla="*/ 129 h 133"/>
                <a:gd name="T48" fmla="*/ 111 w 135"/>
                <a:gd name="T49" fmla="*/ 124 h 133"/>
                <a:gd name="T50" fmla="*/ 119 w 135"/>
                <a:gd name="T51" fmla="*/ 118 h 133"/>
                <a:gd name="T52" fmla="*/ 119 w 135"/>
                <a:gd name="T53" fmla="*/ 118 h 133"/>
                <a:gd name="T54" fmla="*/ 126 w 135"/>
                <a:gd name="T55" fmla="*/ 110 h 133"/>
                <a:gd name="T56" fmla="*/ 131 w 135"/>
                <a:gd name="T57" fmla="*/ 100 h 133"/>
                <a:gd name="T58" fmla="*/ 134 w 135"/>
                <a:gd name="T59" fmla="*/ 89 h 133"/>
                <a:gd name="T60" fmla="*/ 135 w 135"/>
                <a:gd name="T61" fmla="*/ 80 h 133"/>
                <a:gd name="T62" fmla="*/ 134 w 135"/>
                <a:gd name="T63" fmla="*/ 69 h 133"/>
                <a:gd name="T64" fmla="*/ 131 w 135"/>
                <a:gd name="T65" fmla="*/ 60 h 133"/>
                <a:gd name="T66" fmla="*/ 126 w 135"/>
                <a:gd name="T67" fmla="*/ 50 h 133"/>
                <a:gd name="T68" fmla="*/ 119 w 135"/>
                <a:gd name="T69" fmla="*/ 42 h 133"/>
                <a:gd name="T70" fmla="*/ 119 w 135"/>
                <a:gd name="T71" fmla="*/ 42 h 133"/>
                <a:gd name="T72" fmla="*/ 112 w 135"/>
                <a:gd name="T73" fmla="*/ 35 h 133"/>
                <a:gd name="T74" fmla="*/ 104 w 135"/>
                <a:gd name="T75" fmla="*/ 31 h 133"/>
                <a:gd name="T76" fmla="*/ 96 w 135"/>
                <a:gd name="T77" fmla="*/ 29 h 133"/>
                <a:gd name="T78" fmla="*/ 87 w 135"/>
                <a:gd name="T79" fmla="*/ 27 h 133"/>
                <a:gd name="T80" fmla="*/ 77 w 135"/>
                <a:gd name="T81" fmla="*/ 27 h 133"/>
                <a:gd name="T82" fmla="*/ 69 w 135"/>
                <a:gd name="T83" fmla="*/ 29 h 133"/>
                <a:gd name="T84" fmla="*/ 60 w 135"/>
                <a:gd name="T85" fmla="*/ 31 h 133"/>
                <a:gd name="T86" fmla="*/ 52 w 135"/>
                <a:gd name="T87" fmla="*/ 35 h 133"/>
                <a:gd name="T88" fmla="*/ 52 w 135"/>
                <a:gd name="T89" fmla="*/ 3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33">
                  <a:moveTo>
                    <a:pt x="52" y="35"/>
                  </a:moveTo>
                  <a:lnTo>
                    <a:pt x="18" y="0"/>
                  </a:lnTo>
                  <a:lnTo>
                    <a:pt x="18" y="0"/>
                  </a:lnTo>
                  <a:lnTo>
                    <a:pt x="15" y="6"/>
                  </a:lnTo>
                  <a:lnTo>
                    <a:pt x="11" y="11"/>
                  </a:lnTo>
                  <a:lnTo>
                    <a:pt x="6" y="15"/>
                  </a:lnTo>
                  <a:lnTo>
                    <a:pt x="0" y="17"/>
                  </a:lnTo>
                  <a:lnTo>
                    <a:pt x="35" y="53"/>
                  </a:lnTo>
                  <a:lnTo>
                    <a:pt x="35" y="53"/>
                  </a:lnTo>
                  <a:lnTo>
                    <a:pt x="33" y="61"/>
                  </a:lnTo>
                  <a:lnTo>
                    <a:pt x="30" y="69"/>
                  </a:lnTo>
                  <a:lnTo>
                    <a:pt x="29" y="77"/>
                  </a:lnTo>
                  <a:lnTo>
                    <a:pt x="29" y="85"/>
                  </a:lnTo>
                  <a:lnTo>
                    <a:pt x="30" y="95"/>
                  </a:lnTo>
                  <a:lnTo>
                    <a:pt x="34" y="103"/>
                  </a:lnTo>
                  <a:lnTo>
                    <a:pt x="38" y="111"/>
                  </a:lnTo>
                  <a:lnTo>
                    <a:pt x="44" y="118"/>
                  </a:lnTo>
                  <a:lnTo>
                    <a:pt x="44" y="118"/>
                  </a:lnTo>
                  <a:lnTo>
                    <a:pt x="53" y="124"/>
                  </a:lnTo>
                  <a:lnTo>
                    <a:pt x="61" y="129"/>
                  </a:lnTo>
                  <a:lnTo>
                    <a:pt x="72" y="133"/>
                  </a:lnTo>
                  <a:lnTo>
                    <a:pt x="81" y="133"/>
                  </a:lnTo>
                  <a:lnTo>
                    <a:pt x="92" y="133"/>
                  </a:lnTo>
                  <a:lnTo>
                    <a:pt x="102" y="129"/>
                  </a:lnTo>
                  <a:lnTo>
                    <a:pt x="111" y="124"/>
                  </a:lnTo>
                  <a:lnTo>
                    <a:pt x="119" y="118"/>
                  </a:lnTo>
                  <a:lnTo>
                    <a:pt x="119" y="118"/>
                  </a:lnTo>
                  <a:lnTo>
                    <a:pt x="126" y="110"/>
                  </a:lnTo>
                  <a:lnTo>
                    <a:pt x="131" y="100"/>
                  </a:lnTo>
                  <a:lnTo>
                    <a:pt x="134" y="89"/>
                  </a:lnTo>
                  <a:lnTo>
                    <a:pt x="135" y="80"/>
                  </a:lnTo>
                  <a:lnTo>
                    <a:pt x="134" y="69"/>
                  </a:lnTo>
                  <a:lnTo>
                    <a:pt x="131" y="60"/>
                  </a:lnTo>
                  <a:lnTo>
                    <a:pt x="126" y="50"/>
                  </a:lnTo>
                  <a:lnTo>
                    <a:pt x="119" y="42"/>
                  </a:lnTo>
                  <a:lnTo>
                    <a:pt x="119" y="42"/>
                  </a:lnTo>
                  <a:lnTo>
                    <a:pt x="112" y="35"/>
                  </a:lnTo>
                  <a:lnTo>
                    <a:pt x="104" y="31"/>
                  </a:lnTo>
                  <a:lnTo>
                    <a:pt x="96" y="29"/>
                  </a:lnTo>
                  <a:lnTo>
                    <a:pt x="87" y="27"/>
                  </a:lnTo>
                  <a:lnTo>
                    <a:pt x="77" y="27"/>
                  </a:lnTo>
                  <a:lnTo>
                    <a:pt x="69" y="29"/>
                  </a:lnTo>
                  <a:lnTo>
                    <a:pt x="60" y="31"/>
                  </a:lnTo>
                  <a:lnTo>
                    <a:pt x="52" y="35"/>
                  </a:lnTo>
                  <a:lnTo>
                    <a:pt x="52"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96D6"/>
                </a:solidFill>
              </a:endParaRPr>
            </a:p>
          </p:txBody>
        </p:sp>
        <p:sp>
          <p:nvSpPr>
            <p:cNvPr id="43" name="Freeform 131"/>
            <p:cNvSpPr>
              <a:spLocks/>
            </p:cNvSpPr>
            <p:nvPr/>
          </p:nvSpPr>
          <p:spPr bwMode="auto">
            <a:xfrm>
              <a:off x="4575175" y="1625600"/>
              <a:ext cx="84138" cy="157163"/>
            </a:xfrm>
            <a:custGeom>
              <a:avLst/>
              <a:gdLst>
                <a:gd name="T0" fmla="*/ 66 w 107"/>
                <a:gd name="T1" fmla="*/ 92 h 197"/>
                <a:gd name="T2" fmla="*/ 66 w 107"/>
                <a:gd name="T3" fmla="*/ 0 h 197"/>
                <a:gd name="T4" fmla="*/ 42 w 107"/>
                <a:gd name="T5" fmla="*/ 0 h 197"/>
                <a:gd name="T6" fmla="*/ 42 w 107"/>
                <a:gd name="T7" fmla="*/ 92 h 197"/>
                <a:gd name="T8" fmla="*/ 42 w 107"/>
                <a:gd name="T9" fmla="*/ 92 h 197"/>
                <a:gd name="T10" fmla="*/ 34 w 107"/>
                <a:gd name="T11" fmla="*/ 93 h 197"/>
                <a:gd name="T12" fmla="*/ 26 w 107"/>
                <a:gd name="T13" fmla="*/ 97 h 197"/>
                <a:gd name="T14" fmla="*/ 19 w 107"/>
                <a:gd name="T15" fmla="*/ 103 h 197"/>
                <a:gd name="T16" fmla="*/ 12 w 107"/>
                <a:gd name="T17" fmla="*/ 110 h 197"/>
                <a:gd name="T18" fmla="*/ 7 w 107"/>
                <a:gd name="T19" fmla="*/ 118 h 197"/>
                <a:gd name="T20" fmla="*/ 3 w 107"/>
                <a:gd name="T21" fmla="*/ 126 h 197"/>
                <a:gd name="T22" fmla="*/ 0 w 107"/>
                <a:gd name="T23" fmla="*/ 134 h 197"/>
                <a:gd name="T24" fmla="*/ 0 w 107"/>
                <a:gd name="T25" fmla="*/ 143 h 197"/>
                <a:gd name="T26" fmla="*/ 0 w 107"/>
                <a:gd name="T27" fmla="*/ 143 h 197"/>
                <a:gd name="T28" fmla="*/ 2 w 107"/>
                <a:gd name="T29" fmla="*/ 154 h 197"/>
                <a:gd name="T30" fmla="*/ 4 w 107"/>
                <a:gd name="T31" fmla="*/ 165 h 197"/>
                <a:gd name="T32" fmla="*/ 10 w 107"/>
                <a:gd name="T33" fmla="*/ 173 h 197"/>
                <a:gd name="T34" fmla="*/ 15 w 107"/>
                <a:gd name="T35" fmla="*/ 181 h 197"/>
                <a:gd name="T36" fmla="*/ 23 w 107"/>
                <a:gd name="T37" fmla="*/ 188 h 197"/>
                <a:gd name="T38" fmla="*/ 33 w 107"/>
                <a:gd name="T39" fmla="*/ 192 h 197"/>
                <a:gd name="T40" fmla="*/ 42 w 107"/>
                <a:gd name="T41" fmla="*/ 196 h 197"/>
                <a:gd name="T42" fmla="*/ 53 w 107"/>
                <a:gd name="T43" fmla="*/ 197 h 197"/>
                <a:gd name="T44" fmla="*/ 53 w 107"/>
                <a:gd name="T45" fmla="*/ 197 h 197"/>
                <a:gd name="T46" fmla="*/ 64 w 107"/>
                <a:gd name="T47" fmla="*/ 196 h 197"/>
                <a:gd name="T48" fmla="*/ 74 w 107"/>
                <a:gd name="T49" fmla="*/ 192 h 197"/>
                <a:gd name="T50" fmla="*/ 82 w 107"/>
                <a:gd name="T51" fmla="*/ 188 h 197"/>
                <a:gd name="T52" fmla="*/ 91 w 107"/>
                <a:gd name="T53" fmla="*/ 181 h 197"/>
                <a:gd name="T54" fmla="*/ 97 w 107"/>
                <a:gd name="T55" fmla="*/ 173 h 197"/>
                <a:gd name="T56" fmla="*/ 103 w 107"/>
                <a:gd name="T57" fmla="*/ 165 h 197"/>
                <a:gd name="T58" fmla="*/ 105 w 107"/>
                <a:gd name="T59" fmla="*/ 154 h 197"/>
                <a:gd name="T60" fmla="*/ 107 w 107"/>
                <a:gd name="T61" fmla="*/ 143 h 197"/>
                <a:gd name="T62" fmla="*/ 107 w 107"/>
                <a:gd name="T63" fmla="*/ 143 h 197"/>
                <a:gd name="T64" fmla="*/ 105 w 107"/>
                <a:gd name="T65" fmla="*/ 134 h 197"/>
                <a:gd name="T66" fmla="*/ 103 w 107"/>
                <a:gd name="T67" fmla="*/ 126 h 197"/>
                <a:gd name="T68" fmla="*/ 100 w 107"/>
                <a:gd name="T69" fmla="*/ 118 h 197"/>
                <a:gd name="T70" fmla="*/ 95 w 107"/>
                <a:gd name="T71" fmla="*/ 111 h 197"/>
                <a:gd name="T72" fmla="*/ 89 w 107"/>
                <a:gd name="T73" fmla="*/ 104 h 197"/>
                <a:gd name="T74" fmla="*/ 82 w 107"/>
                <a:gd name="T75" fmla="*/ 99 h 197"/>
                <a:gd name="T76" fmla="*/ 74 w 107"/>
                <a:gd name="T77" fmla="*/ 95 h 197"/>
                <a:gd name="T78" fmla="*/ 66 w 107"/>
                <a:gd name="T79" fmla="*/ 92 h 197"/>
                <a:gd name="T80" fmla="*/ 66 w 107"/>
                <a:gd name="T81" fmla="*/ 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97">
                  <a:moveTo>
                    <a:pt x="66" y="92"/>
                  </a:moveTo>
                  <a:lnTo>
                    <a:pt x="66" y="0"/>
                  </a:lnTo>
                  <a:lnTo>
                    <a:pt x="42" y="0"/>
                  </a:lnTo>
                  <a:lnTo>
                    <a:pt x="42" y="92"/>
                  </a:lnTo>
                  <a:lnTo>
                    <a:pt x="42" y="92"/>
                  </a:lnTo>
                  <a:lnTo>
                    <a:pt x="34" y="93"/>
                  </a:lnTo>
                  <a:lnTo>
                    <a:pt x="26" y="97"/>
                  </a:lnTo>
                  <a:lnTo>
                    <a:pt x="19" y="103"/>
                  </a:lnTo>
                  <a:lnTo>
                    <a:pt x="12" y="110"/>
                  </a:lnTo>
                  <a:lnTo>
                    <a:pt x="7" y="118"/>
                  </a:lnTo>
                  <a:lnTo>
                    <a:pt x="3" y="126"/>
                  </a:lnTo>
                  <a:lnTo>
                    <a:pt x="0" y="134"/>
                  </a:lnTo>
                  <a:lnTo>
                    <a:pt x="0" y="143"/>
                  </a:lnTo>
                  <a:lnTo>
                    <a:pt x="0" y="143"/>
                  </a:lnTo>
                  <a:lnTo>
                    <a:pt x="2" y="154"/>
                  </a:lnTo>
                  <a:lnTo>
                    <a:pt x="4" y="165"/>
                  </a:lnTo>
                  <a:lnTo>
                    <a:pt x="10" y="173"/>
                  </a:lnTo>
                  <a:lnTo>
                    <a:pt x="15" y="181"/>
                  </a:lnTo>
                  <a:lnTo>
                    <a:pt x="23" y="188"/>
                  </a:lnTo>
                  <a:lnTo>
                    <a:pt x="33" y="192"/>
                  </a:lnTo>
                  <a:lnTo>
                    <a:pt x="42" y="196"/>
                  </a:lnTo>
                  <a:lnTo>
                    <a:pt x="53" y="197"/>
                  </a:lnTo>
                  <a:lnTo>
                    <a:pt x="53" y="197"/>
                  </a:lnTo>
                  <a:lnTo>
                    <a:pt x="64" y="196"/>
                  </a:lnTo>
                  <a:lnTo>
                    <a:pt x="74" y="192"/>
                  </a:lnTo>
                  <a:lnTo>
                    <a:pt x="82" y="188"/>
                  </a:lnTo>
                  <a:lnTo>
                    <a:pt x="91" y="181"/>
                  </a:lnTo>
                  <a:lnTo>
                    <a:pt x="97" y="173"/>
                  </a:lnTo>
                  <a:lnTo>
                    <a:pt x="103" y="165"/>
                  </a:lnTo>
                  <a:lnTo>
                    <a:pt x="105" y="154"/>
                  </a:lnTo>
                  <a:lnTo>
                    <a:pt x="107" y="143"/>
                  </a:lnTo>
                  <a:lnTo>
                    <a:pt x="107" y="143"/>
                  </a:lnTo>
                  <a:lnTo>
                    <a:pt x="105" y="134"/>
                  </a:lnTo>
                  <a:lnTo>
                    <a:pt x="103" y="126"/>
                  </a:lnTo>
                  <a:lnTo>
                    <a:pt x="100" y="118"/>
                  </a:lnTo>
                  <a:lnTo>
                    <a:pt x="95" y="111"/>
                  </a:lnTo>
                  <a:lnTo>
                    <a:pt x="89" y="104"/>
                  </a:lnTo>
                  <a:lnTo>
                    <a:pt x="82" y="99"/>
                  </a:lnTo>
                  <a:lnTo>
                    <a:pt x="74" y="95"/>
                  </a:lnTo>
                  <a:lnTo>
                    <a:pt x="66" y="92"/>
                  </a:lnTo>
                  <a:lnTo>
                    <a:pt x="6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96D6"/>
                </a:solidFill>
              </a:endParaRPr>
            </a:p>
          </p:txBody>
        </p:sp>
      </p:grpSp>
      <p:sp>
        <p:nvSpPr>
          <p:cNvPr id="48" name="Rectangle 47"/>
          <p:cNvSpPr/>
          <p:nvPr/>
        </p:nvSpPr>
        <p:spPr>
          <a:xfrm>
            <a:off x="367789" y="4290016"/>
            <a:ext cx="8388368" cy="1280160"/>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600" dirty="0">
                <a:solidFill>
                  <a:srgbClr val="535252"/>
                </a:solidFill>
              </a:rPr>
              <a:t>Certified for various Microsoft applications </a:t>
            </a:r>
          </a:p>
        </p:txBody>
      </p:sp>
      <p:grpSp>
        <p:nvGrpSpPr>
          <p:cNvPr id="2" name="Group 1"/>
          <p:cNvGrpSpPr/>
          <p:nvPr/>
        </p:nvGrpSpPr>
        <p:grpSpPr>
          <a:xfrm>
            <a:off x="715526" y="4557352"/>
            <a:ext cx="7590120" cy="1157648"/>
            <a:chOff x="715526" y="4923249"/>
            <a:chExt cx="7590120" cy="1157648"/>
          </a:xfrm>
        </p:grpSpPr>
        <p:pic>
          <p:nvPicPr>
            <p:cNvPr id="50" name="Picture 2" descr="https://encrypted-tbn1.google.com/images?q=tbn:ANd9GcSKA4SzjY1Ww-6vBIsM-90RLnJQBPMo0uW_MJq_jl8VhuZxOXIYAw"/>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5526" y="5090053"/>
              <a:ext cx="681150" cy="55755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3655" y="4923249"/>
              <a:ext cx="1137085" cy="549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2686" y="5117140"/>
              <a:ext cx="1317633" cy="251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08552" y="4961759"/>
              <a:ext cx="1297094" cy="663456"/>
            </a:xfrm>
            <a:prstGeom prst="rect">
              <a:avLst/>
            </a:prstGeom>
          </p:spPr>
        </p:pic>
        <p:pic>
          <p:nvPicPr>
            <p:cNvPr id="54" name="Picture 2" descr="\\psf\Host\Volumes\EP File Share\_Touch\C11730 Project Cisco\Development\T2637\Artwork\Windows-Powershell-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40389" y="5504080"/>
              <a:ext cx="584803" cy="45791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 descr="C:\Users\jeff.betts\Desktop\VSPEX\Logos\WinServer12_Blk_D_rgb.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54670" y="5449927"/>
              <a:ext cx="2919785" cy="566224"/>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p:cNvPicPr>
              <a:picLocks noChangeAspect="1" noChangeArrowheads="1"/>
            </p:cNvPicPr>
            <p:nvPr/>
          </p:nvPicPr>
          <p:blipFill>
            <a:blip r:embed="rId11">
              <a:biLevel thresh="75000"/>
            </a:blip>
            <a:srcRect l="68425" t="40433" b="39349"/>
            <a:stretch>
              <a:fillRect/>
            </a:stretch>
          </p:blipFill>
          <p:spPr bwMode="auto">
            <a:xfrm>
              <a:off x="4516568" y="5421548"/>
              <a:ext cx="1004942" cy="659349"/>
            </a:xfrm>
            <a:prstGeom prst="rect">
              <a:avLst/>
            </a:prstGeom>
            <a:noFill/>
            <a:ln w="9525">
              <a:noFill/>
              <a:miter lim="800000"/>
              <a:headEnd/>
              <a:tailEnd/>
            </a:ln>
          </p:spPr>
        </p:pic>
      </p:grpSp>
      <p:pic>
        <p:nvPicPr>
          <p:cNvPr id="45" name="Pictur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89724" y="5596102"/>
            <a:ext cx="1053469" cy="836216"/>
          </a:xfrm>
          <a:prstGeom prst="rect">
            <a:avLst/>
          </a:prstGeom>
        </p:spPr>
      </p:pic>
      <p:sp>
        <p:nvSpPr>
          <p:cNvPr id="49" name="TextBox 48"/>
          <p:cNvSpPr txBox="1"/>
          <p:nvPr/>
        </p:nvSpPr>
        <p:spPr>
          <a:xfrm>
            <a:off x="5076439" y="5943742"/>
            <a:ext cx="2848361" cy="457058"/>
          </a:xfrm>
          <a:prstGeom prst="rect">
            <a:avLst/>
          </a:prstGeom>
          <a:noFill/>
        </p:spPr>
        <p:txBody>
          <a:bodyPr wrap="square" lIns="68589" tIns="34295" rIns="68589" bIns="34295" rtlCol="0" anchor="ctr">
            <a:spAutoFit/>
          </a:bodyPr>
          <a:lstStyle/>
          <a:p>
            <a:pPr algn="r">
              <a:lnSpc>
                <a:spcPct val="90000"/>
              </a:lnSpc>
              <a:spcBef>
                <a:spcPts val="450"/>
              </a:spcBef>
            </a:pPr>
            <a:r>
              <a:rPr lang="en-US" sz="1400" dirty="0">
                <a:solidFill>
                  <a:srgbClr val="5F5F5F"/>
                </a:solidFill>
                <a:latin typeface="CiscoSans Thin"/>
                <a:cs typeface="CiscoSans Thin"/>
              </a:rPr>
              <a:t>Cisco UCS with </a:t>
            </a:r>
            <a:br>
              <a:rPr lang="en-US" sz="1400" dirty="0">
                <a:solidFill>
                  <a:srgbClr val="5F5F5F"/>
                </a:solidFill>
                <a:latin typeface="CiscoSans Thin"/>
                <a:cs typeface="CiscoSans Thin"/>
              </a:rPr>
            </a:br>
            <a:r>
              <a:rPr lang="en-US" sz="1400" dirty="0">
                <a:solidFill>
                  <a:srgbClr val="5F5F5F"/>
                </a:solidFill>
                <a:latin typeface="CiscoSans Thin"/>
                <a:cs typeface="CiscoSans Thin"/>
              </a:rPr>
              <a:t>Intel</a:t>
            </a:r>
            <a:r>
              <a:rPr lang="en-US" sz="1400" baseline="30000" dirty="0">
                <a:solidFill>
                  <a:srgbClr val="5F5F5F"/>
                </a:solidFill>
                <a:latin typeface="CiscoSans Thin"/>
                <a:cs typeface="CiscoSans Thin"/>
              </a:rPr>
              <a:t>®</a:t>
            </a:r>
            <a:r>
              <a:rPr lang="en-US" sz="1400" dirty="0">
                <a:solidFill>
                  <a:srgbClr val="5F5F5F"/>
                </a:solidFill>
                <a:latin typeface="CiscoSans Thin"/>
                <a:cs typeface="CiscoSans Thin"/>
              </a:rPr>
              <a:t> Xeon</a:t>
            </a:r>
            <a:r>
              <a:rPr lang="en-US" sz="1400" baseline="30000" dirty="0">
                <a:solidFill>
                  <a:srgbClr val="5F5F5F"/>
                </a:solidFill>
                <a:latin typeface="CiscoSans Thin"/>
                <a:cs typeface="CiscoSans Thin"/>
              </a:rPr>
              <a:t>®</a:t>
            </a:r>
            <a:r>
              <a:rPr lang="en-US" sz="1400" dirty="0">
                <a:solidFill>
                  <a:srgbClr val="5F5F5F"/>
                </a:solidFill>
                <a:latin typeface="CiscoSans Thin"/>
                <a:cs typeface="CiscoSans Thin"/>
              </a:rPr>
              <a:t> processors </a:t>
            </a:r>
          </a:p>
        </p:txBody>
      </p:sp>
    </p:spTree>
    <p:extLst>
      <p:ext uri="{BB962C8B-B14F-4D97-AF65-F5344CB8AC3E}">
        <p14:creationId xmlns:p14="http://schemas.microsoft.com/office/powerpoint/2010/main" val="418635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isco PPT 2010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0.xml><?xml version="1.0" encoding="utf-8"?>
<a:theme xmlns:a="http://schemas.openxmlformats.org/drawingml/2006/main" name="1_Cisco Arial 4x3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Blan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2.xml><?xml version="1.0" encoding="utf-8"?>
<a:theme xmlns:a="http://schemas.openxmlformats.org/drawingml/2006/main" name="3_Cisco PPT 2010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3.xml><?xml version="1.0" encoding="utf-8"?>
<a:theme xmlns:a="http://schemas.openxmlformats.org/drawingml/2006/main" name="4_Cisco PPT 2010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4.xml><?xml version="1.0" encoding="utf-8"?>
<a:theme xmlns:a="http://schemas.openxmlformats.org/drawingml/2006/main" name="1_Blan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5.xml><?xml version="1.0" encoding="utf-8"?>
<a:theme xmlns:a="http://schemas.openxmlformats.org/drawingml/2006/main" name="5_Cisco PPT 2010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6.xml><?xml version="1.0" encoding="utf-8"?>
<a:theme xmlns:a="http://schemas.openxmlformats.org/drawingml/2006/main" name="2_Blan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7.xml><?xml version="1.0" encoding="utf-8"?>
<a:theme xmlns:a="http://schemas.openxmlformats.org/drawingml/2006/main" name="Cisco Arial 16x9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PT starter wht">
  <a:themeElements>
    <a:clrScheme name="REBOOT">
      <a:dk1>
        <a:srgbClr val="0096D6"/>
      </a:dk1>
      <a:lt1>
        <a:srgbClr val="6DB344"/>
      </a:lt1>
      <a:dk2>
        <a:srgbClr val="FFFFFF"/>
      </a:dk2>
      <a:lt2>
        <a:srgbClr val="3B3D3C"/>
      </a:lt2>
      <a:accent1>
        <a:srgbClr val="3CBADC"/>
      </a:accent1>
      <a:accent2>
        <a:srgbClr val="B7D333"/>
      </a:accent2>
      <a:accent3>
        <a:srgbClr val="ABDFF0"/>
      </a:accent3>
      <a:accent4>
        <a:srgbClr val="008041"/>
      </a:accent4>
      <a:accent5>
        <a:srgbClr val="F58025"/>
      </a:accent5>
      <a:accent6>
        <a:srgbClr val="FFE14F"/>
      </a:accent6>
      <a:hlink>
        <a:srgbClr val="D81F28"/>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PPT starter wht">
  <a:themeElements>
    <a:clrScheme name="REBOOT">
      <a:dk1>
        <a:srgbClr val="0096D6"/>
      </a:dk1>
      <a:lt1>
        <a:srgbClr val="6DB344"/>
      </a:lt1>
      <a:dk2>
        <a:srgbClr val="FFFFFF"/>
      </a:dk2>
      <a:lt2>
        <a:srgbClr val="3B3D3C"/>
      </a:lt2>
      <a:accent1>
        <a:srgbClr val="3CBADC"/>
      </a:accent1>
      <a:accent2>
        <a:srgbClr val="B7D333"/>
      </a:accent2>
      <a:accent3>
        <a:srgbClr val="ABDFF0"/>
      </a:accent3>
      <a:accent4>
        <a:srgbClr val="008041"/>
      </a:accent4>
      <a:accent5>
        <a:srgbClr val="F58025"/>
      </a:accent5>
      <a:accent6>
        <a:srgbClr val="FFE14F"/>
      </a:accent6>
      <a:hlink>
        <a:srgbClr val="D81F28"/>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PPT starter wht">
  <a:themeElements>
    <a:clrScheme name="REBOOT">
      <a:dk1>
        <a:srgbClr val="0096D6"/>
      </a:dk1>
      <a:lt1>
        <a:srgbClr val="6DB344"/>
      </a:lt1>
      <a:dk2>
        <a:srgbClr val="FFFFFF"/>
      </a:dk2>
      <a:lt2>
        <a:srgbClr val="3B3D3C"/>
      </a:lt2>
      <a:accent1>
        <a:srgbClr val="3CBADC"/>
      </a:accent1>
      <a:accent2>
        <a:srgbClr val="B7D333"/>
      </a:accent2>
      <a:accent3>
        <a:srgbClr val="ABDFF0"/>
      </a:accent3>
      <a:accent4>
        <a:srgbClr val="008041"/>
      </a:accent4>
      <a:accent5>
        <a:srgbClr val="F58025"/>
      </a:accent5>
      <a:accent6>
        <a:srgbClr val="FFE14F"/>
      </a:accent6>
      <a:hlink>
        <a:srgbClr val="D81F28"/>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3_PPT starter wht">
  <a:themeElements>
    <a:clrScheme name="REBOOT">
      <a:dk1>
        <a:srgbClr val="0096D6"/>
      </a:dk1>
      <a:lt1>
        <a:srgbClr val="6DB344"/>
      </a:lt1>
      <a:dk2>
        <a:srgbClr val="FFFFFF"/>
      </a:dk2>
      <a:lt2>
        <a:srgbClr val="3B3D3C"/>
      </a:lt2>
      <a:accent1>
        <a:srgbClr val="3CBADC"/>
      </a:accent1>
      <a:accent2>
        <a:srgbClr val="B7D333"/>
      </a:accent2>
      <a:accent3>
        <a:srgbClr val="ABDFF0"/>
      </a:accent3>
      <a:accent4>
        <a:srgbClr val="008041"/>
      </a:accent4>
      <a:accent5>
        <a:srgbClr val="F58025"/>
      </a:accent5>
      <a:accent6>
        <a:srgbClr val="FFE14F"/>
      </a:accent6>
      <a:hlink>
        <a:srgbClr val="D81F28"/>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Cisco_Template_2010_Arial">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_Cisco PPT 2010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2_Cisco PPT 2010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Cisco Arial 4x3 template">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70971</TotalTime>
  <Words>3443</Words>
  <Application>Microsoft Office PowerPoint</Application>
  <PresentationFormat>On-screen Show (4:3)</PresentationFormat>
  <Paragraphs>839</Paragraphs>
  <Slides>43</Slides>
  <Notes>23</Notes>
  <HiddenSlides>0</HiddenSlides>
  <MMClips>0</MMClips>
  <ScaleCrop>false</ScaleCrop>
  <HeadingPairs>
    <vt:vector size="6" baseType="variant">
      <vt:variant>
        <vt:lpstr>Fonts Used</vt:lpstr>
      </vt:variant>
      <vt:variant>
        <vt:i4>12</vt:i4>
      </vt:variant>
      <vt:variant>
        <vt:lpstr>Theme</vt:lpstr>
      </vt:variant>
      <vt:variant>
        <vt:i4>17</vt:i4>
      </vt:variant>
      <vt:variant>
        <vt:lpstr>Slide Titles</vt:lpstr>
      </vt:variant>
      <vt:variant>
        <vt:i4>43</vt:i4>
      </vt:variant>
    </vt:vector>
  </HeadingPairs>
  <TitlesOfParts>
    <vt:vector size="72" baseType="lpstr">
      <vt:lpstr>MS PGothic</vt:lpstr>
      <vt:lpstr>MS PGothic</vt:lpstr>
      <vt:lpstr>Apple LiGothic Medium</vt:lpstr>
      <vt:lpstr>Arial</vt:lpstr>
      <vt:lpstr>Calibri</vt:lpstr>
      <vt:lpstr>Ciscolight</vt:lpstr>
      <vt:lpstr>CiscoSans Thin</vt:lpstr>
      <vt:lpstr>Courier New</vt:lpstr>
      <vt:lpstr>Segoe UI</vt:lpstr>
      <vt:lpstr>Times New Roman</vt:lpstr>
      <vt:lpstr>Wingdings</vt:lpstr>
      <vt:lpstr>Wingdings 2</vt:lpstr>
      <vt:lpstr>Cisco PPT 2010 Template</vt:lpstr>
      <vt:lpstr>PPT starter wht</vt:lpstr>
      <vt:lpstr>1_PPT starter wht</vt:lpstr>
      <vt:lpstr>2_PPT starter wht</vt:lpstr>
      <vt:lpstr>3_PPT starter wht</vt:lpstr>
      <vt:lpstr>Cisco_Template_2010_Arial</vt:lpstr>
      <vt:lpstr>1_Cisco PPT 2010 Template</vt:lpstr>
      <vt:lpstr>2_Cisco PPT 2010 Template</vt:lpstr>
      <vt:lpstr>Cisco Arial 4x3 template</vt:lpstr>
      <vt:lpstr>1_Cisco Arial 4x3 template</vt:lpstr>
      <vt:lpstr>Blank</vt:lpstr>
      <vt:lpstr>3_Cisco PPT 2010 Template</vt:lpstr>
      <vt:lpstr>4_Cisco PPT 2010 Template</vt:lpstr>
      <vt:lpstr>1_Blank</vt:lpstr>
      <vt:lpstr>5_Cisco PPT 2010 Template</vt:lpstr>
      <vt:lpstr>2_Blank</vt:lpstr>
      <vt:lpstr>Cisco Arial 16x9 template</vt:lpstr>
      <vt:lpstr>PowerPoint Presentation</vt:lpstr>
      <vt:lpstr>Legal Disclaimer</vt:lpstr>
      <vt:lpstr>Agenda</vt:lpstr>
      <vt:lpstr>Agenda</vt:lpstr>
      <vt:lpstr>Customer Issues in virtualized environments </vt:lpstr>
      <vt:lpstr>Physical  Virtual  Cloud Journey</vt:lpstr>
      <vt:lpstr>Cisco Virtual Networking Vision</vt:lpstr>
      <vt:lpstr>Cisco Cloud Networking Services</vt:lpstr>
      <vt:lpstr>Cisco Delivers Optimum IT Infrastructure For Your Microsoft Windows Server 2012 Environment</vt:lpstr>
      <vt:lpstr>Agenda</vt:lpstr>
      <vt:lpstr>Cisco Virtual Networking Solutions   Cisco Nexus 1000V and UCS VM-FEX </vt:lpstr>
      <vt:lpstr>Cisco Nexus 1000V Award Winning Networking Platform for Hyper-V</vt:lpstr>
      <vt:lpstr>Cisco Nexus 1000V Architecture Consistent across physical &amp; virtual environments</vt:lpstr>
      <vt:lpstr>PowerPoint Presentation</vt:lpstr>
      <vt:lpstr>Port Profiles: Faster VM Deployment</vt:lpstr>
      <vt:lpstr>Port Profiles: Policy Mobility</vt:lpstr>
      <vt:lpstr>Cisco Nexus 1000V Pricing Tiered Licensing – Essential &amp; Advanced Editions</vt:lpstr>
      <vt:lpstr>Cisco Nexus 1100 Series Consistent architecture across hypervisors</vt:lpstr>
      <vt:lpstr>Frequently Asked Questions</vt:lpstr>
      <vt:lpstr>Agenda</vt:lpstr>
      <vt:lpstr>Microsoft SCVMM Networking Concepts Multiple user-defined constructs</vt:lpstr>
      <vt:lpstr>Microsoft SCVMM Networking Concepts Logical Networks &amp; Network Sites</vt:lpstr>
      <vt:lpstr>Microsoft SCVMM Networking Concepts VMs are bound to VM Networks</vt:lpstr>
      <vt:lpstr>Microsoft SCVMM Networking Concepts Port-Classifications</vt:lpstr>
      <vt:lpstr>Microsoft SCVMM Networking Concepts Associating VM VNICs to VM Networks &amp; Port-classifications</vt:lpstr>
      <vt:lpstr>Microsoft SCVMM Networking Concepts Putting everything together</vt:lpstr>
      <vt:lpstr>Agenda</vt:lpstr>
      <vt:lpstr>Cisco Nexus 1000V Terminology</vt:lpstr>
      <vt:lpstr>Cisco Nexus 1000V for Hyper-V Defining “Network sites” and “VM Networks”</vt:lpstr>
      <vt:lpstr>Cisco Nexus 1000V for Hyper-V Operational Model with SCVMM</vt:lpstr>
      <vt:lpstr>Cisco Nexus 1000V REST API Support</vt:lpstr>
      <vt:lpstr>Cisco Nexus 1000V for Hyper-V Accessing N1KV with Powershell 3.0</vt:lpstr>
      <vt:lpstr>Cisco Nexus 1000V for Hyper-V SCOM Plugin from Jalasoft</vt:lpstr>
      <vt:lpstr>Agenda</vt:lpstr>
      <vt:lpstr>Defense in Depth Security Model</vt:lpstr>
      <vt:lpstr>Cisco Virtual Security Gateway (VSG) Context-based, Multi-tenant, Workload Segmentation</vt:lpstr>
      <vt:lpstr>Cisco Virtual Security Gateway  Intelligent Traffic Steering with vPath</vt:lpstr>
      <vt:lpstr>Cisco Virtual Security Gateway Performance Acceleration with vPath</vt:lpstr>
      <vt:lpstr>Summary</vt:lpstr>
      <vt:lpstr>PowerPoint Presentation</vt:lpstr>
      <vt:lpstr>Start using Cisco Nexus 1000V today</vt:lpstr>
      <vt:lpstr>Additional Resources</vt:lpstr>
      <vt:lpstr>PowerPoint Presentation</vt:lpstr>
    </vt:vector>
  </TitlesOfParts>
  <Manager>amalla@cisco.com</Manager>
  <Company>Cisco Systems,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Nexus 1000V for Hyper-V</dc:title>
  <dc:subject>Cisco Nexus 1000V for Hyper-V</dc:subject>
  <dc:creator>amalla@cisco.com</dc:creator>
  <cp:lastModifiedBy>Shows</cp:lastModifiedBy>
  <cp:revision>944</cp:revision>
  <dcterms:created xsi:type="dcterms:W3CDTF">2009-04-21T00:49:25Z</dcterms:created>
  <dcterms:modified xsi:type="dcterms:W3CDTF">2013-06-27T09:14:57Z</dcterms:modified>
  <cp:category>RDP</cp:category>
</cp:coreProperties>
</file>