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082" r:id="rId4"/>
    <p:sldMasterId id="2147484191" r:id="rId5"/>
  </p:sldMasterIdLst>
  <p:notesMasterIdLst>
    <p:notesMasterId r:id="rId17"/>
  </p:notesMasterIdLst>
  <p:handoutMasterIdLst>
    <p:handoutMasterId r:id="rId18"/>
  </p:handoutMasterIdLst>
  <p:sldIdLst>
    <p:sldId id="1135" r:id="rId6"/>
    <p:sldId id="1151" r:id="rId7"/>
    <p:sldId id="1152" r:id="rId8"/>
    <p:sldId id="1153" r:id="rId9"/>
    <p:sldId id="1154" r:id="rId10"/>
    <p:sldId id="1155" r:id="rId11"/>
    <p:sldId id="1156" r:id="rId12"/>
    <p:sldId id="1150" r:id="rId13"/>
    <p:sldId id="1158" r:id="rId14"/>
    <p:sldId id="1159" r:id="rId15"/>
    <p:sldId id="1076" r:id="rId16"/>
  </p:sldIdLst>
  <p:sldSz cx="12436475" cy="6994525"/>
  <p:notesSz cx="6858000" cy="9144000"/>
  <p:defaultTextStyle>
    <a:defPPr>
      <a:defRPr lang="en-US"/>
    </a:defPPr>
    <a:lvl1pPr marL="0" algn="l" defTabSz="932742" rtl="0" eaLnBrk="1" latinLnBrk="0" hangingPunct="1">
      <a:defRPr sz="1800" kern="1200">
        <a:solidFill>
          <a:schemeClr val="tx1"/>
        </a:solidFill>
        <a:latin typeface="+mn-lt"/>
        <a:ea typeface="+mn-ea"/>
        <a:cs typeface="+mn-cs"/>
      </a:defRPr>
    </a:lvl1pPr>
    <a:lvl2pPr marL="466371" algn="l" defTabSz="932742" rtl="0" eaLnBrk="1" latinLnBrk="0" hangingPunct="1">
      <a:defRPr sz="1800" kern="1200">
        <a:solidFill>
          <a:schemeClr val="tx1"/>
        </a:solidFill>
        <a:latin typeface="+mn-lt"/>
        <a:ea typeface="+mn-ea"/>
        <a:cs typeface="+mn-cs"/>
      </a:defRPr>
    </a:lvl2pPr>
    <a:lvl3pPr marL="932742" algn="l" defTabSz="932742" rtl="0" eaLnBrk="1" latinLnBrk="0" hangingPunct="1">
      <a:defRPr sz="1800" kern="1200">
        <a:solidFill>
          <a:schemeClr val="tx1"/>
        </a:solidFill>
        <a:latin typeface="+mn-lt"/>
        <a:ea typeface="+mn-ea"/>
        <a:cs typeface="+mn-cs"/>
      </a:defRPr>
    </a:lvl3pPr>
    <a:lvl4pPr marL="1399113" algn="l" defTabSz="932742" rtl="0" eaLnBrk="1" latinLnBrk="0" hangingPunct="1">
      <a:defRPr sz="1800" kern="1200">
        <a:solidFill>
          <a:schemeClr val="tx1"/>
        </a:solidFill>
        <a:latin typeface="+mn-lt"/>
        <a:ea typeface="+mn-ea"/>
        <a:cs typeface="+mn-cs"/>
      </a:defRPr>
    </a:lvl4pPr>
    <a:lvl5pPr marL="1865484" algn="l" defTabSz="932742" rtl="0" eaLnBrk="1" latinLnBrk="0" hangingPunct="1">
      <a:defRPr sz="1800" kern="1200">
        <a:solidFill>
          <a:schemeClr val="tx1"/>
        </a:solidFill>
        <a:latin typeface="+mn-lt"/>
        <a:ea typeface="+mn-ea"/>
        <a:cs typeface="+mn-cs"/>
      </a:defRPr>
    </a:lvl5pPr>
    <a:lvl6pPr marL="2331856" algn="l" defTabSz="932742" rtl="0" eaLnBrk="1" latinLnBrk="0" hangingPunct="1">
      <a:defRPr sz="1800" kern="1200">
        <a:solidFill>
          <a:schemeClr val="tx1"/>
        </a:solidFill>
        <a:latin typeface="+mn-lt"/>
        <a:ea typeface="+mn-ea"/>
        <a:cs typeface="+mn-cs"/>
      </a:defRPr>
    </a:lvl6pPr>
    <a:lvl7pPr marL="2798226" algn="l" defTabSz="932742" rtl="0" eaLnBrk="1" latinLnBrk="0" hangingPunct="1">
      <a:defRPr sz="1800" kern="1200">
        <a:solidFill>
          <a:schemeClr val="tx1"/>
        </a:solidFill>
        <a:latin typeface="+mn-lt"/>
        <a:ea typeface="+mn-ea"/>
        <a:cs typeface="+mn-cs"/>
      </a:defRPr>
    </a:lvl7pPr>
    <a:lvl8pPr marL="3264597" algn="l" defTabSz="932742" rtl="0" eaLnBrk="1" latinLnBrk="0" hangingPunct="1">
      <a:defRPr sz="1800" kern="1200">
        <a:solidFill>
          <a:schemeClr val="tx1"/>
        </a:solidFill>
        <a:latin typeface="+mn-lt"/>
        <a:ea typeface="+mn-ea"/>
        <a:cs typeface="+mn-cs"/>
      </a:defRPr>
    </a:lvl8pPr>
    <a:lvl9pPr marL="3730969" algn="l" defTabSz="932742"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203">
          <p15:clr>
            <a:srgbClr val="A4A3A4"/>
          </p15:clr>
        </p15:guide>
        <p15:guide id="2" pos="3917">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aku Uchikawa" initials="SU" lastIdx="11" clrIdx="0"/>
  <p:cmAuthor id="1" name="Mary Feil-Jacobs" initials="MFJ" lastIdx="43"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7FBA00"/>
    <a:srgbClr val="007233"/>
    <a:srgbClr val="0072C6"/>
    <a:srgbClr val="B4009E"/>
    <a:srgbClr val="B0B186"/>
    <a:srgbClr val="FF66FF"/>
    <a:srgbClr val="000000"/>
    <a:srgbClr val="33CCCC"/>
    <a:srgbClr val="CC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25" autoAdjust="0"/>
    <p:restoredTop sz="96305" autoAdjust="0"/>
  </p:normalViewPr>
  <p:slideViewPr>
    <p:cSldViewPr snapToGrid="0">
      <p:cViewPr varScale="1">
        <p:scale>
          <a:sx n="57" d="100"/>
          <a:sy n="57" d="100"/>
        </p:scale>
        <p:origin x="90" y="306"/>
      </p:cViewPr>
      <p:guideLst>
        <p:guide orient="horz" pos="2203"/>
        <p:guide pos="3917"/>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2822"/>
    </p:cViewPr>
  </p:sorterViewPr>
  <p:notesViewPr>
    <p:cSldViewPr snapToGrid="0" showGuides="1">
      <p:cViewPr>
        <p:scale>
          <a:sx n="41" d="100"/>
          <a:sy n="41" d="100"/>
        </p:scale>
        <p:origin x="-3792" y="-84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Header Placeholder 5"/>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en-US" dirty="0" smtClean="0">
                <a:gradFill>
                  <a:gsLst>
                    <a:gs pos="1250">
                      <a:schemeClr val="tx1"/>
                    </a:gs>
                    <a:gs pos="100000">
                      <a:schemeClr val="tx1"/>
                    </a:gs>
                  </a:gsLst>
                  <a:lin ang="5400000" scaled="0"/>
                </a:gradFill>
                <a:latin typeface="Segoe UI" pitchFamily="34" charset="0"/>
              </a:rPr>
              <a:t>TechEd 2013</a:t>
            </a:r>
            <a:endParaRPr lang="en-US" dirty="0">
              <a:gradFill>
                <a:gsLst>
                  <a:gs pos="1250">
                    <a:schemeClr val="tx1"/>
                  </a:gs>
                  <a:gs pos="100000">
                    <a:schemeClr val="tx1"/>
                  </a:gs>
                </a:gsLst>
                <a:lin ang="5400000" scaled="0"/>
              </a:gradFill>
              <a:latin typeface="Segoe UI" pitchFamily="34" charset="0"/>
            </a:endParaRPr>
          </a:p>
        </p:txBody>
      </p:sp>
      <p:sp>
        <p:nvSpPr>
          <p:cNvPr id="7" name="Date Placeholder 6"/>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B6A60E7-2D53-4E43-BBED-95418411E14A}" type="datetime8">
              <a:rPr lang="en-US" smtClean="0">
                <a:latin typeface="Segoe UI" pitchFamily="34" charset="0"/>
              </a:rPr>
              <a:t>6/23/2013 2:28 PM</a:t>
            </a:fld>
            <a:endParaRPr lang="en-US" dirty="0">
              <a:latin typeface="Segoe UI" pitchFamily="34" charset="0"/>
            </a:endParaRPr>
          </a:p>
        </p:txBody>
      </p:sp>
      <p:sp>
        <p:nvSpPr>
          <p:cNvPr id="8" name="Footer Placeholder 7"/>
          <p:cNvSpPr>
            <a:spLocks noGrp="1"/>
          </p:cNvSpPr>
          <p:nvPr>
            <p:ph type="ftr" sz="quarter" idx="2"/>
          </p:nvPr>
        </p:nvSpPr>
        <p:spPr>
          <a:xfrm>
            <a:off x="0" y="8685213"/>
            <a:ext cx="5795010" cy="332434"/>
          </a:xfrm>
          <a:prstGeom prst="rect">
            <a:avLst/>
          </a:prstGeom>
        </p:spPr>
        <p:txBody>
          <a:bodyPr vert="horz" lIns="91440" tIns="45720" rIns="91440" bIns="45720" rtlCol="0" anchor="b"/>
          <a:lstStyle>
            <a:lvl1pPr algn="l">
              <a:defRPr sz="1200"/>
            </a:lvl1pPr>
          </a:lstStyle>
          <a:p>
            <a:pPr marL="398463" defTabSz="914099" eaLnBrk="0" hangingPunct="0"/>
            <a:r>
              <a:rPr lang="en-US" sz="400" smtClean="0">
                <a:gradFill>
                  <a:gsLst>
                    <a:gs pos="0">
                      <a:schemeClr val="tx1"/>
                    </a:gs>
                    <a:gs pos="100000">
                      <a:schemeClr val="tx1"/>
                    </a:gs>
                  </a:gsLst>
                  <a:lin ang="5400000" scaled="0"/>
                </a:gradFill>
                <a:latin typeface="Segoe UI" pitchFamily="34" charset="0"/>
                <a:ea typeface="Segoe UI" pitchFamily="34" charset="0"/>
                <a:cs typeface="Segoe UI" pitchFamily="34" charset="0"/>
              </a:rPr>
              <a:t>© 2013 Microsoft Corporation. All rights reserved. Microsoft, Windows,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sz="400" dirty="0">
              <a:gradFill>
                <a:gsLst>
                  <a:gs pos="0">
                    <a:schemeClr val="tx1"/>
                  </a:gs>
                  <a:gs pos="100000">
                    <a:schemeClr val="tx1"/>
                  </a:gs>
                </a:gsLst>
                <a:lin ang="5400000" scaled="0"/>
              </a:gradFill>
              <a:latin typeface="Segoe UI" pitchFamily="34" charset="0"/>
              <a:ea typeface="Segoe UI" pitchFamily="34" charset="0"/>
              <a:cs typeface="Segoe UI" pitchFamily="34" charset="0"/>
            </a:endParaRPr>
          </a:p>
        </p:txBody>
      </p:sp>
      <p:sp>
        <p:nvSpPr>
          <p:cNvPr id="9" name="Slide Number Placeholder 8"/>
          <p:cNvSpPr>
            <a:spLocks noGrp="1"/>
          </p:cNvSpPr>
          <p:nvPr>
            <p:ph type="sldNum" sz="quarter" idx="3"/>
          </p:nvPr>
        </p:nvSpPr>
        <p:spPr>
          <a:xfrm>
            <a:off x="5783579" y="8685213"/>
            <a:ext cx="1072833" cy="457200"/>
          </a:xfrm>
          <a:prstGeom prst="rect">
            <a:avLst/>
          </a:prstGeom>
        </p:spPr>
        <p:txBody>
          <a:bodyPr vert="horz" lIns="91440" tIns="45720" rIns="91440" bIns="45720" rtlCol="0" anchor="b"/>
          <a:lstStyle>
            <a:lvl1pPr algn="r">
              <a:defRPr sz="1200"/>
            </a:lvl1pPr>
          </a:lstStyle>
          <a:p>
            <a:fld id="{0EC9E9D6-92A0-482B-A603-C9BA7FFB8190}" type="slidenum">
              <a:rPr lang="en-US" smtClean="0">
                <a:latin typeface="Segoe UI" pitchFamily="34" charset="0"/>
              </a:rPr>
              <a:t>‹#›</a:t>
            </a:fld>
            <a:endParaRPr lang="en-US" dirty="0">
              <a:latin typeface="Segoe UI" pitchFamily="34" charset="0"/>
            </a:endParaRPr>
          </a:p>
        </p:txBody>
      </p:sp>
    </p:spTree>
    <p:extLst>
      <p:ext uri="{BB962C8B-B14F-4D97-AF65-F5344CB8AC3E}">
        <p14:creationId xmlns:p14="http://schemas.microsoft.com/office/powerpoint/2010/main" val="3904595630"/>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Header Placeholder 7"/>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gradFill>
                  <a:gsLst>
                    <a:gs pos="1250">
                      <a:schemeClr val="tx1"/>
                    </a:gs>
                    <a:gs pos="100000">
                      <a:schemeClr val="tx1"/>
                    </a:gs>
                  </a:gsLst>
                  <a:lin ang="5400000" scaled="0"/>
                </a:gradFill>
                <a:latin typeface="Segoe UI" pitchFamily="34" charset="0"/>
              </a:defRPr>
            </a:lvl1pPr>
          </a:lstStyle>
          <a:p>
            <a:r>
              <a:rPr lang="en-US" dirty="0" smtClean="0"/>
              <a:t>TechEd 2013</a:t>
            </a:r>
            <a:endParaRPr lang="en-US" dirty="0"/>
          </a:p>
        </p:txBody>
      </p:sp>
      <p:sp>
        <p:nvSpPr>
          <p:cNvPr id="9" name="Slide Image Placeholder 8"/>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10" name="Footer Placeholder 9"/>
          <p:cNvSpPr>
            <a:spLocks noGrp="1"/>
          </p:cNvSpPr>
          <p:nvPr>
            <p:ph type="ftr" sz="quarter" idx="4"/>
          </p:nvPr>
        </p:nvSpPr>
        <p:spPr>
          <a:xfrm>
            <a:off x="0" y="8686800"/>
            <a:ext cx="5920740" cy="355964"/>
          </a:xfrm>
          <a:prstGeom prst="rect">
            <a:avLst/>
          </a:prstGeom>
        </p:spPr>
        <p:txBody>
          <a:bodyPr vert="horz" lIns="91440" tIns="45720" rIns="91440" bIns="45720" rtlCol="0" anchor="b"/>
          <a:lstStyle>
            <a:lvl1pPr marL="571500" indent="0" algn="l">
              <a:defRPr sz="1200"/>
            </a:lvl1pPr>
          </a:lstStyle>
          <a:p>
            <a:pPr defTabSz="914099" eaLnBrk="0" hangingPunct="0"/>
            <a:r>
              <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2013 Microsoft Corporation. All rights reserved. Microsoft, Windows,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p>
        </p:txBody>
      </p:sp>
      <p:sp>
        <p:nvSpPr>
          <p:cNvPr id="11" name="Date Placeholder 10"/>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Segoe UI" pitchFamily="34" charset="0"/>
              </a:defRPr>
            </a:lvl1pPr>
          </a:lstStyle>
          <a:p>
            <a:fld id="{2DFDA5C7-BBAE-481E-8BF7-731156A2E2C1}" type="datetime8">
              <a:rPr lang="en-US" smtClean="0"/>
              <a:t>6/23/2013 2:26 PM</a:t>
            </a:fld>
            <a:endParaRPr lang="en-US" dirty="0"/>
          </a:p>
        </p:txBody>
      </p:sp>
      <p:sp>
        <p:nvSpPr>
          <p:cNvPr id="12" name="Notes Placeholder 11"/>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Slide Number Placeholder 12"/>
          <p:cNvSpPr>
            <a:spLocks noGrp="1"/>
          </p:cNvSpPr>
          <p:nvPr>
            <p:ph type="sldNum" sz="quarter" idx="5"/>
          </p:nvPr>
        </p:nvSpPr>
        <p:spPr>
          <a:xfrm>
            <a:off x="5909309" y="8685213"/>
            <a:ext cx="947103" cy="457200"/>
          </a:xfrm>
          <a:prstGeom prst="rect">
            <a:avLst/>
          </a:prstGeom>
        </p:spPr>
        <p:txBody>
          <a:bodyPr vert="horz" lIns="91440" tIns="45720" rIns="91440" bIns="45720" rtlCol="0" anchor="b"/>
          <a:lstStyle>
            <a:lvl1pPr algn="r">
              <a:defRPr sz="1200">
                <a:latin typeface="Segoe UI" pitchFamily="34" charset="0"/>
              </a:defRPr>
            </a:lvl1pPr>
          </a:lstStyle>
          <a:p>
            <a:fld id="{B4008EB6-D09E-4580-8CD6-DDB14511944F}" type="slidenum">
              <a:rPr lang="en-US" smtClean="0"/>
              <a:pPr/>
              <a:t>‹#›</a:t>
            </a:fld>
            <a:endParaRPr lang="en-US" dirty="0"/>
          </a:p>
        </p:txBody>
      </p:sp>
    </p:spTree>
    <p:extLst>
      <p:ext uri="{BB962C8B-B14F-4D97-AF65-F5344CB8AC3E}">
        <p14:creationId xmlns:p14="http://schemas.microsoft.com/office/powerpoint/2010/main" val="2624648265"/>
      </p:ext>
    </p:extLst>
  </p:cSld>
  <p:clrMap bg1="lt1" tx1="dk1" bg2="lt2" tx2="dk2" accent1="accent1" accent2="accent2" accent3="accent3" accent4="accent4" accent5="accent5" accent6="accent6" hlink="hlink" folHlink="folHlink"/>
  <p:hf/>
  <p:notesStyle>
    <a:lvl1pPr marL="0" algn="l" defTabSz="932742" rtl="0" eaLnBrk="1" latinLnBrk="0" hangingPunct="1">
      <a:lnSpc>
        <a:spcPct val="90000"/>
      </a:lnSpc>
      <a:spcAft>
        <a:spcPts val="340"/>
      </a:spcAft>
      <a:defRPr sz="900" kern="1200">
        <a:solidFill>
          <a:schemeClr val="tx1"/>
        </a:solidFill>
        <a:latin typeface="Segoe UI Light" pitchFamily="34" charset="0"/>
        <a:ea typeface="+mn-ea"/>
        <a:cs typeface="+mn-cs"/>
      </a:defRPr>
    </a:lvl1pPr>
    <a:lvl2pPr marL="217262" indent="-107956" algn="l" defTabSz="932742" rtl="0" eaLnBrk="1" latinLnBrk="0" hangingPunct="1">
      <a:lnSpc>
        <a:spcPct val="90000"/>
      </a:lnSpc>
      <a:spcAft>
        <a:spcPts val="340"/>
      </a:spcAft>
      <a:buFont typeface="Arial" pitchFamily="34" charset="0"/>
      <a:buChar char="•"/>
      <a:defRPr sz="900" kern="1200">
        <a:solidFill>
          <a:schemeClr val="tx1"/>
        </a:solidFill>
        <a:latin typeface="Segoe UI Light" pitchFamily="34" charset="0"/>
        <a:ea typeface="+mn-ea"/>
        <a:cs typeface="+mn-cs"/>
      </a:defRPr>
    </a:lvl2pPr>
    <a:lvl3pPr marL="334664" indent="-117403" algn="l" defTabSz="932742" rtl="0" eaLnBrk="1" latinLnBrk="0" hangingPunct="1">
      <a:lnSpc>
        <a:spcPct val="90000"/>
      </a:lnSpc>
      <a:spcAft>
        <a:spcPts val="340"/>
      </a:spcAft>
      <a:buFont typeface="Arial" pitchFamily="34" charset="0"/>
      <a:buChar char="•"/>
      <a:defRPr sz="900" kern="1200">
        <a:solidFill>
          <a:schemeClr val="tx1"/>
        </a:solidFill>
        <a:latin typeface="Segoe UI Light" pitchFamily="34" charset="0"/>
        <a:ea typeface="+mn-ea"/>
        <a:cs typeface="+mn-cs"/>
      </a:defRPr>
    </a:lvl3pPr>
    <a:lvl4pPr marL="492551" indent="-149789" algn="l" defTabSz="932742" rtl="0" eaLnBrk="1" latinLnBrk="0" hangingPunct="1">
      <a:lnSpc>
        <a:spcPct val="90000"/>
      </a:lnSpc>
      <a:spcAft>
        <a:spcPts val="340"/>
      </a:spcAft>
      <a:buFont typeface="Arial" pitchFamily="34" charset="0"/>
      <a:buChar char="•"/>
      <a:defRPr sz="900" kern="1200">
        <a:solidFill>
          <a:schemeClr val="tx1"/>
        </a:solidFill>
        <a:latin typeface="Segoe UI Light" pitchFamily="34" charset="0"/>
        <a:ea typeface="+mn-ea"/>
        <a:cs typeface="+mn-cs"/>
      </a:defRPr>
    </a:lvl4pPr>
    <a:lvl5pPr marL="627496" indent="-117403" algn="l" defTabSz="932742" rtl="0" eaLnBrk="1" latinLnBrk="0" hangingPunct="1">
      <a:lnSpc>
        <a:spcPct val="90000"/>
      </a:lnSpc>
      <a:spcAft>
        <a:spcPts val="340"/>
      </a:spcAft>
      <a:buFont typeface="Arial" pitchFamily="34" charset="0"/>
      <a:buChar char="•"/>
      <a:defRPr sz="900" kern="1200">
        <a:solidFill>
          <a:schemeClr val="tx1"/>
        </a:solidFill>
        <a:latin typeface="Segoe UI Light" pitchFamily="34" charset="0"/>
        <a:ea typeface="+mn-ea"/>
        <a:cs typeface="+mn-cs"/>
      </a:defRPr>
    </a:lvl5pPr>
    <a:lvl6pPr marL="2331856" algn="l" defTabSz="932742" rtl="0" eaLnBrk="1" latinLnBrk="0" hangingPunct="1">
      <a:defRPr sz="1200" kern="1200">
        <a:solidFill>
          <a:schemeClr val="tx1"/>
        </a:solidFill>
        <a:latin typeface="+mn-lt"/>
        <a:ea typeface="+mn-ea"/>
        <a:cs typeface="+mn-cs"/>
      </a:defRPr>
    </a:lvl6pPr>
    <a:lvl7pPr marL="2798226" algn="l" defTabSz="932742" rtl="0" eaLnBrk="1" latinLnBrk="0" hangingPunct="1">
      <a:defRPr sz="1200" kern="1200">
        <a:solidFill>
          <a:schemeClr val="tx1"/>
        </a:solidFill>
        <a:latin typeface="+mn-lt"/>
        <a:ea typeface="+mn-ea"/>
        <a:cs typeface="+mn-cs"/>
      </a:defRPr>
    </a:lvl7pPr>
    <a:lvl8pPr marL="3264597" algn="l" defTabSz="932742" rtl="0" eaLnBrk="1" latinLnBrk="0" hangingPunct="1">
      <a:defRPr sz="1200" kern="1200">
        <a:solidFill>
          <a:schemeClr val="tx1"/>
        </a:solidFill>
        <a:latin typeface="+mn-lt"/>
        <a:ea typeface="+mn-ea"/>
        <a:cs typeface="+mn-cs"/>
      </a:defRPr>
    </a:lvl8pPr>
    <a:lvl9pPr marL="3730969" algn="l" defTabSz="932742"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6" name="Slide Number Placeholder 5"/>
          <p:cNvSpPr>
            <a:spLocks noGrp="1"/>
          </p:cNvSpPr>
          <p:nvPr>
            <p:ph type="sldNum" sz="quarter" idx="12"/>
          </p:nvPr>
        </p:nvSpPr>
        <p:spPr/>
        <p:txBody>
          <a:bodyPr/>
          <a:lstStyle/>
          <a:p>
            <a:fld id="{B4008EB6-D09E-4580-8CD6-DDB14511944F}" type="slidenum">
              <a:rPr lang="en-US" smtClean="0"/>
              <a:pPr/>
              <a:t>1</a:t>
            </a:fld>
            <a:endParaRPr lang="en-US" dirty="0"/>
          </a:p>
        </p:txBody>
      </p:sp>
      <p:sp>
        <p:nvSpPr>
          <p:cNvPr id="10" name="Date Placeholder 9"/>
          <p:cNvSpPr>
            <a:spLocks noGrp="1"/>
          </p:cNvSpPr>
          <p:nvPr>
            <p:ph type="dt" idx="13"/>
          </p:nvPr>
        </p:nvSpPr>
        <p:spPr/>
        <p:txBody>
          <a:bodyPr/>
          <a:lstStyle/>
          <a:p>
            <a:fld id="{B24D84E8-06E3-489F-9C67-A33EE59B08EB}" type="datetime8">
              <a:rPr lang="en-US" smtClean="0"/>
              <a:t>6/23/2013 2:26 PM</a:t>
            </a:fld>
            <a:endParaRPr lang="en-US" dirty="0"/>
          </a:p>
        </p:txBody>
      </p:sp>
      <p:sp>
        <p:nvSpPr>
          <p:cNvPr id="11" name="Footer Placeholder 10"/>
          <p:cNvSpPr>
            <a:spLocks noGrp="1"/>
          </p:cNvSpPr>
          <p:nvPr>
            <p:ph type="ftr" sz="quarter" idx="14"/>
          </p:nvPr>
        </p:nvSpPr>
        <p:spPr/>
        <p:txBody>
          <a:bodyPr/>
          <a:lstStyle/>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2013 Microsoft Corporation. All rights reserved. Microsoft, Windows,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12" name="Header Placeholder 11"/>
          <p:cNvSpPr>
            <a:spLocks noGrp="1"/>
          </p:cNvSpPr>
          <p:nvPr>
            <p:ph type="hdr" sz="quarter" idx="15"/>
          </p:nvPr>
        </p:nvSpPr>
        <p:spPr/>
        <p:txBody>
          <a:bodyPr/>
          <a:lstStyle/>
          <a:p>
            <a:r>
              <a:rPr lang="en-US" dirty="0" err="1" smtClean="0"/>
              <a:t>TechEd</a:t>
            </a:r>
            <a:r>
              <a:rPr lang="en-US" dirty="0" smtClean="0"/>
              <a:t> 2013</a:t>
            </a:r>
            <a:endParaRPr lang="en-US" dirty="0"/>
          </a:p>
        </p:txBody>
      </p:sp>
    </p:spTree>
    <p:extLst>
      <p:ext uri="{BB962C8B-B14F-4D97-AF65-F5344CB8AC3E}">
        <p14:creationId xmlns:p14="http://schemas.microsoft.com/office/powerpoint/2010/main" val="31273441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6" name="Slide Number Placeholder 5"/>
          <p:cNvSpPr>
            <a:spLocks noGrp="1"/>
          </p:cNvSpPr>
          <p:nvPr>
            <p:ph type="sldNum" sz="quarter" idx="12"/>
          </p:nvPr>
        </p:nvSpPr>
        <p:spPr/>
        <p:txBody>
          <a:bodyPr/>
          <a:lstStyle/>
          <a:p>
            <a:fld id="{B4008EB6-D09E-4580-8CD6-DDB14511944F}" type="slidenum">
              <a:rPr lang="en-US" smtClean="0"/>
              <a:pPr/>
              <a:t>2</a:t>
            </a:fld>
            <a:endParaRPr lang="en-US" dirty="0"/>
          </a:p>
        </p:txBody>
      </p:sp>
      <p:sp>
        <p:nvSpPr>
          <p:cNvPr id="10" name="Date Placeholder 9"/>
          <p:cNvSpPr>
            <a:spLocks noGrp="1"/>
          </p:cNvSpPr>
          <p:nvPr>
            <p:ph type="dt" idx="13"/>
          </p:nvPr>
        </p:nvSpPr>
        <p:spPr/>
        <p:txBody>
          <a:bodyPr/>
          <a:lstStyle/>
          <a:p>
            <a:fld id="{677FBE4F-EDB0-402F-A0AC-9374915CF447}" type="datetime8">
              <a:rPr lang="en-US" smtClean="0"/>
              <a:t>6/23/2013 2:26 PM</a:t>
            </a:fld>
            <a:endParaRPr lang="en-US" dirty="0"/>
          </a:p>
        </p:txBody>
      </p:sp>
      <p:sp>
        <p:nvSpPr>
          <p:cNvPr id="11" name="Footer Placeholder 10"/>
          <p:cNvSpPr>
            <a:spLocks noGrp="1"/>
          </p:cNvSpPr>
          <p:nvPr>
            <p:ph type="ftr" sz="quarter" idx="14"/>
          </p:nvPr>
        </p:nvSpPr>
        <p:spPr/>
        <p:txBody>
          <a:bodyPr/>
          <a:lstStyle/>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2013 Microsoft Corporation. All rights reserved. Microsoft, Windows,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12" name="Header Placeholder 11"/>
          <p:cNvSpPr>
            <a:spLocks noGrp="1"/>
          </p:cNvSpPr>
          <p:nvPr>
            <p:ph type="hdr" sz="quarter" idx="15"/>
          </p:nvPr>
        </p:nvSpPr>
        <p:spPr/>
        <p:txBody>
          <a:bodyPr/>
          <a:lstStyle/>
          <a:p>
            <a:endParaRPr lang="en-US" dirty="0"/>
          </a:p>
        </p:txBody>
      </p:sp>
    </p:spTree>
    <p:extLst>
      <p:ext uri="{BB962C8B-B14F-4D97-AF65-F5344CB8AC3E}">
        <p14:creationId xmlns:p14="http://schemas.microsoft.com/office/powerpoint/2010/main" val="15078816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a:prstGeom prst="rect">
            <a:avLst/>
          </a:prstGeom>
        </p:spPr>
      </p:sp>
      <p:sp>
        <p:nvSpPr>
          <p:cNvPr id="3" name="Notes Placeholder 2"/>
          <p:cNvSpPr>
            <a:spLocks noGrp="1"/>
          </p:cNvSpPr>
          <p:nvPr>
            <p:ph type="body" idx="1"/>
          </p:nvPr>
        </p:nvSpPr>
        <p:spPr>
          <a:xfrm>
            <a:off x="685800" y="4343400"/>
            <a:ext cx="5486400" cy="4114800"/>
          </a:xfrm>
          <a:prstGeom prst="rect">
            <a:avLst/>
          </a:prstGeom>
        </p:spPr>
        <p:txBody>
          <a:bodyPr>
            <a:normAutofit/>
          </a:bodyPr>
          <a:lstStyle/>
          <a:p>
            <a:endParaRPr lang="en-US"/>
          </a:p>
        </p:txBody>
      </p:sp>
      <p:sp>
        <p:nvSpPr>
          <p:cNvPr id="4" name="Header Placeholder 3"/>
          <p:cNvSpPr>
            <a:spLocks noGrp="1"/>
          </p:cNvSpPr>
          <p:nvPr>
            <p:ph type="hdr" sz="quarter" idx="10"/>
          </p:nvPr>
        </p:nvSpPr>
        <p:spPr>
          <a:xfrm>
            <a:off x="0" y="0"/>
            <a:ext cx="2971800" cy="457200"/>
          </a:xfrm>
          <a:prstGeom prst="rect">
            <a:avLst/>
          </a:prstGeom>
        </p:spPr>
        <p:txBody>
          <a:bodyPr/>
          <a:lstStyle/>
          <a:p>
            <a:endParaRPr lang="en-US" dirty="0"/>
          </a:p>
        </p:txBody>
      </p:sp>
      <p:sp>
        <p:nvSpPr>
          <p:cNvPr id="5" name="Date Placeholder 4"/>
          <p:cNvSpPr>
            <a:spLocks noGrp="1"/>
          </p:cNvSpPr>
          <p:nvPr>
            <p:ph type="dt" idx="11"/>
          </p:nvPr>
        </p:nvSpPr>
        <p:spPr>
          <a:xfrm>
            <a:off x="3884613" y="0"/>
            <a:ext cx="2971800" cy="457200"/>
          </a:xfrm>
          <a:prstGeom prst="rect">
            <a:avLst/>
          </a:prstGeom>
        </p:spPr>
        <p:txBody>
          <a:bodyPr/>
          <a:lstStyle/>
          <a:p>
            <a:fld id="{81331B57-0BE5-4F82-AA58-76F53EFF3ADA}" type="datetime8">
              <a:rPr lang="en-US" smtClean="0"/>
              <a:pPr/>
              <a:t>6/23/2013 2:26 PM</a:t>
            </a:fld>
            <a:endParaRPr lang="en-US"/>
          </a:p>
        </p:txBody>
      </p:sp>
      <p:sp>
        <p:nvSpPr>
          <p:cNvPr id="6" name="Footer Placeholder 5"/>
          <p:cNvSpPr>
            <a:spLocks noGrp="1"/>
          </p:cNvSpPr>
          <p:nvPr>
            <p:ph type="ftr" sz="quarter" idx="12"/>
          </p:nvPr>
        </p:nvSpPr>
        <p:spPr>
          <a:xfrm>
            <a:off x="0" y="8685213"/>
            <a:ext cx="6172200" cy="457200"/>
          </a:xfrm>
          <a:prstGeom prst="rect">
            <a:avLst/>
          </a:prstGeom>
        </p:spPr>
        <p:txBody>
          <a:bodyPr/>
          <a:lstStyle/>
          <a:p>
            <a:r>
              <a:rPr lang="en-US" dirty="0" smtClean="0">
                <a:solidFill>
                  <a:srgbClr val="000000"/>
                </a:solidFill>
                <a:latin typeface="Segoe UI" pitchFamily="34" charset="0"/>
              </a:rPr>
              <a:t>© 2007 Microsoft Corporation. All rights reserved. Microsoft, Windows, Windows Vista and other product names are or may be registered trademarks and/or trademarks in the U.S. and/or other countries.</a:t>
            </a:r>
          </a:p>
          <a:p>
            <a:r>
              <a:rPr lang="en-US" dirty="0" smtClean="0">
                <a:solidFill>
                  <a:srgbClr val="000000"/>
                </a:solidFill>
                <a:latin typeface="Segoe UI"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dirty="0" smtClean="0">
                <a:solidFill>
                  <a:srgbClr val="000000"/>
                </a:solidFill>
                <a:latin typeface="Segoe UI" pitchFamily="34" charset="0"/>
              </a:rPr>
            </a:br>
            <a:r>
              <a:rPr lang="en-US" dirty="0" smtClean="0">
                <a:solidFill>
                  <a:srgbClr val="000000"/>
                </a:solidFill>
                <a:latin typeface="Segoe UI" pitchFamily="34" charset="0"/>
              </a:rPr>
              <a:t>MICROSOFT MAKES NO WARRANTIES, EXPRESS, IMPLIED OR STATUTORY, AS TO THE INFORMATION IN THIS PRESENTATION.</a:t>
            </a:r>
          </a:p>
          <a:p>
            <a:endParaRPr lang="en-US" dirty="0">
              <a:latin typeface="Segoe UI" pitchFamily="34" charset="0"/>
            </a:endParaRPr>
          </a:p>
        </p:txBody>
      </p:sp>
      <p:sp>
        <p:nvSpPr>
          <p:cNvPr id="7" name="Slide Number Placeholder 6"/>
          <p:cNvSpPr>
            <a:spLocks noGrp="1"/>
          </p:cNvSpPr>
          <p:nvPr>
            <p:ph type="sldNum" sz="quarter" idx="13"/>
          </p:nvPr>
        </p:nvSpPr>
        <p:spPr>
          <a:xfrm>
            <a:off x="6172199" y="8685213"/>
            <a:ext cx="684213" cy="457200"/>
          </a:xfrm>
          <a:prstGeom prst="rect">
            <a:avLst/>
          </a:prstGeom>
        </p:spPr>
        <p:txBody>
          <a:bodyPr/>
          <a:lstStyle/>
          <a:p>
            <a:fld id="{EC87E0CF-87F6-4B58-B8B8-DCAB2DAAF3CA}" type="slidenum">
              <a:rPr lang="en-US" smtClean="0"/>
              <a:pPr/>
              <a:t>3</a:t>
            </a:fld>
            <a:endParaRPr lang="en-US" dirty="0"/>
          </a:p>
        </p:txBody>
      </p:sp>
    </p:spTree>
    <p:extLst>
      <p:ext uri="{BB962C8B-B14F-4D97-AF65-F5344CB8AC3E}">
        <p14:creationId xmlns:p14="http://schemas.microsoft.com/office/powerpoint/2010/main" val="25329279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a:prstGeom prst="rect">
            <a:avLst/>
          </a:prstGeom>
        </p:spPr>
      </p:sp>
      <p:sp>
        <p:nvSpPr>
          <p:cNvPr id="3" name="Notes Placeholder 2"/>
          <p:cNvSpPr>
            <a:spLocks noGrp="1"/>
          </p:cNvSpPr>
          <p:nvPr>
            <p:ph type="body" idx="1"/>
          </p:nvPr>
        </p:nvSpPr>
        <p:spPr>
          <a:xfrm>
            <a:off x="685800" y="4343400"/>
            <a:ext cx="5486400" cy="4114800"/>
          </a:xfrm>
          <a:prstGeom prst="rect">
            <a:avLst/>
          </a:prstGeom>
        </p:spPr>
        <p:txBody>
          <a:bodyPr>
            <a:normAutofit/>
          </a:bodyPr>
          <a:lstStyle/>
          <a:p>
            <a:endParaRPr lang="en-US"/>
          </a:p>
        </p:txBody>
      </p:sp>
      <p:sp>
        <p:nvSpPr>
          <p:cNvPr id="7" name="Slide Number Placeholder 6"/>
          <p:cNvSpPr>
            <a:spLocks noGrp="1"/>
          </p:cNvSpPr>
          <p:nvPr>
            <p:ph type="sldNum" sz="quarter" idx="13"/>
          </p:nvPr>
        </p:nvSpPr>
        <p:spPr>
          <a:xfrm>
            <a:off x="6172199" y="8685213"/>
            <a:ext cx="684213" cy="457200"/>
          </a:xfrm>
          <a:prstGeom prst="rect">
            <a:avLst/>
          </a:prstGeom>
        </p:spPr>
        <p:txBody>
          <a:bodyPr/>
          <a:lstStyle/>
          <a:p>
            <a:fld id="{EC87E0CF-87F6-4B58-B8B8-DCAB2DAAF3CA}" type="slidenum">
              <a:rPr lang="en-US" smtClean="0">
                <a:solidFill>
                  <a:prstClr val="black"/>
                </a:solidFill>
              </a:rPr>
              <a:pPr/>
              <a:t>7</a:t>
            </a:fld>
            <a:endParaRPr lang="en-US" dirty="0">
              <a:solidFill>
                <a:prstClr val="black"/>
              </a:solidFill>
            </a:endParaRPr>
          </a:p>
        </p:txBody>
      </p:sp>
      <p:sp>
        <p:nvSpPr>
          <p:cNvPr id="12" name="Date Placeholder 11"/>
          <p:cNvSpPr>
            <a:spLocks noGrp="1"/>
          </p:cNvSpPr>
          <p:nvPr>
            <p:ph type="dt" idx="14"/>
          </p:nvPr>
        </p:nvSpPr>
        <p:spPr/>
        <p:txBody>
          <a:bodyPr/>
          <a:lstStyle/>
          <a:p>
            <a:fld id="{64DAA8B1-71E0-4ED8-9A80-C398012240B1}" type="datetime8">
              <a:rPr lang="en-US" smtClean="0">
                <a:solidFill>
                  <a:prstClr val="black"/>
                </a:solidFill>
              </a:rPr>
              <a:pPr/>
              <a:t>6/23/2013 2:26 PM</a:t>
            </a:fld>
            <a:endParaRPr lang="en-US" dirty="0">
              <a:solidFill>
                <a:prstClr val="black"/>
              </a:solidFill>
            </a:endParaRPr>
          </a:p>
        </p:txBody>
      </p:sp>
      <p:sp>
        <p:nvSpPr>
          <p:cNvPr id="13" name="Footer Placeholder 12"/>
          <p:cNvSpPr>
            <a:spLocks noGrp="1"/>
          </p:cNvSpPr>
          <p:nvPr>
            <p:ph type="ftr" sz="quarter" idx="15"/>
          </p:nvPr>
        </p:nvSpPr>
        <p:spPr/>
        <p:txBody>
          <a:bodyPr/>
          <a:lstStyle/>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2013 Microsoft Corporation. All rights reserved. Microsoft, Windows,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14" name="Header Placeholder 13"/>
          <p:cNvSpPr>
            <a:spLocks noGrp="1"/>
          </p:cNvSpPr>
          <p:nvPr>
            <p:ph type="hdr" sz="quarter" idx="16"/>
          </p:nvPr>
        </p:nvSpPr>
        <p:spPr/>
        <p:txBody>
          <a:bodyPr/>
          <a:lstStyle/>
          <a:p>
            <a:endParaRPr lang="en-US" dirty="0">
              <a:gradFill>
                <a:gsLst>
                  <a:gs pos="1250">
                    <a:prstClr val="black"/>
                  </a:gs>
                  <a:gs pos="100000">
                    <a:prstClr val="black"/>
                  </a:gs>
                </a:gsLst>
                <a:lin ang="5400000" scaled="0"/>
              </a:gradFill>
            </a:endParaRPr>
          </a:p>
        </p:txBody>
      </p:sp>
    </p:spTree>
    <p:extLst>
      <p:ext uri="{BB962C8B-B14F-4D97-AF65-F5344CB8AC3E}">
        <p14:creationId xmlns:p14="http://schemas.microsoft.com/office/powerpoint/2010/main" val="40460216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Footer Placeholder 4"/>
          <p:cNvSpPr>
            <a:spLocks noGrp="1"/>
          </p:cNvSpPr>
          <p:nvPr>
            <p:ph type="ftr" sz="quarter" idx="11"/>
          </p:nvPr>
        </p:nvSpPr>
        <p:spPr/>
        <p:txBody>
          <a:bodyPr/>
          <a:lstStyle/>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2013 Microsoft Corporation. All rights reserved. Microsoft, Windows,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6" name="Date Placeholder 5"/>
          <p:cNvSpPr>
            <a:spLocks noGrp="1"/>
          </p:cNvSpPr>
          <p:nvPr>
            <p:ph type="dt" idx="12"/>
          </p:nvPr>
        </p:nvSpPr>
        <p:spPr/>
        <p:txBody>
          <a:bodyPr/>
          <a:lstStyle/>
          <a:p>
            <a:fld id="{2DFDA5C7-BBAE-481E-8BF7-731156A2E2C1}" type="datetime8">
              <a:rPr lang="en-US" smtClean="0"/>
              <a:t>6/23/2013 2:28 PM</a:t>
            </a:fld>
            <a:endParaRPr lang="en-US" dirty="0"/>
          </a:p>
        </p:txBody>
      </p:sp>
      <p:sp>
        <p:nvSpPr>
          <p:cNvPr id="7" name="Slide Number Placeholder 6"/>
          <p:cNvSpPr>
            <a:spLocks noGrp="1"/>
          </p:cNvSpPr>
          <p:nvPr>
            <p:ph type="sldNum" sz="quarter" idx="13"/>
          </p:nvPr>
        </p:nvSpPr>
        <p:spPr/>
        <p:txBody>
          <a:bodyPr/>
          <a:lstStyle/>
          <a:p>
            <a:fld id="{B4008EB6-D09E-4580-8CD6-DDB14511944F}" type="slidenum">
              <a:rPr lang="en-US" smtClean="0"/>
              <a:pPr/>
              <a:t>8</a:t>
            </a:fld>
            <a:endParaRPr lang="en-US" dirty="0"/>
          </a:p>
        </p:txBody>
      </p:sp>
    </p:spTree>
    <p:extLst>
      <p:ext uri="{BB962C8B-B14F-4D97-AF65-F5344CB8AC3E}">
        <p14:creationId xmlns:p14="http://schemas.microsoft.com/office/powerpoint/2010/main" val="6866657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B263312-38AA-4E1E-B2B5-0F8F122B24FE}" type="slidenum">
              <a:rPr lang="en-US" smtClean="0"/>
              <a:pPr/>
              <a:t>9</a:t>
            </a:fld>
            <a:endParaRPr lang="en-US" dirty="0"/>
          </a:p>
        </p:txBody>
      </p:sp>
    </p:spTree>
    <p:extLst>
      <p:ext uri="{BB962C8B-B14F-4D97-AF65-F5344CB8AC3E}">
        <p14:creationId xmlns:p14="http://schemas.microsoft.com/office/powerpoint/2010/main" val="150362869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endParaRPr lang="en-US" dirty="0">
              <a:gradFill>
                <a:gsLst>
                  <a:gs pos="1250">
                    <a:prstClr val="black"/>
                  </a:gs>
                  <a:gs pos="100000">
                    <a:prstClr val="black"/>
                  </a:gs>
                </a:gsLst>
                <a:lin ang="5400000" scaled="0"/>
              </a:gradFill>
            </a:endParaRPr>
          </a:p>
        </p:txBody>
      </p:sp>
      <p:sp>
        <p:nvSpPr>
          <p:cNvPr id="5" name="Footer Placeholder 4"/>
          <p:cNvSpPr>
            <a:spLocks noGrp="1"/>
          </p:cNvSpPr>
          <p:nvPr>
            <p:ph type="ftr" sz="quarter" idx="11"/>
          </p:nvPr>
        </p:nvSpPr>
        <p:spPr/>
        <p:txBody>
          <a:bodyPr/>
          <a:lstStyle/>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2013 Microsoft Corporation. All rights reserved. Microsoft, Windows,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6" name="Date Placeholder 5"/>
          <p:cNvSpPr>
            <a:spLocks noGrp="1"/>
          </p:cNvSpPr>
          <p:nvPr>
            <p:ph type="dt" idx="12"/>
          </p:nvPr>
        </p:nvSpPr>
        <p:spPr/>
        <p:txBody>
          <a:bodyPr/>
          <a:lstStyle/>
          <a:p>
            <a:fld id="{2DFDA5C7-BBAE-481E-8BF7-731156A2E2C1}" type="datetime8">
              <a:rPr lang="en-US" smtClean="0">
                <a:solidFill>
                  <a:prstClr val="black"/>
                </a:solidFill>
              </a:rPr>
              <a:pPr/>
              <a:t>6/23/2013 2:28 PM</a:t>
            </a:fld>
            <a:endParaRPr lang="en-US" dirty="0">
              <a:solidFill>
                <a:prstClr val="black"/>
              </a:solidFill>
            </a:endParaRPr>
          </a:p>
        </p:txBody>
      </p:sp>
      <p:sp>
        <p:nvSpPr>
          <p:cNvPr id="7" name="Slide Number Placeholder 6"/>
          <p:cNvSpPr>
            <a:spLocks noGrp="1"/>
          </p:cNvSpPr>
          <p:nvPr>
            <p:ph type="sldNum" sz="quarter" idx="13"/>
          </p:nvPr>
        </p:nvSpPr>
        <p:spPr/>
        <p:txBody>
          <a:bodyPr/>
          <a:lstStyle/>
          <a:p>
            <a:fld id="{B4008EB6-D09E-4580-8CD6-DDB14511944F}" type="slidenum">
              <a:rPr lang="en-US" smtClean="0">
                <a:solidFill>
                  <a:prstClr val="black"/>
                </a:solidFill>
              </a:rPr>
              <a:pPr/>
              <a:t>10</a:t>
            </a:fld>
            <a:endParaRPr lang="en-US" dirty="0">
              <a:solidFill>
                <a:prstClr val="black"/>
              </a:solidFill>
            </a:endParaRPr>
          </a:p>
        </p:txBody>
      </p:sp>
    </p:spTree>
    <p:extLst>
      <p:ext uri="{BB962C8B-B14F-4D97-AF65-F5344CB8AC3E}">
        <p14:creationId xmlns:p14="http://schemas.microsoft.com/office/powerpoint/2010/main" val="30158960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solidFill>
                  <a:prstClr val="black"/>
                </a:solidFill>
              </a:rPr>
              <a:pPr/>
              <a:t>11</a:t>
            </a:fld>
            <a:endParaRPr lang="en-US" dirty="0">
              <a:solidFill>
                <a:prstClr val="black"/>
              </a:solidFill>
            </a:endParaRPr>
          </a:p>
        </p:txBody>
      </p:sp>
      <p:sp>
        <p:nvSpPr>
          <p:cNvPr id="11" name="Date Placeholder 10"/>
          <p:cNvSpPr>
            <a:spLocks noGrp="1"/>
          </p:cNvSpPr>
          <p:nvPr>
            <p:ph type="dt" idx="14"/>
          </p:nvPr>
        </p:nvSpPr>
        <p:spPr/>
        <p:txBody>
          <a:bodyPr/>
          <a:lstStyle/>
          <a:p>
            <a:fld id="{88A14CBB-3B41-4EA9-BAC8-6B73863190D9}" type="datetime8">
              <a:rPr lang="en-US" smtClean="0"/>
              <a:t>6/23/2013 2:28 PM</a:t>
            </a:fld>
            <a:endParaRPr lang="en-US" dirty="0"/>
          </a:p>
        </p:txBody>
      </p:sp>
      <p:sp>
        <p:nvSpPr>
          <p:cNvPr id="12" name="Footer Placeholder 11"/>
          <p:cNvSpPr>
            <a:spLocks noGrp="1"/>
          </p:cNvSpPr>
          <p:nvPr>
            <p:ph type="ftr" sz="quarter" idx="15"/>
          </p:nvPr>
        </p:nvSpPr>
        <p:spPr/>
        <p:txBody>
          <a:bodyPr/>
          <a:lstStyle/>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2013 Microsoft Corporation. All rights reserved. Microsoft, Windows,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13" name="Header Placeholder 12"/>
          <p:cNvSpPr>
            <a:spLocks noGrp="1"/>
          </p:cNvSpPr>
          <p:nvPr>
            <p:ph type="hdr" sz="quarter" idx="16"/>
          </p:nvPr>
        </p:nvSpPr>
        <p:spPr/>
        <p:txBody>
          <a:bodyPr/>
          <a:lstStyle/>
          <a:p>
            <a:endParaRPr lang="en-US" dirty="0"/>
          </a:p>
        </p:txBody>
      </p:sp>
    </p:spTree>
    <p:extLst>
      <p:ext uri="{BB962C8B-B14F-4D97-AF65-F5344CB8AC3E}">
        <p14:creationId xmlns:p14="http://schemas.microsoft.com/office/powerpoint/2010/main" val="51266122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Walkin">
    <p:bg bwMode="ltGray">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bwMode="invGray">
          <a:xfrm>
            <a:off x="10333037" y="482564"/>
            <a:ext cx="1646237" cy="351905"/>
          </a:xfrm>
          <a:prstGeom prst="rect">
            <a:avLst/>
          </a:prstGeom>
        </p:spPr>
      </p:pic>
    </p:spTree>
    <p:extLst>
      <p:ext uri="{BB962C8B-B14F-4D97-AF65-F5344CB8AC3E}">
        <p14:creationId xmlns:p14="http://schemas.microsoft.com/office/powerpoint/2010/main" val="3432282617"/>
      </p:ext>
    </p:extLst>
  </p:cSld>
  <p:clrMapOvr>
    <a:masterClrMapping/>
  </p:clrMapOvr>
  <p:transition>
    <p:fade/>
  </p:transition>
  <p:timing>
    <p:tnLst>
      <p:par>
        <p:cTn id="1" dur="indefinite" restart="never" nodeType="tmRoot"/>
      </p:par>
    </p:tnLst>
  </p:timing>
  <p:extLst mod="1">
    <p:ext uri="{DCECCB84-F9BA-43D5-87BE-67443E8EF086}">
      <p15:sldGuideLst xmlns:p15="http://schemas.microsoft.com/office/powerpoint/2012/main">
        <p15:guide id="1" pos="288" userDrawn="1">
          <p15:clr>
            <a:srgbClr val="C35EA4"/>
          </p15:clr>
        </p15:guide>
        <p15:guide id="2" pos="7546" userDrawn="1">
          <p15:clr>
            <a:srgbClr val="C35EA4"/>
          </p15:clr>
        </p15:guide>
        <p15:guide id="3" orient="horz" pos="302" userDrawn="1">
          <p15:clr>
            <a:srgbClr val="C35EA4"/>
          </p15:clr>
        </p15:guide>
        <p15:guide id="4" orient="horz" pos="4104" userDrawn="1">
          <p15:clr>
            <a:srgbClr val="C35EA4"/>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Section Title Accent Color 3">
    <p:bg>
      <p:bgPr>
        <a:solidFill>
          <a:schemeClr val="accent3"/>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74638" y="2125662"/>
            <a:ext cx="11887200" cy="1831975"/>
          </a:xfrm>
          <a:noFill/>
        </p:spPr>
        <p:txBody>
          <a:bodyPr tIns="91440" bIns="91440" anchor="t" anchorCtr="0"/>
          <a:lstStyle>
            <a:lvl1pPr>
              <a:defRPr sz="8800" spc="-100" baseline="0">
                <a:gradFill>
                  <a:gsLst>
                    <a:gs pos="100000">
                      <a:schemeClr val="tx1"/>
                    </a:gs>
                    <a:gs pos="0">
                      <a:schemeClr val="tx1"/>
                    </a:gs>
                  </a:gsLst>
                  <a:lin ang="5400000" scaled="0"/>
                </a:gradFill>
              </a:defRPr>
            </a:lvl1pPr>
          </a:lstStyle>
          <a:p>
            <a:r>
              <a:rPr lang="en-US" dirty="0" smtClean="0"/>
              <a:t>Section title</a:t>
            </a:r>
            <a:endParaRPr lang="en-US" dirty="0"/>
          </a:p>
        </p:txBody>
      </p:sp>
    </p:spTree>
    <p:extLst>
      <p:ext uri="{BB962C8B-B14F-4D97-AF65-F5344CB8AC3E}">
        <p14:creationId xmlns:p14="http://schemas.microsoft.com/office/powerpoint/2010/main" val="2472271686"/>
      </p:ext>
    </p:extLst>
  </p:cSld>
  <p:clrMapOvr>
    <a:masterClrMapping/>
  </p:clrMapOvr>
  <p:transition>
    <p:fad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amp; Non-bullete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274638" y="1212850"/>
            <a:ext cx="11887200" cy="2092881"/>
          </a:xfrm>
        </p:spPr>
        <p:txBody>
          <a:bodyPr/>
          <a:lstStyle>
            <a:lvl1pPr marL="0" indent="0">
              <a:buNone/>
              <a:defRPr>
                <a:gradFill>
                  <a:gsLst>
                    <a:gs pos="1250">
                      <a:schemeClr val="tx1"/>
                    </a:gs>
                    <a:gs pos="99000">
                      <a:schemeClr val="tx1"/>
                    </a:gs>
                  </a:gsLst>
                  <a:lin ang="5400000" scaled="0"/>
                </a:gradFill>
              </a:defRPr>
            </a:lvl1pPr>
            <a:lvl2pPr marL="0" indent="0">
              <a:buFontTx/>
              <a:buNone/>
              <a:defRPr sz="2000"/>
            </a:lvl2pPr>
            <a:lvl3pPr marL="228600" indent="0">
              <a:buNone/>
              <a:defRPr sz="2000"/>
            </a:lvl3pPr>
            <a:lvl4pPr marL="457200" indent="0">
              <a:buNone/>
              <a:defRPr sz="1800"/>
            </a:lvl4pPr>
            <a:lvl5pPr marL="685800" indent="0">
              <a:buNone/>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843985228"/>
      </p:ext>
    </p:extLst>
  </p:cSld>
  <p:clrMapOvr>
    <a:masterClrMapping/>
  </p:clrMapOvr>
  <p:transition>
    <p:fade/>
  </p:transition>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a:p>
        </p:txBody>
      </p:sp>
      <p:sp>
        <p:nvSpPr>
          <p:cNvPr id="7" name="Content Placeholder 6"/>
          <p:cNvSpPr>
            <a:spLocks noGrp="1"/>
          </p:cNvSpPr>
          <p:nvPr>
            <p:ph sz="quarter" idx="10"/>
          </p:nvPr>
        </p:nvSpPr>
        <p:spPr>
          <a:xfrm>
            <a:off x="274638" y="1214438"/>
            <a:ext cx="11887200" cy="54832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553196831"/>
      </p:ext>
    </p:extLst>
  </p:cSld>
  <p:clrMapOvr>
    <a:masterClrMapping/>
  </p:clrMapOvr>
  <p:transition>
    <p:fade/>
  </p:transition>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wo Column Non-bullete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4" name="Text Placeholder 3"/>
          <p:cNvSpPr>
            <a:spLocks noGrp="1"/>
          </p:cNvSpPr>
          <p:nvPr>
            <p:ph type="body" sz="quarter" idx="10"/>
          </p:nvPr>
        </p:nvSpPr>
        <p:spPr>
          <a:xfrm>
            <a:off x="274639" y="1212849"/>
            <a:ext cx="5486399" cy="2536079"/>
          </a:xfrm>
        </p:spPr>
        <p:txBody>
          <a:bodyPr wrap="square">
            <a:spAutoFit/>
          </a:bodyPr>
          <a:lstStyle>
            <a:lvl1pPr marL="0" indent="0">
              <a:spcBef>
                <a:spcPts val="1224"/>
              </a:spcBef>
              <a:buClr>
                <a:schemeClr val="tx1"/>
              </a:buClr>
              <a:buFont typeface="Wingdings" pitchFamily="2" charset="2"/>
              <a:buNone/>
              <a:defRPr sz="3600"/>
            </a:lvl1pPr>
            <a:lvl2pPr marL="0" indent="0">
              <a:buNone/>
              <a:defRPr sz="2000"/>
            </a:lvl2pPr>
            <a:lvl3pPr marL="231775" indent="0">
              <a:buNone/>
              <a:tabLst/>
              <a:defRPr sz="2000"/>
            </a:lvl3pPr>
            <a:lvl4pPr marL="460375" indent="0">
              <a:buNone/>
              <a:defRPr sz="1800"/>
            </a:lvl4pPr>
            <a:lvl5pPr marL="685800" indent="0">
              <a:buNone/>
              <a:tabLst/>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3"/>
          <p:cNvSpPr>
            <a:spLocks noGrp="1"/>
          </p:cNvSpPr>
          <p:nvPr>
            <p:ph type="body" sz="quarter" idx="11"/>
          </p:nvPr>
        </p:nvSpPr>
        <p:spPr>
          <a:xfrm>
            <a:off x="6675439" y="1212849"/>
            <a:ext cx="5486399" cy="2468368"/>
          </a:xfrm>
        </p:spPr>
        <p:txBody>
          <a:bodyPr wrap="square">
            <a:spAutoFit/>
          </a:bodyPr>
          <a:lstStyle>
            <a:lvl1pPr marL="0" indent="0">
              <a:spcBef>
                <a:spcPts val="1224"/>
              </a:spcBef>
              <a:buClr>
                <a:schemeClr val="tx1"/>
              </a:buClr>
              <a:buFont typeface="Wingdings" pitchFamily="2" charset="2"/>
              <a:buNone/>
              <a:defRPr sz="3600"/>
            </a:lvl1pPr>
            <a:lvl2pPr marL="0" indent="0">
              <a:buNone/>
              <a:defRPr sz="2000"/>
            </a:lvl2pPr>
            <a:lvl3pPr marL="231775" indent="0">
              <a:buNone/>
              <a:tabLst/>
              <a:defRPr sz="2000"/>
            </a:lvl3pPr>
            <a:lvl4pPr marL="460375" indent="0">
              <a:buNone/>
              <a:defRPr sz="1800"/>
            </a:lvl4pPr>
            <a:lvl5pPr marL="685800" indent="0">
              <a:buNone/>
              <a:tabLst/>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1918839873"/>
      </p:ext>
    </p:extLst>
  </p:cSld>
  <p:clrMapOvr>
    <a:masterClrMapping/>
  </p:clrMapOvr>
  <p:transition>
    <p:fade/>
  </p:transition>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wo Column Bullet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4" name="Text Placeholder 3"/>
          <p:cNvSpPr>
            <a:spLocks noGrp="1"/>
          </p:cNvSpPr>
          <p:nvPr>
            <p:ph type="body" sz="quarter" idx="10"/>
          </p:nvPr>
        </p:nvSpPr>
        <p:spPr>
          <a:xfrm>
            <a:off x="274639" y="1212849"/>
            <a:ext cx="5486399" cy="2536079"/>
          </a:xfrm>
        </p:spPr>
        <p:txBody>
          <a:bodyPr wrap="square">
            <a:spAutoFit/>
          </a:bodyPr>
          <a:lstStyle>
            <a:lvl1pPr marL="287338" indent="-287338">
              <a:spcBef>
                <a:spcPts val="1224"/>
              </a:spcBef>
              <a:buClr>
                <a:schemeClr val="tx1"/>
              </a:buClr>
              <a:buFont typeface="Arial" pitchFamily="34" charset="0"/>
              <a:buChar char="•"/>
              <a:defRPr sz="3600"/>
            </a:lvl1pPr>
            <a:lvl2pPr marL="531166" indent="-233195">
              <a:defRPr sz="2000"/>
            </a:lvl2pPr>
            <a:lvl3pPr marL="699585" indent="-168419">
              <a:tabLst/>
              <a:defRPr sz="2000"/>
            </a:lvl3pPr>
            <a:lvl4pPr marL="880958" indent="-181374">
              <a:defRPr sz="1800"/>
            </a:lvl4pPr>
            <a:lvl5pPr marL="1049377" indent="-168419">
              <a:tabLst/>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3"/>
          <p:cNvSpPr>
            <a:spLocks noGrp="1"/>
          </p:cNvSpPr>
          <p:nvPr>
            <p:ph type="body" sz="quarter" idx="11"/>
          </p:nvPr>
        </p:nvSpPr>
        <p:spPr>
          <a:xfrm>
            <a:off x="6675439" y="1212849"/>
            <a:ext cx="5486399" cy="2536079"/>
          </a:xfrm>
        </p:spPr>
        <p:txBody>
          <a:bodyPr wrap="square">
            <a:spAutoFit/>
          </a:bodyPr>
          <a:lstStyle>
            <a:lvl1pPr marL="287338" indent="-287338">
              <a:spcBef>
                <a:spcPts val="1224"/>
              </a:spcBef>
              <a:buClr>
                <a:schemeClr val="tx1"/>
              </a:buClr>
              <a:buFont typeface="Arial" pitchFamily="34" charset="0"/>
              <a:buChar char="•"/>
              <a:defRPr sz="3600"/>
            </a:lvl1pPr>
            <a:lvl2pPr marL="531166" indent="-233195">
              <a:defRPr sz="2000"/>
            </a:lvl2pPr>
            <a:lvl3pPr marL="699585" indent="-168419">
              <a:tabLst/>
              <a:defRPr sz="2000"/>
            </a:lvl3pPr>
            <a:lvl4pPr marL="880958" indent="-181374">
              <a:defRPr sz="1800"/>
            </a:lvl4pPr>
            <a:lvl5pPr marL="1049377" indent="-168419">
              <a:tabLst/>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429362577"/>
      </p:ext>
    </p:extLst>
  </p:cSld>
  <p:clrMapOvr>
    <a:masterClrMapping/>
  </p:clrMapOvr>
  <p:transition>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wo Column Bullet text 1st level colo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4" name="Text Placeholder 3"/>
          <p:cNvSpPr>
            <a:spLocks noGrp="1"/>
          </p:cNvSpPr>
          <p:nvPr>
            <p:ph type="body" sz="quarter" idx="10"/>
          </p:nvPr>
        </p:nvSpPr>
        <p:spPr>
          <a:xfrm>
            <a:off x="274639" y="1212849"/>
            <a:ext cx="5486399" cy="2671501"/>
          </a:xfrm>
        </p:spPr>
        <p:txBody>
          <a:bodyPr wrap="square">
            <a:spAutoFit/>
          </a:bodyPr>
          <a:lstStyle>
            <a:lvl1pPr marL="287338" indent="-287338">
              <a:spcBef>
                <a:spcPts val="1224"/>
              </a:spcBef>
              <a:buClr>
                <a:schemeClr val="tx2"/>
              </a:buClr>
              <a:buFont typeface="Arial" pitchFamily="34" charset="0"/>
              <a:buChar char="•"/>
              <a:defRPr sz="3600">
                <a:gradFill>
                  <a:gsLst>
                    <a:gs pos="1250">
                      <a:schemeClr val="tx2"/>
                    </a:gs>
                    <a:gs pos="99000">
                      <a:schemeClr val="tx2"/>
                    </a:gs>
                  </a:gsLst>
                  <a:lin ang="5400000" scaled="0"/>
                </a:gradFill>
              </a:defRPr>
            </a:lvl1pPr>
            <a:lvl2pPr marL="531166" indent="-233195">
              <a:defRPr sz="2400"/>
            </a:lvl2pPr>
            <a:lvl3pPr marL="699585" indent="-168419">
              <a:tabLst/>
              <a:defRPr sz="2400"/>
            </a:lvl3pPr>
            <a:lvl4pPr marL="880958" indent="-181374">
              <a:defRPr/>
            </a:lvl4pPr>
            <a:lvl5pPr marL="1049377" indent="-168419">
              <a:tabLs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3"/>
          <p:cNvSpPr>
            <a:spLocks noGrp="1"/>
          </p:cNvSpPr>
          <p:nvPr>
            <p:ph type="body" sz="quarter" idx="11"/>
          </p:nvPr>
        </p:nvSpPr>
        <p:spPr>
          <a:xfrm>
            <a:off x="6675439" y="1212849"/>
            <a:ext cx="5486399" cy="2671501"/>
          </a:xfrm>
        </p:spPr>
        <p:txBody>
          <a:bodyPr wrap="square">
            <a:spAutoFit/>
          </a:bodyPr>
          <a:lstStyle>
            <a:lvl1pPr marL="287338" indent="-287338">
              <a:spcBef>
                <a:spcPts val="1224"/>
              </a:spcBef>
              <a:buClr>
                <a:schemeClr val="tx2"/>
              </a:buClr>
              <a:buFont typeface="Arial" pitchFamily="34" charset="0"/>
              <a:buChar char="•"/>
              <a:defRPr sz="3600">
                <a:gradFill>
                  <a:gsLst>
                    <a:gs pos="1250">
                      <a:schemeClr val="tx2"/>
                    </a:gs>
                    <a:gs pos="99000">
                      <a:schemeClr val="tx2"/>
                    </a:gs>
                  </a:gsLst>
                  <a:lin ang="5400000" scaled="0"/>
                </a:gradFill>
              </a:defRPr>
            </a:lvl1pPr>
            <a:lvl2pPr marL="531166" indent="-233195">
              <a:defRPr sz="2400"/>
            </a:lvl2pPr>
            <a:lvl3pPr marL="699585" indent="-168419">
              <a:tabLst/>
              <a:defRPr sz="2400"/>
            </a:lvl3pPr>
            <a:lvl4pPr marL="880958" indent="-181374">
              <a:defRPr/>
            </a:lvl4pPr>
            <a:lvl5pPr marL="1049377" indent="-168419">
              <a:tabLs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1198371309"/>
      </p:ext>
    </p:extLst>
  </p:cSld>
  <p:clrMapOvr>
    <a:masterClrMapping/>
  </p:clrMapOvr>
  <p:transition>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311135705"/>
      </p:ext>
    </p:extLst>
  </p:cSld>
  <p:clrMapOvr>
    <a:masterClrMapping/>
  </p:clrMapOvr>
  <p:transition>
    <p:fade/>
  </p:transition>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189526804"/>
      </p:ext>
    </p:extLst>
  </p:cSld>
  <p:clrMapOvr>
    <a:masterClrMapping/>
  </p:clrMapOvr>
  <p:transition>
    <p:fade/>
  </p:transition>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Blank Accent Color 1">
    <p:bg>
      <p:bgPr>
        <a:solidFill>
          <a:schemeClr val="accent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878450787"/>
      </p:ext>
    </p:extLst>
  </p:cSld>
  <p:clrMapOvr>
    <a:masterClrMapping/>
  </p:clrMapOvr>
  <p:transition>
    <p:fade/>
  </p:transition>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Blank Accent Color 2">
    <p:bg>
      <p:bgPr>
        <a:solidFill>
          <a:schemeClr val="accent2"/>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859344578"/>
      </p:ext>
    </p:extLst>
  </p:cSld>
  <p:clrMapOvr>
    <a:masterClrMapping/>
  </p:clrMapOvr>
  <p:transition>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North America ">
    <p:spTree>
      <p:nvGrpSpPr>
        <p:cNvPr id="1" name=""/>
        <p:cNvGrpSpPr/>
        <p:nvPr/>
      </p:nvGrpSpPr>
      <p:grpSpPr>
        <a:xfrm>
          <a:off x="0" y="0"/>
          <a:ext cx="0" cy="0"/>
          <a:chOff x="0" y="0"/>
          <a:chExt cx="0" cy="0"/>
        </a:xfrm>
      </p:grpSpPr>
      <p:sp>
        <p:nvSpPr>
          <p:cNvPr id="100" name="Rectangle 99"/>
          <p:cNvSpPr/>
          <p:nvPr userDrawn="1"/>
        </p:nvSpPr>
        <p:spPr bwMode="auto">
          <a:xfrm>
            <a:off x="274638" y="3943350"/>
            <a:ext cx="9144000" cy="1828800"/>
          </a:xfrm>
          <a:prstGeom prst="rect">
            <a:avLst/>
          </a:prstGeom>
          <a:solidFill>
            <a:schemeClr val="tx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smtClean="0">
              <a:gradFill>
                <a:gsLst>
                  <a:gs pos="0">
                    <a:srgbClr val="FFFFFF"/>
                  </a:gs>
                  <a:gs pos="100000">
                    <a:srgbClr val="FFFFFF"/>
                  </a:gs>
                </a:gsLst>
                <a:lin ang="5400000" scaled="0"/>
              </a:gradFill>
              <a:ea typeface="Segoe UI" pitchFamily="34" charset="0"/>
              <a:cs typeface="Segoe UI" pitchFamily="34" charset="0"/>
            </a:endParaRPr>
          </a:p>
        </p:txBody>
      </p:sp>
      <p:sp>
        <p:nvSpPr>
          <p:cNvPr id="4" name="Rectangle 3"/>
          <p:cNvSpPr/>
          <p:nvPr userDrawn="1"/>
        </p:nvSpPr>
        <p:spPr bwMode="auto">
          <a:xfrm>
            <a:off x="6345382" y="3943350"/>
            <a:ext cx="3073256" cy="1828800"/>
          </a:xfrm>
          <a:prstGeom prst="rect">
            <a:avLst/>
          </a:prstGeom>
          <a:solidFill>
            <a:schemeClr val="accent5"/>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smtClean="0">
              <a:gradFill>
                <a:gsLst>
                  <a:gs pos="0">
                    <a:srgbClr val="FFFFFF"/>
                  </a:gs>
                  <a:gs pos="100000">
                    <a:srgbClr val="FFFFFF"/>
                  </a:gs>
                </a:gsLst>
                <a:lin ang="5400000" scaled="0"/>
              </a:gradFill>
              <a:ea typeface="Segoe UI" pitchFamily="34" charset="0"/>
              <a:cs typeface="Segoe UI" pitchFamily="34" charset="0"/>
            </a:endParaRPr>
          </a:p>
        </p:txBody>
      </p:sp>
      <p:sp>
        <p:nvSpPr>
          <p:cNvPr id="3" name="Rectangle 2"/>
          <p:cNvSpPr/>
          <p:nvPr userDrawn="1"/>
        </p:nvSpPr>
        <p:spPr bwMode="ltGray">
          <a:xfrm>
            <a:off x="274638" y="2125663"/>
            <a:ext cx="9144000" cy="1828801"/>
          </a:xfrm>
          <a:prstGeom prst="rect">
            <a:avLst/>
          </a:prstGeom>
          <a:solidFill>
            <a:schemeClr val="accent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smtClean="0">
              <a:gradFill>
                <a:gsLst>
                  <a:gs pos="0">
                    <a:srgbClr val="FFFFFF"/>
                  </a:gs>
                  <a:gs pos="100000">
                    <a:srgbClr val="FFFFFF"/>
                  </a:gs>
                </a:gsLst>
                <a:lin ang="5400000" scaled="0"/>
              </a:gradFill>
              <a:ea typeface="Segoe UI" pitchFamily="34" charset="0"/>
              <a:cs typeface="Segoe UI" pitchFamily="34" charset="0"/>
            </a:endParaRPr>
          </a:p>
        </p:txBody>
      </p:sp>
      <p:sp>
        <p:nvSpPr>
          <p:cNvPr id="9" name="Title 1"/>
          <p:cNvSpPr>
            <a:spLocks noGrp="1"/>
          </p:cNvSpPr>
          <p:nvPr>
            <p:ph type="title" hasCustomPrompt="1"/>
          </p:nvPr>
        </p:nvSpPr>
        <p:spPr>
          <a:xfrm>
            <a:off x="274702" y="2125678"/>
            <a:ext cx="9143936" cy="1828786"/>
          </a:xfrm>
          <a:noFill/>
        </p:spPr>
        <p:txBody>
          <a:bodyPr lIns="146304" tIns="91440" rIns="146304" bIns="91440" anchor="t" anchorCtr="0"/>
          <a:lstStyle>
            <a:lvl1pPr>
              <a:defRPr sz="6000" spc="-100" baseline="0">
                <a:gradFill>
                  <a:gsLst>
                    <a:gs pos="5833">
                      <a:srgbClr val="FFFFFF"/>
                    </a:gs>
                    <a:gs pos="18000">
                      <a:srgbClr val="FFFFFF"/>
                    </a:gs>
                  </a:gsLst>
                  <a:lin ang="5400000" scaled="0"/>
                </a:gradFill>
              </a:defRPr>
            </a:lvl1pPr>
          </a:lstStyle>
          <a:p>
            <a:r>
              <a:rPr lang="en-US" dirty="0" smtClean="0"/>
              <a:t>Presentation title</a:t>
            </a:r>
            <a:endParaRPr lang="en-US" dirty="0"/>
          </a:p>
        </p:txBody>
      </p:sp>
      <p:sp>
        <p:nvSpPr>
          <p:cNvPr id="5" name="Text Placeholder 4"/>
          <p:cNvSpPr>
            <a:spLocks noGrp="1"/>
          </p:cNvSpPr>
          <p:nvPr>
            <p:ph type="body" sz="quarter" idx="12" hasCustomPrompt="1"/>
          </p:nvPr>
        </p:nvSpPr>
        <p:spPr>
          <a:xfrm>
            <a:off x="274701" y="3955786"/>
            <a:ext cx="6070681" cy="1828007"/>
          </a:xfrm>
          <a:noFill/>
        </p:spPr>
        <p:txBody>
          <a:bodyPr lIns="182880" tIns="146304" rIns="182880" bIns="146304">
            <a:noAutofit/>
          </a:bodyPr>
          <a:lstStyle>
            <a:lvl1pPr marL="0" indent="0">
              <a:spcBef>
                <a:spcPts val="0"/>
              </a:spcBef>
              <a:buNone/>
              <a:defRPr sz="3600" spc="0" baseline="0">
                <a:gradFill>
                  <a:gsLst>
                    <a:gs pos="0">
                      <a:schemeClr val="bg2"/>
                    </a:gs>
                    <a:gs pos="100000">
                      <a:schemeClr val="bg2"/>
                    </a:gs>
                  </a:gsLst>
                  <a:lin ang="5400000" scaled="0"/>
                </a:gradFill>
                <a:latin typeface="+mj-lt"/>
              </a:defRPr>
            </a:lvl1pPr>
          </a:lstStyle>
          <a:p>
            <a:pPr lvl="0"/>
            <a:r>
              <a:rPr lang="en-US" dirty="0" smtClean="0"/>
              <a:t>Speaker Name</a:t>
            </a:r>
          </a:p>
        </p:txBody>
      </p:sp>
      <p:pic>
        <p:nvPicPr>
          <p:cNvPr id="7" name="Picture 6"/>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458333" y="518288"/>
            <a:ext cx="2620606" cy="915495"/>
          </a:xfrm>
          <a:prstGeom prst="rect">
            <a:avLst/>
          </a:prstGeom>
        </p:spPr>
      </p:pic>
      <p:pic>
        <p:nvPicPr>
          <p:cNvPr id="8" name="Picture 7"/>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bwMode="invGray">
          <a:xfrm>
            <a:off x="458333" y="6208325"/>
            <a:ext cx="1552931" cy="332660"/>
          </a:xfrm>
          <a:prstGeom prst="rect">
            <a:avLst/>
          </a:prstGeom>
        </p:spPr>
      </p:pic>
      <p:sp>
        <p:nvSpPr>
          <p:cNvPr id="10" name="Text Placeholder 7"/>
          <p:cNvSpPr>
            <a:spLocks noGrp="1"/>
          </p:cNvSpPr>
          <p:nvPr>
            <p:ph type="body" sz="quarter" idx="13" hasCustomPrompt="1"/>
          </p:nvPr>
        </p:nvSpPr>
        <p:spPr>
          <a:xfrm>
            <a:off x="6492620" y="434695"/>
            <a:ext cx="5486400" cy="927838"/>
          </a:xfrm>
        </p:spPr>
        <p:txBody>
          <a:bodyPr tIns="0" rIns="0"/>
          <a:lstStyle>
            <a:lvl1pPr marL="0" indent="0" algn="r">
              <a:buNone/>
              <a:defRPr sz="6000"/>
            </a:lvl1pPr>
          </a:lstStyle>
          <a:p>
            <a:pPr lvl="0"/>
            <a:r>
              <a:rPr lang="en-US" dirty="0" smtClean="0"/>
              <a:t>Session code</a:t>
            </a:r>
            <a:endParaRPr lang="en-US" dirty="0"/>
          </a:p>
        </p:txBody>
      </p:sp>
      <p:grpSp>
        <p:nvGrpSpPr>
          <p:cNvPr id="97" name="Group 96"/>
          <p:cNvGrpSpPr/>
          <p:nvPr userDrawn="1"/>
        </p:nvGrpSpPr>
        <p:grpSpPr>
          <a:xfrm>
            <a:off x="6765997" y="4102100"/>
            <a:ext cx="2232026" cy="1533525"/>
            <a:chOff x="15328900" y="1957388"/>
            <a:chExt cx="2232026" cy="1533525"/>
          </a:xfrm>
        </p:grpSpPr>
        <p:sp>
          <p:nvSpPr>
            <p:cNvPr id="12" name="Freeform 5"/>
            <p:cNvSpPr>
              <a:spLocks/>
            </p:cNvSpPr>
            <p:nvPr userDrawn="1"/>
          </p:nvSpPr>
          <p:spPr bwMode="auto">
            <a:xfrm>
              <a:off x="16663988" y="3295650"/>
              <a:ext cx="85725" cy="39688"/>
            </a:xfrm>
            <a:custGeom>
              <a:avLst/>
              <a:gdLst>
                <a:gd name="T0" fmla="*/ 18 w 31"/>
                <a:gd name="T1" fmla="*/ 3 h 14"/>
                <a:gd name="T2" fmla="*/ 15 w 31"/>
                <a:gd name="T3" fmla="*/ 3 h 14"/>
                <a:gd name="T4" fmla="*/ 7 w 31"/>
                <a:gd name="T5" fmla="*/ 1 h 14"/>
                <a:gd name="T6" fmla="*/ 10 w 31"/>
                <a:gd name="T7" fmla="*/ 8 h 14"/>
                <a:gd name="T8" fmla="*/ 0 w 31"/>
                <a:gd name="T9" fmla="*/ 10 h 14"/>
                <a:gd name="T10" fmla="*/ 7 w 31"/>
                <a:gd name="T11" fmla="*/ 12 h 14"/>
                <a:gd name="T12" fmla="*/ 14 w 31"/>
                <a:gd name="T13" fmla="*/ 12 h 14"/>
                <a:gd name="T14" fmla="*/ 14 w 31"/>
                <a:gd name="T15" fmla="*/ 13 h 14"/>
                <a:gd name="T16" fmla="*/ 21 w 31"/>
                <a:gd name="T17" fmla="*/ 10 h 14"/>
                <a:gd name="T18" fmla="*/ 31 w 31"/>
                <a:gd name="T19" fmla="*/ 8 h 14"/>
                <a:gd name="T20" fmla="*/ 18 w 31"/>
                <a:gd name="T21"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1" h="14">
                  <a:moveTo>
                    <a:pt x="18" y="3"/>
                  </a:moveTo>
                  <a:cubicBezTo>
                    <a:pt x="17" y="3"/>
                    <a:pt x="16" y="3"/>
                    <a:pt x="15" y="3"/>
                  </a:cubicBezTo>
                  <a:cubicBezTo>
                    <a:pt x="12" y="2"/>
                    <a:pt x="8" y="0"/>
                    <a:pt x="7" y="1"/>
                  </a:cubicBezTo>
                  <a:cubicBezTo>
                    <a:pt x="5" y="3"/>
                    <a:pt x="10" y="6"/>
                    <a:pt x="10" y="8"/>
                  </a:cubicBezTo>
                  <a:cubicBezTo>
                    <a:pt x="10" y="10"/>
                    <a:pt x="1" y="8"/>
                    <a:pt x="0" y="10"/>
                  </a:cubicBezTo>
                  <a:cubicBezTo>
                    <a:pt x="0" y="11"/>
                    <a:pt x="3" y="13"/>
                    <a:pt x="7" y="12"/>
                  </a:cubicBezTo>
                  <a:cubicBezTo>
                    <a:pt x="10" y="10"/>
                    <a:pt x="12" y="12"/>
                    <a:pt x="14" y="12"/>
                  </a:cubicBezTo>
                  <a:cubicBezTo>
                    <a:pt x="14" y="13"/>
                    <a:pt x="14" y="13"/>
                    <a:pt x="14" y="13"/>
                  </a:cubicBezTo>
                  <a:cubicBezTo>
                    <a:pt x="16" y="14"/>
                    <a:pt x="17" y="12"/>
                    <a:pt x="21" y="10"/>
                  </a:cubicBezTo>
                  <a:cubicBezTo>
                    <a:pt x="25" y="9"/>
                    <a:pt x="31" y="12"/>
                    <a:pt x="31" y="8"/>
                  </a:cubicBezTo>
                  <a:cubicBezTo>
                    <a:pt x="31" y="5"/>
                    <a:pt x="20" y="2"/>
                    <a:pt x="18" y="3"/>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 name="Freeform 6"/>
            <p:cNvSpPr>
              <a:spLocks/>
            </p:cNvSpPr>
            <p:nvPr userDrawn="1"/>
          </p:nvSpPr>
          <p:spPr bwMode="auto">
            <a:xfrm>
              <a:off x="16481425" y="3373438"/>
              <a:ext cx="144463" cy="117475"/>
            </a:xfrm>
            <a:custGeom>
              <a:avLst/>
              <a:gdLst>
                <a:gd name="T0" fmla="*/ 10 w 52"/>
                <a:gd name="T1" fmla="*/ 3 h 42"/>
                <a:gd name="T2" fmla="*/ 5 w 52"/>
                <a:gd name="T3" fmla="*/ 6 h 42"/>
                <a:gd name="T4" fmla="*/ 3 w 52"/>
                <a:gd name="T5" fmla="*/ 9 h 42"/>
                <a:gd name="T6" fmla="*/ 2 w 52"/>
                <a:gd name="T7" fmla="*/ 10 h 42"/>
                <a:gd name="T8" fmla="*/ 0 w 52"/>
                <a:gd name="T9" fmla="*/ 11 h 42"/>
                <a:gd name="T10" fmla="*/ 1 w 52"/>
                <a:gd name="T11" fmla="*/ 13 h 42"/>
                <a:gd name="T12" fmla="*/ 7 w 52"/>
                <a:gd name="T13" fmla="*/ 19 h 42"/>
                <a:gd name="T14" fmla="*/ 9 w 52"/>
                <a:gd name="T15" fmla="*/ 21 h 42"/>
                <a:gd name="T16" fmla="*/ 8 w 52"/>
                <a:gd name="T17" fmla="*/ 23 h 42"/>
                <a:gd name="T18" fmla="*/ 10 w 52"/>
                <a:gd name="T19" fmla="*/ 27 h 42"/>
                <a:gd name="T20" fmla="*/ 13 w 52"/>
                <a:gd name="T21" fmla="*/ 27 h 42"/>
                <a:gd name="T22" fmla="*/ 15 w 52"/>
                <a:gd name="T23" fmla="*/ 29 h 42"/>
                <a:gd name="T24" fmla="*/ 18 w 52"/>
                <a:gd name="T25" fmla="*/ 32 h 42"/>
                <a:gd name="T26" fmla="*/ 21 w 52"/>
                <a:gd name="T27" fmla="*/ 34 h 42"/>
                <a:gd name="T28" fmla="*/ 23 w 52"/>
                <a:gd name="T29" fmla="*/ 34 h 42"/>
                <a:gd name="T30" fmla="*/ 29 w 52"/>
                <a:gd name="T31" fmla="*/ 37 h 42"/>
                <a:gd name="T32" fmla="*/ 33 w 52"/>
                <a:gd name="T33" fmla="*/ 40 h 42"/>
                <a:gd name="T34" fmla="*/ 37 w 52"/>
                <a:gd name="T35" fmla="*/ 39 h 42"/>
                <a:gd name="T36" fmla="*/ 35 w 52"/>
                <a:gd name="T37" fmla="*/ 36 h 42"/>
                <a:gd name="T38" fmla="*/ 38 w 52"/>
                <a:gd name="T39" fmla="*/ 34 h 42"/>
                <a:gd name="T40" fmla="*/ 44 w 52"/>
                <a:gd name="T41" fmla="*/ 32 h 42"/>
                <a:gd name="T42" fmla="*/ 45 w 52"/>
                <a:gd name="T43" fmla="*/ 35 h 42"/>
                <a:gd name="T44" fmla="*/ 48 w 52"/>
                <a:gd name="T45" fmla="*/ 41 h 42"/>
                <a:gd name="T46" fmla="*/ 52 w 52"/>
                <a:gd name="T47" fmla="*/ 37 h 42"/>
                <a:gd name="T48" fmla="*/ 52 w 52"/>
                <a:gd name="T49" fmla="*/ 36 h 42"/>
                <a:gd name="T50" fmla="*/ 49 w 52"/>
                <a:gd name="T51" fmla="*/ 32 h 42"/>
                <a:gd name="T52" fmla="*/ 42 w 52"/>
                <a:gd name="T53" fmla="*/ 28 h 42"/>
                <a:gd name="T54" fmla="*/ 35 w 52"/>
                <a:gd name="T55" fmla="*/ 31 h 42"/>
                <a:gd name="T56" fmla="*/ 27 w 52"/>
                <a:gd name="T57" fmla="*/ 31 h 42"/>
                <a:gd name="T58" fmla="*/ 24 w 52"/>
                <a:gd name="T59" fmla="*/ 28 h 42"/>
                <a:gd name="T60" fmla="*/ 19 w 52"/>
                <a:gd name="T61" fmla="*/ 22 h 42"/>
                <a:gd name="T62" fmla="*/ 18 w 52"/>
                <a:gd name="T63" fmla="*/ 21 h 42"/>
                <a:gd name="T64" fmla="*/ 20 w 52"/>
                <a:gd name="T65" fmla="*/ 14 h 42"/>
                <a:gd name="T66" fmla="*/ 20 w 52"/>
                <a:gd name="T67" fmla="*/ 6 h 42"/>
                <a:gd name="T68" fmla="*/ 21 w 52"/>
                <a:gd name="T69" fmla="*/ 0 h 42"/>
                <a:gd name="T70" fmla="*/ 21 w 52"/>
                <a:gd name="T71" fmla="*/ 0 h 42"/>
                <a:gd name="T72" fmla="*/ 15 w 52"/>
                <a:gd name="T73" fmla="*/ 2 h 42"/>
                <a:gd name="T74" fmla="*/ 10 w 52"/>
                <a:gd name="T75" fmla="*/ 3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52" h="42">
                  <a:moveTo>
                    <a:pt x="10" y="3"/>
                  </a:moveTo>
                  <a:cubicBezTo>
                    <a:pt x="10" y="5"/>
                    <a:pt x="8" y="5"/>
                    <a:pt x="5" y="6"/>
                  </a:cubicBezTo>
                  <a:cubicBezTo>
                    <a:pt x="2" y="6"/>
                    <a:pt x="3" y="8"/>
                    <a:pt x="3" y="9"/>
                  </a:cubicBezTo>
                  <a:cubicBezTo>
                    <a:pt x="3" y="9"/>
                    <a:pt x="2" y="10"/>
                    <a:pt x="2" y="10"/>
                  </a:cubicBezTo>
                  <a:cubicBezTo>
                    <a:pt x="0" y="11"/>
                    <a:pt x="0" y="11"/>
                    <a:pt x="0" y="11"/>
                  </a:cubicBezTo>
                  <a:cubicBezTo>
                    <a:pt x="0" y="11"/>
                    <a:pt x="0" y="12"/>
                    <a:pt x="1" y="13"/>
                  </a:cubicBezTo>
                  <a:cubicBezTo>
                    <a:pt x="2" y="14"/>
                    <a:pt x="5" y="18"/>
                    <a:pt x="7" y="19"/>
                  </a:cubicBezTo>
                  <a:cubicBezTo>
                    <a:pt x="8" y="19"/>
                    <a:pt x="8" y="20"/>
                    <a:pt x="9" y="21"/>
                  </a:cubicBezTo>
                  <a:cubicBezTo>
                    <a:pt x="9" y="22"/>
                    <a:pt x="9" y="22"/>
                    <a:pt x="8" y="23"/>
                  </a:cubicBezTo>
                  <a:cubicBezTo>
                    <a:pt x="7" y="23"/>
                    <a:pt x="7" y="26"/>
                    <a:pt x="10" y="27"/>
                  </a:cubicBezTo>
                  <a:cubicBezTo>
                    <a:pt x="12" y="28"/>
                    <a:pt x="11" y="27"/>
                    <a:pt x="13" y="27"/>
                  </a:cubicBezTo>
                  <a:cubicBezTo>
                    <a:pt x="14" y="27"/>
                    <a:pt x="14" y="29"/>
                    <a:pt x="15" y="29"/>
                  </a:cubicBezTo>
                  <a:cubicBezTo>
                    <a:pt x="16" y="29"/>
                    <a:pt x="19" y="30"/>
                    <a:pt x="18" y="32"/>
                  </a:cubicBezTo>
                  <a:cubicBezTo>
                    <a:pt x="18" y="34"/>
                    <a:pt x="19" y="34"/>
                    <a:pt x="21" y="34"/>
                  </a:cubicBezTo>
                  <a:cubicBezTo>
                    <a:pt x="22" y="34"/>
                    <a:pt x="22" y="34"/>
                    <a:pt x="23" y="34"/>
                  </a:cubicBezTo>
                  <a:cubicBezTo>
                    <a:pt x="25" y="35"/>
                    <a:pt x="28" y="36"/>
                    <a:pt x="29" y="37"/>
                  </a:cubicBezTo>
                  <a:cubicBezTo>
                    <a:pt x="31" y="39"/>
                    <a:pt x="32" y="38"/>
                    <a:pt x="33" y="40"/>
                  </a:cubicBezTo>
                  <a:cubicBezTo>
                    <a:pt x="34" y="42"/>
                    <a:pt x="36" y="40"/>
                    <a:pt x="37" y="39"/>
                  </a:cubicBezTo>
                  <a:cubicBezTo>
                    <a:pt x="37" y="38"/>
                    <a:pt x="36" y="37"/>
                    <a:pt x="35" y="36"/>
                  </a:cubicBezTo>
                  <a:cubicBezTo>
                    <a:pt x="35" y="35"/>
                    <a:pt x="38" y="35"/>
                    <a:pt x="38" y="34"/>
                  </a:cubicBezTo>
                  <a:cubicBezTo>
                    <a:pt x="39" y="32"/>
                    <a:pt x="42" y="31"/>
                    <a:pt x="44" y="32"/>
                  </a:cubicBezTo>
                  <a:cubicBezTo>
                    <a:pt x="45" y="32"/>
                    <a:pt x="47" y="34"/>
                    <a:pt x="45" y="35"/>
                  </a:cubicBezTo>
                  <a:cubicBezTo>
                    <a:pt x="44" y="37"/>
                    <a:pt x="46" y="39"/>
                    <a:pt x="48" y="41"/>
                  </a:cubicBezTo>
                  <a:cubicBezTo>
                    <a:pt x="50" y="39"/>
                    <a:pt x="51" y="38"/>
                    <a:pt x="52" y="37"/>
                  </a:cubicBezTo>
                  <a:cubicBezTo>
                    <a:pt x="52" y="37"/>
                    <a:pt x="52" y="36"/>
                    <a:pt x="52" y="36"/>
                  </a:cubicBezTo>
                  <a:cubicBezTo>
                    <a:pt x="52" y="35"/>
                    <a:pt x="51" y="34"/>
                    <a:pt x="49" y="32"/>
                  </a:cubicBezTo>
                  <a:cubicBezTo>
                    <a:pt x="47" y="29"/>
                    <a:pt x="44" y="29"/>
                    <a:pt x="42" y="28"/>
                  </a:cubicBezTo>
                  <a:cubicBezTo>
                    <a:pt x="40" y="27"/>
                    <a:pt x="37" y="29"/>
                    <a:pt x="35" y="31"/>
                  </a:cubicBezTo>
                  <a:cubicBezTo>
                    <a:pt x="32" y="33"/>
                    <a:pt x="29" y="32"/>
                    <a:pt x="27" y="31"/>
                  </a:cubicBezTo>
                  <a:cubicBezTo>
                    <a:pt x="26" y="30"/>
                    <a:pt x="25" y="29"/>
                    <a:pt x="24" y="28"/>
                  </a:cubicBezTo>
                  <a:cubicBezTo>
                    <a:pt x="22" y="26"/>
                    <a:pt x="20" y="24"/>
                    <a:pt x="19" y="22"/>
                  </a:cubicBezTo>
                  <a:cubicBezTo>
                    <a:pt x="19" y="22"/>
                    <a:pt x="18" y="21"/>
                    <a:pt x="18" y="21"/>
                  </a:cubicBezTo>
                  <a:cubicBezTo>
                    <a:pt x="18" y="19"/>
                    <a:pt x="19" y="17"/>
                    <a:pt x="20" y="14"/>
                  </a:cubicBezTo>
                  <a:cubicBezTo>
                    <a:pt x="20" y="12"/>
                    <a:pt x="19" y="7"/>
                    <a:pt x="20" y="6"/>
                  </a:cubicBezTo>
                  <a:cubicBezTo>
                    <a:pt x="21" y="4"/>
                    <a:pt x="21" y="3"/>
                    <a:pt x="21" y="0"/>
                  </a:cubicBezTo>
                  <a:cubicBezTo>
                    <a:pt x="21" y="0"/>
                    <a:pt x="21" y="0"/>
                    <a:pt x="21" y="0"/>
                  </a:cubicBezTo>
                  <a:cubicBezTo>
                    <a:pt x="19" y="0"/>
                    <a:pt x="16" y="2"/>
                    <a:pt x="15" y="2"/>
                  </a:cubicBezTo>
                  <a:cubicBezTo>
                    <a:pt x="14" y="2"/>
                    <a:pt x="11" y="1"/>
                    <a:pt x="10" y="3"/>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 name="Freeform 7"/>
            <p:cNvSpPr>
              <a:spLocks/>
            </p:cNvSpPr>
            <p:nvPr userDrawn="1"/>
          </p:nvSpPr>
          <p:spPr bwMode="auto">
            <a:xfrm>
              <a:off x="16519525" y="3246438"/>
              <a:ext cx="150813" cy="55563"/>
            </a:xfrm>
            <a:custGeom>
              <a:avLst/>
              <a:gdLst>
                <a:gd name="T0" fmla="*/ 44 w 54"/>
                <a:gd name="T1" fmla="*/ 13 h 20"/>
                <a:gd name="T2" fmla="*/ 19 w 54"/>
                <a:gd name="T3" fmla="*/ 3 h 20"/>
                <a:gd name="T4" fmla="*/ 1 w 54"/>
                <a:gd name="T5" fmla="*/ 9 h 20"/>
                <a:gd name="T6" fmla="*/ 10 w 54"/>
                <a:gd name="T7" fmla="*/ 5 h 20"/>
                <a:gd name="T8" fmla="*/ 15 w 54"/>
                <a:gd name="T9" fmla="*/ 7 h 20"/>
                <a:gd name="T10" fmla="*/ 23 w 54"/>
                <a:gd name="T11" fmla="*/ 9 h 20"/>
                <a:gd name="T12" fmla="*/ 34 w 54"/>
                <a:gd name="T13" fmla="*/ 15 h 20"/>
                <a:gd name="T14" fmla="*/ 37 w 54"/>
                <a:gd name="T15" fmla="*/ 19 h 20"/>
                <a:gd name="T16" fmla="*/ 53 w 54"/>
                <a:gd name="T17" fmla="*/ 18 h 20"/>
                <a:gd name="T18" fmla="*/ 44 w 54"/>
                <a:gd name="T19" fmla="*/ 13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4" h="20">
                  <a:moveTo>
                    <a:pt x="44" y="13"/>
                  </a:moveTo>
                  <a:cubicBezTo>
                    <a:pt x="40" y="13"/>
                    <a:pt x="29" y="5"/>
                    <a:pt x="19" y="3"/>
                  </a:cubicBezTo>
                  <a:cubicBezTo>
                    <a:pt x="9" y="0"/>
                    <a:pt x="0" y="8"/>
                    <a:pt x="1" y="9"/>
                  </a:cubicBezTo>
                  <a:cubicBezTo>
                    <a:pt x="2" y="11"/>
                    <a:pt x="7" y="7"/>
                    <a:pt x="10" y="5"/>
                  </a:cubicBezTo>
                  <a:cubicBezTo>
                    <a:pt x="12" y="3"/>
                    <a:pt x="14" y="6"/>
                    <a:pt x="15" y="7"/>
                  </a:cubicBezTo>
                  <a:cubicBezTo>
                    <a:pt x="15" y="8"/>
                    <a:pt x="18" y="9"/>
                    <a:pt x="23" y="9"/>
                  </a:cubicBezTo>
                  <a:cubicBezTo>
                    <a:pt x="28" y="9"/>
                    <a:pt x="29" y="14"/>
                    <a:pt x="34" y="15"/>
                  </a:cubicBezTo>
                  <a:cubicBezTo>
                    <a:pt x="39" y="16"/>
                    <a:pt x="34" y="18"/>
                    <a:pt x="37" y="19"/>
                  </a:cubicBezTo>
                  <a:cubicBezTo>
                    <a:pt x="39" y="20"/>
                    <a:pt x="52" y="20"/>
                    <a:pt x="53" y="18"/>
                  </a:cubicBezTo>
                  <a:cubicBezTo>
                    <a:pt x="54" y="17"/>
                    <a:pt x="47" y="13"/>
                    <a:pt x="44" y="13"/>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 name="Freeform 8"/>
            <p:cNvSpPr>
              <a:spLocks/>
            </p:cNvSpPr>
            <p:nvPr userDrawn="1"/>
          </p:nvSpPr>
          <p:spPr bwMode="auto">
            <a:xfrm>
              <a:off x="16605250" y="3317875"/>
              <a:ext cx="33338" cy="17463"/>
            </a:xfrm>
            <a:custGeom>
              <a:avLst/>
              <a:gdLst>
                <a:gd name="T0" fmla="*/ 1 w 12"/>
                <a:gd name="T1" fmla="*/ 2 h 6"/>
                <a:gd name="T2" fmla="*/ 11 w 12"/>
                <a:gd name="T3" fmla="*/ 4 h 6"/>
                <a:gd name="T4" fmla="*/ 1 w 12"/>
                <a:gd name="T5" fmla="*/ 2 h 6"/>
              </a:gdLst>
              <a:ahLst/>
              <a:cxnLst>
                <a:cxn ang="0">
                  <a:pos x="T0" y="T1"/>
                </a:cxn>
                <a:cxn ang="0">
                  <a:pos x="T2" y="T3"/>
                </a:cxn>
                <a:cxn ang="0">
                  <a:pos x="T4" y="T5"/>
                </a:cxn>
              </a:cxnLst>
              <a:rect l="0" t="0" r="r" b="b"/>
              <a:pathLst>
                <a:path w="12" h="6">
                  <a:moveTo>
                    <a:pt x="1" y="2"/>
                  </a:moveTo>
                  <a:cubicBezTo>
                    <a:pt x="2" y="4"/>
                    <a:pt x="11" y="6"/>
                    <a:pt x="11" y="4"/>
                  </a:cubicBezTo>
                  <a:cubicBezTo>
                    <a:pt x="12" y="2"/>
                    <a:pt x="0" y="0"/>
                    <a:pt x="1" y="2"/>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 name="Freeform 9"/>
            <p:cNvSpPr>
              <a:spLocks/>
            </p:cNvSpPr>
            <p:nvPr userDrawn="1"/>
          </p:nvSpPr>
          <p:spPr bwMode="auto">
            <a:xfrm>
              <a:off x="16764000" y="3317875"/>
              <a:ext cx="33338" cy="17463"/>
            </a:xfrm>
            <a:custGeom>
              <a:avLst/>
              <a:gdLst>
                <a:gd name="T0" fmla="*/ 2 w 12"/>
                <a:gd name="T1" fmla="*/ 3 h 6"/>
                <a:gd name="T2" fmla="*/ 11 w 12"/>
                <a:gd name="T3" fmla="*/ 3 h 6"/>
                <a:gd name="T4" fmla="*/ 2 w 12"/>
                <a:gd name="T5" fmla="*/ 3 h 6"/>
              </a:gdLst>
              <a:ahLst/>
              <a:cxnLst>
                <a:cxn ang="0">
                  <a:pos x="T0" y="T1"/>
                </a:cxn>
                <a:cxn ang="0">
                  <a:pos x="T2" y="T3"/>
                </a:cxn>
                <a:cxn ang="0">
                  <a:pos x="T4" y="T5"/>
                </a:cxn>
              </a:cxnLst>
              <a:rect l="0" t="0" r="r" b="b"/>
              <a:pathLst>
                <a:path w="12" h="6">
                  <a:moveTo>
                    <a:pt x="2" y="3"/>
                  </a:moveTo>
                  <a:cubicBezTo>
                    <a:pt x="4" y="6"/>
                    <a:pt x="10" y="4"/>
                    <a:pt x="11" y="3"/>
                  </a:cubicBezTo>
                  <a:cubicBezTo>
                    <a:pt x="12" y="1"/>
                    <a:pt x="0" y="0"/>
                    <a:pt x="2" y="3"/>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7" name="Freeform 10"/>
            <p:cNvSpPr>
              <a:spLocks/>
            </p:cNvSpPr>
            <p:nvPr userDrawn="1"/>
          </p:nvSpPr>
          <p:spPr bwMode="auto">
            <a:xfrm>
              <a:off x="16692563" y="1957388"/>
              <a:ext cx="868363" cy="652463"/>
            </a:xfrm>
            <a:custGeom>
              <a:avLst/>
              <a:gdLst>
                <a:gd name="T0" fmla="*/ 275 w 313"/>
                <a:gd name="T1" fmla="*/ 28 h 235"/>
                <a:gd name="T2" fmla="*/ 251 w 313"/>
                <a:gd name="T3" fmla="*/ 38 h 235"/>
                <a:gd name="T4" fmla="*/ 250 w 313"/>
                <a:gd name="T5" fmla="*/ 24 h 235"/>
                <a:gd name="T6" fmla="*/ 224 w 313"/>
                <a:gd name="T7" fmla="*/ 22 h 235"/>
                <a:gd name="T8" fmla="*/ 250 w 313"/>
                <a:gd name="T9" fmla="*/ 18 h 235"/>
                <a:gd name="T10" fmla="*/ 247 w 313"/>
                <a:gd name="T11" fmla="*/ 8 h 235"/>
                <a:gd name="T12" fmla="*/ 211 w 313"/>
                <a:gd name="T13" fmla="*/ 1 h 235"/>
                <a:gd name="T14" fmla="*/ 178 w 313"/>
                <a:gd name="T15" fmla="*/ 5 h 235"/>
                <a:gd name="T16" fmla="*/ 152 w 313"/>
                <a:gd name="T17" fmla="*/ 5 h 235"/>
                <a:gd name="T18" fmla="*/ 131 w 313"/>
                <a:gd name="T19" fmla="*/ 15 h 235"/>
                <a:gd name="T20" fmla="*/ 126 w 313"/>
                <a:gd name="T21" fmla="*/ 18 h 235"/>
                <a:gd name="T22" fmla="*/ 112 w 313"/>
                <a:gd name="T23" fmla="*/ 22 h 235"/>
                <a:gd name="T24" fmla="*/ 98 w 313"/>
                <a:gd name="T25" fmla="*/ 27 h 235"/>
                <a:gd name="T26" fmla="*/ 73 w 313"/>
                <a:gd name="T27" fmla="*/ 22 h 235"/>
                <a:gd name="T28" fmla="*/ 60 w 313"/>
                <a:gd name="T29" fmla="*/ 32 h 235"/>
                <a:gd name="T30" fmla="*/ 40 w 313"/>
                <a:gd name="T31" fmla="*/ 45 h 235"/>
                <a:gd name="T32" fmla="*/ 0 w 313"/>
                <a:gd name="T33" fmla="*/ 65 h 235"/>
                <a:gd name="T34" fmla="*/ 25 w 313"/>
                <a:gd name="T35" fmla="*/ 72 h 235"/>
                <a:gd name="T36" fmla="*/ 7 w 313"/>
                <a:gd name="T37" fmla="*/ 79 h 235"/>
                <a:gd name="T38" fmla="*/ 22 w 313"/>
                <a:gd name="T39" fmla="*/ 89 h 235"/>
                <a:gd name="T40" fmla="*/ 43 w 313"/>
                <a:gd name="T41" fmla="*/ 88 h 235"/>
                <a:gd name="T42" fmla="*/ 73 w 313"/>
                <a:gd name="T43" fmla="*/ 96 h 235"/>
                <a:gd name="T44" fmla="*/ 89 w 313"/>
                <a:gd name="T45" fmla="*/ 117 h 235"/>
                <a:gd name="T46" fmla="*/ 91 w 313"/>
                <a:gd name="T47" fmla="*/ 136 h 235"/>
                <a:gd name="T48" fmla="*/ 111 w 313"/>
                <a:gd name="T49" fmla="*/ 142 h 235"/>
                <a:gd name="T50" fmla="*/ 109 w 313"/>
                <a:gd name="T51" fmla="*/ 149 h 235"/>
                <a:gd name="T52" fmla="*/ 106 w 313"/>
                <a:gd name="T53" fmla="*/ 162 h 235"/>
                <a:gd name="T54" fmla="*/ 102 w 313"/>
                <a:gd name="T55" fmla="*/ 178 h 235"/>
                <a:gd name="T56" fmla="*/ 106 w 313"/>
                <a:gd name="T57" fmla="*/ 198 h 235"/>
                <a:gd name="T58" fmla="*/ 116 w 313"/>
                <a:gd name="T59" fmla="*/ 211 h 235"/>
                <a:gd name="T60" fmla="*/ 130 w 313"/>
                <a:gd name="T61" fmla="*/ 227 h 235"/>
                <a:gd name="T62" fmla="*/ 150 w 313"/>
                <a:gd name="T63" fmla="*/ 234 h 235"/>
                <a:gd name="T64" fmla="*/ 156 w 313"/>
                <a:gd name="T65" fmla="*/ 214 h 235"/>
                <a:gd name="T66" fmla="*/ 164 w 313"/>
                <a:gd name="T67" fmla="*/ 204 h 235"/>
                <a:gd name="T68" fmla="*/ 165 w 313"/>
                <a:gd name="T69" fmla="*/ 195 h 235"/>
                <a:gd name="T70" fmla="*/ 174 w 313"/>
                <a:gd name="T71" fmla="*/ 188 h 235"/>
                <a:gd name="T72" fmla="*/ 182 w 313"/>
                <a:gd name="T73" fmla="*/ 186 h 235"/>
                <a:gd name="T74" fmla="*/ 209 w 313"/>
                <a:gd name="T75" fmla="*/ 168 h 235"/>
                <a:gd name="T76" fmla="*/ 226 w 313"/>
                <a:gd name="T77" fmla="*/ 163 h 235"/>
                <a:gd name="T78" fmla="*/ 261 w 313"/>
                <a:gd name="T79" fmla="*/ 148 h 235"/>
                <a:gd name="T80" fmla="*/ 242 w 313"/>
                <a:gd name="T81" fmla="*/ 144 h 235"/>
                <a:gd name="T82" fmla="*/ 262 w 313"/>
                <a:gd name="T83" fmla="*/ 145 h 235"/>
                <a:gd name="T84" fmla="*/ 258 w 313"/>
                <a:gd name="T85" fmla="*/ 128 h 235"/>
                <a:gd name="T86" fmla="*/ 248 w 313"/>
                <a:gd name="T87" fmla="*/ 119 h 235"/>
                <a:gd name="T88" fmla="*/ 270 w 313"/>
                <a:gd name="T89" fmla="*/ 116 h 235"/>
                <a:gd name="T90" fmla="*/ 276 w 313"/>
                <a:gd name="T91" fmla="*/ 105 h 235"/>
                <a:gd name="T92" fmla="*/ 273 w 313"/>
                <a:gd name="T93" fmla="*/ 88 h 235"/>
                <a:gd name="T94" fmla="*/ 267 w 313"/>
                <a:gd name="T95" fmla="*/ 81 h 235"/>
                <a:gd name="T96" fmla="*/ 269 w 313"/>
                <a:gd name="T97" fmla="*/ 74 h 235"/>
                <a:gd name="T98" fmla="*/ 262 w 313"/>
                <a:gd name="T99" fmla="*/ 71 h 235"/>
                <a:gd name="T100" fmla="*/ 283 w 313"/>
                <a:gd name="T101" fmla="*/ 49 h 235"/>
                <a:gd name="T102" fmla="*/ 278 w 313"/>
                <a:gd name="T103" fmla="*/ 43 h 235"/>
                <a:gd name="T104" fmla="*/ 284 w 313"/>
                <a:gd name="T105" fmla="*/ 38 h 235"/>
                <a:gd name="T106" fmla="*/ 313 w 313"/>
                <a:gd name="T107" fmla="*/ 27 h 2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313" h="235">
                  <a:moveTo>
                    <a:pt x="295" y="22"/>
                  </a:moveTo>
                  <a:cubicBezTo>
                    <a:pt x="290" y="22"/>
                    <a:pt x="285" y="23"/>
                    <a:pt x="285" y="27"/>
                  </a:cubicBezTo>
                  <a:cubicBezTo>
                    <a:pt x="285" y="31"/>
                    <a:pt x="278" y="26"/>
                    <a:pt x="275" y="28"/>
                  </a:cubicBezTo>
                  <a:cubicBezTo>
                    <a:pt x="272" y="29"/>
                    <a:pt x="273" y="24"/>
                    <a:pt x="270" y="26"/>
                  </a:cubicBezTo>
                  <a:cubicBezTo>
                    <a:pt x="267" y="27"/>
                    <a:pt x="264" y="31"/>
                    <a:pt x="260" y="33"/>
                  </a:cubicBezTo>
                  <a:cubicBezTo>
                    <a:pt x="256" y="34"/>
                    <a:pt x="254" y="38"/>
                    <a:pt x="251" y="38"/>
                  </a:cubicBezTo>
                  <a:cubicBezTo>
                    <a:pt x="249" y="38"/>
                    <a:pt x="256" y="31"/>
                    <a:pt x="260" y="28"/>
                  </a:cubicBezTo>
                  <a:cubicBezTo>
                    <a:pt x="264" y="24"/>
                    <a:pt x="262" y="20"/>
                    <a:pt x="257" y="20"/>
                  </a:cubicBezTo>
                  <a:cubicBezTo>
                    <a:pt x="252" y="21"/>
                    <a:pt x="253" y="24"/>
                    <a:pt x="250" y="24"/>
                  </a:cubicBezTo>
                  <a:cubicBezTo>
                    <a:pt x="247" y="25"/>
                    <a:pt x="234" y="31"/>
                    <a:pt x="234" y="29"/>
                  </a:cubicBezTo>
                  <a:cubicBezTo>
                    <a:pt x="233" y="27"/>
                    <a:pt x="245" y="24"/>
                    <a:pt x="244" y="23"/>
                  </a:cubicBezTo>
                  <a:cubicBezTo>
                    <a:pt x="244" y="21"/>
                    <a:pt x="230" y="21"/>
                    <a:pt x="224" y="22"/>
                  </a:cubicBezTo>
                  <a:cubicBezTo>
                    <a:pt x="217" y="23"/>
                    <a:pt x="206" y="27"/>
                    <a:pt x="206" y="25"/>
                  </a:cubicBezTo>
                  <a:cubicBezTo>
                    <a:pt x="206" y="23"/>
                    <a:pt x="219" y="20"/>
                    <a:pt x="226" y="20"/>
                  </a:cubicBezTo>
                  <a:cubicBezTo>
                    <a:pt x="233" y="19"/>
                    <a:pt x="245" y="20"/>
                    <a:pt x="250" y="18"/>
                  </a:cubicBezTo>
                  <a:cubicBezTo>
                    <a:pt x="255" y="16"/>
                    <a:pt x="263" y="16"/>
                    <a:pt x="264" y="14"/>
                  </a:cubicBezTo>
                  <a:cubicBezTo>
                    <a:pt x="265" y="12"/>
                    <a:pt x="258" y="10"/>
                    <a:pt x="254" y="10"/>
                  </a:cubicBezTo>
                  <a:cubicBezTo>
                    <a:pt x="251" y="10"/>
                    <a:pt x="247" y="10"/>
                    <a:pt x="247" y="8"/>
                  </a:cubicBezTo>
                  <a:cubicBezTo>
                    <a:pt x="248" y="6"/>
                    <a:pt x="242" y="6"/>
                    <a:pt x="241" y="5"/>
                  </a:cubicBezTo>
                  <a:cubicBezTo>
                    <a:pt x="241" y="3"/>
                    <a:pt x="229" y="4"/>
                    <a:pt x="227" y="3"/>
                  </a:cubicBezTo>
                  <a:cubicBezTo>
                    <a:pt x="225" y="1"/>
                    <a:pt x="217" y="0"/>
                    <a:pt x="211" y="1"/>
                  </a:cubicBezTo>
                  <a:cubicBezTo>
                    <a:pt x="205" y="1"/>
                    <a:pt x="193" y="1"/>
                    <a:pt x="190" y="2"/>
                  </a:cubicBezTo>
                  <a:cubicBezTo>
                    <a:pt x="187" y="2"/>
                    <a:pt x="185" y="3"/>
                    <a:pt x="183" y="3"/>
                  </a:cubicBezTo>
                  <a:cubicBezTo>
                    <a:pt x="180" y="3"/>
                    <a:pt x="176" y="4"/>
                    <a:pt x="178" y="5"/>
                  </a:cubicBezTo>
                  <a:cubicBezTo>
                    <a:pt x="181" y="8"/>
                    <a:pt x="174" y="9"/>
                    <a:pt x="174" y="7"/>
                  </a:cubicBezTo>
                  <a:cubicBezTo>
                    <a:pt x="175" y="5"/>
                    <a:pt x="168" y="4"/>
                    <a:pt x="166" y="5"/>
                  </a:cubicBezTo>
                  <a:cubicBezTo>
                    <a:pt x="164" y="7"/>
                    <a:pt x="154" y="4"/>
                    <a:pt x="152" y="5"/>
                  </a:cubicBezTo>
                  <a:cubicBezTo>
                    <a:pt x="151" y="7"/>
                    <a:pt x="139" y="7"/>
                    <a:pt x="135" y="7"/>
                  </a:cubicBezTo>
                  <a:cubicBezTo>
                    <a:pt x="132" y="8"/>
                    <a:pt x="141" y="11"/>
                    <a:pt x="141" y="12"/>
                  </a:cubicBezTo>
                  <a:cubicBezTo>
                    <a:pt x="140" y="14"/>
                    <a:pt x="129" y="12"/>
                    <a:pt x="131" y="15"/>
                  </a:cubicBezTo>
                  <a:cubicBezTo>
                    <a:pt x="134" y="18"/>
                    <a:pt x="141" y="20"/>
                    <a:pt x="144" y="23"/>
                  </a:cubicBezTo>
                  <a:cubicBezTo>
                    <a:pt x="148" y="27"/>
                    <a:pt x="142" y="24"/>
                    <a:pt x="138" y="22"/>
                  </a:cubicBezTo>
                  <a:cubicBezTo>
                    <a:pt x="134" y="19"/>
                    <a:pt x="129" y="20"/>
                    <a:pt x="126" y="18"/>
                  </a:cubicBezTo>
                  <a:cubicBezTo>
                    <a:pt x="124" y="15"/>
                    <a:pt x="115" y="13"/>
                    <a:pt x="113" y="15"/>
                  </a:cubicBezTo>
                  <a:cubicBezTo>
                    <a:pt x="110" y="16"/>
                    <a:pt x="119" y="20"/>
                    <a:pt x="119" y="22"/>
                  </a:cubicBezTo>
                  <a:cubicBezTo>
                    <a:pt x="119" y="24"/>
                    <a:pt x="113" y="21"/>
                    <a:pt x="112" y="22"/>
                  </a:cubicBezTo>
                  <a:cubicBezTo>
                    <a:pt x="111" y="23"/>
                    <a:pt x="105" y="17"/>
                    <a:pt x="102" y="17"/>
                  </a:cubicBezTo>
                  <a:cubicBezTo>
                    <a:pt x="99" y="17"/>
                    <a:pt x="102" y="20"/>
                    <a:pt x="102" y="23"/>
                  </a:cubicBezTo>
                  <a:cubicBezTo>
                    <a:pt x="102" y="27"/>
                    <a:pt x="96" y="29"/>
                    <a:pt x="98" y="27"/>
                  </a:cubicBezTo>
                  <a:cubicBezTo>
                    <a:pt x="99" y="24"/>
                    <a:pt x="98" y="18"/>
                    <a:pt x="95" y="16"/>
                  </a:cubicBezTo>
                  <a:cubicBezTo>
                    <a:pt x="92" y="15"/>
                    <a:pt x="84" y="19"/>
                    <a:pt x="79" y="19"/>
                  </a:cubicBezTo>
                  <a:cubicBezTo>
                    <a:pt x="75" y="19"/>
                    <a:pt x="70" y="20"/>
                    <a:pt x="73" y="22"/>
                  </a:cubicBezTo>
                  <a:cubicBezTo>
                    <a:pt x="77" y="24"/>
                    <a:pt x="73" y="25"/>
                    <a:pt x="70" y="23"/>
                  </a:cubicBezTo>
                  <a:cubicBezTo>
                    <a:pt x="67" y="21"/>
                    <a:pt x="56" y="23"/>
                    <a:pt x="58" y="25"/>
                  </a:cubicBezTo>
                  <a:cubicBezTo>
                    <a:pt x="61" y="26"/>
                    <a:pt x="61" y="31"/>
                    <a:pt x="60" y="32"/>
                  </a:cubicBezTo>
                  <a:cubicBezTo>
                    <a:pt x="59" y="34"/>
                    <a:pt x="54" y="31"/>
                    <a:pt x="50" y="31"/>
                  </a:cubicBezTo>
                  <a:cubicBezTo>
                    <a:pt x="46" y="31"/>
                    <a:pt x="26" y="41"/>
                    <a:pt x="27" y="43"/>
                  </a:cubicBezTo>
                  <a:cubicBezTo>
                    <a:pt x="28" y="46"/>
                    <a:pt x="37" y="44"/>
                    <a:pt x="40" y="45"/>
                  </a:cubicBezTo>
                  <a:cubicBezTo>
                    <a:pt x="42" y="47"/>
                    <a:pt x="39" y="53"/>
                    <a:pt x="35" y="55"/>
                  </a:cubicBezTo>
                  <a:cubicBezTo>
                    <a:pt x="32" y="57"/>
                    <a:pt x="20" y="55"/>
                    <a:pt x="19" y="58"/>
                  </a:cubicBezTo>
                  <a:cubicBezTo>
                    <a:pt x="19" y="60"/>
                    <a:pt x="0" y="61"/>
                    <a:pt x="0" y="65"/>
                  </a:cubicBezTo>
                  <a:cubicBezTo>
                    <a:pt x="0" y="67"/>
                    <a:pt x="1" y="69"/>
                    <a:pt x="3" y="69"/>
                  </a:cubicBezTo>
                  <a:cubicBezTo>
                    <a:pt x="5" y="70"/>
                    <a:pt x="9" y="69"/>
                    <a:pt x="11" y="71"/>
                  </a:cubicBezTo>
                  <a:cubicBezTo>
                    <a:pt x="14" y="74"/>
                    <a:pt x="20" y="74"/>
                    <a:pt x="25" y="72"/>
                  </a:cubicBezTo>
                  <a:cubicBezTo>
                    <a:pt x="30" y="71"/>
                    <a:pt x="33" y="73"/>
                    <a:pt x="33" y="76"/>
                  </a:cubicBezTo>
                  <a:cubicBezTo>
                    <a:pt x="33" y="78"/>
                    <a:pt x="23" y="74"/>
                    <a:pt x="19" y="76"/>
                  </a:cubicBezTo>
                  <a:cubicBezTo>
                    <a:pt x="16" y="78"/>
                    <a:pt x="6" y="77"/>
                    <a:pt x="7" y="79"/>
                  </a:cubicBezTo>
                  <a:cubicBezTo>
                    <a:pt x="7" y="81"/>
                    <a:pt x="12" y="81"/>
                    <a:pt x="16" y="81"/>
                  </a:cubicBezTo>
                  <a:cubicBezTo>
                    <a:pt x="20" y="82"/>
                    <a:pt x="16" y="84"/>
                    <a:pt x="16" y="85"/>
                  </a:cubicBezTo>
                  <a:cubicBezTo>
                    <a:pt x="16" y="87"/>
                    <a:pt x="18" y="87"/>
                    <a:pt x="22" y="89"/>
                  </a:cubicBezTo>
                  <a:cubicBezTo>
                    <a:pt x="26" y="91"/>
                    <a:pt x="33" y="92"/>
                    <a:pt x="31" y="90"/>
                  </a:cubicBezTo>
                  <a:cubicBezTo>
                    <a:pt x="28" y="87"/>
                    <a:pt x="35" y="88"/>
                    <a:pt x="36" y="89"/>
                  </a:cubicBezTo>
                  <a:cubicBezTo>
                    <a:pt x="37" y="90"/>
                    <a:pt x="40" y="87"/>
                    <a:pt x="43" y="88"/>
                  </a:cubicBezTo>
                  <a:cubicBezTo>
                    <a:pt x="45" y="89"/>
                    <a:pt x="46" y="85"/>
                    <a:pt x="49" y="87"/>
                  </a:cubicBezTo>
                  <a:cubicBezTo>
                    <a:pt x="51" y="88"/>
                    <a:pt x="62" y="89"/>
                    <a:pt x="65" y="91"/>
                  </a:cubicBezTo>
                  <a:cubicBezTo>
                    <a:pt x="69" y="93"/>
                    <a:pt x="74" y="93"/>
                    <a:pt x="73" y="96"/>
                  </a:cubicBezTo>
                  <a:cubicBezTo>
                    <a:pt x="73" y="99"/>
                    <a:pt x="76" y="101"/>
                    <a:pt x="81" y="103"/>
                  </a:cubicBezTo>
                  <a:cubicBezTo>
                    <a:pt x="85" y="105"/>
                    <a:pt x="85" y="109"/>
                    <a:pt x="85" y="111"/>
                  </a:cubicBezTo>
                  <a:cubicBezTo>
                    <a:pt x="85" y="114"/>
                    <a:pt x="90" y="116"/>
                    <a:pt x="89" y="117"/>
                  </a:cubicBezTo>
                  <a:cubicBezTo>
                    <a:pt x="88" y="118"/>
                    <a:pt x="89" y="120"/>
                    <a:pt x="91" y="122"/>
                  </a:cubicBezTo>
                  <a:cubicBezTo>
                    <a:pt x="94" y="125"/>
                    <a:pt x="87" y="126"/>
                    <a:pt x="89" y="129"/>
                  </a:cubicBezTo>
                  <a:cubicBezTo>
                    <a:pt x="90" y="131"/>
                    <a:pt x="86" y="135"/>
                    <a:pt x="91" y="136"/>
                  </a:cubicBezTo>
                  <a:cubicBezTo>
                    <a:pt x="96" y="136"/>
                    <a:pt x="95" y="132"/>
                    <a:pt x="99" y="132"/>
                  </a:cubicBezTo>
                  <a:cubicBezTo>
                    <a:pt x="103" y="132"/>
                    <a:pt x="99" y="135"/>
                    <a:pt x="101" y="137"/>
                  </a:cubicBezTo>
                  <a:cubicBezTo>
                    <a:pt x="103" y="139"/>
                    <a:pt x="107" y="139"/>
                    <a:pt x="111" y="142"/>
                  </a:cubicBezTo>
                  <a:cubicBezTo>
                    <a:pt x="114" y="145"/>
                    <a:pt x="112" y="147"/>
                    <a:pt x="108" y="144"/>
                  </a:cubicBezTo>
                  <a:cubicBezTo>
                    <a:pt x="105" y="142"/>
                    <a:pt x="95" y="142"/>
                    <a:pt x="95" y="143"/>
                  </a:cubicBezTo>
                  <a:cubicBezTo>
                    <a:pt x="95" y="144"/>
                    <a:pt x="106" y="150"/>
                    <a:pt x="109" y="149"/>
                  </a:cubicBezTo>
                  <a:cubicBezTo>
                    <a:pt x="111" y="149"/>
                    <a:pt x="115" y="153"/>
                    <a:pt x="113" y="155"/>
                  </a:cubicBezTo>
                  <a:cubicBezTo>
                    <a:pt x="112" y="156"/>
                    <a:pt x="112" y="160"/>
                    <a:pt x="112" y="162"/>
                  </a:cubicBezTo>
                  <a:cubicBezTo>
                    <a:pt x="112" y="164"/>
                    <a:pt x="108" y="162"/>
                    <a:pt x="106" y="162"/>
                  </a:cubicBezTo>
                  <a:cubicBezTo>
                    <a:pt x="103" y="162"/>
                    <a:pt x="102" y="163"/>
                    <a:pt x="102" y="166"/>
                  </a:cubicBezTo>
                  <a:cubicBezTo>
                    <a:pt x="102" y="168"/>
                    <a:pt x="98" y="170"/>
                    <a:pt x="97" y="173"/>
                  </a:cubicBezTo>
                  <a:cubicBezTo>
                    <a:pt x="97" y="177"/>
                    <a:pt x="100" y="176"/>
                    <a:pt x="102" y="178"/>
                  </a:cubicBezTo>
                  <a:cubicBezTo>
                    <a:pt x="104" y="179"/>
                    <a:pt x="99" y="180"/>
                    <a:pt x="98" y="182"/>
                  </a:cubicBezTo>
                  <a:cubicBezTo>
                    <a:pt x="98" y="185"/>
                    <a:pt x="103" y="189"/>
                    <a:pt x="105" y="190"/>
                  </a:cubicBezTo>
                  <a:cubicBezTo>
                    <a:pt x="107" y="191"/>
                    <a:pt x="106" y="196"/>
                    <a:pt x="106" y="198"/>
                  </a:cubicBezTo>
                  <a:cubicBezTo>
                    <a:pt x="107" y="201"/>
                    <a:pt x="110" y="198"/>
                    <a:pt x="109" y="201"/>
                  </a:cubicBezTo>
                  <a:cubicBezTo>
                    <a:pt x="109" y="205"/>
                    <a:pt x="112" y="204"/>
                    <a:pt x="112" y="206"/>
                  </a:cubicBezTo>
                  <a:cubicBezTo>
                    <a:pt x="112" y="208"/>
                    <a:pt x="117" y="208"/>
                    <a:pt x="116" y="211"/>
                  </a:cubicBezTo>
                  <a:cubicBezTo>
                    <a:pt x="115" y="213"/>
                    <a:pt x="117" y="215"/>
                    <a:pt x="118" y="217"/>
                  </a:cubicBezTo>
                  <a:cubicBezTo>
                    <a:pt x="119" y="218"/>
                    <a:pt x="123" y="221"/>
                    <a:pt x="124" y="223"/>
                  </a:cubicBezTo>
                  <a:cubicBezTo>
                    <a:pt x="125" y="225"/>
                    <a:pt x="127" y="228"/>
                    <a:pt x="130" y="227"/>
                  </a:cubicBezTo>
                  <a:cubicBezTo>
                    <a:pt x="133" y="226"/>
                    <a:pt x="133" y="229"/>
                    <a:pt x="135" y="228"/>
                  </a:cubicBezTo>
                  <a:cubicBezTo>
                    <a:pt x="137" y="228"/>
                    <a:pt x="140" y="229"/>
                    <a:pt x="141" y="231"/>
                  </a:cubicBezTo>
                  <a:cubicBezTo>
                    <a:pt x="141" y="233"/>
                    <a:pt x="148" y="234"/>
                    <a:pt x="150" y="234"/>
                  </a:cubicBezTo>
                  <a:cubicBezTo>
                    <a:pt x="152" y="235"/>
                    <a:pt x="152" y="231"/>
                    <a:pt x="154" y="230"/>
                  </a:cubicBezTo>
                  <a:cubicBezTo>
                    <a:pt x="155" y="230"/>
                    <a:pt x="155" y="223"/>
                    <a:pt x="156" y="222"/>
                  </a:cubicBezTo>
                  <a:cubicBezTo>
                    <a:pt x="158" y="222"/>
                    <a:pt x="157" y="215"/>
                    <a:pt x="156" y="214"/>
                  </a:cubicBezTo>
                  <a:cubicBezTo>
                    <a:pt x="154" y="214"/>
                    <a:pt x="155" y="211"/>
                    <a:pt x="158" y="212"/>
                  </a:cubicBezTo>
                  <a:cubicBezTo>
                    <a:pt x="162" y="212"/>
                    <a:pt x="161" y="209"/>
                    <a:pt x="162" y="208"/>
                  </a:cubicBezTo>
                  <a:cubicBezTo>
                    <a:pt x="164" y="208"/>
                    <a:pt x="163" y="205"/>
                    <a:pt x="164" y="204"/>
                  </a:cubicBezTo>
                  <a:cubicBezTo>
                    <a:pt x="166" y="204"/>
                    <a:pt x="165" y="202"/>
                    <a:pt x="164" y="201"/>
                  </a:cubicBezTo>
                  <a:cubicBezTo>
                    <a:pt x="164" y="200"/>
                    <a:pt x="165" y="199"/>
                    <a:pt x="166" y="198"/>
                  </a:cubicBezTo>
                  <a:cubicBezTo>
                    <a:pt x="168" y="198"/>
                    <a:pt x="168" y="195"/>
                    <a:pt x="165" y="195"/>
                  </a:cubicBezTo>
                  <a:cubicBezTo>
                    <a:pt x="163" y="194"/>
                    <a:pt x="164" y="191"/>
                    <a:pt x="166" y="193"/>
                  </a:cubicBezTo>
                  <a:cubicBezTo>
                    <a:pt x="169" y="194"/>
                    <a:pt x="170" y="193"/>
                    <a:pt x="169" y="191"/>
                  </a:cubicBezTo>
                  <a:cubicBezTo>
                    <a:pt x="168" y="189"/>
                    <a:pt x="171" y="189"/>
                    <a:pt x="174" y="188"/>
                  </a:cubicBezTo>
                  <a:cubicBezTo>
                    <a:pt x="177" y="188"/>
                    <a:pt x="179" y="186"/>
                    <a:pt x="178" y="184"/>
                  </a:cubicBezTo>
                  <a:cubicBezTo>
                    <a:pt x="177" y="181"/>
                    <a:pt x="182" y="182"/>
                    <a:pt x="181" y="184"/>
                  </a:cubicBezTo>
                  <a:cubicBezTo>
                    <a:pt x="180" y="186"/>
                    <a:pt x="180" y="188"/>
                    <a:pt x="182" y="186"/>
                  </a:cubicBezTo>
                  <a:cubicBezTo>
                    <a:pt x="183" y="185"/>
                    <a:pt x="186" y="186"/>
                    <a:pt x="191" y="184"/>
                  </a:cubicBezTo>
                  <a:cubicBezTo>
                    <a:pt x="196" y="183"/>
                    <a:pt x="201" y="179"/>
                    <a:pt x="203" y="175"/>
                  </a:cubicBezTo>
                  <a:cubicBezTo>
                    <a:pt x="204" y="171"/>
                    <a:pt x="210" y="171"/>
                    <a:pt x="209" y="168"/>
                  </a:cubicBezTo>
                  <a:cubicBezTo>
                    <a:pt x="208" y="166"/>
                    <a:pt x="210" y="164"/>
                    <a:pt x="214" y="166"/>
                  </a:cubicBezTo>
                  <a:cubicBezTo>
                    <a:pt x="218" y="168"/>
                    <a:pt x="215" y="165"/>
                    <a:pt x="219" y="165"/>
                  </a:cubicBezTo>
                  <a:cubicBezTo>
                    <a:pt x="223" y="165"/>
                    <a:pt x="222" y="164"/>
                    <a:pt x="226" y="163"/>
                  </a:cubicBezTo>
                  <a:cubicBezTo>
                    <a:pt x="230" y="163"/>
                    <a:pt x="241" y="161"/>
                    <a:pt x="245" y="158"/>
                  </a:cubicBezTo>
                  <a:cubicBezTo>
                    <a:pt x="248" y="155"/>
                    <a:pt x="256" y="153"/>
                    <a:pt x="259" y="151"/>
                  </a:cubicBezTo>
                  <a:cubicBezTo>
                    <a:pt x="262" y="149"/>
                    <a:pt x="263" y="147"/>
                    <a:pt x="261" y="148"/>
                  </a:cubicBezTo>
                  <a:cubicBezTo>
                    <a:pt x="259" y="149"/>
                    <a:pt x="255" y="149"/>
                    <a:pt x="252" y="149"/>
                  </a:cubicBezTo>
                  <a:cubicBezTo>
                    <a:pt x="249" y="148"/>
                    <a:pt x="244" y="145"/>
                    <a:pt x="241" y="147"/>
                  </a:cubicBezTo>
                  <a:cubicBezTo>
                    <a:pt x="237" y="149"/>
                    <a:pt x="239" y="144"/>
                    <a:pt x="242" y="144"/>
                  </a:cubicBezTo>
                  <a:cubicBezTo>
                    <a:pt x="245" y="144"/>
                    <a:pt x="244" y="142"/>
                    <a:pt x="243" y="139"/>
                  </a:cubicBezTo>
                  <a:cubicBezTo>
                    <a:pt x="242" y="136"/>
                    <a:pt x="248" y="138"/>
                    <a:pt x="250" y="142"/>
                  </a:cubicBezTo>
                  <a:cubicBezTo>
                    <a:pt x="253" y="145"/>
                    <a:pt x="257" y="147"/>
                    <a:pt x="262" y="145"/>
                  </a:cubicBezTo>
                  <a:cubicBezTo>
                    <a:pt x="266" y="144"/>
                    <a:pt x="262" y="141"/>
                    <a:pt x="263" y="139"/>
                  </a:cubicBezTo>
                  <a:cubicBezTo>
                    <a:pt x="265" y="136"/>
                    <a:pt x="251" y="129"/>
                    <a:pt x="250" y="127"/>
                  </a:cubicBezTo>
                  <a:cubicBezTo>
                    <a:pt x="249" y="124"/>
                    <a:pt x="254" y="126"/>
                    <a:pt x="258" y="128"/>
                  </a:cubicBezTo>
                  <a:cubicBezTo>
                    <a:pt x="262" y="129"/>
                    <a:pt x="262" y="125"/>
                    <a:pt x="262" y="122"/>
                  </a:cubicBezTo>
                  <a:cubicBezTo>
                    <a:pt x="262" y="120"/>
                    <a:pt x="254" y="120"/>
                    <a:pt x="250" y="122"/>
                  </a:cubicBezTo>
                  <a:cubicBezTo>
                    <a:pt x="246" y="124"/>
                    <a:pt x="243" y="120"/>
                    <a:pt x="248" y="119"/>
                  </a:cubicBezTo>
                  <a:cubicBezTo>
                    <a:pt x="253" y="118"/>
                    <a:pt x="248" y="116"/>
                    <a:pt x="250" y="115"/>
                  </a:cubicBezTo>
                  <a:cubicBezTo>
                    <a:pt x="251" y="113"/>
                    <a:pt x="258" y="119"/>
                    <a:pt x="261" y="118"/>
                  </a:cubicBezTo>
                  <a:cubicBezTo>
                    <a:pt x="265" y="117"/>
                    <a:pt x="267" y="118"/>
                    <a:pt x="270" y="116"/>
                  </a:cubicBezTo>
                  <a:cubicBezTo>
                    <a:pt x="273" y="114"/>
                    <a:pt x="265" y="112"/>
                    <a:pt x="263" y="110"/>
                  </a:cubicBezTo>
                  <a:cubicBezTo>
                    <a:pt x="261" y="108"/>
                    <a:pt x="271" y="108"/>
                    <a:pt x="274" y="108"/>
                  </a:cubicBezTo>
                  <a:cubicBezTo>
                    <a:pt x="277" y="109"/>
                    <a:pt x="278" y="104"/>
                    <a:pt x="276" y="105"/>
                  </a:cubicBezTo>
                  <a:cubicBezTo>
                    <a:pt x="273" y="106"/>
                    <a:pt x="265" y="102"/>
                    <a:pt x="267" y="99"/>
                  </a:cubicBezTo>
                  <a:cubicBezTo>
                    <a:pt x="268" y="97"/>
                    <a:pt x="272" y="100"/>
                    <a:pt x="275" y="98"/>
                  </a:cubicBezTo>
                  <a:cubicBezTo>
                    <a:pt x="279" y="96"/>
                    <a:pt x="276" y="88"/>
                    <a:pt x="273" y="88"/>
                  </a:cubicBezTo>
                  <a:cubicBezTo>
                    <a:pt x="270" y="88"/>
                    <a:pt x="264" y="87"/>
                    <a:pt x="264" y="86"/>
                  </a:cubicBezTo>
                  <a:cubicBezTo>
                    <a:pt x="264" y="85"/>
                    <a:pt x="259" y="84"/>
                    <a:pt x="260" y="82"/>
                  </a:cubicBezTo>
                  <a:cubicBezTo>
                    <a:pt x="262" y="81"/>
                    <a:pt x="264" y="84"/>
                    <a:pt x="267" y="81"/>
                  </a:cubicBezTo>
                  <a:cubicBezTo>
                    <a:pt x="271" y="79"/>
                    <a:pt x="278" y="82"/>
                    <a:pt x="281" y="81"/>
                  </a:cubicBezTo>
                  <a:cubicBezTo>
                    <a:pt x="284" y="81"/>
                    <a:pt x="280" y="75"/>
                    <a:pt x="278" y="76"/>
                  </a:cubicBezTo>
                  <a:cubicBezTo>
                    <a:pt x="276" y="77"/>
                    <a:pt x="270" y="77"/>
                    <a:pt x="269" y="74"/>
                  </a:cubicBezTo>
                  <a:cubicBezTo>
                    <a:pt x="269" y="71"/>
                    <a:pt x="275" y="74"/>
                    <a:pt x="276" y="72"/>
                  </a:cubicBezTo>
                  <a:cubicBezTo>
                    <a:pt x="277" y="71"/>
                    <a:pt x="268" y="67"/>
                    <a:pt x="266" y="70"/>
                  </a:cubicBezTo>
                  <a:cubicBezTo>
                    <a:pt x="265" y="73"/>
                    <a:pt x="259" y="72"/>
                    <a:pt x="262" y="71"/>
                  </a:cubicBezTo>
                  <a:cubicBezTo>
                    <a:pt x="265" y="69"/>
                    <a:pt x="265" y="64"/>
                    <a:pt x="265" y="61"/>
                  </a:cubicBezTo>
                  <a:cubicBezTo>
                    <a:pt x="265" y="58"/>
                    <a:pt x="275" y="58"/>
                    <a:pt x="274" y="54"/>
                  </a:cubicBezTo>
                  <a:cubicBezTo>
                    <a:pt x="273" y="50"/>
                    <a:pt x="279" y="49"/>
                    <a:pt x="283" y="49"/>
                  </a:cubicBezTo>
                  <a:cubicBezTo>
                    <a:pt x="286" y="49"/>
                    <a:pt x="283" y="44"/>
                    <a:pt x="279" y="45"/>
                  </a:cubicBezTo>
                  <a:cubicBezTo>
                    <a:pt x="276" y="45"/>
                    <a:pt x="272" y="49"/>
                    <a:pt x="271" y="48"/>
                  </a:cubicBezTo>
                  <a:cubicBezTo>
                    <a:pt x="269" y="46"/>
                    <a:pt x="275" y="43"/>
                    <a:pt x="278" y="43"/>
                  </a:cubicBezTo>
                  <a:cubicBezTo>
                    <a:pt x="281" y="43"/>
                    <a:pt x="288" y="43"/>
                    <a:pt x="291" y="41"/>
                  </a:cubicBezTo>
                  <a:cubicBezTo>
                    <a:pt x="293" y="40"/>
                    <a:pt x="286" y="39"/>
                    <a:pt x="281" y="39"/>
                  </a:cubicBezTo>
                  <a:cubicBezTo>
                    <a:pt x="276" y="40"/>
                    <a:pt x="276" y="38"/>
                    <a:pt x="284" y="38"/>
                  </a:cubicBezTo>
                  <a:cubicBezTo>
                    <a:pt x="291" y="37"/>
                    <a:pt x="290" y="36"/>
                    <a:pt x="295" y="35"/>
                  </a:cubicBezTo>
                  <a:cubicBezTo>
                    <a:pt x="300" y="35"/>
                    <a:pt x="298" y="33"/>
                    <a:pt x="301" y="32"/>
                  </a:cubicBezTo>
                  <a:cubicBezTo>
                    <a:pt x="305" y="32"/>
                    <a:pt x="313" y="29"/>
                    <a:pt x="313" y="27"/>
                  </a:cubicBezTo>
                  <a:cubicBezTo>
                    <a:pt x="313" y="25"/>
                    <a:pt x="301" y="22"/>
                    <a:pt x="295" y="22"/>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 name="Freeform 11"/>
            <p:cNvSpPr>
              <a:spLocks/>
            </p:cNvSpPr>
            <p:nvPr userDrawn="1"/>
          </p:nvSpPr>
          <p:spPr bwMode="auto">
            <a:xfrm>
              <a:off x="16941800" y="2363788"/>
              <a:ext cx="47625" cy="33338"/>
            </a:xfrm>
            <a:custGeom>
              <a:avLst/>
              <a:gdLst>
                <a:gd name="T0" fmla="*/ 17 w 17"/>
                <a:gd name="T1" fmla="*/ 8 h 12"/>
                <a:gd name="T2" fmla="*/ 13 w 17"/>
                <a:gd name="T3" fmla="*/ 4 h 12"/>
                <a:gd name="T4" fmla="*/ 3 w 17"/>
                <a:gd name="T5" fmla="*/ 2 h 12"/>
                <a:gd name="T6" fmla="*/ 2 w 17"/>
                <a:gd name="T7" fmla="*/ 7 h 12"/>
                <a:gd name="T8" fmla="*/ 8 w 17"/>
                <a:gd name="T9" fmla="*/ 10 h 12"/>
                <a:gd name="T10" fmla="*/ 17 w 17"/>
                <a:gd name="T11" fmla="*/ 8 h 12"/>
              </a:gdLst>
              <a:ahLst/>
              <a:cxnLst>
                <a:cxn ang="0">
                  <a:pos x="T0" y="T1"/>
                </a:cxn>
                <a:cxn ang="0">
                  <a:pos x="T2" y="T3"/>
                </a:cxn>
                <a:cxn ang="0">
                  <a:pos x="T4" y="T5"/>
                </a:cxn>
                <a:cxn ang="0">
                  <a:pos x="T6" y="T7"/>
                </a:cxn>
                <a:cxn ang="0">
                  <a:pos x="T8" y="T9"/>
                </a:cxn>
                <a:cxn ang="0">
                  <a:pos x="T10" y="T11"/>
                </a:cxn>
              </a:cxnLst>
              <a:rect l="0" t="0" r="r" b="b"/>
              <a:pathLst>
                <a:path w="17" h="12">
                  <a:moveTo>
                    <a:pt x="17" y="8"/>
                  </a:moveTo>
                  <a:cubicBezTo>
                    <a:pt x="17" y="5"/>
                    <a:pt x="14" y="7"/>
                    <a:pt x="13" y="4"/>
                  </a:cubicBezTo>
                  <a:cubicBezTo>
                    <a:pt x="11" y="1"/>
                    <a:pt x="4" y="0"/>
                    <a:pt x="3" y="2"/>
                  </a:cubicBezTo>
                  <a:cubicBezTo>
                    <a:pt x="3" y="3"/>
                    <a:pt x="0" y="5"/>
                    <a:pt x="2" y="7"/>
                  </a:cubicBezTo>
                  <a:cubicBezTo>
                    <a:pt x="4" y="9"/>
                    <a:pt x="5" y="8"/>
                    <a:pt x="8" y="10"/>
                  </a:cubicBezTo>
                  <a:cubicBezTo>
                    <a:pt x="10" y="12"/>
                    <a:pt x="17" y="10"/>
                    <a:pt x="17" y="8"/>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 name="Freeform 12"/>
            <p:cNvSpPr>
              <a:spLocks/>
            </p:cNvSpPr>
            <p:nvPr userDrawn="1"/>
          </p:nvSpPr>
          <p:spPr bwMode="auto">
            <a:xfrm>
              <a:off x="15928975" y="2246313"/>
              <a:ext cx="157163" cy="100013"/>
            </a:xfrm>
            <a:custGeom>
              <a:avLst/>
              <a:gdLst>
                <a:gd name="T0" fmla="*/ 9 w 57"/>
                <a:gd name="T1" fmla="*/ 28 h 36"/>
                <a:gd name="T2" fmla="*/ 16 w 57"/>
                <a:gd name="T3" fmla="*/ 36 h 36"/>
                <a:gd name="T4" fmla="*/ 20 w 57"/>
                <a:gd name="T5" fmla="*/ 34 h 36"/>
                <a:gd name="T6" fmla="*/ 25 w 57"/>
                <a:gd name="T7" fmla="*/ 33 h 36"/>
                <a:gd name="T8" fmla="*/ 30 w 57"/>
                <a:gd name="T9" fmla="*/ 29 h 36"/>
                <a:gd name="T10" fmla="*/ 34 w 57"/>
                <a:gd name="T11" fmla="*/ 24 h 36"/>
                <a:gd name="T12" fmla="*/ 39 w 57"/>
                <a:gd name="T13" fmla="*/ 19 h 36"/>
                <a:gd name="T14" fmla="*/ 55 w 57"/>
                <a:gd name="T15" fmla="*/ 12 h 36"/>
                <a:gd name="T16" fmla="*/ 49 w 57"/>
                <a:gd name="T17" fmla="*/ 7 h 36"/>
                <a:gd name="T18" fmla="*/ 38 w 57"/>
                <a:gd name="T19" fmla="*/ 5 h 36"/>
                <a:gd name="T20" fmla="*/ 35 w 57"/>
                <a:gd name="T21" fmla="*/ 4 h 36"/>
                <a:gd name="T22" fmla="*/ 25 w 57"/>
                <a:gd name="T23" fmla="*/ 1 h 36"/>
                <a:gd name="T24" fmla="*/ 9 w 57"/>
                <a:gd name="T25" fmla="*/ 4 h 36"/>
                <a:gd name="T26" fmla="*/ 11 w 57"/>
                <a:gd name="T27" fmla="*/ 9 h 36"/>
                <a:gd name="T28" fmla="*/ 7 w 57"/>
                <a:gd name="T29" fmla="*/ 16 h 36"/>
                <a:gd name="T30" fmla="*/ 3 w 57"/>
                <a:gd name="T31" fmla="*/ 24 h 36"/>
                <a:gd name="T32" fmla="*/ 9 w 57"/>
                <a:gd name="T33" fmla="*/ 28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7" h="36">
                  <a:moveTo>
                    <a:pt x="9" y="28"/>
                  </a:moveTo>
                  <a:cubicBezTo>
                    <a:pt x="13" y="29"/>
                    <a:pt x="14" y="36"/>
                    <a:pt x="16" y="36"/>
                  </a:cubicBezTo>
                  <a:cubicBezTo>
                    <a:pt x="18" y="36"/>
                    <a:pt x="17" y="34"/>
                    <a:pt x="20" y="34"/>
                  </a:cubicBezTo>
                  <a:cubicBezTo>
                    <a:pt x="23" y="34"/>
                    <a:pt x="22" y="33"/>
                    <a:pt x="25" y="33"/>
                  </a:cubicBezTo>
                  <a:cubicBezTo>
                    <a:pt x="27" y="33"/>
                    <a:pt x="30" y="32"/>
                    <a:pt x="30" y="29"/>
                  </a:cubicBezTo>
                  <a:cubicBezTo>
                    <a:pt x="30" y="26"/>
                    <a:pt x="32" y="25"/>
                    <a:pt x="34" y="24"/>
                  </a:cubicBezTo>
                  <a:cubicBezTo>
                    <a:pt x="37" y="23"/>
                    <a:pt x="35" y="20"/>
                    <a:pt x="39" y="19"/>
                  </a:cubicBezTo>
                  <a:cubicBezTo>
                    <a:pt x="42" y="18"/>
                    <a:pt x="53" y="14"/>
                    <a:pt x="55" y="12"/>
                  </a:cubicBezTo>
                  <a:cubicBezTo>
                    <a:pt x="57" y="11"/>
                    <a:pt x="53" y="9"/>
                    <a:pt x="49" y="7"/>
                  </a:cubicBezTo>
                  <a:cubicBezTo>
                    <a:pt x="44" y="4"/>
                    <a:pt x="41" y="3"/>
                    <a:pt x="38" y="5"/>
                  </a:cubicBezTo>
                  <a:cubicBezTo>
                    <a:pt x="35" y="7"/>
                    <a:pt x="37" y="3"/>
                    <a:pt x="35" y="4"/>
                  </a:cubicBezTo>
                  <a:cubicBezTo>
                    <a:pt x="32" y="5"/>
                    <a:pt x="26" y="2"/>
                    <a:pt x="25" y="1"/>
                  </a:cubicBezTo>
                  <a:cubicBezTo>
                    <a:pt x="24" y="0"/>
                    <a:pt x="12" y="4"/>
                    <a:pt x="9" y="4"/>
                  </a:cubicBezTo>
                  <a:cubicBezTo>
                    <a:pt x="6" y="4"/>
                    <a:pt x="9" y="7"/>
                    <a:pt x="11" y="9"/>
                  </a:cubicBezTo>
                  <a:cubicBezTo>
                    <a:pt x="13" y="10"/>
                    <a:pt x="6" y="15"/>
                    <a:pt x="7" y="16"/>
                  </a:cubicBezTo>
                  <a:cubicBezTo>
                    <a:pt x="9" y="17"/>
                    <a:pt x="6" y="20"/>
                    <a:pt x="3" y="24"/>
                  </a:cubicBezTo>
                  <a:cubicBezTo>
                    <a:pt x="0" y="28"/>
                    <a:pt x="5" y="27"/>
                    <a:pt x="9" y="28"/>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 name="Freeform 13"/>
            <p:cNvSpPr>
              <a:spLocks/>
            </p:cNvSpPr>
            <p:nvPr userDrawn="1"/>
          </p:nvSpPr>
          <p:spPr bwMode="auto">
            <a:xfrm>
              <a:off x="16025813" y="2268538"/>
              <a:ext cx="263525" cy="141288"/>
            </a:xfrm>
            <a:custGeom>
              <a:avLst/>
              <a:gdLst>
                <a:gd name="T0" fmla="*/ 87 w 95"/>
                <a:gd name="T1" fmla="*/ 39 h 51"/>
                <a:gd name="T2" fmla="*/ 95 w 95"/>
                <a:gd name="T3" fmla="*/ 39 h 51"/>
                <a:gd name="T4" fmla="*/ 86 w 95"/>
                <a:gd name="T5" fmla="*/ 32 h 51"/>
                <a:gd name="T6" fmla="*/ 78 w 95"/>
                <a:gd name="T7" fmla="*/ 28 h 51"/>
                <a:gd name="T8" fmla="*/ 75 w 95"/>
                <a:gd name="T9" fmla="*/ 21 h 51"/>
                <a:gd name="T10" fmla="*/ 73 w 95"/>
                <a:gd name="T11" fmla="*/ 9 h 51"/>
                <a:gd name="T12" fmla="*/ 74 w 95"/>
                <a:gd name="T13" fmla="*/ 2 h 51"/>
                <a:gd name="T14" fmla="*/ 64 w 95"/>
                <a:gd name="T15" fmla="*/ 4 h 51"/>
                <a:gd name="T16" fmla="*/ 70 w 95"/>
                <a:gd name="T17" fmla="*/ 9 h 51"/>
                <a:gd name="T18" fmla="*/ 63 w 95"/>
                <a:gd name="T19" fmla="*/ 7 h 51"/>
                <a:gd name="T20" fmla="*/ 58 w 95"/>
                <a:gd name="T21" fmla="*/ 7 h 51"/>
                <a:gd name="T22" fmla="*/ 61 w 95"/>
                <a:gd name="T23" fmla="*/ 19 h 51"/>
                <a:gd name="T24" fmla="*/ 58 w 95"/>
                <a:gd name="T25" fmla="*/ 22 h 51"/>
                <a:gd name="T26" fmla="*/ 54 w 95"/>
                <a:gd name="T27" fmla="*/ 13 h 51"/>
                <a:gd name="T28" fmla="*/ 45 w 95"/>
                <a:gd name="T29" fmla="*/ 9 h 51"/>
                <a:gd name="T30" fmla="*/ 49 w 95"/>
                <a:gd name="T31" fmla="*/ 14 h 51"/>
                <a:gd name="T32" fmla="*/ 43 w 95"/>
                <a:gd name="T33" fmla="*/ 14 h 51"/>
                <a:gd name="T34" fmla="*/ 41 w 95"/>
                <a:gd name="T35" fmla="*/ 13 h 51"/>
                <a:gd name="T36" fmla="*/ 33 w 95"/>
                <a:gd name="T37" fmla="*/ 9 h 51"/>
                <a:gd name="T38" fmla="*/ 30 w 95"/>
                <a:gd name="T39" fmla="*/ 14 h 51"/>
                <a:gd name="T40" fmla="*/ 26 w 95"/>
                <a:gd name="T41" fmla="*/ 12 h 51"/>
                <a:gd name="T42" fmla="*/ 27 w 95"/>
                <a:gd name="T43" fmla="*/ 6 h 51"/>
                <a:gd name="T44" fmla="*/ 14 w 95"/>
                <a:gd name="T45" fmla="*/ 9 h 51"/>
                <a:gd name="T46" fmla="*/ 4 w 95"/>
                <a:gd name="T47" fmla="*/ 15 h 51"/>
                <a:gd name="T48" fmla="*/ 3 w 95"/>
                <a:gd name="T49" fmla="*/ 18 h 51"/>
                <a:gd name="T50" fmla="*/ 5 w 95"/>
                <a:gd name="T51" fmla="*/ 23 h 51"/>
                <a:gd name="T52" fmla="*/ 7 w 95"/>
                <a:gd name="T53" fmla="*/ 25 h 51"/>
                <a:gd name="T54" fmla="*/ 19 w 95"/>
                <a:gd name="T55" fmla="*/ 23 h 51"/>
                <a:gd name="T56" fmla="*/ 6 w 95"/>
                <a:gd name="T57" fmla="*/ 29 h 51"/>
                <a:gd name="T58" fmla="*/ 21 w 95"/>
                <a:gd name="T59" fmla="*/ 32 h 51"/>
                <a:gd name="T60" fmla="*/ 38 w 95"/>
                <a:gd name="T61" fmla="*/ 34 h 51"/>
                <a:gd name="T62" fmla="*/ 25 w 95"/>
                <a:gd name="T63" fmla="*/ 35 h 51"/>
                <a:gd name="T64" fmla="*/ 10 w 95"/>
                <a:gd name="T65" fmla="*/ 39 h 51"/>
                <a:gd name="T66" fmla="*/ 17 w 95"/>
                <a:gd name="T67" fmla="*/ 43 h 51"/>
                <a:gd name="T68" fmla="*/ 29 w 95"/>
                <a:gd name="T69" fmla="*/ 46 h 51"/>
                <a:gd name="T70" fmla="*/ 40 w 95"/>
                <a:gd name="T71" fmla="*/ 51 h 51"/>
                <a:gd name="T72" fmla="*/ 56 w 95"/>
                <a:gd name="T73" fmla="*/ 48 h 51"/>
                <a:gd name="T74" fmla="*/ 63 w 95"/>
                <a:gd name="T75" fmla="*/ 44 h 51"/>
                <a:gd name="T76" fmla="*/ 67 w 95"/>
                <a:gd name="T77" fmla="*/ 45 h 51"/>
                <a:gd name="T78" fmla="*/ 74 w 95"/>
                <a:gd name="T79" fmla="*/ 47 h 51"/>
                <a:gd name="T80" fmla="*/ 90 w 95"/>
                <a:gd name="T81" fmla="*/ 47 h 51"/>
                <a:gd name="T82" fmla="*/ 86 w 95"/>
                <a:gd name="T83" fmla="*/ 43 h 51"/>
                <a:gd name="T84" fmla="*/ 82 w 95"/>
                <a:gd name="T85" fmla="*/ 42 h 51"/>
                <a:gd name="T86" fmla="*/ 87 w 95"/>
                <a:gd name="T87" fmla="*/ 39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95" h="51">
                  <a:moveTo>
                    <a:pt x="87" y="39"/>
                  </a:moveTo>
                  <a:cubicBezTo>
                    <a:pt x="89" y="37"/>
                    <a:pt x="95" y="42"/>
                    <a:pt x="95" y="39"/>
                  </a:cubicBezTo>
                  <a:cubicBezTo>
                    <a:pt x="95" y="35"/>
                    <a:pt x="88" y="34"/>
                    <a:pt x="86" y="32"/>
                  </a:cubicBezTo>
                  <a:cubicBezTo>
                    <a:pt x="83" y="30"/>
                    <a:pt x="82" y="31"/>
                    <a:pt x="78" y="28"/>
                  </a:cubicBezTo>
                  <a:cubicBezTo>
                    <a:pt x="73" y="25"/>
                    <a:pt x="79" y="23"/>
                    <a:pt x="75" y="21"/>
                  </a:cubicBezTo>
                  <a:cubicBezTo>
                    <a:pt x="72" y="18"/>
                    <a:pt x="71" y="11"/>
                    <a:pt x="73" y="9"/>
                  </a:cubicBezTo>
                  <a:cubicBezTo>
                    <a:pt x="76" y="7"/>
                    <a:pt x="78" y="3"/>
                    <a:pt x="74" y="2"/>
                  </a:cubicBezTo>
                  <a:cubicBezTo>
                    <a:pt x="70" y="0"/>
                    <a:pt x="63" y="3"/>
                    <a:pt x="64" y="4"/>
                  </a:cubicBezTo>
                  <a:cubicBezTo>
                    <a:pt x="65" y="5"/>
                    <a:pt x="70" y="8"/>
                    <a:pt x="70" y="9"/>
                  </a:cubicBezTo>
                  <a:cubicBezTo>
                    <a:pt x="70" y="11"/>
                    <a:pt x="65" y="6"/>
                    <a:pt x="63" y="7"/>
                  </a:cubicBezTo>
                  <a:cubicBezTo>
                    <a:pt x="62" y="8"/>
                    <a:pt x="60" y="4"/>
                    <a:pt x="58" y="7"/>
                  </a:cubicBezTo>
                  <a:cubicBezTo>
                    <a:pt x="56" y="9"/>
                    <a:pt x="60" y="17"/>
                    <a:pt x="61" y="19"/>
                  </a:cubicBezTo>
                  <a:cubicBezTo>
                    <a:pt x="63" y="21"/>
                    <a:pt x="60" y="21"/>
                    <a:pt x="58" y="22"/>
                  </a:cubicBezTo>
                  <a:cubicBezTo>
                    <a:pt x="56" y="22"/>
                    <a:pt x="56" y="16"/>
                    <a:pt x="54" y="13"/>
                  </a:cubicBezTo>
                  <a:cubicBezTo>
                    <a:pt x="53" y="11"/>
                    <a:pt x="45" y="8"/>
                    <a:pt x="45" y="9"/>
                  </a:cubicBezTo>
                  <a:cubicBezTo>
                    <a:pt x="44" y="11"/>
                    <a:pt x="49" y="11"/>
                    <a:pt x="49" y="14"/>
                  </a:cubicBezTo>
                  <a:cubicBezTo>
                    <a:pt x="48" y="16"/>
                    <a:pt x="45" y="12"/>
                    <a:pt x="43" y="14"/>
                  </a:cubicBezTo>
                  <a:cubicBezTo>
                    <a:pt x="40" y="16"/>
                    <a:pt x="41" y="15"/>
                    <a:pt x="41" y="13"/>
                  </a:cubicBezTo>
                  <a:cubicBezTo>
                    <a:pt x="42" y="11"/>
                    <a:pt x="38" y="9"/>
                    <a:pt x="33" y="9"/>
                  </a:cubicBezTo>
                  <a:cubicBezTo>
                    <a:pt x="28" y="9"/>
                    <a:pt x="31" y="13"/>
                    <a:pt x="30" y="14"/>
                  </a:cubicBezTo>
                  <a:cubicBezTo>
                    <a:pt x="28" y="15"/>
                    <a:pt x="21" y="13"/>
                    <a:pt x="26" y="12"/>
                  </a:cubicBezTo>
                  <a:cubicBezTo>
                    <a:pt x="30" y="11"/>
                    <a:pt x="28" y="9"/>
                    <a:pt x="27" y="6"/>
                  </a:cubicBezTo>
                  <a:cubicBezTo>
                    <a:pt x="25" y="4"/>
                    <a:pt x="21" y="7"/>
                    <a:pt x="14" y="9"/>
                  </a:cubicBezTo>
                  <a:cubicBezTo>
                    <a:pt x="7" y="12"/>
                    <a:pt x="4" y="14"/>
                    <a:pt x="4" y="15"/>
                  </a:cubicBezTo>
                  <a:cubicBezTo>
                    <a:pt x="5" y="15"/>
                    <a:pt x="6" y="16"/>
                    <a:pt x="3" y="18"/>
                  </a:cubicBezTo>
                  <a:cubicBezTo>
                    <a:pt x="0" y="21"/>
                    <a:pt x="3" y="23"/>
                    <a:pt x="5" y="23"/>
                  </a:cubicBezTo>
                  <a:cubicBezTo>
                    <a:pt x="8" y="23"/>
                    <a:pt x="6" y="25"/>
                    <a:pt x="7" y="25"/>
                  </a:cubicBezTo>
                  <a:cubicBezTo>
                    <a:pt x="9" y="26"/>
                    <a:pt x="17" y="22"/>
                    <a:pt x="19" y="23"/>
                  </a:cubicBezTo>
                  <a:cubicBezTo>
                    <a:pt x="22" y="25"/>
                    <a:pt x="6" y="26"/>
                    <a:pt x="6" y="29"/>
                  </a:cubicBezTo>
                  <a:cubicBezTo>
                    <a:pt x="6" y="31"/>
                    <a:pt x="15" y="33"/>
                    <a:pt x="21" y="32"/>
                  </a:cubicBezTo>
                  <a:cubicBezTo>
                    <a:pt x="27" y="31"/>
                    <a:pt x="38" y="33"/>
                    <a:pt x="38" y="34"/>
                  </a:cubicBezTo>
                  <a:cubicBezTo>
                    <a:pt x="38" y="36"/>
                    <a:pt x="31" y="36"/>
                    <a:pt x="25" y="35"/>
                  </a:cubicBezTo>
                  <a:cubicBezTo>
                    <a:pt x="20" y="35"/>
                    <a:pt x="10" y="37"/>
                    <a:pt x="10" y="39"/>
                  </a:cubicBezTo>
                  <a:cubicBezTo>
                    <a:pt x="11" y="41"/>
                    <a:pt x="11" y="41"/>
                    <a:pt x="17" y="43"/>
                  </a:cubicBezTo>
                  <a:cubicBezTo>
                    <a:pt x="23" y="46"/>
                    <a:pt x="29" y="42"/>
                    <a:pt x="29" y="46"/>
                  </a:cubicBezTo>
                  <a:cubicBezTo>
                    <a:pt x="29" y="50"/>
                    <a:pt x="32" y="51"/>
                    <a:pt x="40" y="51"/>
                  </a:cubicBezTo>
                  <a:cubicBezTo>
                    <a:pt x="48" y="51"/>
                    <a:pt x="52" y="47"/>
                    <a:pt x="56" y="48"/>
                  </a:cubicBezTo>
                  <a:cubicBezTo>
                    <a:pt x="60" y="48"/>
                    <a:pt x="61" y="47"/>
                    <a:pt x="63" y="44"/>
                  </a:cubicBezTo>
                  <a:cubicBezTo>
                    <a:pt x="65" y="42"/>
                    <a:pt x="67" y="43"/>
                    <a:pt x="67" y="45"/>
                  </a:cubicBezTo>
                  <a:cubicBezTo>
                    <a:pt x="68" y="46"/>
                    <a:pt x="73" y="46"/>
                    <a:pt x="74" y="47"/>
                  </a:cubicBezTo>
                  <a:cubicBezTo>
                    <a:pt x="77" y="50"/>
                    <a:pt x="86" y="49"/>
                    <a:pt x="90" y="47"/>
                  </a:cubicBezTo>
                  <a:cubicBezTo>
                    <a:pt x="93" y="45"/>
                    <a:pt x="88" y="40"/>
                    <a:pt x="86" y="43"/>
                  </a:cubicBezTo>
                  <a:cubicBezTo>
                    <a:pt x="85" y="45"/>
                    <a:pt x="83" y="43"/>
                    <a:pt x="82" y="42"/>
                  </a:cubicBezTo>
                  <a:cubicBezTo>
                    <a:pt x="82" y="41"/>
                    <a:pt x="86" y="41"/>
                    <a:pt x="87" y="39"/>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 name="Freeform 14"/>
            <p:cNvSpPr>
              <a:spLocks/>
            </p:cNvSpPr>
            <p:nvPr userDrawn="1"/>
          </p:nvSpPr>
          <p:spPr bwMode="auto">
            <a:xfrm>
              <a:off x="16022638" y="2201863"/>
              <a:ext cx="28575" cy="22225"/>
            </a:xfrm>
            <a:custGeom>
              <a:avLst/>
              <a:gdLst>
                <a:gd name="T0" fmla="*/ 2 w 10"/>
                <a:gd name="T1" fmla="*/ 7 h 8"/>
                <a:gd name="T2" fmla="*/ 10 w 10"/>
                <a:gd name="T3" fmla="*/ 2 h 8"/>
                <a:gd name="T4" fmla="*/ 2 w 10"/>
                <a:gd name="T5" fmla="*/ 7 h 8"/>
              </a:gdLst>
              <a:ahLst/>
              <a:cxnLst>
                <a:cxn ang="0">
                  <a:pos x="T0" y="T1"/>
                </a:cxn>
                <a:cxn ang="0">
                  <a:pos x="T2" y="T3"/>
                </a:cxn>
                <a:cxn ang="0">
                  <a:pos x="T4" y="T5"/>
                </a:cxn>
              </a:cxnLst>
              <a:rect l="0" t="0" r="r" b="b"/>
              <a:pathLst>
                <a:path w="10" h="8">
                  <a:moveTo>
                    <a:pt x="2" y="7"/>
                  </a:moveTo>
                  <a:cubicBezTo>
                    <a:pt x="6" y="8"/>
                    <a:pt x="10" y="4"/>
                    <a:pt x="10" y="2"/>
                  </a:cubicBezTo>
                  <a:cubicBezTo>
                    <a:pt x="10" y="0"/>
                    <a:pt x="0" y="7"/>
                    <a:pt x="2" y="7"/>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 name="Freeform 15"/>
            <p:cNvSpPr>
              <a:spLocks/>
            </p:cNvSpPr>
            <p:nvPr userDrawn="1"/>
          </p:nvSpPr>
          <p:spPr bwMode="auto">
            <a:xfrm>
              <a:off x="15973425" y="2157413"/>
              <a:ext cx="111125" cy="58738"/>
            </a:xfrm>
            <a:custGeom>
              <a:avLst/>
              <a:gdLst>
                <a:gd name="T0" fmla="*/ 1 w 40"/>
                <a:gd name="T1" fmla="*/ 17 h 21"/>
                <a:gd name="T2" fmla="*/ 3 w 40"/>
                <a:gd name="T3" fmla="*/ 20 h 21"/>
                <a:gd name="T4" fmla="*/ 7 w 40"/>
                <a:gd name="T5" fmla="*/ 19 h 21"/>
                <a:gd name="T6" fmla="*/ 11 w 40"/>
                <a:gd name="T7" fmla="*/ 17 h 21"/>
                <a:gd name="T8" fmla="*/ 15 w 40"/>
                <a:gd name="T9" fmla="*/ 21 h 21"/>
                <a:gd name="T10" fmla="*/ 19 w 40"/>
                <a:gd name="T11" fmla="*/ 17 h 21"/>
                <a:gd name="T12" fmla="*/ 22 w 40"/>
                <a:gd name="T13" fmla="*/ 14 h 21"/>
                <a:gd name="T14" fmla="*/ 25 w 40"/>
                <a:gd name="T15" fmla="*/ 10 h 21"/>
                <a:gd name="T16" fmla="*/ 27 w 40"/>
                <a:gd name="T17" fmla="*/ 14 h 21"/>
                <a:gd name="T18" fmla="*/ 32 w 40"/>
                <a:gd name="T19" fmla="*/ 13 h 21"/>
                <a:gd name="T20" fmla="*/ 36 w 40"/>
                <a:gd name="T21" fmla="*/ 11 h 21"/>
                <a:gd name="T22" fmla="*/ 36 w 40"/>
                <a:gd name="T23" fmla="*/ 7 h 21"/>
                <a:gd name="T24" fmla="*/ 39 w 40"/>
                <a:gd name="T25" fmla="*/ 5 h 21"/>
                <a:gd name="T26" fmla="*/ 35 w 40"/>
                <a:gd name="T27" fmla="*/ 2 h 21"/>
                <a:gd name="T28" fmla="*/ 32 w 40"/>
                <a:gd name="T29" fmla="*/ 4 h 21"/>
                <a:gd name="T30" fmla="*/ 25 w 40"/>
                <a:gd name="T31" fmla="*/ 4 h 21"/>
                <a:gd name="T32" fmla="*/ 16 w 40"/>
                <a:gd name="T33" fmla="*/ 8 h 21"/>
                <a:gd name="T34" fmla="*/ 8 w 40"/>
                <a:gd name="T35" fmla="*/ 13 h 21"/>
                <a:gd name="T36" fmla="*/ 1 w 40"/>
                <a:gd name="T37" fmla="*/ 17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40" h="21">
                  <a:moveTo>
                    <a:pt x="1" y="17"/>
                  </a:moveTo>
                  <a:cubicBezTo>
                    <a:pt x="3" y="17"/>
                    <a:pt x="1" y="21"/>
                    <a:pt x="3" y="20"/>
                  </a:cubicBezTo>
                  <a:cubicBezTo>
                    <a:pt x="5" y="19"/>
                    <a:pt x="6" y="19"/>
                    <a:pt x="7" y="19"/>
                  </a:cubicBezTo>
                  <a:cubicBezTo>
                    <a:pt x="9" y="20"/>
                    <a:pt x="10" y="18"/>
                    <a:pt x="11" y="17"/>
                  </a:cubicBezTo>
                  <a:cubicBezTo>
                    <a:pt x="12" y="15"/>
                    <a:pt x="12" y="21"/>
                    <a:pt x="15" y="21"/>
                  </a:cubicBezTo>
                  <a:cubicBezTo>
                    <a:pt x="17" y="21"/>
                    <a:pt x="17" y="15"/>
                    <a:pt x="19" y="17"/>
                  </a:cubicBezTo>
                  <a:cubicBezTo>
                    <a:pt x="21" y="18"/>
                    <a:pt x="22" y="16"/>
                    <a:pt x="22" y="14"/>
                  </a:cubicBezTo>
                  <a:cubicBezTo>
                    <a:pt x="23" y="13"/>
                    <a:pt x="23" y="10"/>
                    <a:pt x="25" y="10"/>
                  </a:cubicBezTo>
                  <a:cubicBezTo>
                    <a:pt x="28" y="9"/>
                    <a:pt x="26" y="12"/>
                    <a:pt x="27" y="14"/>
                  </a:cubicBezTo>
                  <a:cubicBezTo>
                    <a:pt x="28" y="17"/>
                    <a:pt x="31" y="14"/>
                    <a:pt x="32" y="13"/>
                  </a:cubicBezTo>
                  <a:cubicBezTo>
                    <a:pt x="32" y="12"/>
                    <a:pt x="36" y="13"/>
                    <a:pt x="36" y="11"/>
                  </a:cubicBezTo>
                  <a:cubicBezTo>
                    <a:pt x="35" y="9"/>
                    <a:pt x="37" y="9"/>
                    <a:pt x="36" y="7"/>
                  </a:cubicBezTo>
                  <a:cubicBezTo>
                    <a:pt x="35" y="5"/>
                    <a:pt x="38" y="6"/>
                    <a:pt x="39" y="5"/>
                  </a:cubicBezTo>
                  <a:cubicBezTo>
                    <a:pt x="40" y="3"/>
                    <a:pt x="37" y="4"/>
                    <a:pt x="35" y="2"/>
                  </a:cubicBezTo>
                  <a:cubicBezTo>
                    <a:pt x="33" y="0"/>
                    <a:pt x="32" y="3"/>
                    <a:pt x="32" y="4"/>
                  </a:cubicBezTo>
                  <a:cubicBezTo>
                    <a:pt x="32" y="6"/>
                    <a:pt x="27" y="5"/>
                    <a:pt x="25" y="4"/>
                  </a:cubicBezTo>
                  <a:cubicBezTo>
                    <a:pt x="22" y="3"/>
                    <a:pt x="19" y="7"/>
                    <a:pt x="16" y="8"/>
                  </a:cubicBezTo>
                  <a:cubicBezTo>
                    <a:pt x="12" y="10"/>
                    <a:pt x="12" y="13"/>
                    <a:pt x="8" y="13"/>
                  </a:cubicBezTo>
                  <a:cubicBezTo>
                    <a:pt x="5" y="13"/>
                    <a:pt x="0" y="16"/>
                    <a:pt x="1" y="17"/>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3" name="Freeform 16"/>
            <p:cNvSpPr>
              <a:spLocks/>
            </p:cNvSpPr>
            <p:nvPr userDrawn="1"/>
          </p:nvSpPr>
          <p:spPr bwMode="auto">
            <a:xfrm>
              <a:off x="16051213" y="2182813"/>
              <a:ext cx="174625" cy="74613"/>
            </a:xfrm>
            <a:custGeom>
              <a:avLst/>
              <a:gdLst>
                <a:gd name="T0" fmla="*/ 9 w 63"/>
                <a:gd name="T1" fmla="*/ 7 h 27"/>
                <a:gd name="T2" fmla="*/ 10 w 63"/>
                <a:gd name="T3" fmla="*/ 10 h 27"/>
                <a:gd name="T4" fmla="*/ 9 w 63"/>
                <a:gd name="T5" fmla="*/ 11 h 27"/>
                <a:gd name="T6" fmla="*/ 5 w 63"/>
                <a:gd name="T7" fmla="*/ 14 h 27"/>
                <a:gd name="T8" fmla="*/ 10 w 63"/>
                <a:gd name="T9" fmla="*/ 14 h 27"/>
                <a:gd name="T10" fmla="*/ 1 w 63"/>
                <a:gd name="T11" fmla="*/ 17 h 27"/>
                <a:gd name="T12" fmla="*/ 8 w 63"/>
                <a:gd name="T13" fmla="*/ 19 h 27"/>
                <a:gd name="T14" fmla="*/ 15 w 63"/>
                <a:gd name="T15" fmla="*/ 18 h 27"/>
                <a:gd name="T16" fmla="*/ 19 w 63"/>
                <a:gd name="T17" fmla="*/ 17 h 27"/>
                <a:gd name="T18" fmla="*/ 29 w 63"/>
                <a:gd name="T19" fmla="*/ 18 h 27"/>
                <a:gd name="T20" fmla="*/ 21 w 63"/>
                <a:gd name="T21" fmla="*/ 22 h 27"/>
                <a:gd name="T22" fmla="*/ 21 w 63"/>
                <a:gd name="T23" fmla="*/ 26 h 27"/>
                <a:gd name="T24" fmla="*/ 39 w 63"/>
                <a:gd name="T25" fmla="*/ 21 h 27"/>
                <a:gd name="T26" fmla="*/ 46 w 63"/>
                <a:gd name="T27" fmla="*/ 20 h 27"/>
                <a:gd name="T28" fmla="*/ 58 w 63"/>
                <a:gd name="T29" fmla="*/ 20 h 27"/>
                <a:gd name="T30" fmla="*/ 60 w 63"/>
                <a:gd name="T31" fmla="*/ 9 h 27"/>
                <a:gd name="T32" fmla="*/ 54 w 63"/>
                <a:gd name="T33" fmla="*/ 11 h 27"/>
                <a:gd name="T34" fmla="*/ 48 w 63"/>
                <a:gd name="T35" fmla="*/ 6 h 27"/>
                <a:gd name="T36" fmla="*/ 45 w 63"/>
                <a:gd name="T37" fmla="*/ 1 h 27"/>
                <a:gd name="T38" fmla="*/ 39 w 63"/>
                <a:gd name="T39" fmla="*/ 7 h 27"/>
                <a:gd name="T40" fmla="*/ 40 w 63"/>
                <a:gd name="T41" fmla="*/ 10 h 27"/>
                <a:gd name="T42" fmla="*/ 44 w 63"/>
                <a:gd name="T43" fmla="*/ 14 h 27"/>
                <a:gd name="T44" fmla="*/ 32 w 63"/>
                <a:gd name="T45" fmla="*/ 12 h 27"/>
                <a:gd name="T46" fmla="*/ 20 w 63"/>
                <a:gd name="T47" fmla="*/ 6 h 27"/>
                <a:gd name="T48" fmla="*/ 14 w 63"/>
                <a:gd name="T49" fmla="*/ 3 h 27"/>
                <a:gd name="T50" fmla="*/ 9 w 63"/>
                <a:gd name="T51" fmla="*/ 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63" h="27">
                  <a:moveTo>
                    <a:pt x="9" y="7"/>
                  </a:moveTo>
                  <a:cubicBezTo>
                    <a:pt x="6" y="7"/>
                    <a:pt x="6" y="10"/>
                    <a:pt x="10" y="10"/>
                  </a:cubicBezTo>
                  <a:cubicBezTo>
                    <a:pt x="13" y="10"/>
                    <a:pt x="14" y="11"/>
                    <a:pt x="9" y="11"/>
                  </a:cubicBezTo>
                  <a:cubicBezTo>
                    <a:pt x="4" y="11"/>
                    <a:pt x="2" y="15"/>
                    <a:pt x="5" y="14"/>
                  </a:cubicBezTo>
                  <a:cubicBezTo>
                    <a:pt x="9" y="13"/>
                    <a:pt x="13" y="13"/>
                    <a:pt x="10" y="14"/>
                  </a:cubicBezTo>
                  <a:cubicBezTo>
                    <a:pt x="8" y="15"/>
                    <a:pt x="0" y="16"/>
                    <a:pt x="1" y="17"/>
                  </a:cubicBezTo>
                  <a:cubicBezTo>
                    <a:pt x="2" y="18"/>
                    <a:pt x="5" y="18"/>
                    <a:pt x="8" y="19"/>
                  </a:cubicBezTo>
                  <a:cubicBezTo>
                    <a:pt x="11" y="20"/>
                    <a:pt x="13" y="21"/>
                    <a:pt x="15" y="18"/>
                  </a:cubicBezTo>
                  <a:cubicBezTo>
                    <a:pt x="17" y="16"/>
                    <a:pt x="20" y="13"/>
                    <a:pt x="19" y="17"/>
                  </a:cubicBezTo>
                  <a:cubicBezTo>
                    <a:pt x="18" y="20"/>
                    <a:pt x="23" y="18"/>
                    <a:pt x="29" y="18"/>
                  </a:cubicBezTo>
                  <a:cubicBezTo>
                    <a:pt x="35" y="17"/>
                    <a:pt x="28" y="21"/>
                    <a:pt x="21" y="22"/>
                  </a:cubicBezTo>
                  <a:cubicBezTo>
                    <a:pt x="15" y="22"/>
                    <a:pt x="16" y="25"/>
                    <a:pt x="21" y="26"/>
                  </a:cubicBezTo>
                  <a:cubicBezTo>
                    <a:pt x="26" y="27"/>
                    <a:pt x="37" y="23"/>
                    <a:pt x="39" y="21"/>
                  </a:cubicBezTo>
                  <a:cubicBezTo>
                    <a:pt x="42" y="18"/>
                    <a:pt x="44" y="22"/>
                    <a:pt x="46" y="20"/>
                  </a:cubicBezTo>
                  <a:cubicBezTo>
                    <a:pt x="49" y="18"/>
                    <a:pt x="54" y="20"/>
                    <a:pt x="58" y="20"/>
                  </a:cubicBezTo>
                  <a:cubicBezTo>
                    <a:pt x="62" y="19"/>
                    <a:pt x="63" y="10"/>
                    <a:pt x="60" y="9"/>
                  </a:cubicBezTo>
                  <a:cubicBezTo>
                    <a:pt x="57" y="8"/>
                    <a:pt x="57" y="11"/>
                    <a:pt x="54" y="11"/>
                  </a:cubicBezTo>
                  <a:cubicBezTo>
                    <a:pt x="52" y="12"/>
                    <a:pt x="50" y="8"/>
                    <a:pt x="48" y="6"/>
                  </a:cubicBezTo>
                  <a:cubicBezTo>
                    <a:pt x="46" y="4"/>
                    <a:pt x="48" y="0"/>
                    <a:pt x="45" y="1"/>
                  </a:cubicBezTo>
                  <a:cubicBezTo>
                    <a:pt x="42" y="1"/>
                    <a:pt x="35" y="6"/>
                    <a:pt x="39" y="7"/>
                  </a:cubicBezTo>
                  <a:cubicBezTo>
                    <a:pt x="43" y="7"/>
                    <a:pt x="42" y="9"/>
                    <a:pt x="40" y="10"/>
                  </a:cubicBezTo>
                  <a:cubicBezTo>
                    <a:pt x="38" y="11"/>
                    <a:pt x="44" y="13"/>
                    <a:pt x="44" y="14"/>
                  </a:cubicBezTo>
                  <a:cubicBezTo>
                    <a:pt x="43" y="15"/>
                    <a:pt x="32" y="14"/>
                    <a:pt x="32" y="12"/>
                  </a:cubicBezTo>
                  <a:cubicBezTo>
                    <a:pt x="31" y="10"/>
                    <a:pt x="23" y="5"/>
                    <a:pt x="20" y="6"/>
                  </a:cubicBezTo>
                  <a:cubicBezTo>
                    <a:pt x="16" y="7"/>
                    <a:pt x="18" y="4"/>
                    <a:pt x="14" y="3"/>
                  </a:cubicBezTo>
                  <a:cubicBezTo>
                    <a:pt x="11" y="3"/>
                    <a:pt x="12" y="6"/>
                    <a:pt x="9" y="7"/>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4" name="Freeform 17"/>
            <p:cNvSpPr>
              <a:spLocks/>
            </p:cNvSpPr>
            <p:nvPr userDrawn="1"/>
          </p:nvSpPr>
          <p:spPr bwMode="auto">
            <a:xfrm>
              <a:off x="16086138" y="2149475"/>
              <a:ext cx="25400" cy="14288"/>
            </a:xfrm>
            <a:custGeom>
              <a:avLst/>
              <a:gdLst>
                <a:gd name="T0" fmla="*/ 8 w 9"/>
                <a:gd name="T1" fmla="*/ 2 h 5"/>
                <a:gd name="T2" fmla="*/ 1 w 9"/>
                <a:gd name="T3" fmla="*/ 1 h 5"/>
                <a:gd name="T4" fmla="*/ 8 w 9"/>
                <a:gd name="T5" fmla="*/ 2 h 5"/>
              </a:gdLst>
              <a:ahLst/>
              <a:cxnLst>
                <a:cxn ang="0">
                  <a:pos x="T0" y="T1"/>
                </a:cxn>
                <a:cxn ang="0">
                  <a:pos x="T2" y="T3"/>
                </a:cxn>
                <a:cxn ang="0">
                  <a:pos x="T4" y="T5"/>
                </a:cxn>
              </a:cxnLst>
              <a:rect l="0" t="0" r="r" b="b"/>
              <a:pathLst>
                <a:path w="9" h="5">
                  <a:moveTo>
                    <a:pt x="8" y="2"/>
                  </a:moveTo>
                  <a:cubicBezTo>
                    <a:pt x="9" y="0"/>
                    <a:pt x="0" y="0"/>
                    <a:pt x="1" y="1"/>
                  </a:cubicBezTo>
                  <a:cubicBezTo>
                    <a:pt x="2" y="3"/>
                    <a:pt x="6" y="5"/>
                    <a:pt x="8" y="2"/>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5" name="Freeform 18"/>
            <p:cNvSpPr>
              <a:spLocks/>
            </p:cNvSpPr>
            <p:nvPr userDrawn="1"/>
          </p:nvSpPr>
          <p:spPr bwMode="auto">
            <a:xfrm>
              <a:off x="16114713" y="2144713"/>
              <a:ext cx="52388" cy="26988"/>
            </a:xfrm>
            <a:custGeom>
              <a:avLst/>
              <a:gdLst>
                <a:gd name="T0" fmla="*/ 16 w 19"/>
                <a:gd name="T1" fmla="*/ 3 h 10"/>
                <a:gd name="T2" fmla="*/ 13 w 19"/>
                <a:gd name="T3" fmla="*/ 1 h 10"/>
                <a:gd name="T4" fmla="*/ 0 w 19"/>
                <a:gd name="T5" fmla="*/ 5 h 10"/>
                <a:gd name="T6" fmla="*/ 7 w 19"/>
                <a:gd name="T7" fmla="*/ 10 h 10"/>
                <a:gd name="T8" fmla="*/ 14 w 19"/>
                <a:gd name="T9" fmla="*/ 5 h 10"/>
                <a:gd name="T10" fmla="*/ 16 w 19"/>
                <a:gd name="T11" fmla="*/ 3 h 10"/>
              </a:gdLst>
              <a:ahLst/>
              <a:cxnLst>
                <a:cxn ang="0">
                  <a:pos x="T0" y="T1"/>
                </a:cxn>
                <a:cxn ang="0">
                  <a:pos x="T2" y="T3"/>
                </a:cxn>
                <a:cxn ang="0">
                  <a:pos x="T4" y="T5"/>
                </a:cxn>
                <a:cxn ang="0">
                  <a:pos x="T6" y="T7"/>
                </a:cxn>
                <a:cxn ang="0">
                  <a:pos x="T8" y="T9"/>
                </a:cxn>
                <a:cxn ang="0">
                  <a:pos x="T10" y="T11"/>
                </a:cxn>
              </a:cxnLst>
              <a:rect l="0" t="0" r="r" b="b"/>
              <a:pathLst>
                <a:path w="19" h="10">
                  <a:moveTo>
                    <a:pt x="16" y="3"/>
                  </a:moveTo>
                  <a:cubicBezTo>
                    <a:pt x="19" y="3"/>
                    <a:pt x="18" y="0"/>
                    <a:pt x="13" y="1"/>
                  </a:cubicBezTo>
                  <a:cubicBezTo>
                    <a:pt x="9" y="2"/>
                    <a:pt x="0" y="2"/>
                    <a:pt x="0" y="5"/>
                  </a:cubicBezTo>
                  <a:cubicBezTo>
                    <a:pt x="0" y="8"/>
                    <a:pt x="2" y="9"/>
                    <a:pt x="7" y="10"/>
                  </a:cubicBezTo>
                  <a:cubicBezTo>
                    <a:pt x="12" y="10"/>
                    <a:pt x="17" y="5"/>
                    <a:pt x="14" y="5"/>
                  </a:cubicBezTo>
                  <a:cubicBezTo>
                    <a:pt x="12" y="5"/>
                    <a:pt x="14" y="4"/>
                    <a:pt x="16" y="3"/>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6" name="Freeform 19"/>
            <p:cNvSpPr>
              <a:spLocks/>
            </p:cNvSpPr>
            <p:nvPr userDrawn="1"/>
          </p:nvSpPr>
          <p:spPr bwMode="auto">
            <a:xfrm>
              <a:off x="16103600" y="2124075"/>
              <a:ext cx="66675" cy="22225"/>
            </a:xfrm>
            <a:custGeom>
              <a:avLst/>
              <a:gdLst>
                <a:gd name="T0" fmla="*/ 9 w 24"/>
                <a:gd name="T1" fmla="*/ 6 h 8"/>
                <a:gd name="T2" fmla="*/ 15 w 24"/>
                <a:gd name="T3" fmla="*/ 5 h 8"/>
                <a:gd name="T4" fmla="*/ 24 w 24"/>
                <a:gd name="T5" fmla="*/ 4 h 8"/>
                <a:gd name="T6" fmla="*/ 13 w 24"/>
                <a:gd name="T7" fmla="*/ 1 h 8"/>
                <a:gd name="T8" fmla="*/ 3 w 24"/>
                <a:gd name="T9" fmla="*/ 5 h 8"/>
                <a:gd name="T10" fmla="*/ 9 w 24"/>
                <a:gd name="T11" fmla="*/ 6 h 8"/>
              </a:gdLst>
              <a:ahLst/>
              <a:cxnLst>
                <a:cxn ang="0">
                  <a:pos x="T0" y="T1"/>
                </a:cxn>
                <a:cxn ang="0">
                  <a:pos x="T2" y="T3"/>
                </a:cxn>
                <a:cxn ang="0">
                  <a:pos x="T4" y="T5"/>
                </a:cxn>
                <a:cxn ang="0">
                  <a:pos x="T6" y="T7"/>
                </a:cxn>
                <a:cxn ang="0">
                  <a:pos x="T8" y="T9"/>
                </a:cxn>
                <a:cxn ang="0">
                  <a:pos x="T10" y="T11"/>
                </a:cxn>
              </a:cxnLst>
              <a:rect l="0" t="0" r="r" b="b"/>
              <a:pathLst>
                <a:path w="24" h="8">
                  <a:moveTo>
                    <a:pt x="9" y="6"/>
                  </a:moveTo>
                  <a:cubicBezTo>
                    <a:pt x="12" y="7"/>
                    <a:pt x="14" y="4"/>
                    <a:pt x="15" y="5"/>
                  </a:cubicBezTo>
                  <a:cubicBezTo>
                    <a:pt x="17" y="7"/>
                    <a:pt x="24" y="8"/>
                    <a:pt x="24" y="4"/>
                  </a:cubicBezTo>
                  <a:cubicBezTo>
                    <a:pt x="24" y="0"/>
                    <a:pt x="15" y="0"/>
                    <a:pt x="13" y="1"/>
                  </a:cubicBezTo>
                  <a:cubicBezTo>
                    <a:pt x="11" y="3"/>
                    <a:pt x="0" y="3"/>
                    <a:pt x="3" y="5"/>
                  </a:cubicBezTo>
                  <a:cubicBezTo>
                    <a:pt x="5" y="7"/>
                    <a:pt x="7" y="5"/>
                    <a:pt x="9" y="6"/>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7" name="Freeform 20"/>
            <p:cNvSpPr>
              <a:spLocks/>
            </p:cNvSpPr>
            <p:nvPr userDrawn="1"/>
          </p:nvSpPr>
          <p:spPr bwMode="auto">
            <a:xfrm>
              <a:off x="16217900" y="2101850"/>
              <a:ext cx="101600" cy="55563"/>
            </a:xfrm>
            <a:custGeom>
              <a:avLst/>
              <a:gdLst>
                <a:gd name="T0" fmla="*/ 6 w 37"/>
                <a:gd name="T1" fmla="*/ 7 h 20"/>
                <a:gd name="T2" fmla="*/ 13 w 37"/>
                <a:gd name="T3" fmla="*/ 10 h 20"/>
                <a:gd name="T4" fmla="*/ 5 w 37"/>
                <a:gd name="T5" fmla="*/ 11 h 20"/>
                <a:gd name="T6" fmla="*/ 11 w 37"/>
                <a:gd name="T7" fmla="*/ 13 h 20"/>
                <a:gd name="T8" fmla="*/ 25 w 37"/>
                <a:gd name="T9" fmla="*/ 16 h 20"/>
                <a:gd name="T10" fmla="*/ 35 w 37"/>
                <a:gd name="T11" fmla="*/ 17 h 20"/>
                <a:gd name="T12" fmla="*/ 33 w 37"/>
                <a:gd name="T13" fmla="*/ 11 h 20"/>
                <a:gd name="T14" fmla="*/ 26 w 37"/>
                <a:gd name="T15" fmla="*/ 7 h 20"/>
                <a:gd name="T16" fmla="*/ 21 w 37"/>
                <a:gd name="T17" fmla="*/ 4 h 20"/>
                <a:gd name="T18" fmla="*/ 18 w 37"/>
                <a:gd name="T19" fmla="*/ 3 h 20"/>
                <a:gd name="T20" fmla="*/ 3 w 37"/>
                <a:gd name="T21" fmla="*/ 1 h 20"/>
                <a:gd name="T22" fmla="*/ 6 w 37"/>
                <a:gd name="T23" fmla="*/ 7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7" h="20">
                  <a:moveTo>
                    <a:pt x="6" y="7"/>
                  </a:moveTo>
                  <a:cubicBezTo>
                    <a:pt x="9" y="5"/>
                    <a:pt x="14" y="8"/>
                    <a:pt x="13" y="10"/>
                  </a:cubicBezTo>
                  <a:cubicBezTo>
                    <a:pt x="12" y="12"/>
                    <a:pt x="4" y="10"/>
                    <a:pt x="5" y="11"/>
                  </a:cubicBezTo>
                  <a:cubicBezTo>
                    <a:pt x="5" y="12"/>
                    <a:pt x="6" y="15"/>
                    <a:pt x="11" y="13"/>
                  </a:cubicBezTo>
                  <a:cubicBezTo>
                    <a:pt x="17" y="12"/>
                    <a:pt x="21" y="13"/>
                    <a:pt x="25" y="16"/>
                  </a:cubicBezTo>
                  <a:cubicBezTo>
                    <a:pt x="29" y="19"/>
                    <a:pt x="32" y="20"/>
                    <a:pt x="35" y="17"/>
                  </a:cubicBezTo>
                  <a:cubicBezTo>
                    <a:pt x="37" y="14"/>
                    <a:pt x="31" y="13"/>
                    <a:pt x="33" y="11"/>
                  </a:cubicBezTo>
                  <a:cubicBezTo>
                    <a:pt x="34" y="9"/>
                    <a:pt x="29" y="7"/>
                    <a:pt x="26" y="7"/>
                  </a:cubicBezTo>
                  <a:cubicBezTo>
                    <a:pt x="24" y="7"/>
                    <a:pt x="23" y="3"/>
                    <a:pt x="21" y="4"/>
                  </a:cubicBezTo>
                  <a:cubicBezTo>
                    <a:pt x="19" y="5"/>
                    <a:pt x="18" y="6"/>
                    <a:pt x="18" y="3"/>
                  </a:cubicBezTo>
                  <a:cubicBezTo>
                    <a:pt x="18" y="0"/>
                    <a:pt x="6" y="0"/>
                    <a:pt x="3" y="1"/>
                  </a:cubicBezTo>
                  <a:cubicBezTo>
                    <a:pt x="0" y="2"/>
                    <a:pt x="4" y="9"/>
                    <a:pt x="6" y="7"/>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8" name="Freeform 21"/>
            <p:cNvSpPr>
              <a:spLocks/>
            </p:cNvSpPr>
            <p:nvPr userDrawn="1"/>
          </p:nvSpPr>
          <p:spPr bwMode="auto">
            <a:xfrm>
              <a:off x="16217900" y="2146300"/>
              <a:ext cx="26988" cy="33338"/>
            </a:xfrm>
            <a:custGeom>
              <a:avLst/>
              <a:gdLst>
                <a:gd name="T0" fmla="*/ 8 w 10"/>
                <a:gd name="T1" fmla="*/ 10 h 12"/>
                <a:gd name="T2" fmla="*/ 0 w 10"/>
                <a:gd name="T3" fmla="*/ 4 h 12"/>
                <a:gd name="T4" fmla="*/ 8 w 10"/>
                <a:gd name="T5" fmla="*/ 10 h 12"/>
              </a:gdLst>
              <a:ahLst/>
              <a:cxnLst>
                <a:cxn ang="0">
                  <a:pos x="T0" y="T1"/>
                </a:cxn>
                <a:cxn ang="0">
                  <a:pos x="T2" y="T3"/>
                </a:cxn>
                <a:cxn ang="0">
                  <a:pos x="T4" y="T5"/>
                </a:cxn>
              </a:cxnLst>
              <a:rect l="0" t="0" r="r" b="b"/>
              <a:pathLst>
                <a:path w="10" h="12">
                  <a:moveTo>
                    <a:pt x="8" y="10"/>
                  </a:moveTo>
                  <a:cubicBezTo>
                    <a:pt x="10" y="8"/>
                    <a:pt x="1" y="0"/>
                    <a:pt x="0" y="4"/>
                  </a:cubicBezTo>
                  <a:cubicBezTo>
                    <a:pt x="0" y="7"/>
                    <a:pt x="6" y="12"/>
                    <a:pt x="8" y="10"/>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9" name="Freeform 22"/>
            <p:cNvSpPr>
              <a:spLocks/>
            </p:cNvSpPr>
            <p:nvPr userDrawn="1"/>
          </p:nvSpPr>
          <p:spPr bwMode="auto">
            <a:xfrm>
              <a:off x="16295688" y="2078038"/>
              <a:ext cx="30163" cy="22225"/>
            </a:xfrm>
            <a:custGeom>
              <a:avLst/>
              <a:gdLst>
                <a:gd name="T0" fmla="*/ 9 w 11"/>
                <a:gd name="T1" fmla="*/ 5 h 8"/>
                <a:gd name="T2" fmla="*/ 3 w 11"/>
                <a:gd name="T3" fmla="*/ 3 h 8"/>
                <a:gd name="T4" fmla="*/ 9 w 11"/>
                <a:gd name="T5" fmla="*/ 5 h 8"/>
              </a:gdLst>
              <a:ahLst/>
              <a:cxnLst>
                <a:cxn ang="0">
                  <a:pos x="T0" y="T1"/>
                </a:cxn>
                <a:cxn ang="0">
                  <a:pos x="T2" y="T3"/>
                </a:cxn>
                <a:cxn ang="0">
                  <a:pos x="T4" y="T5"/>
                </a:cxn>
              </a:cxnLst>
              <a:rect l="0" t="0" r="r" b="b"/>
              <a:pathLst>
                <a:path w="11" h="8">
                  <a:moveTo>
                    <a:pt x="9" y="5"/>
                  </a:moveTo>
                  <a:cubicBezTo>
                    <a:pt x="11" y="2"/>
                    <a:pt x="0" y="0"/>
                    <a:pt x="3" y="3"/>
                  </a:cubicBezTo>
                  <a:cubicBezTo>
                    <a:pt x="4" y="4"/>
                    <a:pt x="8" y="8"/>
                    <a:pt x="9" y="5"/>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0" name="Freeform 23"/>
            <p:cNvSpPr>
              <a:spLocks/>
            </p:cNvSpPr>
            <p:nvPr userDrawn="1"/>
          </p:nvSpPr>
          <p:spPr bwMode="auto">
            <a:xfrm>
              <a:off x="16233775" y="2219325"/>
              <a:ext cx="19050" cy="19050"/>
            </a:xfrm>
            <a:custGeom>
              <a:avLst/>
              <a:gdLst>
                <a:gd name="T0" fmla="*/ 6 w 7"/>
                <a:gd name="T1" fmla="*/ 6 h 7"/>
                <a:gd name="T2" fmla="*/ 1 w 7"/>
                <a:gd name="T3" fmla="*/ 3 h 7"/>
                <a:gd name="T4" fmla="*/ 6 w 7"/>
                <a:gd name="T5" fmla="*/ 6 h 7"/>
              </a:gdLst>
              <a:ahLst/>
              <a:cxnLst>
                <a:cxn ang="0">
                  <a:pos x="T0" y="T1"/>
                </a:cxn>
                <a:cxn ang="0">
                  <a:pos x="T2" y="T3"/>
                </a:cxn>
                <a:cxn ang="0">
                  <a:pos x="T4" y="T5"/>
                </a:cxn>
              </a:cxnLst>
              <a:rect l="0" t="0" r="r" b="b"/>
              <a:pathLst>
                <a:path w="7" h="7">
                  <a:moveTo>
                    <a:pt x="6" y="6"/>
                  </a:moveTo>
                  <a:cubicBezTo>
                    <a:pt x="7" y="4"/>
                    <a:pt x="2" y="0"/>
                    <a:pt x="1" y="3"/>
                  </a:cubicBezTo>
                  <a:cubicBezTo>
                    <a:pt x="0" y="6"/>
                    <a:pt x="4" y="7"/>
                    <a:pt x="6" y="6"/>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1" name="Freeform 24"/>
            <p:cNvSpPr>
              <a:spLocks/>
            </p:cNvSpPr>
            <p:nvPr userDrawn="1"/>
          </p:nvSpPr>
          <p:spPr bwMode="auto">
            <a:xfrm>
              <a:off x="16233775" y="2179638"/>
              <a:ext cx="111125" cy="65088"/>
            </a:xfrm>
            <a:custGeom>
              <a:avLst/>
              <a:gdLst>
                <a:gd name="T0" fmla="*/ 31 w 40"/>
                <a:gd name="T1" fmla="*/ 4 h 23"/>
                <a:gd name="T2" fmla="*/ 22 w 40"/>
                <a:gd name="T3" fmla="*/ 2 h 23"/>
                <a:gd name="T4" fmla="*/ 23 w 40"/>
                <a:gd name="T5" fmla="*/ 8 h 23"/>
                <a:gd name="T6" fmla="*/ 17 w 40"/>
                <a:gd name="T7" fmla="*/ 6 h 23"/>
                <a:gd name="T8" fmla="*/ 16 w 40"/>
                <a:gd name="T9" fmla="*/ 10 h 23"/>
                <a:gd name="T10" fmla="*/ 12 w 40"/>
                <a:gd name="T11" fmla="*/ 10 h 23"/>
                <a:gd name="T12" fmla="*/ 4 w 40"/>
                <a:gd name="T13" fmla="*/ 2 h 23"/>
                <a:gd name="T14" fmla="*/ 3 w 40"/>
                <a:gd name="T15" fmla="*/ 9 h 23"/>
                <a:gd name="T16" fmla="*/ 12 w 40"/>
                <a:gd name="T17" fmla="*/ 14 h 23"/>
                <a:gd name="T18" fmla="*/ 24 w 40"/>
                <a:gd name="T19" fmla="*/ 14 h 23"/>
                <a:gd name="T20" fmla="*/ 23 w 40"/>
                <a:gd name="T21" fmla="*/ 20 h 23"/>
                <a:gd name="T22" fmla="*/ 33 w 40"/>
                <a:gd name="T23" fmla="*/ 21 h 23"/>
                <a:gd name="T24" fmla="*/ 38 w 40"/>
                <a:gd name="T25" fmla="*/ 17 h 23"/>
                <a:gd name="T26" fmla="*/ 37 w 40"/>
                <a:gd name="T27" fmla="*/ 11 h 23"/>
                <a:gd name="T28" fmla="*/ 31 w 40"/>
                <a:gd name="T29" fmla="*/ 4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40" h="23">
                  <a:moveTo>
                    <a:pt x="31" y="4"/>
                  </a:moveTo>
                  <a:cubicBezTo>
                    <a:pt x="31" y="6"/>
                    <a:pt x="26" y="3"/>
                    <a:pt x="22" y="2"/>
                  </a:cubicBezTo>
                  <a:cubicBezTo>
                    <a:pt x="18" y="0"/>
                    <a:pt x="20" y="5"/>
                    <a:pt x="23" y="8"/>
                  </a:cubicBezTo>
                  <a:cubicBezTo>
                    <a:pt x="27" y="10"/>
                    <a:pt x="22" y="9"/>
                    <a:pt x="17" y="6"/>
                  </a:cubicBezTo>
                  <a:cubicBezTo>
                    <a:pt x="13" y="3"/>
                    <a:pt x="14" y="8"/>
                    <a:pt x="16" y="10"/>
                  </a:cubicBezTo>
                  <a:cubicBezTo>
                    <a:pt x="18" y="11"/>
                    <a:pt x="15" y="14"/>
                    <a:pt x="12" y="10"/>
                  </a:cubicBezTo>
                  <a:cubicBezTo>
                    <a:pt x="10" y="6"/>
                    <a:pt x="8" y="2"/>
                    <a:pt x="4" y="2"/>
                  </a:cubicBezTo>
                  <a:cubicBezTo>
                    <a:pt x="0" y="2"/>
                    <a:pt x="2" y="6"/>
                    <a:pt x="3" y="9"/>
                  </a:cubicBezTo>
                  <a:cubicBezTo>
                    <a:pt x="6" y="11"/>
                    <a:pt x="8" y="12"/>
                    <a:pt x="12" y="14"/>
                  </a:cubicBezTo>
                  <a:cubicBezTo>
                    <a:pt x="15" y="16"/>
                    <a:pt x="21" y="13"/>
                    <a:pt x="24" y="14"/>
                  </a:cubicBezTo>
                  <a:cubicBezTo>
                    <a:pt x="27" y="15"/>
                    <a:pt x="21" y="18"/>
                    <a:pt x="23" y="20"/>
                  </a:cubicBezTo>
                  <a:cubicBezTo>
                    <a:pt x="25" y="23"/>
                    <a:pt x="30" y="21"/>
                    <a:pt x="33" y="21"/>
                  </a:cubicBezTo>
                  <a:cubicBezTo>
                    <a:pt x="37" y="21"/>
                    <a:pt x="35" y="18"/>
                    <a:pt x="38" y="17"/>
                  </a:cubicBezTo>
                  <a:cubicBezTo>
                    <a:pt x="40" y="15"/>
                    <a:pt x="35" y="15"/>
                    <a:pt x="37" y="11"/>
                  </a:cubicBezTo>
                  <a:cubicBezTo>
                    <a:pt x="39" y="8"/>
                    <a:pt x="32" y="1"/>
                    <a:pt x="31" y="4"/>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2" name="Freeform 25"/>
            <p:cNvSpPr>
              <a:spLocks/>
            </p:cNvSpPr>
            <p:nvPr userDrawn="1"/>
          </p:nvSpPr>
          <p:spPr bwMode="auto">
            <a:xfrm>
              <a:off x="16325850" y="2116138"/>
              <a:ext cx="55563" cy="36513"/>
            </a:xfrm>
            <a:custGeom>
              <a:avLst/>
              <a:gdLst>
                <a:gd name="T0" fmla="*/ 8 w 20"/>
                <a:gd name="T1" fmla="*/ 13 h 13"/>
                <a:gd name="T2" fmla="*/ 17 w 20"/>
                <a:gd name="T3" fmla="*/ 12 h 13"/>
                <a:gd name="T4" fmla="*/ 17 w 20"/>
                <a:gd name="T5" fmla="*/ 8 h 13"/>
                <a:gd name="T6" fmla="*/ 12 w 20"/>
                <a:gd name="T7" fmla="*/ 6 h 13"/>
                <a:gd name="T8" fmla="*/ 1 w 20"/>
                <a:gd name="T9" fmla="*/ 2 h 13"/>
                <a:gd name="T10" fmla="*/ 8 w 20"/>
                <a:gd name="T11" fmla="*/ 13 h 13"/>
              </a:gdLst>
              <a:ahLst/>
              <a:cxnLst>
                <a:cxn ang="0">
                  <a:pos x="T0" y="T1"/>
                </a:cxn>
                <a:cxn ang="0">
                  <a:pos x="T2" y="T3"/>
                </a:cxn>
                <a:cxn ang="0">
                  <a:pos x="T4" y="T5"/>
                </a:cxn>
                <a:cxn ang="0">
                  <a:pos x="T6" y="T7"/>
                </a:cxn>
                <a:cxn ang="0">
                  <a:pos x="T8" y="T9"/>
                </a:cxn>
                <a:cxn ang="0">
                  <a:pos x="T10" y="T11"/>
                </a:cxn>
              </a:cxnLst>
              <a:rect l="0" t="0" r="r" b="b"/>
              <a:pathLst>
                <a:path w="20" h="13">
                  <a:moveTo>
                    <a:pt x="8" y="13"/>
                  </a:moveTo>
                  <a:cubicBezTo>
                    <a:pt x="11" y="13"/>
                    <a:pt x="14" y="13"/>
                    <a:pt x="17" y="12"/>
                  </a:cubicBezTo>
                  <a:cubicBezTo>
                    <a:pt x="20" y="11"/>
                    <a:pt x="15" y="11"/>
                    <a:pt x="17" y="8"/>
                  </a:cubicBezTo>
                  <a:cubicBezTo>
                    <a:pt x="19" y="5"/>
                    <a:pt x="12" y="5"/>
                    <a:pt x="12" y="6"/>
                  </a:cubicBezTo>
                  <a:cubicBezTo>
                    <a:pt x="11" y="7"/>
                    <a:pt x="3" y="0"/>
                    <a:pt x="1" y="2"/>
                  </a:cubicBezTo>
                  <a:cubicBezTo>
                    <a:pt x="0" y="5"/>
                    <a:pt x="4" y="13"/>
                    <a:pt x="8" y="13"/>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3" name="Freeform 26"/>
            <p:cNvSpPr>
              <a:spLocks/>
            </p:cNvSpPr>
            <p:nvPr userDrawn="1"/>
          </p:nvSpPr>
          <p:spPr bwMode="auto">
            <a:xfrm>
              <a:off x="16351250" y="2152650"/>
              <a:ext cx="49213" cy="22225"/>
            </a:xfrm>
            <a:custGeom>
              <a:avLst/>
              <a:gdLst>
                <a:gd name="T0" fmla="*/ 17 w 18"/>
                <a:gd name="T1" fmla="*/ 2 h 8"/>
                <a:gd name="T2" fmla="*/ 2 w 18"/>
                <a:gd name="T3" fmla="*/ 4 h 8"/>
                <a:gd name="T4" fmla="*/ 17 w 18"/>
                <a:gd name="T5" fmla="*/ 2 h 8"/>
              </a:gdLst>
              <a:ahLst/>
              <a:cxnLst>
                <a:cxn ang="0">
                  <a:pos x="T0" y="T1"/>
                </a:cxn>
                <a:cxn ang="0">
                  <a:pos x="T2" y="T3"/>
                </a:cxn>
                <a:cxn ang="0">
                  <a:pos x="T4" y="T5"/>
                </a:cxn>
              </a:cxnLst>
              <a:rect l="0" t="0" r="r" b="b"/>
              <a:pathLst>
                <a:path w="18" h="8">
                  <a:moveTo>
                    <a:pt x="17" y="2"/>
                  </a:moveTo>
                  <a:cubicBezTo>
                    <a:pt x="17" y="0"/>
                    <a:pt x="0" y="2"/>
                    <a:pt x="2" y="4"/>
                  </a:cubicBezTo>
                  <a:cubicBezTo>
                    <a:pt x="7" y="8"/>
                    <a:pt x="18" y="3"/>
                    <a:pt x="17" y="2"/>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4" name="Freeform 27"/>
            <p:cNvSpPr>
              <a:spLocks/>
            </p:cNvSpPr>
            <p:nvPr userDrawn="1"/>
          </p:nvSpPr>
          <p:spPr bwMode="auto">
            <a:xfrm>
              <a:off x="16341725" y="2216150"/>
              <a:ext cx="61913" cy="33338"/>
            </a:xfrm>
            <a:custGeom>
              <a:avLst/>
              <a:gdLst>
                <a:gd name="T0" fmla="*/ 18 w 22"/>
                <a:gd name="T1" fmla="*/ 12 h 12"/>
                <a:gd name="T2" fmla="*/ 15 w 22"/>
                <a:gd name="T3" fmla="*/ 3 h 12"/>
                <a:gd name="T4" fmla="*/ 2 w 22"/>
                <a:gd name="T5" fmla="*/ 8 h 12"/>
                <a:gd name="T6" fmla="*/ 18 w 22"/>
                <a:gd name="T7" fmla="*/ 12 h 12"/>
              </a:gdLst>
              <a:ahLst/>
              <a:cxnLst>
                <a:cxn ang="0">
                  <a:pos x="T0" y="T1"/>
                </a:cxn>
                <a:cxn ang="0">
                  <a:pos x="T2" y="T3"/>
                </a:cxn>
                <a:cxn ang="0">
                  <a:pos x="T4" y="T5"/>
                </a:cxn>
                <a:cxn ang="0">
                  <a:pos x="T6" y="T7"/>
                </a:cxn>
              </a:cxnLst>
              <a:rect l="0" t="0" r="r" b="b"/>
              <a:pathLst>
                <a:path w="22" h="12">
                  <a:moveTo>
                    <a:pt x="18" y="12"/>
                  </a:moveTo>
                  <a:cubicBezTo>
                    <a:pt x="22" y="11"/>
                    <a:pt x="20" y="6"/>
                    <a:pt x="15" y="3"/>
                  </a:cubicBezTo>
                  <a:cubicBezTo>
                    <a:pt x="11" y="0"/>
                    <a:pt x="0" y="7"/>
                    <a:pt x="2" y="8"/>
                  </a:cubicBezTo>
                  <a:cubicBezTo>
                    <a:pt x="4" y="10"/>
                    <a:pt x="14" y="12"/>
                    <a:pt x="18" y="12"/>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5" name="Freeform 28"/>
            <p:cNvSpPr>
              <a:spLocks/>
            </p:cNvSpPr>
            <p:nvPr userDrawn="1"/>
          </p:nvSpPr>
          <p:spPr bwMode="auto">
            <a:xfrm>
              <a:off x="16259175" y="2257425"/>
              <a:ext cx="96838" cy="88900"/>
            </a:xfrm>
            <a:custGeom>
              <a:avLst/>
              <a:gdLst>
                <a:gd name="T0" fmla="*/ 19 w 35"/>
                <a:gd name="T1" fmla="*/ 28 h 32"/>
                <a:gd name="T2" fmla="*/ 28 w 35"/>
                <a:gd name="T3" fmla="*/ 26 h 32"/>
                <a:gd name="T4" fmla="*/ 35 w 35"/>
                <a:gd name="T5" fmla="*/ 13 h 32"/>
                <a:gd name="T6" fmla="*/ 31 w 35"/>
                <a:gd name="T7" fmla="*/ 13 h 32"/>
                <a:gd name="T8" fmla="*/ 31 w 35"/>
                <a:gd name="T9" fmla="*/ 15 h 32"/>
                <a:gd name="T10" fmla="*/ 24 w 35"/>
                <a:gd name="T11" fmla="*/ 12 h 32"/>
                <a:gd name="T12" fmla="*/ 31 w 35"/>
                <a:gd name="T13" fmla="*/ 7 h 32"/>
                <a:gd name="T14" fmla="*/ 27 w 35"/>
                <a:gd name="T15" fmla="*/ 2 h 32"/>
                <a:gd name="T16" fmla="*/ 21 w 35"/>
                <a:gd name="T17" fmla="*/ 4 h 32"/>
                <a:gd name="T18" fmla="*/ 18 w 35"/>
                <a:gd name="T19" fmla="*/ 5 h 32"/>
                <a:gd name="T20" fmla="*/ 9 w 35"/>
                <a:gd name="T21" fmla="*/ 9 h 32"/>
                <a:gd name="T22" fmla="*/ 15 w 35"/>
                <a:gd name="T23" fmla="*/ 13 h 32"/>
                <a:gd name="T24" fmla="*/ 4 w 35"/>
                <a:gd name="T25" fmla="*/ 12 h 32"/>
                <a:gd name="T26" fmla="*/ 8 w 35"/>
                <a:gd name="T27" fmla="*/ 20 h 32"/>
                <a:gd name="T28" fmla="*/ 19 w 35"/>
                <a:gd name="T29" fmla="*/ 28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5" h="32">
                  <a:moveTo>
                    <a:pt x="19" y="28"/>
                  </a:moveTo>
                  <a:cubicBezTo>
                    <a:pt x="24" y="32"/>
                    <a:pt x="22" y="26"/>
                    <a:pt x="28" y="26"/>
                  </a:cubicBezTo>
                  <a:cubicBezTo>
                    <a:pt x="33" y="26"/>
                    <a:pt x="34" y="17"/>
                    <a:pt x="35" y="13"/>
                  </a:cubicBezTo>
                  <a:cubicBezTo>
                    <a:pt x="35" y="10"/>
                    <a:pt x="30" y="10"/>
                    <a:pt x="31" y="13"/>
                  </a:cubicBezTo>
                  <a:cubicBezTo>
                    <a:pt x="33" y="15"/>
                    <a:pt x="31" y="18"/>
                    <a:pt x="31" y="15"/>
                  </a:cubicBezTo>
                  <a:cubicBezTo>
                    <a:pt x="30" y="12"/>
                    <a:pt x="26" y="15"/>
                    <a:pt x="24" y="12"/>
                  </a:cubicBezTo>
                  <a:cubicBezTo>
                    <a:pt x="23" y="10"/>
                    <a:pt x="29" y="10"/>
                    <a:pt x="31" y="7"/>
                  </a:cubicBezTo>
                  <a:cubicBezTo>
                    <a:pt x="33" y="4"/>
                    <a:pt x="26" y="4"/>
                    <a:pt x="27" y="2"/>
                  </a:cubicBezTo>
                  <a:cubicBezTo>
                    <a:pt x="29" y="0"/>
                    <a:pt x="17" y="2"/>
                    <a:pt x="21" y="4"/>
                  </a:cubicBezTo>
                  <a:cubicBezTo>
                    <a:pt x="24" y="5"/>
                    <a:pt x="21" y="7"/>
                    <a:pt x="18" y="5"/>
                  </a:cubicBezTo>
                  <a:cubicBezTo>
                    <a:pt x="15" y="2"/>
                    <a:pt x="6" y="6"/>
                    <a:pt x="9" y="9"/>
                  </a:cubicBezTo>
                  <a:cubicBezTo>
                    <a:pt x="11" y="11"/>
                    <a:pt x="19" y="7"/>
                    <a:pt x="15" y="13"/>
                  </a:cubicBezTo>
                  <a:cubicBezTo>
                    <a:pt x="10" y="19"/>
                    <a:pt x="8" y="12"/>
                    <a:pt x="4" y="12"/>
                  </a:cubicBezTo>
                  <a:cubicBezTo>
                    <a:pt x="0" y="13"/>
                    <a:pt x="2" y="18"/>
                    <a:pt x="8" y="20"/>
                  </a:cubicBezTo>
                  <a:cubicBezTo>
                    <a:pt x="14" y="22"/>
                    <a:pt x="14" y="25"/>
                    <a:pt x="19" y="28"/>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6" name="Freeform 29"/>
            <p:cNvSpPr>
              <a:spLocks/>
            </p:cNvSpPr>
            <p:nvPr userDrawn="1"/>
          </p:nvSpPr>
          <p:spPr bwMode="auto">
            <a:xfrm>
              <a:off x="16341725" y="2178050"/>
              <a:ext cx="250825" cy="74613"/>
            </a:xfrm>
            <a:custGeom>
              <a:avLst/>
              <a:gdLst>
                <a:gd name="T0" fmla="*/ 26 w 90"/>
                <a:gd name="T1" fmla="*/ 21 h 27"/>
                <a:gd name="T2" fmla="*/ 32 w 90"/>
                <a:gd name="T3" fmla="*/ 24 h 27"/>
                <a:gd name="T4" fmla="*/ 40 w 90"/>
                <a:gd name="T5" fmla="*/ 25 h 27"/>
                <a:gd name="T6" fmla="*/ 44 w 90"/>
                <a:gd name="T7" fmla="*/ 24 h 27"/>
                <a:gd name="T8" fmla="*/ 61 w 90"/>
                <a:gd name="T9" fmla="*/ 27 h 27"/>
                <a:gd name="T10" fmla="*/ 72 w 90"/>
                <a:gd name="T11" fmla="*/ 24 h 27"/>
                <a:gd name="T12" fmla="*/ 86 w 90"/>
                <a:gd name="T13" fmla="*/ 25 h 27"/>
                <a:gd name="T14" fmla="*/ 90 w 90"/>
                <a:gd name="T15" fmla="*/ 17 h 27"/>
                <a:gd name="T16" fmla="*/ 61 w 90"/>
                <a:gd name="T17" fmla="*/ 15 h 27"/>
                <a:gd name="T18" fmla="*/ 47 w 90"/>
                <a:gd name="T19" fmla="*/ 16 h 27"/>
                <a:gd name="T20" fmla="*/ 38 w 90"/>
                <a:gd name="T21" fmla="*/ 13 h 27"/>
                <a:gd name="T22" fmla="*/ 40 w 90"/>
                <a:gd name="T23" fmla="*/ 9 h 27"/>
                <a:gd name="T24" fmla="*/ 26 w 90"/>
                <a:gd name="T25" fmla="*/ 5 h 27"/>
                <a:gd name="T26" fmla="*/ 15 w 90"/>
                <a:gd name="T27" fmla="*/ 1 h 27"/>
                <a:gd name="T28" fmla="*/ 3 w 90"/>
                <a:gd name="T29" fmla="*/ 3 h 27"/>
                <a:gd name="T30" fmla="*/ 19 w 90"/>
                <a:gd name="T31" fmla="*/ 8 h 27"/>
                <a:gd name="T32" fmla="*/ 25 w 90"/>
                <a:gd name="T33" fmla="*/ 13 h 27"/>
                <a:gd name="T34" fmla="*/ 26 w 90"/>
                <a:gd name="T35" fmla="*/ 21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90" h="27">
                  <a:moveTo>
                    <a:pt x="26" y="21"/>
                  </a:moveTo>
                  <a:cubicBezTo>
                    <a:pt x="27" y="26"/>
                    <a:pt x="29" y="22"/>
                    <a:pt x="32" y="24"/>
                  </a:cubicBezTo>
                  <a:cubicBezTo>
                    <a:pt x="34" y="26"/>
                    <a:pt x="38" y="27"/>
                    <a:pt x="40" y="25"/>
                  </a:cubicBezTo>
                  <a:cubicBezTo>
                    <a:pt x="42" y="24"/>
                    <a:pt x="43" y="22"/>
                    <a:pt x="44" y="24"/>
                  </a:cubicBezTo>
                  <a:cubicBezTo>
                    <a:pt x="45" y="26"/>
                    <a:pt x="50" y="27"/>
                    <a:pt x="61" y="27"/>
                  </a:cubicBezTo>
                  <a:cubicBezTo>
                    <a:pt x="72" y="27"/>
                    <a:pt x="69" y="22"/>
                    <a:pt x="72" y="24"/>
                  </a:cubicBezTo>
                  <a:cubicBezTo>
                    <a:pt x="75" y="26"/>
                    <a:pt x="82" y="26"/>
                    <a:pt x="86" y="25"/>
                  </a:cubicBezTo>
                  <a:cubicBezTo>
                    <a:pt x="89" y="25"/>
                    <a:pt x="90" y="20"/>
                    <a:pt x="90" y="17"/>
                  </a:cubicBezTo>
                  <a:cubicBezTo>
                    <a:pt x="90" y="15"/>
                    <a:pt x="66" y="13"/>
                    <a:pt x="61" y="15"/>
                  </a:cubicBezTo>
                  <a:cubicBezTo>
                    <a:pt x="57" y="18"/>
                    <a:pt x="50" y="14"/>
                    <a:pt x="47" y="16"/>
                  </a:cubicBezTo>
                  <a:cubicBezTo>
                    <a:pt x="43" y="18"/>
                    <a:pt x="45" y="14"/>
                    <a:pt x="38" y="13"/>
                  </a:cubicBezTo>
                  <a:cubicBezTo>
                    <a:pt x="32" y="13"/>
                    <a:pt x="39" y="10"/>
                    <a:pt x="40" y="9"/>
                  </a:cubicBezTo>
                  <a:cubicBezTo>
                    <a:pt x="41" y="7"/>
                    <a:pt x="31" y="4"/>
                    <a:pt x="26" y="5"/>
                  </a:cubicBezTo>
                  <a:cubicBezTo>
                    <a:pt x="22" y="5"/>
                    <a:pt x="20" y="3"/>
                    <a:pt x="15" y="1"/>
                  </a:cubicBezTo>
                  <a:cubicBezTo>
                    <a:pt x="11" y="0"/>
                    <a:pt x="0" y="0"/>
                    <a:pt x="3" y="3"/>
                  </a:cubicBezTo>
                  <a:cubicBezTo>
                    <a:pt x="4" y="5"/>
                    <a:pt x="17" y="10"/>
                    <a:pt x="19" y="8"/>
                  </a:cubicBezTo>
                  <a:cubicBezTo>
                    <a:pt x="20" y="6"/>
                    <a:pt x="23" y="11"/>
                    <a:pt x="25" y="13"/>
                  </a:cubicBezTo>
                  <a:cubicBezTo>
                    <a:pt x="27" y="16"/>
                    <a:pt x="24" y="17"/>
                    <a:pt x="26" y="21"/>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7" name="Freeform 30"/>
            <p:cNvSpPr>
              <a:spLocks/>
            </p:cNvSpPr>
            <p:nvPr userDrawn="1"/>
          </p:nvSpPr>
          <p:spPr bwMode="auto">
            <a:xfrm>
              <a:off x="16419513" y="2155825"/>
              <a:ext cx="36513" cy="22225"/>
            </a:xfrm>
            <a:custGeom>
              <a:avLst/>
              <a:gdLst>
                <a:gd name="T0" fmla="*/ 9 w 13"/>
                <a:gd name="T1" fmla="*/ 2 h 8"/>
                <a:gd name="T2" fmla="*/ 4 w 13"/>
                <a:gd name="T3" fmla="*/ 6 h 8"/>
                <a:gd name="T4" fmla="*/ 9 w 13"/>
                <a:gd name="T5" fmla="*/ 2 h 8"/>
              </a:gdLst>
              <a:ahLst/>
              <a:cxnLst>
                <a:cxn ang="0">
                  <a:pos x="T0" y="T1"/>
                </a:cxn>
                <a:cxn ang="0">
                  <a:pos x="T2" y="T3"/>
                </a:cxn>
                <a:cxn ang="0">
                  <a:pos x="T4" y="T5"/>
                </a:cxn>
              </a:cxnLst>
              <a:rect l="0" t="0" r="r" b="b"/>
              <a:pathLst>
                <a:path w="13" h="8">
                  <a:moveTo>
                    <a:pt x="9" y="2"/>
                  </a:moveTo>
                  <a:cubicBezTo>
                    <a:pt x="5" y="0"/>
                    <a:pt x="0" y="5"/>
                    <a:pt x="4" y="6"/>
                  </a:cubicBezTo>
                  <a:cubicBezTo>
                    <a:pt x="8" y="8"/>
                    <a:pt x="13" y="4"/>
                    <a:pt x="9" y="2"/>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8" name="Freeform 31"/>
            <p:cNvSpPr>
              <a:spLocks/>
            </p:cNvSpPr>
            <p:nvPr userDrawn="1"/>
          </p:nvSpPr>
          <p:spPr bwMode="auto">
            <a:xfrm>
              <a:off x="16344900" y="2030413"/>
              <a:ext cx="166688" cy="119063"/>
            </a:xfrm>
            <a:custGeom>
              <a:avLst/>
              <a:gdLst>
                <a:gd name="T0" fmla="*/ 4 w 60"/>
                <a:gd name="T1" fmla="*/ 22 h 43"/>
                <a:gd name="T2" fmla="*/ 9 w 60"/>
                <a:gd name="T3" fmla="*/ 27 h 43"/>
                <a:gd name="T4" fmla="*/ 24 w 60"/>
                <a:gd name="T5" fmla="*/ 28 h 43"/>
                <a:gd name="T6" fmla="*/ 14 w 60"/>
                <a:gd name="T7" fmla="*/ 32 h 43"/>
                <a:gd name="T8" fmla="*/ 22 w 60"/>
                <a:gd name="T9" fmla="*/ 38 h 43"/>
                <a:gd name="T10" fmla="*/ 34 w 60"/>
                <a:gd name="T11" fmla="*/ 41 h 43"/>
                <a:gd name="T12" fmla="*/ 41 w 60"/>
                <a:gd name="T13" fmla="*/ 41 h 43"/>
                <a:gd name="T14" fmla="*/ 46 w 60"/>
                <a:gd name="T15" fmla="*/ 35 h 43"/>
                <a:gd name="T16" fmla="*/ 51 w 60"/>
                <a:gd name="T17" fmla="*/ 31 h 43"/>
                <a:gd name="T18" fmla="*/ 60 w 60"/>
                <a:gd name="T19" fmla="*/ 28 h 43"/>
                <a:gd name="T20" fmla="*/ 55 w 60"/>
                <a:gd name="T21" fmla="*/ 26 h 43"/>
                <a:gd name="T22" fmla="*/ 50 w 60"/>
                <a:gd name="T23" fmla="*/ 22 h 43"/>
                <a:gd name="T24" fmla="*/ 48 w 60"/>
                <a:gd name="T25" fmla="*/ 17 h 43"/>
                <a:gd name="T26" fmla="*/ 44 w 60"/>
                <a:gd name="T27" fmla="*/ 16 h 43"/>
                <a:gd name="T28" fmla="*/ 39 w 60"/>
                <a:gd name="T29" fmla="*/ 14 h 43"/>
                <a:gd name="T30" fmla="*/ 23 w 60"/>
                <a:gd name="T31" fmla="*/ 5 h 43"/>
                <a:gd name="T32" fmla="*/ 14 w 60"/>
                <a:gd name="T33" fmla="*/ 4 h 43"/>
                <a:gd name="T34" fmla="*/ 15 w 60"/>
                <a:gd name="T35" fmla="*/ 6 h 43"/>
                <a:gd name="T36" fmla="*/ 12 w 60"/>
                <a:gd name="T37" fmla="*/ 9 h 43"/>
                <a:gd name="T38" fmla="*/ 7 w 60"/>
                <a:gd name="T39" fmla="*/ 11 h 43"/>
                <a:gd name="T40" fmla="*/ 8 w 60"/>
                <a:gd name="T41" fmla="*/ 17 h 43"/>
                <a:gd name="T42" fmla="*/ 5 w 60"/>
                <a:gd name="T43" fmla="*/ 19 h 43"/>
                <a:gd name="T44" fmla="*/ 4 w 60"/>
                <a:gd name="T45" fmla="*/ 22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60" h="43">
                  <a:moveTo>
                    <a:pt x="4" y="22"/>
                  </a:moveTo>
                  <a:cubicBezTo>
                    <a:pt x="7" y="24"/>
                    <a:pt x="5" y="26"/>
                    <a:pt x="9" y="27"/>
                  </a:cubicBezTo>
                  <a:cubicBezTo>
                    <a:pt x="12" y="29"/>
                    <a:pt x="23" y="25"/>
                    <a:pt x="24" y="28"/>
                  </a:cubicBezTo>
                  <a:cubicBezTo>
                    <a:pt x="24" y="30"/>
                    <a:pt x="13" y="31"/>
                    <a:pt x="14" y="32"/>
                  </a:cubicBezTo>
                  <a:cubicBezTo>
                    <a:pt x="16" y="34"/>
                    <a:pt x="23" y="36"/>
                    <a:pt x="22" y="38"/>
                  </a:cubicBezTo>
                  <a:cubicBezTo>
                    <a:pt x="21" y="39"/>
                    <a:pt x="33" y="43"/>
                    <a:pt x="34" y="41"/>
                  </a:cubicBezTo>
                  <a:cubicBezTo>
                    <a:pt x="35" y="39"/>
                    <a:pt x="38" y="40"/>
                    <a:pt x="41" y="41"/>
                  </a:cubicBezTo>
                  <a:cubicBezTo>
                    <a:pt x="44" y="42"/>
                    <a:pt x="44" y="34"/>
                    <a:pt x="46" y="35"/>
                  </a:cubicBezTo>
                  <a:cubicBezTo>
                    <a:pt x="48" y="36"/>
                    <a:pt x="48" y="32"/>
                    <a:pt x="51" y="31"/>
                  </a:cubicBezTo>
                  <a:cubicBezTo>
                    <a:pt x="55" y="29"/>
                    <a:pt x="60" y="29"/>
                    <a:pt x="60" y="28"/>
                  </a:cubicBezTo>
                  <a:cubicBezTo>
                    <a:pt x="60" y="27"/>
                    <a:pt x="59" y="25"/>
                    <a:pt x="55" y="26"/>
                  </a:cubicBezTo>
                  <a:cubicBezTo>
                    <a:pt x="51" y="26"/>
                    <a:pt x="48" y="24"/>
                    <a:pt x="50" y="22"/>
                  </a:cubicBezTo>
                  <a:cubicBezTo>
                    <a:pt x="52" y="20"/>
                    <a:pt x="46" y="19"/>
                    <a:pt x="48" y="17"/>
                  </a:cubicBezTo>
                  <a:cubicBezTo>
                    <a:pt x="50" y="16"/>
                    <a:pt x="44" y="14"/>
                    <a:pt x="44" y="16"/>
                  </a:cubicBezTo>
                  <a:cubicBezTo>
                    <a:pt x="45" y="19"/>
                    <a:pt x="40" y="17"/>
                    <a:pt x="39" y="14"/>
                  </a:cubicBezTo>
                  <a:cubicBezTo>
                    <a:pt x="39" y="12"/>
                    <a:pt x="29" y="11"/>
                    <a:pt x="23" y="5"/>
                  </a:cubicBezTo>
                  <a:cubicBezTo>
                    <a:pt x="17" y="0"/>
                    <a:pt x="11" y="4"/>
                    <a:pt x="14" y="4"/>
                  </a:cubicBezTo>
                  <a:cubicBezTo>
                    <a:pt x="18" y="5"/>
                    <a:pt x="18" y="7"/>
                    <a:pt x="15" y="6"/>
                  </a:cubicBezTo>
                  <a:cubicBezTo>
                    <a:pt x="12" y="6"/>
                    <a:pt x="7" y="7"/>
                    <a:pt x="12" y="9"/>
                  </a:cubicBezTo>
                  <a:cubicBezTo>
                    <a:pt x="16" y="10"/>
                    <a:pt x="11" y="11"/>
                    <a:pt x="7" y="11"/>
                  </a:cubicBezTo>
                  <a:cubicBezTo>
                    <a:pt x="3" y="11"/>
                    <a:pt x="3" y="16"/>
                    <a:pt x="8" y="17"/>
                  </a:cubicBezTo>
                  <a:cubicBezTo>
                    <a:pt x="13" y="17"/>
                    <a:pt x="9" y="20"/>
                    <a:pt x="5" y="19"/>
                  </a:cubicBezTo>
                  <a:cubicBezTo>
                    <a:pt x="1" y="18"/>
                    <a:pt x="0" y="20"/>
                    <a:pt x="4" y="22"/>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9" name="Freeform 32"/>
            <p:cNvSpPr>
              <a:spLocks/>
            </p:cNvSpPr>
            <p:nvPr userDrawn="1"/>
          </p:nvSpPr>
          <p:spPr bwMode="auto">
            <a:xfrm>
              <a:off x="16405225" y="1971675"/>
              <a:ext cx="441325" cy="233363"/>
            </a:xfrm>
            <a:custGeom>
              <a:avLst/>
              <a:gdLst>
                <a:gd name="T0" fmla="*/ 12 w 159"/>
                <a:gd name="T1" fmla="*/ 21 h 84"/>
                <a:gd name="T2" fmla="*/ 12 w 159"/>
                <a:gd name="T3" fmla="*/ 27 h 84"/>
                <a:gd name="T4" fmla="*/ 30 w 159"/>
                <a:gd name="T5" fmla="*/ 30 h 84"/>
                <a:gd name="T6" fmla="*/ 46 w 159"/>
                <a:gd name="T7" fmla="*/ 34 h 84"/>
                <a:gd name="T8" fmla="*/ 68 w 159"/>
                <a:gd name="T9" fmla="*/ 28 h 84"/>
                <a:gd name="T10" fmla="*/ 51 w 159"/>
                <a:gd name="T11" fmla="*/ 36 h 84"/>
                <a:gd name="T12" fmla="*/ 49 w 159"/>
                <a:gd name="T13" fmla="*/ 40 h 84"/>
                <a:gd name="T14" fmla="*/ 33 w 159"/>
                <a:gd name="T15" fmla="*/ 45 h 84"/>
                <a:gd name="T16" fmla="*/ 53 w 159"/>
                <a:gd name="T17" fmla="*/ 57 h 84"/>
                <a:gd name="T18" fmla="*/ 26 w 159"/>
                <a:gd name="T19" fmla="*/ 60 h 84"/>
                <a:gd name="T20" fmla="*/ 37 w 159"/>
                <a:gd name="T21" fmla="*/ 64 h 84"/>
                <a:gd name="T22" fmla="*/ 36 w 159"/>
                <a:gd name="T23" fmla="*/ 70 h 84"/>
                <a:gd name="T24" fmla="*/ 26 w 159"/>
                <a:gd name="T25" fmla="*/ 70 h 84"/>
                <a:gd name="T26" fmla="*/ 16 w 159"/>
                <a:gd name="T27" fmla="*/ 79 h 84"/>
                <a:gd name="T28" fmla="*/ 41 w 159"/>
                <a:gd name="T29" fmla="*/ 81 h 84"/>
                <a:gd name="T30" fmla="*/ 60 w 159"/>
                <a:gd name="T31" fmla="*/ 82 h 84"/>
                <a:gd name="T32" fmla="*/ 73 w 159"/>
                <a:gd name="T33" fmla="*/ 80 h 84"/>
                <a:gd name="T34" fmla="*/ 70 w 159"/>
                <a:gd name="T35" fmla="*/ 75 h 84"/>
                <a:gd name="T36" fmla="*/ 59 w 159"/>
                <a:gd name="T37" fmla="*/ 70 h 84"/>
                <a:gd name="T38" fmla="*/ 73 w 159"/>
                <a:gd name="T39" fmla="*/ 65 h 84"/>
                <a:gd name="T40" fmla="*/ 93 w 159"/>
                <a:gd name="T41" fmla="*/ 54 h 84"/>
                <a:gd name="T42" fmla="*/ 91 w 159"/>
                <a:gd name="T43" fmla="*/ 48 h 84"/>
                <a:gd name="T44" fmla="*/ 107 w 159"/>
                <a:gd name="T45" fmla="*/ 44 h 84"/>
                <a:gd name="T46" fmla="*/ 128 w 159"/>
                <a:gd name="T47" fmla="*/ 31 h 84"/>
                <a:gd name="T48" fmla="*/ 130 w 159"/>
                <a:gd name="T49" fmla="*/ 22 h 84"/>
                <a:gd name="T50" fmla="*/ 157 w 159"/>
                <a:gd name="T51" fmla="*/ 15 h 84"/>
                <a:gd name="T52" fmla="*/ 151 w 159"/>
                <a:gd name="T53" fmla="*/ 7 h 84"/>
                <a:gd name="T54" fmla="*/ 133 w 159"/>
                <a:gd name="T55" fmla="*/ 7 h 84"/>
                <a:gd name="T56" fmla="*/ 117 w 159"/>
                <a:gd name="T57" fmla="*/ 2 h 84"/>
                <a:gd name="T58" fmla="*/ 100 w 159"/>
                <a:gd name="T59" fmla="*/ 4 h 84"/>
                <a:gd name="T60" fmla="*/ 83 w 159"/>
                <a:gd name="T61" fmla="*/ 3 h 84"/>
                <a:gd name="T62" fmla="*/ 66 w 159"/>
                <a:gd name="T63" fmla="*/ 5 h 84"/>
                <a:gd name="T64" fmla="*/ 60 w 159"/>
                <a:gd name="T65" fmla="*/ 8 h 84"/>
                <a:gd name="T66" fmla="*/ 45 w 159"/>
                <a:gd name="T67" fmla="*/ 12 h 84"/>
                <a:gd name="T68" fmla="*/ 31 w 159"/>
                <a:gd name="T69" fmla="*/ 14 h 84"/>
                <a:gd name="T70" fmla="*/ 20 w 159"/>
                <a:gd name="T71" fmla="*/ 15 h 84"/>
                <a:gd name="T72" fmla="*/ 5 w 159"/>
                <a:gd name="T73" fmla="*/ 19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59" h="84">
                  <a:moveTo>
                    <a:pt x="9" y="20"/>
                  </a:moveTo>
                  <a:cubicBezTo>
                    <a:pt x="12" y="18"/>
                    <a:pt x="15" y="20"/>
                    <a:pt x="12" y="21"/>
                  </a:cubicBezTo>
                  <a:cubicBezTo>
                    <a:pt x="9" y="22"/>
                    <a:pt x="10" y="23"/>
                    <a:pt x="14" y="23"/>
                  </a:cubicBezTo>
                  <a:cubicBezTo>
                    <a:pt x="18" y="23"/>
                    <a:pt x="12" y="24"/>
                    <a:pt x="12" y="27"/>
                  </a:cubicBezTo>
                  <a:cubicBezTo>
                    <a:pt x="12" y="29"/>
                    <a:pt x="17" y="27"/>
                    <a:pt x="17" y="30"/>
                  </a:cubicBezTo>
                  <a:cubicBezTo>
                    <a:pt x="17" y="32"/>
                    <a:pt x="27" y="33"/>
                    <a:pt x="30" y="30"/>
                  </a:cubicBezTo>
                  <a:cubicBezTo>
                    <a:pt x="33" y="27"/>
                    <a:pt x="32" y="31"/>
                    <a:pt x="32" y="33"/>
                  </a:cubicBezTo>
                  <a:cubicBezTo>
                    <a:pt x="31" y="35"/>
                    <a:pt x="46" y="36"/>
                    <a:pt x="46" y="34"/>
                  </a:cubicBezTo>
                  <a:cubicBezTo>
                    <a:pt x="47" y="32"/>
                    <a:pt x="49" y="32"/>
                    <a:pt x="52" y="33"/>
                  </a:cubicBezTo>
                  <a:cubicBezTo>
                    <a:pt x="54" y="34"/>
                    <a:pt x="68" y="31"/>
                    <a:pt x="68" y="28"/>
                  </a:cubicBezTo>
                  <a:cubicBezTo>
                    <a:pt x="68" y="25"/>
                    <a:pt x="72" y="29"/>
                    <a:pt x="68" y="32"/>
                  </a:cubicBezTo>
                  <a:cubicBezTo>
                    <a:pt x="64" y="35"/>
                    <a:pt x="55" y="35"/>
                    <a:pt x="51" y="36"/>
                  </a:cubicBezTo>
                  <a:cubicBezTo>
                    <a:pt x="47" y="37"/>
                    <a:pt x="54" y="40"/>
                    <a:pt x="58" y="43"/>
                  </a:cubicBezTo>
                  <a:cubicBezTo>
                    <a:pt x="61" y="46"/>
                    <a:pt x="53" y="44"/>
                    <a:pt x="49" y="40"/>
                  </a:cubicBezTo>
                  <a:cubicBezTo>
                    <a:pt x="45" y="36"/>
                    <a:pt x="37" y="36"/>
                    <a:pt x="33" y="37"/>
                  </a:cubicBezTo>
                  <a:cubicBezTo>
                    <a:pt x="29" y="37"/>
                    <a:pt x="30" y="45"/>
                    <a:pt x="33" y="45"/>
                  </a:cubicBezTo>
                  <a:cubicBezTo>
                    <a:pt x="36" y="45"/>
                    <a:pt x="39" y="46"/>
                    <a:pt x="43" y="51"/>
                  </a:cubicBezTo>
                  <a:cubicBezTo>
                    <a:pt x="46" y="56"/>
                    <a:pt x="53" y="55"/>
                    <a:pt x="53" y="57"/>
                  </a:cubicBezTo>
                  <a:cubicBezTo>
                    <a:pt x="53" y="59"/>
                    <a:pt x="44" y="55"/>
                    <a:pt x="39" y="54"/>
                  </a:cubicBezTo>
                  <a:cubicBezTo>
                    <a:pt x="34" y="53"/>
                    <a:pt x="26" y="57"/>
                    <a:pt x="26" y="60"/>
                  </a:cubicBezTo>
                  <a:cubicBezTo>
                    <a:pt x="25" y="64"/>
                    <a:pt x="33" y="63"/>
                    <a:pt x="38" y="60"/>
                  </a:cubicBezTo>
                  <a:cubicBezTo>
                    <a:pt x="43" y="57"/>
                    <a:pt x="39" y="61"/>
                    <a:pt x="37" y="64"/>
                  </a:cubicBezTo>
                  <a:cubicBezTo>
                    <a:pt x="34" y="66"/>
                    <a:pt x="43" y="68"/>
                    <a:pt x="43" y="70"/>
                  </a:cubicBezTo>
                  <a:cubicBezTo>
                    <a:pt x="43" y="73"/>
                    <a:pt x="36" y="72"/>
                    <a:pt x="36" y="70"/>
                  </a:cubicBezTo>
                  <a:cubicBezTo>
                    <a:pt x="35" y="67"/>
                    <a:pt x="33" y="65"/>
                    <a:pt x="27" y="65"/>
                  </a:cubicBezTo>
                  <a:cubicBezTo>
                    <a:pt x="21" y="66"/>
                    <a:pt x="23" y="70"/>
                    <a:pt x="26" y="70"/>
                  </a:cubicBezTo>
                  <a:cubicBezTo>
                    <a:pt x="30" y="71"/>
                    <a:pt x="30" y="73"/>
                    <a:pt x="26" y="73"/>
                  </a:cubicBezTo>
                  <a:cubicBezTo>
                    <a:pt x="22" y="73"/>
                    <a:pt x="13" y="76"/>
                    <a:pt x="16" y="79"/>
                  </a:cubicBezTo>
                  <a:cubicBezTo>
                    <a:pt x="19" y="81"/>
                    <a:pt x="30" y="79"/>
                    <a:pt x="32" y="80"/>
                  </a:cubicBezTo>
                  <a:cubicBezTo>
                    <a:pt x="34" y="82"/>
                    <a:pt x="40" y="83"/>
                    <a:pt x="41" y="81"/>
                  </a:cubicBezTo>
                  <a:cubicBezTo>
                    <a:pt x="43" y="79"/>
                    <a:pt x="47" y="80"/>
                    <a:pt x="52" y="80"/>
                  </a:cubicBezTo>
                  <a:cubicBezTo>
                    <a:pt x="56" y="80"/>
                    <a:pt x="58" y="80"/>
                    <a:pt x="60" y="82"/>
                  </a:cubicBezTo>
                  <a:cubicBezTo>
                    <a:pt x="62" y="84"/>
                    <a:pt x="65" y="83"/>
                    <a:pt x="68" y="81"/>
                  </a:cubicBezTo>
                  <a:cubicBezTo>
                    <a:pt x="70" y="80"/>
                    <a:pt x="70" y="80"/>
                    <a:pt x="73" y="80"/>
                  </a:cubicBezTo>
                  <a:cubicBezTo>
                    <a:pt x="77" y="80"/>
                    <a:pt x="77" y="78"/>
                    <a:pt x="76" y="75"/>
                  </a:cubicBezTo>
                  <a:cubicBezTo>
                    <a:pt x="74" y="73"/>
                    <a:pt x="70" y="77"/>
                    <a:pt x="70" y="75"/>
                  </a:cubicBezTo>
                  <a:cubicBezTo>
                    <a:pt x="69" y="73"/>
                    <a:pt x="65" y="72"/>
                    <a:pt x="59" y="73"/>
                  </a:cubicBezTo>
                  <a:cubicBezTo>
                    <a:pt x="53" y="74"/>
                    <a:pt x="55" y="69"/>
                    <a:pt x="59" y="70"/>
                  </a:cubicBezTo>
                  <a:cubicBezTo>
                    <a:pt x="63" y="71"/>
                    <a:pt x="68" y="71"/>
                    <a:pt x="73" y="70"/>
                  </a:cubicBezTo>
                  <a:cubicBezTo>
                    <a:pt x="77" y="69"/>
                    <a:pt x="73" y="67"/>
                    <a:pt x="73" y="65"/>
                  </a:cubicBezTo>
                  <a:cubicBezTo>
                    <a:pt x="73" y="63"/>
                    <a:pt x="79" y="64"/>
                    <a:pt x="83" y="64"/>
                  </a:cubicBezTo>
                  <a:cubicBezTo>
                    <a:pt x="87" y="64"/>
                    <a:pt x="93" y="57"/>
                    <a:pt x="93" y="54"/>
                  </a:cubicBezTo>
                  <a:cubicBezTo>
                    <a:pt x="93" y="50"/>
                    <a:pt x="84" y="51"/>
                    <a:pt x="80" y="51"/>
                  </a:cubicBezTo>
                  <a:cubicBezTo>
                    <a:pt x="75" y="51"/>
                    <a:pt x="83" y="47"/>
                    <a:pt x="91" y="48"/>
                  </a:cubicBezTo>
                  <a:cubicBezTo>
                    <a:pt x="100" y="48"/>
                    <a:pt x="96" y="44"/>
                    <a:pt x="98" y="43"/>
                  </a:cubicBezTo>
                  <a:cubicBezTo>
                    <a:pt x="99" y="42"/>
                    <a:pt x="103" y="45"/>
                    <a:pt x="107" y="44"/>
                  </a:cubicBezTo>
                  <a:cubicBezTo>
                    <a:pt x="112" y="43"/>
                    <a:pt x="109" y="39"/>
                    <a:pt x="112" y="39"/>
                  </a:cubicBezTo>
                  <a:cubicBezTo>
                    <a:pt x="114" y="39"/>
                    <a:pt x="119" y="36"/>
                    <a:pt x="128" y="31"/>
                  </a:cubicBezTo>
                  <a:cubicBezTo>
                    <a:pt x="137" y="25"/>
                    <a:pt x="144" y="26"/>
                    <a:pt x="145" y="23"/>
                  </a:cubicBezTo>
                  <a:cubicBezTo>
                    <a:pt x="145" y="20"/>
                    <a:pt x="132" y="23"/>
                    <a:pt x="130" y="22"/>
                  </a:cubicBezTo>
                  <a:cubicBezTo>
                    <a:pt x="127" y="22"/>
                    <a:pt x="139" y="19"/>
                    <a:pt x="142" y="20"/>
                  </a:cubicBezTo>
                  <a:cubicBezTo>
                    <a:pt x="144" y="20"/>
                    <a:pt x="148" y="20"/>
                    <a:pt x="157" y="15"/>
                  </a:cubicBezTo>
                  <a:cubicBezTo>
                    <a:pt x="159" y="10"/>
                    <a:pt x="159" y="10"/>
                    <a:pt x="159" y="10"/>
                  </a:cubicBezTo>
                  <a:cubicBezTo>
                    <a:pt x="155" y="11"/>
                    <a:pt x="151" y="10"/>
                    <a:pt x="151" y="7"/>
                  </a:cubicBezTo>
                  <a:cubicBezTo>
                    <a:pt x="151" y="5"/>
                    <a:pt x="145" y="7"/>
                    <a:pt x="145" y="5"/>
                  </a:cubicBezTo>
                  <a:cubicBezTo>
                    <a:pt x="145" y="4"/>
                    <a:pt x="139" y="5"/>
                    <a:pt x="133" y="7"/>
                  </a:cubicBezTo>
                  <a:cubicBezTo>
                    <a:pt x="127" y="9"/>
                    <a:pt x="133" y="5"/>
                    <a:pt x="135" y="4"/>
                  </a:cubicBezTo>
                  <a:cubicBezTo>
                    <a:pt x="138" y="3"/>
                    <a:pt x="120" y="4"/>
                    <a:pt x="117" y="2"/>
                  </a:cubicBezTo>
                  <a:cubicBezTo>
                    <a:pt x="115" y="0"/>
                    <a:pt x="111" y="5"/>
                    <a:pt x="108" y="3"/>
                  </a:cubicBezTo>
                  <a:cubicBezTo>
                    <a:pt x="106" y="0"/>
                    <a:pt x="99" y="2"/>
                    <a:pt x="100" y="4"/>
                  </a:cubicBezTo>
                  <a:cubicBezTo>
                    <a:pt x="100" y="6"/>
                    <a:pt x="98" y="6"/>
                    <a:pt x="96" y="4"/>
                  </a:cubicBezTo>
                  <a:cubicBezTo>
                    <a:pt x="93" y="2"/>
                    <a:pt x="88" y="4"/>
                    <a:pt x="83" y="3"/>
                  </a:cubicBezTo>
                  <a:cubicBezTo>
                    <a:pt x="78" y="3"/>
                    <a:pt x="80" y="7"/>
                    <a:pt x="75" y="5"/>
                  </a:cubicBezTo>
                  <a:cubicBezTo>
                    <a:pt x="70" y="3"/>
                    <a:pt x="64" y="4"/>
                    <a:pt x="66" y="5"/>
                  </a:cubicBezTo>
                  <a:cubicBezTo>
                    <a:pt x="67" y="5"/>
                    <a:pt x="65" y="7"/>
                    <a:pt x="63" y="6"/>
                  </a:cubicBezTo>
                  <a:cubicBezTo>
                    <a:pt x="61" y="5"/>
                    <a:pt x="59" y="6"/>
                    <a:pt x="60" y="8"/>
                  </a:cubicBezTo>
                  <a:cubicBezTo>
                    <a:pt x="61" y="11"/>
                    <a:pt x="51" y="8"/>
                    <a:pt x="51" y="10"/>
                  </a:cubicBezTo>
                  <a:cubicBezTo>
                    <a:pt x="51" y="13"/>
                    <a:pt x="48" y="14"/>
                    <a:pt x="45" y="12"/>
                  </a:cubicBezTo>
                  <a:cubicBezTo>
                    <a:pt x="43" y="10"/>
                    <a:pt x="34" y="9"/>
                    <a:pt x="36" y="11"/>
                  </a:cubicBezTo>
                  <a:cubicBezTo>
                    <a:pt x="39" y="13"/>
                    <a:pt x="29" y="12"/>
                    <a:pt x="31" y="14"/>
                  </a:cubicBezTo>
                  <a:cubicBezTo>
                    <a:pt x="34" y="16"/>
                    <a:pt x="28" y="18"/>
                    <a:pt x="28" y="16"/>
                  </a:cubicBezTo>
                  <a:cubicBezTo>
                    <a:pt x="28" y="15"/>
                    <a:pt x="22" y="13"/>
                    <a:pt x="20" y="15"/>
                  </a:cubicBezTo>
                  <a:cubicBezTo>
                    <a:pt x="18" y="17"/>
                    <a:pt x="17" y="20"/>
                    <a:pt x="16" y="18"/>
                  </a:cubicBezTo>
                  <a:cubicBezTo>
                    <a:pt x="15" y="17"/>
                    <a:pt x="10" y="18"/>
                    <a:pt x="5" y="19"/>
                  </a:cubicBezTo>
                  <a:cubicBezTo>
                    <a:pt x="0" y="21"/>
                    <a:pt x="6" y="22"/>
                    <a:pt x="9" y="20"/>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0" name="Freeform 33"/>
            <p:cNvSpPr>
              <a:spLocks/>
            </p:cNvSpPr>
            <p:nvPr userDrawn="1"/>
          </p:nvSpPr>
          <p:spPr bwMode="auto">
            <a:xfrm>
              <a:off x="16581438" y="2554288"/>
              <a:ext cx="22225" cy="20638"/>
            </a:xfrm>
            <a:custGeom>
              <a:avLst/>
              <a:gdLst>
                <a:gd name="T0" fmla="*/ 3 w 8"/>
                <a:gd name="T1" fmla="*/ 6 h 7"/>
                <a:gd name="T2" fmla="*/ 4 w 8"/>
                <a:gd name="T3" fmla="*/ 1 h 7"/>
                <a:gd name="T4" fmla="*/ 3 w 8"/>
                <a:gd name="T5" fmla="*/ 6 h 7"/>
              </a:gdLst>
              <a:ahLst/>
              <a:cxnLst>
                <a:cxn ang="0">
                  <a:pos x="T0" y="T1"/>
                </a:cxn>
                <a:cxn ang="0">
                  <a:pos x="T2" y="T3"/>
                </a:cxn>
                <a:cxn ang="0">
                  <a:pos x="T4" y="T5"/>
                </a:cxn>
              </a:cxnLst>
              <a:rect l="0" t="0" r="r" b="b"/>
              <a:pathLst>
                <a:path w="8" h="7">
                  <a:moveTo>
                    <a:pt x="3" y="6"/>
                  </a:moveTo>
                  <a:cubicBezTo>
                    <a:pt x="5" y="6"/>
                    <a:pt x="8" y="0"/>
                    <a:pt x="4" y="1"/>
                  </a:cubicBezTo>
                  <a:cubicBezTo>
                    <a:pt x="0" y="1"/>
                    <a:pt x="1" y="7"/>
                    <a:pt x="3" y="6"/>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1" name="Freeform 34"/>
            <p:cNvSpPr>
              <a:spLocks/>
            </p:cNvSpPr>
            <p:nvPr userDrawn="1"/>
          </p:nvSpPr>
          <p:spPr bwMode="auto">
            <a:xfrm>
              <a:off x="16522700" y="2538413"/>
              <a:ext cx="36513" cy="26988"/>
            </a:xfrm>
            <a:custGeom>
              <a:avLst/>
              <a:gdLst>
                <a:gd name="T0" fmla="*/ 4 w 13"/>
                <a:gd name="T1" fmla="*/ 7 h 10"/>
                <a:gd name="T2" fmla="*/ 13 w 13"/>
                <a:gd name="T3" fmla="*/ 2 h 10"/>
                <a:gd name="T4" fmla="*/ 4 w 13"/>
                <a:gd name="T5" fmla="*/ 7 h 10"/>
              </a:gdLst>
              <a:ahLst/>
              <a:cxnLst>
                <a:cxn ang="0">
                  <a:pos x="T0" y="T1"/>
                </a:cxn>
                <a:cxn ang="0">
                  <a:pos x="T2" y="T3"/>
                </a:cxn>
                <a:cxn ang="0">
                  <a:pos x="T4" y="T5"/>
                </a:cxn>
              </a:cxnLst>
              <a:rect l="0" t="0" r="r" b="b"/>
              <a:pathLst>
                <a:path w="13" h="10">
                  <a:moveTo>
                    <a:pt x="4" y="7"/>
                  </a:moveTo>
                  <a:cubicBezTo>
                    <a:pt x="8" y="10"/>
                    <a:pt x="13" y="3"/>
                    <a:pt x="13" y="2"/>
                  </a:cubicBezTo>
                  <a:cubicBezTo>
                    <a:pt x="12" y="0"/>
                    <a:pt x="0" y="5"/>
                    <a:pt x="4" y="7"/>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2" name="Freeform 35"/>
            <p:cNvSpPr>
              <a:spLocks/>
            </p:cNvSpPr>
            <p:nvPr userDrawn="1"/>
          </p:nvSpPr>
          <p:spPr bwMode="auto">
            <a:xfrm>
              <a:off x="16481425" y="2471738"/>
              <a:ext cx="100013" cy="66675"/>
            </a:xfrm>
            <a:custGeom>
              <a:avLst/>
              <a:gdLst>
                <a:gd name="T0" fmla="*/ 36 w 36"/>
                <a:gd name="T1" fmla="*/ 19 h 24"/>
                <a:gd name="T2" fmla="*/ 29 w 36"/>
                <a:gd name="T3" fmla="*/ 13 h 24"/>
                <a:gd name="T4" fmla="*/ 19 w 36"/>
                <a:gd name="T5" fmla="*/ 7 h 24"/>
                <a:gd name="T6" fmla="*/ 12 w 36"/>
                <a:gd name="T7" fmla="*/ 2 h 24"/>
                <a:gd name="T8" fmla="*/ 7 w 36"/>
                <a:gd name="T9" fmla="*/ 6 h 24"/>
                <a:gd name="T10" fmla="*/ 5 w 36"/>
                <a:gd name="T11" fmla="*/ 13 h 24"/>
                <a:gd name="T12" fmla="*/ 1 w 36"/>
                <a:gd name="T13" fmla="*/ 20 h 24"/>
                <a:gd name="T14" fmla="*/ 7 w 36"/>
                <a:gd name="T15" fmla="*/ 19 h 24"/>
                <a:gd name="T16" fmla="*/ 10 w 36"/>
                <a:gd name="T17" fmla="*/ 24 h 24"/>
                <a:gd name="T18" fmla="*/ 19 w 36"/>
                <a:gd name="T19" fmla="*/ 19 h 24"/>
                <a:gd name="T20" fmla="*/ 25 w 36"/>
                <a:gd name="T21" fmla="*/ 19 h 24"/>
                <a:gd name="T22" fmla="*/ 36 w 36"/>
                <a:gd name="T23" fmla="*/ 19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6" h="24">
                  <a:moveTo>
                    <a:pt x="36" y="19"/>
                  </a:moveTo>
                  <a:cubicBezTo>
                    <a:pt x="36" y="17"/>
                    <a:pt x="28" y="16"/>
                    <a:pt x="29" y="13"/>
                  </a:cubicBezTo>
                  <a:cubicBezTo>
                    <a:pt x="29" y="11"/>
                    <a:pt x="21" y="9"/>
                    <a:pt x="19" y="7"/>
                  </a:cubicBezTo>
                  <a:cubicBezTo>
                    <a:pt x="16" y="6"/>
                    <a:pt x="12" y="5"/>
                    <a:pt x="12" y="2"/>
                  </a:cubicBezTo>
                  <a:cubicBezTo>
                    <a:pt x="12" y="0"/>
                    <a:pt x="7" y="2"/>
                    <a:pt x="7" y="6"/>
                  </a:cubicBezTo>
                  <a:cubicBezTo>
                    <a:pt x="6" y="10"/>
                    <a:pt x="4" y="9"/>
                    <a:pt x="5" y="13"/>
                  </a:cubicBezTo>
                  <a:cubicBezTo>
                    <a:pt x="6" y="17"/>
                    <a:pt x="0" y="18"/>
                    <a:pt x="1" y="20"/>
                  </a:cubicBezTo>
                  <a:cubicBezTo>
                    <a:pt x="2" y="22"/>
                    <a:pt x="4" y="19"/>
                    <a:pt x="7" y="19"/>
                  </a:cubicBezTo>
                  <a:cubicBezTo>
                    <a:pt x="10" y="19"/>
                    <a:pt x="6" y="23"/>
                    <a:pt x="10" y="24"/>
                  </a:cubicBezTo>
                  <a:cubicBezTo>
                    <a:pt x="13" y="24"/>
                    <a:pt x="17" y="21"/>
                    <a:pt x="19" y="19"/>
                  </a:cubicBezTo>
                  <a:cubicBezTo>
                    <a:pt x="20" y="17"/>
                    <a:pt x="22" y="16"/>
                    <a:pt x="25" y="19"/>
                  </a:cubicBezTo>
                  <a:cubicBezTo>
                    <a:pt x="28" y="21"/>
                    <a:pt x="35" y="21"/>
                    <a:pt x="36" y="19"/>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3" name="Freeform 36"/>
            <p:cNvSpPr>
              <a:spLocks/>
            </p:cNvSpPr>
            <p:nvPr userDrawn="1"/>
          </p:nvSpPr>
          <p:spPr bwMode="auto">
            <a:xfrm>
              <a:off x="16438563" y="2268538"/>
              <a:ext cx="400050" cy="303213"/>
            </a:xfrm>
            <a:custGeom>
              <a:avLst/>
              <a:gdLst>
                <a:gd name="T0" fmla="*/ 97 w 144"/>
                <a:gd name="T1" fmla="*/ 24 h 109"/>
                <a:gd name="T2" fmla="*/ 84 w 144"/>
                <a:gd name="T3" fmla="*/ 20 h 109"/>
                <a:gd name="T4" fmla="*/ 66 w 144"/>
                <a:gd name="T5" fmla="*/ 12 h 109"/>
                <a:gd name="T6" fmla="*/ 58 w 144"/>
                <a:gd name="T7" fmla="*/ 15 h 109"/>
                <a:gd name="T8" fmla="*/ 49 w 144"/>
                <a:gd name="T9" fmla="*/ 9 h 109"/>
                <a:gd name="T10" fmla="*/ 36 w 144"/>
                <a:gd name="T11" fmla="*/ 3 h 109"/>
                <a:gd name="T12" fmla="*/ 27 w 144"/>
                <a:gd name="T13" fmla="*/ 15 h 109"/>
                <a:gd name="T14" fmla="*/ 29 w 144"/>
                <a:gd name="T15" fmla="*/ 23 h 109"/>
                <a:gd name="T16" fmla="*/ 19 w 144"/>
                <a:gd name="T17" fmla="*/ 14 h 109"/>
                <a:gd name="T18" fmla="*/ 27 w 144"/>
                <a:gd name="T19" fmla="*/ 2 h 109"/>
                <a:gd name="T20" fmla="*/ 2 w 144"/>
                <a:gd name="T21" fmla="*/ 24 h 109"/>
                <a:gd name="T22" fmla="*/ 12 w 144"/>
                <a:gd name="T23" fmla="*/ 29 h 109"/>
                <a:gd name="T24" fmla="*/ 14 w 144"/>
                <a:gd name="T25" fmla="*/ 34 h 109"/>
                <a:gd name="T26" fmla="*/ 30 w 144"/>
                <a:gd name="T27" fmla="*/ 37 h 109"/>
                <a:gd name="T28" fmla="*/ 46 w 144"/>
                <a:gd name="T29" fmla="*/ 37 h 109"/>
                <a:gd name="T30" fmla="*/ 57 w 144"/>
                <a:gd name="T31" fmla="*/ 35 h 109"/>
                <a:gd name="T32" fmla="*/ 65 w 144"/>
                <a:gd name="T33" fmla="*/ 37 h 109"/>
                <a:gd name="T34" fmla="*/ 75 w 144"/>
                <a:gd name="T35" fmla="*/ 44 h 109"/>
                <a:gd name="T36" fmla="*/ 78 w 144"/>
                <a:gd name="T37" fmla="*/ 46 h 109"/>
                <a:gd name="T38" fmla="*/ 91 w 144"/>
                <a:gd name="T39" fmla="*/ 56 h 109"/>
                <a:gd name="T40" fmla="*/ 99 w 144"/>
                <a:gd name="T41" fmla="*/ 65 h 109"/>
                <a:gd name="T42" fmla="*/ 99 w 144"/>
                <a:gd name="T43" fmla="*/ 72 h 109"/>
                <a:gd name="T44" fmla="*/ 85 w 144"/>
                <a:gd name="T45" fmla="*/ 76 h 109"/>
                <a:gd name="T46" fmla="*/ 66 w 144"/>
                <a:gd name="T47" fmla="*/ 80 h 109"/>
                <a:gd name="T48" fmla="*/ 75 w 144"/>
                <a:gd name="T49" fmla="*/ 87 h 109"/>
                <a:gd name="T50" fmla="*/ 87 w 144"/>
                <a:gd name="T51" fmla="*/ 85 h 109"/>
                <a:gd name="T52" fmla="*/ 96 w 144"/>
                <a:gd name="T53" fmla="*/ 97 h 109"/>
                <a:gd name="T54" fmla="*/ 124 w 144"/>
                <a:gd name="T55" fmla="*/ 107 h 109"/>
                <a:gd name="T56" fmla="*/ 119 w 144"/>
                <a:gd name="T57" fmla="*/ 95 h 109"/>
                <a:gd name="T58" fmla="*/ 130 w 144"/>
                <a:gd name="T59" fmla="*/ 90 h 109"/>
                <a:gd name="T60" fmla="*/ 116 w 144"/>
                <a:gd name="T61" fmla="*/ 75 h 109"/>
                <a:gd name="T62" fmla="*/ 125 w 144"/>
                <a:gd name="T63" fmla="*/ 72 h 109"/>
                <a:gd name="T64" fmla="*/ 138 w 144"/>
                <a:gd name="T65" fmla="*/ 78 h 109"/>
                <a:gd name="T66" fmla="*/ 144 w 144"/>
                <a:gd name="T67" fmla="*/ 65 h 109"/>
                <a:gd name="T68" fmla="*/ 130 w 144"/>
                <a:gd name="T69" fmla="*/ 56 h 109"/>
                <a:gd name="T70" fmla="*/ 114 w 144"/>
                <a:gd name="T71" fmla="*/ 47 h 109"/>
                <a:gd name="T72" fmla="*/ 115 w 144"/>
                <a:gd name="T73" fmla="*/ 43 h 109"/>
                <a:gd name="T74" fmla="*/ 116 w 144"/>
                <a:gd name="T75" fmla="*/ 36 h 109"/>
                <a:gd name="T76" fmla="*/ 113 w 144"/>
                <a:gd name="T77" fmla="*/ 34 h 109"/>
                <a:gd name="T78" fmla="*/ 101 w 144"/>
                <a:gd name="T79" fmla="*/ 29 h 109"/>
                <a:gd name="T80" fmla="*/ 93 w 144"/>
                <a:gd name="T81" fmla="*/ 28 h 1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44" h="109">
                  <a:moveTo>
                    <a:pt x="93" y="28"/>
                  </a:moveTo>
                  <a:cubicBezTo>
                    <a:pt x="95" y="28"/>
                    <a:pt x="98" y="26"/>
                    <a:pt x="97" y="24"/>
                  </a:cubicBezTo>
                  <a:cubicBezTo>
                    <a:pt x="97" y="22"/>
                    <a:pt x="91" y="22"/>
                    <a:pt x="90" y="25"/>
                  </a:cubicBezTo>
                  <a:cubicBezTo>
                    <a:pt x="88" y="27"/>
                    <a:pt x="84" y="22"/>
                    <a:pt x="84" y="20"/>
                  </a:cubicBezTo>
                  <a:cubicBezTo>
                    <a:pt x="84" y="18"/>
                    <a:pt x="76" y="20"/>
                    <a:pt x="77" y="16"/>
                  </a:cubicBezTo>
                  <a:cubicBezTo>
                    <a:pt x="78" y="13"/>
                    <a:pt x="69" y="12"/>
                    <a:pt x="66" y="12"/>
                  </a:cubicBezTo>
                  <a:cubicBezTo>
                    <a:pt x="64" y="12"/>
                    <a:pt x="60" y="14"/>
                    <a:pt x="61" y="16"/>
                  </a:cubicBezTo>
                  <a:cubicBezTo>
                    <a:pt x="61" y="19"/>
                    <a:pt x="58" y="18"/>
                    <a:pt x="58" y="15"/>
                  </a:cubicBezTo>
                  <a:cubicBezTo>
                    <a:pt x="57" y="13"/>
                    <a:pt x="51" y="18"/>
                    <a:pt x="49" y="18"/>
                  </a:cubicBezTo>
                  <a:cubicBezTo>
                    <a:pt x="47" y="18"/>
                    <a:pt x="50" y="11"/>
                    <a:pt x="49" y="9"/>
                  </a:cubicBezTo>
                  <a:cubicBezTo>
                    <a:pt x="49" y="7"/>
                    <a:pt x="47" y="6"/>
                    <a:pt x="46" y="3"/>
                  </a:cubicBezTo>
                  <a:cubicBezTo>
                    <a:pt x="44" y="0"/>
                    <a:pt x="38" y="1"/>
                    <a:pt x="36" y="3"/>
                  </a:cubicBezTo>
                  <a:cubicBezTo>
                    <a:pt x="34" y="5"/>
                    <a:pt x="28" y="4"/>
                    <a:pt x="25" y="7"/>
                  </a:cubicBezTo>
                  <a:cubicBezTo>
                    <a:pt x="22" y="11"/>
                    <a:pt x="25" y="14"/>
                    <a:pt x="27" y="15"/>
                  </a:cubicBezTo>
                  <a:cubicBezTo>
                    <a:pt x="28" y="16"/>
                    <a:pt x="22" y="18"/>
                    <a:pt x="24" y="20"/>
                  </a:cubicBezTo>
                  <a:cubicBezTo>
                    <a:pt x="26" y="21"/>
                    <a:pt x="29" y="21"/>
                    <a:pt x="29" y="23"/>
                  </a:cubicBezTo>
                  <a:cubicBezTo>
                    <a:pt x="29" y="26"/>
                    <a:pt x="22" y="23"/>
                    <a:pt x="21" y="20"/>
                  </a:cubicBezTo>
                  <a:cubicBezTo>
                    <a:pt x="19" y="18"/>
                    <a:pt x="21" y="15"/>
                    <a:pt x="19" y="14"/>
                  </a:cubicBezTo>
                  <a:cubicBezTo>
                    <a:pt x="18" y="12"/>
                    <a:pt x="19" y="9"/>
                    <a:pt x="22" y="6"/>
                  </a:cubicBezTo>
                  <a:cubicBezTo>
                    <a:pt x="25" y="3"/>
                    <a:pt x="27" y="4"/>
                    <a:pt x="27" y="2"/>
                  </a:cubicBezTo>
                  <a:cubicBezTo>
                    <a:pt x="27" y="0"/>
                    <a:pt x="15" y="0"/>
                    <a:pt x="7" y="7"/>
                  </a:cubicBezTo>
                  <a:cubicBezTo>
                    <a:pt x="0" y="14"/>
                    <a:pt x="2" y="23"/>
                    <a:pt x="2" y="24"/>
                  </a:cubicBezTo>
                  <a:cubicBezTo>
                    <a:pt x="3" y="26"/>
                    <a:pt x="10" y="25"/>
                    <a:pt x="13" y="26"/>
                  </a:cubicBezTo>
                  <a:cubicBezTo>
                    <a:pt x="17" y="28"/>
                    <a:pt x="15" y="29"/>
                    <a:pt x="12" y="29"/>
                  </a:cubicBezTo>
                  <a:cubicBezTo>
                    <a:pt x="9" y="28"/>
                    <a:pt x="4" y="27"/>
                    <a:pt x="5" y="29"/>
                  </a:cubicBezTo>
                  <a:cubicBezTo>
                    <a:pt x="5" y="31"/>
                    <a:pt x="11" y="35"/>
                    <a:pt x="14" y="34"/>
                  </a:cubicBezTo>
                  <a:cubicBezTo>
                    <a:pt x="18" y="33"/>
                    <a:pt x="18" y="33"/>
                    <a:pt x="20" y="36"/>
                  </a:cubicBezTo>
                  <a:cubicBezTo>
                    <a:pt x="21" y="38"/>
                    <a:pt x="26" y="37"/>
                    <a:pt x="30" y="37"/>
                  </a:cubicBezTo>
                  <a:cubicBezTo>
                    <a:pt x="34" y="37"/>
                    <a:pt x="39" y="39"/>
                    <a:pt x="41" y="39"/>
                  </a:cubicBezTo>
                  <a:cubicBezTo>
                    <a:pt x="43" y="39"/>
                    <a:pt x="46" y="38"/>
                    <a:pt x="46" y="37"/>
                  </a:cubicBezTo>
                  <a:cubicBezTo>
                    <a:pt x="47" y="36"/>
                    <a:pt x="56" y="39"/>
                    <a:pt x="58" y="38"/>
                  </a:cubicBezTo>
                  <a:cubicBezTo>
                    <a:pt x="61" y="38"/>
                    <a:pt x="59" y="36"/>
                    <a:pt x="57" y="35"/>
                  </a:cubicBezTo>
                  <a:cubicBezTo>
                    <a:pt x="56" y="35"/>
                    <a:pt x="56" y="32"/>
                    <a:pt x="59" y="33"/>
                  </a:cubicBezTo>
                  <a:cubicBezTo>
                    <a:pt x="61" y="34"/>
                    <a:pt x="64" y="35"/>
                    <a:pt x="65" y="37"/>
                  </a:cubicBezTo>
                  <a:cubicBezTo>
                    <a:pt x="65" y="38"/>
                    <a:pt x="67" y="38"/>
                    <a:pt x="67" y="39"/>
                  </a:cubicBezTo>
                  <a:cubicBezTo>
                    <a:pt x="68" y="41"/>
                    <a:pt x="75" y="43"/>
                    <a:pt x="75" y="44"/>
                  </a:cubicBezTo>
                  <a:cubicBezTo>
                    <a:pt x="75" y="46"/>
                    <a:pt x="68" y="47"/>
                    <a:pt x="70" y="49"/>
                  </a:cubicBezTo>
                  <a:cubicBezTo>
                    <a:pt x="72" y="50"/>
                    <a:pt x="75" y="47"/>
                    <a:pt x="78" y="46"/>
                  </a:cubicBezTo>
                  <a:cubicBezTo>
                    <a:pt x="81" y="46"/>
                    <a:pt x="81" y="52"/>
                    <a:pt x="83" y="51"/>
                  </a:cubicBezTo>
                  <a:cubicBezTo>
                    <a:pt x="86" y="50"/>
                    <a:pt x="88" y="53"/>
                    <a:pt x="91" y="56"/>
                  </a:cubicBezTo>
                  <a:cubicBezTo>
                    <a:pt x="93" y="60"/>
                    <a:pt x="90" y="64"/>
                    <a:pt x="91" y="65"/>
                  </a:cubicBezTo>
                  <a:cubicBezTo>
                    <a:pt x="91" y="67"/>
                    <a:pt x="96" y="66"/>
                    <a:pt x="99" y="65"/>
                  </a:cubicBezTo>
                  <a:cubicBezTo>
                    <a:pt x="102" y="63"/>
                    <a:pt x="105" y="66"/>
                    <a:pt x="107" y="68"/>
                  </a:cubicBezTo>
                  <a:cubicBezTo>
                    <a:pt x="109" y="70"/>
                    <a:pt x="98" y="74"/>
                    <a:pt x="99" y="72"/>
                  </a:cubicBezTo>
                  <a:cubicBezTo>
                    <a:pt x="100" y="70"/>
                    <a:pt x="93" y="65"/>
                    <a:pt x="86" y="67"/>
                  </a:cubicBezTo>
                  <a:cubicBezTo>
                    <a:pt x="80" y="70"/>
                    <a:pt x="84" y="74"/>
                    <a:pt x="85" y="76"/>
                  </a:cubicBezTo>
                  <a:cubicBezTo>
                    <a:pt x="86" y="78"/>
                    <a:pt x="79" y="80"/>
                    <a:pt x="73" y="78"/>
                  </a:cubicBezTo>
                  <a:cubicBezTo>
                    <a:pt x="67" y="76"/>
                    <a:pt x="69" y="80"/>
                    <a:pt x="66" y="80"/>
                  </a:cubicBezTo>
                  <a:cubicBezTo>
                    <a:pt x="64" y="80"/>
                    <a:pt x="61" y="84"/>
                    <a:pt x="63" y="86"/>
                  </a:cubicBezTo>
                  <a:cubicBezTo>
                    <a:pt x="66" y="89"/>
                    <a:pt x="71" y="86"/>
                    <a:pt x="75" y="87"/>
                  </a:cubicBezTo>
                  <a:cubicBezTo>
                    <a:pt x="79" y="87"/>
                    <a:pt x="79" y="88"/>
                    <a:pt x="80" y="86"/>
                  </a:cubicBezTo>
                  <a:cubicBezTo>
                    <a:pt x="80" y="83"/>
                    <a:pt x="84" y="85"/>
                    <a:pt x="87" y="85"/>
                  </a:cubicBezTo>
                  <a:cubicBezTo>
                    <a:pt x="90" y="86"/>
                    <a:pt x="90" y="90"/>
                    <a:pt x="93" y="90"/>
                  </a:cubicBezTo>
                  <a:cubicBezTo>
                    <a:pt x="97" y="91"/>
                    <a:pt x="94" y="95"/>
                    <a:pt x="96" y="97"/>
                  </a:cubicBezTo>
                  <a:cubicBezTo>
                    <a:pt x="98" y="100"/>
                    <a:pt x="106" y="98"/>
                    <a:pt x="108" y="101"/>
                  </a:cubicBezTo>
                  <a:cubicBezTo>
                    <a:pt x="111" y="104"/>
                    <a:pt x="123" y="109"/>
                    <a:pt x="124" y="107"/>
                  </a:cubicBezTo>
                  <a:cubicBezTo>
                    <a:pt x="126" y="105"/>
                    <a:pt x="114" y="94"/>
                    <a:pt x="111" y="93"/>
                  </a:cubicBezTo>
                  <a:cubicBezTo>
                    <a:pt x="108" y="92"/>
                    <a:pt x="114" y="91"/>
                    <a:pt x="119" y="95"/>
                  </a:cubicBezTo>
                  <a:cubicBezTo>
                    <a:pt x="123" y="98"/>
                    <a:pt x="129" y="100"/>
                    <a:pt x="132" y="96"/>
                  </a:cubicBezTo>
                  <a:cubicBezTo>
                    <a:pt x="136" y="92"/>
                    <a:pt x="130" y="93"/>
                    <a:pt x="130" y="90"/>
                  </a:cubicBezTo>
                  <a:cubicBezTo>
                    <a:pt x="130" y="87"/>
                    <a:pt x="128" y="83"/>
                    <a:pt x="125" y="83"/>
                  </a:cubicBezTo>
                  <a:cubicBezTo>
                    <a:pt x="121" y="83"/>
                    <a:pt x="113" y="76"/>
                    <a:pt x="116" y="75"/>
                  </a:cubicBezTo>
                  <a:cubicBezTo>
                    <a:pt x="119" y="74"/>
                    <a:pt x="115" y="72"/>
                    <a:pt x="118" y="69"/>
                  </a:cubicBezTo>
                  <a:cubicBezTo>
                    <a:pt x="120" y="67"/>
                    <a:pt x="122" y="72"/>
                    <a:pt x="125" y="72"/>
                  </a:cubicBezTo>
                  <a:cubicBezTo>
                    <a:pt x="127" y="72"/>
                    <a:pt x="128" y="75"/>
                    <a:pt x="132" y="79"/>
                  </a:cubicBezTo>
                  <a:cubicBezTo>
                    <a:pt x="137" y="83"/>
                    <a:pt x="137" y="80"/>
                    <a:pt x="138" y="78"/>
                  </a:cubicBezTo>
                  <a:cubicBezTo>
                    <a:pt x="138" y="75"/>
                    <a:pt x="143" y="77"/>
                    <a:pt x="143" y="75"/>
                  </a:cubicBezTo>
                  <a:cubicBezTo>
                    <a:pt x="144" y="65"/>
                    <a:pt x="144" y="65"/>
                    <a:pt x="144" y="65"/>
                  </a:cubicBezTo>
                  <a:cubicBezTo>
                    <a:pt x="140" y="65"/>
                    <a:pt x="139" y="62"/>
                    <a:pt x="139" y="61"/>
                  </a:cubicBezTo>
                  <a:cubicBezTo>
                    <a:pt x="139" y="59"/>
                    <a:pt x="132" y="55"/>
                    <a:pt x="130" y="56"/>
                  </a:cubicBezTo>
                  <a:cubicBezTo>
                    <a:pt x="128" y="57"/>
                    <a:pt x="124" y="53"/>
                    <a:pt x="121" y="53"/>
                  </a:cubicBezTo>
                  <a:cubicBezTo>
                    <a:pt x="118" y="53"/>
                    <a:pt x="114" y="50"/>
                    <a:pt x="114" y="47"/>
                  </a:cubicBezTo>
                  <a:cubicBezTo>
                    <a:pt x="115" y="44"/>
                    <a:pt x="120" y="48"/>
                    <a:pt x="121" y="46"/>
                  </a:cubicBezTo>
                  <a:cubicBezTo>
                    <a:pt x="122" y="43"/>
                    <a:pt x="116" y="44"/>
                    <a:pt x="115" y="43"/>
                  </a:cubicBezTo>
                  <a:cubicBezTo>
                    <a:pt x="115" y="41"/>
                    <a:pt x="117" y="41"/>
                    <a:pt x="118" y="40"/>
                  </a:cubicBezTo>
                  <a:cubicBezTo>
                    <a:pt x="120" y="39"/>
                    <a:pt x="117" y="37"/>
                    <a:pt x="116" y="36"/>
                  </a:cubicBezTo>
                  <a:cubicBezTo>
                    <a:pt x="114" y="35"/>
                    <a:pt x="114" y="38"/>
                    <a:pt x="112" y="38"/>
                  </a:cubicBezTo>
                  <a:cubicBezTo>
                    <a:pt x="110" y="38"/>
                    <a:pt x="112" y="35"/>
                    <a:pt x="113" y="34"/>
                  </a:cubicBezTo>
                  <a:cubicBezTo>
                    <a:pt x="114" y="32"/>
                    <a:pt x="108" y="30"/>
                    <a:pt x="105" y="31"/>
                  </a:cubicBezTo>
                  <a:cubicBezTo>
                    <a:pt x="102" y="32"/>
                    <a:pt x="101" y="31"/>
                    <a:pt x="101" y="29"/>
                  </a:cubicBezTo>
                  <a:cubicBezTo>
                    <a:pt x="101" y="27"/>
                    <a:pt x="97" y="29"/>
                    <a:pt x="95" y="30"/>
                  </a:cubicBezTo>
                  <a:cubicBezTo>
                    <a:pt x="93" y="31"/>
                    <a:pt x="91" y="29"/>
                    <a:pt x="93" y="28"/>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4" name="Freeform 37"/>
            <p:cNvSpPr>
              <a:spLocks/>
            </p:cNvSpPr>
            <p:nvPr userDrawn="1"/>
          </p:nvSpPr>
          <p:spPr bwMode="auto">
            <a:xfrm>
              <a:off x="16616363" y="2413000"/>
              <a:ext cx="44450" cy="33338"/>
            </a:xfrm>
            <a:custGeom>
              <a:avLst/>
              <a:gdLst>
                <a:gd name="T0" fmla="*/ 13 w 16"/>
                <a:gd name="T1" fmla="*/ 9 h 12"/>
                <a:gd name="T2" fmla="*/ 14 w 16"/>
                <a:gd name="T3" fmla="*/ 2 h 12"/>
                <a:gd name="T4" fmla="*/ 7 w 16"/>
                <a:gd name="T5" fmla="*/ 1 h 12"/>
                <a:gd name="T6" fmla="*/ 2 w 16"/>
                <a:gd name="T7" fmla="*/ 8 h 12"/>
                <a:gd name="T8" fmla="*/ 13 w 16"/>
                <a:gd name="T9" fmla="*/ 9 h 12"/>
              </a:gdLst>
              <a:ahLst/>
              <a:cxnLst>
                <a:cxn ang="0">
                  <a:pos x="T0" y="T1"/>
                </a:cxn>
                <a:cxn ang="0">
                  <a:pos x="T2" y="T3"/>
                </a:cxn>
                <a:cxn ang="0">
                  <a:pos x="T4" y="T5"/>
                </a:cxn>
                <a:cxn ang="0">
                  <a:pos x="T6" y="T7"/>
                </a:cxn>
                <a:cxn ang="0">
                  <a:pos x="T8" y="T9"/>
                </a:cxn>
              </a:cxnLst>
              <a:rect l="0" t="0" r="r" b="b"/>
              <a:pathLst>
                <a:path w="16" h="12">
                  <a:moveTo>
                    <a:pt x="13" y="9"/>
                  </a:moveTo>
                  <a:cubicBezTo>
                    <a:pt x="16" y="8"/>
                    <a:pt x="15" y="4"/>
                    <a:pt x="14" y="2"/>
                  </a:cubicBezTo>
                  <a:cubicBezTo>
                    <a:pt x="12" y="1"/>
                    <a:pt x="9" y="0"/>
                    <a:pt x="7" y="1"/>
                  </a:cubicBezTo>
                  <a:cubicBezTo>
                    <a:pt x="4" y="1"/>
                    <a:pt x="0" y="5"/>
                    <a:pt x="2" y="8"/>
                  </a:cubicBezTo>
                  <a:cubicBezTo>
                    <a:pt x="5" y="12"/>
                    <a:pt x="10" y="9"/>
                    <a:pt x="13" y="9"/>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5" name="Freeform 38"/>
            <p:cNvSpPr>
              <a:spLocks/>
            </p:cNvSpPr>
            <p:nvPr userDrawn="1"/>
          </p:nvSpPr>
          <p:spPr bwMode="auto">
            <a:xfrm>
              <a:off x="16570325" y="2266950"/>
              <a:ext cx="68263" cy="38100"/>
            </a:xfrm>
            <a:custGeom>
              <a:avLst/>
              <a:gdLst>
                <a:gd name="T0" fmla="*/ 2 w 25"/>
                <a:gd name="T1" fmla="*/ 3 h 14"/>
                <a:gd name="T2" fmla="*/ 5 w 25"/>
                <a:gd name="T3" fmla="*/ 9 h 14"/>
                <a:gd name="T4" fmla="*/ 12 w 25"/>
                <a:gd name="T5" fmla="*/ 12 h 14"/>
                <a:gd name="T6" fmla="*/ 25 w 25"/>
                <a:gd name="T7" fmla="*/ 10 h 14"/>
                <a:gd name="T8" fmla="*/ 12 w 25"/>
                <a:gd name="T9" fmla="*/ 3 h 14"/>
                <a:gd name="T10" fmla="*/ 2 w 25"/>
                <a:gd name="T11" fmla="*/ 3 h 14"/>
              </a:gdLst>
              <a:ahLst/>
              <a:cxnLst>
                <a:cxn ang="0">
                  <a:pos x="T0" y="T1"/>
                </a:cxn>
                <a:cxn ang="0">
                  <a:pos x="T2" y="T3"/>
                </a:cxn>
                <a:cxn ang="0">
                  <a:pos x="T4" y="T5"/>
                </a:cxn>
                <a:cxn ang="0">
                  <a:pos x="T6" y="T7"/>
                </a:cxn>
                <a:cxn ang="0">
                  <a:pos x="T8" y="T9"/>
                </a:cxn>
                <a:cxn ang="0">
                  <a:pos x="T10" y="T11"/>
                </a:cxn>
              </a:cxnLst>
              <a:rect l="0" t="0" r="r" b="b"/>
              <a:pathLst>
                <a:path w="25" h="14">
                  <a:moveTo>
                    <a:pt x="2" y="3"/>
                  </a:moveTo>
                  <a:cubicBezTo>
                    <a:pt x="0" y="6"/>
                    <a:pt x="4" y="6"/>
                    <a:pt x="5" y="9"/>
                  </a:cubicBezTo>
                  <a:cubicBezTo>
                    <a:pt x="5" y="13"/>
                    <a:pt x="9" y="14"/>
                    <a:pt x="12" y="12"/>
                  </a:cubicBezTo>
                  <a:cubicBezTo>
                    <a:pt x="16" y="10"/>
                    <a:pt x="25" y="12"/>
                    <a:pt x="25" y="10"/>
                  </a:cubicBezTo>
                  <a:cubicBezTo>
                    <a:pt x="25" y="7"/>
                    <a:pt x="15" y="3"/>
                    <a:pt x="12" y="3"/>
                  </a:cubicBezTo>
                  <a:cubicBezTo>
                    <a:pt x="8" y="4"/>
                    <a:pt x="3" y="0"/>
                    <a:pt x="2" y="3"/>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6" name="Freeform 39"/>
            <p:cNvSpPr>
              <a:spLocks/>
            </p:cNvSpPr>
            <p:nvPr userDrawn="1"/>
          </p:nvSpPr>
          <p:spPr bwMode="auto">
            <a:xfrm>
              <a:off x="15821025" y="2727325"/>
              <a:ext cx="34925" cy="38100"/>
            </a:xfrm>
            <a:custGeom>
              <a:avLst/>
              <a:gdLst>
                <a:gd name="T0" fmla="*/ 4 w 13"/>
                <a:gd name="T1" fmla="*/ 2 h 14"/>
                <a:gd name="T2" fmla="*/ 12 w 13"/>
                <a:gd name="T3" fmla="*/ 13 h 14"/>
                <a:gd name="T4" fmla="*/ 9 w 13"/>
                <a:gd name="T5" fmla="*/ 5 h 14"/>
                <a:gd name="T6" fmla="*/ 4 w 13"/>
                <a:gd name="T7" fmla="*/ 2 h 14"/>
              </a:gdLst>
              <a:ahLst/>
              <a:cxnLst>
                <a:cxn ang="0">
                  <a:pos x="T0" y="T1"/>
                </a:cxn>
                <a:cxn ang="0">
                  <a:pos x="T2" y="T3"/>
                </a:cxn>
                <a:cxn ang="0">
                  <a:pos x="T4" y="T5"/>
                </a:cxn>
                <a:cxn ang="0">
                  <a:pos x="T6" y="T7"/>
                </a:cxn>
              </a:cxnLst>
              <a:rect l="0" t="0" r="r" b="b"/>
              <a:pathLst>
                <a:path w="13" h="14">
                  <a:moveTo>
                    <a:pt x="4" y="2"/>
                  </a:moveTo>
                  <a:cubicBezTo>
                    <a:pt x="0" y="4"/>
                    <a:pt x="10" y="14"/>
                    <a:pt x="12" y="13"/>
                  </a:cubicBezTo>
                  <a:cubicBezTo>
                    <a:pt x="13" y="12"/>
                    <a:pt x="9" y="8"/>
                    <a:pt x="9" y="5"/>
                  </a:cubicBezTo>
                  <a:cubicBezTo>
                    <a:pt x="9" y="3"/>
                    <a:pt x="8" y="0"/>
                    <a:pt x="4" y="2"/>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7" name="Freeform 40"/>
            <p:cNvSpPr>
              <a:spLocks noEditPoints="1"/>
            </p:cNvSpPr>
            <p:nvPr userDrawn="1"/>
          </p:nvSpPr>
          <p:spPr bwMode="auto">
            <a:xfrm>
              <a:off x="15328900" y="2260600"/>
              <a:ext cx="1538288" cy="1112838"/>
            </a:xfrm>
            <a:custGeom>
              <a:avLst/>
              <a:gdLst>
                <a:gd name="T0" fmla="*/ 525 w 554"/>
                <a:gd name="T1" fmla="*/ 135 h 401"/>
                <a:gd name="T2" fmla="*/ 496 w 554"/>
                <a:gd name="T3" fmla="*/ 114 h 401"/>
                <a:gd name="T4" fmla="*/ 464 w 554"/>
                <a:gd name="T5" fmla="*/ 115 h 401"/>
                <a:gd name="T6" fmla="*/ 457 w 554"/>
                <a:gd name="T7" fmla="*/ 168 h 401"/>
                <a:gd name="T8" fmla="*/ 441 w 554"/>
                <a:gd name="T9" fmla="*/ 168 h 401"/>
                <a:gd name="T10" fmla="*/ 389 w 554"/>
                <a:gd name="T11" fmla="*/ 145 h 401"/>
                <a:gd name="T12" fmla="*/ 398 w 554"/>
                <a:gd name="T13" fmla="*/ 99 h 401"/>
                <a:gd name="T14" fmla="*/ 414 w 554"/>
                <a:gd name="T15" fmla="*/ 82 h 401"/>
                <a:gd name="T16" fmla="*/ 445 w 554"/>
                <a:gd name="T17" fmla="*/ 66 h 401"/>
                <a:gd name="T18" fmla="*/ 428 w 554"/>
                <a:gd name="T19" fmla="*/ 50 h 401"/>
                <a:gd name="T20" fmla="*/ 412 w 554"/>
                <a:gd name="T21" fmla="*/ 53 h 401"/>
                <a:gd name="T22" fmla="*/ 394 w 554"/>
                <a:gd name="T23" fmla="*/ 39 h 401"/>
                <a:gd name="T24" fmla="*/ 394 w 554"/>
                <a:gd name="T25" fmla="*/ 2 h 401"/>
                <a:gd name="T26" fmla="*/ 369 w 554"/>
                <a:gd name="T27" fmla="*/ 33 h 401"/>
                <a:gd name="T28" fmla="*/ 372 w 554"/>
                <a:gd name="T29" fmla="*/ 65 h 401"/>
                <a:gd name="T30" fmla="*/ 365 w 554"/>
                <a:gd name="T31" fmla="*/ 43 h 401"/>
                <a:gd name="T32" fmla="*/ 329 w 554"/>
                <a:gd name="T33" fmla="*/ 58 h 401"/>
                <a:gd name="T34" fmla="*/ 308 w 554"/>
                <a:gd name="T35" fmla="*/ 68 h 401"/>
                <a:gd name="T36" fmla="*/ 253 w 554"/>
                <a:gd name="T37" fmla="*/ 47 h 401"/>
                <a:gd name="T38" fmla="*/ 196 w 554"/>
                <a:gd name="T39" fmla="*/ 44 h 401"/>
                <a:gd name="T40" fmla="*/ 176 w 554"/>
                <a:gd name="T41" fmla="*/ 46 h 401"/>
                <a:gd name="T42" fmla="*/ 108 w 554"/>
                <a:gd name="T43" fmla="*/ 40 h 401"/>
                <a:gd name="T44" fmla="*/ 54 w 554"/>
                <a:gd name="T45" fmla="*/ 32 h 401"/>
                <a:gd name="T46" fmla="*/ 23 w 554"/>
                <a:gd name="T47" fmla="*/ 68 h 401"/>
                <a:gd name="T48" fmla="*/ 1 w 554"/>
                <a:gd name="T49" fmla="*/ 80 h 401"/>
                <a:gd name="T50" fmla="*/ 19 w 554"/>
                <a:gd name="T51" fmla="*/ 100 h 401"/>
                <a:gd name="T52" fmla="*/ 36 w 554"/>
                <a:gd name="T53" fmla="*/ 135 h 401"/>
                <a:gd name="T54" fmla="*/ 32 w 554"/>
                <a:gd name="T55" fmla="*/ 160 h 401"/>
                <a:gd name="T56" fmla="*/ 75 w 554"/>
                <a:gd name="T57" fmla="*/ 134 h 401"/>
                <a:gd name="T58" fmla="*/ 85 w 554"/>
                <a:gd name="T59" fmla="*/ 128 h 401"/>
                <a:gd name="T60" fmla="*/ 110 w 554"/>
                <a:gd name="T61" fmla="*/ 121 h 401"/>
                <a:gd name="T62" fmla="*/ 154 w 554"/>
                <a:gd name="T63" fmla="*/ 133 h 401"/>
                <a:gd name="T64" fmla="*/ 171 w 554"/>
                <a:gd name="T65" fmla="*/ 152 h 401"/>
                <a:gd name="T66" fmla="*/ 180 w 554"/>
                <a:gd name="T67" fmla="*/ 152 h 401"/>
                <a:gd name="T68" fmla="*/ 185 w 554"/>
                <a:gd name="T69" fmla="*/ 161 h 401"/>
                <a:gd name="T70" fmla="*/ 202 w 554"/>
                <a:gd name="T71" fmla="*/ 178 h 401"/>
                <a:gd name="T72" fmla="*/ 234 w 554"/>
                <a:gd name="T73" fmla="*/ 204 h 401"/>
                <a:gd name="T74" fmla="*/ 210 w 554"/>
                <a:gd name="T75" fmla="*/ 193 h 401"/>
                <a:gd name="T76" fmla="*/ 228 w 554"/>
                <a:gd name="T77" fmla="*/ 220 h 401"/>
                <a:gd name="T78" fmla="*/ 238 w 554"/>
                <a:gd name="T79" fmla="*/ 283 h 401"/>
                <a:gd name="T80" fmla="*/ 275 w 554"/>
                <a:gd name="T81" fmla="*/ 332 h 401"/>
                <a:gd name="T82" fmla="*/ 286 w 554"/>
                <a:gd name="T83" fmla="*/ 331 h 401"/>
                <a:gd name="T84" fmla="*/ 286 w 554"/>
                <a:gd name="T85" fmla="*/ 324 h 401"/>
                <a:gd name="T86" fmla="*/ 324 w 554"/>
                <a:gd name="T87" fmla="*/ 370 h 401"/>
                <a:gd name="T88" fmla="*/ 407 w 554"/>
                <a:gd name="T89" fmla="*/ 400 h 401"/>
                <a:gd name="T90" fmla="*/ 415 w 554"/>
                <a:gd name="T91" fmla="*/ 371 h 401"/>
                <a:gd name="T92" fmla="*/ 364 w 554"/>
                <a:gd name="T93" fmla="*/ 369 h 401"/>
                <a:gd name="T94" fmla="*/ 379 w 554"/>
                <a:gd name="T95" fmla="*/ 322 h 401"/>
                <a:gd name="T96" fmla="*/ 408 w 554"/>
                <a:gd name="T97" fmla="*/ 317 h 401"/>
                <a:gd name="T98" fmla="*/ 446 w 554"/>
                <a:gd name="T99" fmla="*/ 346 h 401"/>
                <a:gd name="T100" fmla="*/ 469 w 554"/>
                <a:gd name="T101" fmla="*/ 289 h 401"/>
                <a:gd name="T102" fmla="*/ 472 w 554"/>
                <a:gd name="T103" fmla="*/ 269 h 401"/>
                <a:gd name="T104" fmla="*/ 497 w 554"/>
                <a:gd name="T105" fmla="*/ 250 h 401"/>
                <a:gd name="T106" fmla="*/ 532 w 554"/>
                <a:gd name="T107" fmla="*/ 225 h 401"/>
                <a:gd name="T108" fmla="*/ 398 w 554"/>
                <a:gd name="T109" fmla="*/ 386 h 401"/>
                <a:gd name="T110" fmla="*/ 363 w 554"/>
                <a:gd name="T111" fmla="*/ 342 h 401"/>
                <a:gd name="T112" fmla="*/ 427 w 554"/>
                <a:gd name="T113" fmla="*/ 212 h 401"/>
                <a:gd name="T114" fmla="*/ 417 w 554"/>
                <a:gd name="T115" fmla="*/ 249 h 401"/>
                <a:gd name="T116" fmla="*/ 440 w 554"/>
                <a:gd name="T117" fmla="*/ 243 h 401"/>
                <a:gd name="T118" fmla="*/ 457 w 554"/>
                <a:gd name="T119" fmla="*/ 244 h 4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554" h="401">
                  <a:moveTo>
                    <a:pt x="547" y="195"/>
                  </a:moveTo>
                  <a:cubicBezTo>
                    <a:pt x="543" y="139"/>
                    <a:pt x="543" y="139"/>
                    <a:pt x="543" y="139"/>
                  </a:cubicBezTo>
                  <a:cubicBezTo>
                    <a:pt x="543" y="138"/>
                    <a:pt x="541" y="137"/>
                    <a:pt x="541" y="136"/>
                  </a:cubicBezTo>
                  <a:cubicBezTo>
                    <a:pt x="541" y="135"/>
                    <a:pt x="539" y="133"/>
                    <a:pt x="539" y="132"/>
                  </a:cubicBezTo>
                  <a:cubicBezTo>
                    <a:pt x="539" y="131"/>
                    <a:pt x="536" y="128"/>
                    <a:pt x="536" y="126"/>
                  </a:cubicBezTo>
                  <a:cubicBezTo>
                    <a:pt x="536" y="125"/>
                    <a:pt x="534" y="124"/>
                    <a:pt x="533" y="122"/>
                  </a:cubicBezTo>
                  <a:cubicBezTo>
                    <a:pt x="532" y="120"/>
                    <a:pt x="532" y="121"/>
                    <a:pt x="531" y="123"/>
                  </a:cubicBezTo>
                  <a:cubicBezTo>
                    <a:pt x="530" y="126"/>
                    <a:pt x="528" y="126"/>
                    <a:pt x="529" y="127"/>
                  </a:cubicBezTo>
                  <a:cubicBezTo>
                    <a:pt x="530" y="129"/>
                    <a:pt x="529" y="129"/>
                    <a:pt x="528" y="130"/>
                  </a:cubicBezTo>
                  <a:cubicBezTo>
                    <a:pt x="527" y="131"/>
                    <a:pt x="529" y="133"/>
                    <a:pt x="527" y="133"/>
                  </a:cubicBezTo>
                  <a:cubicBezTo>
                    <a:pt x="525" y="133"/>
                    <a:pt x="526" y="136"/>
                    <a:pt x="525" y="135"/>
                  </a:cubicBezTo>
                  <a:cubicBezTo>
                    <a:pt x="524" y="133"/>
                    <a:pt x="522" y="134"/>
                    <a:pt x="522" y="135"/>
                  </a:cubicBezTo>
                  <a:cubicBezTo>
                    <a:pt x="522" y="137"/>
                    <a:pt x="518" y="138"/>
                    <a:pt x="517" y="138"/>
                  </a:cubicBezTo>
                  <a:cubicBezTo>
                    <a:pt x="515" y="138"/>
                    <a:pt x="515" y="135"/>
                    <a:pt x="514" y="136"/>
                  </a:cubicBezTo>
                  <a:cubicBezTo>
                    <a:pt x="513" y="137"/>
                    <a:pt x="513" y="133"/>
                    <a:pt x="511" y="133"/>
                  </a:cubicBezTo>
                  <a:cubicBezTo>
                    <a:pt x="509" y="133"/>
                    <a:pt x="508" y="133"/>
                    <a:pt x="508" y="132"/>
                  </a:cubicBezTo>
                  <a:cubicBezTo>
                    <a:pt x="509" y="130"/>
                    <a:pt x="505" y="129"/>
                    <a:pt x="506" y="128"/>
                  </a:cubicBezTo>
                  <a:cubicBezTo>
                    <a:pt x="508" y="127"/>
                    <a:pt x="506" y="125"/>
                    <a:pt x="506" y="122"/>
                  </a:cubicBezTo>
                  <a:cubicBezTo>
                    <a:pt x="506" y="119"/>
                    <a:pt x="508" y="119"/>
                    <a:pt x="508" y="118"/>
                  </a:cubicBezTo>
                  <a:cubicBezTo>
                    <a:pt x="508" y="117"/>
                    <a:pt x="506" y="117"/>
                    <a:pt x="505" y="118"/>
                  </a:cubicBezTo>
                  <a:cubicBezTo>
                    <a:pt x="503" y="119"/>
                    <a:pt x="503" y="116"/>
                    <a:pt x="502" y="117"/>
                  </a:cubicBezTo>
                  <a:cubicBezTo>
                    <a:pt x="500" y="117"/>
                    <a:pt x="496" y="116"/>
                    <a:pt x="496" y="114"/>
                  </a:cubicBezTo>
                  <a:cubicBezTo>
                    <a:pt x="496" y="112"/>
                    <a:pt x="494" y="113"/>
                    <a:pt x="493" y="111"/>
                  </a:cubicBezTo>
                  <a:cubicBezTo>
                    <a:pt x="493" y="110"/>
                    <a:pt x="491" y="111"/>
                    <a:pt x="491" y="110"/>
                  </a:cubicBezTo>
                  <a:cubicBezTo>
                    <a:pt x="491" y="108"/>
                    <a:pt x="490" y="108"/>
                    <a:pt x="489" y="108"/>
                  </a:cubicBezTo>
                  <a:cubicBezTo>
                    <a:pt x="487" y="107"/>
                    <a:pt x="487" y="106"/>
                    <a:pt x="485" y="106"/>
                  </a:cubicBezTo>
                  <a:cubicBezTo>
                    <a:pt x="483" y="106"/>
                    <a:pt x="481" y="107"/>
                    <a:pt x="480" y="107"/>
                  </a:cubicBezTo>
                  <a:cubicBezTo>
                    <a:pt x="479" y="108"/>
                    <a:pt x="476" y="106"/>
                    <a:pt x="475" y="107"/>
                  </a:cubicBezTo>
                  <a:cubicBezTo>
                    <a:pt x="474" y="107"/>
                    <a:pt x="474" y="106"/>
                    <a:pt x="471" y="105"/>
                  </a:cubicBezTo>
                  <a:cubicBezTo>
                    <a:pt x="468" y="105"/>
                    <a:pt x="465" y="104"/>
                    <a:pt x="465" y="105"/>
                  </a:cubicBezTo>
                  <a:cubicBezTo>
                    <a:pt x="464" y="106"/>
                    <a:pt x="462" y="107"/>
                    <a:pt x="462" y="109"/>
                  </a:cubicBezTo>
                  <a:cubicBezTo>
                    <a:pt x="463" y="111"/>
                    <a:pt x="465" y="111"/>
                    <a:pt x="466" y="113"/>
                  </a:cubicBezTo>
                  <a:cubicBezTo>
                    <a:pt x="466" y="114"/>
                    <a:pt x="465" y="114"/>
                    <a:pt x="464" y="115"/>
                  </a:cubicBezTo>
                  <a:cubicBezTo>
                    <a:pt x="464" y="117"/>
                    <a:pt x="463" y="116"/>
                    <a:pt x="463" y="117"/>
                  </a:cubicBezTo>
                  <a:cubicBezTo>
                    <a:pt x="463" y="118"/>
                    <a:pt x="464" y="118"/>
                    <a:pt x="464" y="120"/>
                  </a:cubicBezTo>
                  <a:cubicBezTo>
                    <a:pt x="465" y="122"/>
                    <a:pt x="466" y="122"/>
                    <a:pt x="466" y="125"/>
                  </a:cubicBezTo>
                  <a:cubicBezTo>
                    <a:pt x="467" y="128"/>
                    <a:pt x="466" y="127"/>
                    <a:pt x="464" y="127"/>
                  </a:cubicBezTo>
                  <a:cubicBezTo>
                    <a:pt x="463" y="128"/>
                    <a:pt x="465" y="129"/>
                    <a:pt x="463" y="131"/>
                  </a:cubicBezTo>
                  <a:cubicBezTo>
                    <a:pt x="461" y="133"/>
                    <a:pt x="460" y="135"/>
                    <a:pt x="461" y="136"/>
                  </a:cubicBezTo>
                  <a:cubicBezTo>
                    <a:pt x="462" y="137"/>
                    <a:pt x="467" y="139"/>
                    <a:pt x="469" y="142"/>
                  </a:cubicBezTo>
                  <a:cubicBezTo>
                    <a:pt x="471" y="145"/>
                    <a:pt x="471" y="150"/>
                    <a:pt x="470" y="153"/>
                  </a:cubicBezTo>
                  <a:cubicBezTo>
                    <a:pt x="470" y="157"/>
                    <a:pt x="466" y="157"/>
                    <a:pt x="463" y="160"/>
                  </a:cubicBezTo>
                  <a:cubicBezTo>
                    <a:pt x="460" y="163"/>
                    <a:pt x="457" y="163"/>
                    <a:pt x="456" y="163"/>
                  </a:cubicBezTo>
                  <a:cubicBezTo>
                    <a:pt x="454" y="163"/>
                    <a:pt x="455" y="166"/>
                    <a:pt x="457" y="168"/>
                  </a:cubicBezTo>
                  <a:cubicBezTo>
                    <a:pt x="459" y="170"/>
                    <a:pt x="457" y="171"/>
                    <a:pt x="458" y="173"/>
                  </a:cubicBezTo>
                  <a:cubicBezTo>
                    <a:pt x="459" y="175"/>
                    <a:pt x="458" y="177"/>
                    <a:pt x="460" y="179"/>
                  </a:cubicBezTo>
                  <a:cubicBezTo>
                    <a:pt x="461" y="181"/>
                    <a:pt x="460" y="182"/>
                    <a:pt x="459" y="183"/>
                  </a:cubicBezTo>
                  <a:cubicBezTo>
                    <a:pt x="457" y="185"/>
                    <a:pt x="459" y="184"/>
                    <a:pt x="460" y="186"/>
                  </a:cubicBezTo>
                  <a:cubicBezTo>
                    <a:pt x="460" y="188"/>
                    <a:pt x="459" y="187"/>
                    <a:pt x="457" y="186"/>
                  </a:cubicBezTo>
                  <a:cubicBezTo>
                    <a:pt x="456" y="185"/>
                    <a:pt x="454" y="188"/>
                    <a:pt x="454" y="189"/>
                  </a:cubicBezTo>
                  <a:cubicBezTo>
                    <a:pt x="454" y="190"/>
                    <a:pt x="451" y="187"/>
                    <a:pt x="450" y="187"/>
                  </a:cubicBezTo>
                  <a:cubicBezTo>
                    <a:pt x="449" y="188"/>
                    <a:pt x="450" y="186"/>
                    <a:pt x="448" y="184"/>
                  </a:cubicBezTo>
                  <a:cubicBezTo>
                    <a:pt x="446" y="182"/>
                    <a:pt x="445" y="182"/>
                    <a:pt x="445" y="180"/>
                  </a:cubicBezTo>
                  <a:cubicBezTo>
                    <a:pt x="445" y="179"/>
                    <a:pt x="441" y="178"/>
                    <a:pt x="441" y="176"/>
                  </a:cubicBezTo>
                  <a:cubicBezTo>
                    <a:pt x="441" y="174"/>
                    <a:pt x="442" y="169"/>
                    <a:pt x="441" y="168"/>
                  </a:cubicBezTo>
                  <a:cubicBezTo>
                    <a:pt x="440" y="167"/>
                    <a:pt x="441" y="165"/>
                    <a:pt x="441" y="164"/>
                  </a:cubicBezTo>
                  <a:cubicBezTo>
                    <a:pt x="442" y="163"/>
                    <a:pt x="441" y="161"/>
                    <a:pt x="439" y="161"/>
                  </a:cubicBezTo>
                  <a:cubicBezTo>
                    <a:pt x="436" y="161"/>
                    <a:pt x="434" y="160"/>
                    <a:pt x="431" y="160"/>
                  </a:cubicBezTo>
                  <a:cubicBezTo>
                    <a:pt x="428" y="161"/>
                    <a:pt x="426" y="160"/>
                    <a:pt x="425" y="159"/>
                  </a:cubicBezTo>
                  <a:cubicBezTo>
                    <a:pt x="425" y="159"/>
                    <a:pt x="422" y="157"/>
                    <a:pt x="418" y="156"/>
                  </a:cubicBezTo>
                  <a:cubicBezTo>
                    <a:pt x="415" y="155"/>
                    <a:pt x="413" y="153"/>
                    <a:pt x="413" y="152"/>
                  </a:cubicBezTo>
                  <a:cubicBezTo>
                    <a:pt x="413" y="151"/>
                    <a:pt x="409" y="150"/>
                    <a:pt x="408" y="149"/>
                  </a:cubicBezTo>
                  <a:cubicBezTo>
                    <a:pt x="408" y="148"/>
                    <a:pt x="404" y="148"/>
                    <a:pt x="403" y="148"/>
                  </a:cubicBezTo>
                  <a:cubicBezTo>
                    <a:pt x="401" y="148"/>
                    <a:pt x="398" y="145"/>
                    <a:pt x="396" y="145"/>
                  </a:cubicBezTo>
                  <a:cubicBezTo>
                    <a:pt x="394" y="145"/>
                    <a:pt x="389" y="147"/>
                    <a:pt x="388" y="148"/>
                  </a:cubicBezTo>
                  <a:cubicBezTo>
                    <a:pt x="388" y="148"/>
                    <a:pt x="389" y="146"/>
                    <a:pt x="389" y="145"/>
                  </a:cubicBezTo>
                  <a:cubicBezTo>
                    <a:pt x="390" y="144"/>
                    <a:pt x="387" y="141"/>
                    <a:pt x="387" y="139"/>
                  </a:cubicBezTo>
                  <a:cubicBezTo>
                    <a:pt x="386" y="136"/>
                    <a:pt x="385" y="134"/>
                    <a:pt x="383" y="134"/>
                  </a:cubicBezTo>
                  <a:cubicBezTo>
                    <a:pt x="381" y="134"/>
                    <a:pt x="378" y="133"/>
                    <a:pt x="377" y="133"/>
                  </a:cubicBezTo>
                  <a:cubicBezTo>
                    <a:pt x="377" y="132"/>
                    <a:pt x="377" y="126"/>
                    <a:pt x="377" y="123"/>
                  </a:cubicBezTo>
                  <a:cubicBezTo>
                    <a:pt x="378" y="120"/>
                    <a:pt x="381" y="116"/>
                    <a:pt x="381" y="115"/>
                  </a:cubicBezTo>
                  <a:cubicBezTo>
                    <a:pt x="381" y="113"/>
                    <a:pt x="383" y="112"/>
                    <a:pt x="384" y="112"/>
                  </a:cubicBezTo>
                  <a:cubicBezTo>
                    <a:pt x="386" y="111"/>
                    <a:pt x="385" y="108"/>
                    <a:pt x="386" y="108"/>
                  </a:cubicBezTo>
                  <a:cubicBezTo>
                    <a:pt x="388" y="107"/>
                    <a:pt x="388" y="107"/>
                    <a:pt x="389" y="105"/>
                  </a:cubicBezTo>
                  <a:cubicBezTo>
                    <a:pt x="389" y="104"/>
                    <a:pt x="391" y="105"/>
                    <a:pt x="390" y="104"/>
                  </a:cubicBezTo>
                  <a:cubicBezTo>
                    <a:pt x="389" y="103"/>
                    <a:pt x="390" y="102"/>
                    <a:pt x="392" y="102"/>
                  </a:cubicBezTo>
                  <a:cubicBezTo>
                    <a:pt x="395" y="102"/>
                    <a:pt x="399" y="101"/>
                    <a:pt x="398" y="99"/>
                  </a:cubicBezTo>
                  <a:cubicBezTo>
                    <a:pt x="397" y="96"/>
                    <a:pt x="391" y="98"/>
                    <a:pt x="391" y="96"/>
                  </a:cubicBezTo>
                  <a:cubicBezTo>
                    <a:pt x="391" y="94"/>
                    <a:pt x="382" y="94"/>
                    <a:pt x="383" y="93"/>
                  </a:cubicBezTo>
                  <a:cubicBezTo>
                    <a:pt x="383" y="91"/>
                    <a:pt x="391" y="93"/>
                    <a:pt x="394" y="95"/>
                  </a:cubicBezTo>
                  <a:cubicBezTo>
                    <a:pt x="397" y="96"/>
                    <a:pt x="398" y="96"/>
                    <a:pt x="400" y="95"/>
                  </a:cubicBezTo>
                  <a:cubicBezTo>
                    <a:pt x="403" y="95"/>
                    <a:pt x="401" y="92"/>
                    <a:pt x="402" y="91"/>
                  </a:cubicBezTo>
                  <a:cubicBezTo>
                    <a:pt x="402" y="90"/>
                    <a:pt x="407" y="93"/>
                    <a:pt x="409" y="92"/>
                  </a:cubicBezTo>
                  <a:cubicBezTo>
                    <a:pt x="412" y="92"/>
                    <a:pt x="414" y="86"/>
                    <a:pt x="416" y="85"/>
                  </a:cubicBezTo>
                  <a:cubicBezTo>
                    <a:pt x="419" y="83"/>
                    <a:pt x="417" y="82"/>
                    <a:pt x="412" y="82"/>
                  </a:cubicBezTo>
                  <a:cubicBezTo>
                    <a:pt x="408" y="83"/>
                    <a:pt x="406" y="81"/>
                    <a:pt x="404" y="79"/>
                  </a:cubicBezTo>
                  <a:cubicBezTo>
                    <a:pt x="401" y="78"/>
                    <a:pt x="402" y="76"/>
                    <a:pt x="404" y="77"/>
                  </a:cubicBezTo>
                  <a:cubicBezTo>
                    <a:pt x="406" y="77"/>
                    <a:pt x="412" y="81"/>
                    <a:pt x="414" y="82"/>
                  </a:cubicBezTo>
                  <a:cubicBezTo>
                    <a:pt x="416" y="82"/>
                    <a:pt x="420" y="77"/>
                    <a:pt x="422" y="76"/>
                  </a:cubicBezTo>
                  <a:cubicBezTo>
                    <a:pt x="424" y="75"/>
                    <a:pt x="420" y="74"/>
                    <a:pt x="419" y="73"/>
                  </a:cubicBezTo>
                  <a:cubicBezTo>
                    <a:pt x="418" y="72"/>
                    <a:pt x="421" y="71"/>
                    <a:pt x="423" y="71"/>
                  </a:cubicBezTo>
                  <a:cubicBezTo>
                    <a:pt x="425" y="71"/>
                    <a:pt x="425" y="73"/>
                    <a:pt x="426" y="74"/>
                  </a:cubicBezTo>
                  <a:cubicBezTo>
                    <a:pt x="427" y="74"/>
                    <a:pt x="430" y="73"/>
                    <a:pt x="432" y="73"/>
                  </a:cubicBezTo>
                  <a:cubicBezTo>
                    <a:pt x="433" y="73"/>
                    <a:pt x="431" y="71"/>
                    <a:pt x="429" y="69"/>
                  </a:cubicBezTo>
                  <a:cubicBezTo>
                    <a:pt x="426" y="68"/>
                    <a:pt x="429" y="67"/>
                    <a:pt x="430" y="68"/>
                  </a:cubicBezTo>
                  <a:cubicBezTo>
                    <a:pt x="430" y="70"/>
                    <a:pt x="432" y="69"/>
                    <a:pt x="433" y="71"/>
                  </a:cubicBezTo>
                  <a:cubicBezTo>
                    <a:pt x="435" y="74"/>
                    <a:pt x="435" y="72"/>
                    <a:pt x="438" y="71"/>
                  </a:cubicBezTo>
                  <a:cubicBezTo>
                    <a:pt x="440" y="71"/>
                    <a:pt x="441" y="69"/>
                    <a:pt x="442" y="68"/>
                  </a:cubicBezTo>
                  <a:cubicBezTo>
                    <a:pt x="444" y="66"/>
                    <a:pt x="444" y="68"/>
                    <a:pt x="445" y="66"/>
                  </a:cubicBezTo>
                  <a:cubicBezTo>
                    <a:pt x="447" y="64"/>
                    <a:pt x="445" y="62"/>
                    <a:pt x="443" y="60"/>
                  </a:cubicBezTo>
                  <a:cubicBezTo>
                    <a:pt x="441" y="59"/>
                    <a:pt x="443" y="58"/>
                    <a:pt x="441" y="57"/>
                  </a:cubicBezTo>
                  <a:cubicBezTo>
                    <a:pt x="439" y="56"/>
                    <a:pt x="439" y="54"/>
                    <a:pt x="441" y="55"/>
                  </a:cubicBezTo>
                  <a:cubicBezTo>
                    <a:pt x="443" y="55"/>
                    <a:pt x="445" y="54"/>
                    <a:pt x="446" y="53"/>
                  </a:cubicBezTo>
                  <a:cubicBezTo>
                    <a:pt x="447" y="51"/>
                    <a:pt x="443" y="51"/>
                    <a:pt x="445" y="50"/>
                  </a:cubicBezTo>
                  <a:cubicBezTo>
                    <a:pt x="447" y="49"/>
                    <a:pt x="445" y="47"/>
                    <a:pt x="443" y="47"/>
                  </a:cubicBezTo>
                  <a:cubicBezTo>
                    <a:pt x="441" y="47"/>
                    <a:pt x="439" y="46"/>
                    <a:pt x="439" y="45"/>
                  </a:cubicBezTo>
                  <a:cubicBezTo>
                    <a:pt x="439" y="43"/>
                    <a:pt x="436" y="44"/>
                    <a:pt x="434" y="43"/>
                  </a:cubicBezTo>
                  <a:cubicBezTo>
                    <a:pt x="431" y="42"/>
                    <a:pt x="427" y="42"/>
                    <a:pt x="425" y="42"/>
                  </a:cubicBezTo>
                  <a:cubicBezTo>
                    <a:pt x="424" y="42"/>
                    <a:pt x="424" y="47"/>
                    <a:pt x="426" y="47"/>
                  </a:cubicBezTo>
                  <a:cubicBezTo>
                    <a:pt x="428" y="47"/>
                    <a:pt x="429" y="49"/>
                    <a:pt x="428" y="50"/>
                  </a:cubicBezTo>
                  <a:cubicBezTo>
                    <a:pt x="426" y="50"/>
                    <a:pt x="428" y="52"/>
                    <a:pt x="427" y="52"/>
                  </a:cubicBezTo>
                  <a:cubicBezTo>
                    <a:pt x="425" y="52"/>
                    <a:pt x="424" y="51"/>
                    <a:pt x="423" y="54"/>
                  </a:cubicBezTo>
                  <a:cubicBezTo>
                    <a:pt x="423" y="57"/>
                    <a:pt x="423" y="58"/>
                    <a:pt x="421" y="59"/>
                  </a:cubicBezTo>
                  <a:cubicBezTo>
                    <a:pt x="419" y="60"/>
                    <a:pt x="420" y="56"/>
                    <a:pt x="419" y="56"/>
                  </a:cubicBezTo>
                  <a:cubicBezTo>
                    <a:pt x="417" y="56"/>
                    <a:pt x="417" y="60"/>
                    <a:pt x="418" y="60"/>
                  </a:cubicBezTo>
                  <a:cubicBezTo>
                    <a:pt x="419" y="61"/>
                    <a:pt x="419" y="62"/>
                    <a:pt x="420" y="63"/>
                  </a:cubicBezTo>
                  <a:cubicBezTo>
                    <a:pt x="420" y="65"/>
                    <a:pt x="417" y="64"/>
                    <a:pt x="416" y="66"/>
                  </a:cubicBezTo>
                  <a:cubicBezTo>
                    <a:pt x="415" y="68"/>
                    <a:pt x="415" y="65"/>
                    <a:pt x="413" y="64"/>
                  </a:cubicBezTo>
                  <a:cubicBezTo>
                    <a:pt x="412" y="62"/>
                    <a:pt x="410" y="60"/>
                    <a:pt x="410" y="58"/>
                  </a:cubicBezTo>
                  <a:cubicBezTo>
                    <a:pt x="410" y="57"/>
                    <a:pt x="411" y="56"/>
                    <a:pt x="412" y="56"/>
                  </a:cubicBezTo>
                  <a:cubicBezTo>
                    <a:pt x="413" y="56"/>
                    <a:pt x="412" y="55"/>
                    <a:pt x="412" y="53"/>
                  </a:cubicBezTo>
                  <a:cubicBezTo>
                    <a:pt x="412" y="51"/>
                    <a:pt x="410" y="51"/>
                    <a:pt x="409" y="49"/>
                  </a:cubicBezTo>
                  <a:cubicBezTo>
                    <a:pt x="407" y="47"/>
                    <a:pt x="405" y="47"/>
                    <a:pt x="404" y="48"/>
                  </a:cubicBezTo>
                  <a:cubicBezTo>
                    <a:pt x="403" y="49"/>
                    <a:pt x="403" y="51"/>
                    <a:pt x="402" y="52"/>
                  </a:cubicBezTo>
                  <a:cubicBezTo>
                    <a:pt x="400" y="52"/>
                    <a:pt x="401" y="55"/>
                    <a:pt x="400" y="56"/>
                  </a:cubicBezTo>
                  <a:cubicBezTo>
                    <a:pt x="398" y="56"/>
                    <a:pt x="399" y="50"/>
                    <a:pt x="398" y="50"/>
                  </a:cubicBezTo>
                  <a:cubicBezTo>
                    <a:pt x="397" y="49"/>
                    <a:pt x="397" y="48"/>
                    <a:pt x="399" y="47"/>
                  </a:cubicBezTo>
                  <a:cubicBezTo>
                    <a:pt x="400" y="47"/>
                    <a:pt x="401" y="45"/>
                    <a:pt x="400" y="45"/>
                  </a:cubicBezTo>
                  <a:cubicBezTo>
                    <a:pt x="398" y="45"/>
                    <a:pt x="396" y="44"/>
                    <a:pt x="395" y="43"/>
                  </a:cubicBezTo>
                  <a:cubicBezTo>
                    <a:pt x="394" y="43"/>
                    <a:pt x="392" y="45"/>
                    <a:pt x="391" y="44"/>
                  </a:cubicBezTo>
                  <a:cubicBezTo>
                    <a:pt x="390" y="43"/>
                    <a:pt x="391" y="41"/>
                    <a:pt x="391" y="40"/>
                  </a:cubicBezTo>
                  <a:cubicBezTo>
                    <a:pt x="391" y="39"/>
                    <a:pt x="393" y="40"/>
                    <a:pt x="394" y="39"/>
                  </a:cubicBezTo>
                  <a:cubicBezTo>
                    <a:pt x="395" y="37"/>
                    <a:pt x="391" y="37"/>
                    <a:pt x="391" y="36"/>
                  </a:cubicBezTo>
                  <a:cubicBezTo>
                    <a:pt x="391" y="34"/>
                    <a:pt x="387" y="33"/>
                    <a:pt x="386" y="33"/>
                  </a:cubicBezTo>
                  <a:cubicBezTo>
                    <a:pt x="385" y="32"/>
                    <a:pt x="387" y="29"/>
                    <a:pt x="387" y="28"/>
                  </a:cubicBezTo>
                  <a:cubicBezTo>
                    <a:pt x="386" y="27"/>
                    <a:pt x="382" y="23"/>
                    <a:pt x="380" y="24"/>
                  </a:cubicBezTo>
                  <a:cubicBezTo>
                    <a:pt x="378" y="24"/>
                    <a:pt x="378" y="21"/>
                    <a:pt x="379" y="21"/>
                  </a:cubicBezTo>
                  <a:cubicBezTo>
                    <a:pt x="380" y="22"/>
                    <a:pt x="381" y="21"/>
                    <a:pt x="382" y="19"/>
                  </a:cubicBezTo>
                  <a:cubicBezTo>
                    <a:pt x="384" y="17"/>
                    <a:pt x="385" y="16"/>
                    <a:pt x="383" y="15"/>
                  </a:cubicBezTo>
                  <a:cubicBezTo>
                    <a:pt x="382" y="15"/>
                    <a:pt x="381" y="14"/>
                    <a:pt x="384" y="14"/>
                  </a:cubicBezTo>
                  <a:cubicBezTo>
                    <a:pt x="386" y="14"/>
                    <a:pt x="390" y="15"/>
                    <a:pt x="392" y="14"/>
                  </a:cubicBezTo>
                  <a:cubicBezTo>
                    <a:pt x="393" y="13"/>
                    <a:pt x="397" y="7"/>
                    <a:pt x="399" y="4"/>
                  </a:cubicBezTo>
                  <a:cubicBezTo>
                    <a:pt x="401" y="2"/>
                    <a:pt x="398" y="2"/>
                    <a:pt x="394" y="2"/>
                  </a:cubicBezTo>
                  <a:cubicBezTo>
                    <a:pt x="390" y="2"/>
                    <a:pt x="389" y="1"/>
                    <a:pt x="385" y="0"/>
                  </a:cubicBezTo>
                  <a:cubicBezTo>
                    <a:pt x="382" y="0"/>
                    <a:pt x="375" y="1"/>
                    <a:pt x="375" y="2"/>
                  </a:cubicBezTo>
                  <a:cubicBezTo>
                    <a:pt x="374" y="3"/>
                    <a:pt x="376" y="4"/>
                    <a:pt x="376" y="5"/>
                  </a:cubicBezTo>
                  <a:cubicBezTo>
                    <a:pt x="376" y="6"/>
                    <a:pt x="374" y="4"/>
                    <a:pt x="373" y="5"/>
                  </a:cubicBezTo>
                  <a:cubicBezTo>
                    <a:pt x="372" y="5"/>
                    <a:pt x="373" y="7"/>
                    <a:pt x="373" y="11"/>
                  </a:cubicBezTo>
                  <a:cubicBezTo>
                    <a:pt x="372" y="15"/>
                    <a:pt x="373" y="15"/>
                    <a:pt x="375" y="16"/>
                  </a:cubicBezTo>
                  <a:cubicBezTo>
                    <a:pt x="376" y="18"/>
                    <a:pt x="375" y="20"/>
                    <a:pt x="375" y="22"/>
                  </a:cubicBezTo>
                  <a:cubicBezTo>
                    <a:pt x="375" y="25"/>
                    <a:pt x="373" y="25"/>
                    <a:pt x="372" y="25"/>
                  </a:cubicBezTo>
                  <a:cubicBezTo>
                    <a:pt x="371" y="26"/>
                    <a:pt x="374" y="27"/>
                    <a:pt x="374" y="28"/>
                  </a:cubicBezTo>
                  <a:cubicBezTo>
                    <a:pt x="373" y="30"/>
                    <a:pt x="371" y="27"/>
                    <a:pt x="370" y="28"/>
                  </a:cubicBezTo>
                  <a:cubicBezTo>
                    <a:pt x="368" y="28"/>
                    <a:pt x="367" y="32"/>
                    <a:pt x="369" y="33"/>
                  </a:cubicBezTo>
                  <a:cubicBezTo>
                    <a:pt x="370" y="35"/>
                    <a:pt x="371" y="34"/>
                    <a:pt x="370" y="36"/>
                  </a:cubicBezTo>
                  <a:cubicBezTo>
                    <a:pt x="368" y="37"/>
                    <a:pt x="367" y="39"/>
                    <a:pt x="370" y="42"/>
                  </a:cubicBezTo>
                  <a:cubicBezTo>
                    <a:pt x="373" y="44"/>
                    <a:pt x="378" y="44"/>
                    <a:pt x="380" y="45"/>
                  </a:cubicBezTo>
                  <a:cubicBezTo>
                    <a:pt x="383" y="47"/>
                    <a:pt x="379" y="46"/>
                    <a:pt x="380" y="48"/>
                  </a:cubicBezTo>
                  <a:cubicBezTo>
                    <a:pt x="381" y="50"/>
                    <a:pt x="378" y="50"/>
                    <a:pt x="379" y="52"/>
                  </a:cubicBezTo>
                  <a:cubicBezTo>
                    <a:pt x="379" y="53"/>
                    <a:pt x="380" y="53"/>
                    <a:pt x="381" y="50"/>
                  </a:cubicBezTo>
                  <a:cubicBezTo>
                    <a:pt x="382" y="48"/>
                    <a:pt x="383" y="51"/>
                    <a:pt x="383" y="53"/>
                  </a:cubicBezTo>
                  <a:cubicBezTo>
                    <a:pt x="383" y="55"/>
                    <a:pt x="381" y="54"/>
                    <a:pt x="380" y="56"/>
                  </a:cubicBezTo>
                  <a:cubicBezTo>
                    <a:pt x="378" y="58"/>
                    <a:pt x="377" y="58"/>
                    <a:pt x="375" y="58"/>
                  </a:cubicBezTo>
                  <a:cubicBezTo>
                    <a:pt x="373" y="58"/>
                    <a:pt x="374" y="61"/>
                    <a:pt x="375" y="63"/>
                  </a:cubicBezTo>
                  <a:cubicBezTo>
                    <a:pt x="376" y="65"/>
                    <a:pt x="375" y="66"/>
                    <a:pt x="372" y="65"/>
                  </a:cubicBezTo>
                  <a:cubicBezTo>
                    <a:pt x="370" y="64"/>
                    <a:pt x="368" y="63"/>
                    <a:pt x="369" y="61"/>
                  </a:cubicBezTo>
                  <a:cubicBezTo>
                    <a:pt x="371" y="59"/>
                    <a:pt x="371" y="57"/>
                    <a:pt x="370" y="57"/>
                  </a:cubicBezTo>
                  <a:cubicBezTo>
                    <a:pt x="369" y="57"/>
                    <a:pt x="365" y="57"/>
                    <a:pt x="364" y="55"/>
                  </a:cubicBezTo>
                  <a:cubicBezTo>
                    <a:pt x="363" y="53"/>
                    <a:pt x="365" y="54"/>
                    <a:pt x="368" y="55"/>
                  </a:cubicBezTo>
                  <a:cubicBezTo>
                    <a:pt x="371" y="55"/>
                    <a:pt x="368" y="52"/>
                    <a:pt x="371" y="52"/>
                  </a:cubicBezTo>
                  <a:cubicBezTo>
                    <a:pt x="373" y="52"/>
                    <a:pt x="375" y="54"/>
                    <a:pt x="376" y="52"/>
                  </a:cubicBezTo>
                  <a:cubicBezTo>
                    <a:pt x="378" y="50"/>
                    <a:pt x="375" y="47"/>
                    <a:pt x="374" y="48"/>
                  </a:cubicBezTo>
                  <a:cubicBezTo>
                    <a:pt x="372" y="48"/>
                    <a:pt x="370" y="49"/>
                    <a:pt x="370" y="47"/>
                  </a:cubicBezTo>
                  <a:cubicBezTo>
                    <a:pt x="370" y="46"/>
                    <a:pt x="372" y="47"/>
                    <a:pt x="374" y="46"/>
                  </a:cubicBezTo>
                  <a:cubicBezTo>
                    <a:pt x="375" y="46"/>
                    <a:pt x="373" y="44"/>
                    <a:pt x="371" y="45"/>
                  </a:cubicBezTo>
                  <a:cubicBezTo>
                    <a:pt x="368" y="45"/>
                    <a:pt x="367" y="45"/>
                    <a:pt x="365" y="43"/>
                  </a:cubicBezTo>
                  <a:cubicBezTo>
                    <a:pt x="363" y="41"/>
                    <a:pt x="360" y="40"/>
                    <a:pt x="359" y="45"/>
                  </a:cubicBezTo>
                  <a:cubicBezTo>
                    <a:pt x="358" y="49"/>
                    <a:pt x="355" y="47"/>
                    <a:pt x="354" y="48"/>
                  </a:cubicBezTo>
                  <a:cubicBezTo>
                    <a:pt x="353" y="50"/>
                    <a:pt x="355" y="51"/>
                    <a:pt x="358" y="51"/>
                  </a:cubicBezTo>
                  <a:cubicBezTo>
                    <a:pt x="362" y="51"/>
                    <a:pt x="364" y="54"/>
                    <a:pt x="362" y="54"/>
                  </a:cubicBezTo>
                  <a:cubicBezTo>
                    <a:pt x="361" y="54"/>
                    <a:pt x="362" y="56"/>
                    <a:pt x="360" y="55"/>
                  </a:cubicBezTo>
                  <a:cubicBezTo>
                    <a:pt x="358" y="54"/>
                    <a:pt x="357" y="55"/>
                    <a:pt x="358" y="57"/>
                  </a:cubicBezTo>
                  <a:cubicBezTo>
                    <a:pt x="359" y="58"/>
                    <a:pt x="357" y="58"/>
                    <a:pt x="358" y="60"/>
                  </a:cubicBezTo>
                  <a:cubicBezTo>
                    <a:pt x="358" y="61"/>
                    <a:pt x="355" y="60"/>
                    <a:pt x="353" y="60"/>
                  </a:cubicBezTo>
                  <a:cubicBezTo>
                    <a:pt x="350" y="60"/>
                    <a:pt x="346" y="60"/>
                    <a:pt x="343" y="61"/>
                  </a:cubicBezTo>
                  <a:cubicBezTo>
                    <a:pt x="340" y="62"/>
                    <a:pt x="336" y="61"/>
                    <a:pt x="335" y="59"/>
                  </a:cubicBezTo>
                  <a:cubicBezTo>
                    <a:pt x="333" y="58"/>
                    <a:pt x="332" y="58"/>
                    <a:pt x="329" y="58"/>
                  </a:cubicBezTo>
                  <a:cubicBezTo>
                    <a:pt x="327" y="58"/>
                    <a:pt x="328" y="56"/>
                    <a:pt x="325" y="56"/>
                  </a:cubicBezTo>
                  <a:cubicBezTo>
                    <a:pt x="322" y="55"/>
                    <a:pt x="322" y="53"/>
                    <a:pt x="322" y="51"/>
                  </a:cubicBezTo>
                  <a:cubicBezTo>
                    <a:pt x="322" y="50"/>
                    <a:pt x="316" y="50"/>
                    <a:pt x="314" y="52"/>
                  </a:cubicBezTo>
                  <a:cubicBezTo>
                    <a:pt x="312" y="53"/>
                    <a:pt x="307" y="53"/>
                    <a:pt x="306" y="55"/>
                  </a:cubicBezTo>
                  <a:cubicBezTo>
                    <a:pt x="305" y="58"/>
                    <a:pt x="307" y="57"/>
                    <a:pt x="309" y="57"/>
                  </a:cubicBezTo>
                  <a:cubicBezTo>
                    <a:pt x="310" y="57"/>
                    <a:pt x="310" y="55"/>
                    <a:pt x="313" y="56"/>
                  </a:cubicBezTo>
                  <a:cubicBezTo>
                    <a:pt x="316" y="56"/>
                    <a:pt x="319" y="52"/>
                    <a:pt x="320" y="54"/>
                  </a:cubicBezTo>
                  <a:cubicBezTo>
                    <a:pt x="321" y="55"/>
                    <a:pt x="315" y="58"/>
                    <a:pt x="312" y="58"/>
                  </a:cubicBezTo>
                  <a:cubicBezTo>
                    <a:pt x="309" y="59"/>
                    <a:pt x="309" y="61"/>
                    <a:pt x="312" y="65"/>
                  </a:cubicBezTo>
                  <a:cubicBezTo>
                    <a:pt x="315" y="69"/>
                    <a:pt x="311" y="67"/>
                    <a:pt x="311" y="69"/>
                  </a:cubicBezTo>
                  <a:cubicBezTo>
                    <a:pt x="311" y="71"/>
                    <a:pt x="306" y="68"/>
                    <a:pt x="308" y="68"/>
                  </a:cubicBezTo>
                  <a:cubicBezTo>
                    <a:pt x="310" y="67"/>
                    <a:pt x="309" y="65"/>
                    <a:pt x="307" y="63"/>
                  </a:cubicBezTo>
                  <a:cubicBezTo>
                    <a:pt x="306" y="62"/>
                    <a:pt x="304" y="63"/>
                    <a:pt x="305" y="62"/>
                  </a:cubicBezTo>
                  <a:cubicBezTo>
                    <a:pt x="305" y="61"/>
                    <a:pt x="303" y="62"/>
                    <a:pt x="301" y="61"/>
                  </a:cubicBezTo>
                  <a:cubicBezTo>
                    <a:pt x="300" y="60"/>
                    <a:pt x="299" y="59"/>
                    <a:pt x="297" y="60"/>
                  </a:cubicBezTo>
                  <a:cubicBezTo>
                    <a:pt x="295" y="61"/>
                    <a:pt x="292" y="61"/>
                    <a:pt x="287" y="61"/>
                  </a:cubicBezTo>
                  <a:cubicBezTo>
                    <a:pt x="283" y="62"/>
                    <a:pt x="274" y="62"/>
                    <a:pt x="272" y="60"/>
                  </a:cubicBezTo>
                  <a:cubicBezTo>
                    <a:pt x="271" y="59"/>
                    <a:pt x="276" y="56"/>
                    <a:pt x="278" y="56"/>
                  </a:cubicBezTo>
                  <a:cubicBezTo>
                    <a:pt x="280" y="57"/>
                    <a:pt x="279" y="55"/>
                    <a:pt x="276" y="52"/>
                  </a:cubicBezTo>
                  <a:cubicBezTo>
                    <a:pt x="273" y="50"/>
                    <a:pt x="268" y="49"/>
                    <a:pt x="268" y="50"/>
                  </a:cubicBezTo>
                  <a:cubicBezTo>
                    <a:pt x="268" y="52"/>
                    <a:pt x="265" y="51"/>
                    <a:pt x="260" y="50"/>
                  </a:cubicBezTo>
                  <a:cubicBezTo>
                    <a:pt x="256" y="49"/>
                    <a:pt x="256" y="47"/>
                    <a:pt x="253" y="47"/>
                  </a:cubicBezTo>
                  <a:cubicBezTo>
                    <a:pt x="250" y="47"/>
                    <a:pt x="246" y="46"/>
                    <a:pt x="243" y="44"/>
                  </a:cubicBezTo>
                  <a:cubicBezTo>
                    <a:pt x="240" y="41"/>
                    <a:pt x="232" y="42"/>
                    <a:pt x="231" y="44"/>
                  </a:cubicBezTo>
                  <a:cubicBezTo>
                    <a:pt x="230" y="47"/>
                    <a:pt x="228" y="47"/>
                    <a:pt x="225" y="47"/>
                  </a:cubicBezTo>
                  <a:cubicBezTo>
                    <a:pt x="223" y="47"/>
                    <a:pt x="227" y="44"/>
                    <a:pt x="226" y="43"/>
                  </a:cubicBezTo>
                  <a:cubicBezTo>
                    <a:pt x="224" y="43"/>
                    <a:pt x="226" y="40"/>
                    <a:pt x="224" y="39"/>
                  </a:cubicBezTo>
                  <a:cubicBezTo>
                    <a:pt x="222" y="39"/>
                    <a:pt x="220" y="47"/>
                    <a:pt x="217" y="47"/>
                  </a:cubicBezTo>
                  <a:cubicBezTo>
                    <a:pt x="214" y="46"/>
                    <a:pt x="212" y="38"/>
                    <a:pt x="209" y="36"/>
                  </a:cubicBezTo>
                  <a:cubicBezTo>
                    <a:pt x="206" y="34"/>
                    <a:pt x="204" y="34"/>
                    <a:pt x="206" y="37"/>
                  </a:cubicBezTo>
                  <a:cubicBezTo>
                    <a:pt x="209" y="40"/>
                    <a:pt x="204" y="38"/>
                    <a:pt x="204" y="40"/>
                  </a:cubicBezTo>
                  <a:cubicBezTo>
                    <a:pt x="205" y="42"/>
                    <a:pt x="201" y="45"/>
                    <a:pt x="201" y="44"/>
                  </a:cubicBezTo>
                  <a:cubicBezTo>
                    <a:pt x="201" y="42"/>
                    <a:pt x="198" y="41"/>
                    <a:pt x="196" y="44"/>
                  </a:cubicBezTo>
                  <a:cubicBezTo>
                    <a:pt x="193" y="47"/>
                    <a:pt x="191" y="47"/>
                    <a:pt x="191" y="46"/>
                  </a:cubicBezTo>
                  <a:cubicBezTo>
                    <a:pt x="191" y="45"/>
                    <a:pt x="182" y="49"/>
                    <a:pt x="183" y="50"/>
                  </a:cubicBezTo>
                  <a:cubicBezTo>
                    <a:pt x="183" y="52"/>
                    <a:pt x="182" y="53"/>
                    <a:pt x="179" y="52"/>
                  </a:cubicBezTo>
                  <a:cubicBezTo>
                    <a:pt x="177" y="52"/>
                    <a:pt x="179" y="51"/>
                    <a:pt x="181" y="50"/>
                  </a:cubicBezTo>
                  <a:cubicBezTo>
                    <a:pt x="183" y="49"/>
                    <a:pt x="188" y="44"/>
                    <a:pt x="191" y="44"/>
                  </a:cubicBezTo>
                  <a:cubicBezTo>
                    <a:pt x="193" y="44"/>
                    <a:pt x="198" y="41"/>
                    <a:pt x="199" y="40"/>
                  </a:cubicBezTo>
                  <a:cubicBezTo>
                    <a:pt x="199" y="39"/>
                    <a:pt x="196" y="40"/>
                    <a:pt x="194" y="40"/>
                  </a:cubicBezTo>
                  <a:cubicBezTo>
                    <a:pt x="192" y="39"/>
                    <a:pt x="189" y="41"/>
                    <a:pt x="186" y="43"/>
                  </a:cubicBezTo>
                  <a:cubicBezTo>
                    <a:pt x="183" y="44"/>
                    <a:pt x="180" y="44"/>
                    <a:pt x="180" y="45"/>
                  </a:cubicBezTo>
                  <a:cubicBezTo>
                    <a:pt x="181" y="47"/>
                    <a:pt x="178" y="45"/>
                    <a:pt x="177" y="46"/>
                  </a:cubicBezTo>
                  <a:cubicBezTo>
                    <a:pt x="176" y="48"/>
                    <a:pt x="175" y="46"/>
                    <a:pt x="176" y="46"/>
                  </a:cubicBezTo>
                  <a:cubicBezTo>
                    <a:pt x="177" y="45"/>
                    <a:pt x="173" y="44"/>
                    <a:pt x="173" y="44"/>
                  </a:cubicBezTo>
                  <a:cubicBezTo>
                    <a:pt x="173" y="45"/>
                    <a:pt x="172" y="46"/>
                    <a:pt x="170" y="46"/>
                  </a:cubicBezTo>
                  <a:cubicBezTo>
                    <a:pt x="167" y="46"/>
                    <a:pt x="164" y="48"/>
                    <a:pt x="166" y="50"/>
                  </a:cubicBezTo>
                  <a:cubicBezTo>
                    <a:pt x="168" y="51"/>
                    <a:pt x="169" y="52"/>
                    <a:pt x="168" y="52"/>
                  </a:cubicBezTo>
                  <a:cubicBezTo>
                    <a:pt x="167" y="53"/>
                    <a:pt x="164" y="50"/>
                    <a:pt x="160" y="50"/>
                  </a:cubicBezTo>
                  <a:cubicBezTo>
                    <a:pt x="156" y="51"/>
                    <a:pt x="148" y="46"/>
                    <a:pt x="148" y="45"/>
                  </a:cubicBezTo>
                  <a:cubicBezTo>
                    <a:pt x="148" y="44"/>
                    <a:pt x="143" y="45"/>
                    <a:pt x="139" y="44"/>
                  </a:cubicBezTo>
                  <a:cubicBezTo>
                    <a:pt x="138" y="44"/>
                    <a:pt x="137" y="44"/>
                    <a:pt x="137" y="44"/>
                  </a:cubicBezTo>
                  <a:cubicBezTo>
                    <a:pt x="133" y="42"/>
                    <a:pt x="128" y="40"/>
                    <a:pt x="126" y="41"/>
                  </a:cubicBezTo>
                  <a:cubicBezTo>
                    <a:pt x="123" y="41"/>
                    <a:pt x="118" y="42"/>
                    <a:pt x="116" y="41"/>
                  </a:cubicBezTo>
                  <a:cubicBezTo>
                    <a:pt x="114" y="40"/>
                    <a:pt x="112" y="39"/>
                    <a:pt x="108" y="40"/>
                  </a:cubicBezTo>
                  <a:cubicBezTo>
                    <a:pt x="104" y="40"/>
                    <a:pt x="102" y="38"/>
                    <a:pt x="97" y="37"/>
                  </a:cubicBezTo>
                  <a:cubicBezTo>
                    <a:pt x="92" y="36"/>
                    <a:pt x="86" y="37"/>
                    <a:pt x="84" y="38"/>
                  </a:cubicBezTo>
                  <a:cubicBezTo>
                    <a:pt x="83" y="38"/>
                    <a:pt x="83" y="36"/>
                    <a:pt x="81" y="36"/>
                  </a:cubicBezTo>
                  <a:cubicBezTo>
                    <a:pt x="79" y="36"/>
                    <a:pt x="80" y="35"/>
                    <a:pt x="79" y="34"/>
                  </a:cubicBezTo>
                  <a:cubicBezTo>
                    <a:pt x="78" y="32"/>
                    <a:pt x="72" y="33"/>
                    <a:pt x="70" y="34"/>
                  </a:cubicBezTo>
                  <a:cubicBezTo>
                    <a:pt x="68" y="34"/>
                    <a:pt x="68" y="33"/>
                    <a:pt x="68" y="32"/>
                  </a:cubicBezTo>
                  <a:cubicBezTo>
                    <a:pt x="68" y="31"/>
                    <a:pt x="66" y="31"/>
                    <a:pt x="65" y="32"/>
                  </a:cubicBezTo>
                  <a:cubicBezTo>
                    <a:pt x="65" y="34"/>
                    <a:pt x="62" y="34"/>
                    <a:pt x="61" y="33"/>
                  </a:cubicBezTo>
                  <a:cubicBezTo>
                    <a:pt x="60" y="32"/>
                    <a:pt x="63" y="32"/>
                    <a:pt x="63" y="31"/>
                  </a:cubicBezTo>
                  <a:cubicBezTo>
                    <a:pt x="63" y="30"/>
                    <a:pt x="60" y="29"/>
                    <a:pt x="59" y="29"/>
                  </a:cubicBezTo>
                  <a:cubicBezTo>
                    <a:pt x="58" y="28"/>
                    <a:pt x="56" y="30"/>
                    <a:pt x="54" y="32"/>
                  </a:cubicBezTo>
                  <a:cubicBezTo>
                    <a:pt x="52" y="34"/>
                    <a:pt x="48" y="34"/>
                    <a:pt x="46" y="34"/>
                  </a:cubicBezTo>
                  <a:cubicBezTo>
                    <a:pt x="44" y="34"/>
                    <a:pt x="41" y="34"/>
                    <a:pt x="41" y="35"/>
                  </a:cubicBezTo>
                  <a:cubicBezTo>
                    <a:pt x="41" y="36"/>
                    <a:pt x="44" y="36"/>
                    <a:pt x="42" y="38"/>
                  </a:cubicBezTo>
                  <a:cubicBezTo>
                    <a:pt x="41" y="40"/>
                    <a:pt x="40" y="36"/>
                    <a:pt x="39" y="37"/>
                  </a:cubicBezTo>
                  <a:cubicBezTo>
                    <a:pt x="37" y="39"/>
                    <a:pt x="32" y="39"/>
                    <a:pt x="31" y="39"/>
                  </a:cubicBezTo>
                  <a:cubicBezTo>
                    <a:pt x="30" y="39"/>
                    <a:pt x="26" y="43"/>
                    <a:pt x="25" y="44"/>
                  </a:cubicBezTo>
                  <a:cubicBezTo>
                    <a:pt x="24" y="45"/>
                    <a:pt x="26" y="46"/>
                    <a:pt x="23" y="49"/>
                  </a:cubicBezTo>
                  <a:cubicBezTo>
                    <a:pt x="20" y="53"/>
                    <a:pt x="12" y="52"/>
                    <a:pt x="10" y="52"/>
                  </a:cubicBezTo>
                  <a:cubicBezTo>
                    <a:pt x="8" y="52"/>
                    <a:pt x="9" y="54"/>
                    <a:pt x="9" y="55"/>
                  </a:cubicBezTo>
                  <a:cubicBezTo>
                    <a:pt x="8" y="56"/>
                    <a:pt x="10" y="57"/>
                    <a:pt x="14" y="59"/>
                  </a:cubicBezTo>
                  <a:cubicBezTo>
                    <a:pt x="19" y="60"/>
                    <a:pt x="22" y="66"/>
                    <a:pt x="23" y="68"/>
                  </a:cubicBezTo>
                  <a:cubicBezTo>
                    <a:pt x="23" y="69"/>
                    <a:pt x="29" y="67"/>
                    <a:pt x="31" y="68"/>
                  </a:cubicBezTo>
                  <a:cubicBezTo>
                    <a:pt x="34" y="68"/>
                    <a:pt x="31" y="71"/>
                    <a:pt x="33" y="72"/>
                  </a:cubicBezTo>
                  <a:cubicBezTo>
                    <a:pt x="35" y="73"/>
                    <a:pt x="38" y="72"/>
                    <a:pt x="38" y="73"/>
                  </a:cubicBezTo>
                  <a:cubicBezTo>
                    <a:pt x="39" y="75"/>
                    <a:pt x="35" y="73"/>
                    <a:pt x="32" y="75"/>
                  </a:cubicBezTo>
                  <a:cubicBezTo>
                    <a:pt x="30" y="77"/>
                    <a:pt x="29" y="78"/>
                    <a:pt x="28" y="76"/>
                  </a:cubicBezTo>
                  <a:cubicBezTo>
                    <a:pt x="27" y="75"/>
                    <a:pt x="23" y="76"/>
                    <a:pt x="21" y="76"/>
                  </a:cubicBezTo>
                  <a:cubicBezTo>
                    <a:pt x="19" y="76"/>
                    <a:pt x="21" y="74"/>
                    <a:pt x="21" y="73"/>
                  </a:cubicBezTo>
                  <a:cubicBezTo>
                    <a:pt x="22" y="71"/>
                    <a:pt x="19" y="71"/>
                    <a:pt x="15" y="73"/>
                  </a:cubicBezTo>
                  <a:cubicBezTo>
                    <a:pt x="11" y="75"/>
                    <a:pt x="13" y="74"/>
                    <a:pt x="12" y="76"/>
                  </a:cubicBezTo>
                  <a:cubicBezTo>
                    <a:pt x="12" y="78"/>
                    <a:pt x="10" y="75"/>
                    <a:pt x="8" y="76"/>
                  </a:cubicBezTo>
                  <a:cubicBezTo>
                    <a:pt x="5" y="78"/>
                    <a:pt x="2" y="79"/>
                    <a:pt x="1" y="80"/>
                  </a:cubicBezTo>
                  <a:cubicBezTo>
                    <a:pt x="0" y="82"/>
                    <a:pt x="6" y="83"/>
                    <a:pt x="8" y="83"/>
                  </a:cubicBezTo>
                  <a:cubicBezTo>
                    <a:pt x="11" y="84"/>
                    <a:pt x="6" y="85"/>
                    <a:pt x="7" y="86"/>
                  </a:cubicBezTo>
                  <a:cubicBezTo>
                    <a:pt x="9" y="86"/>
                    <a:pt x="8" y="88"/>
                    <a:pt x="11" y="89"/>
                  </a:cubicBezTo>
                  <a:cubicBezTo>
                    <a:pt x="14" y="91"/>
                    <a:pt x="20" y="89"/>
                    <a:pt x="22" y="89"/>
                  </a:cubicBezTo>
                  <a:cubicBezTo>
                    <a:pt x="24" y="89"/>
                    <a:pt x="25" y="91"/>
                    <a:pt x="27" y="90"/>
                  </a:cubicBezTo>
                  <a:cubicBezTo>
                    <a:pt x="28" y="89"/>
                    <a:pt x="33" y="84"/>
                    <a:pt x="36" y="87"/>
                  </a:cubicBezTo>
                  <a:cubicBezTo>
                    <a:pt x="38" y="89"/>
                    <a:pt x="33" y="89"/>
                    <a:pt x="34" y="90"/>
                  </a:cubicBezTo>
                  <a:cubicBezTo>
                    <a:pt x="36" y="92"/>
                    <a:pt x="37" y="95"/>
                    <a:pt x="35" y="97"/>
                  </a:cubicBezTo>
                  <a:cubicBezTo>
                    <a:pt x="32" y="99"/>
                    <a:pt x="30" y="98"/>
                    <a:pt x="29" y="98"/>
                  </a:cubicBezTo>
                  <a:cubicBezTo>
                    <a:pt x="27" y="98"/>
                    <a:pt x="28" y="100"/>
                    <a:pt x="26" y="102"/>
                  </a:cubicBezTo>
                  <a:cubicBezTo>
                    <a:pt x="24" y="104"/>
                    <a:pt x="22" y="100"/>
                    <a:pt x="19" y="100"/>
                  </a:cubicBezTo>
                  <a:cubicBezTo>
                    <a:pt x="17" y="100"/>
                    <a:pt x="17" y="104"/>
                    <a:pt x="17" y="105"/>
                  </a:cubicBezTo>
                  <a:cubicBezTo>
                    <a:pt x="18" y="107"/>
                    <a:pt x="13" y="105"/>
                    <a:pt x="12" y="109"/>
                  </a:cubicBezTo>
                  <a:cubicBezTo>
                    <a:pt x="11" y="113"/>
                    <a:pt x="7" y="110"/>
                    <a:pt x="10" y="114"/>
                  </a:cubicBezTo>
                  <a:cubicBezTo>
                    <a:pt x="13" y="117"/>
                    <a:pt x="12" y="115"/>
                    <a:pt x="14" y="117"/>
                  </a:cubicBezTo>
                  <a:cubicBezTo>
                    <a:pt x="17" y="118"/>
                    <a:pt x="12" y="121"/>
                    <a:pt x="14" y="121"/>
                  </a:cubicBezTo>
                  <a:cubicBezTo>
                    <a:pt x="17" y="122"/>
                    <a:pt x="19" y="126"/>
                    <a:pt x="21" y="127"/>
                  </a:cubicBezTo>
                  <a:cubicBezTo>
                    <a:pt x="22" y="129"/>
                    <a:pt x="24" y="127"/>
                    <a:pt x="27" y="127"/>
                  </a:cubicBezTo>
                  <a:cubicBezTo>
                    <a:pt x="29" y="126"/>
                    <a:pt x="28" y="123"/>
                    <a:pt x="29" y="124"/>
                  </a:cubicBezTo>
                  <a:cubicBezTo>
                    <a:pt x="31" y="126"/>
                    <a:pt x="33" y="129"/>
                    <a:pt x="31" y="130"/>
                  </a:cubicBezTo>
                  <a:cubicBezTo>
                    <a:pt x="30" y="131"/>
                    <a:pt x="31" y="134"/>
                    <a:pt x="31" y="135"/>
                  </a:cubicBezTo>
                  <a:cubicBezTo>
                    <a:pt x="31" y="137"/>
                    <a:pt x="36" y="136"/>
                    <a:pt x="36" y="135"/>
                  </a:cubicBezTo>
                  <a:cubicBezTo>
                    <a:pt x="37" y="133"/>
                    <a:pt x="41" y="133"/>
                    <a:pt x="43" y="135"/>
                  </a:cubicBezTo>
                  <a:cubicBezTo>
                    <a:pt x="46" y="138"/>
                    <a:pt x="47" y="138"/>
                    <a:pt x="47" y="136"/>
                  </a:cubicBezTo>
                  <a:cubicBezTo>
                    <a:pt x="47" y="134"/>
                    <a:pt x="49" y="132"/>
                    <a:pt x="49" y="134"/>
                  </a:cubicBezTo>
                  <a:cubicBezTo>
                    <a:pt x="49" y="135"/>
                    <a:pt x="51" y="136"/>
                    <a:pt x="54" y="134"/>
                  </a:cubicBezTo>
                  <a:cubicBezTo>
                    <a:pt x="58" y="133"/>
                    <a:pt x="56" y="134"/>
                    <a:pt x="54" y="137"/>
                  </a:cubicBezTo>
                  <a:cubicBezTo>
                    <a:pt x="52" y="140"/>
                    <a:pt x="54" y="144"/>
                    <a:pt x="53" y="145"/>
                  </a:cubicBezTo>
                  <a:cubicBezTo>
                    <a:pt x="51" y="145"/>
                    <a:pt x="49" y="150"/>
                    <a:pt x="46" y="150"/>
                  </a:cubicBezTo>
                  <a:cubicBezTo>
                    <a:pt x="43" y="150"/>
                    <a:pt x="38" y="156"/>
                    <a:pt x="38" y="157"/>
                  </a:cubicBezTo>
                  <a:cubicBezTo>
                    <a:pt x="37" y="158"/>
                    <a:pt x="31" y="155"/>
                    <a:pt x="30" y="158"/>
                  </a:cubicBezTo>
                  <a:cubicBezTo>
                    <a:pt x="29" y="160"/>
                    <a:pt x="25" y="162"/>
                    <a:pt x="26" y="163"/>
                  </a:cubicBezTo>
                  <a:cubicBezTo>
                    <a:pt x="27" y="164"/>
                    <a:pt x="32" y="161"/>
                    <a:pt x="32" y="160"/>
                  </a:cubicBezTo>
                  <a:cubicBezTo>
                    <a:pt x="32" y="159"/>
                    <a:pt x="33" y="159"/>
                    <a:pt x="34" y="160"/>
                  </a:cubicBezTo>
                  <a:cubicBezTo>
                    <a:pt x="35" y="161"/>
                    <a:pt x="37" y="159"/>
                    <a:pt x="38" y="159"/>
                  </a:cubicBezTo>
                  <a:cubicBezTo>
                    <a:pt x="39" y="158"/>
                    <a:pt x="41" y="158"/>
                    <a:pt x="42" y="158"/>
                  </a:cubicBezTo>
                  <a:cubicBezTo>
                    <a:pt x="43" y="158"/>
                    <a:pt x="43" y="157"/>
                    <a:pt x="46" y="156"/>
                  </a:cubicBezTo>
                  <a:cubicBezTo>
                    <a:pt x="50" y="156"/>
                    <a:pt x="49" y="155"/>
                    <a:pt x="50" y="153"/>
                  </a:cubicBezTo>
                  <a:cubicBezTo>
                    <a:pt x="50" y="152"/>
                    <a:pt x="57" y="148"/>
                    <a:pt x="59" y="148"/>
                  </a:cubicBezTo>
                  <a:cubicBezTo>
                    <a:pt x="60" y="148"/>
                    <a:pt x="59" y="145"/>
                    <a:pt x="61" y="145"/>
                  </a:cubicBezTo>
                  <a:cubicBezTo>
                    <a:pt x="62" y="145"/>
                    <a:pt x="65" y="143"/>
                    <a:pt x="67" y="142"/>
                  </a:cubicBezTo>
                  <a:cubicBezTo>
                    <a:pt x="68" y="140"/>
                    <a:pt x="69" y="141"/>
                    <a:pt x="70" y="140"/>
                  </a:cubicBezTo>
                  <a:cubicBezTo>
                    <a:pt x="72" y="140"/>
                    <a:pt x="71" y="137"/>
                    <a:pt x="72" y="136"/>
                  </a:cubicBezTo>
                  <a:cubicBezTo>
                    <a:pt x="74" y="136"/>
                    <a:pt x="75" y="135"/>
                    <a:pt x="75" y="134"/>
                  </a:cubicBezTo>
                  <a:cubicBezTo>
                    <a:pt x="75" y="133"/>
                    <a:pt x="71" y="133"/>
                    <a:pt x="71" y="132"/>
                  </a:cubicBezTo>
                  <a:cubicBezTo>
                    <a:pt x="70" y="131"/>
                    <a:pt x="74" y="128"/>
                    <a:pt x="75" y="128"/>
                  </a:cubicBezTo>
                  <a:cubicBezTo>
                    <a:pt x="76" y="128"/>
                    <a:pt x="78" y="127"/>
                    <a:pt x="78" y="125"/>
                  </a:cubicBezTo>
                  <a:cubicBezTo>
                    <a:pt x="78" y="123"/>
                    <a:pt x="80" y="123"/>
                    <a:pt x="82" y="121"/>
                  </a:cubicBezTo>
                  <a:cubicBezTo>
                    <a:pt x="83" y="120"/>
                    <a:pt x="83" y="118"/>
                    <a:pt x="84" y="118"/>
                  </a:cubicBezTo>
                  <a:cubicBezTo>
                    <a:pt x="86" y="118"/>
                    <a:pt x="87" y="116"/>
                    <a:pt x="89" y="115"/>
                  </a:cubicBezTo>
                  <a:cubicBezTo>
                    <a:pt x="90" y="114"/>
                    <a:pt x="89" y="116"/>
                    <a:pt x="92" y="116"/>
                  </a:cubicBezTo>
                  <a:cubicBezTo>
                    <a:pt x="95" y="117"/>
                    <a:pt x="94" y="119"/>
                    <a:pt x="92" y="118"/>
                  </a:cubicBezTo>
                  <a:cubicBezTo>
                    <a:pt x="90" y="117"/>
                    <a:pt x="89" y="117"/>
                    <a:pt x="87" y="119"/>
                  </a:cubicBezTo>
                  <a:cubicBezTo>
                    <a:pt x="85" y="121"/>
                    <a:pt x="86" y="122"/>
                    <a:pt x="85" y="124"/>
                  </a:cubicBezTo>
                  <a:cubicBezTo>
                    <a:pt x="83" y="126"/>
                    <a:pt x="83" y="128"/>
                    <a:pt x="85" y="128"/>
                  </a:cubicBezTo>
                  <a:cubicBezTo>
                    <a:pt x="87" y="128"/>
                    <a:pt x="85" y="130"/>
                    <a:pt x="83" y="130"/>
                  </a:cubicBezTo>
                  <a:cubicBezTo>
                    <a:pt x="81" y="131"/>
                    <a:pt x="83" y="132"/>
                    <a:pt x="85" y="132"/>
                  </a:cubicBezTo>
                  <a:cubicBezTo>
                    <a:pt x="88" y="132"/>
                    <a:pt x="92" y="128"/>
                    <a:pt x="95" y="126"/>
                  </a:cubicBezTo>
                  <a:cubicBezTo>
                    <a:pt x="99" y="124"/>
                    <a:pt x="102" y="126"/>
                    <a:pt x="103" y="126"/>
                  </a:cubicBezTo>
                  <a:cubicBezTo>
                    <a:pt x="104" y="126"/>
                    <a:pt x="101" y="124"/>
                    <a:pt x="103" y="123"/>
                  </a:cubicBezTo>
                  <a:cubicBezTo>
                    <a:pt x="104" y="123"/>
                    <a:pt x="101" y="122"/>
                    <a:pt x="100" y="120"/>
                  </a:cubicBezTo>
                  <a:cubicBezTo>
                    <a:pt x="100" y="118"/>
                    <a:pt x="102" y="119"/>
                    <a:pt x="102" y="118"/>
                  </a:cubicBezTo>
                  <a:cubicBezTo>
                    <a:pt x="103" y="116"/>
                    <a:pt x="104" y="117"/>
                    <a:pt x="105" y="117"/>
                  </a:cubicBezTo>
                  <a:cubicBezTo>
                    <a:pt x="106" y="118"/>
                    <a:pt x="108" y="117"/>
                    <a:pt x="109" y="119"/>
                  </a:cubicBezTo>
                  <a:cubicBezTo>
                    <a:pt x="110" y="121"/>
                    <a:pt x="111" y="118"/>
                    <a:pt x="113" y="120"/>
                  </a:cubicBezTo>
                  <a:cubicBezTo>
                    <a:pt x="115" y="121"/>
                    <a:pt x="112" y="121"/>
                    <a:pt x="110" y="121"/>
                  </a:cubicBezTo>
                  <a:cubicBezTo>
                    <a:pt x="109" y="122"/>
                    <a:pt x="110" y="125"/>
                    <a:pt x="111" y="123"/>
                  </a:cubicBezTo>
                  <a:cubicBezTo>
                    <a:pt x="112" y="122"/>
                    <a:pt x="114" y="121"/>
                    <a:pt x="115" y="122"/>
                  </a:cubicBezTo>
                  <a:cubicBezTo>
                    <a:pt x="116" y="124"/>
                    <a:pt x="117" y="123"/>
                    <a:pt x="118" y="122"/>
                  </a:cubicBezTo>
                  <a:cubicBezTo>
                    <a:pt x="119" y="121"/>
                    <a:pt x="119" y="122"/>
                    <a:pt x="119" y="123"/>
                  </a:cubicBezTo>
                  <a:cubicBezTo>
                    <a:pt x="119" y="124"/>
                    <a:pt x="122" y="124"/>
                    <a:pt x="125" y="125"/>
                  </a:cubicBezTo>
                  <a:cubicBezTo>
                    <a:pt x="128" y="125"/>
                    <a:pt x="135" y="125"/>
                    <a:pt x="136" y="125"/>
                  </a:cubicBezTo>
                  <a:cubicBezTo>
                    <a:pt x="138" y="124"/>
                    <a:pt x="137" y="127"/>
                    <a:pt x="141" y="128"/>
                  </a:cubicBezTo>
                  <a:cubicBezTo>
                    <a:pt x="144" y="128"/>
                    <a:pt x="145" y="124"/>
                    <a:pt x="147" y="126"/>
                  </a:cubicBezTo>
                  <a:cubicBezTo>
                    <a:pt x="149" y="127"/>
                    <a:pt x="147" y="128"/>
                    <a:pt x="146" y="129"/>
                  </a:cubicBezTo>
                  <a:cubicBezTo>
                    <a:pt x="145" y="130"/>
                    <a:pt x="147" y="130"/>
                    <a:pt x="148" y="131"/>
                  </a:cubicBezTo>
                  <a:cubicBezTo>
                    <a:pt x="150" y="131"/>
                    <a:pt x="153" y="132"/>
                    <a:pt x="154" y="133"/>
                  </a:cubicBezTo>
                  <a:cubicBezTo>
                    <a:pt x="156" y="135"/>
                    <a:pt x="157" y="137"/>
                    <a:pt x="160" y="138"/>
                  </a:cubicBezTo>
                  <a:cubicBezTo>
                    <a:pt x="164" y="140"/>
                    <a:pt x="161" y="134"/>
                    <a:pt x="163" y="136"/>
                  </a:cubicBezTo>
                  <a:cubicBezTo>
                    <a:pt x="166" y="138"/>
                    <a:pt x="165" y="136"/>
                    <a:pt x="168" y="138"/>
                  </a:cubicBezTo>
                  <a:cubicBezTo>
                    <a:pt x="170" y="140"/>
                    <a:pt x="169" y="137"/>
                    <a:pt x="168" y="134"/>
                  </a:cubicBezTo>
                  <a:cubicBezTo>
                    <a:pt x="167" y="130"/>
                    <a:pt x="169" y="133"/>
                    <a:pt x="170" y="134"/>
                  </a:cubicBezTo>
                  <a:cubicBezTo>
                    <a:pt x="171" y="136"/>
                    <a:pt x="171" y="139"/>
                    <a:pt x="170" y="141"/>
                  </a:cubicBezTo>
                  <a:cubicBezTo>
                    <a:pt x="170" y="143"/>
                    <a:pt x="166" y="141"/>
                    <a:pt x="167" y="140"/>
                  </a:cubicBezTo>
                  <a:cubicBezTo>
                    <a:pt x="167" y="139"/>
                    <a:pt x="163" y="139"/>
                    <a:pt x="163" y="141"/>
                  </a:cubicBezTo>
                  <a:cubicBezTo>
                    <a:pt x="163" y="143"/>
                    <a:pt x="165" y="146"/>
                    <a:pt x="167" y="146"/>
                  </a:cubicBezTo>
                  <a:cubicBezTo>
                    <a:pt x="169" y="146"/>
                    <a:pt x="168" y="149"/>
                    <a:pt x="169" y="149"/>
                  </a:cubicBezTo>
                  <a:cubicBezTo>
                    <a:pt x="170" y="150"/>
                    <a:pt x="170" y="153"/>
                    <a:pt x="171" y="152"/>
                  </a:cubicBezTo>
                  <a:cubicBezTo>
                    <a:pt x="172" y="152"/>
                    <a:pt x="172" y="148"/>
                    <a:pt x="171" y="147"/>
                  </a:cubicBezTo>
                  <a:cubicBezTo>
                    <a:pt x="170" y="145"/>
                    <a:pt x="170" y="143"/>
                    <a:pt x="172" y="143"/>
                  </a:cubicBezTo>
                  <a:cubicBezTo>
                    <a:pt x="173" y="144"/>
                    <a:pt x="172" y="146"/>
                    <a:pt x="172" y="147"/>
                  </a:cubicBezTo>
                  <a:cubicBezTo>
                    <a:pt x="173" y="148"/>
                    <a:pt x="174" y="146"/>
                    <a:pt x="175" y="145"/>
                  </a:cubicBezTo>
                  <a:cubicBezTo>
                    <a:pt x="177" y="144"/>
                    <a:pt x="175" y="142"/>
                    <a:pt x="175" y="141"/>
                  </a:cubicBezTo>
                  <a:cubicBezTo>
                    <a:pt x="176" y="139"/>
                    <a:pt x="178" y="142"/>
                    <a:pt x="178" y="144"/>
                  </a:cubicBezTo>
                  <a:cubicBezTo>
                    <a:pt x="179" y="146"/>
                    <a:pt x="177" y="146"/>
                    <a:pt x="177" y="148"/>
                  </a:cubicBezTo>
                  <a:cubicBezTo>
                    <a:pt x="177" y="149"/>
                    <a:pt x="174" y="148"/>
                    <a:pt x="174" y="149"/>
                  </a:cubicBezTo>
                  <a:cubicBezTo>
                    <a:pt x="173" y="150"/>
                    <a:pt x="173" y="154"/>
                    <a:pt x="174" y="154"/>
                  </a:cubicBezTo>
                  <a:cubicBezTo>
                    <a:pt x="175" y="154"/>
                    <a:pt x="176" y="150"/>
                    <a:pt x="176" y="152"/>
                  </a:cubicBezTo>
                  <a:cubicBezTo>
                    <a:pt x="177" y="154"/>
                    <a:pt x="179" y="150"/>
                    <a:pt x="180" y="152"/>
                  </a:cubicBezTo>
                  <a:cubicBezTo>
                    <a:pt x="180" y="154"/>
                    <a:pt x="183" y="156"/>
                    <a:pt x="184" y="155"/>
                  </a:cubicBezTo>
                  <a:cubicBezTo>
                    <a:pt x="185" y="155"/>
                    <a:pt x="184" y="153"/>
                    <a:pt x="182" y="153"/>
                  </a:cubicBezTo>
                  <a:cubicBezTo>
                    <a:pt x="180" y="153"/>
                    <a:pt x="181" y="150"/>
                    <a:pt x="182" y="150"/>
                  </a:cubicBezTo>
                  <a:cubicBezTo>
                    <a:pt x="184" y="150"/>
                    <a:pt x="186" y="154"/>
                    <a:pt x="186" y="155"/>
                  </a:cubicBezTo>
                  <a:cubicBezTo>
                    <a:pt x="186" y="156"/>
                    <a:pt x="185" y="156"/>
                    <a:pt x="183" y="158"/>
                  </a:cubicBezTo>
                  <a:cubicBezTo>
                    <a:pt x="182" y="159"/>
                    <a:pt x="180" y="155"/>
                    <a:pt x="179" y="155"/>
                  </a:cubicBezTo>
                  <a:cubicBezTo>
                    <a:pt x="178" y="155"/>
                    <a:pt x="179" y="158"/>
                    <a:pt x="180" y="159"/>
                  </a:cubicBezTo>
                  <a:cubicBezTo>
                    <a:pt x="180" y="161"/>
                    <a:pt x="178" y="163"/>
                    <a:pt x="180" y="164"/>
                  </a:cubicBezTo>
                  <a:cubicBezTo>
                    <a:pt x="182" y="166"/>
                    <a:pt x="181" y="164"/>
                    <a:pt x="181" y="163"/>
                  </a:cubicBezTo>
                  <a:cubicBezTo>
                    <a:pt x="182" y="162"/>
                    <a:pt x="183" y="163"/>
                    <a:pt x="184" y="164"/>
                  </a:cubicBezTo>
                  <a:cubicBezTo>
                    <a:pt x="185" y="164"/>
                    <a:pt x="185" y="162"/>
                    <a:pt x="185" y="161"/>
                  </a:cubicBezTo>
                  <a:cubicBezTo>
                    <a:pt x="185" y="160"/>
                    <a:pt x="187" y="160"/>
                    <a:pt x="188" y="162"/>
                  </a:cubicBezTo>
                  <a:cubicBezTo>
                    <a:pt x="189" y="163"/>
                    <a:pt x="189" y="160"/>
                    <a:pt x="190" y="160"/>
                  </a:cubicBezTo>
                  <a:cubicBezTo>
                    <a:pt x="192" y="161"/>
                    <a:pt x="191" y="163"/>
                    <a:pt x="191" y="164"/>
                  </a:cubicBezTo>
                  <a:cubicBezTo>
                    <a:pt x="191" y="165"/>
                    <a:pt x="193" y="163"/>
                    <a:pt x="193" y="164"/>
                  </a:cubicBezTo>
                  <a:cubicBezTo>
                    <a:pt x="193" y="165"/>
                    <a:pt x="193" y="165"/>
                    <a:pt x="193" y="165"/>
                  </a:cubicBezTo>
                  <a:cubicBezTo>
                    <a:pt x="193" y="166"/>
                    <a:pt x="194" y="167"/>
                    <a:pt x="195" y="168"/>
                  </a:cubicBezTo>
                  <a:cubicBezTo>
                    <a:pt x="197" y="169"/>
                    <a:pt x="193" y="169"/>
                    <a:pt x="194" y="170"/>
                  </a:cubicBezTo>
                  <a:cubicBezTo>
                    <a:pt x="195" y="171"/>
                    <a:pt x="194" y="172"/>
                    <a:pt x="195" y="174"/>
                  </a:cubicBezTo>
                  <a:cubicBezTo>
                    <a:pt x="196" y="175"/>
                    <a:pt x="198" y="174"/>
                    <a:pt x="199" y="173"/>
                  </a:cubicBezTo>
                  <a:cubicBezTo>
                    <a:pt x="200" y="172"/>
                    <a:pt x="201" y="175"/>
                    <a:pt x="200" y="176"/>
                  </a:cubicBezTo>
                  <a:cubicBezTo>
                    <a:pt x="199" y="178"/>
                    <a:pt x="201" y="179"/>
                    <a:pt x="202" y="178"/>
                  </a:cubicBezTo>
                  <a:cubicBezTo>
                    <a:pt x="203" y="177"/>
                    <a:pt x="206" y="180"/>
                    <a:pt x="207" y="181"/>
                  </a:cubicBezTo>
                  <a:cubicBezTo>
                    <a:pt x="208" y="181"/>
                    <a:pt x="209" y="183"/>
                    <a:pt x="207" y="183"/>
                  </a:cubicBezTo>
                  <a:cubicBezTo>
                    <a:pt x="205" y="183"/>
                    <a:pt x="206" y="186"/>
                    <a:pt x="207" y="186"/>
                  </a:cubicBezTo>
                  <a:cubicBezTo>
                    <a:pt x="208" y="186"/>
                    <a:pt x="208" y="188"/>
                    <a:pt x="208" y="189"/>
                  </a:cubicBezTo>
                  <a:cubicBezTo>
                    <a:pt x="208" y="190"/>
                    <a:pt x="212" y="191"/>
                    <a:pt x="213" y="191"/>
                  </a:cubicBezTo>
                  <a:cubicBezTo>
                    <a:pt x="215" y="190"/>
                    <a:pt x="216" y="192"/>
                    <a:pt x="217" y="193"/>
                  </a:cubicBezTo>
                  <a:cubicBezTo>
                    <a:pt x="218" y="194"/>
                    <a:pt x="220" y="195"/>
                    <a:pt x="221" y="194"/>
                  </a:cubicBezTo>
                  <a:cubicBezTo>
                    <a:pt x="222" y="193"/>
                    <a:pt x="223" y="196"/>
                    <a:pt x="223" y="197"/>
                  </a:cubicBezTo>
                  <a:cubicBezTo>
                    <a:pt x="223" y="199"/>
                    <a:pt x="226" y="198"/>
                    <a:pt x="227" y="198"/>
                  </a:cubicBezTo>
                  <a:cubicBezTo>
                    <a:pt x="228" y="198"/>
                    <a:pt x="229" y="200"/>
                    <a:pt x="230" y="199"/>
                  </a:cubicBezTo>
                  <a:cubicBezTo>
                    <a:pt x="232" y="199"/>
                    <a:pt x="233" y="202"/>
                    <a:pt x="234" y="204"/>
                  </a:cubicBezTo>
                  <a:cubicBezTo>
                    <a:pt x="234" y="204"/>
                    <a:pt x="234" y="205"/>
                    <a:pt x="235" y="205"/>
                  </a:cubicBezTo>
                  <a:cubicBezTo>
                    <a:pt x="236" y="207"/>
                    <a:pt x="235" y="208"/>
                    <a:pt x="235" y="210"/>
                  </a:cubicBezTo>
                  <a:cubicBezTo>
                    <a:pt x="236" y="212"/>
                    <a:pt x="236" y="215"/>
                    <a:pt x="234" y="215"/>
                  </a:cubicBezTo>
                  <a:cubicBezTo>
                    <a:pt x="232" y="215"/>
                    <a:pt x="232" y="213"/>
                    <a:pt x="233" y="213"/>
                  </a:cubicBezTo>
                  <a:cubicBezTo>
                    <a:pt x="234" y="212"/>
                    <a:pt x="234" y="210"/>
                    <a:pt x="233" y="210"/>
                  </a:cubicBezTo>
                  <a:cubicBezTo>
                    <a:pt x="232" y="210"/>
                    <a:pt x="232" y="209"/>
                    <a:pt x="232" y="208"/>
                  </a:cubicBezTo>
                  <a:cubicBezTo>
                    <a:pt x="232" y="207"/>
                    <a:pt x="232" y="206"/>
                    <a:pt x="232" y="206"/>
                  </a:cubicBezTo>
                  <a:cubicBezTo>
                    <a:pt x="233" y="204"/>
                    <a:pt x="230" y="205"/>
                    <a:pt x="229" y="204"/>
                  </a:cubicBezTo>
                  <a:cubicBezTo>
                    <a:pt x="227" y="202"/>
                    <a:pt x="224" y="202"/>
                    <a:pt x="223" y="201"/>
                  </a:cubicBezTo>
                  <a:cubicBezTo>
                    <a:pt x="222" y="199"/>
                    <a:pt x="219" y="194"/>
                    <a:pt x="217" y="194"/>
                  </a:cubicBezTo>
                  <a:cubicBezTo>
                    <a:pt x="215" y="194"/>
                    <a:pt x="213" y="194"/>
                    <a:pt x="210" y="193"/>
                  </a:cubicBezTo>
                  <a:cubicBezTo>
                    <a:pt x="208" y="191"/>
                    <a:pt x="207" y="191"/>
                    <a:pt x="205" y="192"/>
                  </a:cubicBezTo>
                  <a:cubicBezTo>
                    <a:pt x="203" y="193"/>
                    <a:pt x="207" y="193"/>
                    <a:pt x="207" y="194"/>
                  </a:cubicBezTo>
                  <a:cubicBezTo>
                    <a:pt x="206" y="195"/>
                    <a:pt x="208" y="196"/>
                    <a:pt x="209" y="196"/>
                  </a:cubicBezTo>
                  <a:cubicBezTo>
                    <a:pt x="210" y="196"/>
                    <a:pt x="211" y="198"/>
                    <a:pt x="212" y="199"/>
                  </a:cubicBezTo>
                  <a:cubicBezTo>
                    <a:pt x="214" y="199"/>
                    <a:pt x="214" y="201"/>
                    <a:pt x="216" y="201"/>
                  </a:cubicBezTo>
                  <a:cubicBezTo>
                    <a:pt x="217" y="201"/>
                    <a:pt x="218" y="203"/>
                    <a:pt x="219" y="204"/>
                  </a:cubicBezTo>
                  <a:cubicBezTo>
                    <a:pt x="219" y="205"/>
                    <a:pt x="221" y="204"/>
                    <a:pt x="221" y="205"/>
                  </a:cubicBezTo>
                  <a:cubicBezTo>
                    <a:pt x="221" y="206"/>
                    <a:pt x="223" y="207"/>
                    <a:pt x="223" y="208"/>
                  </a:cubicBezTo>
                  <a:cubicBezTo>
                    <a:pt x="224" y="208"/>
                    <a:pt x="224" y="208"/>
                    <a:pt x="224" y="208"/>
                  </a:cubicBezTo>
                  <a:cubicBezTo>
                    <a:pt x="224" y="209"/>
                    <a:pt x="224" y="213"/>
                    <a:pt x="226" y="215"/>
                  </a:cubicBezTo>
                  <a:cubicBezTo>
                    <a:pt x="228" y="217"/>
                    <a:pt x="227" y="219"/>
                    <a:pt x="228" y="220"/>
                  </a:cubicBezTo>
                  <a:cubicBezTo>
                    <a:pt x="230" y="221"/>
                    <a:pt x="230" y="222"/>
                    <a:pt x="228" y="221"/>
                  </a:cubicBezTo>
                  <a:cubicBezTo>
                    <a:pt x="227" y="221"/>
                    <a:pt x="228" y="223"/>
                    <a:pt x="227" y="226"/>
                  </a:cubicBezTo>
                  <a:cubicBezTo>
                    <a:pt x="227" y="229"/>
                    <a:pt x="227" y="236"/>
                    <a:pt x="227" y="239"/>
                  </a:cubicBezTo>
                  <a:cubicBezTo>
                    <a:pt x="226" y="241"/>
                    <a:pt x="224" y="244"/>
                    <a:pt x="225" y="247"/>
                  </a:cubicBezTo>
                  <a:cubicBezTo>
                    <a:pt x="227" y="249"/>
                    <a:pt x="228" y="252"/>
                    <a:pt x="227" y="255"/>
                  </a:cubicBezTo>
                  <a:cubicBezTo>
                    <a:pt x="226" y="258"/>
                    <a:pt x="226" y="259"/>
                    <a:pt x="228" y="262"/>
                  </a:cubicBezTo>
                  <a:cubicBezTo>
                    <a:pt x="229" y="264"/>
                    <a:pt x="228" y="267"/>
                    <a:pt x="229" y="268"/>
                  </a:cubicBezTo>
                  <a:cubicBezTo>
                    <a:pt x="230" y="269"/>
                    <a:pt x="232" y="271"/>
                    <a:pt x="233" y="273"/>
                  </a:cubicBezTo>
                  <a:cubicBezTo>
                    <a:pt x="234" y="275"/>
                    <a:pt x="235" y="273"/>
                    <a:pt x="236" y="276"/>
                  </a:cubicBezTo>
                  <a:cubicBezTo>
                    <a:pt x="236" y="278"/>
                    <a:pt x="236" y="278"/>
                    <a:pt x="238" y="279"/>
                  </a:cubicBezTo>
                  <a:cubicBezTo>
                    <a:pt x="239" y="279"/>
                    <a:pt x="238" y="282"/>
                    <a:pt x="238" y="283"/>
                  </a:cubicBezTo>
                  <a:cubicBezTo>
                    <a:pt x="238" y="284"/>
                    <a:pt x="241" y="286"/>
                    <a:pt x="244" y="288"/>
                  </a:cubicBezTo>
                  <a:cubicBezTo>
                    <a:pt x="247" y="291"/>
                    <a:pt x="244" y="293"/>
                    <a:pt x="246" y="293"/>
                  </a:cubicBezTo>
                  <a:cubicBezTo>
                    <a:pt x="248" y="293"/>
                    <a:pt x="250" y="294"/>
                    <a:pt x="253" y="296"/>
                  </a:cubicBezTo>
                  <a:cubicBezTo>
                    <a:pt x="255" y="297"/>
                    <a:pt x="255" y="296"/>
                    <a:pt x="257" y="297"/>
                  </a:cubicBezTo>
                  <a:cubicBezTo>
                    <a:pt x="258" y="297"/>
                    <a:pt x="261" y="300"/>
                    <a:pt x="262" y="302"/>
                  </a:cubicBezTo>
                  <a:cubicBezTo>
                    <a:pt x="262" y="303"/>
                    <a:pt x="262" y="304"/>
                    <a:pt x="263" y="306"/>
                  </a:cubicBezTo>
                  <a:cubicBezTo>
                    <a:pt x="263" y="307"/>
                    <a:pt x="264" y="308"/>
                    <a:pt x="266" y="310"/>
                  </a:cubicBezTo>
                  <a:cubicBezTo>
                    <a:pt x="268" y="313"/>
                    <a:pt x="270" y="318"/>
                    <a:pt x="270" y="320"/>
                  </a:cubicBezTo>
                  <a:cubicBezTo>
                    <a:pt x="270" y="322"/>
                    <a:pt x="273" y="323"/>
                    <a:pt x="276" y="325"/>
                  </a:cubicBezTo>
                  <a:cubicBezTo>
                    <a:pt x="279" y="327"/>
                    <a:pt x="279" y="331"/>
                    <a:pt x="279" y="332"/>
                  </a:cubicBezTo>
                  <a:cubicBezTo>
                    <a:pt x="278" y="333"/>
                    <a:pt x="275" y="331"/>
                    <a:pt x="275" y="332"/>
                  </a:cubicBezTo>
                  <a:cubicBezTo>
                    <a:pt x="274" y="333"/>
                    <a:pt x="279" y="337"/>
                    <a:pt x="281" y="337"/>
                  </a:cubicBezTo>
                  <a:cubicBezTo>
                    <a:pt x="283" y="337"/>
                    <a:pt x="284" y="338"/>
                    <a:pt x="287" y="340"/>
                  </a:cubicBezTo>
                  <a:cubicBezTo>
                    <a:pt x="289" y="343"/>
                    <a:pt x="289" y="346"/>
                    <a:pt x="288" y="347"/>
                  </a:cubicBezTo>
                  <a:cubicBezTo>
                    <a:pt x="287" y="348"/>
                    <a:pt x="290" y="349"/>
                    <a:pt x="294" y="352"/>
                  </a:cubicBezTo>
                  <a:cubicBezTo>
                    <a:pt x="298" y="354"/>
                    <a:pt x="299" y="357"/>
                    <a:pt x="299" y="358"/>
                  </a:cubicBezTo>
                  <a:cubicBezTo>
                    <a:pt x="300" y="360"/>
                    <a:pt x="301" y="359"/>
                    <a:pt x="302" y="357"/>
                  </a:cubicBezTo>
                  <a:cubicBezTo>
                    <a:pt x="302" y="355"/>
                    <a:pt x="301" y="355"/>
                    <a:pt x="301" y="353"/>
                  </a:cubicBezTo>
                  <a:cubicBezTo>
                    <a:pt x="301" y="351"/>
                    <a:pt x="298" y="351"/>
                    <a:pt x="296" y="351"/>
                  </a:cubicBezTo>
                  <a:cubicBezTo>
                    <a:pt x="295" y="351"/>
                    <a:pt x="297" y="348"/>
                    <a:pt x="295" y="346"/>
                  </a:cubicBezTo>
                  <a:cubicBezTo>
                    <a:pt x="294" y="345"/>
                    <a:pt x="293" y="342"/>
                    <a:pt x="292" y="339"/>
                  </a:cubicBezTo>
                  <a:cubicBezTo>
                    <a:pt x="291" y="337"/>
                    <a:pt x="288" y="334"/>
                    <a:pt x="286" y="331"/>
                  </a:cubicBezTo>
                  <a:cubicBezTo>
                    <a:pt x="285" y="329"/>
                    <a:pt x="283" y="327"/>
                    <a:pt x="282" y="326"/>
                  </a:cubicBezTo>
                  <a:cubicBezTo>
                    <a:pt x="281" y="325"/>
                    <a:pt x="284" y="324"/>
                    <a:pt x="283" y="323"/>
                  </a:cubicBezTo>
                  <a:cubicBezTo>
                    <a:pt x="282" y="322"/>
                    <a:pt x="280" y="322"/>
                    <a:pt x="279" y="321"/>
                  </a:cubicBezTo>
                  <a:cubicBezTo>
                    <a:pt x="277" y="321"/>
                    <a:pt x="276" y="319"/>
                    <a:pt x="276" y="317"/>
                  </a:cubicBezTo>
                  <a:cubicBezTo>
                    <a:pt x="276" y="316"/>
                    <a:pt x="275" y="311"/>
                    <a:pt x="274" y="310"/>
                  </a:cubicBezTo>
                  <a:cubicBezTo>
                    <a:pt x="274" y="308"/>
                    <a:pt x="275" y="309"/>
                    <a:pt x="276" y="309"/>
                  </a:cubicBezTo>
                  <a:cubicBezTo>
                    <a:pt x="277" y="310"/>
                    <a:pt x="277" y="311"/>
                    <a:pt x="278" y="310"/>
                  </a:cubicBezTo>
                  <a:cubicBezTo>
                    <a:pt x="279" y="310"/>
                    <a:pt x="280" y="310"/>
                    <a:pt x="281" y="311"/>
                  </a:cubicBezTo>
                  <a:cubicBezTo>
                    <a:pt x="281" y="313"/>
                    <a:pt x="283" y="311"/>
                    <a:pt x="284" y="312"/>
                  </a:cubicBezTo>
                  <a:cubicBezTo>
                    <a:pt x="285" y="313"/>
                    <a:pt x="282" y="313"/>
                    <a:pt x="285" y="319"/>
                  </a:cubicBezTo>
                  <a:cubicBezTo>
                    <a:pt x="288" y="324"/>
                    <a:pt x="286" y="321"/>
                    <a:pt x="286" y="324"/>
                  </a:cubicBezTo>
                  <a:cubicBezTo>
                    <a:pt x="286" y="328"/>
                    <a:pt x="288" y="326"/>
                    <a:pt x="288" y="326"/>
                  </a:cubicBezTo>
                  <a:cubicBezTo>
                    <a:pt x="289" y="325"/>
                    <a:pt x="290" y="327"/>
                    <a:pt x="292" y="329"/>
                  </a:cubicBezTo>
                  <a:cubicBezTo>
                    <a:pt x="293" y="330"/>
                    <a:pt x="296" y="331"/>
                    <a:pt x="296" y="332"/>
                  </a:cubicBezTo>
                  <a:cubicBezTo>
                    <a:pt x="296" y="333"/>
                    <a:pt x="297" y="335"/>
                    <a:pt x="299" y="335"/>
                  </a:cubicBezTo>
                  <a:cubicBezTo>
                    <a:pt x="300" y="335"/>
                    <a:pt x="301" y="337"/>
                    <a:pt x="302" y="338"/>
                  </a:cubicBezTo>
                  <a:cubicBezTo>
                    <a:pt x="303" y="338"/>
                    <a:pt x="304" y="339"/>
                    <a:pt x="303" y="341"/>
                  </a:cubicBezTo>
                  <a:cubicBezTo>
                    <a:pt x="302" y="342"/>
                    <a:pt x="303" y="343"/>
                    <a:pt x="306" y="345"/>
                  </a:cubicBezTo>
                  <a:cubicBezTo>
                    <a:pt x="309" y="346"/>
                    <a:pt x="308" y="346"/>
                    <a:pt x="310" y="349"/>
                  </a:cubicBezTo>
                  <a:cubicBezTo>
                    <a:pt x="313" y="351"/>
                    <a:pt x="320" y="359"/>
                    <a:pt x="321" y="361"/>
                  </a:cubicBezTo>
                  <a:cubicBezTo>
                    <a:pt x="323" y="363"/>
                    <a:pt x="323" y="365"/>
                    <a:pt x="324" y="366"/>
                  </a:cubicBezTo>
                  <a:cubicBezTo>
                    <a:pt x="324" y="368"/>
                    <a:pt x="323" y="369"/>
                    <a:pt x="324" y="370"/>
                  </a:cubicBezTo>
                  <a:cubicBezTo>
                    <a:pt x="324" y="371"/>
                    <a:pt x="322" y="371"/>
                    <a:pt x="322" y="372"/>
                  </a:cubicBezTo>
                  <a:cubicBezTo>
                    <a:pt x="322" y="373"/>
                    <a:pt x="324" y="378"/>
                    <a:pt x="326" y="378"/>
                  </a:cubicBezTo>
                  <a:cubicBezTo>
                    <a:pt x="328" y="379"/>
                    <a:pt x="331" y="382"/>
                    <a:pt x="333" y="383"/>
                  </a:cubicBezTo>
                  <a:cubicBezTo>
                    <a:pt x="335" y="385"/>
                    <a:pt x="338" y="385"/>
                    <a:pt x="342" y="386"/>
                  </a:cubicBezTo>
                  <a:cubicBezTo>
                    <a:pt x="345" y="387"/>
                    <a:pt x="347" y="390"/>
                    <a:pt x="352" y="391"/>
                  </a:cubicBezTo>
                  <a:cubicBezTo>
                    <a:pt x="356" y="392"/>
                    <a:pt x="360" y="394"/>
                    <a:pt x="363" y="396"/>
                  </a:cubicBezTo>
                  <a:cubicBezTo>
                    <a:pt x="366" y="398"/>
                    <a:pt x="370" y="397"/>
                    <a:pt x="374" y="395"/>
                  </a:cubicBezTo>
                  <a:cubicBezTo>
                    <a:pt x="378" y="394"/>
                    <a:pt x="381" y="396"/>
                    <a:pt x="383" y="397"/>
                  </a:cubicBezTo>
                  <a:cubicBezTo>
                    <a:pt x="384" y="397"/>
                    <a:pt x="386" y="399"/>
                    <a:pt x="388" y="401"/>
                  </a:cubicBezTo>
                  <a:cubicBezTo>
                    <a:pt x="388" y="401"/>
                    <a:pt x="388" y="401"/>
                    <a:pt x="388" y="401"/>
                  </a:cubicBezTo>
                  <a:cubicBezTo>
                    <a:pt x="407" y="400"/>
                    <a:pt x="407" y="400"/>
                    <a:pt x="407" y="400"/>
                  </a:cubicBezTo>
                  <a:cubicBezTo>
                    <a:pt x="436" y="401"/>
                    <a:pt x="436" y="401"/>
                    <a:pt x="436" y="401"/>
                  </a:cubicBezTo>
                  <a:cubicBezTo>
                    <a:pt x="436" y="398"/>
                    <a:pt x="433" y="399"/>
                    <a:pt x="431" y="397"/>
                  </a:cubicBezTo>
                  <a:cubicBezTo>
                    <a:pt x="428" y="394"/>
                    <a:pt x="423" y="395"/>
                    <a:pt x="420" y="397"/>
                  </a:cubicBezTo>
                  <a:cubicBezTo>
                    <a:pt x="417" y="398"/>
                    <a:pt x="413" y="395"/>
                    <a:pt x="410" y="397"/>
                  </a:cubicBezTo>
                  <a:cubicBezTo>
                    <a:pt x="410" y="397"/>
                    <a:pt x="410" y="397"/>
                    <a:pt x="410" y="397"/>
                  </a:cubicBezTo>
                  <a:cubicBezTo>
                    <a:pt x="408" y="398"/>
                    <a:pt x="408" y="397"/>
                    <a:pt x="408" y="396"/>
                  </a:cubicBezTo>
                  <a:cubicBezTo>
                    <a:pt x="408" y="395"/>
                    <a:pt x="409" y="394"/>
                    <a:pt x="410" y="393"/>
                  </a:cubicBezTo>
                  <a:cubicBezTo>
                    <a:pt x="412" y="392"/>
                    <a:pt x="409" y="385"/>
                    <a:pt x="411" y="385"/>
                  </a:cubicBezTo>
                  <a:cubicBezTo>
                    <a:pt x="412" y="385"/>
                    <a:pt x="412" y="385"/>
                    <a:pt x="412" y="384"/>
                  </a:cubicBezTo>
                  <a:cubicBezTo>
                    <a:pt x="414" y="383"/>
                    <a:pt x="414" y="380"/>
                    <a:pt x="414" y="377"/>
                  </a:cubicBezTo>
                  <a:cubicBezTo>
                    <a:pt x="415" y="374"/>
                    <a:pt x="414" y="373"/>
                    <a:pt x="415" y="371"/>
                  </a:cubicBezTo>
                  <a:cubicBezTo>
                    <a:pt x="417" y="370"/>
                    <a:pt x="419" y="370"/>
                    <a:pt x="418" y="367"/>
                  </a:cubicBezTo>
                  <a:cubicBezTo>
                    <a:pt x="418" y="365"/>
                    <a:pt x="416" y="367"/>
                    <a:pt x="414" y="366"/>
                  </a:cubicBezTo>
                  <a:cubicBezTo>
                    <a:pt x="412" y="365"/>
                    <a:pt x="410" y="366"/>
                    <a:pt x="406" y="366"/>
                  </a:cubicBezTo>
                  <a:cubicBezTo>
                    <a:pt x="401" y="367"/>
                    <a:pt x="399" y="369"/>
                    <a:pt x="399" y="372"/>
                  </a:cubicBezTo>
                  <a:cubicBezTo>
                    <a:pt x="399" y="376"/>
                    <a:pt x="398" y="374"/>
                    <a:pt x="398" y="377"/>
                  </a:cubicBezTo>
                  <a:cubicBezTo>
                    <a:pt x="398" y="380"/>
                    <a:pt x="394" y="380"/>
                    <a:pt x="394" y="382"/>
                  </a:cubicBezTo>
                  <a:cubicBezTo>
                    <a:pt x="395" y="383"/>
                    <a:pt x="391" y="382"/>
                    <a:pt x="390" y="381"/>
                  </a:cubicBezTo>
                  <a:cubicBezTo>
                    <a:pt x="390" y="381"/>
                    <a:pt x="380" y="384"/>
                    <a:pt x="378" y="384"/>
                  </a:cubicBezTo>
                  <a:cubicBezTo>
                    <a:pt x="377" y="384"/>
                    <a:pt x="375" y="381"/>
                    <a:pt x="373" y="381"/>
                  </a:cubicBezTo>
                  <a:cubicBezTo>
                    <a:pt x="371" y="381"/>
                    <a:pt x="370" y="378"/>
                    <a:pt x="370" y="376"/>
                  </a:cubicBezTo>
                  <a:cubicBezTo>
                    <a:pt x="369" y="373"/>
                    <a:pt x="366" y="371"/>
                    <a:pt x="364" y="369"/>
                  </a:cubicBezTo>
                  <a:cubicBezTo>
                    <a:pt x="363" y="367"/>
                    <a:pt x="362" y="362"/>
                    <a:pt x="362" y="359"/>
                  </a:cubicBezTo>
                  <a:cubicBezTo>
                    <a:pt x="362" y="356"/>
                    <a:pt x="362" y="351"/>
                    <a:pt x="364" y="345"/>
                  </a:cubicBezTo>
                  <a:cubicBezTo>
                    <a:pt x="364" y="344"/>
                    <a:pt x="364" y="343"/>
                    <a:pt x="364" y="343"/>
                  </a:cubicBezTo>
                  <a:cubicBezTo>
                    <a:pt x="364" y="342"/>
                    <a:pt x="364" y="342"/>
                    <a:pt x="363" y="342"/>
                  </a:cubicBezTo>
                  <a:cubicBezTo>
                    <a:pt x="364" y="342"/>
                    <a:pt x="364" y="342"/>
                    <a:pt x="364" y="343"/>
                  </a:cubicBezTo>
                  <a:cubicBezTo>
                    <a:pt x="365" y="339"/>
                    <a:pt x="361" y="338"/>
                    <a:pt x="363" y="336"/>
                  </a:cubicBezTo>
                  <a:cubicBezTo>
                    <a:pt x="366" y="334"/>
                    <a:pt x="363" y="332"/>
                    <a:pt x="364" y="331"/>
                  </a:cubicBezTo>
                  <a:cubicBezTo>
                    <a:pt x="366" y="330"/>
                    <a:pt x="368" y="329"/>
                    <a:pt x="368" y="328"/>
                  </a:cubicBezTo>
                  <a:cubicBezTo>
                    <a:pt x="368" y="327"/>
                    <a:pt x="369" y="327"/>
                    <a:pt x="371" y="327"/>
                  </a:cubicBezTo>
                  <a:cubicBezTo>
                    <a:pt x="373" y="327"/>
                    <a:pt x="376" y="324"/>
                    <a:pt x="376" y="323"/>
                  </a:cubicBezTo>
                  <a:cubicBezTo>
                    <a:pt x="376" y="321"/>
                    <a:pt x="376" y="321"/>
                    <a:pt x="379" y="322"/>
                  </a:cubicBezTo>
                  <a:cubicBezTo>
                    <a:pt x="381" y="322"/>
                    <a:pt x="380" y="319"/>
                    <a:pt x="382" y="320"/>
                  </a:cubicBezTo>
                  <a:cubicBezTo>
                    <a:pt x="383" y="320"/>
                    <a:pt x="384" y="321"/>
                    <a:pt x="384" y="320"/>
                  </a:cubicBezTo>
                  <a:cubicBezTo>
                    <a:pt x="384" y="319"/>
                    <a:pt x="386" y="319"/>
                    <a:pt x="387" y="320"/>
                  </a:cubicBezTo>
                  <a:cubicBezTo>
                    <a:pt x="388" y="322"/>
                    <a:pt x="391" y="322"/>
                    <a:pt x="391" y="321"/>
                  </a:cubicBezTo>
                  <a:cubicBezTo>
                    <a:pt x="391" y="319"/>
                    <a:pt x="393" y="321"/>
                    <a:pt x="394" y="322"/>
                  </a:cubicBezTo>
                  <a:cubicBezTo>
                    <a:pt x="396" y="324"/>
                    <a:pt x="397" y="323"/>
                    <a:pt x="399" y="323"/>
                  </a:cubicBezTo>
                  <a:cubicBezTo>
                    <a:pt x="401" y="323"/>
                    <a:pt x="401" y="323"/>
                    <a:pt x="401" y="322"/>
                  </a:cubicBezTo>
                  <a:cubicBezTo>
                    <a:pt x="401" y="320"/>
                    <a:pt x="403" y="325"/>
                    <a:pt x="406" y="325"/>
                  </a:cubicBezTo>
                  <a:cubicBezTo>
                    <a:pt x="408" y="325"/>
                    <a:pt x="406" y="323"/>
                    <a:pt x="404" y="322"/>
                  </a:cubicBezTo>
                  <a:cubicBezTo>
                    <a:pt x="403" y="321"/>
                    <a:pt x="405" y="320"/>
                    <a:pt x="403" y="319"/>
                  </a:cubicBezTo>
                  <a:cubicBezTo>
                    <a:pt x="402" y="318"/>
                    <a:pt x="405" y="317"/>
                    <a:pt x="408" y="317"/>
                  </a:cubicBezTo>
                  <a:cubicBezTo>
                    <a:pt x="411" y="317"/>
                    <a:pt x="410" y="318"/>
                    <a:pt x="411" y="316"/>
                  </a:cubicBezTo>
                  <a:cubicBezTo>
                    <a:pt x="412" y="315"/>
                    <a:pt x="413" y="316"/>
                    <a:pt x="413" y="318"/>
                  </a:cubicBezTo>
                  <a:cubicBezTo>
                    <a:pt x="413" y="319"/>
                    <a:pt x="418" y="317"/>
                    <a:pt x="420" y="317"/>
                  </a:cubicBezTo>
                  <a:cubicBezTo>
                    <a:pt x="423" y="317"/>
                    <a:pt x="425" y="319"/>
                    <a:pt x="425" y="320"/>
                  </a:cubicBezTo>
                  <a:cubicBezTo>
                    <a:pt x="425" y="322"/>
                    <a:pt x="427" y="322"/>
                    <a:pt x="429" y="321"/>
                  </a:cubicBezTo>
                  <a:cubicBezTo>
                    <a:pt x="430" y="319"/>
                    <a:pt x="432" y="318"/>
                    <a:pt x="433" y="319"/>
                  </a:cubicBezTo>
                  <a:cubicBezTo>
                    <a:pt x="435" y="321"/>
                    <a:pt x="436" y="323"/>
                    <a:pt x="438" y="325"/>
                  </a:cubicBezTo>
                  <a:cubicBezTo>
                    <a:pt x="440" y="327"/>
                    <a:pt x="438" y="329"/>
                    <a:pt x="439" y="331"/>
                  </a:cubicBezTo>
                  <a:cubicBezTo>
                    <a:pt x="440" y="332"/>
                    <a:pt x="438" y="334"/>
                    <a:pt x="441" y="336"/>
                  </a:cubicBezTo>
                  <a:cubicBezTo>
                    <a:pt x="443" y="337"/>
                    <a:pt x="441" y="341"/>
                    <a:pt x="443" y="341"/>
                  </a:cubicBezTo>
                  <a:cubicBezTo>
                    <a:pt x="445" y="342"/>
                    <a:pt x="446" y="344"/>
                    <a:pt x="446" y="346"/>
                  </a:cubicBezTo>
                  <a:cubicBezTo>
                    <a:pt x="446" y="347"/>
                    <a:pt x="450" y="348"/>
                    <a:pt x="450" y="346"/>
                  </a:cubicBezTo>
                  <a:cubicBezTo>
                    <a:pt x="450" y="344"/>
                    <a:pt x="452" y="342"/>
                    <a:pt x="452" y="340"/>
                  </a:cubicBezTo>
                  <a:cubicBezTo>
                    <a:pt x="453" y="338"/>
                    <a:pt x="451" y="332"/>
                    <a:pt x="450" y="330"/>
                  </a:cubicBezTo>
                  <a:cubicBezTo>
                    <a:pt x="448" y="328"/>
                    <a:pt x="450" y="327"/>
                    <a:pt x="448" y="325"/>
                  </a:cubicBezTo>
                  <a:cubicBezTo>
                    <a:pt x="446" y="323"/>
                    <a:pt x="445" y="318"/>
                    <a:pt x="445" y="315"/>
                  </a:cubicBezTo>
                  <a:cubicBezTo>
                    <a:pt x="445" y="312"/>
                    <a:pt x="449" y="306"/>
                    <a:pt x="451" y="304"/>
                  </a:cubicBezTo>
                  <a:cubicBezTo>
                    <a:pt x="453" y="303"/>
                    <a:pt x="455" y="304"/>
                    <a:pt x="456" y="302"/>
                  </a:cubicBezTo>
                  <a:cubicBezTo>
                    <a:pt x="456" y="300"/>
                    <a:pt x="459" y="298"/>
                    <a:pt x="460" y="298"/>
                  </a:cubicBezTo>
                  <a:cubicBezTo>
                    <a:pt x="461" y="298"/>
                    <a:pt x="463" y="298"/>
                    <a:pt x="463" y="296"/>
                  </a:cubicBezTo>
                  <a:cubicBezTo>
                    <a:pt x="463" y="295"/>
                    <a:pt x="466" y="293"/>
                    <a:pt x="468" y="293"/>
                  </a:cubicBezTo>
                  <a:cubicBezTo>
                    <a:pt x="471" y="292"/>
                    <a:pt x="470" y="291"/>
                    <a:pt x="469" y="289"/>
                  </a:cubicBezTo>
                  <a:cubicBezTo>
                    <a:pt x="468" y="288"/>
                    <a:pt x="470" y="287"/>
                    <a:pt x="470" y="288"/>
                  </a:cubicBezTo>
                  <a:cubicBezTo>
                    <a:pt x="471" y="288"/>
                    <a:pt x="473" y="289"/>
                    <a:pt x="474" y="288"/>
                  </a:cubicBezTo>
                  <a:cubicBezTo>
                    <a:pt x="475" y="287"/>
                    <a:pt x="477" y="285"/>
                    <a:pt x="475" y="285"/>
                  </a:cubicBezTo>
                  <a:cubicBezTo>
                    <a:pt x="472" y="285"/>
                    <a:pt x="472" y="284"/>
                    <a:pt x="473" y="283"/>
                  </a:cubicBezTo>
                  <a:cubicBezTo>
                    <a:pt x="475" y="282"/>
                    <a:pt x="474" y="280"/>
                    <a:pt x="472" y="279"/>
                  </a:cubicBezTo>
                  <a:cubicBezTo>
                    <a:pt x="470" y="279"/>
                    <a:pt x="470" y="278"/>
                    <a:pt x="471" y="277"/>
                  </a:cubicBezTo>
                  <a:cubicBezTo>
                    <a:pt x="473" y="276"/>
                    <a:pt x="470" y="274"/>
                    <a:pt x="468" y="273"/>
                  </a:cubicBezTo>
                  <a:cubicBezTo>
                    <a:pt x="467" y="272"/>
                    <a:pt x="469" y="271"/>
                    <a:pt x="470" y="271"/>
                  </a:cubicBezTo>
                  <a:cubicBezTo>
                    <a:pt x="471" y="271"/>
                    <a:pt x="470" y="265"/>
                    <a:pt x="471" y="264"/>
                  </a:cubicBezTo>
                  <a:cubicBezTo>
                    <a:pt x="472" y="263"/>
                    <a:pt x="473" y="263"/>
                    <a:pt x="473" y="264"/>
                  </a:cubicBezTo>
                  <a:cubicBezTo>
                    <a:pt x="472" y="265"/>
                    <a:pt x="471" y="267"/>
                    <a:pt x="472" y="269"/>
                  </a:cubicBezTo>
                  <a:cubicBezTo>
                    <a:pt x="474" y="271"/>
                    <a:pt x="474" y="273"/>
                    <a:pt x="474" y="275"/>
                  </a:cubicBezTo>
                  <a:cubicBezTo>
                    <a:pt x="473" y="278"/>
                    <a:pt x="474" y="277"/>
                    <a:pt x="476" y="274"/>
                  </a:cubicBezTo>
                  <a:cubicBezTo>
                    <a:pt x="478" y="270"/>
                    <a:pt x="478" y="267"/>
                    <a:pt x="477" y="267"/>
                  </a:cubicBezTo>
                  <a:cubicBezTo>
                    <a:pt x="476" y="267"/>
                    <a:pt x="476" y="263"/>
                    <a:pt x="477" y="265"/>
                  </a:cubicBezTo>
                  <a:cubicBezTo>
                    <a:pt x="478" y="267"/>
                    <a:pt x="479" y="267"/>
                    <a:pt x="481" y="265"/>
                  </a:cubicBezTo>
                  <a:cubicBezTo>
                    <a:pt x="482" y="263"/>
                    <a:pt x="484" y="259"/>
                    <a:pt x="483" y="258"/>
                  </a:cubicBezTo>
                  <a:cubicBezTo>
                    <a:pt x="482" y="258"/>
                    <a:pt x="484" y="257"/>
                    <a:pt x="486" y="257"/>
                  </a:cubicBezTo>
                  <a:cubicBezTo>
                    <a:pt x="488" y="257"/>
                    <a:pt x="493" y="256"/>
                    <a:pt x="494" y="255"/>
                  </a:cubicBezTo>
                  <a:cubicBezTo>
                    <a:pt x="495" y="253"/>
                    <a:pt x="486" y="256"/>
                    <a:pt x="486" y="255"/>
                  </a:cubicBezTo>
                  <a:cubicBezTo>
                    <a:pt x="486" y="253"/>
                    <a:pt x="491" y="252"/>
                    <a:pt x="494" y="252"/>
                  </a:cubicBezTo>
                  <a:cubicBezTo>
                    <a:pt x="497" y="252"/>
                    <a:pt x="495" y="248"/>
                    <a:pt x="497" y="250"/>
                  </a:cubicBezTo>
                  <a:cubicBezTo>
                    <a:pt x="498" y="251"/>
                    <a:pt x="499" y="251"/>
                    <a:pt x="501" y="250"/>
                  </a:cubicBezTo>
                  <a:cubicBezTo>
                    <a:pt x="502" y="249"/>
                    <a:pt x="501" y="247"/>
                    <a:pt x="499" y="246"/>
                  </a:cubicBezTo>
                  <a:cubicBezTo>
                    <a:pt x="498" y="246"/>
                    <a:pt x="501" y="245"/>
                    <a:pt x="500" y="244"/>
                  </a:cubicBezTo>
                  <a:cubicBezTo>
                    <a:pt x="500" y="243"/>
                    <a:pt x="501" y="239"/>
                    <a:pt x="503" y="238"/>
                  </a:cubicBezTo>
                  <a:cubicBezTo>
                    <a:pt x="506" y="238"/>
                    <a:pt x="505" y="236"/>
                    <a:pt x="506" y="236"/>
                  </a:cubicBezTo>
                  <a:cubicBezTo>
                    <a:pt x="508" y="236"/>
                    <a:pt x="509" y="234"/>
                    <a:pt x="510" y="233"/>
                  </a:cubicBezTo>
                  <a:cubicBezTo>
                    <a:pt x="512" y="231"/>
                    <a:pt x="514" y="235"/>
                    <a:pt x="516" y="233"/>
                  </a:cubicBezTo>
                  <a:cubicBezTo>
                    <a:pt x="517" y="232"/>
                    <a:pt x="519" y="231"/>
                    <a:pt x="520" y="230"/>
                  </a:cubicBezTo>
                  <a:cubicBezTo>
                    <a:pt x="522" y="229"/>
                    <a:pt x="524" y="228"/>
                    <a:pt x="526" y="228"/>
                  </a:cubicBezTo>
                  <a:cubicBezTo>
                    <a:pt x="528" y="228"/>
                    <a:pt x="531" y="225"/>
                    <a:pt x="532" y="223"/>
                  </a:cubicBezTo>
                  <a:cubicBezTo>
                    <a:pt x="533" y="222"/>
                    <a:pt x="534" y="225"/>
                    <a:pt x="532" y="225"/>
                  </a:cubicBezTo>
                  <a:cubicBezTo>
                    <a:pt x="530" y="226"/>
                    <a:pt x="533" y="227"/>
                    <a:pt x="537" y="227"/>
                  </a:cubicBezTo>
                  <a:cubicBezTo>
                    <a:pt x="540" y="227"/>
                    <a:pt x="535" y="228"/>
                    <a:pt x="533" y="228"/>
                  </a:cubicBezTo>
                  <a:cubicBezTo>
                    <a:pt x="530" y="228"/>
                    <a:pt x="529" y="229"/>
                    <a:pt x="526" y="232"/>
                  </a:cubicBezTo>
                  <a:cubicBezTo>
                    <a:pt x="523" y="235"/>
                    <a:pt x="524" y="236"/>
                    <a:pt x="526" y="237"/>
                  </a:cubicBezTo>
                  <a:cubicBezTo>
                    <a:pt x="527" y="239"/>
                    <a:pt x="530" y="238"/>
                    <a:pt x="532" y="236"/>
                  </a:cubicBezTo>
                  <a:cubicBezTo>
                    <a:pt x="535" y="234"/>
                    <a:pt x="535" y="232"/>
                    <a:pt x="537" y="232"/>
                  </a:cubicBezTo>
                  <a:cubicBezTo>
                    <a:pt x="540" y="232"/>
                    <a:pt x="546" y="230"/>
                    <a:pt x="549" y="229"/>
                  </a:cubicBezTo>
                  <a:cubicBezTo>
                    <a:pt x="548" y="218"/>
                    <a:pt x="548" y="218"/>
                    <a:pt x="548" y="218"/>
                  </a:cubicBezTo>
                  <a:cubicBezTo>
                    <a:pt x="554" y="195"/>
                    <a:pt x="554" y="195"/>
                    <a:pt x="554" y="195"/>
                  </a:cubicBezTo>
                  <a:cubicBezTo>
                    <a:pt x="553" y="195"/>
                    <a:pt x="551" y="195"/>
                    <a:pt x="547" y="195"/>
                  </a:cubicBezTo>
                  <a:moveTo>
                    <a:pt x="398" y="386"/>
                  </a:moveTo>
                  <a:cubicBezTo>
                    <a:pt x="398" y="386"/>
                    <a:pt x="398" y="386"/>
                    <a:pt x="398" y="386"/>
                  </a:cubicBezTo>
                  <a:cubicBezTo>
                    <a:pt x="398" y="386"/>
                    <a:pt x="398" y="386"/>
                    <a:pt x="398" y="386"/>
                  </a:cubicBezTo>
                  <a:moveTo>
                    <a:pt x="406" y="390"/>
                  </a:moveTo>
                  <a:cubicBezTo>
                    <a:pt x="406" y="390"/>
                    <a:pt x="406" y="390"/>
                    <a:pt x="406" y="390"/>
                  </a:cubicBezTo>
                  <a:close/>
                  <a:moveTo>
                    <a:pt x="398" y="386"/>
                  </a:moveTo>
                  <a:cubicBezTo>
                    <a:pt x="397" y="386"/>
                    <a:pt x="397" y="386"/>
                    <a:pt x="397" y="386"/>
                  </a:cubicBezTo>
                  <a:cubicBezTo>
                    <a:pt x="397" y="386"/>
                    <a:pt x="397" y="386"/>
                    <a:pt x="398" y="386"/>
                  </a:cubicBezTo>
                  <a:moveTo>
                    <a:pt x="363" y="342"/>
                  </a:moveTo>
                  <a:cubicBezTo>
                    <a:pt x="363" y="342"/>
                    <a:pt x="362" y="342"/>
                    <a:pt x="362" y="342"/>
                  </a:cubicBezTo>
                  <a:cubicBezTo>
                    <a:pt x="362" y="342"/>
                    <a:pt x="363" y="342"/>
                    <a:pt x="363" y="342"/>
                  </a:cubicBezTo>
                  <a:moveTo>
                    <a:pt x="363" y="342"/>
                  </a:moveTo>
                  <a:cubicBezTo>
                    <a:pt x="363" y="342"/>
                    <a:pt x="363" y="342"/>
                    <a:pt x="363" y="342"/>
                  </a:cubicBezTo>
                  <a:cubicBezTo>
                    <a:pt x="363" y="342"/>
                    <a:pt x="363" y="342"/>
                    <a:pt x="363" y="342"/>
                  </a:cubicBezTo>
                  <a:moveTo>
                    <a:pt x="411" y="217"/>
                  </a:moveTo>
                  <a:cubicBezTo>
                    <a:pt x="409" y="217"/>
                    <a:pt x="413" y="212"/>
                    <a:pt x="409" y="214"/>
                  </a:cubicBezTo>
                  <a:cubicBezTo>
                    <a:pt x="406" y="216"/>
                    <a:pt x="400" y="221"/>
                    <a:pt x="398" y="219"/>
                  </a:cubicBezTo>
                  <a:cubicBezTo>
                    <a:pt x="395" y="217"/>
                    <a:pt x="393" y="220"/>
                    <a:pt x="391" y="218"/>
                  </a:cubicBezTo>
                  <a:cubicBezTo>
                    <a:pt x="389" y="216"/>
                    <a:pt x="397" y="211"/>
                    <a:pt x="401" y="211"/>
                  </a:cubicBezTo>
                  <a:cubicBezTo>
                    <a:pt x="402" y="211"/>
                    <a:pt x="403" y="211"/>
                    <a:pt x="404" y="210"/>
                  </a:cubicBezTo>
                  <a:cubicBezTo>
                    <a:pt x="406" y="208"/>
                    <a:pt x="408" y="204"/>
                    <a:pt x="411" y="204"/>
                  </a:cubicBezTo>
                  <a:cubicBezTo>
                    <a:pt x="414" y="204"/>
                    <a:pt x="421" y="205"/>
                    <a:pt x="422" y="208"/>
                  </a:cubicBezTo>
                  <a:cubicBezTo>
                    <a:pt x="422" y="212"/>
                    <a:pt x="427" y="209"/>
                    <a:pt x="427" y="212"/>
                  </a:cubicBezTo>
                  <a:cubicBezTo>
                    <a:pt x="427" y="215"/>
                    <a:pt x="430" y="218"/>
                    <a:pt x="430" y="219"/>
                  </a:cubicBezTo>
                  <a:cubicBezTo>
                    <a:pt x="430" y="220"/>
                    <a:pt x="430" y="220"/>
                    <a:pt x="429" y="220"/>
                  </a:cubicBezTo>
                  <a:cubicBezTo>
                    <a:pt x="427" y="222"/>
                    <a:pt x="428" y="218"/>
                    <a:pt x="424" y="218"/>
                  </a:cubicBezTo>
                  <a:cubicBezTo>
                    <a:pt x="421" y="218"/>
                    <a:pt x="418" y="221"/>
                    <a:pt x="415" y="220"/>
                  </a:cubicBezTo>
                  <a:cubicBezTo>
                    <a:pt x="412" y="219"/>
                    <a:pt x="414" y="217"/>
                    <a:pt x="411" y="217"/>
                  </a:cubicBezTo>
                  <a:moveTo>
                    <a:pt x="433" y="237"/>
                  </a:moveTo>
                  <a:cubicBezTo>
                    <a:pt x="433" y="234"/>
                    <a:pt x="437" y="232"/>
                    <a:pt x="435" y="228"/>
                  </a:cubicBezTo>
                  <a:cubicBezTo>
                    <a:pt x="432" y="224"/>
                    <a:pt x="428" y="224"/>
                    <a:pt x="427" y="227"/>
                  </a:cubicBezTo>
                  <a:cubicBezTo>
                    <a:pt x="426" y="230"/>
                    <a:pt x="423" y="229"/>
                    <a:pt x="422" y="231"/>
                  </a:cubicBezTo>
                  <a:cubicBezTo>
                    <a:pt x="420" y="233"/>
                    <a:pt x="419" y="238"/>
                    <a:pt x="420" y="242"/>
                  </a:cubicBezTo>
                  <a:cubicBezTo>
                    <a:pt x="421" y="245"/>
                    <a:pt x="420" y="247"/>
                    <a:pt x="417" y="249"/>
                  </a:cubicBezTo>
                  <a:cubicBezTo>
                    <a:pt x="413" y="251"/>
                    <a:pt x="411" y="246"/>
                    <a:pt x="413" y="240"/>
                  </a:cubicBezTo>
                  <a:cubicBezTo>
                    <a:pt x="414" y="235"/>
                    <a:pt x="416" y="231"/>
                    <a:pt x="414" y="231"/>
                  </a:cubicBezTo>
                  <a:cubicBezTo>
                    <a:pt x="412" y="231"/>
                    <a:pt x="417" y="225"/>
                    <a:pt x="422" y="224"/>
                  </a:cubicBezTo>
                  <a:cubicBezTo>
                    <a:pt x="426" y="223"/>
                    <a:pt x="432" y="223"/>
                    <a:pt x="432" y="222"/>
                  </a:cubicBezTo>
                  <a:cubicBezTo>
                    <a:pt x="432" y="222"/>
                    <a:pt x="432" y="222"/>
                    <a:pt x="433" y="221"/>
                  </a:cubicBezTo>
                  <a:cubicBezTo>
                    <a:pt x="434" y="221"/>
                    <a:pt x="438" y="222"/>
                    <a:pt x="441" y="223"/>
                  </a:cubicBezTo>
                  <a:cubicBezTo>
                    <a:pt x="444" y="224"/>
                    <a:pt x="449" y="221"/>
                    <a:pt x="450" y="225"/>
                  </a:cubicBezTo>
                  <a:cubicBezTo>
                    <a:pt x="452" y="229"/>
                    <a:pt x="455" y="232"/>
                    <a:pt x="452" y="232"/>
                  </a:cubicBezTo>
                  <a:cubicBezTo>
                    <a:pt x="449" y="232"/>
                    <a:pt x="445" y="228"/>
                    <a:pt x="445" y="230"/>
                  </a:cubicBezTo>
                  <a:cubicBezTo>
                    <a:pt x="446" y="233"/>
                    <a:pt x="444" y="232"/>
                    <a:pt x="444" y="235"/>
                  </a:cubicBezTo>
                  <a:cubicBezTo>
                    <a:pt x="444" y="238"/>
                    <a:pt x="441" y="243"/>
                    <a:pt x="440" y="243"/>
                  </a:cubicBezTo>
                  <a:cubicBezTo>
                    <a:pt x="440" y="243"/>
                    <a:pt x="440" y="243"/>
                    <a:pt x="440" y="243"/>
                  </a:cubicBezTo>
                  <a:cubicBezTo>
                    <a:pt x="439" y="242"/>
                    <a:pt x="441" y="237"/>
                    <a:pt x="438" y="236"/>
                  </a:cubicBezTo>
                  <a:cubicBezTo>
                    <a:pt x="435" y="235"/>
                    <a:pt x="432" y="240"/>
                    <a:pt x="433" y="237"/>
                  </a:cubicBezTo>
                  <a:moveTo>
                    <a:pt x="445" y="251"/>
                  </a:moveTo>
                  <a:cubicBezTo>
                    <a:pt x="441" y="253"/>
                    <a:pt x="435" y="252"/>
                    <a:pt x="435" y="249"/>
                  </a:cubicBezTo>
                  <a:cubicBezTo>
                    <a:pt x="435" y="245"/>
                    <a:pt x="438" y="246"/>
                    <a:pt x="439" y="247"/>
                  </a:cubicBezTo>
                  <a:cubicBezTo>
                    <a:pt x="439" y="248"/>
                    <a:pt x="440" y="248"/>
                    <a:pt x="441" y="247"/>
                  </a:cubicBezTo>
                  <a:cubicBezTo>
                    <a:pt x="443" y="246"/>
                    <a:pt x="445" y="243"/>
                    <a:pt x="447" y="244"/>
                  </a:cubicBezTo>
                  <a:cubicBezTo>
                    <a:pt x="451" y="244"/>
                    <a:pt x="451" y="246"/>
                    <a:pt x="454" y="244"/>
                  </a:cubicBezTo>
                  <a:cubicBezTo>
                    <a:pt x="456" y="243"/>
                    <a:pt x="456" y="242"/>
                    <a:pt x="457" y="243"/>
                  </a:cubicBezTo>
                  <a:cubicBezTo>
                    <a:pt x="457" y="243"/>
                    <a:pt x="457" y="243"/>
                    <a:pt x="457" y="244"/>
                  </a:cubicBezTo>
                  <a:cubicBezTo>
                    <a:pt x="456" y="245"/>
                    <a:pt x="449" y="249"/>
                    <a:pt x="445" y="251"/>
                  </a:cubicBezTo>
                  <a:moveTo>
                    <a:pt x="462" y="240"/>
                  </a:moveTo>
                  <a:cubicBezTo>
                    <a:pt x="460" y="240"/>
                    <a:pt x="459" y="240"/>
                    <a:pt x="458" y="240"/>
                  </a:cubicBezTo>
                  <a:cubicBezTo>
                    <a:pt x="456" y="241"/>
                    <a:pt x="455" y="241"/>
                    <a:pt x="454" y="239"/>
                  </a:cubicBezTo>
                  <a:cubicBezTo>
                    <a:pt x="454" y="237"/>
                    <a:pt x="461" y="235"/>
                    <a:pt x="465" y="235"/>
                  </a:cubicBezTo>
                  <a:cubicBezTo>
                    <a:pt x="468" y="236"/>
                    <a:pt x="471" y="233"/>
                    <a:pt x="472" y="235"/>
                  </a:cubicBezTo>
                  <a:cubicBezTo>
                    <a:pt x="472" y="235"/>
                    <a:pt x="472" y="235"/>
                    <a:pt x="472" y="235"/>
                  </a:cubicBezTo>
                  <a:cubicBezTo>
                    <a:pt x="474" y="238"/>
                    <a:pt x="468" y="240"/>
                    <a:pt x="462" y="240"/>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8" name="Freeform 41"/>
            <p:cNvSpPr>
              <a:spLocks/>
            </p:cNvSpPr>
            <p:nvPr userDrawn="1"/>
          </p:nvSpPr>
          <p:spPr bwMode="auto">
            <a:xfrm>
              <a:off x="15338425" y="2598738"/>
              <a:ext cx="26988" cy="17463"/>
            </a:xfrm>
            <a:custGeom>
              <a:avLst/>
              <a:gdLst>
                <a:gd name="T0" fmla="*/ 6 w 10"/>
                <a:gd name="T1" fmla="*/ 2 h 6"/>
                <a:gd name="T2" fmla="*/ 1 w 10"/>
                <a:gd name="T3" fmla="*/ 3 h 6"/>
                <a:gd name="T4" fmla="*/ 8 w 10"/>
                <a:gd name="T5" fmla="*/ 5 h 6"/>
                <a:gd name="T6" fmla="*/ 9 w 10"/>
                <a:gd name="T7" fmla="*/ 2 h 6"/>
                <a:gd name="T8" fmla="*/ 6 w 10"/>
                <a:gd name="T9" fmla="*/ 2 h 6"/>
              </a:gdLst>
              <a:ahLst/>
              <a:cxnLst>
                <a:cxn ang="0">
                  <a:pos x="T0" y="T1"/>
                </a:cxn>
                <a:cxn ang="0">
                  <a:pos x="T2" y="T3"/>
                </a:cxn>
                <a:cxn ang="0">
                  <a:pos x="T4" y="T5"/>
                </a:cxn>
                <a:cxn ang="0">
                  <a:pos x="T6" y="T7"/>
                </a:cxn>
                <a:cxn ang="0">
                  <a:pos x="T8" y="T9"/>
                </a:cxn>
              </a:cxnLst>
              <a:rect l="0" t="0" r="r" b="b"/>
              <a:pathLst>
                <a:path w="10" h="6">
                  <a:moveTo>
                    <a:pt x="6" y="2"/>
                  </a:moveTo>
                  <a:cubicBezTo>
                    <a:pt x="5" y="0"/>
                    <a:pt x="0" y="2"/>
                    <a:pt x="1" y="3"/>
                  </a:cubicBezTo>
                  <a:cubicBezTo>
                    <a:pt x="2" y="5"/>
                    <a:pt x="6" y="6"/>
                    <a:pt x="8" y="5"/>
                  </a:cubicBezTo>
                  <a:cubicBezTo>
                    <a:pt x="10" y="5"/>
                    <a:pt x="10" y="3"/>
                    <a:pt x="9" y="2"/>
                  </a:cubicBezTo>
                  <a:cubicBezTo>
                    <a:pt x="8" y="1"/>
                    <a:pt x="6" y="4"/>
                    <a:pt x="6" y="2"/>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9" name="Freeform 42"/>
            <p:cNvSpPr>
              <a:spLocks/>
            </p:cNvSpPr>
            <p:nvPr userDrawn="1"/>
          </p:nvSpPr>
          <p:spPr bwMode="auto">
            <a:xfrm>
              <a:off x="15465425" y="3276600"/>
              <a:ext cx="15875" cy="11113"/>
            </a:xfrm>
            <a:custGeom>
              <a:avLst/>
              <a:gdLst>
                <a:gd name="T0" fmla="*/ 1 w 6"/>
                <a:gd name="T1" fmla="*/ 2 h 4"/>
                <a:gd name="T2" fmla="*/ 5 w 6"/>
                <a:gd name="T3" fmla="*/ 2 h 4"/>
                <a:gd name="T4" fmla="*/ 1 w 6"/>
                <a:gd name="T5" fmla="*/ 2 h 4"/>
              </a:gdLst>
              <a:ahLst/>
              <a:cxnLst>
                <a:cxn ang="0">
                  <a:pos x="T0" y="T1"/>
                </a:cxn>
                <a:cxn ang="0">
                  <a:pos x="T2" y="T3"/>
                </a:cxn>
                <a:cxn ang="0">
                  <a:pos x="T4" y="T5"/>
                </a:cxn>
              </a:cxnLst>
              <a:rect l="0" t="0" r="r" b="b"/>
              <a:pathLst>
                <a:path w="6" h="4">
                  <a:moveTo>
                    <a:pt x="1" y="2"/>
                  </a:moveTo>
                  <a:cubicBezTo>
                    <a:pt x="3" y="3"/>
                    <a:pt x="4" y="4"/>
                    <a:pt x="5" y="2"/>
                  </a:cubicBezTo>
                  <a:cubicBezTo>
                    <a:pt x="6" y="1"/>
                    <a:pt x="0" y="0"/>
                    <a:pt x="1" y="2"/>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0" name="Freeform 43"/>
            <p:cNvSpPr>
              <a:spLocks/>
            </p:cNvSpPr>
            <p:nvPr userDrawn="1"/>
          </p:nvSpPr>
          <p:spPr bwMode="auto">
            <a:xfrm>
              <a:off x="15490825" y="3287713"/>
              <a:ext cx="11113" cy="7938"/>
            </a:xfrm>
            <a:custGeom>
              <a:avLst/>
              <a:gdLst>
                <a:gd name="T0" fmla="*/ 2 w 4"/>
                <a:gd name="T1" fmla="*/ 0 h 3"/>
                <a:gd name="T2" fmla="*/ 3 w 4"/>
                <a:gd name="T3" fmla="*/ 2 h 3"/>
                <a:gd name="T4" fmla="*/ 2 w 4"/>
                <a:gd name="T5" fmla="*/ 0 h 3"/>
              </a:gdLst>
              <a:ahLst/>
              <a:cxnLst>
                <a:cxn ang="0">
                  <a:pos x="T0" y="T1"/>
                </a:cxn>
                <a:cxn ang="0">
                  <a:pos x="T2" y="T3"/>
                </a:cxn>
                <a:cxn ang="0">
                  <a:pos x="T4" y="T5"/>
                </a:cxn>
              </a:cxnLst>
              <a:rect l="0" t="0" r="r" b="b"/>
              <a:pathLst>
                <a:path w="4" h="3">
                  <a:moveTo>
                    <a:pt x="2" y="0"/>
                  </a:moveTo>
                  <a:cubicBezTo>
                    <a:pt x="0" y="0"/>
                    <a:pt x="2" y="3"/>
                    <a:pt x="3" y="2"/>
                  </a:cubicBezTo>
                  <a:cubicBezTo>
                    <a:pt x="4" y="1"/>
                    <a:pt x="4" y="0"/>
                    <a:pt x="2" y="0"/>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1" name="Freeform 44"/>
            <p:cNvSpPr>
              <a:spLocks/>
            </p:cNvSpPr>
            <p:nvPr userDrawn="1"/>
          </p:nvSpPr>
          <p:spPr bwMode="auto">
            <a:xfrm>
              <a:off x="15368588" y="2713038"/>
              <a:ext cx="33338" cy="11113"/>
            </a:xfrm>
            <a:custGeom>
              <a:avLst/>
              <a:gdLst>
                <a:gd name="T0" fmla="*/ 9 w 12"/>
                <a:gd name="T1" fmla="*/ 1 h 4"/>
                <a:gd name="T2" fmla="*/ 3 w 12"/>
                <a:gd name="T3" fmla="*/ 4 h 4"/>
                <a:gd name="T4" fmla="*/ 7 w 12"/>
                <a:gd name="T5" fmla="*/ 3 h 4"/>
                <a:gd name="T6" fmla="*/ 9 w 12"/>
                <a:gd name="T7" fmla="*/ 1 h 4"/>
              </a:gdLst>
              <a:ahLst/>
              <a:cxnLst>
                <a:cxn ang="0">
                  <a:pos x="T0" y="T1"/>
                </a:cxn>
                <a:cxn ang="0">
                  <a:pos x="T2" y="T3"/>
                </a:cxn>
                <a:cxn ang="0">
                  <a:pos x="T4" y="T5"/>
                </a:cxn>
                <a:cxn ang="0">
                  <a:pos x="T6" y="T7"/>
                </a:cxn>
              </a:cxnLst>
              <a:rect l="0" t="0" r="r" b="b"/>
              <a:pathLst>
                <a:path w="12" h="4">
                  <a:moveTo>
                    <a:pt x="9" y="1"/>
                  </a:moveTo>
                  <a:cubicBezTo>
                    <a:pt x="7" y="0"/>
                    <a:pt x="0" y="4"/>
                    <a:pt x="3" y="4"/>
                  </a:cubicBezTo>
                  <a:cubicBezTo>
                    <a:pt x="4" y="4"/>
                    <a:pt x="5" y="3"/>
                    <a:pt x="7" y="3"/>
                  </a:cubicBezTo>
                  <a:cubicBezTo>
                    <a:pt x="8" y="3"/>
                    <a:pt x="12" y="2"/>
                    <a:pt x="9" y="1"/>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2" name="Freeform 45"/>
            <p:cNvSpPr>
              <a:spLocks/>
            </p:cNvSpPr>
            <p:nvPr userDrawn="1"/>
          </p:nvSpPr>
          <p:spPr bwMode="auto">
            <a:xfrm>
              <a:off x="15443200" y="3265488"/>
              <a:ext cx="14288" cy="11113"/>
            </a:xfrm>
            <a:custGeom>
              <a:avLst/>
              <a:gdLst>
                <a:gd name="T0" fmla="*/ 1 w 5"/>
                <a:gd name="T1" fmla="*/ 2 h 4"/>
                <a:gd name="T2" fmla="*/ 4 w 5"/>
                <a:gd name="T3" fmla="*/ 2 h 4"/>
                <a:gd name="T4" fmla="*/ 1 w 5"/>
                <a:gd name="T5" fmla="*/ 2 h 4"/>
              </a:gdLst>
              <a:ahLst/>
              <a:cxnLst>
                <a:cxn ang="0">
                  <a:pos x="T0" y="T1"/>
                </a:cxn>
                <a:cxn ang="0">
                  <a:pos x="T2" y="T3"/>
                </a:cxn>
                <a:cxn ang="0">
                  <a:pos x="T4" y="T5"/>
                </a:cxn>
              </a:cxnLst>
              <a:rect l="0" t="0" r="r" b="b"/>
              <a:pathLst>
                <a:path w="5" h="4">
                  <a:moveTo>
                    <a:pt x="1" y="2"/>
                  </a:moveTo>
                  <a:cubicBezTo>
                    <a:pt x="3" y="4"/>
                    <a:pt x="4" y="3"/>
                    <a:pt x="4" y="2"/>
                  </a:cubicBezTo>
                  <a:cubicBezTo>
                    <a:pt x="5" y="0"/>
                    <a:pt x="0" y="0"/>
                    <a:pt x="1" y="2"/>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3" name="Freeform 46"/>
            <p:cNvSpPr>
              <a:spLocks/>
            </p:cNvSpPr>
            <p:nvPr userDrawn="1"/>
          </p:nvSpPr>
          <p:spPr bwMode="auto">
            <a:xfrm>
              <a:off x="15517813" y="2638425"/>
              <a:ext cx="41275" cy="38100"/>
            </a:xfrm>
            <a:custGeom>
              <a:avLst/>
              <a:gdLst>
                <a:gd name="T0" fmla="*/ 13 w 15"/>
                <a:gd name="T1" fmla="*/ 1 h 14"/>
                <a:gd name="T2" fmla="*/ 9 w 15"/>
                <a:gd name="T3" fmla="*/ 3 h 14"/>
                <a:gd name="T4" fmla="*/ 4 w 15"/>
                <a:gd name="T5" fmla="*/ 8 h 14"/>
                <a:gd name="T6" fmla="*/ 1 w 15"/>
                <a:gd name="T7" fmla="*/ 9 h 14"/>
                <a:gd name="T8" fmla="*/ 3 w 15"/>
                <a:gd name="T9" fmla="*/ 13 h 14"/>
                <a:gd name="T10" fmla="*/ 5 w 15"/>
                <a:gd name="T11" fmla="*/ 13 h 14"/>
                <a:gd name="T12" fmla="*/ 12 w 15"/>
                <a:gd name="T13" fmla="*/ 8 h 14"/>
                <a:gd name="T14" fmla="*/ 10 w 15"/>
                <a:gd name="T15" fmla="*/ 5 h 14"/>
                <a:gd name="T16" fmla="*/ 14 w 15"/>
                <a:gd name="T17" fmla="*/ 4 h 14"/>
                <a:gd name="T18" fmla="*/ 13 w 15"/>
                <a:gd name="T19" fmla="*/ 1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5" h="14">
                  <a:moveTo>
                    <a:pt x="13" y="1"/>
                  </a:moveTo>
                  <a:cubicBezTo>
                    <a:pt x="13" y="0"/>
                    <a:pt x="11" y="0"/>
                    <a:pt x="9" y="3"/>
                  </a:cubicBezTo>
                  <a:cubicBezTo>
                    <a:pt x="7" y="5"/>
                    <a:pt x="5" y="7"/>
                    <a:pt x="4" y="8"/>
                  </a:cubicBezTo>
                  <a:cubicBezTo>
                    <a:pt x="4" y="9"/>
                    <a:pt x="1" y="8"/>
                    <a:pt x="1" y="9"/>
                  </a:cubicBezTo>
                  <a:cubicBezTo>
                    <a:pt x="0" y="11"/>
                    <a:pt x="1" y="14"/>
                    <a:pt x="3" y="13"/>
                  </a:cubicBezTo>
                  <a:cubicBezTo>
                    <a:pt x="4" y="12"/>
                    <a:pt x="4" y="13"/>
                    <a:pt x="5" y="13"/>
                  </a:cubicBezTo>
                  <a:cubicBezTo>
                    <a:pt x="6" y="13"/>
                    <a:pt x="11" y="10"/>
                    <a:pt x="12" y="8"/>
                  </a:cubicBezTo>
                  <a:cubicBezTo>
                    <a:pt x="13" y="7"/>
                    <a:pt x="10" y="6"/>
                    <a:pt x="10" y="5"/>
                  </a:cubicBezTo>
                  <a:cubicBezTo>
                    <a:pt x="10" y="4"/>
                    <a:pt x="13" y="4"/>
                    <a:pt x="14" y="4"/>
                  </a:cubicBezTo>
                  <a:cubicBezTo>
                    <a:pt x="15" y="3"/>
                    <a:pt x="13" y="2"/>
                    <a:pt x="13" y="1"/>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4" name="Freeform 47"/>
            <p:cNvSpPr>
              <a:spLocks/>
            </p:cNvSpPr>
            <p:nvPr userDrawn="1"/>
          </p:nvSpPr>
          <p:spPr bwMode="auto">
            <a:xfrm>
              <a:off x="15335250" y="2728913"/>
              <a:ext cx="15875" cy="17463"/>
            </a:xfrm>
            <a:custGeom>
              <a:avLst/>
              <a:gdLst>
                <a:gd name="T0" fmla="*/ 2 w 6"/>
                <a:gd name="T1" fmla="*/ 5 h 6"/>
                <a:gd name="T2" fmla="*/ 5 w 6"/>
                <a:gd name="T3" fmla="*/ 1 h 6"/>
                <a:gd name="T4" fmla="*/ 2 w 6"/>
                <a:gd name="T5" fmla="*/ 5 h 6"/>
              </a:gdLst>
              <a:ahLst/>
              <a:cxnLst>
                <a:cxn ang="0">
                  <a:pos x="T0" y="T1"/>
                </a:cxn>
                <a:cxn ang="0">
                  <a:pos x="T2" y="T3"/>
                </a:cxn>
                <a:cxn ang="0">
                  <a:pos x="T4" y="T5"/>
                </a:cxn>
              </a:cxnLst>
              <a:rect l="0" t="0" r="r" b="b"/>
              <a:pathLst>
                <a:path w="6" h="6">
                  <a:moveTo>
                    <a:pt x="2" y="5"/>
                  </a:moveTo>
                  <a:cubicBezTo>
                    <a:pt x="5" y="4"/>
                    <a:pt x="6" y="2"/>
                    <a:pt x="5" y="1"/>
                  </a:cubicBezTo>
                  <a:cubicBezTo>
                    <a:pt x="4" y="0"/>
                    <a:pt x="0" y="6"/>
                    <a:pt x="2" y="5"/>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5" name="Freeform 48"/>
            <p:cNvSpPr>
              <a:spLocks/>
            </p:cNvSpPr>
            <p:nvPr userDrawn="1"/>
          </p:nvSpPr>
          <p:spPr bwMode="auto">
            <a:xfrm>
              <a:off x="15498763" y="3298825"/>
              <a:ext cx="22225" cy="22225"/>
            </a:xfrm>
            <a:custGeom>
              <a:avLst/>
              <a:gdLst>
                <a:gd name="T0" fmla="*/ 3 w 8"/>
                <a:gd name="T1" fmla="*/ 0 h 8"/>
                <a:gd name="T2" fmla="*/ 3 w 8"/>
                <a:gd name="T3" fmla="*/ 6 h 8"/>
                <a:gd name="T4" fmla="*/ 7 w 8"/>
                <a:gd name="T5" fmla="*/ 4 h 8"/>
                <a:gd name="T6" fmla="*/ 3 w 8"/>
                <a:gd name="T7" fmla="*/ 0 h 8"/>
              </a:gdLst>
              <a:ahLst/>
              <a:cxnLst>
                <a:cxn ang="0">
                  <a:pos x="T0" y="T1"/>
                </a:cxn>
                <a:cxn ang="0">
                  <a:pos x="T2" y="T3"/>
                </a:cxn>
                <a:cxn ang="0">
                  <a:pos x="T4" y="T5"/>
                </a:cxn>
                <a:cxn ang="0">
                  <a:pos x="T6" y="T7"/>
                </a:cxn>
              </a:cxnLst>
              <a:rect l="0" t="0" r="r" b="b"/>
              <a:pathLst>
                <a:path w="8" h="8">
                  <a:moveTo>
                    <a:pt x="3" y="0"/>
                  </a:moveTo>
                  <a:cubicBezTo>
                    <a:pt x="0" y="1"/>
                    <a:pt x="2" y="8"/>
                    <a:pt x="3" y="6"/>
                  </a:cubicBezTo>
                  <a:cubicBezTo>
                    <a:pt x="4" y="6"/>
                    <a:pt x="6" y="5"/>
                    <a:pt x="7" y="4"/>
                  </a:cubicBezTo>
                  <a:cubicBezTo>
                    <a:pt x="8" y="3"/>
                    <a:pt x="6" y="0"/>
                    <a:pt x="3" y="0"/>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6" name="Freeform 49"/>
            <p:cNvSpPr>
              <a:spLocks/>
            </p:cNvSpPr>
            <p:nvPr userDrawn="1"/>
          </p:nvSpPr>
          <p:spPr bwMode="auto">
            <a:xfrm>
              <a:off x="17387888" y="2457450"/>
              <a:ext cx="152400" cy="77788"/>
            </a:xfrm>
            <a:custGeom>
              <a:avLst/>
              <a:gdLst>
                <a:gd name="T0" fmla="*/ 51 w 55"/>
                <a:gd name="T1" fmla="*/ 8 h 28"/>
                <a:gd name="T2" fmla="*/ 48 w 55"/>
                <a:gd name="T3" fmla="*/ 6 h 28"/>
                <a:gd name="T4" fmla="*/ 47 w 55"/>
                <a:gd name="T5" fmla="*/ 3 h 28"/>
                <a:gd name="T6" fmla="*/ 44 w 55"/>
                <a:gd name="T7" fmla="*/ 3 h 28"/>
                <a:gd name="T8" fmla="*/ 39 w 55"/>
                <a:gd name="T9" fmla="*/ 1 h 28"/>
                <a:gd name="T10" fmla="*/ 38 w 55"/>
                <a:gd name="T11" fmla="*/ 4 h 28"/>
                <a:gd name="T12" fmla="*/ 35 w 55"/>
                <a:gd name="T13" fmla="*/ 4 h 28"/>
                <a:gd name="T14" fmla="*/ 33 w 55"/>
                <a:gd name="T15" fmla="*/ 4 h 28"/>
                <a:gd name="T16" fmla="*/ 30 w 55"/>
                <a:gd name="T17" fmla="*/ 5 h 28"/>
                <a:gd name="T18" fmla="*/ 28 w 55"/>
                <a:gd name="T19" fmla="*/ 4 h 28"/>
                <a:gd name="T20" fmla="*/ 24 w 55"/>
                <a:gd name="T21" fmla="*/ 6 h 28"/>
                <a:gd name="T22" fmla="*/ 22 w 55"/>
                <a:gd name="T23" fmla="*/ 5 h 28"/>
                <a:gd name="T24" fmla="*/ 20 w 55"/>
                <a:gd name="T25" fmla="*/ 6 h 28"/>
                <a:gd name="T26" fmla="*/ 19 w 55"/>
                <a:gd name="T27" fmla="*/ 9 h 28"/>
                <a:gd name="T28" fmla="*/ 16 w 55"/>
                <a:gd name="T29" fmla="*/ 10 h 28"/>
                <a:gd name="T30" fmla="*/ 15 w 55"/>
                <a:gd name="T31" fmla="*/ 6 h 28"/>
                <a:gd name="T32" fmla="*/ 7 w 55"/>
                <a:gd name="T33" fmla="*/ 1 h 28"/>
                <a:gd name="T34" fmla="*/ 8 w 55"/>
                <a:gd name="T35" fmla="*/ 4 h 28"/>
                <a:gd name="T36" fmla="*/ 6 w 55"/>
                <a:gd name="T37" fmla="*/ 4 h 28"/>
                <a:gd name="T38" fmla="*/ 2 w 55"/>
                <a:gd name="T39" fmla="*/ 5 h 28"/>
                <a:gd name="T40" fmla="*/ 0 w 55"/>
                <a:gd name="T41" fmla="*/ 9 h 28"/>
                <a:gd name="T42" fmla="*/ 5 w 55"/>
                <a:gd name="T43" fmla="*/ 10 h 28"/>
                <a:gd name="T44" fmla="*/ 11 w 55"/>
                <a:gd name="T45" fmla="*/ 10 h 28"/>
                <a:gd name="T46" fmla="*/ 10 w 55"/>
                <a:gd name="T47" fmla="*/ 12 h 28"/>
                <a:gd name="T48" fmla="*/ 7 w 55"/>
                <a:gd name="T49" fmla="*/ 14 h 28"/>
                <a:gd name="T50" fmla="*/ 1 w 55"/>
                <a:gd name="T51" fmla="*/ 15 h 28"/>
                <a:gd name="T52" fmla="*/ 9 w 55"/>
                <a:gd name="T53" fmla="*/ 15 h 28"/>
                <a:gd name="T54" fmla="*/ 11 w 55"/>
                <a:gd name="T55" fmla="*/ 17 h 28"/>
                <a:gd name="T56" fmla="*/ 12 w 55"/>
                <a:gd name="T57" fmla="*/ 19 h 28"/>
                <a:gd name="T58" fmla="*/ 10 w 55"/>
                <a:gd name="T59" fmla="*/ 21 h 28"/>
                <a:gd name="T60" fmla="*/ 8 w 55"/>
                <a:gd name="T61" fmla="*/ 23 h 28"/>
                <a:gd name="T62" fmla="*/ 14 w 55"/>
                <a:gd name="T63" fmla="*/ 23 h 28"/>
                <a:gd name="T64" fmla="*/ 24 w 55"/>
                <a:gd name="T65" fmla="*/ 27 h 28"/>
                <a:gd name="T66" fmla="*/ 33 w 55"/>
                <a:gd name="T67" fmla="*/ 24 h 28"/>
                <a:gd name="T68" fmla="*/ 39 w 55"/>
                <a:gd name="T69" fmla="*/ 22 h 28"/>
                <a:gd name="T70" fmla="*/ 46 w 55"/>
                <a:gd name="T71" fmla="*/ 20 h 28"/>
                <a:gd name="T72" fmla="*/ 50 w 55"/>
                <a:gd name="T73" fmla="*/ 16 h 28"/>
                <a:gd name="T74" fmla="*/ 54 w 55"/>
                <a:gd name="T75" fmla="*/ 13 h 28"/>
                <a:gd name="T76" fmla="*/ 51 w 55"/>
                <a:gd name="T77" fmla="*/ 8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55" h="28">
                  <a:moveTo>
                    <a:pt x="51" y="8"/>
                  </a:moveTo>
                  <a:cubicBezTo>
                    <a:pt x="49" y="8"/>
                    <a:pt x="48" y="7"/>
                    <a:pt x="48" y="6"/>
                  </a:cubicBezTo>
                  <a:cubicBezTo>
                    <a:pt x="49" y="5"/>
                    <a:pt x="47" y="4"/>
                    <a:pt x="47" y="3"/>
                  </a:cubicBezTo>
                  <a:cubicBezTo>
                    <a:pt x="48" y="2"/>
                    <a:pt x="45" y="3"/>
                    <a:pt x="44" y="3"/>
                  </a:cubicBezTo>
                  <a:cubicBezTo>
                    <a:pt x="43" y="3"/>
                    <a:pt x="40" y="0"/>
                    <a:pt x="39" y="1"/>
                  </a:cubicBezTo>
                  <a:cubicBezTo>
                    <a:pt x="38" y="1"/>
                    <a:pt x="39" y="3"/>
                    <a:pt x="38" y="4"/>
                  </a:cubicBezTo>
                  <a:cubicBezTo>
                    <a:pt x="38" y="5"/>
                    <a:pt x="35" y="3"/>
                    <a:pt x="35" y="4"/>
                  </a:cubicBezTo>
                  <a:cubicBezTo>
                    <a:pt x="35" y="5"/>
                    <a:pt x="34" y="5"/>
                    <a:pt x="33" y="4"/>
                  </a:cubicBezTo>
                  <a:cubicBezTo>
                    <a:pt x="32" y="3"/>
                    <a:pt x="30" y="4"/>
                    <a:pt x="30" y="5"/>
                  </a:cubicBezTo>
                  <a:cubicBezTo>
                    <a:pt x="31" y="5"/>
                    <a:pt x="30" y="5"/>
                    <a:pt x="28" y="4"/>
                  </a:cubicBezTo>
                  <a:cubicBezTo>
                    <a:pt x="26" y="3"/>
                    <a:pt x="24" y="5"/>
                    <a:pt x="24" y="6"/>
                  </a:cubicBezTo>
                  <a:cubicBezTo>
                    <a:pt x="25" y="7"/>
                    <a:pt x="24" y="7"/>
                    <a:pt x="22" y="5"/>
                  </a:cubicBezTo>
                  <a:cubicBezTo>
                    <a:pt x="21" y="2"/>
                    <a:pt x="19" y="5"/>
                    <a:pt x="20" y="6"/>
                  </a:cubicBezTo>
                  <a:cubicBezTo>
                    <a:pt x="21" y="8"/>
                    <a:pt x="20" y="9"/>
                    <a:pt x="19" y="9"/>
                  </a:cubicBezTo>
                  <a:cubicBezTo>
                    <a:pt x="18" y="8"/>
                    <a:pt x="17" y="9"/>
                    <a:pt x="16" y="10"/>
                  </a:cubicBezTo>
                  <a:cubicBezTo>
                    <a:pt x="15" y="11"/>
                    <a:pt x="13" y="7"/>
                    <a:pt x="15" y="6"/>
                  </a:cubicBezTo>
                  <a:cubicBezTo>
                    <a:pt x="16" y="5"/>
                    <a:pt x="9" y="1"/>
                    <a:pt x="7" y="1"/>
                  </a:cubicBezTo>
                  <a:cubicBezTo>
                    <a:pt x="5" y="1"/>
                    <a:pt x="6" y="3"/>
                    <a:pt x="8" y="4"/>
                  </a:cubicBezTo>
                  <a:cubicBezTo>
                    <a:pt x="9" y="5"/>
                    <a:pt x="7" y="5"/>
                    <a:pt x="6" y="4"/>
                  </a:cubicBezTo>
                  <a:cubicBezTo>
                    <a:pt x="5" y="3"/>
                    <a:pt x="3" y="4"/>
                    <a:pt x="2" y="5"/>
                  </a:cubicBezTo>
                  <a:cubicBezTo>
                    <a:pt x="1" y="7"/>
                    <a:pt x="0" y="7"/>
                    <a:pt x="0" y="9"/>
                  </a:cubicBezTo>
                  <a:cubicBezTo>
                    <a:pt x="0" y="10"/>
                    <a:pt x="2" y="11"/>
                    <a:pt x="5" y="10"/>
                  </a:cubicBezTo>
                  <a:cubicBezTo>
                    <a:pt x="7" y="9"/>
                    <a:pt x="10" y="9"/>
                    <a:pt x="11" y="10"/>
                  </a:cubicBezTo>
                  <a:cubicBezTo>
                    <a:pt x="12" y="11"/>
                    <a:pt x="9" y="11"/>
                    <a:pt x="10" y="12"/>
                  </a:cubicBezTo>
                  <a:cubicBezTo>
                    <a:pt x="11" y="13"/>
                    <a:pt x="10" y="14"/>
                    <a:pt x="7" y="14"/>
                  </a:cubicBezTo>
                  <a:cubicBezTo>
                    <a:pt x="4" y="13"/>
                    <a:pt x="1" y="14"/>
                    <a:pt x="1" y="15"/>
                  </a:cubicBezTo>
                  <a:cubicBezTo>
                    <a:pt x="2" y="16"/>
                    <a:pt x="9" y="14"/>
                    <a:pt x="9" y="15"/>
                  </a:cubicBezTo>
                  <a:cubicBezTo>
                    <a:pt x="9" y="16"/>
                    <a:pt x="9" y="18"/>
                    <a:pt x="11" y="17"/>
                  </a:cubicBezTo>
                  <a:cubicBezTo>
                    <a:pt x="13" y="17"/>
                    <a:pt x="11" y="19"/>
                    <a:pt x="12" y="19"/>
                  </a:cubicBezTo>
                  <a:cubicBezTo>
                    <a:pt x="13" y="19"/>
                    <a:pt x="13" y="21"/>
                    <a:pt x="10" y="21"/>
                  </a:cubicBezTo>
                  <a:cubicBezTo>
                    <a:pt x="8" y="22"/>
                    <a:pt x="7" y="22"/>
                    <a:pt x="8" y="23"/>
                  </a:cubicBezTo>
                  <a:cubicBezTo>
                    <a:pt x="9" y="24"/>
                    <a:pt x="12" y="23"/>
                    <a:pt x="14" y="23"/>
                  </a:cubicBezTo>
                  <a:cubicBezTo>
                    <a:pt x="17" y="22"/>
                    <a:pt x="21" y="25"/>
                    <a:pt x="24" y="27"/>
                  </a:cubicBezTo>
                  <a:cubicBezTo>
                    <a:pt x="27" y="28"/>
                    <a:pt x="32" y="26"/>
                    <a:pt x="33" y="24"/>
                  </a:cubicBezTo>
                  <a:cubicBezTo>
                    <a:pt x="33" y="23"/>
                    <a:pt x="37" y="23"/>
                    <a:pt x="39" y="22"/>
                  </a:cubicBezTo>
                  <a:cubicBezTo>
                    <a:pt x="41" y="21"/>
                    <a:pt x="43" y="20"/>
                    <a:pt x="46" y="20"/>
                  </a:cubicBezTo>
                  <a:cubicBezTo>
                    <a:pt x="49" y="20"/>
                    <a:pt x="49" y="16"/>
                    <a:pt x="50" y="16"/>
                  </a:cubicBezTo>
                  <a:cubicBezTo>
                    <a:pt x="51" y="17"/>
                    <a:pt x="53" y="14"/>
                    <a:pt x="54" y="13"/>
                  </a:cubicBezTo>
                  <a:cubicBezTo>
                    <a:pt x="55" y="11"/>
                    <a:pt x="53" y="8"/>
                    <a:pt x="51" y="8"/>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7" name="Freeform 50"/>
            <p:cNvSpPr>
              <a:spLocks/>
            </p:cNvSpPr>
            <p:nvPr userDrawn="1"/>
          </p:nvSpPr>
          <p:spPr bwMode="auto">
            <a:xfrm>
              <a:off x="16611600" y="3217863"/>
              <a:ext cx="11113" cy="25400"/>
            </a:xfrm>
            <a:custGeom>
              <a:avLst/>
              <a:gdLst>
                <a:gd name="T0" fmla="*/ 1 w 4"/>
                <a:gd name="T1" fmla="*/ 2 h 9"/>
                <a:gd name="T2" fmla="*/ 0 w 4"/>
                <a:gd name="T3" fmla="*/ 3 h 9"/>
                <a:gd name="T4" fmla="*/ 1 w 4"/>
                <a:gd name="T5" fmla="*/ 7 h 9"/>
                <a:gd name="T6" fmla="*/ 3 w 4"/>
                <a:gd name="T7" fmla="*/ 9 h 9"/>
                <a:gd name="T8" fmla="*/ 2 w 4"/>
                <a:gd name="T9" fmla="*/ 6 h 9"/>
                <a:gd name="T10" fmla="*/ 1 w 4"/>
                <a:gd name="T11" fmla="*/ 2 h 9"/>
              </a:gdLst>
              <a:ahLst/>
              <a:cxnLst>
                <a:cxn ang="0">
                  <a:pos x="T0" y="T1"/>
                </a:cxn>
                <a:cxn ang="0">
                  <a:pos x="T2" y="T3"/>
                </a:cxn>
                <a:cxn ang="0">
                  <a:pos x="T4" y="T5"/>
                </a:cxn>
                <a:cxn ang="0">
                  <a:pos x="T6" y="T7"/>
                </a:cxn>
                <a:cxn ang="0">
                  <a:pos x="T8" y="T9"/>
                </a:cxn>
                <a:cxn ang="0">
                  <a:pos x="T10" y="T11"/>
                </a:cxn>
              </a:cxnLst>
              <a:rect l="0" t="0" r="r" b="b"/>
              <a:pathLst>
                <a:path w="4" h="9">
                  <a:moveTo>
                    <a:pt x="1" y="2"/>
                  </a:moveTo>
                  <a:cubicBezTo>
                    <a:pt x="0" y="0"/>
                    <a:pt x="0" y="1"/>
                    <a:pt x="0" y="3"/>
                  </a:cubicBezTo>
                  <a:cubicBezTo>
                    <a:pt x="0" y="5"/>
                    <a:pt x="1" y="5"/>
                    <a:pt x="1" y="7"/>
                  </a:cubicBezTo>
                  <a:cubicBezTo>
                    <a:pt x="1" y="8"/>
                    <a:pt x="3" y="9"/>
                    <a:pt x="3" y="9"/>
                  </a:cubicBezTo>
                  <a:cubicBezTo>
                    <a:pt x="4" y="8"/>
                    <a:pt x="2" y="6"/>
                    <a:pt x="2" y="6"/>
                  </a:cubicBezTo>
                  <a:cubicBezTo>
                    <a:pt x="2" y="5"/>
                    <a:pt x="2" y="4"/>
                    <a:pt x="1" y="2"/>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4" name="Freeform 67"/>
            <p:cNvSpPr>
              <a:spLocks noEditPoints="1"/>
            </p:cNvSpPr>
            <p:nvPr userDrawn="1"/>
          </p:nvSpPr>
          <p:spPr bwMode="auto">
            <a:xfrm>
              <a:off x="16408400" y="3005138"/>
              <a:ext cx="85725" cy="134938"/>
            </a:xfrm>
            <a:custGeom>
              <a:avLst/>
              <a:gdLst>
                <a:gd name="T0" fmla="*/ 16 w 31"/>
                <a:gd name="T1" fmla="*/ 0 h 49"/>
                <a:gd name="T2" fmla="*/ 0 w 31"/>
                <a:gd name="T3" fmla="*/ 16 h 49"/>
                <a:gd name="T4" fmla="*/ 16 w 31"/>
                <a:gd name="T5" fmla="*/ 49 h 49"/>
                <a:gd name="T6" fmla="*/ 31 w 31"/>
                <a:gd name="T7" fmla="*/ 16 h 49"/>
                <a:gd name="T8" fmla="*/ 16 w 31"/>
                <a:gd name="T9" fmla="*/ 0 h 49"/>
                <a:gd name="T10" fmla="*/ 16 w 31"/>
                <a:gd name="T11" fmla="*/ 23 h 49"/>
                <a:gd name="T12" fmla="*/ 9 w 31"/>
                <a:gd name="T13" fmla="*/ 16 h 49"/>
                <a:gd name="T14" fmla="*/ 16 w 31"/>
                <a:gd name="T15" fmla="*/ 9 h 49"/>
                <a:gd name="T16" fmla="*/ 22 w 31"/>
                <a:gd name="T17" fmla="*/ 16 h 49"/>
                <a:gd name="T18" fmla="*/ 16 w 31"/>
                <a:gd name="T19" fmla="*/ 23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1" h="49">
                  <a:moveTo>
                    <a:pt x="16" y="0"/>
                  </a:moveTo>
                  <a:cubicBezTo>
                    <a:pt x="7" y="0"/>
                    <a:pt x="0" y="7"/>
                    <a:pt x="0" y="16"/>
                  </a:cubicBezTo>
                  <a:cubicBezTo>
                    <a:pt x="0" y="25"/>
                    <a:pt x="16" y="49"/>
                    <a:pt x="16" y="49"/>
                  </a:cubicBezTo>
                  <a:cubicBezTo>
                    <a:pt x="16" y="49"/>
                    <a:pt x="31" y="25"/>
                    <a:pt x="31" y="16"/>
                  </a:cubicBezTo>
                  <a:cubicBezTo>
                    <a:pt x="31" y="7"/>
                    <a:pt x="24" y="0"/>
                    <a:pt x="16" y="0"/>
                  </a:cubicBezTo>
                  <a:moveTo>
                    <a:pt x="16" y="23"/>
                  </a:moveTo>
                  <a:cubicBezTo>
                    <a:pt x="12" y="23"/>
                    <a:pt x="9" y="20"/>
                    <a:pt x="9" y="16"/>
                  </a:cubicBezTo>
                  <a:cubicBezTo>
                    <a:pt x="9" y="12"/>
                    <a:pt x="12" y="9"/>
                    <a:pt x="16" y="9"/>
                  </a:cubicBezTo>
                  <a:cubicBezTo>
                    <a:pt x="19" y="9"/>
                    <a:pt x="22" y="12"/>
                    <a:pt x="22" y="16"/>
                  </a:cubicBezTo>
                  <a:cubicBezTo>
                    <a:pt x="22" y="20"/>
                    <a:pt x="19" y="23"/>
                    <a:pt x="16" y="23"/>
                  </a:cubicBezTo>
                </a:path>
              </a:pathLst>
            </a:custGeom>
            <a:solidFill>
              <a:srgbClr val="7FBB4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98" name="Group 97"/>
          <p:cNvGrpSpPr/>
          <p:nvPr userDrawn="1"/>
        </p:nvGrpSpPr>
        <p:grpSpPr>
          <a:xfrm>
            <a:off x="18853150" y="1957388"/>
            <a:ext cx="1490663" cy="1516063"/>
            <a:chOff x="18853150" y="1957388"/>
            <a:chExt cx="1490663" cy="1516063"/>
          </a:xfrm>
        </p:grpSpPr>
        <p:sp>
          <p:nvSpPr>
            <p:cNvPr id="58" name="Freeform 51"/>
            <p:cNvSpPr>
              <a:spLocks noEditPoints="1"/>
            </p:cNvSpPr>
            <p:nvPr userDrawn="1"/>
          </p:nvSpPr>
          <p:spPr bwMode="auto">
            <a:xfrm>
              <a:off x="18875375" y="2527300"/>
              <a:ext cx="1468438" cy="909638"/>
            </a:xfrm>
            <a:custGeom>
              <a:avLst/>
              <a:gdLst>
                <a:gd name="T0" fmla="*/ 475 w 529"/>
                <a:gd name="T1" fmla="*/ 128 h 328"/>
                <a:gd name="T2" fmla="*/ 449 w 529"/>
                <a:gd name="T3" fmla="*/ 95 h 328"/>
                <a:gd name="T4" fmla="*/ 400 w 529"/>
                <a:gd name="T5" fmla="*/ 48 h 328"/>
                <a:gd name="T6" fmla="*/ 377 w 529"/>
                <a:gd name="T7" fmla="*/ 1 h 328"/>
                <a:gd name="T8" fmla="*/ 328 w 529"/>
                <a:gd name="T9" fmla="*/ 43 h 328"/>
                <a:gd name="T10" fmla="*/ 305 w 529"/>
                <a:gd name="T11" fmla="*/ 82 h 328"/>
                <a:gd name="T12" fmla="*/ 220 w 529"/>
                <a:gd name="T13" fmla="*/ 82 h 328"/>
                <a:gd name="T14" fmla="*/ 216 w 529"/>
                <a:gd name="T15" fmla="*/ 41 h 328"/>
                <a:gd name="T16" fmla="*/ 203 w 529"/>
                <a:gd name="T17" fmla="*/ 89 h 328"/>
                <a:gd name="T18" fmla="*/ 141 w 529"/>
                <a:gd name="T19" fmla="*/ 126 h 328"/>
                <a:gd name="T20" fmla="*/ 71 w 529"/>
                <a:gd name="T21" fmla="*/ 162 h 328"/>
                <a:gd name="T22" fmla="*/ 86 w 529"/>
                <a:gd name="T23" fmla="*/ 236 h 328"/>
                <a:gd name="T24" fmla="*/ 18 w 529"/>
                <a:gd name="T25" fmla="*/ 317 h 328"/>
                <a:gd name="T26" fmla="*/ 105 w 529"/>
                <a:gd name="T27" fmla="*/ 294 h 328"/>
                <a:gd name="T28" fmla="*/ 192 w 529"/>
                <a:gd name="T29" fmla="*/ 229 h 328"/>
                <a:gd name="T30" fmla="*/ 274 w 529"/>
                <a:gd name="T31" fmla="*/ 304 h 328"/>
                <a:gd name="T32" fmla="*/ 250 w 529"/>
                <a:gd name="T33" fmla="*/ 205 h 328"/>
                <a:gd name="T34" fmla="*/ 310 w 529"/>
                <a:gd name="T35" fmla="*/ 259 h 328"/>
                <a:gd name="T36" fmla="*/ 344 w 529"/>
                <a:gd name="T37" fmla="*/ 311 h 328"/>
                <a:gd name="T38" fmla="*/ 357 w 529"/>
                <a:gd name="T39" fmla="*/ 267 h 328"/>
                <a:gd name="T40" fmla="*/ 395 w 529"/>
                <a:gd name="T41" fmla="*/ 242 h 328"/>
                <a:gd name="T42" fmla="*/ 461 w 529"/>
                <a:gd name="T43" fmla="*/ 199 h 328"/>
                <a:gd name="T44" fmla="*/ 507 w 529"/>
                <a:gd name="T45" fmla="*/ 185 h 328"/>
                <a:gd name="T46" fmla="*/ 343 w 529"/>
                <a:gd name="T47" fmla="*/ 151 h 328"/>
                <a:gd name="T48" fmla="*/ 342 w 529"/>
                <a:gd name="T49" fmla="*/ 224 h 328"/>
                <a:gd name="T50" fmla="*/ 341 w 529"/>
                <a:gd name="T51" fmla="*/ 221 h 328"/>
                <a:gd name="T52" fmla="*/ 326 w 529"/>
                <a:gd name="T53" fmla="*/ 196 h 328"/>
                <a:gd name="T54" fmla="*/ 345 w 529"/>
                <a:gd name="T55" fmla="*/ 172 h 328"/>
                <a:gd name="T56" fmla="*/ 352 w 529"/>
                <a:gd name="T57" fmla="*/ 122 h 328"/>
                <a:gd name="T58" fmla="*/ 352 w 529"/>
                <a:gd name="T59" fmla="*/ 118 h 328"/>
                <a:gd name="T60" fmla="*/ 383 w 529"/>
                <a:gd name="T61" fmla="*/ 170 h 328"/>
                <a:gd name="T62" fmla="*/ 393 w 529"/>
                <a:gd name="T63" fmla="*/ 166 h 328"/>
                <a:gd name="T64" fmla="*/ 346 w 529"/>
                <a:gd name="T65" fmla="*/ 83 h 328"/>
                <a:gd name="T66" fmla="*/ 340 w 529"/>
                <a:gd name="T67" fmla="*/ 168 h 328"/>
                <a:gd name="T68" fmla="*/ 277 w 529"/>
                <a:gd name="T69" fmla="*/ 189 h 328"/>
                <a:gd name="T70" fmla="*/ 279 w 529"/>
                <a:gd name="T71" fmla="*/ 193 h 328"/>
                <a:gd name="T72" fmla="*/ 249 w 529"/>
                <a:gd name="T73" fmla="*/ 166 h 328"/>
                <a:gd name="T74" fmla="*/ 277 w 529"/>
                <a:gd name="T75" fmla="*/ 194 h 328"/>
                <a:gd name="T76" fmla="*/ 274 w 529"/>
                <a:gd name="T77" fmla="*/ 196 h 328"/>
                <a:gd name="T78" fmla="*/ 308 w 529"/>
                <a:gd name="T79" fmla="*/ 215 h 328"/>
                <a:gd name="T80" fmla="*/ 308 w 529"/>
                <a:gd name="T81" fmla="*/ 231 h 328"/>
                <a:gd name="T82" fmla="*/ 309 w 529"/>
                <a:gd name="T83" fmla="*/ 225 h 328"/>
                <a:gd name="T84" fmla="*/ 309 w 529"/>
                <a:gd name="T85" fmla="*/ 219 h 328"/>
                <a:gd name="T86" fmla="*/ 318 w 529"/>
                <a:gd name="T87" fmla="*/ 248 h 328"/>
                <a:gd name="T88" fmla="*/ 383 w 529"/>
                <a:gd name="T89" fmla="*/ 255 h 328"/>
                <a:gd name="T90" fmla="*/ 403 w 529"/>
                <a:gd name="T91" fmla="*/ 207 h 328"/>
                <a:gd name="T92" fmla="*/ 408 w 529"/>
                <a:gd name="T93" fmla="*/ 199 h 328"/>
                <a:gd name="T94" fmla="*/ 404 w 529"/>
                <a:gd name="T95" fmla="*/ 206 h 328"/>
                <a:gd name="T96" fmla="*/ 303 w 529"/>
                <a:gd name="T97" fmla="*/ 152 h 328"/>
                <a:gd name="T98" fmla="*/ 265 w 529"/>
                <a:gd name="T99" fmla="*/ 126 h 328"/>
                <a:gd name="T100" fmla="*/ 210 w 529"/>
                <a:gd name="T101" fmla="*/ 180 h 328"/>
                <a:gd name="T102" fmla="*/ 187 w 529"/>
                <a:gd name="T103" fmla="*/ 174 h 328"/>
                <a:gd name="T104" fmla="*/ 176 w 529"/>
                <a:gd name="T105" fmla="*/ 154 h 328"/>
                <a:gd name="T106" fmla="*/ 182 w 529"/>
                <a:gd name="T107" fmla="*/ 208 h 328"/>
                <a:gd name="T108" fmla="*/ 171 w 529"/>
                <a:gd name="T109" fmla="*/ 126 h 328"/>
                <a:gd name="T110" fmla="*/ 219 w 529"/>
                <a:gd name="T111" fmla="*/ 189 h 328"/>
                <a:gd name="T112" fmla="*/ 315 w 529"/>
                <a:gd name="T113" fmla="*/ 246 h 328"/>
                <a:gd name="T114" fmla="*/ 332 w 529"/>
                <a:gd name="T115" fmla="*/ 267 h 3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529" h="328">
                  <a:moveTo>
                    <a:pt x="525" y="158"/>
                  </a:moveTo>
                  <a:cubicBezTo>
                    <a:pt x="525" y="157"/>
                    <a:pt x="529" y="155"/>
                    <a:pt x="529" y="153"/>
                  </a:cubicBezTo>
                  <a:cubicBezTo>
                    <a:pt x="528" y="152"/>
                    <a:pt x="525" y="151"/>
                    <a:pt x="522" y="150"/>
                  </a:cubicBezTo>
                  <a:cubicBezTo>
                    <a:pt x="519" y="148"/>
                    <a:pt x="516" y="149"/>
                    <a:pt x="513" y="147"/>
                  </a:cubicBezTo>
                  <a:cubicBezTo>
                    <a:pt x="511" y="146"/>
                    <a:pt x="505" y="147"/>
                    <a:pt x="505" y="146"/>
                  </a:cubicBezTo>
                  <a:cubicBezTo>
                    <a:pt x="505" y="145"/>
                    <a:pt x="501" y="142"/>
                    <a:pt x="500" y="140"/>
                  </a:cubicBezTo>
                  <a:cubicBezTo>
                    <a:pt x="499" y="139"/>
                    <a:pt x="496" y="140"/>
                    <a:pt x="494" y="141"/>
                  </a:cubicBezTo>
                  <a:cubicBezTo>
                    <a:pt x="492" y="142"/>
                    <a:pt x="490" y="142"/>
                    <a:pt x="489" y="141"/>
                  </a:cubicBezTo>
                  <a:cubicBezTo>
                    <a:pt x="487" y="140"/>
                    <a:pt x="485" y="138"/>
                    <a:pt x="483" y="139"/>
                  </a:cubicBezTo>
                  <a:cubicBezTo>
                    <a:pt x="482" y="140"/>
                    <a:pt x="479" y="139"/>
                    <a:pt x="479" y="137"/>
                  </a:cubicBezTo>
                  <a:cubicBezTo>
                    <a:pt x="480" y="134"/>
                    <a:pt x="476" y="129"/>
                    <a:pt x="475" y="128"/>
                  </a:cubicBezTo>
                  <a:cubicBezTo>
                    <a:pt x="473" y="128"/>
                    <a:pt x="468" y="129"/>
                    <a:pt x="467" y="126"/>
                  </a:cubicBezTo>
                  <a:cubicBezTo>
                    <a:pt x="466" y="124"/>
                    <a:pt x="463" y="122"/>
                    <a:pt x="464" y="121"/>
                  </a:cubicBezTo>
                  <a:cubicBezTo>
                    <a:pt x="465" y="119"/>
                    <a:pt x="464" y="114"/>
                    <a:pt x="463" y="113"/>
                  </a:cubicBezTo>
                  <a:cubicBezTo>
                    <a:pt x="462" y="111"/>
                    <a:pt x="456" y="111"/>
                    <a:pt x="454" y="112"/>
                  </a:cubicBezTo>
                  <a:cubicBezTo>
                    <a:pt x="453" y="112"/>
                    <a:pt x="449" y="111"/>
                    <a:pt x="447" y="112"/>
                  </a:cubicBezTo>
                  <a:cubicBezTo>
                    <a:pt x="445" y="113"/>
                    <a:pt x="444" y="114"/>
                    <a:pt x="442" y="114"/>
                  </a:cubicBezTo>
                  <a:cubicBezTo>
                    <a:pt x="441" y="114"/>
                    <a:pt x="440" y="114"/>
                    <a:pt x="439" y="113"/>
                  </a:cubicBezTo>
                  <a:cubicBezTo>
                    <a:pt x="439" y="112"/>
                    <a:pt x="438" y="111"/>
                    <a:pt x="438" y="109"/>
                  </a:cubicBezTo>
                  <a:cubicBezTo>
                    <a:pt x="436" y="104"/>
                    <a:pt x="435" y="100"/>
                    <a:pt x="436" y="99"/>
                  </a:cubicBezTo>
                  <a:cubicBezTo>
                    <a:pt x="437" y="97"/>
                    <a:pt x="441" y="101"/>
                    <a:pt x="444" y="100"/>
                  </a:cubicBezTo>
                  <a:cubicBezTo>
                    <a:pt x="446" y="99"/>
                    <a:pt x="449" y="97"/>
                    <a:pt x="449" y="95"/>
                  </a:cubicBezTo>
                  <a:cubicBezTo>
                    <a:pt x="449" y="93"/>
                    <a:pt x="445" y="90"/>
                    <a:pt x="443" y="90"/>
                  </a:cubicBezTo>
                  <a:cubicBezTo>
                    <a:pt x="441" y="89"/>
                    <a:pt x="440" y="85"/>
                    <a:pt x="437" y="84"/>
                  </a:cubicBezTo>
                  <a:cubicBezTo>
                    <a:pt x="434" y="82"/>
                    <a:pt x="435" y="79"/>
                    <a:pt x="432" y="77"/>
                  </a:cubicBezTo>
                  <a:cubicBezTo>
                    <a:pt x="429" y="75"/>
                    <a:pt x="431" y="72"/>
                    <a:pt x="431" y="69"/>
                  </a:cubicBezTo>
                  <a:cubicBezTo>
                    <a:pt x="431" y="67"/>
                    <a:pt x="431" y="63"/>
                    <a:pt x="430" y="62"/>
                  </a:cubicBezTo>
                  <a:cubicBezTo>
                    <a:pt x="428" y="61"/>
                    <a:pt x="422" y="58"/>
                    <a:pt x="420" y="59"/>
                  </a:cubicBezTo>
                  <a:cubicBezTo>
                    <a:pt x="417" y="60"/>
                    <a:pt x="415" y="61"/>
                    <a:pt x="414" y="59"/>
                  </a:cubicBezTo>
                  <a:cubicBezTo>
                    <a:pt x="413" y="57"/>
                    <a:pt x="411" y="56"/>
                    <a:pt x="409" y="57"/>
                  </a:cubicBezTo>
                  <a:cubicBezTo>
                    <a:pt x="406" y="57"/>
                    <a:pt x="404" y="56"/>
                    <a:pt x="403" y="55"/>
                  </a:cubicBezTo>
                  <a:cubicBezTo>
                    <a:pt x="403" y="55"/>
                    <a:pt x="403" y="54"/>
                    <a:pt x="402" y="54"/>
                  </a:cubicBezTo>
                  <a:cubicBezTo>
                    <a:pt x="402" y="52"/>
                    <a:pt x="402" y="49"/>
                    <a:pt x="400" y="48"/>
                  </a:cubicBezTo>
                  <a:cubicBezTo>
                    <a:pt x="399" y="46"/>
                    <a:pt x="396" y="43"/>
                    <a:pt x="397" y="41"/>
                  </a:cubicBezTo>
                  <a:cubicBezTo>
                    <a:pt x="398" y="40"/>
                    <a:pt x="398" y="37"/>
                    <a:pt x="396" y="36"/>
                  </a:cubicBezTo>
                  <a:cubicBezTo>
                    <a:pt x="395" y="35"/>
                    <a:pt x="394" y="34"/>
                    <a:pt x="394" y="33"/>
                  </a:cubicBezTo>
                  <a:cubicBezTo>
                    <a:pt x="393" y="32"/>
                    <a:pt x="393" y="31"/>
                    <a:pt x="394" y="30"/>
                  </a:cubicBezTo>
                  <a:cubicBezTo>
                    <a:pt x="396" y="29"/>
                    <a:pt x="399" y="29"/>
                    <a:pt x="397" y="26"/>
                  </a:cubicBezTo>
                  <a:cubicBezTo>
                    <a:pt x="395" y="24"/>
                    <a:pt x="395" y="23"/>
                    <a:pt x="395" y="21"/>
                  </a:cubicBezTo>
                  <a:cubicBezTo>
                    <a:pt x="395" y="18"/>
                    <a:pt x="394" y="16"/>
                    <a:pt x="394" y="14"/>
                  </a:cubicBezTo>
                  <a:cubicBezTo>
                    <a:pt x="394" y="13"/>
                    <a:pt x="396" y="12"/>
                    <a:pt x="398" y="9"/>
                  </a:cubicBezTo>
                  <a:cubicBezTo>
                    <a:pt x="399" y="6"/>
                    <a:pt x="402" y="6"/>
                    <a:pt x="400" y="2"/>
                  </a:cubicBezTo>
                  <a:cubicBezTo>
                    <a:pt x="399" y="2"/>
                    <a:pt x="399" y="3"/>
                    <a:pt x="397" y="3"/>
                  </a:cubicBezTo>
                  <a:cubicBezTo>
                    <a:pt x="393" y="4"/>
                    <a:pt x="383" y="0"/>
                    <a:pt x="377" y="1"/>
                  </a:cubicBezTo>
                  <a:cubicBezTo>
                    <a:pt x="372" y="2"/>
                    <a:pt x="360" y="2"/>
                    <a:pt x="357" y="5"/>
                  </a:cubicBezTo>
                  <a:cubicBezTo>
                    <a:pt x="355" y="8"/>
                    <a:pt x="348" y="9"/>
                    <a:pt x="351" y="11"/>
                  </a:cubicBezTo>
                  <a:cubicBezTo>
                    <a:pt x="354" y="14"/>
                    <a:pt x="351" y="15"/>
                    <a:pt x="353" y="18"/>
                  </a:cubicBezTo>
                  <a:cubicBezTo>
                    <a:pt x="355" y="21"/>
                    <a:pt x="356" y="22"/>
                    <a:pt x="359" y="22"/>
                  </a:cubicBezTo>
                  <a:cubicBezTo>
                    <a:pt x="362" y="21"/>
                    <a:pt x="365" y="23"/>
                    <a:pt x="362" y="26"/>
                  </a:cubicBezTo>
                  <a:cubicBezTo>
                    <a:pt x="362" y="26"/>
                    <a:pt x="361" y="26"/>
                    <a:pt x="361" y="26"/>
                  </a:cubicBezTo>
                  <a:cubicBezTo>
                    <a:pt x="359" y="29"/>
                    <a:pt x="361" y="32"/>
                    <a:pt x="360" y="37"/>
                  </a:cubicBezTo>
                  <a:cubicBezTo>
                    <a:pt x="360" y="42"/>
                    <a:pt x="355" y="41"/>
                    <a:pt x="352" y="41"/>
                  </a:cubicBezTo>
                  <a:cubicBezTo>
                    <a:pt x="349" y="41"/>
                    <a:pt x="344" y="32"/>
                    <a:pt x="342" y="30"/>
                  </a:cubicBezTo>
                  <a:cubicBezTo>
                    <a:pt x="341" y="28"/>
                    <a:pt x="336" y="32"/>
                    <a:pt x="332" y="34"/>
                  </a:cubicBezTo>
                  <a:cubicBezTo>
                    <a:pt x="328" y="37"/>
                    <a:pt x="330" y="41"/>
                    <a:pt x="328" y="43"/>
                  </a:cubicBezTo>
                  <a:cubicBezTo>
                    <a:pt x="325" y="45"/>
                    <a:pt x="324" y="48"/>
                    <a:pt x="326" y="53"/>
                  </a:cubicBezTo>
                  <a:cubicBezTo>
                    <a:pt x="326" y="53"/>
                    <a:pt x="326" y="53"/>
                    <a:pt x="326" y="54"/>
                  </a:cubicBezTo>
                  <a:cubicBezTo>
                    <a:pt x="329" y="58"/>
                    <a:pt x="328" y="62"/>
                    <a:pt x="325" y="65"/>
                  </a:cubicBezTo>
                  <a:cubicBezTo>
                    <a:pt x="324" y="67"/>
                    <a:pt x="325" y="67"/>
                    <a:pt x="326" y="68"/>
                  </a:cubicBezTo>
                  <a:cubicBezTo>
                    <a:pt x="329" y="68"/>
                    <a:pt x="331" y="67"/>
                    <a:pt x="332" y="69"/>
                  </a:cubicBezTo>
                  <a:cubicBezTo>
                    <a:pt x="334" y="70"/>
                    <a:pt x="337" y="72"/>
                    <a:pt x="339" y="71"/>
                  </a:cubicBezTo>
                  <a:cubicBezTo>
                    <a:pt x="340" y="70"/>
                    <a:pt x="345" y="73"/>
                    <a:pt x="345" y="75"/>
                  </a:cubicBezTo>
                  <a:cubicBezTo>
                    <a:pt x="345" y="76"/>
                    <a:pt x="344" y="80"/>
                    <a:pt x="344" y="82"/>
                  </a:cubicBezTo>
                  <a:cubicBezTo>
                    <a:pt x="337" y="83"/>
                    <a:pt x="318" y="81"/>
                    <a:pt x="317" y="81"/>
                  </a:cubicBezTo>
                  <a:cubicBezTo>
                    <a:pt x="316" y="80"/>
                    <a:pt x="313" y="79"/>
                    <a:pt x="311" y="79"/>
                  </a:cubicBezTo>
                  <a:cubicBezTo>
                    <a:pt x="310" y="80"/>
                    <a:pt x="308" y="82"/>
                    <a:pt x="305" y="82"/>
                  </a:cubicBezTo>
                  <a:cubicBezTo>
                    <a:pt x="301" y="82"/>
                    <a:pt x="300" y="77"/>
                    <a:pt x="300" y="75"/>
                  </a:cubicBezTo>
                  <a:cubicBezTo>
                    <a:pt x="300" y="73"/>
                    <a:pt x="282" y="77"/>
                    <a:pt x="277" y="82"/>
                  </a:cubicBezTo>
                  <a:cubicBezTo>
                    <a:pt x="272" y="86"/>
                    <a:pt x="261" y="85"/>
                    <a:pt x="260" y="87"/>
                  </a:cubicBezTo>
                  <a:cubicBezTo>
                    <a:pt x="260" y="89"/>
                    <a:pt x="258" y="90"/>
                    <a:pt x="257" y="90"/>
                  </a:cubicBezTo>
                  <a:cubicBezTo>
                    <a:pt x="257" y="89"/>
                    <a:pt x="257" y="89"/>
                    <a:pt x="256" y="88"/>
                  </a:cubicBezTo>
                  <a:cubicBezTo>
                    <a:pt x="256" y="86"/>
                    <a:pt x="254" y="85"/>
                    <a:pt x="250" y="85"/>
                  </a:cubicBezTo>
                  <a:cubicBezTo>
                    <a:pt x="246" y="85"/>
                    <a:pt x="253" y="81"/>
                    <a:pt x="251" y="79"/>
                  </a:cubicBezTo>
                  <a:cubicBezTo>
                    <a:pt x="249" y="77"/>
                    <a:pt x="245" y="83"/>
                    <a:pt x="242" y="81"/>
                  </a:cubicBezTo>
                  <a:cubicBezTo>
                    <a:pt x="238" y="80"/>
                    <a:pt x="233" y="86"/>
                    <a:pt x="230" y="88"/>
                  </a:cubicBezTo>
                  <a:cubicBezTo>
                    <a:pt x="226" y="91"/>
                    <a:pt x="222" y="88"/>
                    <a:pt x="224" y="84"/>
                  </a:cubicBezTo>
                  <a:cubicBezTo>
                    <a:pt x="227" y="80"/>
                    <a:pt x="224" y="81"/>
                    <a:pt x="220" y="82"/>
                  </a:cubicBezTo>
                  <a:cubicBezTo>
                    <a:pt x="216" y="84"/>
                    <a:pt x="212" y="82"/>
                    <a:pt x="212" y="78"/>
                  </a:cubicBezTo>
                  <a:cubicBezTo>
                    <a:pt x="212" y="78"/>
                    <a:pt x="212" y="77"/>
                    <a:pt x="212" y="76"/>
                  </a:cubicBezTo>
                  <a:cubicBezTo>
                    <a:pt x="210" y="74"/>
                    <a:pt x="207" y="72"/>
                    <a:pt x="207" y="70"/>
                  </a:cubicBezTo>
                  <a:cubicBezTo>
                    <a:pt x="208" y="68"/>
                    <a:pt x="211" y="69"/>
                    <a:pt x="213" y="71"/>
                  </a:cubicBezTo>
                  <a:cubicBezTo>
                    <a:pt x="215" y="73"/>
                    <a:pt x="220" y="74"/>
                    <a:pt x="221" y="71"/>
                  </a:cubicBezTo>
                  <a:cubicBezTo>
                    <a:pt x="221" y="70"/>
                    <a:pt x="220" y="63"/>
                    <a:pt x="217" y="65"/>
                  </a:cubicBezTo>
                  <a:cubicBezTo>
                    <a:pt x="214" y="66"/>
                    <a:pt x="213" y="65"/>
                    <a:pt x="212" y="64"/>
                  </a:cubicBezTo>
                  <a:cubicBezTo>
                    <a:pt x="211" y="62"/>
                    <a:pt x="214" y="60"/>
                    <a:pt x="215" y="57"/>
                  </a:cubicBezTo>
                  <a:cubicBezTo>
                    <a:pt x="216" y="55"/>
                    <a:pt x="221" y="56"/>
                    <a:pt x="222" y="54"/>
                  </a:cubicBezTo>
                  <a:cubicBezTo>
                    <a:pt x="222" y="52"/>
                    <a:pt x="218" y="49"/>
                    <a:pt x="217" y="49"/>
                  </a:cubicBezTo>
                  <a:cubicBezTo>
                    <a:pt x="215" y="48"/>
                    <a:pt x="214" y="43"/>
                    <a:pt x="216" y="41"/>
                  </a:cubicBezTo>
                  <a:cubicBezTo>
                    <a:pt x="218" y="40"/>
                    <a:pt x="219" y="34"/>
                    <a:pt x="217" y="32"/>
                  </a:cubicBezTo>
                  <a:cubicBezTo>
                    <a:pt x="216" y="30"/>
                    <a:pt x="210" y="32"/>
                    <a:pt x="210" y="36"/>
                  </a:cubicBezTo>
                  <a:cubicBezTo>
                    <a:pt x="209" y="41"/>
                    <a:pt x="205" y="39"/>
                    <a:pt x="203" y="40"/>
                  </a:cubicBezTo>
                  <a:cubicBezTo>
                    <a:pt x="202" y="41"/>
                    <a:pt x="206" y="42"/>
                    <a:pt x="204" y="44"/>
                  </a:cubicBezTo>
                  <a:cubicBezTo>
                    <a:pt x="202" y="46"/>
                    <a:pt x="201" y="41"/>
                    <a:pt x="198" y="41"/>
                  </a:cubicBezTo>
                  <a:cubicBezTo>
                    <a:pt x="194" y="41"/>
                    <a:pt x="194" y="46"/>
                    <a:pt x="192" y="49"/>
                  </a:cubicBezTo>
                  <a:cubicBezTo>
                    <a:pt x="191" y="52"/>
                    <a:pt x="192" y="57"/>
                    <a:pt x="192" y="61"/>
                  </a:cubicBezTo>
                  <a:cubicBezTo>
                    <a:pt x="193" y="65"/>
                    <a:pt x="198" y="67"/>
                    <a:pt x="196" y="70"/>
                  </a:cubicBezTo>
                  <a:cubicBezTo>
                    <a:pt x="196" y="72"/>
                    <a:pt x="197" y="73"/>
                    <a:pt x="198" y="75"/>
                  </a:cubicBezTo>
                  <a:cubicBezTo>
                    <a:pt x="199" y="77"/>
                    <a:pt x="201" y="79"/>
                    <a:pt x="200" y="80"/>
                  </a:cubicBezTo>
                  <a:cubicBezTo>
                    <a:pt x="198" y="83"/>
                    <a:pt x="201" y="85"/>
                    <a:pt x="203" y="89"/>
                  </a:cubicBezTo>
                  <a:cubicBezTo>
                    <a:pt x="205" y="93"/>
                    <a:pt x="198" y="91"/>
                    <a:pt x="198" y="94"/>
                  </a:cubicBezTo>
                  <a:cubicBezTo>
                    <a:pt x="198" y="96"/>
                    <a:pt x="192" y="93"/>
                    <a:pt x="190" y="92"/>
                  </a:cubicBezTo>
                  <a:cubicBezTo>
                    <a:pt x="188" y="92"/>
                    <a:pt x="182" y="92"/>
                    <a:pt x="182" y="94"/>
                  </a:cubicBezTo>
                  <a:cubicBezTo>
                    <a:pt x="182" y="94"/>
                    <a:pt x="182" y="95"/>
                    <a:pt x="182" y="96"/>
                  </a:cubicBezTo>
                  <a:cubicBezTo>
                    <a:pt x="181" y="97"/>
                    <a:pt x="181" y="98"/>
                    <a:pt x="179" y="97"/>
                  </a:cubicBezTo>
                  <a:cubicBezTo>
                    <a:pt x="177" y="96"/>
                    <a:pt x="173" y="96"/>
                    <a:pt x="168" y="97"/>
                  </a:cubicBezTo>
                  <a:cubicBezTo>
                    <a:pt x="164" y="98"/>
                    <a:pt x="162" y="103"/>
                    <a:pt x="164" y="105"/>
                  </a:cubicBezTo>
                  <a:cubicBezTo>
                    <a:pt x="166" y="107"/>
                    <a:pt x="159" y="108"/>
                    <a:pt x="159" y="105"/>
                  </a:cubicBezTo>
                  <a:cubicBezTo>
                    <a:pt x="159" y="103"/>
                    <a:pt x="154" y="104"/>
                    <a:pt x="154" y="108"/>
                  </a:cubicBezTo>
                  <a:cubicBezTo>
                    <a:pt x="154" y="111"/>
                    <a:pt x="149" y="112"/>
                    <a:pt x="149" y="116"/>
                  </a:cubicBezTo>
                  <a:cubicBezTo>
                    <a:pt x="150" y="120"/>
                    <a:pt x="144" y="124"/>
                    <a:pt x="141" y="126"/>
                  </a:cubicBezTo>
                  <a:cubicBezTo>
                    <a:pt x="140" y="127"/>
                    <a:pt x="140" y="127"/>
                    <a:pt x="139" y="127"/>
                  </a:cubicBezTo>
                  <a:cubicBezTo>
                    <a:pt x="137" y="129"/>
                    <a:pt x="134" y="130"/>
                    <a:pt x="132" y="130"/>
                  </a:cubicBezTo>
                  <a:cubicBezTo>
                    <a:pt x="131" y="130"/>
                    <a:pt x="130" y="131"/>
                    <a:pt x="129" y="131"/>
                  </a:cubicBezTo>
                  <a:cubicBezTo>
                    <a:pt x="126" y="130"/>
                    <a:pt x="122" y="133"/>
                    <a:pt x="123" y="140"/>
                  </a:cubicBezTo>
                  <a:cubicBezTo>
                    <a:pt x="124" y="146"/>
                    <a:pt x="118" y="147"/>
                    <a:pt x="112" y="147"/>
                  </a:cubicBezTo>
                  <a:cubicBezTo>
                    <a:pt x="105" y="148"/>
                    <a:pt x="108" y="153"/>
                    <a:pt x="105" y="155"/>
                  </a:cubicBezTo>
                  <a:cubicBezTo>
                    <a:pt x="102" y="157"/>
                    <a:pt x="93" y="154"/>
                    <a:pt x="92" y="150"/>
                  </a:cubicBezTo>
                  <a:cubicBezTo>
                    <a:pt x="90" y="147"/>
                    <a:pt x="82" y="150"/>
                    <a:pt x="85" y="154"/>
                  </a:cubicBezTo>
                  <a:cubicBezTo>
                    <a:pt x="89" y="158"/>
                    <a:pt x="89" y="164"/>
                    <a:pt x="87" y="166"/>
                  </a:cubicBezTo>
                  <a:cubicBezTo>
                    <a:pt x="85" y="167"/>
                    <a:pt x="80" y="163"/>
                    <a:pt x="78" y="165"/>
                  </a:cubicBezTo>
                  <a:cubicBezTo>
                    <a:pt x="75" y="167"/>
                    <a:pt x="75" y="163"/>
                    <a:pt x="71" y="162"/>
                  </a:cubicBezTo>
                  <a:cubicBezTo>
                    <a:pt x="68" y="161"/>
                    <a:pt x="66" y="164"/>
                    <a:pt x="61" y="163"/>
                  </a:cubicBezTo>
                  <a:cubicBezTo>
                    <a:pt x="55" y="163"/>
                    <a:pt x="52" y="166"/>
                    <a:pt x="54" y="168"/>
                  </a:cubicBezTo>
                  <a:cubicBezTo>
                    <a:pt x="56" y="170"/>
                    <a:pt x="54" y="173"/>
                    <a:pt x="55" y="175"/>
                  </a:cubicBezTo>
                  <a:cubicBezTo>
                    <a:pt x="57" y="177"/>
                    <a:pt x="64" y="176"/>
                    <a:pt x="69" y="179"/>
                  </a:cubicBezTo>
                  <a:cubicBezTo>
                    <a:pt x="75" y="182"/>
                    <a:pt x="76" y="180"/>
                    <a:pt x="79" y="182"/>
                  </a:cubicBezTo>
                  <a:cubicBezTo>
                    <a:pt x="81" y="184"/>
                    <a:pt x="82" y="183"/>
                    <a:pt x="82" y="187"/>
                  </a:cubicBezTo>
                  <a:cubicBezTo>
                    <a:pt x="82" y="191"/>
                    <a:pt x="85" y="194"/>
                    <a:pt x="91" y="196"/>
                  </a:cubicBezTo>
                  <a:cubicBezTo>
                    <a:pt x="96" y="197"/>
                    <a:pt x="92" y="201"/>
                    <a:pt x="93" y="204"/>
                  </a:cubicBezTo>
                  <a:cubicBezTo>
                    <a:pt x="95" y="208"/>
                    <a:pt x="91" y="213"/>
                    <a:pt x="92" y="217"/>
                  </a:cubicBezTo>
                  <a:cubicBezTo>
                    <a:pt x="93" y="221"/>
                    <a:pt x="89" y="235"/>
                    <a:pt x="87" y="236"/>
                  </a:cubicBezTo>
                  <a:cubicBezTo>
                    <a:pt x="87" y="236"/>
                    <a:pt x="86" y="236"/>
                    <a:pt x="86" y="236"/>
                  </a:cubicBezTo>
                  <a:cubicBezTo>
                    <a:pt x="83" y="237"/>
                    <a:pt x="74" y="234"/>
                    <a:pt x="68" y="234"/>
                  </a:cubicBezTo>
                  <a:cubicBezTo>
                    <a:pt x="61" y="235"/>
                    <a:pt x="41" y="233"/>
                    <a:pt x="33" y="234"/>
                  </a:cubicBezTo>
                  <a:cubicBezTo>
                    <a:pt x="24" y="235"/>
                    <a:pt x="24" y="231"/>
                    <a:pt x="20" y="231"/>
                  </a:cubicBezTo>
                  <a:cubicBezTo>
                    <a:pt x="15" y="231"/>
                    <a:pt x="17" y="236"/>
                    <a:pt x="11" y="236"/>
                  </a:cubicBezTo>
                  <a:cubicBezTo>
                    <a:pt x="4" y="236"/>
                    <a:pt x="4" y="240"/>
                    <a:pt x="8" y="244"/>
                  </a:cubicBezTo>
                  <a:cubicBezTo>
                    <a:pt x="11" y="246"/>
                    <a:pt x="11" y="250"/>
                    <a:pt x="10" y="254"/>
                  </a:cubicBezTo>
                  <a:cubicBezTo>
                    <a:pt x="10" y="257"/>
                    <a:pt x="10" y="260"/>
                    <a:pt x="11" y="262"/>
                  </a:cubicBezTo>
                  <a:cubicBezTo>
                    <a:pt x="13" y="265"/>
                    <a:pt x="8" y="282"/>
                    <a:pt x="4" y="287"/>
                  </a:cubicBezTo>
                  <a:cubicBezTo>
                    <a:pt x="0" y="292"/>
                    <a:pt x="4" y="293"/>
                    <a:pt x="8" y="296"/>
                  </a:cubicBezTo>
                  <a:cubicBezTo>
                    <a:pt x="12" y="300"/>
                    <a:pt x="9" y="312"/>
                    <a:pt x="9" y="315"/>
                  </a:cubicBezTo>
                  <a:cubicBezTo>
                    <a:pt x="9" y="317"/>
                    <a:pt x="13" y="317"/>
                    <a:pt x="18" y="317"/>
                  </a:cubicBezTo>
                  <a:cubicBezTo>
                    <a:pt x="20" y="317"/>
                    <a:pt x="23" y="316"/>
                    <a:pt x="26" y="315"/>
                  </a:cubicBezTo>
                  <a:cubicBezTo>
                    <a:pt x="28" y="315"/>
                    <a:pt x="30" y="315"/>
                    <a:pt x="32" y="315"/>
                  </a:cubicBezTo>
                  <a:cubicBezTo>
                    <a:pt x="36" y="317"/>
                    <a:pt x="39" y="328"/>
                    <a:pt x="45" y="328"/>
                  </a:cubicBezTo>
                  <a:cubicBezTo>
                    <a:pt x="47" y="327"/>
                    <a:pt x="46" y="326"/>
                    <a:pt x="47" y="324"/>
                  </a:cubicBezTo>
                  <a:cubicBezTo>
                    <a:pt x="49" y="323"/>
                    <a:pt x="51" y="324"/>
                    <a:pt x="54" y="324"/>
                  </a:cubicBezTo>
                  <a:cubicBezTo>
                    <a:pt x="56" y="324"/>
                    <a:pt x="57" y="320"/>
                    <a:pt x="63" y="320"/>
                  </a:cubicBezTo>
                  <a:cubicBezTo>
                    <a:pt x="69" y="320"/>
                    <a:pt x="73" y="320"/>
                    <a:pt x="77" y="320"/>
                  </a:cubicBezTo>
                  <a:cubicBezTo>
                    <a:pt x="81" y="320"/>
                    <a:pt x="84" y="319"/>
                    <a:pt x="85" y="316"/>
                  </a:cubicBezTo>
                  <a:cubicBezTo>
                    <a:pt x="86" y="313"/>
                    <a:pt x="89" y="311"/>
                    <a:pt x="93" y="310"/>
                  </a:cubicBezTo>
                  <a:cubicBezTo>
                    <a:pt x="97" y="310"/>
                    <a:pt x="97" y="305"/>
                    <a:pt x="97" y="303"/>
                  </a:cubicBezTo>
                  <a:cubicBezTo>
                    <a:pt x="97" y="300"/>
                    <a:pt x="104" y="296"/>
                    <a:pt x="105" y="294"/>
                  </a:cubicBezTo>
                  <a:cubicBezTo>
                    <a:pt x="105" y="293"/>
                    <a:pt x="101" y="285"/>
                    <a:pt x="105" y="279"/>
                  </a:cubicBezTo>
                  <a:cubicBezTo>
                    <a:pt x="109" y="272"/>
                    <a:pt x="114" y="272"/>
                    <a:pt x="114" y="268"/>
                  </a:cubicBezTo>
                  <a:cubicBezTo>
                    <a:pt x="114" y="265"/>
                    <a:pt x="118" y="264"/>
                    <a:pt x="124" y="263"/>
                  </a:cubicBezTo>
                  <a:cubicBezTo>
                    <a:pt x="129" y="263"/>
                    <a:pt x="131" y="259"/>
                    <a:pt x="135" y="257"/>
                  </a:cubicBezTo>
                  <a:cubicBezTo>
                    <a:pt x="139" y="255"/>
                    <a:pt x="141" y="253"/>
                    <a:pt x="140" y="248"/>
                  </a:cubicBezTo>
                  <a:cubicBezTo>
                    <a:pt x="140" y="247"/>
                    <a:pt x="139" y="246"/>
                    <a:pt x="139" y="245"/>
                  </a:cubicBezTo>
                  <a:cubicBezTo>
                    <a:pt x="137" y="239"/>
                    <a:pt x="143" y="236"/>
                    <a:pt x="148" y="235"/>
                  </a:cubicBezTo>
                  <a:cubicBezTo>
                    <a:pt x="153" y="234"/>
                    <a:pt x="165" y="237"/>
                    <a:pt x="168" y="239"/>
                  </a:cubicBezTo>
                  <a:cubicBezTo>
                    <a:pt x="171" y="241"/>
                    <a:pt x="175" y="240"/>
                    <a:pt x="180" y="235"/>
                  </a:cubicBezTo>
                  <a:cubicBezTo>
                    <a:pt x="182" y="232"/>
                    <a:pt x="185" y="231"/>
                    <a:pt x="187" y="231"/>
                  </a:cubicBezTo>
                  <a:cubicBezTo>
                    <a:pt x="188" y="230"/>
                    <a:pt x="190" y="230"/>
                    <a:pt x="192" y="229"/>
                  </a:cubicBezTo>
                  <a:cubicBezTo>
                    <a:pt x="195" y="227"/>
                    <a:pt x="194" y="224"/>
                    <a:pt x="199" y="223"/>
                  </a:cubicBezTo>
                  <a:cubicBezTo>
                    <a:pt x="205" y="221"/>
                    <a:pt x="212" y="226"/>
                    <a:pt x="214" y="229"/>
                  </a:cubicBezTo>
                  <a:cubicBezTo>
                    <a:pt x="216" y="232"/>
                    <a:pt x="217" y="233"/>
                    <a:pt x="217" y="235"/>
                  </a:cubicBezTo>
                  <a:cubicBezTo>
                    <a:pt x="218" y="238"/>
                    <a:pt x="220" y="243"/>
                    <a:pt x="228" y="248"/>
                  </a:cubicBezTo>
                  <a:cubicBezTo>
                    <a:pt x="235" y="253"/>
                    <a:pt x="238" y="259"/>
                    <a:pt x="242" y="261"/>
                  </a:cubicBezTo>
                  <a:cubicBezTo>
                    <a:pt x="246" y="263"/>
                    <a:pt x="250" y="262"/>
                    <a:pt x="252" y="265"/>
                  </a:cubicBezTo>
                  <a:cubicBezTo>
                    <a:pt x="255" y="268"/>
                    <a:pt x="258" y="270"/>
                    <a:pt x="262" y="271"/>
                  </a:cubicBezTo>
                  <a:cubicBezTo>
                    <a:pt x="265" y="273"/>
                    <a:pt x="266" y="277"/>
                    <a:pt x="269" y="278"/>
                  </a:cubicBezTo>
                  <a:cubicBezTo>
                    <a:pt x="273" y="278"/>
                    <a:pt x="270" y="281"/>
                    <a:pt x="273" y="284"/>
                  </a:cubicBezTo>
                  <a:cubicBezTo>
                    <a:pt x="275" y="287"/>
                    <a:pt x="276" y="292"/>
                    <a:pt x="273" y="296"/>
                  </a:cubicBezTo>
                  <a:cubicBezTo>
                    <a:pt x="271" y="299"/>
                    <a:pt x="272" y="304"/>
                    <a:pt x="274" y="304"/>
                  </a:cubicBezTo>
                  <a:cubicBezTo>
                    <a:pt x="275" y="304"/>
                    <a:pt x="279" y="298"/>
                    <a:pt x="279" y="295"/>
                  </a:cubicBezTo>
                  <a:cubicBezTo>
                    <a:pt x="279" y="292"/>
                    <a:pt x="283" y="292"/>
                    <a:pt x="285" y="289"/>
                  </a:cubicBezTo>
                  <a:cubicBezTo>
                    <a:pt x="288" y="286"/>
                    <a:pt x="281" y="285"/>
                    <a:pt x="280" y="281"/>
                  </a:cubicBezTo>
                  <a:cubicBezTo>
                    <a:pt x="279" y="276"/>
                    <a:pt x="285" y="272"/>
                    <a:pt x="291" y="276"/>
                  </a:cubicBezTo>
                  <a:cubicBezTo>
                    <a:pt x="296" y="279"/>
                    <a:pt x="298" y="282"/>
                    <a:pt x="299" y="276"/>
                  </a:cubicBezTo>
                  <a:cubicBezTo>
                    <a:pt x="299" y="271"/>
                    <a:pt x="282" y="264"/>
                    <a:pt x="277" y="261"/>
                  </a:cubicBezTo>
                  <a:cubicBezTo>
                    <a:pt x="273" y="259"/>
                    <a:pt x="276" y="255"/>
                    <a:pt x="270" y="255"/>
                  </a:cubicBezTo>
                  <a:cubicBezTo>
                    <a:pt x="263" y="255"/>
                    <a:pt x="255" y="247"/>
                    <a:pt x="253" y="238"/>
                  </a:cubicBezTo>
                  <a:cubicBezTo>
                    <a:pt x="251" y="229"/>
                    <a:pt x="240" y="228"/>
                    <a:pt x="238" y="223"/>
                  </a:cubicBezTo>
                  <a:cubicBezTo>
                    <a:pt x="235" y="217"/>
                    <a:pt x="240" y="217"/>
                    <a:pt x="238" y="212"/>
                  </a:cubicBezTo>
                  <a:cubicBezTo>
                    <a:pt x="236" y="207"/>
                    <a:pt x="246" y="204"/>
                    <a:pt x="250" y="205"/>
                  </a:cubicBezTo>
                  <a:cubicBezTo>
                    <a:pt x="251" y="206"/>
                    <a:pt x="251" y="207"/>
                    <a:pt x="251" y="208"/>
                  </a:cubicBezTo>
                  <a:cubicBezTo>
                    <a:pt x="252" y="210"/>
                    <a:pt x="252" y="213"/>
                    <a:pt x="253" y="213"/>
                  </a:cubicBezTo>
                  <a:cubicBezTo>
                    <a:pt x="256" y="213"/>
                    <a:pt x="261" y="212"/>
                    <a:pt x="262" y="216"/>
                  </a:cubicBezTo>
                  <a:cubicBezTo>
                    <a:pt x="262" y="220"/>
                    <a:pt x="269" y="228"/>
                    <a:pt x="271" y="231"/>
                  </a:cubicBezTo>
                  <a:cubicBezTo>
                    <a:pt x="274" y="234"/>
                    <a:pt x="279" y="233"/>
                    <a:pt x="280" y="236"/>
                  </a:cubicBezTo>
                  <a:cubicBezTo>
                    <a:pt x="280" y="238"/>
                    <a:pt x="284" y="240"/>
                    <a:pt x="289" y="241"/>
                  </a:cubicBezTo>
                  <a:cubicBezTo>
                    <a:pt x="290" y="241"/>
                    <a:pt x="292" y="242"/>
                    <a:pt x="293" y="243"/>
                  </a:cubicBezTo>
                  <a:cubicBezTo>
                    <a:pt x="295" y="244"/>
                    <a:pt x="297" y="245"/>
                    <a:pt x="299" y="247"/>
                  </a:cubicBezTo>
                  <a:cubicBezTo>
                    <a:pt x="302" y="249"/>
                    <a:pt x="304" y="251"/>
                    <a:pt x="306" y="252"/>
                  </a:cubicBezTo>
                  <a:cubicBezTo>
                    <a:pt x="307" y="252"/>
                    <a:pt x="307" y="252"/>
                    <a:pt x="307" y="253"/>
                  </a:cubicBezTo>
                  <a:cubicBezTo>
                    <a:pt x="311" y="255"/>
                    <a:pt x="313" y="256"/>
                    <a:pt x="310" y="259"/>
                  </a:cubicBezTo>
                  <a:cubicBezTo>
                    <a:pt x="307" y="262"/>
                    <a:pt x="306" y="272"/>
                    <a:pt x="309" y="275"/>
                  </a:cubicBezTo>
                  <a:cubicBezTo>
                    <a:pt x="313" y="278"/>
                    <a:pt x="314" y="283"/>
                    <a:pt x="317" y="284"/>
                  </a:cubicBezTo>
                  <a:cubicBezTo>
                    <a:pt x="317" y="284"/>
                    <a:pt x="317" y="284"/>
                    <a:pt x="317" y="284"/>
                  </a:cubicBezTo>
                  <a:cubicBezTo>
                    <a:pt x="321" y="285"/>
                    <a:pt x="323" y="290"/>
                    <a:pt x="323" y="293"/>
                  </a:cubicBezTo>
                  <a:cubicBezTo>
                    <a:pt x="322" y="297"/>
                    <a:pt x="328" y="299"/>
                    <a:pt x="330" y="296"/>
                  </a:cubicBezTo>
                  <a:cubicBezTo>
                    <a:pt x="333" y="293"/>
                    <a:pt x="340" y="298"/>
                    <a:pt x="340" y="299"/>
                  </a:cubicBezTo>
                  <a:cubicBezTo>
                    <a:pt x="340" y="301"/>
                    <a:pt x="333" y="297"/>
                    <a:pt x="329" y="300"/>
                  </a:cubicBezTo>
                  <a:cubicBezTo>
                    <a:pt x="324" y="303"/>
                    <a:pt x="332" y="306"/>
                    <a:pt x="331" y="309"/>
                  </a:cubicBezTo>
                  <a:cubicBezTo>
                    <a:pt x="330" y="313"/>
                    <a:pt x="333" y="317"/>
                    <a:pt x="336" y="317"/>
                  </a:cubicBezTo>
                  <a:cubicBezTo>
                    <a:pt x="340" y="317"/>
                    <a:pt x="344" y="323"/>
                    <a:pt x="346" y="322"/>
                  </a:cubicBezTo>
                  <a:cubicBezTo>
                    <a:pt x="348" y="320"/>
                    <a:pt x="344" y="312"/>
                    <a:pt x="344" y="311"/>
                  </a:cubicBezTo>
                  <a:cubicBezTo>
                    <a:pt x="345" y="310"/>
                    <a:pt x="350" y="313"/>
                    <a:pt x="352" y="311"/>
                  </a:cubicBezTo>
                  <a:cubicBezTo>
                    <a:pt x="354" y="308"/>
                    <a:pt x="350" y="306"/>
                    <a:pt x="347" y="306"/>
                  </a:cubicBezTo>
                  <a:cubicBezTo>
                    <a:pt x="344" y="306"/>
                    <a:pt x="347" y="302"/>
                    <a:pt x="351" y="304"/>
                  </a:cubicBezTo>
                  <a:cubicBezTo>
                    <a:pt x="355" y="307"/>
                    <a:pt x="357" y="304"/>
                    <a:pt x="358" y="303"/>
                  </a:cubicBezTo>
                  <a:cubicBezTo>
                    <a:pt x="360" y="303"/>
                    <a:pt x="361" y="296"/>
                    <a:pt x="355" y="295"/>
                  </a:cubicBezTo>
                  <a:cubicBezTo>
                    <a:pt x="349" y="293"/>
                    <a:pt x="350" y="299"/>
                    <a:pt x="346" y="295"/>
                  </a:cubicBezTo>
                  <a:cubicBezTo>
                    <a:pt x="342" y="291"/>
                    <a:pt x="350" y="293"/>
                    <a:pt x="350" y="289"/>
                  </a:cubicBezTo>
                  <a:cubicBezTo>
                    <a:pt x="350" y="286"/>
                    <a:pt x="344" y="281"/>
                    <a:pt x="341" y="277"/>
                  </a:cubicBezTo>
                  <a:cubicBezTo>
                    <a:pt x="338" y="273"/>
                    <a:pt x="345" y="271"/>
                    <a:pt x="346" y="274"/>
                  </a:cubicBezTo>
                  <a:cubicBezTo>
                    <a:pt x="348" y="277"/>
                    <a:pt x="352" y="277"/>
                    <a:pt x="355" y="275"/>
                  </a:cubicBezTo>
                  <a:cubicBezTo>
                    <a:pt x="358" y="274"/>
                    <a:pt x="352" y="269"/>
                    <a:pt x="357" y="267"/>
                  </a:cubicBezTo>
                  <a:cubicBezTo>
                    <a:pt x="362" y="266"/>
                    <a:pt x="362" y="269"/>
                    <a:pt x="363" y="269"/>
                  </a:cubicBezTo>
                  <a:cubicBezTo>
                    <a:pt x="365" y="270"/>
                    <a:pt x="366" y="266"/>
                    <a:pt x="372" y="266"/>
                  </a:cubicBezTo>
                  <a:cubicBezTo>
                    <a:pt x="374" y="266"/>
                    <a:pt x="376" y="267"/>
                    <a:pt x="379" y="269"/>
                  </a:cubicBezTo>
                  <a:cubicBezTo>
                    <a:pt x="381" y="270"/>
                    <a:pt x="383" y="272"/>
                    <a:pt x="385" y="272"/>
                  </a:cubicBezTo>
                  <a:cubicBezTo>
                    <a:pt x="386" y="272"/>
                    <a:pt x="387" y="272"/>
                    <a:pt x="388" y="271"/>
                  </a:cubicBezTo>
                  <a:cubicBezTo>
                    <a:pt x="407" y="265"/>
                    <a:pt x="407" y="265"/>
                    <a:pt x="407" y="265"/>
                  </a:cubicBezTo>
                  <a:cubicBezTo>
                    <a:pt x="408" y="265"/>
                    <a:pt x="409" y="265"/>
                    <a:pt x="409" y="264"/>
                  </a:cubicBezTo>
                  <a:cubicBezTo>
                    <a:pt x="411" y="263"/>
                    <a:pt x="404" y="260"/>
                    <a:pt x="401" y="258"/>
                  </a:cubicBezTo>
                  <a:cubicBezTo>
                    <a:pt x="400" y="257"/>
                    <a:pt x="399" y="254"/>
                    <a:pt x="399" y="252"/>
                  </a:cubicBezTo>
                  <a:cubicBezTo>
                    <a:pt x="398" y="251"/>
                    <a:pt x="398" y="250"/>
                    <a:pt x="397" y="250"/>
                  </a:cubicBezTo>
                  <a:cubicBezTo>
                    <a:pt x="395" y="250"/>
                    <a:pt x="393" y="242"/>
                    <a:pt x="395" y="242"/>
                  </a:cubicBezTo>
                  <a:cubicBezTo>
                    <a:pt x="397" y="241"/>
                    <a:pt x="400" y="234"/>
                    <a:pt x="403" y="233"/>
                  </a:cubicBezTo>
                  <a:cubicBezTo>
                    <a:pt x="405" y="232"/>
                    <a:pt x="405" y="231"/>
                    <a:pt x="406" y="230"/>
                  </a:cubicBezTo>
                  <a:cubicBezTo>
                    <a:pt x="406" y="229"/>
                    <a:pt x="406" y="227"/>
                    <a:pt x="406" y="225"/>
                  </a:cubicBezTo>
                  <a:cubicBezTo>
                    <a:pt x="406" y="221"/>
                    <a:pt x="408" y="216"/>
                    <a:pt x="411" y="216"/>
                  </a:cubicBezTo>
                  <a:cubicBezTo>
                    <a:pt x="414" y="216"/>
                    <a:pt x="417" y="216"/>
                    <a:pt x="417" y="210"/>
                  </a:cubicBezTo>
                  <a:cubicBezTo>
                    <a:pt x="417" y="210"/>
                    <a:pt x="417" y="210"/>
                    <a:pt x="416" y="210"/>
                  </a:cubicBezTo>
                  <a:cubicBezTo>
                    <a:pt x="416" y="205"/>
                    <a:pt x="417" y="205"/>
                    <a:pt x="422" y="202"/>
                  </a:cubicBezTo>
                  <a:cubicBezTo>
                    <a:pt x="426" y="198"/>
                    <a:pt x="427" y="192"/>
                    <a:pt x="431" y="191"/>
                  </a:cubicBezTo>
                  <a:cubicBezTo>
                    <a:pt x="435" y="190"/>
                    <a:pt x="437" y="188"/>
                    <a:pt x="443" y="189"/>
                  </a:cubicBezTo>
                  <a:cubicBezTo>
                    <a:pt x="449" y="190"/>
                    <a:pt x="440" y="194"/>
                    <a:pt x="444" y="196"/>
                  </a:cubicBezTo>
                  <a:cubicBezTo>
                    <a:pt x="448" y="198"/>
                    <a:pt x="460" y="196"/>
                    <a:pt x="461" y="199"/>
                  </a:cubicBezTo>
                  <a:cubicBezTo>
                    <a:pt x="462" y="202"/>
                    <a:pt x="447" y="205"/>
                    <a:pt x="447" y="207"/>
                  </a:cubicBezTo>
                  <a:cubicBezTo>
                    <a:pt x="447" y="208"/>
                    <a:pt x="455" y="210"/>
                    <a:pt x="458" y="212"/>
                  </a:cubicBezTo>
                  <a:cubicBezTo>
                    <a:pt x="460" y="213"/>
                    <a:pt x="457" y="218"/>
                    <a:pt x="458" y="220"/>
                  </a:cubicBezTo>
                  <a:cubicBezTo>
                    <a:pt x="459" y="221"/>
                    <a:pt x="463" y="220"/>
                    <a:pt x="467" y="218"/>
                  </a:cubicBezTo>
                  <a:cubicBezTo>
                    <a:pt x="470" y="215"/>
                    <a:pt x="473" y="216"/>
                    <a:pt x="477" y="213"/>
                  </a:cubicBezTo>
                  <a:cubicBezTo>
                    <a:pt x="481" y="210"/>
                    <a:pt x="490" y="213"/>
                    <a:pt x="491" y="211"/>
                  </a:cubicBezTo>
                  <a:cubicBezTo>
                    <a:pt x="492" y="209"/>
                    <a:pt x="489" y="208"/>
                    <a:pt x="480" y="208"/>
                  </a:cubicBezTo>
                  <a:cubicBezTo>
                    <a:pt x="472" y="209"/>
                    <a:pt x="472" y="201"/>
                    <a:pt x="472" y="200"/>
                  </a:cubicBezTo>
                  <a:cubicBezTo>
                    <a:pt x="472" y="198"/>
                    <a:pt x="480" y="192"/>
                    <a:pt x="485" y="191"/>
                  </a:cubicBezTo>
                  <a:cubicBezTo>
                    <a:pt x="490" y="191"/>
                    <a:pt x="494" y="189"/>
                    <a:pt x="499" y="187"/>
                  </a:cubicBezTo>
                  <a:cubicBezTo>
                    <a:pt x="501" y="186"/>
                    <a:pt x="504" y="185"/>
                    <a:pt x="507" y="185"/>
                  </a:cubicBezTo>
                  <a:cubicBezTo>
                    <a:pt x="507" y="182"/>
                    <a:pt x="506" y="180"/>
                    <a:pt x="508" y="180"/>
                  </a:cubicBezTo>
                  <a:cubicBezTo>
                    <a:pt x="509" y="179"/>
                    <a:pt x="514" y="174"/>
                    <a:pt x="516" y="174"/>
                  </a:cubicBezTo>
                  <a:cubicBezTo>
                    <a:pt x="518" y="174"/>
                    <a:pt x="525" y="175"/>
                    <a:pt x="525" y="174"/>
                  </a:cubicBezTo>
                  <a:cubicBezTo>
                    <a:pt x="525" y="173"/>
                    <a:pt x="527" y="169"/>
                    <a:pt x="527" y="168"/>
                  </a:cubicBezTo>
                  <a:cubicBezTo>
                    <a:pt x="526" y="167"/>
                    <a:pt x="524" y="165"/>
                    <a:pt x="524" y="164"/>
                  </a:cubicBezTo>
                  <a:cubicBezTo>
                    <a:pt x="525" y="162"/>
                    <a:pt x="528" y="162"/>
                    <a:pt x="528" y="161"/>
                  </a:cubicBezTo>
                  <a:cubicBezTo>
                    <a:pt x="528" y="160"/>
                    <a:pt x="525" y="159"/>
                    <a:pt x="525" y="158"/>
                  </a:cubicBezTo>
                  <a:moveTo>
                    <a:pt x="343" y="151"/>
                  </a:moveTo>
                  <a:cubicBezTo>
                    <a:pt x="343" y="153"/>
                    <a:pt x="344" y="157"/>
                    <a:pt x="343" y="158"/>
                  </a:cubicBezTo>
                  <a:cubicBezTo>
                    <a:pt x="343" y="157"/>
                    <a:pt x="343" y="157"/>
                    <a:pt x="343" y="157"/>
                  </a:cubicBezTo>
                  <a:cubicBezTo>
                    <a:pt x="344" y="156"/>
                    <a:pt x="343" y="153"/>
                    <a:pt x="343" y="151"/>
                  </a:cubicBezTo>
                  <a:moveTo>
                    <a:pt x="340" y="248"/>
                  </a:moveTo>
                  <a:cubicBezTo>
                    <a:pt x="340" y="248"/>
                    <a:pt x="340" y="248"/>
                    <a:pt x="340" y="248"/>
                  </a:cubicBezTo>
                  <a:cubicBezTo>
                    <a:pt x="340" y="248"/>
                    <a:pt x="340" y="248"/>
                    <a:pt x="340" y="248"/>
                  </a:cubicBezTo>
                  <a:close/>
                  <a:moveTo>
                    <a:pt x="343" y="171"/>
                  </a:moveTo>
                  <a:cubicBezTo>
                    <a:pt x="343" y="171"/>
                    <a:pt x="344" y="171"/>
                    <a:pt x="344" y="171"/>
                  </a:cubicBezTo>
                  <a:cubicBezTo>
                    <a:pt x="344" y="171"/>
                    <a:pt x="343" y="171"/>
                    <a:pt x="343" y="171"/>
                  </a:cubicBezTo>
                  <a:moveTo>
                    <a:pt x="341" y="245"/>
                  </a:moveTo>
                  <a:cubicBezTo>
                    <a:pt x="341" y="244"/>
                    <a:pt x="341" y="244"/>
                    <a:pt x="341" y="244"/>
                  </a:cubicBezTo>
                  <a:cubicBezTo>
                    <a:pt x="341" y="244"/>
                    <a:pt x="341" y="244"/>
                    <a:pt x="341" y="245"/>
                  </a:cubicBezTo>
                  <a:moveTo>
                    <a:pt x="342" y="224"/>
                  </a:moveTo>
                  <a:cubicBezTo>
                    <a:pt x="342" y="224"/>
                    <a:pt x="342" y="224"/>
                    <a:pt x="342" y="224"/>
                  </a:cubicBezTo>
                  <a:cubicBezTo>
                    <a:pt x="342" y="224"/>
                    <a:pt x="342" y="224"/>
                    <a:pt x="342" y="224"/>
                  </a:cubicBezTo>
                  <a:moveTo>
                    <a:pt x="341" y="225"/>
                  </a:moveTo>
                  <a:cubicBezTo>
                    <a:pt x="341" y="225"/>
                    <a:pt x="341" y="225"/>
                    <a:pt x="341" y="225"/>
                  </a:cubicBezTo>
                  <a:cubicBezTo>
                    <a:pt x="341" y="225"/>
                    <a:pt x="341" y="225"/>
                    <a:pt x="341" y="225"/>
                  </a:cubicBezTo>
                  <a:moveTo>
                    <a:pt x="342" y="224"/>
                  </a:moveTo>
                  <a:cubicBezTo>
                    <a:pt x="342" y="224"/>
                    <a:pt x="342" y="224"/>
                    <a:pt x="342" y="224"/>
                  </a:cubicBezTo>
                  <a:cubicBezTo>
                    <a:pt x="342" y="224"/>
                    <a:pt x="342" y="224"/>
                    <a:pt x="342" y="224"/>
                  </a:cubicBezTo>
                  <a:cubicBezTo>
                    <a:pt x="342" y="224"/>
                    <a:pt x="342" y="224"/>
                    <a:pt x="342" y="224"/>
                  </a:cubicBezTo>
                  <a:moveTo>
                    <a:pt x="341" y="221"/>
                  </a:moveTo>
                  <a:cubicBezTo>
                    <a:pt x="341" y="221"/>
                    <a:pt x="341" y="221"/>
                    <a:pt x="341" y="221"/>
                  </a:cubicBezTo>
                  <a:cubicBezTo>
                    <a:pt x="341" y="221"/>
                    <a:pt x="341" y="221"/>
                    <a:pt x="341" y="221"/>
                  </a:cubicBezTo>
                  <a:moveTo>
                    <a:pt x="345" y="172"/>
                  </a:moveTo>
                  <a:cubicBezTo>
                    <a:pt x="345" y="172"/>
                    <a:pt x="345" y="172"/>
                    <a:pt x="345" y="172"/>
                  </a:cubicBezTo>
                  <a:close/>
                  <a:moveTo>
                    <a:pt x="344" y="174"/>
                  </a:moveTo>
                  <a:cubicBezTo>
                    <a:pt x="345" y="173"/>
                    <a:pt x="345" y="173"/>
                    <a:pt x="345" y="173"/>
                  </a:cubicBezTo>
                  <a:cubicBezTo>
                    <a:pt x="345" y="173"/>
                    <a:pt x="345" y="173"/>
                    <a:pt x="344" y="174"/>
                  </a:cubicBezTo>
                  <a:moveTo>
                    <a:pt x="345" y="173"/>
                  </a:moveTo>
                  <a:cubicBezTo>
                    <a:pt x="345" y="173"/>
                    <a:pt x="345" y="173"/>
                    <a:pt x="345" y="173"/>
                  </a:cubicBezTo>
                  <a:cubicBezTo>
                    <a:pt x="345" y="173"/>
                    <a:pt x="345" y="173"/>
                    <a:pt x="345" y="173"/>
                  </a:cubicBezTo>
                  <a:moveTo>
                    <a:pt x="326" y="196"/>
                  </a:moveTo>
                  <a:cubicBezTo>
                    <a:pt x="326" y="196"/>
                    <a:pt x="326" y="196"/>
                    <a:pt x="326" y="196"/>
                  </a:cubicBezTo>
                  <a:cubicBezTo>
                    <a:pt x="326" y="196"/>
                    <a:pt x="326" y="196"/>
                    <a:pt x="326" y="196"/>
                  </a:cubicBezTo>
                  <a:moveTo>
                    <a:pt x="324" y="197"/>
                  </a:moveTo>
                  <a:cubicBezTo>
                    <a:pt x="325" y="197"/>
                    <a:pt x="325" y="197"/>
                    <a:pt x="325" y="197"/>
                  </a:cubicBezTo>
                  <a:cubicBezTo>
                    <a:pt x="325" y="197"/>
                    <a:pt x="325" y="197"/>
                    <a:pt x="324" y="197"/>
                  </a:cubicBezTo>
                  <a:moveTo>
                    <a:pt x="341" y="245"/>
                  </a:moveTo>
                  <a:cubicBezTo>
                    <a:pt x="341" y="245"/>
                    <a:pt x="341" y="245"/>
                    <a:pt x="340" y="245"/>
                  </a:cubicBezTo>
                  <a:cubicBezTo>
                    <a:pt x="341" y="245"/>
                    <a:pt x="341" y="245"/>
                    <a:pt x="341" y="245"/>
                  </a:cubicBezTo>
                  <a:moveTo>
                    <a:pt x="341" y="249"/>
                  </a:moveTo>
                  <a:cubicBezTo>
                    <a:pt x="340" y="249"/>
                    <a:pt x="340" y="249"/>
                    <a:pt x="340" y="249"/>
                  </a:cubicBezTo>
                  <a:cubicBezTo>
                    <a:pt x="340" y="249"/>
                    <a:pt x="340" y="249"/>
                    <a:pt x="341" y="249"/>
                  </a:cubicBezTo>
                  <a:moveTo>
                    <a:pt x="345" y="172"/>
                  </a:moveTo>
                  <a:cubicBezTo>
                    <a:pt x="345" y="172"/>
                    <a:pt x="345" y="172"/>
                    <a:pt x="345" y="172"/>
                  </a:cubicBezTo>
                  <a:cubicBezTo>
                    <a:pt x="345" y="172"/>
                    <a:pt x="345" y="172"/>
                    <a:pt x="345" y="172"/>
                  </a:cubicBezTo>
                  <a:cubicBezTo>
                    <a:pt x="345" y="172"/>
                    <a:pt x="345" y="172"/>
                    <a:pt x="345" y="172"/>
                  </a:cubicBezTo>
                  <a:moveTo>
                    <a:pt x="344" y="171"/>
                  </a:moveTo>
                  <a:cubicBezTo>
                    <a:pt x="344" y="171"/>
                    <a:pt x="344" y="171"/>
                    <a:pt x="344" y="171"/>
                  </a:cubicBezTo>
                  <a:cubicBezTo>
                    <a:pt x="344" y="171"/>
                    <a:pt x="344" y="171"/>
                    <a:pt x="344" y="171"/>
                  </a:cubicBezTo>
                  <a:moveTo>
                    <a:pt x="345" y="171"/>
                  </a:moveTo>
                  <a:cubicBezTo>
                    <a:pt x="345" y="171"/>
                    <a:pt x="345" y="171"/>
                    <a:pt x="345" y="171"/>
                  </a:cubicBezTo>
                  <a:cubicBezTo>
                    <a:pt x="345" y="171"/>
                    <a:pt x="345" y="171"/>
                    <a:pt x="345" y="171"/>
                  </a:cubicBezTo>
                  <a:moveTo>
                    <a:pt x="353" y="123"/>
                  </a:moveTo>
                  <a:cubicBezTo>
                    <a:pt x="352" y="122"/>
                    <a:pt x="352" y="122"/>
                    <a:pt x="352" y="121"/>
                  </a:cubicBezTo>
                  <a:cubicBezTo>
                    <a:pt x="352" y="121"/>
                    <a:pt x="352" y="122"/>
                    <a:pt x="352" y="122"/>
                  </a:cubicBezTo>
                  <a:cubicBezTo>
                    <a:pt x="352" y="123"/>
                    <a:pt x="352" y="123"/>
                    <a:pt x="353" y="123"/>
                  </a:cubicBezTo>
                  <a:moveTo>
                    <a:pt x="353" y="125"/>
                  </a:moveTo>
                  <a:cubicBezTo>
                    <a:pt x="353" y="125"/>
                    <a:pt x="353" y="125"/>
                    <a:pt x="353" y="125"/>
                  </a:cubicBezTo>
                  <a:cubicBezTo>
                    <a:pt x="353" y="125"/>
                    <a:pt x="353" y="125"/>
                    <a:pt x="353" y="125"/>
                  </a:cubicBezTo>
                  <a:moveTo>
                    <a:pt x="353" y="124"/>
                  </a:moveTo>
                  <a:cubicBezTo>
                    <a:pt x="353" y="124"/>
                    <a:pt x="353" y="124"/>
                    <a:pt x="353" y="123"/>
                  </a:cubicBezTo>
                  <a:cubicBezTo>
                    <a:pt x="353" y="124"/>
                    <a:pt x="353" y="124"/>
                    <a:pt x="353" y="124"/>
                  </a:cubicBezTo>
                  <a:moveTo>
                    <a:pt x="352" y="117"/>
                  </a:moveTo>
                  <a:cubicBezTo>
                    <a:pt x="352" y="117"/>
                    <a:pt x="352" y="117"/>
                    <a:pt x="353" y="116"/>
                  </a:cubicBezTo>
                  <a:cubicBezTo>
                    <a:pt x="352" y="117"/>
                    <a:pt x="352" y="117"/>
                    <a:pt x="352" y="117"/>
                  </a:cubicBezTo>
                  <a:moveTo>
                    <a:pt x="352" y="118"/>
                  </a:moveTo>
                  <a:cubicBezTo>
                    <a:pt x="352" y="118"/>
                    <a:pt x="352" y="118"/>
                    <a:pt x="352" y="119"/>
                  </a:cubicBezTo>
                  <a:cubicBezTo>
                    <a:pt x="352" y="118"/>
                    <a:pt x="352" y="118"/>
                    <a:pt x="352" y="118"/>
                  </a:cubicBezTo>
                  <a:moveTo>
                    <a:pt x="352" y="119"/>
                  </a:moveTo>
                  <a:cubicBezTo>
                    <a:pt x="352" y="120"/>
                    <a:pt x="352" y="120"/>
                    <a:pt x="352" y="121"/>
                  </a:cubicBezTo>
                  <a:cubicBezTo>
                    <a:pt x="352" y="120"/>
                    <a:pt x="352" y="120"/>
                    <a:pt x="352" y="119"/>
                  </a:cubicBezTo>
                  <a:moveTo>
                    <a:pt x="353" y="88"/>
                  </a:moveTo>
                  <a:cubicBezTo>
                    <a:pt x="353" y="88"/>
                    <a:pt x="353" y="88"/>
                    <a:pt x="353" y="88"/>
                  </a:cubicBezTo>
                  <a:cubicBezTo>
                    <a:pt x="353" y="88"/>
                    <a:pt x="353" y="88"/>
                    <a:pt x="353" y="88"/>
                  </a:cubicBezTo>
                  <a:moveTo>
                    <a:pt x="383" y="170"/>
                  </a:moveTo>
                  <a:cubicBezTo>
                    <a:pt x="383" y="170"/>
                    <a:pt x="382" y="170"/>
                    <a:pt x="382" y="170"/>
                  </a:cubicBezTo>
                  <a:cubicBezTo>
                    <a:pt x="382" y="170"/>
                    <a:pt x="383" y="170"/>
                    <a:pt x="383" y="170"/>
                  </a:cubicBezTo>
                  <a:moveTo>
                    <a:pt x="393" y="166"/>
                  </a:moveTo>
                  <a:cubicBezTo>
                    <a:pt x="391" y="167"/>
                    <a:pt x="389" y="167"/>
                    <a:pt x="387" y="168"/>
                  </a:cubicBezTo>
                  <a:cubicBezTo>
                    <a:pt x="385" y="168"/>
                    <a:pt x="384" y="169"/>
                    <a:pt x="383" y="170"/>
                  </a:cubicBezTo>
                  <a:cubicBezTo>
                    <a:pt x="385" y="168"/>
                    <a:pt x="389" y="167"/>
                    <a:pt x="393" y="166"/>
                  </a:cubicBezTo>
                  <a:moveTo>
                    <a:pt x="395" y="166"/>
                  </a:moveTo>
                  <a:cubicBezTo>
                    <a:pt x="395" y="166"/>
                    <a:pt x="395" y="166"/>
                    <a:pt x="395" y="166"/>
                  </a:cubicBezTo>
                  <a:cubicBezTo>
                    <a:pt x="395" y="166"/>
                    <a:pt x="395" y="166"/>
                    <a:pt x="395" y="166"/>
                  </a:cubicBezTo>
                  <a:moveTo>
                    <a:pt x="394" y="166"/>
                  </a:moveTo>
                  <a:cubicBezTo>
                    <a:pt x="394" y="166"/>
                    <a:pt x="394" y="166"/>
                    <a:pt x="394" y="166"/>
                  </a:cubicBezTo>
                  <a:cubicBezTo>
                    <a:pt x="394" y="166"/>
                    <a:pt x="394" y="166"/>
                    <a:pt x="394" y="166"/>
                  </a:cubicBezTo>
                  <a:moveTo>
                    <a:pt x="393" y="166"/>
                  </a:moveTo>
                  <a:cubicBezTo>
                    <a:pt x="393" y="166"/>
                    <a:pt x="393" y="166"/>
                    <a:pt x="393" y="166"/>
                  </a:cubicBezTo>
                  <a:cubicBezTo>
                    <a:pt x="393" y="166"/>
                    <a:pt x="393" y="166"/>
                    <a:pt x="393" y="166"/>
                  </a:cubicBezTo>
                  <a:moveTo>
                    <a:pt x="387" y="61"/>
                  </a:moveTo>
                  <a:cubicBezTo>
                    <a:pt x="387" y="61"/>
                    <a:pt x="388" y="60"/>
                    <a:pt x="388" y="60"/>
                  </a:cubicBezTo>
                  <a:cubicBezTo>
                    <a:pt x="388" y="60"/>
                    <a:pt x="387" y="61"/>
                    <a:pt x="387" y="61"/>
                  </a:cubicBezTo>
                  <a:moveTo>
                    <a:pt x="346" y="82"/>
                  </a:moveTo>
                  <a:cubicBezTo>
                    <a:pt x="346" y="82"/>
                    <a:pt x="346" y="82"/>
                    <a:pt x="346" y="82"/>
                  </a:cubicBezTo>
                  <a:cubicBezTo>
                    <a:pt x="346" y="82"/>
                    <a:pt x="346" y="82"/>
                    <a:pt x="346" y="82"/>
                  </a:cubicBezTo>
                  <a:moveTo>
                    <a:pt x="346" y="83"/>
                  </a:moveTo>
                  <a:cubicBezTo>
                    <a:pt x="346" y="83"/>
                    <a:pt x="346" y="83"/>
                    <a:pt x="347" y="83"/>
                  </a:cubicBezTo>
                  <a:cubicBezTo>
                    <a:pt x="346" y="83"/>
                    <a:pt x="346" y="83"/>
                    <a:pt x="346" y="83"/>
                  </a:cubicBezTo>
                  <a:moveTo>
                    <a:pt x="347" y="83"/>
                  </a:moveTo>
                  <a:cubicBezTo>
                    <a:pt x="347" y="83"/>
                    <a:pt x="347" y="83"/>
                    <a:pt x="347" y="83"/>
                  </a:cubicBezTo>
                  <a:close/>
                  <a:moveTo>
                    <a:pt x="339" y="166"/>
                  </a:moveTo>
                  <a:cubicBezTo>
                    <a:pt x="339" y="166"/>
                    <a:pt x="339" y="166"/>
                    <a:pt x="339" y="166"/>
                  </a:cubicBezTo>
                  <a:cubicBezTo>
                    <a:pt x="339" y="166"/>
                    <a:pt x="339" y="166"/>
                    <a:pt x="339" y="166"/>
                  </a:cubicBezTo>
                  <a:moveTo>
                    <a:pt x="339" y="167"/>
                  </a:moveTo>
                  <a:cubicBezTo>
                    <a:pt x="339" y="167"/>
                    <a:pt x="339" y="167"/>
                    <a:pt x="339" y="167"/>
                  </a:cubicBezTo>
                  <a:cubicBezTo>
                    <a:pt x="339" y="167"/>
                    <a:pt x="339" y="167"/>
                    <a:pt x="339" y="167"/>
                  </a:cubicBezTo>
                  <a:moveTo>
                    <a:pt x="340" y="168"/>
                  </a:moveTo>
                  <a:cubicBezTo>
                    <a:pt x="340" y="168"/>
                    <a:pt x="340" y="168"/>
                    <a:pt x="340" y="168"/>
                  </a:cubicBezTo>
                  <a:cubicBezTo>
                    <a:pt x="340" y="168"/>
                    <a:pt x="340" y="168"/>
                    <a:pt x="340" y="168"/>
                  </a:cubicBezTo>
                  <a:moveTo>
                    <a:pt x="340" y="169"/>
                  </a:moveTo>
                  <a:cubicBezTo>
                    <a:pt x="341" y="169"/>
                    <a:pt x="341" y="169"/>
                    <a:pt x="341" y="169"/>
                  </a:cubicBezTo>
                  <a:cubicBezTo>
                    <a:pt x="341" y="169"/>
                    <a:pt x="341" y="169"/>
                    <a:pt x="341" y="169"/>
                  </a:cubicBezTo>
                  <a:cubicBezTo>
                    <a:pt x="341" y="169"/>
                    <a:pt x="341" y="169"/>
                    <a:pt x="340" y="169"/>
                  </a:cubicBezTo>
                  <a:moveTo>
                    <a:pt x="342" y="170"/>
                  </a:moveTo>
                  <a:cubicBezTo>
                    <a:pt x="342" y="170"/>
                    <a:pt x="342" y="170"/>
                    <a:pt x="342" y="170"/>
                  </a:cubicBezTo>
                  <a:cubicBezTo>
                    <a:pt x="342" y="170"/>
                    <a:pt x="342" y="170"/>
                    <a:pt x="342" y="170"/>
                  </a:cubicBezTo>
                  <a:moveTo>
                    <a:pt x="284" y="165"/>
                  </a:moveTo>
                  <a:cubicBezTo>
                    <a:pt x="284" y="165"/>
                    <a:pt x="284" y="165"/>
                    <a:pt x="284" y="165"/>
                  </a:cubicBezTo>
                  <a:cubicBezTo>
                    <a:pt x="284" y="165"/>
                    <a:pt x="284" y="165"/>
                    <a:pt x="284" y="165"/>
                  </a:cubicBezTo>
                  <a:moveTo>
                    <a:pt x="277" y="189"/>
                  </a:moveTo>
                  <a:cubicBezTo>
                    <a:pt x="276" y="189"/>
                    <a:pt x="276" y="189"/>
                    <a:pt x="276" y="189"/>
                  </a:cubicBezTo>
                  <a:cubicBezTo>
                    <a:pt x="276" y="189"/>
                    <a:pt x="276" y="189"/>
                    <a:pt x="277" y="189"/>
                  </a:cubicBezTo>
                  <a:moveTo>
                    <a:pt x="277" y="189"/>
                  </a:moveTo>
                  <a:cubicBezTo>
                    <a:pt x="277" y="189"/>
                    <a:pt x="277" y="189"/>
                    <a:pt x="277" y="189"/>
                  </a:cubicBezTo>
                  <a:cubicBezTo>
                    <a:pt x="277" y="189"/>
                    <a:pt x="277" y="189"/>
                    <a:pt x="277" y="189"/>
                  </a:cubicBezTo>
                  <a:moveTo>
                    <a:pt x="277" y="190"/>
                  </a:moveTo>
                  <a:cubicBezTo>
                    <a:pt x="277" y="190"/>
                    <a:pt x="277" y="190"/>
                    <a:pt x="277" y="190"/>
                  </a:cubicBezTo>
                  <a:cubicBezTo>
                    <a:pt x="277" y="190"/>
                    <a:pt x="277" y="190"/>
                    <a:pt x="277" y="190"/>
                  </a:cubicBezTo>
                  <a:moveTo>
                    <a:pt x="278" y="193"/>
                  </a:moveTo>
                  <a:cubicBezTo>
                    <a:pt x="278" y="193"/>
                    <a:pt x="278" y="193"/>
                    <a:pt x="277" y="194"/>
                  </a:cubicBezTo>
                  <a:cubicBezTo>
                    <a:pt x="278" y="193"/>
                    <a:pt x="278" y="193"/>
                    <a:pt x="279" y="193"/>
                  </a:cubicBezTo>
                  <a:cubicBezTo>
                    <a:pt x="278" y="193"/>
                    <a:pt x="278" y="193"/>
                    <a:pt x="278" y="193"/>
                  </a:cubicBezTo>
                  <a:moveTo>
                    <a:pt x="303" y="151"/>
                  </a:moveTo>
                  <a:cubicBezTo>
                    <a:pt x="303" y="151"/>
                    <a:pt x="303" y="151"/>
                    <a:pt x="303" y="151"/>
                  </a:cubicBezTo>
                  <a:cubicBezTo>
                    <a:pt x="303" y="151"/>
                    <a:pt x="303" y="151"/>
                    <a:pt x="303" y="151"/>
                  </a:cubicBezTo>
                  <a:cubicBezTo>
                    <a:pt x="303" y="151"/>
                    <a:pt x="303" y="151"/>
                    <a:pt x="303" y="151"/>
                  </a:cubicBezTo>
                  <a:moveTo>
                    <a:pt x="283" y="163"/>
                  </a:moveTo>
                  <a:cubicBezTo>
                    <a:pt x="283" y="163"/>
                    <a:pt x="283" y="164"/>
                    <a:pt x="283" y="165"/>
                  </a:cubicBezTo>
                  <a:cubicBezTo>
                    <a:pt x="283" y="164"/>
                    <a:pt x="283" y="163"/>
                    <a:pt x="283" y="163"/>
                  </a:cubicBezTo>
                  <a:moveTo>
                    <a:pt x="249" y="166"/>
                  </a:moveTo>
                  <a:cubicBezTo>
                    <a:pt x="249" y="166"/>
                    <a:pt x="249" y="167"/>
                    <a:pt x="249" y="167"/>
                  </a:cubicBezTo>
                  <a:cubicBezTo>
                    <a:pt x="249" y="167"/>
                    <a:pt x="249" y="166"/>
                    <a:pt x="249" y="166"/>
                  </a:cubicBezTo>
                  <a:moveTo>
                    <a:pt x="249" y="167"/>
                  </a:moveTo>
                  <a:cubicBezTo>
                    <a:pt x="249" y="167"/>
                    <a:pt x="248" y="167"/>
                    <a:pt x="248" y="167"/>
                  </a:cubicBezTo>
                  <a:cubicBezTo>
                    <a:pt x="248" y="167"/>
                    <a:pt x="249" y="167"/>
                    <a:pt x="249" y="167"/>
                  </a:cubicBezTo>
                  <a:moveTo>
                    <a:pt x="248" y="167"/>
                  </a:moveTo>
                  <a:cubicBezTo>
                    <a:pt x="248" y="168"/>
                    <a:pt x="248" y="168"/>
                    <a:pt x="248" y="168"/>
                  </a:cubicBezTo>
                  <a:cubicBezTo>
                    <a:pt x="248" y="168"/>
                    <a:pt x="248" y="168"/>
                    <a:pt x="248" y="167"/>
                  </a:cubicBezTo>
                  <a:moveTo>
                    <a:pt x="276" y="189"/>
                  </a:moveTo>
                  <a:cubicBezTo>
                    <a:pt x="276" y="189"/>
                    <a:pt x="276" y="189"/>
                    <a:pt x="276" y="189"/>
                  </a:cubicBezTo>
                  <a:cubicBezTo>
                    <a:pt x="276" y="189"/>
                    <a:pt x="276" y="189"/>
                    <a:pt x="276" y="189"/>
                  </a:cubicBezTo>
                  <a:cubicBezTo>
                    <a:pt x="276" y="189"/>
                    <a:pt x="276" y="189"/>
                    <a:pt x="276" y="189"/>
                  </a:cubicBezTo>
                  <a:moveTo>
                    <a:pt x="277" y="194"/>
                  </a:moveTo>
                  <a:cubicBezTo>
                    <a:pt x="277" y="194"/>
                    <a:pt x="276" y="194"/>
                    <a:pt x="276" y="195"/>
                  </a:cubicBezTo>
                  <a:cubicBezTo>
                    <a:pt x="276" y="194"/>
                    <a:pt x="277" y="194"/>
                    <a:pt x="277" y="194"/>
                  </a:cubicBezTo>
                  <a:moveTo>
                    <a:pt x="276" y="195"/>
                  </a:moveTo>
                  <a:cubicBezTo>
                    <a:pt x="276" y="195"/>
                    <a:pt x="275" y="195"/>
                    <a:pt x="275" y="195"/>
                  </a:cubicBezTo>
                  <a:lnTo>
                    <a:pt x="276" y="195"/>
                  </a:lnTo>
                  <a:close/>
                  <a:moveTo>
                    <a:pt x="275" y="196"/>
                  </a:moveTo>
                  <a:cubicBezTo>
                    <a:pt x="275" y="196"/>
                    <a:pt x="274" y="196"/>
                    <a:pt x="274" y="196"/>
                  </a:cubicBezTo>
                  <a:cubicBezTo>
                    <a:pt x="274" y="196"/>
                    <a:pt x="275" y="196"/>
                    <a:pt x="275" y="196"/>
                  </a:cubicBezTo>
                  <a:moveTo>
                    <a:pt x="274" y="196"/>
                  </a:moveTo>
                  <a:cubicBezTo>
                    <a:pt x="274" y="196"/>
                    <a:pt x="273" y="197"/>
                    <a:pt x="273" y="197"/>
                  </a:cubicBezTo>
                  <a:cubicBezTo>
                    <a:pt x="273" y="197"/>
                    <a:pt x="274" y="196"/>
                    <a:pt x="274" y="196"/>
                  </a:cubicBezTo>
                  <a:moveTo>
                    <a:pt x="273" y="197"/>
                  </a:moveTo>
                  <a:cubicBezTo>
                    <a:pt x="273" y="197"/>
                    <a:pt x="272" y="197"/>
                    <a:pt x="272" y="197"/>
                  </a:cubicBezTo>
                  <a:cubicBezTo>
                    <a:pt x="272" y="197"/>
                    <a:pt x="273" y="197"/>
                    <a:pt x="273" y="197"/>
                  </a:cubicBezTo>
                  <a:moveTo>
                    <a:pt x="299" y="202"/>
                  </a:moveTo>
                  <a:cubicBezTo>
                    <a:pt x="300" y="202"/>
                    <a:pt x="300" y="201"/>
                    <a:pt x="301" y="201"/>
                  </a:cubicBezTo>
                  <a:cubicBezTo>
                    <a:pt x="300" y="201"/>
                    <a:pt x="300" y="202"/>
                    <a:pt x="299" y="202"/>
                  </a:cubicBezTo>
                  <a:moveTo>
                    <a:pt x="308" y="216"/>
                  </a:moveTo>
                  <a:cubicBezTo>
                    <a:pt x="309" y="217"/>
                    <a:pt x="309" y="217"/>
                    <a:pt x="309" y="218"/>
                  </a:cubicBezTo>
                  <a:cubicBezTo>
                    <a:pt x="309" y="218"/>
                    <a:pt x="309" y="217"/>
                    <a:pt x="309" y="217"/>
                  </a:cubicBezTo>
                  <a:cubicBezTo>
                    <a:pt x="309" y="217"/>
                    <a:pt x="309" y="216"/>
                    <a:pt x="308" y="216"/>
                  </a:cubicBezTo>
                  <a:moveTo>
                    <a:pt x="308" y="215"/>
                  </a:moveTo>
                  <a:cubicBezTo>
                    <a:pt x="308" y="216"/>
                    <a:pt x="308" y="216"/>
                    <a:pt x="308" y="216"/>
                  </a:cubicBezTo>
                  <a:cubicBezTo>
                    <a:pt x="308" y="216"/>
                    <a:pt x="308" y="216"/>
                    <a:pt x="308" y="215"/>
                  </a:cubicBezTo>
                  <a:moveTo>
                    <a:pt x="308" y="229"/>
                  </a:moveTo>
                  <a:cubicBezTo>
                    <a:pt x="308" y="229"/>
                    <a:pt x="308" y="229"/>
                    <a:pt x="308" y="229"/>
                  </a:cubicBezTo>
                  <a:cubicBezTo>
                    <a:pt x="308" y="229"/>
                    <a:pt x="308" y="229"/>
                    <a:pt x="308" y="229"/>
                  </a:cubicBezTo>
                  <a:moveTo>
                    <a:pt x="308" y="230"/>
                  </a:moveTo>
                  <a:cubicBezTo>
                    <a:pt x="308" y="230"/>
                    <a:pt x="308" y="230"/>
                    <a:pt x="308" y="230"/>
                  </a:cubicBezTo>
                  <a:cubicBezTo>
                    <a:pt x="308" y="230"/>
                    <a:pt x="308" y="230"/>
                    <a:pt x="308" y="230"/>
                  </a:cubicBezTo>
                  <a:moveTo>
                    <a:pt x="308" y="231"/>
                  </a:moveTo>
                  <a:cubicBezTo>
                    <a:pt x="308" y="231"/>
                    <a:pt x="308" y="231"/>
                    <a:pt x="308" y="231"/>
                  </a:cubicBezTo>
                  <a:cubicBezTo>
                    <a:pt x="308" y="231"/>
                    <a:pt x="308" y="231"/>
                    <a:pt x="308" y="231"/>
                  </a:cubicBezTo>
                  <a:moveTo>
                    <a:pt x="308" y="231"/>
                  </a:moveTo>
                  <a:cubicBezTo>
                    <a:pt x="308" y="231"/>
                    <a:pt x="308" y="231"/>
                    <a:pt x="308" y="231"/>
                  </a:cubicBezTo>
                  <a:cubicBezTo>
                    <a:pt x="308" y="231"/>
                    <a:pt x="308" y="231"/>
                    <a:pt x="308" y="231"/>
                  </a:cubicBezTo>
                  <a:moveTo>
                    <a:pt x="309" y="221"/>
                  </a:moveTo>
                  <a:cubicBezTo>
                    <a:pt x="309" y="221"/>
                    <a:pt x="309" y="222"/>
                    <a:pt x="309" y="222"/>
                  </a:cubicBezTo>
                  <a:cubicBezTo>
                    <a:pt x="309" y="222"/>
                    <a:pt x="309" y="221"/>
                    <a:pt x="309" y="221"/>
                  </a:cubicBezTo>
                  <a:moveTo>
                    <a:pt x="309" y="223"/>
                  </a:moveTo>
                  <a:cubicBezTo>
                    <a:pt x="309" y="223"/>
                    <a:pt x="309" y="223"/>
                    <a:pt x="309" y="223"/>
                  </a:cubicBezTo>
                  <a:cubicBezTo>
                    <a:pt x="309" y="223"/>
                    <a:pt x="309" y="223"/>
                    <a:pt x="309" y="223"/>
                  </a:cubicBezTo>
                  <a:moveTo>
                    <a:pt x="309" y="224"/>
                  </a:moveTo>
                  <a:cubicBezTo>
                    <a:pt x="309" y="224"/>
                    <a:pt x="309" y="224"/>
                    <a:pt x="309" y="225"/>
                  </a:cubicBezTo>
                  <a:cubicBezTo>
                    <a:pt x="309" y="224"/>
                    <a:pt x="309" y="224"/>
                    <a:pt x="309" y="224"/>
                  </a:cubicBezTo>
                  <a:moveTo>
                    <a:pt x="309" y="225"/>
                  </a:moveTo>
                  <a:cubicBezTo>
                    <a:pt x="309" y="226"/>
                    <a:pt x="309" y="226"/>
                    <a:pt x="309" y="226"/>
                  </a:cubicBezTo>
                  <a:cubicBezTo>
                    <a:pt x="309" y="226"/>
                    <a:pt x="309" y="226"/>
                    <a:pt x="309" y="225"/>
                  </a:cubicBezTo>
                  <a:moveTo>
                    <a:pt x="309" y="227"/>
                  </a:moveTo>
                  <a:cubicBezTo>
                    <a:pt x="309" y="227"/>
                    <a:pt x="309" y="227"/>
                    <a:pt x="309" y="227"/>
                  </a:cubicBezTo>
                  <a:cubicBezTo>
                    <a:pt x="309" y="227"/>
                    <a:pt x="309" y="227"/>
                    <a:pt x="309" y="227"/>
                  </a:cubicBezTo>
                  <a:moveTo>
                    <a:pt x="309" y="218"/>
                  </a:moveTo>
                  <a:cubicBezTo>
                    <a:pt x="309" y="219"/>
                    <a:pt x="309" y="219"/>
                    <a:pt x="309" y="219"/>
                  </a:cubicBezTo>
                  <a:cubicBezTo>
                    <a:pt x="309" y="219"/>
                    <a:pt x="309" y="219"/>
                    <a:pt x="309" y="218"/>
                  </a:cubicBezTo>
                  <a:moveTo>
                    <a:pt x="309" y="219"/>
                  </a:moveTo>
                  <a:cubicBezTo>
                    <a:pt x="309" y="220"/>
                    <a:pt x="309" y="220"/>
                    <a:pt x="309" y="220"/>
                  </a:cubicBezTo>
                  <a:cubicBezTo>
                    <a:pt x="309" y="220"/>
                    <a:pt x="309" y="220"/>
                    <a:pt x="309" y="219"/>
                  </a:cubicBezTo>
                  <a:moveTo>
                    <a:pt x="302" y="201"/>
                  </a:moveTo>
                  <a:cubicBezTo>
                    <a:pt x="302" y="201"/>
                    <a:pt x="302" y="201"/>
                    <a:pt x="302" y="201"/>
                  </a:cubicBezTo>
                  <a:cubicBezTo>
                    <a:pt x="302" y="201"/>
                    <a:pt x="302" y="201"/>
                    <a:pt x="302" y="201"/>
                  </a:cubicBezTo>
                  <a:cubicBezTo>
                    <a:pt x="302" y="201"/>
                    <a:pt x="302" y="201"/>
                    <a:pt x="302" y="201"/>
                  </a:cubicBezTo>
                  <a:moveTo>
                    <a:pt x="320" y="249"/>
                  </a:moveTo>
                  <a:cubicBezTo>
                    <a:pt x="320" y="249"/>
                    <a:pt x="320" y="249"/>
                    <a:pt x="320" y="249"/>
                  </a:cubicBezTo>
                  <a:cubicBezTo>
                    <a:pt x="320" y="249"/>
                    <a:pt x="320" y="249"/>
                    <a:pt x="320" y="249"/>
                  </a:cubicBezTo>
                  <a:moveTo>
                    <a:pt x="319" y="249"/>
                  </a:moveTo>
                  <a:cubicBezTo>
                    <a:pt x="319" y="248"/>
                    <a:pt x="319" y="248"/>
                    <a:pt x="318" y="248"/>
                  </a:cubicBezTo>
                  <a:cubicBezTo>
                    <a:pt x="319" y="248"/>
                    <a:pt x="319" y="248"/>
                    <a:pt x="319" y="249"/>
                  </a:cubicBezTo>
                  <a:moveTo>
                    <a:pt x="318" y="248"/>
                  </a:moveTo>
                  <a:cubicBezTo>
                    <a:pt x="317" y="248"/>
                    <a:pt x="317" y="247"/>
                    <a:pt x="317" y="247"/>
                  </a:cubicBezTo>
                  <a:cubicBezTo>
                    <a:pt x="317" y="247"/>
                    <a:pt x="317" y="248"/>
                    <a:pt x="318" y="248"/>
                  </a:cubicBezTo>
                  <a:moveTo>
                    <a:pt x="340" y="247"/>
                  </a:moveTo>
                  <a:cubicBezTo>
                    <a:pt x="340" y="247"/>
                    <a:pt x="340" y="247"/>
                    <a:pt x="340" y="247"/>
                  </a:cubicBezTo>
                  <a:cubicBezTo>
                    <a:pt x="340" y="247"/>
                    <a:pt x="340" y="247"/>
                    <a:pt x="340" y="247"/>
                  </a:cubicBezTo>
                  <a:close/>
                  <a:moveTo>
                    <a:pt x="383" y="254"/>
                  </a:moveTo>
                  <a:cubicBezTo>
                    <a:pt x="383" y="254"/>
                    <a:pt x="383" y="254"/>
                    <a:pt x="383" y="254"/>
                  </a:cubicBezTo>
                  <a:cubicBezTo>
                    <a:pt x="383" y="254"/>
                    <a:pt x="383" y="254"/>
                    <a:pt x="383" y="254"/>
                  </a:cubicBezTo>
                  <a:moveTo>
                    <a:pt x="383" y="255"/>
                  </a:moveTo>
                  <a:cubicBezTo>
                    <a:pt x="383" y="255"/>
                    <a:pt x="383" y="255"/>
                    <a:pt x="383" y="256"/>
                  </a:cubicBezTo>
                  <a:cubicBezTo>
                    <a:pt x="383" y="255"/>
                    <a:pt x="383" y="255"/>
                    <a:pt x="383" y="255"/>
                  </a:cubicBezTo>
                  <a:moveTo>
                    <a:pt x="383" y="256"/>
                  </a:moveTo>
                  <a:cubicBezTo>
                    <a:pt x="384" y="256"/>
                    <a:pt x="384" y="257"/>
                    <a:pt x="384" y="257"/>
                  </a:cubicBezTo>
                  <a:cubicBezTo>
                    <a:pt x="384" y="257"/>
                    <a:pt x="384" y="256"/>
                    <a:pt x="383" y="256"/>
                  </a:cubicBezTo>
                  <a:cubicBezTo>
                    <a:pt x="383" y="256"/>
                    <a:pt x="383" y="256"/>
                    <a:pt x="383" y="256"/>
                  </a:cubicBezTo>
                  <a:moveTo>
                    <a:pt x="383" y="254"/>
                  </a:moveTo>
                  <a:cubicBezTo>
                    <a:pt x="383" y="254"/>
                    <a:pt x="383" y="254"/>
                    <a:pt x="383" y="254"/>
                  </a:cubicBezTo>
                  <a:cubicBezTo>
                    <a:pt x="383" y="254"/>
                    <a:pt x="383" y="254"/>
                    <a:pt x="383" y="254"/>
                  </a:cubicBezTo>
                  <a:moveTo>
                    <a:pt x="403" y="207"/>
                  </a:moveTo>
                  <a:cubicBezTo>
                    <a:pt x="403" y="207"/>
                    <a:pt x="403" y="207"/>
                    <a:pt x="403" y="207"/>
                  </a:cubicBezTo>
                  <a:cubicBezTo>
                    <a:pt x="403" y="207"/>
                    <a:pt x="403" y="206"/>
                    <a:pt x="403" y="206"/>
                  </a:cubicBezTo>
                  <a:cubicBezTo>
                    <a:pt x="403" y="206"/>
                    <a:pt x="403" y="207"/>
                    <a:pt x="403" y="207"/>
                  </a:cubicBezTo>
                  <a:moveTo>
                    <a:pt x="409" y="197"/>
                  </a:moveTo>
                  <a:cubicBezTo>
                    <a:pt x="409" y="198"/>
                    <a:pt x="409" y="198"/>
                    <a:pt x="409" y="198"/>
                  </a:cubicBezTo>
                  <a:cubicBezTo>
                    <a:pt x="409" y="198"/>
                    <a:pt x="409" y="198"/>
                    <a:pt x="409" y="197"/>
                  </a:cubicBezTo>
                  <a:moveTo>
                    <a:pt x="409" y="198"/>
                  </a:moveTo>
                  <a:cubicBezTo>
                    <a:pt x="409" y="198"/>
                    <a:pt x="408" y="199"/>
                    <a:pt x="408" y="199"/>
                  </a:cubicBezTo>
                  <a:cubicBezTo>
                    <a:pt x="408" y="199"/>
                    <a:pt x="409" y="198"/>
                    <a:pt x="409" y="198"/>
                  </a:cubicBezTo>
                  <a:moveTo>
                    <a:pt x="408" y="199"/>
                  </a:moveTo>
                  <a:cubicBezTo>
                    <a:pt x="408" y="200"/>
                    <a:pt x="408" y="200"/>
                    <a:pt x="408" y="200"/>
                  </a:cubicBezTo>
                  <a:cubicBezTo>
                    <a:pt x="408" y="200"/>
                    <a:pt x="408" y="200"/>
                    <a:pt x="408" y="199"/>
                  </a:cubicBezTo>
                  <a:moveTo>
                    <a:pt x="407" y="201"/>
                  </a:moveTo>
                  <a:cubicBezTo>
                    <a:pt x="407" y="201"/>
                    <a:pt x="407" y="201"/>
                    <a:pt x="407" y="202"/>
                  </a:cubicBezTo>
                  <a:cubicBezTo>
                    <a:pt x="407" y="201"/>
                    <a:pt x="407" y="201"/>
                    <a:pt x="407" y="201"/>
                  </a:cubicBezTo>
                  <a:moveTo>
                    <a:pt x="406" y="202"/>
                  </a:moveTo>
                  <a:cubicBezTo>
                    <a:pt x="406" y="203"/>
                    <a:pt x="406" y="203"/>
                    <a:pt x="406" y="203"/>
                  </a:cubicBezTo>
                  <a:cubicBezTo>
                    <a:pt x="406" y="203"/>
                    <a:pt x="406" y="203"/>
                    <a:pt x="406" y="202"/>
                  </a:cubicBezTo>
                  <a:moveTo>
                    <a:pt x="405" y="204"/>
                  </a:moveTo>
                  <a:cubicBezTo>
                    <a:pt x="405" y="204"/>
                    <a:pt x="405" y="204"/>
                    <a:pt x="405" y="204"/>
                  </a:cubicBezTo>
                  <a:cubicBezTo>
                    <a:pt x="405" y="204"/>
                    <a:pt x="405" y="204"/>
                    <a:pt x="405" y="204"/>
                  </a:cubicBezTo>
                  <a:moveTo>
                    <a:pt x="404" y="205"/>
                  </a:moveTo>
                  <a:cubicBezTo>
                    <a:pt x="404" y="205"/>
                    <a:pt x="404" y="206"/>
                    <a:pt x="404" y="206"/>
                  </a:cubicBezTo>
                  <a:cubicBezTo>
                    <a:pt x="404" y="206"/>
                    <a:pt x="404" y="205"/>
                    <a:pt x="404" y="205"/>
                  </a:cubicBezTo>
                  <a:moveTo>
                    <a:pt x="345" y="82"/>
                  </a:moveTo>
                  <a:cubicBezTo>
                    <a:pt x="345" y="82"/>
                    <a:pt x="345" y="82"/>
                    <a:pt x="345" y="82"/>
                  </a:cubicBezTo>
                  <a:cubicBezTo>
                    <a:pt x="345" y="82"/>
                    <a:pt x="345" y="82"/>
                    <a:pt x="345" y="82"/>
                  </a:cubicBezTo>
                  <a:moveTo>
                    <a:pt x="345" y="82"/>
                  </a:moveTo>
                  <a:cubicBezTo>
                    <a:pt x="345" y="82"/>
                    <a:pt x="345" y="82"/>
                    <a:pt x="345" y="82"/>
                  </a:cubicBezTo>
                  <a:cubicBezTo>
                    <a:pt x="345" y="82"/>
                    <a:pt x="345" y="82"/>
                    <a:pt x="345" y="82"/>
                  </a:cubicBezTo>
                  <a:moveTo>
                    <a:pt x="343" y="150"/>
                  </a:moveTo>
                  <a:cubicBezTo>
                    <a:pt x="343" y="150"/>
                    <a:pt x="343" y="151"/>
                    <a:pt x="343" y="151"/>
                  </a:cubicBezTo>
                  <a:cubicBezTo>
                    <a:pt x="343" y="151"/>
                    <a:pt x="343" y="150"/>
                    <a:pt x="343" y="150"/>
                  </a:cubicBezTo>
                  <a:moveTo>
                    <a:pt x="303" y="152"/>
                  </a:moveTo>
                  <a:cubicBezTo>
                    <a:pt x="304" y="152"/>
                    <a:pt x="304" y="152"/>
                    <a:pt x="304" y="152"/>
                  </a:cubicBezTo>
                  <a:cubicBezTo>
                    <a:pt x="304" y="152"/>
                    <a:pt x="304" y="152"/>
                    <a:pt x="303" y="152"/>
                  </a:cubicBezTo>
                  <a:moveTo>
                    <a:pt x="301" y="147"/>
                  </a:moveTo>
                  <a:cubicBezTo>
                    <a:pt x="300" y="147"/>
                    <a:pt x="300" y="147"/>
                    <a:pt x="300" y="147"/>
                  </a:cubicBezTo>
                  <a:cubicBezTo>
                    <a:pt x="300" y="147"/>
                    <a:pt x="300" y="147"/>
                    <a:pt x="301" y="147"/>
                  </a:cubicBezTo>
                  <a:moveTo>
                    <a:pt x="300" y="147"/>
                  </a:moveTo>
                  <a:cubicBezTo>
                    <a:pt x="300" y="147"/>
                    <a:pt x="300" y="147"/>
                    <a:pt x="300" y="147"/>
                  </a:cubicBezTo>
                  <a:cubicBezTo>
                    <a:pt x="300" y="147"/>
                    <a:pt x="300" y="147"/>
                    <a:pt x="300" y="147"/>
                  </a:cubicBezTo>
                  <a:moveTo>
                    <a:pt x="265" y="126"/>
                  </a:moveTo>
                  <a:cubicBezTo>
                    <a:pt x="265" y="126"/>
                    <a:pt x="264" y="126"/>
                    <a:pt x="264" y="126"/>
                  </a:cubicBezTo>
                  <a:cubicBezTo>
                    <a:pt x="264" y="126"/>
                    <a:pt x="265" y="126"/>
                    <a:pt x="265" y="126"/>
                  </a:cubicBezTo>
                  <a:moveTo>
                    <a:pt x="265" y="128"/>
                  </a:moveTo>
                  <a:cubicBezTo>
                    <a:pt x="265" y="128"/>
                    <a:pt x="265" y="127"/>
                    <a:pt x="265" y="127"/>
                  </a:cubicBezTo>
                  <a:cubicBezTo>
                    <a:pt x="265" y="127"/>
                    <a:pt x="265" y="128"/>
                    <a:pt x="265" y="128"/>
                  </a:cubicBezTo>
                  <a:moveTo>
                    <a:pt x="265" y="127"/>
                  </a:moveTo>
                  <a:cubicBezTo>
                    <a:pt x="265" y="127"/>
                    <a:pt x="265" y="127"/>
                    <a:pt x="265" y="127"/>
                  </a:cubicBezTo>
                  <a:cubicBezTo>
                    <a:pt x="265" y="127"/>
                    <a:pt x="265" y="127"/>
                    <a:pt x="265" y="127"/>
                  </a:cubicBezTo>
                  <a:moveTo>
                    <a:pt x="209" y="180"/>
                  </a:moveTo>
                  <a:cubicBezTo>
                    <a:pt x="209" y="180"/>
                    <a:pt x="209" y="180"/>
                    <a:pt x="209" y="180"/>
                  </a:cubicBezTo>
                  <a:cubicBezTo>
                    <a:pt x="209" y="180"/>
                    <a:pt x="209" y="180"/>
                    <a:pt x="209" y="180"/>
                  </a:cubicBezTo>
                  <a:moveTo>
                    <a:pt x="209" y="180"/>
                  </a:moveTo>
                  <a:cubicBezTo>
                    <a:pt x="209" y="180"/>
                    <a:pt x="210" y="180"/>
                    <a:pt x="210" y="180"/>
                  </a:cubicBezTo>
                  <a:cubicBezTo>
                    <a:pt x="210" y="180"/>
                    <a:pt x="209" y="180"/>
                    <a:pt x="209" y="180"/>
                  </a:cubicBezTo>
                  <a:moveTo>
                    <a:pt x="217" y="188"/>
                  </a:moveTo>
                  <a:cubicBezTo>
                    <a:pt x="217" y="188"/>
                    <a:pt x="216" y="188"/>
                    <a:pt x="216" y="188"/>
                  </a:cubicBezTo>
                  <a:cubicBezTo>
                    <a:pt x="216" y="188"/>
                    <a:pt x="217" y="188"/>
                    <a:pt x="217" y="188"/>
                  </a:cubicBezTo>
                  <a:moveTo>
                    <a:pt x="216" y="190"/>
                  </a:moveTo>
                  <a:cubicBezTo>
                    <a:pt x="216" y="190"/>
                    <a:pt x="216" y="190"/>
                    <a:pt x="216" y="190"/>
                  </a:cubicBezTo>
                  <a:close/>
                  <a:moveTo>
                    <a:pt x="215" y="188"/>
                  </a:moveTo>
                  <a:cubicBezTo>
                    <a:pt x="215" y="188"/>
                    <a:pt x="215" y="188"/>
                    <a:pt x="215" y="188"/>
                  </a:cubicBezTo>
                  <a:cubicBezTo>
                    <a:pt x="215" y="188"/>
                    <a:pt x="215" y="188"/>
                    <a:pt x="215" y="188"/>
                  </a:cubicBezTo>
                  <a:moveTo>
                    <a:pt x="187" y="172"/>
                  </a:moveTo>
                  <a:cubicBezTo>
                    <a:pt x="187" y="173"/>
                    <a:pt x="187" y="173"/>
                    <a:pt x="187" y="174"/>
                  </a:cubicBezTo>
                  <a:cubicBezTo>
                    <a:pt x="187" y="173"/>
                    <a:pt x="187" y="173"/>
                    <a:pt x="187" y="172"/>
                  </a:cubicBezTo>
                  <a:moveTo>
                    <a:pt x="187" y="174"/>
                  </a:moveTo>
                  <a:cubicBezTo>
                    <a:pt x="187" y="174"/>
                    <a:pt x="187" y="175"/>
                    <a:pt x="187" y="175"/>
                  </a:cubicBezTo>
                  <a:cubicBezTo>
                    <a:pt x="187" y="175"/>
                    <a:pt x="187" y="174"/>
                    <a:pt x="187" y="174"/>
                  </a:cubicBezTo>
                  <a:moveTo>
                    <a:pt x="185" y="180"/>
                  </a:moveTo>
                  <a:cubicBezTo>
                    <a:pt x="185" y="180"/>
                    <a:pt x="185" y="180"/>
                    <a:pt x="185" y="180"/>
                  </a:cubicBezTo>
                  <a:cubicBezTo>
                    <a:pt x="185" y="180"/>
                    <a:pt x="185" y="180"/>
                    <a:pt x="185" y="180"/>
                  </a:cubicBezTo>
                  <a:moveTo>
                    <a:pt x="169" y="144"/>
                  </a:moveTo>
                  <a:cubicBezTo>
                    <a:pt x="169" y="144"/>
                    <a:pt x="169" y="144"/>
                    <a:pt x="169" y="144"/>
                  </a:cubicBezTo>
                  <a:close/>
                  <a:moveTo>
                    <a:pt x="176" y="154"/>
                  </a:moveTo>
                  <a:cubicBezTo>
                    <a:pt x="176" y="154"/>
                    <a:pt x="176" y="154"/>
                    <a:pt x="176" y="154"/>
                  </a:cubicBezTo>
                  <a:cubicBezTo>
                    <a:pt x="176" y="154"/>
                    <a:pt x="176" y="154"/>
                    <a:pt x="176" y="154"/>
                  </a:cubicBezTo>
                  <a:moveTo>
                    <a:pt x="171" y="143"/>
                  </a:moveTo>
                  <a:cubicBezTo>
                    <a:pt x="171" y="143"/>
                    <a:pt x="171" y="143"/>
                    <a:pt x="171" y="143"/>
                  </a:cubicBezTo>
                  <a:cubicBezTo>
                    <a:pt x="171" y="143"/>
                    <a:pt x="171" y="143"/>
                    <a:pt x="171" y="143"/>
                  </a:cubicBezTo>
                  <a:moveTo>
                    <a:pt x="172" y="142"/>
                  </a:moveTo>
                  <a:cubicBezTo>
                    <a:pt x="172" y="142"/>
                    <a:pt x="172" y="142"/>
                    <a:pt x="173" y="141"/>
                  </a:cubicBezTo>
                  <a:cubicBezTo>
                    <a:pt x="172" y="142"/>
                    <a:pt x="172" y="142"/>
                    <a:pt x="172" y="142"/>
                  </a:cubicBezTo>
                  <a:moveTo>
                    <a:pt x="173" y="141"/>
                  </a:moveTo>
                  <a:cubicBezTo>
                    <a:pt x="173" y="141"/>
                    <a:pt x="173" y="141"/>
                    <a:pt x="173" y="140"/>
                  </a:cubicBezTo>
                  <a:cubicBezTo>
                    <a:pt x="173" y="141"/>
                    <a:pt x="173" y="141"/>
                    <a:pt x="173" y="141"/>
                  </a:cubicBezTo>
                  <a:moveTo>
                    <a:pt x="182" y="208"/>
                  </a:moveTo>
                  <a:cubicBezTo>
                    <a:pt x="180" y="207"/>
                    <a:pt x="179" y="205"/>
                    <a:pt x="180" y="203"/>
                  </a:cubicBezTo>
                  <a:cubicBezTo>
                    <a:pt x="180" y="203"/>
                    <a:pt x="180" y="203"/>
                    <a:pt x="180" y="203"/>
                  </a:cubicBezTo>
                  <a:cubicBezTo>
                    <a:pt x="180" y="205"/>
                    <a:pt x="180" y="207"/>
                    <a:pt x="182" y="208"/>
                  </a:cubicBezTo>
                  <a:moveTo>
                    <a:pt x="171" y="125"/>
                  </a:moveTo>
                  <a:cubicBezTo>
                    <a:pt x="171" y="126"/>
                    <a:pt x="171" y="126"/>
                    <a:pt x="171" y="126"/>
                  </a:cubicBezTo>
                  <a:cubicBezTo>
                    <a:pt x="171" y="126"/>
                    <a:pt x="171" y="126"/>
                    <a:pt x="171" y="125"/>
                  </a:cubicBezTo>
                  <a:moveTo>
                    <a:pt x="171" y="129"/>
                  </a:moveTo>
                  <a:cubicBezTo>
                    <a:pt x="170" y="131"/>
                    <a:pt x="170" y="133"/>
                    <a:pt x="170" y="134"/>
                  </a:cubicBezTo>
                  <a:cubicBezTo>
                    <a:pt x="170" y="134"/>
                    <a:pt x="170" y="134"/>
                    <a:pt x="170" y="133"/>
                  </a:cubicBezTo>
                  <a:cubicBezTo>
                    <a:pt x="170" y="132"/>
                    <a:pt x="170" y="130"/>
                    <a:pt x="171" y="129"/>
                  </a:cubicBezTo>
                  <a:moveTo>
                    <a:pt x="171" y="126"/>
                  </a:moveTo>
                  <a:cubicBezTo>
                    <a:pt x="171" y="127"/>
                    <a:pt x="171" y="127"/>
                    <a:pt x="171" y="127"/>
                  </a:cubicBezTo>
                  <a:cubicBezTo>
                    <a:pt x="171" y="127"/>
                    <a:pt x="171" y="127"/>
                    <a:pt x="171" y="126"/>
                  </a:cubicBezTo>
                  <a:moveTo>
                    <a:pt x="171" y="127"/>
                  </a:moveTo>
                  <a:cubicBezTo>
                    <a:pt x="171" y="128"/>
                    <a:pt x="171" y="128"/>
                    <a:pt x="171" y="128"/>
                  </a:cubicBezTo>
                  <a:cubicBezTo>
                    <a:pt x="171" y="128"/>
                    <a:pt x="171" y="128"/>
                    <a:pt x="171" y="127"/>
                  </a:cubicBezTo>
                  <a:moveTo>
                    <a:pt x="166" y="153"/>
                  </a:moveTo>
                  <a:cubicBezTo>
                    <a:pt x="166" y="153"/>
                    <a:pt x="166" y="153"/>
                    <a:pt x="166" y="153"/>
                  </a:cubicBezTo>
                  <a:close/>
                  <a:moveTo>
                    <a:pt x="219" y="189"/>
                  </a:moveTo>
                  <a:cubicBezTo>
                    <a:pt x="219" y="188"/>
                    <a:pt x="218" y="188"/>
                    <a:pt x="217" y="188"/>
                  </a:cubicBezTo>
                  <a:cubicBezTo>
                    <a:pt x="218" y="188"/>
                    <a:pt x="220" y="189"/>
                    <a:pt x="221" y="189"/>
                  </a:cubicBezTo>
                  <a:cubicBezTo>
                    <a:pt x="220" y="189"/>
                    <a:pt x="220" y="189"/>
                    <a:pt x="219" y="189"/>
                  </a:cubicBezTo>
                  <a:moveTo>
                    <a:pt x="313" y="245"/>
                  </a:moveTo>
                  <a:cubicBezTo>
                    <a:pt x="312" y="245"/>
                    <a:pt x="312" y="245"/>
                    <a:pt x="312" y="245"/>
                  </a:cubicBezTo>
                  <a:cubicBezTo>
                    <a:pt x="312" y="245"/>
                    <a:pt x="312" y="245"/>
                    <a:pt x="313" y="245"/>
                  </a:cubicBezTo>
                  <a:moveTo>
                    <a:pt x="314" y="245"/>
                  </a:moveTo>
                  <a:cubicBezTo>
                    <a:pt x="314" y="245"/>
                    <a:pt x="313" y="245"/>
                    <a:pt x="313" y="245"/>
                  </a:cubicBezTo>
                  <a:cubicBezTo>
                    <a:pt x="313" y="245"/>
                    <a:pt x="314" y="245"/>
                    <a:pt x="314" y="245"/>
                  </a:cubicBezTo>
                  <a:moveTo>
                    <a:pt x="315" y="246"/>
                  </a:moveTo>
                  <a:cubicBezTo>
                    <a:pt x="316" y="246"/>
                    <a:pt x="316" y="247"/>
                    <a:pt x="316" y="247"/>
                  </a:cubicBezTo>
                  <a:cubicBezTo>
                    <a:pt x="316" y="247"/>
                    <a:pt x="316" y="246"/>
                    <a:pt x="315" y="246"/>
                  </a:cubicBezTo>
                  <a:moveTo>
                    <a:pt x="314" y="246"/>
                  </a:moveTo>
                  <a:cubicBezTo>
                    <a:pt x="314" y="246"/>
                    <a:pt x="315" y="246"/>
                    <a:pt x="315" y="246"/>
                  </a:cubicBezTo>
                  <a:cubicBezTo>
                    <a:pt x="315" y="246"/>
                    <a:pt x="314" y="246"/>
                    <a:pt x="314" y="246"/>
                  </a:cubicBezTo>
                  <a:moveTo>
                    <a:pt x="327" y="268"/>
                  </a:moveTo>
                  <a:cubicBezTo>
                    <a:pt x="327" y="268"/>
                    <a:pt x="327" y="268"/>
                    <a:pt x="327" y="268"/>
                  </a:cubicBezTo>
                  <a:cubicBezTo>
                    <a:pt x="327" y="268"/>
                    <a:pt x="327" y="268"/>
                    <a:pt x="327" y="268"/>
                  </a:cubicBezTo>
                  <a:cubicBezTo>
                    <a:pt x="327" y="268"/>
                    <a:pt x="327" y="268"/>
                    <a:pt x="327" y="268"/>
                  </a:cubicBezTo>
                  <a:moveTo>
                    <a:pt x="330" y="267"/>
                  </a:moveTo>
                  <a:cubicBezTo>
                    <a:pt x="330" y="267"/>
                    <a:pt x="330" y="267"/>
                    <a:pt x="331" y="267"/>
                  </a:cubicBezTo>
                  <a:cubicBezTo>
                    <a:pt x="331" y="267"/>
                    <a:pt x="331" y="267"/>
                    <a:pt x="331" y="267"/>
                  </a:cubicBezTo>
                  <a:cubicBezTo>
                    <a:pt x="331" y="267"/>
                    <a:pt x="332" y="267"/>
                    <a:pt x="332" y="267"/>
                  </a:cubicBezTo>
                  <a:cubicBezTo>
                    <a:pt x="331" y="267"/>
                    <a:pt x="330" y="267"/>
                    <a:pt x="330" y="267"/>
                  </a:cubicBezTo>
                  <a:moveTo>
                    <a:pt x="332" y="267"/>
                  </a:moveTo>
                  <a:cubicBezTo>
                    <a:pt x="332" y="267"/>
                    <a:pt x="332" y="267"/>
                    <a:pt x="332" y="267"/>
                  </a:cubicBezTo>
                  <a:cubicBezTo>
                    <a:pt x="333" y="267"/>
                    <a:pt x="333" y="267"/>
                    <a:pt x="333" y="267"/>
                  </a:cubicBezTo>
                  <a:cubicBezTo>
                    <a:pt x="333" y="267"/>
                    <a:pt x="333" y="267"/>
                    <a:pt x="332" y="267"/>
                  </a:cubicBezTo>
                  <a:moveTo>
                    <a:pt x="384" y="258"/>
                  </a:moveTo>
                  <a:cubicBezTo>
                    <a:pt x="384" y="258"/>
                    <a:pt x="384" y="258"/>
                    <a:pt x="384" y="258"/>
                  </a:cubicBezTo>
                  <a:cubicBezTo>
                    <a:pt x="384" y="258"/>
                    <a:pt x="384" y="258"/>
                    <a:pt x="384" y="258"/>
                  </a:cubicBezTo>
                  <a:moveTo>
                    <a:pt x="384" y="259"/>
                  </a:moveTo>
                  <a:cubicBezTo>
                    <a:pt x="384" y="259"/>
                    <a:pt x="384" y="259"/>
                    <a:pt x="384" y="259"/>
                  </a:cubicBezTo>
                  <a:cubicBezTo>
                    <a:pt x="384" y="259"/>
                    <a:pt x="384" y="259"/>
                    <a:pt x="384" y="259"/>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9" name="Freeform 52"/>
            <p:cNvSpPr>
              <a:spLocks/>
            </p:cNvSpPr>
            <p:nvPr userDrawn="1"/>
          </p:nvSpPr>
          <p:spPr bwMode="auto">
            <a:xfrm>
              <a:off x="19416713" y="3192463"/>
              <a:ext cx="36513" cy="58738"/>
            </a:xfrm>
            <a:custGeom>
              <a:avLst/>
              <a:gdLst>
                <a:gd name="T0" fmla="*/ 9 w 13"/>
                <a:gd name="T1" fmla="*/ 20 h 21"/>
                <a:gd name="T2" fmla="*/ 11 w 13"/>
                <a:gd name="T3" fmla="*/ 0 h 21"/>
                <a:gd name="T4" fmla="*/ 4 w 13"/>
                <a:gd name="T5" fmla="*/ 6 h 21"/>
                <a:gd name="T6" fmla="*/ 9 w 13"/>
                <a:gd name="T7" fmla="*/ 20 h 21"/>
              </a:gdLst>
              <a:ahLst/>
              <a:cxnLst>
                <a:cxn ang="0">
                  <a:pos x="T0" y="T1"/>
                </a:cxn>
                <a:cxn ang="0">
                  <a:pos x="T2" y="T3"/>
                </a:cxn>
                <a:cxn ang="0">
                  <a:pos x="T4" y="T5"/>
                </a:cxn>
                <a:cxn ang="0">
                  <a:pos x="T6" y="T7"/>
                </a:cxn>
              </a:cxnLst>
              <a:rect l="0" t="0" r="r" b="b"/>
              <a:pathLst>
                <a:path w="13" h="21">
                  <a:moveTo>
                    <a:pt x="9" y="20"/>
                  </a:moveTo>
                  <a:cubicBezTo>
                    <a:pt x="13" y="20"/>
                    <a:pt x="13" y="0"/>
                    <a:pt x="11" y="0"/>
                  </a:cubicBezTo>
                  <a:cubicBezTo>
                    <a:pt x="9" y="0"/>
                    <a:pt x="9" y="3"/>
                    <a:pt x="4" y="6"/>
                  </a:cubicBezTo>
                  <a:cubicBezTo>
                    <a:pt x="0" y="9"/>
                    <a:pt x="4" y="21"/>
                    <a:pt x="9" y="20"/>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0" name="Freeform 53"/>
            <p:cNvSpPr>
              <a:spLocks/>
            </p:cNvSpPr>
            <p:nvPr userDrawn="1"/>
          </p:nvSpPr>
          <p:spPr bwMode="auto">
            <a:xfrm>
              <a:off x="19234150" y="3295650"/>
              <a:ext cx="33338" cy="33338"/>
            </a:xfrm>
            <a:custGeom>
              <a:avLst/>
              <a:gdLst>
                <a:gd name="T0" fmla="*/ 2 w 12"/>
                <a:gd name="T1" fmla="*/ 9 h 12"/>
                <a:gd name="T2" fmla="*/ 12 w 12"/>
                <a:gd name="T3" fmla="*/ 6 h 12"/>
                <a:gd name="T4" fmla="*/ 2 w 12"/>
                <a:gd name="T5" fmla="*/ 9 h 12"/>
              </a:gdLst>
              <a:ahLst/>
              <a:cxnLst>
                <a:cxn ang="0">
                  <a:pos x="T0" y="T1"/>
                </a:cxn>
                <a:cxn ang="0">
                  <a:pos x="T2" y="T3"/>
                </a:cxn>
                <a:cxn ang="0">
                  <a:pos x="T4" y="T5"/>
                </a:cxn>
              </a:cxnLst>
              <a:rect l="0" t="0" r="r" b="b"/>
              <a:pathLst>
                <a:path w="12" h="12">
                  <a:moveTo>
                    <a:pt x="2" y="9"/>
                  </a:moveTo>
                  <a:cubicBezTo>
                    <a:pt x="7" y="12"/>
                    <a:pt x="12" y="11"/>
                    <a:pt x="12" y="6"/>
                  </a:cubicBezTo>
                  <a:cubicBezTo>
                    <a:pt x="11" y="0"/>
                    <a:pt x="0" y="7"/>
                    <a:pt x="2" y="9"/>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1" name="Freeform 54"/>
            <p:cNvSpPr>
              <a:spLocks/>
            </p:cNvSpPr>
            <p:nvPr userDrawn="1"/>
          </p:nvSpPr>
          <p:spPr bwMode="auto">
            <a:xfrm>
              <a:off x="19535775" y="3359150"/>
              <a:ext cx="88900" cy="55563"/>
            </a:xfrm>
            <a:custGeom>
              <a:avLst/>
              <a:gdLst>
                <a:gd name="T0" fmla="*/ 23 w 32"/>
                <a:gd name="T1" fmla="*/ 2 h 20"/>
                <a:gd name="T2" fmla="*/ 10 w 32"/>
                <a:gd name="T3" fmla="*/ 2 h 20"/>
                <a:gd name="T4" fmla="*/ 1 w 32"/>
                <a:gd name="T5" fmla="*/ 7 h 20"/>
                <a:gd name="T6" fmla="*/ 12 w 32"/>
                <a:gd name="T7" fmla="*/ 13 h 20"/>
                <a:gd name="T8" fmla="*/ 24 w 32"/>
                <a:gd name="T9" fmla="*/ 20 h 20"/>
                <a:gd name="T10" fmla="*/ 27 w 32"/>
                <a:gd name="T11" fmla="*/ 13 h 20"/>
                <a:gd name="T12" fmla="*/ 32 w 32"/>
                <a:gd name="T13" fmla="*/ 3 h 20"/>
                <a:gd name="T14" fmla="*/ 23 w 32"/>
                <a:gd name="T15" fmla="*/ 2 h 2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2" h="20">
                  <a:moveTo>
                    <a:pt x="23" y="2"/>
                  </a:moveTo>
                  <a:cubicBezTo>
                    <a:pt x="17" y="4"/>
                    <a:pt x="14" y="4"/>
                    <a:pt x="10" y="2"/>
                  </a:cubicBezTo>
                  <a:cubicBezTo>
                    <a:pt x="6" y="0"/>
                    <a:pt x="0" y="4"/>
                    <a:pt x="1" y="7"/>
                  </a:cubicBezTo>
                  <a:cubicBezTo>
                    <a:pt x="2" y="8"/>
                    <a:pt x="4" y="11"/>
                    <a:pt x="12" y="13"/>
                  </a:cubicBezTo>
                  <a:cubicBezTo>
                    <a:pt x="20" y="15"/>
                    <a:pt x="21" y="20"/>
                    <a:pt x="24" y="20"/>
                  </a:cubicBezTo>
                  <a:cubicBezTo>
                    <a:pt x="28" y="20"/>
                    <a:pt x="28" y="17"/>
                    <a:pt x="27" y="13"/>
                  </a:cubicBezTo>
                  <a:cubicBezTo>
                    <a:pt x="26" y="9"/>
                    <a:pt x="31" y="4"/>
                    <a:pt x="32" y="3"/>
                  </a:cubicBezTo>
                  <a:cubicBezTo>
                    <a:pt x="32" y="2"/>
                    <a:pt x="30" y="1"/>
                    <a:pt x="23" y="2"/>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2" name="Freeform 55"/>
            <p:cNvSpPr>
              <a:spLocks/>
            </p:cNvSpPr>
            <p:nvPr userDrawn="1"/>
          </p:nvSpPr>
          <p:spPr bwMode="auto">
            <a:xfrm>
              <a:off x="19405600" y="3257550"/>
              <a:ext cx="55563" cy="90488"/>
            </a:xfrm>
            <a:custGeom>
              <a:avLst/>
              <a:gdLst>
                <a:gd name="T0" fmla="*/ 9 w 20"/>
                <a:gd name="T1" fmla="*/ 3 h 33"/>
                <a:gd name="T2" fmla="*/ 1 w 20"/>
                <a:gd name="T3" fmla="*/ 5 h 33"/>
                <a:gd name="T4" fmla="*/ 5 w 20"/>
                <a:gd name="T5" fmla="*/ 19 h 33"/>
                <a:gd name="T6" fmla="*/ 10 w 20"/>
                <a:gd name="T7" fmla="*/ 29 h 33"/>
                <a:gd name="T8" fmla="*/ 17 w 20"/>
                <a:gd name="T9" fmla="*/ 25 h 33"/>
                <a:gd name="T10" fmla="*/ 19 w 20"/>
                <a:gd name="T11" fmla="*/ 7 h 33"/>
                <a:gd name="T12" fmla="*/ 9 w 20"/>
                <a:gd name="T13" fmla="*/ 3 h 33"/>
              </a:gdLst>
              <a:ahLst/>
              <a:cxnLst>
                <a:cxn ang="0">
                  <a:pos x="T0" y="T1"/>
                </a:cxn>
                <a:cxn ang="0">
                  <a:pos x="T2" y="T3"/>
                </a:cxn>
                <a:cxn ang="0">
                  <a:pos x="T4" y="T5"/>
                </a:cxn>
                <a:cxn ang="0">
                  <a:pos x="T6" y="T7"/>
                </a:cxn>
                <a:cxn ang="0">
                  <a:pos x="T8" y="T9"/>
                </a:cxn>
                <a:cxn ang="0">
                  <a:pos x="T10" y="T11"/>
                </a:cxn>
                <a:cxn ang="0">
                  <a:pos x="T12" y="T13"/>
                </a:cxn>
              </a:cxnLst>
              <a:rect l="0" t="0" r="r" b="b"/>
              <a:pathLst>
                <a:path w="20" h="33">
                  <a:moveTo>
                    <a:pt x="9" y="3"/>
                  </a:moveTo>
                  <a:cubicBezTo>
                    <a:pt x="6" y="6"/>
                    <a:pt x="3" y="3"/>
                    <a:pt x="1" y="5"/>
                  </a:cubicBezTo>
                  <a:cubicBezTo>
                    <a:pt x="0" y="8"/>
                    <a:pt x="7" y="13"/>
                    <a:pt x="5" y="19"/>
                  </a:cubicBezTo>
                  <a:cubicBezTo>
                    <a:pt x="4" y="25"/>
                    <a:pt x="6" y="33"/>
                    <a:pt x="10" y="29"/>
                  </a:cubicBezTo>
                  <a:cubicBezTo>
                    <a:pt x="13" y="26"/>
                    <a:pt x="15" y="27"/>
                    <a:pt x="17" y="25"/>
                  </a:cubicBezTo>
                  <a:cubicBezTo>
                    <a:pt x="19" y="22"/>
                    <a:pt x="17" y="12"/>
                    <a:pt x="19" y="7"/>
                  </a:cubicBezTo>
                  <a:cubicBezTo>
                    <a:pt x="20" y="3"/>
                    <a:pt x="13" y="0"/>
                    <a:pt x="9" y="3"/>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3" name="Freeform 56"/>
            <p:cNvSpPr>
              <a:spLocks/>
            </p:cNvSpPr>
            <p:nvPr userDrawn="1"/>
          </p:nvSpPr>
          <p:spPr bwMode="auto">
            <a:xfrm>
              <a:off x="19843750" y="3446463"/>
              <a:ext cx="88900" cy="26988"/>
            </a:xfrm>
            <a:custGeom>
              <a:avLst/>
              <a:gdLst>
                <a:gd name="T0" fmla="*/ 26 w 32"/>
                <a:gd name="T1" fmla="*/ 5 h 10"/>
                <a:gd name="T2" fmla="*/ 9 w 32"/>
                <a:gd name="T3" fmla="*/ 3 h 10"/>
                <a:gd name="T4" fmla="*/ 2 w 32"/>
                <a:gd name="T5" fmla="*/ 6 h 10"/>
                <a:gd name="T6" fmla="*/ 18 w 32"/>
                <a:gd name="T7" fmla="*/ 10 h 10"/>
                <a:gd name="T8" fmla="*/ 32 w 32"/>
                <a:gd name="T9" fmla="*/ 5 h 10"/>
                <a:gd name="T10" fmla="*/ 26 w 32"/>
                <a:gd name="T11" fmla="*/ 5 h 10"/>
              </a:gdLst>
              <a:ahLst/>
              <a:cxnLst>
                <a:cxn ang="0">
                  <a:pos x="T0" y="T1"/>
                </a:cxn>
                <a:cxn ang="0">
                  <a:pos x="T2" y="T3"/>
                </a:cxn>
                <a:cxn ang="0">
                  <a:pos x="T4" y="T5"/>
                </a:cxn>
                <a:cxn ang="0">
                  <a:pos x="T6" y="T7"/>
                </a:cxn>
                <a:cxn ang="0">
                  <a:pos x="T8" y="T9"/>
                </a:cxn>
                <a:cxn ang="0">
                  <a:pos x="T10" y="T11"/>
                </a:cxn>
              </a:cxnLst>
              <a:rect l="0" t="0" r="r" b="b"/>
              <a:pathLst>
                <a:path w="32" h="10">
                  <a:moveTo>
                    <a:pt x="26" y="5"/>
                  </a:moveTo>
                  <a:cubicBezTo>
                    <a:pt x="23" y="3"/>
                    <a:pt x="12" y="6"/>
                    <a:pt x="9" y="3"/>
                  </a:cubicBezTo>
                  <a:cubicBezTo>
                    <a:pt x="6" y="0"/>
                    <a:pt x="0" y="5"/>
                    <a:pt x="2" y="6"/>
                  </a:cubicBezTo>
                  <a:cubicBezTo>
                    <a:pt x="6" y="6"/>
                    <a:pt x="12" y="10"/>
                    <a:pt x="18" y="10"/>
                  </a:cubicBezTo>
                  <a:cubicBezTo>
                    <a:pt x="24" y="10"/>
                    <a:pt x="32" y="7"/>
                    <a:pt x="32" y="5"/>
                  </a:cubicBezTo>
                  <a:cubicBezTo>
                    <a:pt x="32" y="4"/>
                    <a:pt x="28" y="6"/>
                    <a:pt x="26" y="5"/>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4" name="Freeform 57"/>
            <p:cNvSpPr>
              <a:spLocks/>
            </p:cNvSpPr>
            <p:nvPr userDrawn="1"/>
          </p:nvSpPr>
          <p:spPr bwMode="auto">
            <a:xfrm>
              <a:off x="18853150" y="2709863"/>
              <a:ext cx="152400" cy="161925"/>
            </a:xfrm>
            <a:custGeom>
              <a:avLst/>
              <a:gdLst>
                <a:gd name="T0" fmla="*/ 31 w 55"/>
                <a:gd name="T1" fmla="*/ 50 h 58"/>
                <a:gd name="T2" fmla="*/ 44 w 55"/>
                <a:gd name="T3" fmla="*/ 48 h 58"/>
                <a:gd name="T4" fmla="*/ 44 w 55"/>
                <a:gd name="T5" fmla="*/ 23 h 58"/>
                <a:gd name="T6" fmla="*/ 44 w 55"/>
                <a:gd name="T7" fmla="*/ 21 h 58"/>
                <a:gd name="T8" fmla="*/ 52 w 55"/>
                <a:gd name="T9" fmla="*/ 16 h 58"/>
                <a:gd name="T10" fmla="*/ 46 w 55"/>
                <a:gd name="T11" fmla="*/ 4 h 58"/>
                <a:gd name="T12" fmla="*/ 33 w 55"/>
                <a:gd name="T13" fmla="*/ 6 h 58"/>
                <a:gd name="T14" fmla="*/ 31 w 55"/>
                <a:gd name="T15" fmla="*/ 6 h 58"/>
                <a:gd name="T16" fmla="*/ 20 w 55"/>
                <a:gd name="T17" fmla="*/ 8 h 58"/>
                <a:gd name="T18" fmla="*/ 26 w 55"/>
                <a:gd name="T19" fmla="*/ 13 h 58"/>
                <a:gd name="T20" fmla="*/ 17 w 55"/>
                <a:gd name="T21" fmla="*/ 18 h 58"/>
                <a:gd name="T22" fmla="*/ 5 w 55"/>
                <a:gd name="T23" fmla="*/ 18 h 58"/>
                <a:gd name="T24" fmla="*/ 7 w 55"/>
                <a:gd name="T25" fmla="*/ 26 h 58"/>
                <a:gd name="T26" fmla="*/ 12 w 55"/>
                <a:gd name="T27" fmla="*/ 34 h 58"/>
                <a:gd name="T28" fmla="*/ 9 w 55"/>
                <a:gd name="T29" fmla="*/ 43 h 58"/>
                <a:gd name="T30" fmla="*/ 2 w 55"/>
                <a:gd name="T31" fmla="*/ 50 h 58"/>
                <a:gd name="T32" fmla="*/ 12 w 55"/>
                <a:gd name="T33" fmla="*/ 58 h 58"/>
                <a:gd name="T34" fmla="*/ 31 w 55"/>
                <a:gd name="T35" fmla="*/ 50 h 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55" h="58">
                  <a:moveTo>
                    <a:pt x="31" y="50"/>
                  </a:moveTo>
                  <a:cubicBezTo>
                    <a:pt x="36" y="45"/>
                    <a:pt x="39" y="50"/>
                    <a:pt x="44" y="48"/>
                  </a:cubicBezTo>
                  <a:cubicBezTo>
                    <a:pt x="49" y="45"/>
                    <a:pt x="46" y="27"/>
                    <a:pt x="44" y="23"/>
                  </a:cubicBezTo>
                  <a:cubicBezTo>
                    <a:pt x="43" y="22"/>
                    <a:pt x="44" y="22"/>
                    <a:pt x="44" y="21"/>
                  </a:cubicBezTo>
                  <a:cubicBezTo>
                    <a:pt x="44" y="19"/>
                    <a:pt x="49" y="19"/>
                    <a:pt x="52" y="16"/>
                  </a:cubicBezTo>
                  <a:cubicBezTo>
                    <a:pt x="55" y="13"/>
                    <a:pt x="50" y="8"/>
                    <a:pt x="46" y="4"/>
                  </a:cubicBezTo>
                  <a:cubicBezTo>
                    <a:pt x="42" y="0"/>
                    <a:pt x="37" y="6"/>
                    <a:pt x="33" y="6"/>
                  </a:cubicBezTo>
                  <a:cubicBezTo>
                    <a:pt x="32" y="6"/>
                    <a:pt x="32" y="6"/>
                    <a:pt x="31" y="6"/>
                  </a:cubicBezTo>
                  <a:cubicBezTo>
                    <a:pt x="27" y="4"/>
                    <a:pt x="21" y="4"/>
                    <a:pt x="20" y="8"/>
                  </a:cubicBezTo>
                  <a:cubicBezTo>
                    <a:pt x="20" y="12"/>
                    <a:pt x="25" y="11"/>
                    <a:pt x="26" y="13"/>
                  </a:cubicBezTo>
                  <a:cubicBezTo>
                    <a:pt x="26" y="16"/>
                    <a:pt x="20" y="15"/>
                    <a:pt x="17" y="18"/>
                  </a:cubicBezTo>
                  <a:cubicBezTo>
                    <a:pt x="13" y="20"/>
                    <a:pt x="9" y="16"/>
                    <a:pt x="5" y="18"/>
                  </a:cubicBezTo>
                  <a:cubicBezTo>
                    <a:pt x="2" y="20"/>
                    <a:pt x="10" y="22"/>
                    <a:pt x="7" y="26"/>
                  </a:cubicBezTo>
                  <a:cubicBezTo>
                    <a:pt x="4" y="30"/>
                    <a:pt x="7" y="30"/>
                    <a:pt x="12" y="34"/>
                  </a:cubicBezTo>
                  <a:cubicBezTo>
                    <a:pt x="16" y="37"/>
                    <a:pt x="9" y="38"/>
                    <a:pt x="9" y="43"/>
                  </a:cubicBezTo>
                  <a:cubicBezTo>
                    <a:pt x="9" y="47"/>
                    <a:pt x="3" y="47"/>
                    <a:pt x="2" y="50"/>
                  </a:cubicBezTo>
                  <a:cubicBezTo>
                    <a:pt x="0" y="52"/>
                    <a:pt x="7" y="58"/>
                    <a:pt x="12" y="58"/>
                  </a:cubicBezTo>
                  <a:cubicBezTo>
                    <a:pt x="16" y="58"/>
                    <a:pt x="25" y="56"/>
                    <a:pt x="31" y="50"/>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5" name="Freeform 58"/>
            <p:cNvSpPr>
              <a:spLocks/>
            </p:cNvSpPr>
            <p:nvPr userDrawn="1"/>
          </p:nvSpPr>
          <p:spPr bwMode="auto">
            <a:xfrm>
              <a:off x="19119850" y="2479675"/>
              <a:ext cx="22225" cy="39688"/>
            </a:xfrm>
            <a:custGeom>
              <a:avLst/>
              <a:gdLst>
                <a:gd name="T0" fmla="*/ 2 w 8"/>
                <a:gd name="T1" fmla="*/ 13 h 14"/>
                <a:gd name="T2" fmla="*/ 4 w 8"/>
                <a:gd name="T3" fmla="*/ 1 h 14"/>
                <a:gd name="T4" fmla="*/ 2 w 8"/>
                <a:gd name="T5" fmla="*/ 13 h 14"/>
              </a:gdLst>
              <a:ahLst/>
              <a:cxnLst>
                <a:cxn ang="0">
                  <a:pos x="T0" y="T1"/>
                </a:cxn>
                <a:cxn ang="0">
                  <a:pos x="T2" y="T3"/>
                </a:cxn>
                <a:cxn ang="0">
                  <a:pos x="T4" y="T5"/>
                </a:cxn>
              </a:cxnLst>
              <a:rect l="0" t="0" r="r" b="b"/>
              <a:pathLst>
                <a:path w="8" h="14">
                  <a:moveTo>
                    <a:pt x="2" y="13"/>
                  </a:moveTo>
                  <a:cubicBezTo>
                    <a:pt x="5" y="10"/>
                    <a:pt x="8" y="0"/>
                    <a:pt x="4" y="1"/>
                  </a:cubicBezTo>
                  <a:cubicBezTo>
                    <a:pt x="0" y="2"/>
                    <a:pt x="1" y="14"/>
                    <a:pt x="2" y="13"/>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6" name="Freeform 59"/>
            <p:cNvSpPr>
              <a:spLocks/>
            </p:cNvSpPr>
            <p:nvPr userDrawn="1"/>
          </p:nvSpPr>
          <p:spPr bwMode="auto">
            <a:xfrm>
              <a:off x="18961100" y="2557463"/>
              <a:ext cx="261938" cy="377825"/>
            </a:xfrm>
            <a:custGeom>
              <a:avLst/>
              <a:gdLst>
                <a:gd name="T0" fmla="*/ 3 w 94"/>
                <a:gd name="T1" fmla="*/ 24 h 136"/>
                <a:gd name="T2" fmla="*/ 11 w 94"/>
                <a:gd name="T3" fmla="*/ 30 h 136"/>
                <a:gd name="T4" fmla="*/ 7 w 94"/>
                <a:gd name="T5" fmla="*/ 38 h 136"/>
                <a:gd name="T6" fmla="*/ 12 w 94"/>
                <a:gd name="T7" fmla="*/ 44 h 136"/>
                <a:gd name="T8" fmla="*/ 3 w 94"/>
                <a:gd name="T9" fmla="*/ 50 h 136"/>
                <a:gd name="T10" fmla="*/ 11 w 94"/>
                <a:gd name="T11" fmla="*/ 48 h 136"/>
                <a:gd name="T12" fmla="*/ 15 w 94"/>
                <a:gd name="T13" fmla="*/ 54 h 136"/>
                <a:gd name="T14" fmla="*/ 22 w 94"/>
                <a:gd name="T15" fmla="*/ 46 h 136"/>
                <a:gd name="T16" fmla="*/ 22 w 94"/>
                <a:gd name="T17" fmla="*/ 53 h 136"/>
                <a:gd name="T18" fmla="*/ 19 w 94"/>
                <a:gd name="T19" fmla="*/ 64 h 136"/>
                <a:gd name="T20" fmla="*/ 34 w 94"/>
                <a:gd name="T21" fmla="*/ 63 h 136"/>
                <a:gd name="T22" fmla="*/ 37 w 94"/>
                <a:gd name="T23" fmla="*/ 66 h 136"/>
                <a:gd name="T24" fmla="*/ 38 w 94"/>
                <a:gd name="T25" fmla="*/ 72 h 136"/>
                <a:gd name="T26" fmla="*/ 41 w 94"/>
                <a:gd name="T27" fmla="*/ 76 h 136"/>
                <a:gd name="T28" fmla="*/ 40 w 94"/>
                <a:gd name="T29" fmla="*/ 86 h 136"/>
                <a:gd name="T30" fmla="*/ 29 w 94"/>
                <a:gd name="T31" fmla="*/ 86 h 136"/>
                <a:gd name="T32" fmla="*/ 26 w 94"/>
                <a:gd name="T33" fmla="*/ 88 h 136"/>
                <a:gd name="T34" fmla="*/ 23 w 94"/>
                <a:gd name="T35" fmla="*/ 95 h 136"/>
                <a:gd name="T36" fmla="*/ 29 w 94"/>
                <a:gd name="T37" fmla="*/ 99 h 136"/>
                <a:gd name="T38" fmla="*/ 19 w 94"/>
                <a:gd name="T39" fmla="*/ 106 h 136"/>
                <a:gd name="T40" fmla="*/ 23 w 94"/>
                <a:gd name="T41" fmla="*/ 111 h 136"/>
                <a:gd name="T42" fmla="*/ 29 w 94"/>
                <a:gd name="T43" fmla="*/ 112 h 136"/>
                <a:gd name="T44" fmla="*/ 41 w 94"/>
                <a:gd name="T45" fmla="*/ 114 h 136"/>
                <a:gd name="T46" fmla="*/ 42 w 94"/>
                <a:gd name="T47" fmla="*/ 116 h 136"/>
                <a:gd name="T48" fmla="*/ 30 w 94"/>
                <a:gd name="T49" fmla="*/ 118 h 136"/>
                <a:gd name="T50" fmla="*/ 16 w 94"/>
                <a:gd name="T51" fmla="*/ 135 h 136"/>
                <a:gd name="T52" fmla="*/ 24 w 94"/>
                <a:gd name="T53" fmla="*/ 130 h 136"/>
                <a:gd name="T54" fmla="*/ 32 w 94"/>
                <a:gd name="T55" fmla="*/ 132 h 136"/>
                <a:gd name="T56" fmla="*/ 37 w 94"/>
                <a:gd name="T57" fmla="*/ 127 h 136"/>
                <a:gd name="T58" fmla="*/ 44 w 94"/>
                <a:gd name="T59" fmla="*/ 126 h 136"/>
                <a:gd name="T60" fmla="*/ 53 w 94"/>
                <a:gd name="T61" fmla="*/ 123 h 136"/>
                <a:gd name="T62" fmla="*/ 61 w 94"/>
                <a:gd name="T63" fmla="*/ 126 h 136"/>
                <a:gd name="T64" fmla="*/ 73 w 94"/>
                <a:gd name="T65" fmla="*/ 123 h 136"/>
                <a:gd name="T66" fmla="*/ 88 w 94"/>
                <a:gd name="T67" fmla="*/ 117 h 136"/>
                <a:gd name="T68" fmla="*/ 84 w 94"/>
                <a:gd name="T69" fmla="*/ 115 h 136"/>
                <a:gd name="T70" fmla="*/ 84 w 94"/>
                <a:gd name="T71" fmla="*/ 109 h 136"/>
                <a:gd name="T72" fmla="*/ 93 w 94"/>
                <a:gd name="T73" fmla="*/ 98 h 136"/>
                <a:gd name="T74" fmla="*/ 82 w 94"/>
                <a:gd name="T75" fmla="*/ 93 h 136"/>
                <a:gd name="T76" fmla="*/ 77 w 94"/>
                <a:gd name="T77" fmla="*/ 92 h 136"/>
                <a:gd name="T78" fmla="*/ 77 w 94"/>
                <a:gd name="T79" fmla="*/ 86 h 136"/>
                <a:gd name="T80" fmla="*/ 73 w 94"/>
                <a:gd name="T81" fmla="*/ 81 h 136"/>
                <a:gd name="T82" fmla="*/ 65 w 94"/>
                <a:gd name="T83" fmla="*/ 68 h 136"/>
                <a:gd name="T84" fmla="*/ 58 w 94"/>
                <a:gd name="T85" fmla="*/ 55 h 136"/>
                <a:gd name="T86" fmla="*/ 51 w 94"/>
                <a:gd name="T87" fmla="*/ 49 h 136"/>
                <a:gd name="T88" fmla="*/ 41 w 94"/>
                <a:gd name="T89" fmla="*/ 48 h 136"/>
                <a:gd name="T90" fmla="*/ 45 w 94"/>
                <a:gd name="T91" fmla="*/ 41 h 136"/>
                <a:gd name="T92" fmla="*/ 53 w 94"/>
                <a:gd name="T93" fmla="*/ 22 h 136"/>
                <a:gd name="T94" fmla="*/ 34 w 94"/>
                <a:gd name="T95" fmla="*/ 21 h 136"/>
                <a:gd name="T96" fmla="*/ 30 w 94"/>
                <a:gd name="T97" fmla="*/ 18 h 136"/>
                <a:gd name="T98" fmla="*/ 38 w 94"/>
                <a:gd name="T99" fmla="*/ 9 h 136"/>
                <a:gd name="T100" fmla="*/ 40 w 94"/>
                <a:gd name="T101" fmla="*/ 3 h 136"/>
                <a:gd name="T102" fmla="*/ 35 w 94"/>
                <a:gd name="T103" fmla="*/ 7 h 136"/>
                <a:gd name="T104" fmla="*/ 23 w 94"/>
                <a:gd name="T105" fmla="*/ 7 h 136"/>
                <a:gd name="T106" fmla="*/ 17 w 94"/>
                <a:gd name="T107" fmla="*/ 16 h 136"/>
                <a:gd name="T108" fmla="*/ 12 w 94"/>
                <a:gd name="T109" fmla="*/ 23 h 136"/>
                <a:gd name="T110" fmla="*/ 9 w 94"/>
                <a:gd name="T111" fmla="*/ 26 h 136"/>
                <a:gd name="T112" fmla="*/ 3 w 94"/>
                <a:gd name="T113" fmla="*/ 24 h 1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94" h="136">
                  <a:moveTo>
                    <a:pt x="3" y="24"/>
                  </a:moveTo>
                  <a:cubicBezTo>
                    <a:pt x="0" y="26"/>
                    <a:pt x="6" y="30"/>
                    <a:pt x="11" y="30"/>
                  </a:cubicBezTo>
                  <a:cubicBezTo>
                    <a:pt x="15" y="31"/>
                    <a:pt x="7" y="34"/>
                    <a:pt x="7" y="38"/>
                  </a:cubicBezTo>
                  <a:cubicBezTo>
                    <a:pt x="6" y="42"/>
                    <a:pt x="12" y="41"/>
                    <a:pt x="12" y="44"/>
                  </a:cubicBezTo>
                  <a:cubicBezTo>
                    <a:pt x="13" y="47"/>
                    <a:pt x="3" y="47"/>
                    <a:pt x="3" y="50"/>
                  </a:cubicBezTo>
                  <a:cubicBezTo>
                    <a:pt x="3" y="53"/>
                    <a:pt x="9" y="49"/>
                    <a:pt x="11" y="48"/>
                  </a:cubicBezTo>
                  <a:cubicBezTo>
                    <a:pt x="13" y="46"/>
                    <a:pt x="10" y="55"/>
                    <a:pt x="15" y="54"/>
                  </a:cubicBezTo>
                  <a:cubicBezTo>
                    <a:pt x="21" y="53"/>
                    <a:pt x="20" y="45"/>
                    <a:pt x="22" y="46"/>
                  </a:cubicBezTo>
                  <a:cubicBezTo>
                    <a:pt x="24" y="46"/>
                    <a:pt x="21" y="50"/>
                    <a:pt x="22" y="53"/>
                  </a:cubicBezTo>
                  <a:cubicBezTo>
                    <a:pt x="24" y="57"/>
                    <a:pt x="18" y="62"/>
                    <a:pt x="19" y="64"/>
                  </a:cubicBezTo>
                  <a:cubicBezTo>
                    <a:pt x="19" y="66"/>
                    <a:pt x="30" y="66"/>
                    <a:pt x="34" y="63"/>
                  </a:cubicBezTo>
                  <a:cubicBezTo>
                    <a:pt x="38" y="59"/>
                    <a:pt x="39" y="63"/>
                    <a:pt x="37" y="66"/>
                  </a:cubicBezTo>
                  <a:cubicBezTo>
                    <a:pt x="34" y="69"/>
                    <a:pt x="35" y="71"/>
                    <a:pt x="38" y="72"/>
                  </a:cubicBezTo>
                  <a:cubicBezTo>
                    <a:pt x="42" y="73"/>
                    <a:pt x="43" y="74"/>
                    <a:pt x="41" y="76"/>
                  </a:cubicBezTo>
                  <a:cubicBezTo>
                    <a:pt x="40" y="79"/>
                    <a:pt x="41" y="84"/>
                    <a:pt x="40" y="86"/>
                  </a:cubicBezTo>
                  <a:cubicBezTo>
                    <a:pt x="40" y="88"/>
                    <a:pt x="30" y="88"/>
                    <a:pt x="29" y="86"/>
                  </a:cubicBezTo>
                  <a:cubicBezTo>
                    <a:pt x="29" y="85"/>
                    <a:pt x="25" y="86"/>
                    <a:pt x="26" y="88"/>
                  </a:cubicBezTo>
                  <a:cubicBezTo>
                    <a:pt x="27" y="90"/>
                    <a:pt x="23" y="93"/>
                    <a:pt x="23" y="95"/>
                  </a:cubicBezTo>
                  <a:cubicBezTo>
                    <a:pt x="23" y="97"/>
                    <a:pt x="29" y="96"/>
                    <a:pt x="29" y="99"/>
                  </a:cubicBezTo>
                  <a:cubicBezTo>
                    <a:pt x="29" y="101"/>
                    <a:pt x="25" y="104"/>
                    <a:pt x="19" y="106"/>
                  </a:cubicBezTo>
                  <a:cubicBezTo>
                    <a:pt x="13" y="108"/>
                    <a:pt x="20" y="113"/>
                    <a:pt x="23" y="111"/>
                  </a:cubicBezTo>
                  <a:cubicBezTo>
                    <a:pt x="26" y="108"/>
                    <a:pt x="25" y="112"/>
                    <a:pt x="29" y="112"/>
                  </a:cubicBezTo>
                  <a:cubicBezTo>
                    <a:pt x="34" y="112"/>
                    <a:pt x="36" y="115"/>
                    <a:pt x="41" y="114"/>
                  </a:cubicBezTo>
                  <a:cubicBezTo>
                    <a:pt x="45" y="112"/>
                    <a:pt x="45" y="114"/>
                    <a:pt x="42" y="116"/>
                  </a:cubicBezTo>
                  <a:cubicBezTo>
                    <a:pt x="38" y="119"/>
                    <a:pt x="33" y="116"/>
                    <a:pt x="30" y="118"/>
                  </a:cubicBezTo>
                  <a:cubicBezTo>
                    <a:pt x="27" y="120"/>
                    <a:pt x="14" y="132"/>
                    <a:pt x="16" y="135"/>
                  </a:cubicBezTo>
                  <a:cubicBezTo>
                    <a:pt x="18" y="136"/>
                    <a:pt x="20" y="132"/>
                    <a:pt x="24" y="130"/>
                  </a:cubicBezTo>
                  <a:cubicBezTo>
                    <a:pt x="29" y="128"/>
                    <a:pt x="29" y="131"/>
                    <a:pt x="32" y="132"/>
                  </a:cubicBezTo>
                  <a:cubicBezTo>
                    <a:pt x="35" y="132"/>
                    <a:pt x="35" y="126"/>
                    <a:pt x="37" y="127"/>
                  </a:cubicBezTo>
                  <a:cubicBezTo>
                    <a:pt x="39" y="127"/>
                    <a:pt x="41" y="125"/>
                    <a:pt x="44" y="126"/>
                  </a:cubicBezTo>
                  <a:cubicBezTo>
                    <a:pt x="48" y="126"/>
                    <a:pt x="51" y="125"/>
                    <a:pt x="53" y="123"/>
                  </a:cubicBezTo>
                  <a:cubicBezTo>
                    <a:pt x="55" y="122"/>
                    <a:pt x="60" y="127"/>
                    <a:pt x="61" y="126"/>
                  </a:cubicBezTo>
                  <a:cubicBezTo>
                    <a:pt x="63" y="124"/>
                    <a:pt x="70" y="123"/>
                    <a:pt x="73" y="123"/>
                  </a:cubicBezTo>
                  <a:cubicBezTo>
                    <a:pt x="77" y="123"/>
                    <a:pt x="86" y="119"/>
                    <a:pt x="88" y="117"/>
                  </a:cubicBezTo>
                  <a:cubicBezTo>
                    <a:pt x="91" y="115"/>
                    <a:pt x="87" y="114"/>
                    <a:pt x="84" y="115"/>
                  </a:cubicBezTo>
                  <a:cubicBezTo>
                    <a:pt x="80" y="115"/>
                    <a:pt x="81" y="112"/>
                    <a:pt x="84" y="109"/>
                  </a:cubicBezTo>
                  <a:cubicBezTo>
                    <a:pt x="88" y="105"/>
                    <a:pt x="93" y="103"/>
                    <a:pt x="93" y="98"/>
                  </a:cubicBezTo>
                  <a:cubicBezTo>
                    <a:pt x="94" y="94"/>
                    <a:pt x="83" y="90"/>
                    <a:pt x="82" y="93"/>
                  </a:cubicBezTo>
                  <a:cubicBezTo>
                    <a:pt x="81" y="95"/>
                    <a:pt x="79" y="95"/>
                    <a:pt x="77" y="92"/>
                  </a:cubicBezTo>
                  <a:cubicBezTo>
                    <a:pt x="75" y="89"/>
                    <a:pt x="78" y="87"/>
                    <a:pt x="77" y="86"/>
                  </a:cubicBezTo>
                  <a:cubicBezTo>
                    <a:pt x="75" y="86"/>
                    <a:pt x="73" y="82"/>
                    <a:pt x="73" y="81"/>
                  </a:cubicBezTo>
                  <a:cubicBezTo>
                    <a:pt x="74" y="79"/>
                    <a:pt x="71" y="69"/>
                    <a:pt x="65" y="68"/>
                  </a:cubicBezTo>
                  <a:cubicBezTo>
                    <a:pt x="60" y="66"/>
                    <a:pt x="59" y="59"/>
                    <a:pt x="58" y="55"/>
                  </a:cubicBezTo>
                  <a:cubicBezTo>
                    <a:pt x="57" y="51"/>
                    <a:pt x="54" y="53"/>
                    <a:pt x="51" y="49"/>
                  </a:cubicBezTo>
                  <a:cubicBezTo>
                    <a:pt x="48" y="46"/>
                    <a:pt x="44" y="48"/>
                    <a:pt x="41" y="48"/>
                  </a:cubicBezTo>
                  <a:cubicBezTo>
                    <a:pt x="39" y="48"/>
                    <a:pt x="41" y="43"/>
                    <a:pt x="45" y="41"/>
                  </a:cubicBezTo>
                  <a:cubicBezTo>
                    <a:pt x="49" y="38"/>
                    <a:pt x="53" y="25"/>
                    <a:pt x="53" y="22"/>
                  </a:cubicBezTo>
                  <a:cubicBezTo>
                    <a:pt x="53" y="19"/>
                    <a:pt x="37" y="20"/>
                    <a:pt x="34" y="21"/>
                  </a:cubicBezTo>
                  <a:cubicBezTo>
                    <a:pt x="30" y="23"/>
                    <a:pt x="27" y="19"/>
                    <a:pt x="30" y="18"/>
                  </a:cubicBezTo>
                  <a:cubicBezTo>
                    <a:pt x="33" y="17"/>
                    <a:pt x="38" y="11"/>
                    <a:pt x="38" y="9"/>
                  </a:cubicBezTo>
                  <a:cubicBezTo>
                    <a:pt x="38" y="7"/>
                    <a:pt x="42" y="5"/>
                    <a:pt x="40" y="3"/>
                  </a:cubicBezTo>
                  <a:cubicBezTo>
                    <a:pt x="37" y="0"/>
                    <a:pt x="37" y="5"/>
                    <a:pt x="35" y="7"/>
                  </a:cubicBezTo>
                  <a:cubicBezTo>
                    <a:pt x="33" y="8"/>
                    <a:pt x="28" y="8"/>
                    <a:pt x="23" y="7"/>
                  </a:cubicBezTo>
                  <a:cubicBezTo>
                    <a:pt x="18" y="6"/>
                    <a:pt x="17" y="13"/>
                    <a:pt x="17" y="16"/>
                  </a:cubicBezTo>
                  <a:cubicBezTo>
                    <a:pt x="17" y="19"/>
                    <a:pt x="11" y="21"/>
                    <a:pt x="12" y="23"/>
                  </a:cubicBezTo>
                  <a:cubicBezTo>
                    <a:pt x="13" y="26"/>
                    <a:pt x="11" y="28"/>
                    <a:pt x="9" y="26"/>
                  </a:cubicBezTo>
                  <a:cubicBezTo>
                    <a:pt x="8" y="25"/>
                    <a:pt x="6" y="21"/>
                    <a:pt x="3" y="24"/>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7" name="Freeform 60"/>
            <p:cNvSpPr>
              <a:spLocks/>
            </p:cNvSpPr>
            <p:nvPr userDrawn="1"/>
          </p:nvSpPr>
          <p:spPr bwMode="auto">
            <a:xfrm>
              <a:off x="18948400" y="2579688"/>
              <a:ext cx="34925" cy="30163"/>
            </a:xfrm>
            <a:custGeom>
              <a:avLst/>
              <a:gdLst>
                <a:gd name="T0" fmla="*/ 3 w 13"/>
                <a:gd name="T1" fmla="*/ 11 h 11"/>
                <a:gd name="T2" fmla="*/ 10 w 13"/>
                <a:gd name="T3" fmla="*/ 2 h 11"/>
                <a:gd name="T4" fmla="*/ 3 w 13"/>
                <a:gd name="T5" fmla="*/ 11 h 11"/>
              </a:gdLst>
              <a:ahLst/>
              <a:cxnLst>
                <a:cxn ang="0">
                  <a:pos x="T0" y="T1"/>
                </a:cxn>
                <a:cxn ang="0">
                  <a:pos x="T2" y="T3"/>
                </a:cxn>
                <a:cxn ang="0">
                  <a:pos x="T4" y="T5"/>
                </a:cxn>
              </a:cxnLst>
              <a:rect l="0" t="0" r="r" b="b"/>
              <a:pathLst>
                <a:path w="13" h="11">
                  <a:moveTo>
                    <a:pt x="3" y="11"/>
                  </a:moveTo>
                  <a:cubicBezTo>
                    <a:pt x="8" y="11"/>
                    <a:pt x="13" y="4"/>
                    <a:pt x="10" y="2"/>
                  </a:cubicBezTo>
                  <a:cubicBezTo>
                    <a:pt x="8" y="0"/>
                    <a:pt x="0" y="11"/>
                    <a:pt x="3" y="11"/>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8" name="Freeform 61"/>
            <p:cNvSpPr>
              <a:spLocks/>
            </p:cNvSpPr>
            <p:nvPr userDrawn="1"/>
          </p:nvSpPr>
          <p:spPr bwMode="auto">
            <a:xfrm>
              <a:off x="19494500" y="2679700"/>
              <a:ext cx="52388" cy="66675"/>
            </a:xfrm>
            <a:custGeom>
              <a:avLst/>
              <a:gdLst>
                <a:gd name="T0" fmla="*/ 17 w 19"/>
                <a:gd name="T1" fmla="*/ 3 h 24"/>
                <a:gd name="T2" fmla="*/ 14 w 19"/>
                <a:gd name="T3" fmla="*/ 6 h 24"/>
                <a:gd name="T4" fmla="*/ 10 w 19"/>
                <a:gd name="T5" fmla="*/ 3 h 24"/>
                <a:gd name="T6" fmla="*/ 3 w 19"/>
                <a:gd name="T7" fmla="*/ 6 h 24"/>
                <a:gd name="T8" fmla="*/ 7 w 19"/>
                <a:gd name="T9" fmla="*/ 16 h 24"/>
                <a:gd name="T10" fmla="*/ 4 w 19"/>
                <a:gd name="T11" fmla="*/ 19 h 24"/>
                <a:gd name="T12" fmla="*/ 7 w 19"/>
                <a:gd name="T13" fmla="*/ 24 h 24"/>
                <a:gd name="T14" fmla="*/ 15 w 19"/>
                <a:gd name="T15" fmla="*/ 15 h 24"/>
                <a:gd name="T16" fmla="*/ 17 w 19"/>
                <a:gd name="T17" fmla="*/ 3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9" h="24">
                  <a:moveTo>
                    <a:pt x="17" y="3"/>
                  </a:moveTo>
                  <a:cubicBezTo>
                    <a:pt x="16" y="2"/>
                    <a:pt x="15" y="5"/>
                    <a:pt x="14" y="6"/>
                  </a:cubicBezTo>
                  <a:cubicBezTo>
                    <a:pt x="12" y="6"/>
                    <a:pt x="11" y="0"/>
                    <a:pt x="10" y="3"/>
                  </a:cubicBezTo>
                  <a:cubicBezTo>
                    <a:pt x="10" y="7"/>
                    <a:pt x="6" y="2"/>
                    <a:pt x="3" y="6"/>
                  </a:cubicBezTo>
                  <a:cubicBezTo>
                    <a:pt x="0" y="11"/>
                    <a:pt x="5" y="15"/>
                    <a:pt x="7" y="16"/>
                  </a:cubicBezTo>
                  <a:cubicBezTo>
                    <a:pt x="10" y="17"/>
                    <a:pt x="7" y="19"/>
                    <a:pt x="4" y="19"/>
                  </a:cubicBezTo>
                  <a:cubicBezTo>
                    <a:pt x="2" y="18"/>
                    <a:pt x="3" y="23"/>
                    <a:pt x="7" y="24"/>
                  </a:cubicBezTo>
                  <a:cubicBezTo>
                    <a:pt x="11" y="24"/>
                    <a:pt x="15" y="17"/>
                    <a:pt x="15" y="15"/>
                  </a:cubicBezTo>
                  <a:cubicBezTo>
                    <a:pt x="14" y="13"/>
                    <a:pt x="19" y="4"/>
                    <a:pt x="17" y="3"/>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9" name="Freeform 62"/>
            <p:cNvSpPr>
              <a:spLocks/>
            </p:cNvSpPr>
            <p:nvPr userDrawn="1"/>
          </p:nvSpPr>
          <p:spPr bwMode="auto">
            <a:xfrm>
              <a:off x="19694525" y="2608263"/>
              <a:ext cx="41275" cy="44450"/>
            </a:xfrm>
            <a:custGeom>
              <a:avLst/>
              <a:gdLst>
                <a:gd name="T0" fmla="*/ 2 w 15"/>
                <a:gd name="T1" fmla="*/ 14 h 16"/>
                <a:gd name="T2" fmla="*/ 9 w 15"/>
                <a:gd name="T3" fmla="*/ 0 h 16"/>
                <a:gd name="T4" fmla="*/ 2 w 15"/>
                <a:gd name="T5" fmla="*/ 14 h 16"/>
              </a:gdLst>
              <a:ahLst/>
              <a:cxnLst>
                <a:cxn ang="0">
                  <a:pos x="T0" y="T1"/>
                </a:cxn>
                <a:cxn ang="0">
                  <a:pos x="T2" y="T3"/>
                </a:cxn>
                <a:cxn ang="0">
                  <a:pos x="T4" y="T5"/>
                </a:cxn>
              </a:cxnLst>
              <a:rect l="0" t="0" r="r" b="b"/>
              <a:pathLst>
                <a:path w="15" h="16">
                  <a:moveTo>
                    <a:pt x="2" y="14"/>
                  </a:moveTo>
                  <a:cubicBezTo>
                    <a:pt x="3" y="16"/>
                    <a:pt x="15" y="0"/>
                    <a:pt x="9" y="0"/>
                  </a:cubicBezTo>
                  <a:cubicBezTo>
                    <a:pt x="3" y="0"/>
                    <a:pt x="0" y="12"/>
                    <a:pt x="2" y="14"/>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0" name="Freeform 63"/>
            <p:cNvSpPr>
              <a:spLocks/>
            </p:cNvSpPr>
            <p:nvPr userDrawn="1"/>
          </p:nvSpPr>
          <p:spPr bwMode="auto">
            <a:xfrm>
              <a:off x="19810413" y="2554288"/>
              <a:ext cx="30163" cy="11113"/>
            </a:xfrm>
            <a:custGeom>
              <a:avLst/>
              <a:gdLst>
                <a:gd name="T0" fmla="*/ 9 w 11"/>
                <a:gd name="T1" fmla="*/ 2 h 4"/>
                <a:gd name="T2" fmla="*/ 3 w 11"/>
                <a:gd name="T3" fmla="*/ 3 h 4"/>
                <a:gd name="T4" fmla="*/ 9 w 11"/>
                <a:gd name="T5" fmla="*/ 2 h 4"/>
              </a:gdLst>
              <a:ahLst/>
              <a:cxnLst>
                <a:cxn ang="0">
                  <a:pos x="T0" y="T1"/>
                </a:cxn>
                <a:cxn ang="0">
                  <a:pos x="T2" y="T3"/>
                </a:cxn>
                <a:cxn ang="0">
                  <a:pos x="T4" y="T5"/>
                </a:cxn>
              </a:cxnLst>
              <a:rect l="0" t="0" r="r" b="b"/>
              <a:pathLst>
                <a:path w="11" h="4">
                  <a:moveTo>
                    <a:pt x="9" y="2"/>
                  </a:moveTo>
                  <a:cubicBezTo>
                    <a:pt x="11" y="0"/>
                    <a:pt x="0" y="1"/>
                    <a:pt x="3" y="3"/>
                  </a:cubicBezTo>
                  <a:cubicBezTo>
                    <a:pt x="4" y="4"/>
                    <a:pt x="8" y="4"/>
                    <a:pt x="9" y="2"/>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1" name="Freeform 64"/>
            <p:cNvSpPr>
              <a:spLocks/>
            </p:cNvSpPr>
            <p:nvPr userDrawn="1"/>
          </p:nvSpPr>
          <p:spPr bwMode="auto">
            <a:xfrm>
              <a:off x="19805650" y="2568575"/>
              <a:ext cx="41275" cy="30163"/>
            </a:xfrm>
            <a:custGeom>
              <a:avLst/>
              <a:gdLst>
                <a:gd name="T0" fmla="*/ 2 w 15"/>
                <a:gd name="T1" fmla="*/ 11 h 11"/>
                <a:gd name="T2" fmla="*/ 13 w 15"/>
                <a:gd name="T3" fmla="*/ 4 h 11"/>
                <a:gd name="T4" fmla="*/ 7 w 15"/>
                <a:gd name="T5" fmla="*/ 2 h 11"/>
                <a:gd name="T6" fmla="*/ 2 w 15"/>
                <a:gd name="T7" fmla="*/ 11 h 11"/>
              </a:gdLst>
              <a:ahLst/>
              <a:cxnLst>
                <a:cxn ang="0">
                  <a:pos x="T0" y="T1"/>
                </a:cxn>
                <a:cxn ang="0">
                  <a:pos x="T2" y="T3"/>
                </a:cxn>
                <a:cxn ang="0">
                  <a:pos x="T4" y="T5"/>
                </a:cxn>
                <a:cxn ang="0">
                  <a:pos x="T6" y="T7"/>
                </a:cxn>
              </a:cxnLst>
              <a:rect l="0" t="0" r="r" b="b"/>
              <a:pathLst>
                <a:path w="15" h="11">
                  <a:moveTo>
                    <a:pt x="2" y="11"/>
                  </a:moveTo>
                  <a:cubicBezTo>
                    <a:pt x="5" y="11"/>
                    <a:pt x="12" y="5"/>
                    <a:pt x="13" y="4"/>
                  </a:cubicBezTo>
                  <a:cubicBezTo>
                    <a:pt x="15" y="2"/>
                    <a:pt x="12" y="0"/>
                    <a:pt x="7" y="2"/>
                  </a:cubicBezTo>
                  <a:cubicBezTo>
                    <a:pt x="1" y="3"/>
                    <a:pt x="0" y="11"/>
                    <a:pt x="2" y="11"/>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2" name="Freeform 65"/>
            <p:cNvSpPr>
              <a:spLocks/>
            </p:cNvSpPr>
            <p:nvPr userDrawn="1"/>
          </p:nvSpPr>
          <p:spPr bwMode="auto">
            <a:xfrm>
              <a:off x="20051713" y="2035175"/>
              <a:ext cx="3175" cy="3175"/>
            </a:xfrm>
            <a:custGeom>
              <a:avLst/>
              <a:gdLst>
                <a:gd name="T0" fmla="*/ 1 w 1"/>
                <a:gd name="T1" fmla="*/ 0 h 1"/>
                <a:gd name="T2" fmla="*/ 0 w 1"/>
                <a:gd name="T3" fmla="*/ 1 h 1"/>
                <a:gd name="T4" fmla="*/ 1 w 1"/>
                <a:gd name="T5" fmla="*/ 0 h 1"/>
              </a:gdLst>
              <a:ahLst/>
              <a:cxnLst>
                <a:cxn ang="0">
                  <a:pos x="T0" y="T1"/>
                </a:cxn>
                <a:cxn ang="0">
                  <a:pos x="T2" y="T3"/>
                </a:cxn>
                <a:cxn ang="0">
                  <a:pos x="T4" y="T5"/>
                </a:cxn>
              </a:cxnLst>
              <a:rect l="0" t="0" r="r" b="b"/>
              <a:pathLst>
                <a:path w="1" h="1">
                  <a:moveTo>
                    <a:pt x="1" y="0"/>
                  </a:moveTo>
                  <a:cubicBezTo>
                    <a:pt x="0" y="1"/>
                    <a:pt x="0" y="1"/>
                    <a:pt x="0" y="1"/>
                  </a:cubicBezTo>
                  <a:cubicBezTo>
                    <a:pt x="1" y="1"/>
                    <a:pt x="1" y="0"/>
                    <a:pt x="1" y="0"/>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3" name="Freeform 66"/>
            <p:cNvSpPr>
              <a:spLocks noEditPoints="1"/>
            </p:cNvSpPr>
            <p:nvPr userDrawn="1"/>
          </p:nvSpPr>
          <p:spPr bwMode="auto">
            <a:xfrm>
              <a:off x="19310350" y="1957388"/>
              <a:ext cx="781050" cy="760413"/>
            </a:xfrm>
            <a:custGeom>
              <a:avLst/>
              <a:gdLst>
                <a:gd name="T0" fmla="*/ 4 w 281"/>
                <a:gd name="T1" fmla="*/ 189 h 274"/>
                <a:gd name="T2" fmla="*/ 18 w 281"/>
                <a:gd name="T3" fmla="*/ 198 h 274"/>
                <a:gd name="T4" fmla="*/ 4 w 281"/>
                <a:gd name="T5" fmla="*/ 211 h 274"/>
                <a:gd name="T6" fmla="*/ 8 w 281"/>
                <a:gd name="T7" fmla="*/ 218 h 274"/>
                <a:gd name="T8" fmla="*/ 59 w 281"/>
                <a:gd name="T9" fmla="*/ 214 h 274"/>
                <a:gd name="T10" fmla="*/ 69 w 281"/>
                <a:gd name="T11" fmla="*/ 218 h 274"/>
                <a:gd name="T12" fmla="*/ 85 w 281"/>
                <a:gd name="T13" fmla="*/ 258 h 274"/>
                <a:gd name="T14" fmla="*/ 100 w 281"/>
                <a:gd name="T15" fmla="*/ 265 h 274"/>
                <a:gd name="T16" fmla="*/ 122 w 281"/>
                <a:gd name="T17" fmla="*/ 257 h 274"/>
                <a:gd name="T18" fmla="*/ 126 w 281"/>
                <a:gd name="T19" fmla="*/ 225 h 274"/>
                <a:gd name="T20" fmla="*/ 138 w 281"/>
                <a:gd name="T21" fmla="*/ 190 h 274"/>
                <a:gd name="T22" fmla="*/ 136 w 281"/>
                <a:gd name="T23" fmla="*/ 157 h 274"/>
                <a:gd name="T24" fmla="*/ 175 w 281"/>
                <a:gd name="T25" fmla="*/ 126 h 274"/>
                <a:gd name="T26" fmla="*/ 196 w 281"/>
                <a:gd name="T27" fmla="*/ 100 h 274"/>
                <a:gd name="T28" fmla="*/ 212 w 281"/>
                <a:gd name="T29" fmla="*/ 116 h 274"/>
                <a:gd name="T30" fmla="*/ 184 w 281"/>
                <a:gd name="T31" fmla="*/ 142 h 274"/>
                <a:gd name="T32" fmla="*/ 173 w 281"/>
                <a:gd name="T33" fmla="*/ 166 h 274"/>
                <a:gd name="T34" fmla="*/ 188 w 281"/>
                <a:gd name="T35" fmla="*/ 197 h 274"/>
                <a:gd name="T36" fmla="*/ 248 w 281"/>
                <a:gd name="T37" fmla="*/ 184 h 274"/>
                <a:gd name="T38" fmla="*/ 264 w 281"/>
                <a:gd name="T39" fmla="*/ 137 h 274"/>
                <a:gd name="T40" fmla="*/ 261 w 281"/>
                <a:gd name="T41" fmla="*/ 116 h 274"/>
                <a:gd name="T42" fmla="*/ 255 w 281"/>
                <a:gd name="T43" fmla="*/ 82 h 274"/>
                <a:gd name="T44" fmla="*/ 251 w 281"/>
                <a:gd name="T45" fmla="*/ 56 h 274"/>
                <a:gd name="T46" fmla="*/ 257 w 281"/>
                <a:gd name="T47" fmla="*/ 38 h 274"/>
                <a:gd name="T48" fmla="*/ 257 w 281"/>
                <a:gd name="T49" fmla="*/ 22 h 274"/>
                <a:gd name="T50" fmla="*/ 271 w 281"/>
                <a:gd name="T51" fmla="*/ 12 h 274"/>
                <a:gd name="T52" fmla="*/ 246 w 281"/>
                <a:gd name="T53" fmla="*/ 13 h 274"/>
                <a:gd name="T54" fmla="*/ 230 w 281"/>
                <a:gd name="T55" fmla="*/ 16 h 274"/>
                <a:gd name="T56" fmla="*/ 215 w 281"/>
                <a:gd name="T57" fmla="*/ 14 h 274"/>
                <a:gd name="T58" fmla="*/ 207 w 281"/>
                <a:gd name="T59" fmla="*/ 5 h 274"/>
                <a:gd name="T60" fmla="*/ 193 w 281"/>
                <a:gd name="T61" fmla="*/ 17 h 274"/>
                <a:gd name="T62" fmla="*/ 196 w 281"/>
                <a:gd name="T63" fmla="*/ 7 h 274"/>
                <a:gd name="T64" fmla="*/ 181 w 281"/>
                <a:gd name="T65" fmla="*/ 19 h 274"/>
                <a:gd name="T66" fmla="*/ 168 w 281"/>
                <a:gd name="T67" fmla="*/ 20 h 274"/>
                <a:gd name="T68" fmla="*/ 158 w 281"/>
                <a:gd name="T69" fmla="*/ 27 h 274"/>
                <a:gd name="T70" fmla="*/ 146 w 281"/>
                <a:gd name="T71" fmla="*/ 29 h 274"/>
                <a:gd name="T72" fmla="*/ 126 w 281"/>
                <a:gd name="T73" fmla="*/ 40 h 274"/>
                <a:gd name="T74" fmla="*/ 127 w 281"/>
                <a:gd name="T75" fmla="*/ 47 h 274"/>
                <a:gd name="T76" fmla="*/ 113 w 281"/>
                <a:gd name="T77" fmla="*/ 43 h 274"/>
                <a:gd name="T78" fmla="*/ 92 w 281"/>
                <a:gd name="T79" fmla="*/ 62 h 274"/>
                <a:gd name="T80" fmla="*/ 123 w 281"/>
                <a:gd name="T81" fmla="*/ 53 h 274"/>
                <a:gd name="T82" fmla="*/ 110 w 281"/>
                <a:gd name="T83" fmla="*/ 62 h 274"/>
                <a:gd name="T84" fmla="*/ 90 w 281"/>
                <a:gd name="T85" fmla="*/ 95 h 274"/>
                <a:gd name="T86" fmla="*/ 74 w 281"/>
                <a:gd name="T87" fmla="*/ 114 h 274"/>
                <a:gd name="T88" fmla="*/ 60 w 281"/>
                <a:gd name="T89" fmla="*/ 128 h 274"/>
                <a:gd name="T90" fmla="*/ 41 w 281"/>
                <a:gd name="T91" fmla="*/ 145 h 274"/>
                <a:gd name="T92" fmla="*/ 21 w 281"/>
                <a:gd name="T93" fmla="*/ 156 h 274"/>
                <a:gd name="T94" fmla="*/ 2 w 281"/>
                <a:gd name="T95" fmla="*/ 171 h 274"/>
                <a:gd name="T96" fmla="*/ 177 w 281"/>
                <a:gd name="T97" fmla="*/ 49 h 274"/>
                <a:gd name="T98" fmla="*/ 169 w 281"/>
                <a:gd name="T99" fmla="*/ 43 h 2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281" h="274">
                  <a:moveTo>
                    <a:pt x="6" y="176"/>
                  </a:moveTo>
                  <a:cubicBezTo>
                    <a:pt x="6" y="178"/>
                    <a:pt x="2" y="180"/>
                    <a:pt x="5" y="180"/>
                  </a:cubicBezTo>
                  <a:cubicBezTo>
                    <a:pt x="8" y="181"/>
                    <a:pt x="5" y="183"/>
                    <a:pt x="4" y="184"/>
                  </a:cubicBezTo>
                  <a:cubicBezTo>
                    <a:pt x="2" y="185"/>
                    <a:pt x="2" y="187"/>
                    <a:pt x="4" y="189"/>
                  </a:cubicBezTo>
                  <a:cubicBezTo>
                    <a:pt x="5" y="192"/>
                    <a:pt x="0" y="192"/>
                    <a:pt x="3" y="196"/>
                  </a:cubicBezTo>
                  <a:cubicBezTo>
                    <a:pt x="5" y="199"/>
                    <a:pt x="7" y="195"/>
                    <a:pt x="8" y="198"/>
                  </a:cubicBezTo>
                  <a:cubicBezTo>
                    <a:pt x="9" y="200"/>
                    <a:pt x="12" y="198"/>
                    <a:pt x="16" y="195"/>
                  </a:cubicBezTo>
                  <a:cubicBezTo>
                    <a:pt x="19" y="192"/>
                    <a:pt x="21" y="198"/>
                    <a:pt x="18" y="198"/>
                  </a:cubicBezTo>
                  <a:cubicBezTo>
                    <a:pt x="15" y="198"/>
                    <a:pt x="12" y="200"/>
                    <a:pt x="12" y="202"/>
                  </a:cubicBezTo>
                  <a:cubicBezTo>
                    <a:pt x="13" y="205"/>
                    <a:pt x="8" y="205"/>
                    <a:pt x="8" y="201"/>
                  </a:cubicBezTo>
                  <a:cubicBezTo>
                    <a:pt x="8" y="198"/>
                    <a:pt x="2" y="202"/>
                    <a:pt x="4" y="204"/>
                  </a:cubicBezTo>
                  <a:cubicBezTo>
                    <a:pt x="7" y="207"/>
                    <a:pt x="4" y="208"/>
                    <a:pt x="4" y="211"/>
                  </a:cubicBezTo>
                  <a:cubicBezTo>
                    <a:pt x="4" y="213"/>
                    <a:pt x="8" y="213"/>
                    <a:pt x="10" y="210"/>
                  </a:cubicBezTo>
                  <a:cubicBezTo>
                    <a:pt x="11" y="207"/>
                    <a:pt x="14" y="208"/>
                    <a:pt x="15" y="211"/>
                  </a:cubicBezTo>
                  <a:cubicBezTo>
                    <a:pt x="16" y="213"/>
                    <a:pt x="13" y="211"/>
                    <a:pt x="13" y="215"/>
                  </a:cubicBezTo>
                  <a:cubicBezTo>
                    <a:pt x="13" y="219"/>
                    <a:pt x="10" y="215"/>
                    <a:pt x="8" y="218"/>
                  </a:cubicBezTo>
                  <a:cubicBezTo>
                    <a:pt x="6" y="221"/>
                    <a:pt x="16" y="226"/>
                    <a:pt x="19" y="227"/>
                  </a:cubicBezTo>
                  <a:cubicBezTo>
                    <a:pt x="23" y="228"/>
                    <a:pt x="26" y="231"/>
                    <a:pt x="32" y="230"/>
                  </a:cubicBezTo>
                  <a:cubicBezTo>
                    <a:pt x="38" y="229"/>
                    <a:pt x="50" y="218"/>
                    <a:pt x="52" y="216"/>
                  </a:cubicBezTo>
                  <a:cubicBezTo>
                    <a:pt x="53" y="214"/>
                    <a:pt x="57" y="216"/>
                    <a:pt x="59" y="214"/>
                  </a:cubicBezTo>
                  <a:cubicBezTo>
                    <a:pt x="62" y="212"/>
                    <a:pt x="60" y="207"/>
                    <a:pt x="62" y="206"/>
                  </a:cubicBezTo>
                  <a:cubicBezTo>
                    <a:pt x="64" y="205"/>
                    <a:pt x="65" y="212"/>
                    <a:pt x="66" y="212"/>
                  </a:cubicBezTo>
                  <a:cubicBezTo>
                    <a:pt x="68" y="213"/>
                    <a:pt x="69" y="214"/>
                    <a:pt x="69" y="217"/>
                  </a:cubicBezTo>
                  <a:cubicBezTo>
                    <a:pt x="69" y="217"/>
                    <a:pt x="69" y="218"/>
                    <a:pt x="69" y="218"/>
                  </a:cubicBezTo>
                  <a:cubicBezTo>
                    <a:pt x="68" y="222"/>
                    <a:pt x="70" y="226"/>
                    <a:pt x="73" y="229"/>
                  </a:cubicBezTo>
                  <a:cubicBezTo>
                    <a:pt x="77" y="232"/>
                    <a:pt x="74" y="236"/>
                    <a:pt x="77" y="240"/>
                  </a:cubicBezTo>
                  <a:cubicBezTo>
                    <a:pt x="80" y="244"/>
                    <a:pt x="79" y="247"/>
                    <a:pt x="83" y="249"/>
                  </a:cubicBezTo>
                  <a:cubicBezTo>
                    <a:pt x="86" y="252"/>
                    <a:pt x="86" y="254"/>
                    <a:pt x="85" y="258"/>
                  </a:cubicBezTo>
                  <a:cubicBezTo>
                    <a:pt x="83" y="261"/>
                    <a:pt x="88" y="260"/>
                    <a:pt x="88" y="262"/>
                  </a:cubicBezTo>
                  <a:cubicBezTo>
                    <a:pt x="88" y="265"/>
                    <a:pt x="87" y="269"/>
                    <a:pt x="88" y="271"/>
                  </a:cubicBezTo>
                  <a:cubicBezTo>
                    <a:pt x="89" y="274"/>
                    <a:pt x="91" y="271"/>
                    <a:pt x="96" y="271"/>
                  </a:cubicBezTo>
                  <a:cubicBezTo>
                    <a:pt x="101" y="271"/>
                    <a:pt x="100" y="268"/>
                    <a:pt x="100" y="265"/>
                  </a:cubicBezTo>
                  <a:cubicBezTo>
                    <a:pt x="100" y="262"/>
                    <a:pt x="103" y="263"/>
                    <a:pt x="104" y="261"/>
                  </a:cubicBezTo>
                  <a:cubicBezTo>
                    <a:pt x="104" y="260"/>
                    <a:pt x="109" y="259"/>
                    <a:pt x="112" y="261"/>
                  </a:cubicBezTo>
                  <a:cubicBezTo>
                    <a:pt x="116" y="262"/>
                    <a:pt x="118" y="260"/>
                    <a:pt x="119" y="256"/>
                  </a:cubicBezTo>
                  <a:cubicBezTo>
                    <a:pt x="119" y="252"/>
                    <a:pt x="121" y="257"/>
                    <a:pt x="122" y="257"/>
                  </a:cubicBezTo>
                  <a:cubicBezTo>
                    <a:pt x="123" y="258"/>
                    <a:pt x="127" y="252"/>
                    <a:pt x="128" y="247"/>
                  </a:cubicBezTo>
                  <a:cubicBezTo>
                    <a:pt x="130" y="243"/>
                    <a:pt x="128" y="244"/>
                    <a:pt x="125" y="248"/>
                  </a:cubicBezTo>
                  <a:cubicBezTo>
                    <a:pt x="121" y="252"/>
                    <a:pt x="123" y="244"/>
                    <a:pt x="124" y="240"/>
                  </a:cubicBezTo>
                  <a:cubicBezTo>
                    <a:pt x="126" y="237"/>
                    <a:pt x="126" y="228"/>
                    <a:pt x="126" y="225"/>
                  </a:cubicBezTo>
                  <a:cubicBezTo>
                    <a:pt x="127" y="223"/>
                    <a:pt x="128" y="220"/>
                    <a:pt x="132" y="219"/>
                  </a:cubicBezTo>
                  <a:cubicBezTo>
                    <a:pt x="137" y="218"/>
                    <a:pt x="143" y="212"/>
                    <a:pt x="142" y="210"/>
                  </a:cubicBezTo>
                  <a:cubicBezTo>
                    <a:pt x="141" y="207"/>
                    <a:pt x="148" y="204"/>
                    <a:pt x="148" y="201"/>
                  </a:cubicBezTo>
                  <a:cubicBezTo>
                    <a:pt x="148" y="199"/>
                    <a:pt x="140" y="192"/>
                    <a:pt x="138" y="190"/>
                  </a:cubicBezTo>
                  <a:cubicBezTo>
                    <a:pt x="135" y="188"/>
                    <a:pt x="130" y="190"/>
                    <a:pt x="130" y="188"/>
                  </a:cubicBezTo>
                  <a:cubicBezTo>
                    <a:pt x="131" y="186"/>
                    <a:pt x="130" y="179"/>
                    <a:pt x="129" y="176"/>
                  </a:cubicBezTo>
                  <a:cubicBezTo>
                    <a:pt x="128" y="172"/>
                    <a:pt x="133" y="169"/>
                    <a:pt x="133" y="165"/>
                  </a:cubicBezTo>
                  <a:cubicBezTo>
                    <a:pt x="133" y="162"/>
                    <a:pt x="133" y="158"/>
                    <a:pt x="136" y="157"/>
                  </a:cubicBezTo>
                  <a:cubicBezTo>
                    <a:pt x="139" y="156"/>
                    <a:pt x="137" y="153"/>
                    <a:pt x="141" y="152"/>
                  </a:cubicBezTo>
                  <a:cubicBezTo>
                    <a:pt x="145" y="151"/>
                    <a:pt x="144" y="146"/>
                    <a:pt x="148" y="144"/>
                  </a:cubicBezTo>
                  <a:cubicBezTo>
                    <a:pt x="153" y="142"/>
                    <a:pt x="153" y="141"/>
                    <a:pt x="158" y="138"/>
                  </a:cubicBezTo>
                  <a:cubicBezTo>
                    <a:pt x="164" y="135"/>
                    <a:pt x="173" y="129"/>
                    <a:pt x="175" y="126"/>
                  </a:cubicBezTo>
                  <a:cubicBezTo>
                    <a:pt x="176" y="123"/>
                    <a:pt x="169" y="119"/>
                    <a:pt x="174" y="116"/>
                  </a:cubicBezTo>
                  <a:cubicBezTo>
                    <a:pt x="178" y="112"/>
                    <a:pt x="175" y="108"/>
                    <a:pt x="178" y="107"/>
                  </a:cubicBezTo>
                  <a:cubicBezTo>
                    <a:pt x="181" y="106"/>
                    <a:pt x="182" y="104"/>
                    <a:pt x="185" y="101"/>
                  </a:cubicBezTo>
                  <a:cubicBezTo>
                    <a:pt x="187" y="99"/>
                    <a:pt x="190" y="101"/>
                    <a:pt x="196" y="100"/>
                  </a:cubicBezTo>
                  <a:cubicBezTo>
                    <a:pt x="198" y="100"/>
                    <a:pt x="200" y="100"/>
                    <a:pt x="202" y="100"/>
                  </a:cubicBezTo>
                  <a:cubicBezTo>
                    <a:pt x="205" y="101"/>
                    <a:pt x="208" y="103"/>
                    <a:pt x="210" y="104"/>
                  </a:cubicBezTo>
                  <a:cubicBezTo>
                    <a:pt x="215" y="106"/>
                    <a:pt x="214" y="109"/>
                    <a:pt x="214" y="112"/>
                  </a:cubicBezTo>
                  <a:cubicBezTo>
                    <a:pt x="214" y="116"/>
                    <a:pt x="215" y="117"/>
                    <a:pt x="212" y="116"/>
                  </a:cubicBezTo>
                  <a:cubicBezTo>
                    <a:pt x="210" y="115"/>
                    <a:pt x="208" y="116"/>
                    <a:pt x="206" y="121"/>
                  </a:cubicBezTo>
                  <a:cubicBezTo>
                    <a:pt x="205" y="126"/>
                    <a:pt x="199" y="131"/>
                    <a:pt x="196" y="132"/>
                  </a:cubicBezTo>
                  <a:cubicBezTo>
                    <a:pt x="192" y="132"/>
                    <a:pt x="192" y="136"/>
                    <a:pt x="189" y="136"/>
                  </a:cubicBezTo>
                  <a:cubicBezTo>
                    <a:pt x="186" y="137"/>
                    <a:pt x="183" y="139"/>
                    <a:pt x="184" y="142"/>
                  </a:cubicBezTo>
                  <a:cubicBezTo>
                    <a:pt x="184" y="146"/>
                    <a:pt x="179" y="146"/>
                    <a:pt x="176" y="146"/>
                  </a:cubicBezTo>
                  <a:cubicBezTo>
                    <a:pt x="173" y="146"/>
                    <a:pt x="174" y="151"/>
                    <a:pt x="171" y="153"/>
                  </a:cubicBezTo>
                  <a:cubicBezTo>
                    <a:pt x="169" y="154"/>
                    <a:pt x="170" y="156"/>
                    <a:pt x="172" y="159"/>
                  </a:cubicBezTo>
                  <a:cubicBezTo>
                    <a:pt x="174" y="162"/>
                    <a:pt x="172" y="164"/>
                    <a:pt x="173" y="166"/>
                  </a:cubicBezTo>
                  <a:cubicBezTo>
                    <a:pt x="174" y="168"/>
                    <a:pt x="177" y="173"/>
                    <a:pt x="175" y="178"/>
                  </a:cubicBezTo>
                  <a:cubicBezTo>
                    <a:pt x="172" y="183"/>
                    <a:pt x="170" y="190"/>
                    <a:pt x="172" y="189"/>
                  </a:cubicBezTo>
                  <a:cubicBezTo>
                    <a:pt x="174" y="189"/>
                    <a:pt x="179" y="194"/>
                    <a:pt x="182" y="193"/>
                  </a:cubicBezTo>
                  <a:cubicBezTo>
                    <a:pt x="185" y="193"/>
                    <a:pt x="185" y="198"/>
                    <a:pt x="188" y="197"/>
                  </a:cubicBezTo>
                  <a:cubicBezTo>
                    <a:pt x="191" y="196"/>
                    <a:pt x="191" y="200"/>
                    <a:pt x="200" y="199"/>
                  </a:cubicBezTo>
                  <a:cubicBezTo>
                    <a:pt x="209" y="199"/>
                    <a:pt x="226" y="192"/>
                    <a:pt x="233" y="192"/>
                  </a:cubicBezTo>
                  <a:cubicBezTo>
                    <a:pt x="237" y="192"/>
                    <a:pt x="240" y="191"/>
                    <a:pt x="243" y="191"/>
                  </a:cubicBezTo>
                  <a:cubicBezTo>
                    <a:pt x="244" y="188"/>
                    <a:pt x="246" y="186"/>
                    <a:pt x="248" y="184"/>
                  </a:cubicBezTo>
                  <a:cubicBezTo>
                    <a:pt x="252" y="180"/>
                    <a:pt x="262" y="177"/>
                    <a:pt x="264" y="171"/>
                  </a:cubicBezTo>
                  <a:cubicBezTo>
                    <a:pt x="267" y="165"/>
                    <a:pt x="278" y="161"/>
                    <a:pt x="280" y="156"/>
                  </a:cubicBezTo>
                  <a:cubicBezTo>
                    <a:pt x="281" y="153"/>
                    <a:pt x="281" y="152"/>
                    <a:pt x="277" y="147"/>
                  </a:cubicBezTo>
                  <a:cubicBezTo>
                    <a:pt x="273" y="142"/>
                    <a:pt x="264" y="139"/>
                    <a:pt x="264" y="137"/>
                  </a:cubicBezTo>
                  <a:cubicBezTo>
                    <a:pt x="263" y="134"/>
                    <a:pt x="271" y="134"/>
                    <a:pt x="270" y="131"/>
                  </a:cubicBezTo>
                  <a:cubicBezTo>
                    <a:pt x="270" y="128"/>
                    <a:pt x="266" y="128"/>
                    <a:pt x="265" y="125"/>
                  </a:cubicBezTo>
                  <a:cubicBezTo>
                    <a:pt x="263" y="122"/>
                    <a:pt x="266" y="121"/>
                    <a:pt x="266" y="120"/>
                  </a:cubicBezTo>
                  <a:cubicBezTo>
                    <a:pt x="266" y="118"/>
                    <a:pt x="261" y="118"/>
                    <a:pt x="261" y="116"/>
                  </a:cubicBezTo>
                  <a:cubicBezTo>
                    <a:pt x="260" y="115"/>
                    <a:pt x="264" y="115"/>
                    <a:pt x="263" y="113"/>
                  </a:cubicBezTo>
                  <a:cubicBezTo>
                    <a:pt x="263" y="111"/>
                    <a:pt x="260" y="108"/>
                    <a:pt x="262" y="105"/>
                  </a:cubicBezTo>
                  <a:cubicBezTo>
                    <a:pt x="264" y="102"/>
                    <a:pt x="269" y="105"/>
                    <a:pt x="265" y="99"/>
                  </a:cubicBezTo>
                  <a:cubicBezTo>
                    <a:pt x="262" y="92"/>
                    <a:pt x="256" y="84"/>
                    <a:pt x="255" y="82"/>
                  </a:cubicBezTo>
                  <a:cubicBezTo>
                    <a:pt x="254" y="80"/>
                    <a:pt x="256" y="77"/>
                    <a:pt x="258" y="76"/>
                  </a:cubicBezTo>
                  <a:cubicBezTo>
                    <a:pt x="260" y="75"/>
                    <a:pt x="265" y="70"/>
                    <a:pt x="265" y="68"/>
                  </a:cubicBezTo>
                  <a:cubicBezTo>
                    <a:pt x="265" y="66"/>
                    <a:pt x="259" y="61"/>
                    <a:pt x="257" y="60"/>
                  </a:cubicBezTo>
                  <a:cubicBezTo>
                    <a:pt x="256" y="59"/>
                    <a:pt x="252" y="60"/>
                    <a:pt x="251" y="56"/>
                  </a:cubicBezTo>
                  <a:cubicBezTo>
                    <a:pt x="249" y="53"/>
                    <a:pt x="248" y="52"/>
                    <a:pt x="249" y="51"/>
                  </a:cubicBezTo>
                  <a:cubicBezTo>
                    <a:pt x="251" y="49"/>
                    <a:pt x="251" y="47"/>
                    <a:pt x="251" y="45"/>
                  </a:cubicBezTo>
                  <a:cubicBezTo>
                    <a:pt x="251" y="43"/>
                    <a:pt x="254" y="44"/>
                    <a:pt x="255" y="42"/>
                  </a:cubicBezTo>
                  <a:cubicBezTo>
                    <a:pt x="255" y="40"/>
                    <a:pt x="256" y="39"/>
                    <a:pt x="257" y="38"/>
                  </a:cubicBezTo>
                  <a:cubicBezTo>
                    <a:pt x="259" y="36"/>
                    <a:pt x="260" y="35"/>
                    <a:pt x="262" y="35"/>
                  </a:cubicBezTo>
                  <a:cubicBezTo>
                    <a:pt x="267" y="29"/>
                    <a:pt x="267" y="29"/>
                    <a:pt x="267" y="29"/>
                  </a:cubicBezTo>
                  <a:cubicBezTo>
                    <a:pt x="266" y="30"/>
                    <a:pt x="264" y="29"/>
                    <a:pt x="264" y="27"/>
                  </a:cubicBezTo>
                  <a:cubicBezTo>
                    <a:pt x="264" y="25"/>
                    <a:pt x="257" y="23"/>
                    <a:pt x="257" y="22"/>
                  </a:cubicBezTo>
                  <a:cubicBezTo>
                    <a:pt x="256" y="21"/>
                    <a:pt x="260" y="21"/>
                    <a:pt x="262" y="22"/>
                  </a:cubicBezTo>
                  <a:cubicBezTo>
                    <a:pt x="265" y="24"/>
                    <a:pt x="266" y="23"/>
                    <a:pt x="269" y="20"/>
                  </a:cubicBezTo>
                  <a:cubicBezTo>
                    <a:pt x="272" y="18"/>
                    <a:pt x="276" y="20"/>
                    <a:pt x="276" y="17"/>
                  </a:cubicBezTo>
                  <a:cubicBezTo>
                    <a:pt x="277" y="15"/>
                    <a:pt x="272" y="13"/>
                    <a:pt x="271" y="12"/>
                  </a:cubicBezTo>
                  <a:cubicBezTo>
                    <a:pt x="270" y="11"/>
                    <a:pt x="266" y="9"/>
                    <a:pt x="263" y="9"/>
                  </a:cubicBezTo>
                  <a:cubicBezTo>
                    <a:pt x="259" y="10"/>
                    <a:pt x="259" y="8"/>
                    <a:pt x="257" y="7"/>
                  </a:cubicBezTo>
                  <a:cubicBezTo>
                    <a:pt x="255" y="5"/>
                    <a:pt x="249" y="8"/>
                    <a:pt x="249" y="12"/>
                  </a:cubicBezTo>
                  <a:cubicBezTo>
                    <a:pt x="249" y="17"/>
                    <a:pt x="245" y="16"/>
                    <a:pt x="246" y="13"/>
                  </a:cubicBezTo>
                  <a:cubicBezTo>
                    <a:pt x="248" y="11"/>
                    <a:pt x="244" y="8"/>
                    <a:pt x="248" y="7"/>
                  </a:cubicBezTo>
                  <a:cubicBezTo>
                    <a:pt x="251" y="6"/>
                    <a:pt x="249" y="2"/>
                    <a:pt x="243" y="1"/>
                  </a:cubicBezTo>
                  <a:cubicBezTo>
                    <a:pt x="237" y="1"/>
                    <a:pt x="235" y="6"/>
                    <a:pt x="236" y="7"/>
                  </a:cubicBezTo>
                  <a:cubicBezTo>
                    <a:pt x="238" y="9"/>
                    <a:pt x="233" y="16"/>
                    <a:pt x="230" y="16"/>
                  </a:cubicBezTo>
                  <a:cubicBezTo>
                    <a:pt x="228" y="16"/>
                    <a:pt x="230" y="10"/>
                    <a:pt x="230" y="7"/>
                  </a:cubicBezTo>
                  <a:cubicBezTo>
                    <a:pt x="230" y="3"/>
                    <a:pt x="228" y="5"/>
                    <a:pt x="224" y="10"/>
                  </a:cubicBezTo>
                  <a:cubicBezTo>
                    <a:pt x="219" y="15"/>
                    <a:pt x="216" y="20"/>
                    <a:pt x="213" y="20"/>
                  </a:cubicBezTo>
                  <a:cubicBezTo>
                    <a:pt x="211" y="21"/>
                    <a:pt x="211" y="16"/>
                    <a:pt x="215" y="14"/>
                  </a:cubicBezTo>
                  <a:cubicBezTo>
                    <a:pt x="219" y="11"/>
                    <a:pt x="219" y="5"/>
                    <a:pt x="222" y="5"/>
                  </a:cubicBezTo>
                  <a:cubicBezTo>
                    <a:pt x="225" y="5"/>
                    <a:pt x="225" y="2"/>
                    <a:pt x="221" y="1"/>
                  </a:cubicBezTo>
                  <a:cubicBezTo>
                    <a:pt x="217" y="0"/>
                    <a:pt x="216" y="5"/>
                    <a:pt x="215" y="6"/>
                  </a:cubicBezTo>
                  <a:cubicBezTo>
                    <a:pt x="214" y="7"/>
                    <a:pt x="207" y="4"/>
                    <a:pt x="207" y="5"/>
                  </a:cubicBezTo>
                  <a:cubicBezTo>
                    <a:pt x="208" y="6"/>
                    <a:pt x="204" y="7"/>
                    <a:pt x="206" y="9"/>
                  </a:cubicBezTo>
                  <a:cubicBezTo>
                    <a:pt x="207" y="11"/>
                    <a:pt x="205" y="14"/>
                    <a:pt x="203" y="11"/>
                  </a:cubicBezTo>
                  <a:cubicBezTo>
                    <a:pt x="202" y="8"/>
                    <a:pt x="198" y="10"/>
                    <a:pt x="196" y="13"/>
                  </a:cubicBezTo>
                  <a:cubicBezTo>
                    <a:pt x="194" y="16"/>
                    <a:pt x="191" y="16"/>
                    <a:pt x="193" y="17"/>
                  </a:cubicBezTo>
                  <a:cubicBezTo>
                    <a:pt x="195" y="18"/>
                    <a:pt x="195" y="23"/>
                    <a:pt x="192" y="24"/>
                  </a:cubicBezTo>
                  <a:cubicBezTo>
                    <a:pt x="189" y="24"/>
                    <a:pt x="190" y="16"/>
                    <a:pt x="188" y="17"/>
                  </a:cubicBezTo>
                  <a:cubicBezTo>
                    <a:pt x="186" y="17"/>
                    <a:pt x="187" y="12"/>
                    <a:pt x="190" y="12"/>
                  </a:cubicBezTo>
                  <a:cubicBezTo>
                    <a:pt x="193" y="12"/>
                    <a:pt x="196" y="8"/>
                    <a:pt x="196" y="7"/>
                  </a:cubicBezTo>
                  <a:cubicBezTo>
                    <a:pt x="196" y="5"/>
                    <a:pt x="192" y="5"/>
                    <a:pt x="192" y="8"/>
                  </a:cubicBezTo>
                  <a:cubicBezTo>
                    <a:pt x="192" y="10"/>
                    <a:pt x="188" y="10"/>
                    <a:pt x="184" y="10"/>
                  </a:cubicBezTo>
                  <a:cubicBezTo>
                    <a:pt x="180" y="9"/>
                    <a:pt x="180" y="14"/>
                    <a:pt x="184" y="17"/>
                  </a:cubicBezTo>
                  <a:cubicBezTo>
                    <a:pt x="189" y="19"/>
                    <a:pt x="183" y="21"/>
                    <a:pt x="181" y="19"/>
                  </a:cubicBezTo>
                  <a:cubicBezTo>
                    <a:pt x="179" y="17"/>
                    <a:pt x="176" y="18"/>
                    <a:pt x="173" y="19"/>
                  </a:cubicBezTo>
                  <a:cubicBezTo>
                    <a:pt x="171" y="20"/>
                    <a:pt x="179" y="23"/>
                    <a:pt x="179" y="24"/>
                  </a:cubicBezTo>
                  <a:cubicBezTo>
                    <a:pt x="179" y="26"/>
                    <a:pt x="175" y="23"/>
                    <a:pt x="174" y="24"/>
                  </a:cubicBezTo>
                  <a:cubicBezTo>
                    <a:pt x="173" y="25"/>
                    <a:pt x="169" y="23"/>
                    <a:pt x="168" y="20"/>
                  </a:cubicBezTo>
                  <a:cubicBezTo>
                    <a:pt x="168" y="18"/>
                    <a:pt x="161" y="21"/>
                    <a:pt x="165" y="22"/>
                  </a:cubicBezTo>
                  <a:cubicBezTo>
                    <a:pt x="169" y="23"/>
                    <a:pt x="167" y="26"/>
                    <a:pt x="167" y="29"/>
                  </a:cubicBezTo>
                  <a:cubicBezTo>
                    <a:pt x="167" y="33"/>
                    <a:pt x="163" y="30"/>
                    <a:pt x="164" y="27"/>
                  </a:cubicBezTo>
                  <a:cubicBezTo>
                    <a:pt x="165" y="24"/>
                    <a:pt x="161" y="25"/>
                    <a:pt x="158" y="27"/>
                  </a:cubicBezTo>
                  <a:cubicBezTo>
                    <a:pt x="155" y="29"/>
                    <a:pt x="158" y="23"/>
                    <a:pt x="157" y="20"/>
                  </a:cubicBezTo>
                  <a:cubicBezTo>
                    <a:pt x="156" y="18"/>
                    <a:pt x="153" y="20"/>
                    <a:pt x="150" y="21"/>
                  </a:cubicBezTo>
                  <a:cubicBezTo>
                    <a:pt x="146" y="22"/>
                    <a:pt x="145" y="22"/>
                    <a:pt x="147" y="24"/>
                  </a:cubicBezTo>
                  <a:cubicBezTo>
                    <a:pt x="149" y="26"/>
                    <a:pt x="148" y="29"/>
                    <a:pt x="146" y="29"/>
                  </a:cubicBezTo>
                  <a:cubicBezTo>
                    <a:pt x="143" y="29"/>
                    <a:pt x="142" y="29"/>
                    <a:pt x="142" y="32"/>
                  </a:cubicBezTo>
                  <a:cubicBezTo>
                    <a:pt x="143" y="34"/>
                    <a:pt x="139" y="34"/>
                    <a:pt x="138" y="32"/>
                  </a:cubicBezTo>
                  <a:cubicBezTo>
                    <a:pt x="138" y="30"/>
                    <a:pt x="133" y="30"/>
                    <a:pt x="131" y="33"/>
                  </a:cubicBezTo>
                  <a:cubicBezTo>
                    <a:pt x="130" y="36"/>
                    <a:pt x="125" y="37"/>
                    <a:pt x="126" y="40"/>
                  </a:cubicBezTo>
                  <a:cubicBezTo>
                    <a:pt x="126" y="43"/>
                    <a:pt x="130" y="39"/>
                    <a:pt x="132" y="40"/>
                  </a:cubicBezTo>
                  <a:cubicBezTo>
                    <a:pt x="135" y="41"/>
                    <a:pt x="132" y="42"/>
                    <a:pt x="134" y="44"/>
                  </a:cubicBezTo>
                  <a:cubicBezTo>
                    <a:pt x="135" y="45"/>
                    <a:pt x="135" y="48"/>
                    <a:pt x="133" y="46"/>
                  </a:cubicBezTo>
                  <a:cubicBezTo>
                    <a:pt x="131" y="44"/>
                    <a:pt x="128" y="44"/>
                    <a:pt x="127" y="47"/>
                  </a:cubicBezTo>
                  <a:cubicBezTo>
                    <a:pt x="127" y="50"/>
                    <a:pt x="125" y="47"/>
                    <a:pt x="123" y="44"/>
                  </a:cubicBezTo>
                  <a:cubicBezTo>
                    <a:pt x="121" y="42"/>
                    <a:pt x="119" y="49"/>
                    <a:pt x="117" y="47"/>
                  </a:cubicBezTo>
                  <a:cubicBezTo>
                    <a:pt x="115" y="45"/>
                    <a:pt x="121" y="41"/>
                    <a:pt x="119" y="38"/>
                  </a:cubicBezTo>
                  <a:cubicBezTo>
                    <a:pt x="118" y="36"/>
                    <a:pt x="117" y="40"/>
                    <a:pt x="113" y="43"/>
                  </a:cubicBezTo>
                  <a:cubicBezTo>
                    <a:pt x="109" y="47"/>
                    <a:pt x="104" y="47"/>
                    <a:pt x="106" y="48"/>
                  </a:cubicBezTo>
                  <a:cubicBezTo>
                    <a:pt x="108" y="50"/>
                    <a:pt x="103" y="51"/>
                    <a:pt x="102" y="54"/>
                  </a:cubicBezTo>
                  <a:cubicBezTo>
                    <a:pt x="101" y="57"/>
                    <a:pt x="93" y="58"/>
                    <a:pt x="89" y="61"/>
                  </a:cubicBezTo>
                  <a:cubicBezTo>
                    <a:pt x="84" y="65"/>
                    <a:pt x="89" y="65"/>
                    <a:pt x="92" y="62"/>
                  </a:cubicBezTo>
                  <a:cubicBezTo>
                    <a:pt x="95" y="59"/>
                    <a:pt x="96" y="60"/>
                    <a:pt x="100" y="58"/>
                  </a:cubicBezTo>
                  <a:cubicBezTo>
                    <a:pt x="104" y="55"/>
                    <a:pt x="109" y="53"/>
                    <a:pt x="110" y="54"/>
                  </a:cubicBezTo>
                  <a:cubicBezTo>
                    <a:pt x="112" y="55"/>
                    <a:pt x="115" y="56"/>
                    <a:pt x="117" y="53"/>
                  </a:cubicBezTo>
                  <a:cubicBezTo>
                    <a:pt x="119" y="50"/>
                    <a:pt x="121" y="51"/>
                    <a:pt x="123" y="53"/>
                  </a:cubicBezTo>
                  <a:cubicBezTo>
                    <a:pt x="125" y="54"/>
                    <a:pt x="120" y="56"/>
                    <a:pt x="122" y="58"/>
                  </a:cubicBezTo>
                  <a:cubicBezTo>
                    <a:pt x="125" y="61"/>
                    <a:pt x="119" y="62"/>
                    <a:pt x="119" y="60"/>
                  </a:cubicBezTo>
                  <a:cubicBezTo>
                    <a:pt x="119" y="58"/>
                    <a:pt x="116" y="56"/>
                    <a:pt x="115" y="58"/>
                  </a:cubicBezTo>
                  <a:cubicBezTo>
                    <a:pt x="114" y="60"/>
                    <a:pt x="112" y="62"/>
                    <a:pt x="110" y="62"/>
                  </a:cubicBezTo>
                  <a:cubicBezTo>
                    <a:pt x="108" y="62"/>
                    <a:pt x="106" y="66"/>
                    <a:pt x="106" y="70"/>
                  </a:cubicBezTo>
                  <a:cubicBezTo>
                    <a:pt x="106" y="74"/>
                    <a:pt x="102" y="70"/>
                    <a:pt x="102" y="73"/>
                  </a:cubicBezTo>
                  <a:cubicBezTo>
                    <a:pt x="102" y="77"/>
                    <a:pt x="97" y="83"/>
                    <a:pt x="92" y="87"/>
                  </a:cubicBezTo>
                  <a:cubicBezTo>
                    <a:pt x="88" y="91"/>
                    <a:pt x="92" y="92"/>
                    <a:pt x="90" y="95"/>
                  </a:cubicBezTo>
                  <a:cubicBezTo>
                    <a:pt x="89" y="97"/>
                    <a:pt x="84" y="95"/>
                    <a:pt x="82" y="96"/>
                  </a:cubicBezTo>
                  <a:cubicBezTo>
                    <a:pt x="80" y="97"/>
                    <a:pt x="83" y="104"/>
                    <a:pt x="81" y="106"/>
                  </a:cubicBezTo>
                  <a:cubicBezTo>
                    <a:pt x="78" y="108"/>
                    <a:pt x="81" y="111"/>
                    <a:pt x="81" y="113"/>
                  </a:cubicBezTo>
                  <a:cubicBezTo>
                    <a:pt x="81" y="116"/>
                    <a:pt x="74" y="112"/>
                    <a:pt x="74" y="114"/>
                  </a:cubicBezTo>
                  <a:cubicBezTo>
                    <a:pt x="74" y="116"/>
                    <a:pt x="68" y="116"/>
                    <a:pt x="67" y="116"/>
                  </a:cubicBezTo>
                  <a:cubicBezTo>
                    <a:pt x="65" y="117"/>
                    <a:pt x="70" y="121"/>
                    <a:pt x="73" y="123"/>
                  </a:cubicBezTo>
                  <a:cubicBezTo>
                    <a:pt x="75" y="125"/>
                    <a:pt x="70" y="127"/>
                    <a:pt x="69" y="125"/>
                  </a:cubicBezTo>
                  <a:cubicBezTo>
                    <a:pt x="69" y="122"/>
                    <a:pt x="65" y="126"/>
                    <a:pt x="60" y="128"/>
                  </a:cubicBezTo>
                  <a:cubicBezTo>
                    <a:pt x="55" y="131"/>
                    <a:pt x="57" y="135"/>
                    <a:pt x="53" y="135"/>
                  </a:cubicBezTo>
                  <a:cubicBezTo>
                    <a:pt x="49" y="135"/>
                    <a:pt x="50" y="141"/>
                    <a:pt x="48" y="143"/>
                  </a:cubicBezTo>
                  <a:cubicBezTo>
                    <a:pt x="45" y="145"/>
                    <a:pt x="46" y="139"/>
                    <a:pt x="42" y="139"/>
                  </a:cubicBezTo>
                  <a:cubicBezTo>
                    <a:pt x="38" y="138"/>
                    <a:pt x="38" y="141"/>
                    <a:pt x="41" y="145"/>
                  </a:cubicBezTo>
                  <a:cubicBezTo>
                    <a:pt x="43" y="148"/>
                    <a:pt x="37" y="145"/>
                    <a:pt x="35" y="148"/>
                  </a:cubicBezTo>
                  <a:cubicBezTo>
                    <a:pt x="33" y="151"/>
                    <a:pt x="26" y="150"/>
                    <a:pt x="25" y="152"/>
                  </a:cubicBezTo>
                  <a:cubicBezTo>
                    <a:pt x="23" y="154"/>
                    <a:pt x="29" y="154"/>
                    <a:pt x="30" y="156"/>
                  </a:cubicBezTo>
                  <a:cubicBezTo>
                    <a:pt x="31" y="158"/>
                    <a:pt x="25" y="157"/>
                    <a:pt x="21" y="156"/>
                  </a:cubicBezTo>
                  <a:cubicBezTo>
                    <a:pt x="18" y="156"/>
                    <a:pt x="19" y="161"/>
                    <a:pt x="16" y="160"/>
                  </a:cubicBezTo>
                  <a:cubicBezTo>
                    <a:pt x="12" y="160"/>
                    <a:pt x="8" y="163"/>
                    <a:pt x="11" y="165"/>
                  </a:cubicBezTo>
                  <a:cubicBezTo>
                    <a:pt x="13" y="167"/>
                    <a:pt x="9" y="168"/>
                    <a:pt x="7" y="166"/>
                  </a:cubicBezTo>
                  <a:cubicBezTo>
                    <a:pt x="5" y="165"/>
                    <a:pt x="3" y="168"/>
                    <a:pt x="2" y="171"/>
                  </a:cubicBezTo>
                  <a:cubicBezTo>
                    <a:pt x="1" y="174"/>
                    <a:pt x="6" y="175"/>
                    <a:pt x="6" y="176"/>
                  </a:cubicBezTo>
                  <a:moveTo>
                    <a:pt x="177" y="49"/>
                  </a:moveTo>
                  <a:cubicBezTo>
                    <a:pt x="177" y="49"/>
                    <a:pt x="177" y="49"/>
                    <a:pt x="177" y="50"/>
                  </a:cubicBezTo>
                  <a:cubicBezTo>
                    <a:pt x="177" y="49"/>
                    <a:pt x="177" y="49"/>
                    <a:pt x="177" y="49"/>
                  </a:cubicBezTo>
                  <a:moveTo>
                    <a:pt x="178" y="50"/>
                  </a:moveTo>
                  <a:cubicBezTo>
                    <a:pt x="178" y="50"/>
                    <a:pt x="178" y="51"/>
                    <a:pt x="179" y="51"/>
                  </a:cubicBezTo>
                  <a:cubicBezTo>
                    <a:pt x="178" y="51"/>
                    <a:pt x="178" y="50"/>
                    <a:pt x="178" y="50"/>
                  </a:cubicBezTo>
                  <a:moveTo>
                    <a:pt x="169" y="43"/>
                  </a:moveTo>
                  <a:cubicBezTo>
                    <a:pt x="169" y="43"/>
                    <a:pt x="169" y="43"/>
                    <a:pt x="169" y="43"/>
                  </a:cubicBezTo>
                  <a:cubicBezTo>
                    <a:pt x="169" y="43"/>
                    <a:pt x="168" y="43"/>
                    <a:pt x="168" y="42"/>
                  </a:cubicBezTo>
                  <a:cubicBezTo>
                    <a:pt x="168" y="43"/>
                    <a:pt x="169" y="43"/>
                    <a:pt x="169" y="43"/>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5" name="Freeform 68"/>
            <p:cNvSpPr>
              <a:spLocks noEditPoints="1"/>
            </p:cNvSpPr>
            <p:nvPr userDrawn="1"/>
          </p:nvSpPr>
          <p:spPr bwMode="auto">
            <a:xfrm>
              <a:off x="19005550" y="3157538"/>
              <a:ext cx="88900" cy="134938"/>
            </a:xfrm>
            <a:custGeom>
              <a:avLst/>
              <a:gdLst>
                <a:gd name="T0" fmla="*/ 16 w 32"/>
                <a:gd name="T1" fmla="*/ 0 h 49"/>
                <a:gd name="T2" fmla="*/ 0 w 32"/>
                <a:gd name="T3" fmla="*/ 16 h 49"/>
                <a:gd name="T4" fmla="*/ 16 w 32"/>
                <a:gd name="T5" fmla="*/ 49 h 49"/>
                <a:gd name="T6" fmla="*/ 32 w 32"/>
                <a:gd name="T7" fmla="*/ 16 h 49"/>
                <a:gd name="T8" fmla="*/ 16 w 32"/>
                <a:gd name="T9" fmla="*/ 0 h 49"/>
                <a:gd name="T10" fmla="*/ 16 w 32"/>
                <a:gd name="T11" fmla="*/ 22 h 49"/>
                <a:gd name="T12" fmla="*/ 9 w 32"/>
                <a:gd name="T13" fmla="*/ 16 h 49"/>
                <a:gd name="T14" fmla="*/ 16 w 32"/>
                <a:gd name="T15" fmla="*/ 9 h 49"/>
                <a:gd name="T16" fmla="*/ 23 w 32"/>
                <a:gd name="T17" fmla="*/ 16 h 49"/>
                <a:gd name="T18" fmla="*/ 16 w 32"/>
                <a:gd name="T19" fmla="*/ 22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2" h="49">
                  <a:moveTo>
                    <a:pt x="16" y="0"/>
                  </a:moveTo>
                  <a:cubicBezTo>
                    <a:pt x="7" y="0"/>
                    <a:pt x="0" y="7"/>
                    <a:pt x="0" y="16"/>
                  </a:cubicBezTo>
                  <a:cubicBezTo>
                    <a:pt x="0" y="25"/>
                    <a:pt x="16" y="49"/>
                    <a:pt x="16" y="49"/>
                  </a:cubicBezTo>
                  <a:cubicBezTo>
                    <a:pt x="16" y="49"/>
                    <a:pt x="32" y="25"/>
                    <a:pt x="32" y="16"/>
                  </a:cubicBezTo>
                  <a:cubicBezTo>
                    <a:pt x="32" y="7"/>
                    <a:pt x="25" y="0"/>
                    <a:pt x="16" y="0"/>
                  </a:cubicBezTo>
                  <a:moveTo>
                    <a:pt x="16" y="22"/>
                  </a:moveTo>
                  <a:cubicBezTo>
                    <a:pt x="12" y="22"/>
                    <a:pt x="9" y="19"/>
                    <a:pt x="9" y="16"/>
                  </a:cubicBezTo>
                  <a:cubicBezTo>
                    <a:pt x="9" y="12"/>
                    <a:pt x="12" y="9"/>
                    <a:pt x="16" y="9"/>
                  </a:cubicBezTo>
                  <a:cubicBezTo>
                    <a:pt x="20" y="9"/>
                    <a:pt x="23" y="12"/>
                    <a:pt x="23" y="16"/>
                  </a:cubicBezTo>
                  <a:cubicBezTo>
                    <a:pt x="23" y="19"/>
                    <a:pt x="20" y="22"/>
                    <a:pt x="16" y="22"/>
                  </a:cubicBezTo>
                </a:path>
              </a:pathLst>
            </a:custGeom>
            <a:solidFill>
              <a:srgbClr val="F2652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Tree>
    <p:extLst>
      <p:ext uri="{BB962C8B-B14F-4D97-AF65-F5344CB8AC3E}">
        <p14:creationId xmlns:p14="http://schemas.microsoft.com/office/powerpoint/2010/main" val="1599557770"/>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extLst mod="1">
    <p:ext uri="{DCECCB84-F9BA-43D5-87BE-67443E8EF086}">
      <p15:sldGuideLst xmlns:p15="http://schemas.microsoft.com/office/powerpoint/2012/main">
        <p15:guide id="1" pos="288" userDrawn="1">
          <p15:clr>
            <a:srgbClr val="C35EA4"/>
          </p15:clr>
        </p15:guide>
        <p15:guide id="2" pos="7546" userDrawn="1">
          <p15:clr>
            <a:srgbClr val="C35EA4"/>
          </p15:clr>
        </p15:guide>
        <p15:guide id="3" orient="horz" pos="302" userDrawn="1">
          <p15:clr>
            <a:srgbClr val="C35EA4"/>
          </p15:clr>
        </p15:guide>
        <p15:guide id="4" orient="horz" pos="4104" userDrawn="1">
          <p15:clr>
            <a:srgbClr val="C35EA4"/>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Blank Accent Color 3">
    <p:bg>
      <p:bgPr>
        <a:solidFill>
          <a:schemeClr val="accent3"/>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896928305"/>
      </p:ext>
    </p:extLst>
  </p:cSld>
  <p:clrMapOvr>
    <a:masterClrMapping/>
  </p:clrMapOvr>
  <p:transition>
    <p:fade/>
  </p:transition>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Developer Code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baseline="0"/>
            </a:lvl1pPr>
          </a:lstStyle>
          <a:p>
            <a:r>
              <a:rPr lang="en-US" dirty="0" smtClean="0"/>
              <a:t>Slide for Developer Code</a:t>
            </a:r>
            <a:endParaRPr lang="en-US" dirty="0"/>
          </a:p>
        </p:txBody>
      </p:sp>
      <p:sp>
        <p:nvSpPr>
          <p:cNvPr id="3" name="Rectangle 2"/>
          <p:cNvSpPr/>
          <p:nvPr userDrawn="1"/>
        </p:nvSpPr>
        <p:spPr bwMode="hidden">
          <a:xfrm>
            <a:off x="1" y="1212849"/>
            <a:ext cx="12436475" cy="5781676"/>
          </a:xfrm>
          <a:prstGeom prst="rect">
            <a:avLst/>
          </a:prstGeom>
          <a:solidFill>
            <a:srgbClr val="FFFFFF"/>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46639" tIns="46639" rIns="46639" bIns="46639" numCol="1" spcCol="0" rtlCol="0" fromWordArt="0" anchor="ctr" anchorCtr="0" forceAA="0" compatLnSpc="1">
            <a:prstTxWarp prst="textNoShape">
              <a:avLst/>
            </a:prstTxWarp>
            <a:noAutofit/>
          </a:bodyPr>
          <a:lstStyle/>
          <a:p>
            <a:pPr algn="ctr" defTabSz="932472" fontAlgn="base">
              <a:spcBef>
                <a:spcPct val="0"/>
              </a:spcBef>
              <a:spcAft>
                <a:spcPct val="0"/>
              </a:spcAft>
            </a:pPr>
            <a:endParaRPr lang="en-US" dirty="0" smtClean="0">
              <a:gradFill>
                <a:gsLst>
                  <a:gs pos="0">
                    <a:srgbClr val="FFFFFF"/>
                  </a:gs>
                  <a:gs pos="100000">
                    <a:srgbClr val="FFFFFF"/>
                  </a:gs>
                </a:gsLst>
                <a:lin ang="5400000" scaled="0"/>
              </a:gradFill>
              <a:ea typeface="Segoe UI" pitchFamily="34" charset="0"/>
              <a:cs typeface="Segoe UI" pitchFamily="34" charset="0"/>
            </a:endParaRPr>
          </a:p>
        </p:txBody>
      </p:sp>
      <p:sp>
        <p:nvSpPr>
          <p:cNvPr id="5" name="Text Placeholder 4"/>
          <p:cNvSpPr>
            <a:spLocks noGrp="1"/>
          </p:cNvSpPr>
          <p:nvPr>
            <p:ph type="body" sz="quarter" idx="10"/>
          </p:nvPr>
        </p:nvSpPr>
        <p:spPr>
          <a:xfrm>
            <a:off x="274638" y="1216152"/>
            <a:ext cx="11887199" cy="2131353"/>
          </a:xfrm>
        </p:spPr>
        <p:txBody>
          <a:bodyPr/>
          <a:lstStyle>
            <a:lvl1pPr marL="0" indent="0">
              <a:buNone/>
              <a:defRPr sz="3300">
                <a:gradFill>
                  <a:gsLst>
                    <a:gs pos="1250">
                      <a:srgbClr val="000000"/>
                    </a:gs>
                    <a:gs pos="100000">
                      <a:srgbClr val="000000"/>
                    </a:gs>
                  </a:gsLst>
                  <a:lin ang="5400000" scaled="0"/>
                </a:gradFill>
                <a:latin typeface="Consolas" panose="020B0609020204030204" pitchFamily="49" charset="0"/>
                <a:cs typeface="Consolas" panose="020B0609020204030204" pitchFamily="49" charset="0"/>
              </a:defRPr>
            </a:lvl1pPr>
            <a:lvl2pPr marL="346553" indent="0">
              <a:buNone/>
              <a:defRPr>
                <a:gradFill>
                  <a:gsLst>
                    <a:gs pos="1250">
                      <a:srgbClr val="000000"/>
                    </a:gs>
                    <a:gs pos="100000">
                      <a:srgbClr val="000000"/>
                    </a:gs>
                  </a:gsLst>
                  <a:lin ang="5400000" scaled="0"/>
                </a:gradFill>
                <a:latin typeface="Consolas" panose="020B0609020204030204" pitchFamily="49" charset="0"/>
                <a:cs typeface="Consolas" panose="020B0609020204030204" pitchFamily="49" charset="0"/>
              </a:defRPr>
            </a:lvl2pPr>
            <a:lvl3pPr marL="584607" indent="0">
              <a:buNone/>
              <a:defRPr>
                <a:gradFill>
                  <a:gsLst>
                    <a:gs pos="1250">
                      <a:srgbClr val="000000"/>
                    </a:gs>
                    <a:gs pos="100000">
                      <a:srgbClr val="000000"/>
                    </a:gs>
                  </a:gsLst>
                  <a:lin ang="5400000" scaled="0"/>
                </a:gradFill>
                <a:latin typeface="Consolas" panose="020B0609020204030204" pitchFamily="49" charset="0"/>
                <a:cs typeface="Consolas" panose="020B0609020204030204" pitchFamily="49" charset="0"/>
              </a:defRPr>
            </a:lvl3pPr>
            <a:lvl4pPr marL="814563" indent="0">
              <a:buNone/>
              <a:defRPr>
                <a:gradFill>
                  <a:gsLst>
                    <a:gs pos="1250">
                      <a:srgbClr val="000000"/>
                    </a:gs>
                    <a:gs pos="100000">
                      <a:srgbClr val="000000"/>
                    </a:gs>
                  </a:gsLst>
                  <a:lin ang="5400000" scaled="0"/>
                </a:gradFill>
                <a:latin typeface="Consolas" panose="020B0609020204030204" pitchFamily="49" charset="0"/>
                <a:cs typeface="Consolas" panose="020B0609020204030204" pitchFamily="49" charset="0"/>
              </a:defRPr>
            </a:lvl4pPr>
            <a:lvl5pPr marL="1050997" indent="0">
              <a:buNone/>
              <a:defRPr>
                <a:gradFill>
                  <a:gsLst>
                    <a:gs pos="1250">
                      <a:srgbClr val="000000"/>
                    </a:gs>
                    <a:gs pos="100000">
                      <a:srgbClr val="000000"/>
                    </a:gs>
                  </a:gsLst>
                  <a:lin ang="5400000" scaled="0"/>
                </a:gradFill>
                <a:latin typeface="Consolas" panose="020B0609020204030204" pitchFamily="49" charset="0"/>
                <a:cs typeface="Consolas" panose="020B0609020204030204" pitchFamily="49"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1562577389"/>
      </p:ext>
    </p:extLst>
  </p:cSld>
  <p:clrMapOvr>
    <a:masterClrMapping/>
  </p:clrMapOvr>
  <p:transition>
    <p:fade/>
  </p:transition>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Black Notes slide Layout">
    <p:bg bwMode="black">
      <p:bgPr>
        <a:solidFill>
          <a:srgbClr val="000000"/>
        </a:solidFill>
        <a:effectLst/>
      </p:bgPr>
    </p:bg>
    <p:spTree>
      <p:nvGrpSpPr>
        <p:cNvPr id="1" name=""/>
        <p:cNvGrpSpPr/>
        <p:nvPr/>
      </p:nvGrpSpPr>
      <p:grpSpPr>
        <a:xfrm>
          <a:off x="0" y="0"/>
          <a:ext cx="0" cy="0"/>
          <a:chOff x="0" y="0"/>
          <a:chExt cx="0" cy="0"/>
        </a:xfrm>
      </p:grpSpPr>
      <p:sp>
        <p:nvSpPr>
          <p:cNvPr id="6" name="Text Placeholder 5"/>
          <p:cNvSpPr>
            <a:spLocks noGrp="1"/>
          </p:cNvSpPr>
          <p:nvPr>
            <p:ph type="body" sz="quarter" idx="10" hasCustomPrompt="1"/>
          </p:nvPr>
        </p:nvSpPr>
        <p:spPr bwMode="white">
          <a:xfrm>
            <a:off x="274638" y="1212850"/>
            <a:ext cx="11887200" cy="2443746"/>
          </a:xfrm>
          <a:prstGeom prst="rect">
            <a:avLst/>
          </a:prstGeom>
        </p:spPr>
        <p:txBody>
          <a:bodyPr/>
          <a:lstStyle>
            <a:lvl1pPr marL="290513" indent="-290513">
              <a:buClr>
                <a:schemeClr val="tx1"/>
              </a:buClr>
              <a:buSzPct val="90000"/>
              <a:buFont typeface="Arial" pitchFamily="34" charset="0"/>
              <a:buChar char="•"/>
              <a:defRPr sz="3600">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vl2pPr marL="571500" indent="-280988">
              <a:buClr>
                <a:schemeClr val="tx1"/>
              </a:buClr>
              <a:buSzPct val="90000"/>
              <a:buFont typeface="Arial" pitchFamily="34" charset="0"/>
              <a:buChar char="•"/>
              <a:defRPr sz="3200">
                <a:gradFill>
                  <a:gsLst>
                    <a:gs pos="1250">
                      <a:schemeClr val="tx1"/>
                    </a:gs>
                    <a:gs pos="100000">
                      <a:schemeClr val="tx1"/>
                    </a:gs>
                  </a:gsLst>
                  <a:lin ang="5400000" scaled="0"/>
                </a:gradFill>
                <a:latin typeface="Segoe UI" pitchFamily="34" charset="0"/>
                <a:ea typeface="Segoe UI" pitchFamily="34" charset="0"/>
                <a:cs typeface="Segoe UI" pitchFamily="34" charset="0"/>
              </a:defRPr>
            </a:lvl2pPr>
            <a:lvl3pPr marL="862013" indent="-290513">
              <a:buClr>
                <a:schemeClr val="tx1"/>
              </a:buClr>
              <a:buSzPct val="90000"/>
              <a:buFont typeface="Arial" pitchFamily="34" charset="0"/>
              <a:buChar char="•"/>
              <a:defRPr sz="2800">
                <a:gradFill>
                  <a:gsLst>
                    <a:gs pos="1250">
                      <a:schemeClr val="tx1"/>
                    </a:gs>
                    <a:gs pos="100000">
                      <a:schemeClr val="tx1"/>
                    </a:gs>
                  </a:gsLst>
                  <a:lin ang="5400000" scaled="0"/>
                </a:gradFill>
                <a:latin typeface="Segoe UI" pitchFamily="34" charset="0"/>
                <a:ea typeface="Segoe UI" pitchFamily="34" charset="0"/>
                <a:cs typeface="Segoe UI" pitchFamily="34" charset="0"/>
              </a:defRPr>
            </a:lvl3pPr>
            <a:lvl4pPr marL="1090613" indent="-228600">
              <a:buClr>
                <a:schemeClr val="tx1"/>
              </a:buClr>
              <a:buSzPct val="90000"/>
              <a:buFont typeface="Arial" pitchFamily="34" charset="0"/>
              <a:buChar char="•"/>
              <a:defRPr sz="2400">
                <a:gradFill>
                  <a:gsLst>
                    <a:gs pos="1250">
                      <a:schemeClr val="tx1"/>
                    </a:gs>
                    <a:gs pos="100000">
                      <a:schemeClr val="tx1"/>
                    </a:gs>
                  </a:gsLst>
                  <a:lin ang="5400000" scaled="0"/>
                </a:gradFill>
                <a:latin typeface="Segoe UI" pitchFamily="34" charset="0"/>
                <a:ea typeface="Segoe UI" pitchFamily="34" charset="0"/>
                <a:cs typeface="Segoe UI" pitchFamily="34" charset="0"/>
              </a:defRPr>
            </a:lvl4pPr>
            <a:lvl5pPr marL="1319213" indent="-228600">
              <a:buClr>
                <a:schemeClr val="tx1"/>
              </a:buClr>
              <a:buSzPct val="90000"/>
              <a:buFont typeface="Arial" pitchFamily="34" charset="0"/>
              <a:buChar char="•"/>
              <a:defRPr sz="2000">
                <a:gradFill>
                  <a:gsLst>
                    <a:gs pos="1250">
                      <a:schemeClr val="tx1"/>
                    </a:gs>
                    <a:gs pos="100000">
                      <a:schemeClr val="tx1"/>
                    </a:gs>
                  </a:gsLst>
                  <a:lin ang="5400000" scaled="0"/>
                </a:gradFill>
                <a:latin typeface="Segoe UI" pitchFamily="34" charset="0"/>
                <a:ea typeface="Segoe UI" pitchFamily="34" charset="0"/>
                <a:cs typeface="Segoe UI" pitchFamily="34" charset="0"/>
              </a:defRPr>
            </a:lvl5pPr>
          </a:lstStyle>
          <a:p>
            <a:pPr lvl="0"/>
            <a:r>
              <a:rPr lang="en-US" dirty="0" smtClean="0"/>
              <a:t>Use this Layout for Speaker Notes slides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6"/>
          <p:cNvSpPr>
            <a:spLocks noGrp="1"/>
          </p:cNvSpPr>
          <p:nvPr>
            <p:ph type="body" sz="quarter" idx="11" hasCustomPrompt="1"/>
          </p:nvPr>
        </p:nvSpPr>
        <p:spPr>
          <a:xfrm>
            <a:off x="1" y="6363076"/>
            <a:ext cx="12436476" cy="631450"/>
          </a:xfrm>
          <a:prstGeom prst="rect">
            <a:avLst/>
          </a:prstGeom>
          <a:solidFill>
            <a:srgbClr val="FFFF99"/>
          </a:solidFill>
        </p:spPr>
        <p:txBody>
          <a:bodyPr wrap="square" lIns="155457" tIns="77729" rIns="155457" bIns="77729" anchor="b" anchorCtr="0">
            <a:noAutofit/>
          </a:bodyPr>
          <a:lstStyle>
            <a:lvl1pPr algn="r">
              <a:buFont typeface="Arial" pitchFamily="34" charset="0"/>
              <a:buNone/>
              <a:defRPr sz="3700" spc="-51" baseline="0">
                <a:gradFill>
                  <a:gsLst>
                    <a:gs pos="0">
                      <a:srgbClr val="000000"/>
                    </a:gs>
                    <a:gs pos="100000">
                      <a:srgbClr val="000000"/>
                    </a:gs>
                  </a:gsLst>
                  <a:lin ang="5400000" scaled="0"/>
                </a:gradFill>
                <a:effectLst/>
                <a:latin typeface="Segoe UI" pitchFamily="34" charset="0"/>
                <a:ea typeface="Segoe UI" pitchFamily="34" charset="0"/>
                <a:cs typeface="Segoe UI" pitchFamily="34" charset="0"/>
              </a:defRPr>
            </a:lvl1pPr>
          </a:lstStyle>
          <a:p>
            <a:pPr lvl="0"/>
            <a:r>
              <a:rPr lang="en-US" dirty="0" smtClean="0"/>
              <a:t>Next:</a:t>
            </a:r>
          </a:p>
        </p:txBody>
      </p:sp>
      <p:sp>
        <p:nvSpPr>
          <p:cNvPr id="3" name="Title 2"/>
          <p:cNvSpPr>
            <a:spLocks noGrp="1"/>
          </p:cNvSpPr>
          <p:nvPr>
            <p:ph type="title"/>
          </p:nvPr>
        </p:nvSpPr>
        <p:spPr bwMode="white"/>
        <p:txBody>
          <a:bodyPr/>
          <a:lstStyle>
            <a:lvl1pPr>
              <a:defRPr>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stStyle>
          <a:p>
            <a:r>
              <a:rPr lang="en-US" smtClean="0"/>
              <a:t>Click to edit Master title style</a:t>
            </a:r>
            <a:endParaRPr lang="en-US" dirty="0"/>
          </a:p>
        </p:txBody>
      </p:sp>
    </p:spTree>
    <p:extLst>
      <p:ext uri="{BB962C8B-B14F-4D97-AF65-F5344CB8AC3E}">
        <p14:creationId xmlns:p14="http://schemas.microsoft.com/office/powerpoint/2010/main" val="3530996961"/>
      </p:ext>
    </p:extLst>
  </p:cSld>
  <p:clrMapOvr>
    <a:overrideClrMapping bg1="dk1" tx1="lt1" bg2="dk2" tx2="lt2" accent1="accent1" accent2="accent2" accent3="accent3" accent4="accent4" accent5="accent5" accent6="accent6" hlink="hlink" folHlink="folHlink"/>
  </p:clrMapOvr>
  <p:transition>
    <p:fade/>
  </p:transition>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Title with 2 lines of text">
    <p:spTree>
      <p:nvGrpSpPr>
        <p:cNvPr id="1" name=""/>
        <p:cNvGrpSpPr/>
        <p:nvPr/>
      </p:nvGrpSpPr>
      <p:grpSpPr>
        <a:xfrm>
          <a:off x="0" y="0"/>
          <a:ext cx="0" cy="0"/>
          <a:chOff x="0" y="0"/>
          <a:chExt cx="0" cy="0"/>
        </a:xfrm>
      </p:grpSpPr>
      <p:grpSp>
        <p:nvGrpSpPr>
          <p:cNvPr id="4" name="Group 3"/>
          <p:cNvGrpSpPr/>
          <p:nvPr userDrawn="1"/>
        </p:nvGrpSpPr>
        <p:grpSpPr>
          <a:xfrm>
            <a:off x="0" y="0"/>
            <a:ext cx="12436475" cy="6994525"/>
            <a:chOff x="0" y="0"/>
            <a:chExt cx="12436475" cy="6994525"/>
          </a:xfrm>
        </p:grpSpPr>
        <p:grpSp>
          <p:nvGrpSpPr>
            <p:cNvPr id="5" name="Group 4"/>
            <p:cNvGrpSpPr/>
            <p:nvPr userDrawn="1"/>
          </p:nvGrpSpPr>
          <p:grpSpPr>
            <a:xfrm>
              <a:off x="0" y="0"/>
              <a:ext cx="12436475" cy="6994525"/>
              <a:chOff x="0" y="0"/>
              <a:chExt cx="12436475" cy="6994525"/>
            </a:xfrm>
          </p:grpSpPr>
          <p:sp>
            <p:nvSpPr>
              <p:cNvPr id="8" name="Frame 7"/>
              <p:cNvSpPr/>
              <p:nvPr userDrawn="1"/>
            </p:nvSpPr>
            <p:spPr bwMode="auto">
              <a:xfrm>
                <a:off x="0" y="0"/>
                <a:ext cx="12436475" cy="6994525"/>
              </a:xfrm>
              <a:prstGeom prst="frame">
                <a:avLst>
                  <a:gd name="adj1" fmla="val 3785"/>
                </a:avLst>
              </a:prstGeom>
              <a:solidFill>
                <a:schemeClr val="tx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smtClean="0">
                  <a:gradFill>
                    <a:gsLst>
                      <a:gs pos="0">
                        <a:srgbClr val="FFFFFF"/>
                      </a:gs>
                      <a:gs pos="100000">
                        <a:srgbClr val="FFFFFF"/>
                      </a:gs>
                    </a:gsLst>
                    <a:lin ang="5400000" scaled="0"/>
                  </a:gradFill>
                  <a:ea typeface="Segoe UI" pitchFamily="34" charset="0"/>
                  <a:cs typeface="Segoe UI" pitchFamily="34" charset="0"/>
                </a:endParaRPr>
              </a:p>
            </p:txBody>
          </p:sp>
          <p:grpSp>
            <p:nvGrpSpPr>
              <p:cNvPr id="9" name="Group 8"/>
              <p:cNvGrpSpPr/>
              <p:nvPr userDrawn="1"/>
            </p:nvGrpSpPr>
            <p:grpSpPr>
              <a:xfrm>
                <a:off x="182886" y="190969"/>
                <a:ext cx="12118113" cy="6607864"/>
                <a:chOff x="182886" y="190969"/>
                <a:chExt cx="12118113" cy="6607864"/>
              </a:xfrm>
            </p:grpSpPr>
            <p:sp>
              <p:nvSpPr>
                <p:cNvPr id="10" name="Rectangle 9"/>
                <p:cNvSpPr/>
                <p:nvPr userDrawn="1"/>
              </p:nvSpPr>
              <p:spPr bwMode="auto">
                <a:xfrm>
                  <a:off x="236668" y="6702014"/>
                  <a:ext cx="12064331" cy="96819"/>
                </a:xfrm>
                <a:prstGeom prst="rect">
                  <a:avLst/>
                </a:prstGeom>
                <a:solidFill>
                  <a:schemeClr val="tx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smtClean="0">
                    <a:gradFill>
                      <a:gsLst>
                        <a:gs pos="0">
                          <a:srgbClr val="FFFFFF"/>
                        </a:gs>
                        <a:gs pos="100000">
                          <a:srgbClr val="FFFFFF"/>
                        </a:gs>
                      </a:gsLst>
                      <a:lin ang="5400000" scaled="0"/>
                    </a:gradFill>
                    <a:ea typeface="Segoe UI" pitchFamily="34" charset="0"/>
                    <a:cs typeface="Segoe UI" pitchFamily="34" charset="0"/>
                  </a:endParaRPr>
                </a:p>
              </p:txBody>
            </p:sp>
            <p:sp>
              <p:nvSpPr>
                <p:cNvPr id="11" name="Rectangle 10"/>
                <p:cNvSpPr/>
                <p:nvPr userDrawn="1"/>
              </p:nvSpPr>
              <p:spPr bwMode="auto">
                <a:xfrm>
                  <a:off x="182886" y="190969"/>
                  <a:ext cx="12064331" cy="96819"/>
                </a:xfrm>
                <a:prstGeom prst="rect">
                  <a:avLst/>
                </a:prstGeom>
                <a:solidFill>
                  <a:schemeClr val="tx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smtClean="0">
                    <a:gradFill>
                      <a:gsLst>
                        <a:gs pos="0">
                          <a:srgbClr val="FFFFFF"/>
                        </a:gs>
                        <a:gs pos="100000">
                          <a:srgbClr val="FFFFFF"/>
                        </a:gs>
                      </a:gsLst>
                      <a:lin ang="5400000" scaled="0"/>
                    </a:gradFill>
                    <a:ea typeface="Segoe UI" pitchFamily="34" charset="0"/>
                    <a:cs typeface="Segoe UI" pitchFamily="34" charset="0"/>
                  </a:endParaRPr>
                </a:p>
              </p:txBody>
            </p:sp>
          </p:grpSp>
        </p:grpSp>
        <p:sp>
          <p:nvSpPr>
            <p:cNvPr id="7" name="Rectangle 6"/>
            <p:cNvSpPr/>
            <p:nvPr userDrawn="1"/>
          </p:nvSpPr>
          <p:spPr bwMode="auto">
            <a:xfrm>
              <a:off x="12161837" y="190969"/>
              <a:ext cx="85380" cy="6607864"/>
            </a:xfrm>
            <a:prstGeom prst="rect">
              <a:avLst/>
            </a:prstGeom>
            <a:solidFill>
              <a:schemeClr val="tx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smtClean="0">
                <a:gradFill>
                  <a:gsLst>
                    <a:gs pos="0">
                      <a:srgbClr val="FFFFFF"/>
                    </a:gs>
                    <a:gs pos="100000">
                      <a:srgbClr val="FFFFFF"/>
                    </a:gs>
                  </a:gsLst>
                  <a:lin ang="5400000" scaled="0"/>
                </a:gradFill>
                <a:ea typeface="Segoe UI" pitchFamily="34" charset="0"/>
                <a:cs typeface="Segoe UI" pitchFamily="34" charset="0"/>
              </a:endParaRPr>
            </a:p>
          </p:txBody>
        </p:sp>
      </p:grpSp>
      <p:sp>
        <p:nvSpPr>
          <p:cNvPr id="12" name="Rectangle 11"/>
          <p:cNvSpPr/>
          <p:nvPr userDrawn="1"/>
        </p:nvSpPr>
        <p:spPr bwMode="auto">
          <a:xfrm>
            <a:off x="-1" y="471031"/>
            <a:ext cx="11246070" cy="748169"/>
          </a:xfrm>
          <a:prstGeom prst="rect">
            <a:avLst/>
          </a:prstGeom>
          <a:solidFill>
            <a:srgbClr val="00BCF2">
              <a:alpha val="89804"/>
            </a:srgb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smtClean="0">
              <a:gradFill>
                <a:gsLst>
                  <a:gs pos="0">
                    <a:srgbClr val="FFFFFF"/>
                  </a:gs>
                  <a:gs pos="100000">
                    <a:srgbClr val="FFFFFF"/>
                  </a:gs>
                </a:gsLst>
                <a:lin ang="5400000" scaled="0"/>
              </a:gradFill>
              <a:ea typeface="Segoe UI" pitchFamily="34" charset="0"/>
              <a:cs typeface="Segoe UI" pitchFamily="34" charset="0"/>
            </a:endParaRPr>
          </a:p>
        </p:txBody>
      </p:sp>
      <p:sp>
        <p:nvSpPr>
          <p:cNvPr id="13" name="Right Triangle 12"/>
          <p:cNvSpPr/>
          <p:nvPr userDrawn="1"/>
        </p:nvSpPr>
        <p:spPr bwMode="auto">
          <a:xfrm rot="10800000">
            <a:off x="0" y="1224032"/>
            <a:ext cx="263347" cy="237147"/>
          </a:xfrm>
          <a:prstGeom prst="rtTriangle">
            <a:avLst/>
          </a:prstGeom>
          <a:solidFill>
            <a:srgbClr val="0072C6"/>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smtClean="0">
              <a:gradFill>
                <a:gsLst>
                  <a:gs pos="0">
                    <a:srgbClr val="FFFFFF"/>
                  </a:gs>
                  <a:gs pos="100000">
                    <a:srgbClr val="FFFFFF"/>
                  </a:gs>
                </a:gsLst>
                <a:lin ang="5400000" scaled="0"/>
              </a:gradFill>
              <a:ea typeface="Segoe UI" pitchFamily="34" charset="0"/>
              <a:cs typeface="Segoe UI" pitchFamily="34" charset="0"/>
            </a:endParaRPr>
          </a:p>
        </p:txBody>
      </p:sp>
      <p:sp>
        <p:nvSpPr>
          <p:cNvPr id="2" name="Title 1"/>
          <p:cNvSpPr>
            <a:spLocks noGrp="1"/>
          </p:cNvSpPr>
          <p:nvPr>
            <p:ph type="title"/>
          </p:nvPr>
        </p:nvSpPr>
        <p:spPr>
          <a:xfrm>
            <a:off x="274320" y="471031"/>
            <a:ext cx="10867813" cy="743441"/>
          </a:xfrm>
        </p:spPr>
        <p:txBody>
          <a:bodyPr anchor="t" anchorCtr="0"/>
          <a:lstStyle>
            <a:lvl1pPr>
              <a:defRPr>
                <a:solidFill>
                  <a:schemeClr val="bg1">
                    <a:alpha val="99000"/>
                  </a:schemeClr>
                </a:solidFill>
              </a:defRPr>
            </a:lvl1pPr>
          </a:lstStyle>
          <a:p>
            <a:r>
              <a:rPr lang="en-US" smtClean="0"/>
              <a:t>Click to edit Master title style</a:t>
            </a:r>
            <a:endParaRPr lang="en-US" dirty="0"/>
          </a:p>
        </p:txBody>
      </p:sp>
      <p:sp>
        <p:nvSpPr>
          <p:cNvPr id="6" name="Text Placeholder 5"/>
          <p:cNvSpPr>
            <a:spLocks noGrp="1"/>
          </p:cNvSpPr>
          <p:nvPr>
            <p:ph type="body" sz="quarter" idx="10"/>
          </p:nvPr>
        </p:nvSpPr>
        <p:spPr>
          <a:xfrm>
            <a:off x="274638" y="1212850"/>
            <a:ext cx="11702873" cy="2092881"/>
          </a:xfrm>
        </p:spPr>
        <p:txBody>
          <a:bodyPr/>
          <a:lstStyle>
            <a:lvl1pPr marL="0" indent="0">
              <a:buNone/>
              <a:defRPr>
                <a:gradFill>
                  <a:gsLst>
                    <a:gs pos="1250">
                      <a:schemeClr val="tx2"/>
                    </a:gs>
                    <a:gs pos="99000">
                      <a:schemeClr val="tx2"/>
                    </a:gs>
                  </a:gsLst>
                  <a:lin ang="5400000" scaled="0"/>
                </a:gradFill>
              </a:defRPr>
            </a:lvl1pPr>
            <a:lvl2pPr marL="0" indent="0">
              <a:buFontTx/>
              <a:buNone/>
              <a:defRPr sz="2000"/>
            </a:lvl2pPr>
            <a:lvl3pPr marL="228600" indent="0">
              <a:buNone/>
              <a:defRPr sz="2000"/>
            </a:lvl3pPr>
            <a:lvl4pPr marL="457200" indent="0">
              <a:buNone/>
              <a:defRPr sz="1800"/>
            </a:lvl4pPr>
            <a:lvl5pPr marL="685800" indent="0">
              <a:buNone/>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4" name="Freeform 9"/>
          <p:cNvSpPr>
            <a:spLocks noEditPoints="1"/>
          </p:cNvSpPr>
          <p:nvPr userDrawn="1"/>
        </p:nvSpPr>
        <p:spPr bwMode="black">
          <a:xfrm>
            <a:off x="11578360" y="6136194"/>
            <a:ext cx="390525" cy="392112"/>
          </a:xfrm>
          <a:custGeom>
            <a:avLst/>
            <a:gdLst>
              <a:gd name="T0" fmla="*/ 88 w 149"/>
              <a:gd name="T1" fmla="*/ 67 h 149"/>
              <a:gd name="T2" fmla="*/ 65 w 149"/>
              <a:gd name="T3" fmla="*/ 46 h 149"/>
              <a:gd name="T4" fmla="*/ 84 w 149"/>
              <a:gd name="T5" fmla="*/ 46 h 149"/>
              <a:gd name="T6" fmla="*/ 115 w 149"/>
              <a:gd name="T7" fmla="*/ 75 h 149"/>
              <a:gd name="T8" fmla="*/ 84 w 149"/>
              <a:gd name="T9" fmla="*/ 104 h 149"/>
              <a:gd name="T10" fmla="*/ 65 w 149"/>
              <a:gd name="T11" fmla="*/ 104 h 149"/>
              <a:gd name="T12" fmla="*/ 88 w 149"/>
              <a:gd name="T13" fmla="*/ 82 h 149"/>
              <a:gd name="T14" fmla="*/ 36 w 149"/>
              <a:gd name="T15" fmla="*/ 82 h 149"/>
              <a:gd name="T16" fmla="*/ 36 w 149"/>
              <a:gd name="T17" fmla="*/ 67 h 149"/>
              <a:gd name="T18" fmla="*/ 88 w 149"/>
              <a:gd name="T19" fmla="*/ 67 h 149"/>
              <a:gd name="T20" fmla="*/ 74 w 149"/>
              <a:gd name="T21" fmla="*/ 9 h 149"/>
              <a:gd name="T22" fmla="*/ 140 w 149"/>
              <a:gd name="T23" fmla="*/ 75 h 149"/>
              <a:gd name="T24" fmla="*/ 74 w 149"/>
              <a:gd name="T25" fmla="*/ 140 h 149"/>
              <a:gd name="T26" fmla="*/ 9 w 149"/>
              <a:gd name="T27" fmla="*/ 75 h 149"/>
              <a:gd name="T28" fmla="*/ 74 w 149"/>
              <a:gd name="T29" fmla="*/ 9 h 149"/>
              <a:gd name="T30" fmla="*/ 74 w 149"/>
              <a:gd name="T31" fmla="*/ 0 h 149"/>
              <a:gd name="T32" fmla="*/ 0 w 149"/>
              <a:gd name="T33" fmla="*/ 75 h 149"/>
              <a:gd name="T34" fmla="*/ 74 w 149"/>
              <a:gd name="T35" fmla="*/ 149 h 149"/>
              <a:gd name="T36" fmla="*/ 149 w 149"/>
              <a:gd name="T37" fmla="*/ 75 h 149"/>
              <a:gd name="T38" fmla="*/ 74 w 149"/>
              <a:gd name="T39" fmla="*/ 0 h 1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49" h="149">
                <a:moveTo>
                  <a:pt x="88" y="67"/>
                </a:moveTo>
                <a:cubicBezTo>
                  <a:pt x="65" y="46"/>
                  <a:pt x="65" y="46"/>
                  <a:pt x="65" y="46"/>
                </a:cubicBezTo>
                <a:cubicBezTo>
                  <a:pt x="84" y="46"/>
                  <a:pt x="84" y="46"/>
                  <a:pt x="84" y="46"/>
                </a:cubicBezTo>
                <a:cubicBezTo>
                  <a:pt x="115" y="75"/>
                  <a:pt x="115" y="75"/>
                  <a:pt x="115" y="75"/>
                </a:cubicBezTo>
                <a:cubicBezTo>
                  <a:pt x="84" y="104"/>
                  <a:pt x="84" y="104"/>
                  <a:pt x="84" y="104"/>
                </a:cubicBezTo>
                <a:cubicBezTo>
                  <a:pt x="65" y="104"/>
                  <a:pt x="65" y="104"/>
                  <a:pt x="65" y="104"/>
                </a:cubicBezTo>
                <a:cubicBezTo>
                  <a:pt x="88" y="82"/>
                  <a:pt x="88" y="82"/>
                  <a:pt x="88" y="82"/>
                </a:cubicBezTo>
                <a:cubicBezTo>
                  <a:pt x="36" y="82"/>
                  <a:pt x="36" y="82"/>
                  <a:pt x="36" y="82"/>
                </a:cubicBezTo>
                <a:cubicBezTo>
                  <a:pt x="36" y="67"/>
                  <a:pt x="36" y="67"/>
                  <a:pt x="36" y="67"/>
                </a:cubicBezTo>
                <a:lnTo>
                  <a:pt x="88" y="67"/>
                </a:lnTo>
                <a:close/>
                <a:moveTo>
                  <a:pt x="74" y="9"/>
                </a:moveTo>
                <a:cubicBezTo>
                  <a:pt x="110" y="9"/>
                  <a:pt x="140" y="39"/>
                  <a:pt x="140" y="75"/>
                </a:cubicBezTo>
                <a:cubicBezTo>
                  <a:pt x="140" y="111"/>
                  <a:pt x="110" y="140"/>
                  <a:pt x="74" y="140"/>
                </a:cubicBezTo>
                <a:cubicBezTo>
                  <a:pt x="38" y="140"/>
                  <a:pt x="9" y="111"/>
                  <a:pt x="9" y="75"/>
                </a:cubicBezTo>
                <a:cubicBezTo>
                  <a:pt x="9" y="39"/>
                  <a:pt x="38" y="9"/>
                  <a:pt x="74" y="9"/>
                </a:cubicBezTo>
                <a:moveTo>
                  <a:pt x="74" y="0"/>
                </a:moveTo>
                <a:cubicBezTo>
                  <a:pt x="33" y="0"/>
                  <a:pt x="0" y="33"/>
                  <a:pt x="0" y="75"/>
                </a:cubicBezTo>
                <a:cubicBezTo>
                  <a:pt x="0" y="116"/>
                  <a:pt x="33" y="149"/>
                  <a:pt x="74" y="149"/>
                </a:cubicBezTo>
                <a:cubicBezTo>
                  <a:pt x="116" y="149"/>
                  <a:pt x="149" y="116"/>
                  <a:pt x="149" y="75"/>
                </a:cubicBezTo>
                <a:cubicBezTo>
                  <a:pt x="149" y="33"/>
                  <a:pt x="116" y="0"/>
                  <a:pt x="74" y="0"/>
                </a:cubicBezTo>
              </a:path>
            </a:pathLst>
          </a:custGeom>
          <a:solidFill>
            <a:schemeClr val="tx1"/>
          </a:solidFill>
          <a:ln>
            <a:noFill/>
          </a:ln>
          <a:extLst/>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1340907619"/>
      </p:ext>
    </p:extLst>
  </p:cSld>
  <p:clrMapOvr>
    <a:masterClrMapping/>
  </p:clrMapOvr>
  <p:transition>
    <p:fade/>
  </p:transition>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Walkin">
    <p:bg bwMode="ltGray">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bwMode="invGray">
          <a:xfrm>
            <a:off x="10333038" y="482565"/>
            <a:ext cx="1646237" cy="351905"/>
          </a:xfrm>
          <a:prstGeom prst="rect">
            <a:avLst/>
          </a:prstGeom>
        </p:spPr>
      </p:pic>
    </p:spTree>
    <p:extLst>
      <p:ext uri="{BB962C8B-B14F-4D97-AF65-F5344CB8AC3E}">
        <p14:creationId xmlns:p14="http://schemas.microsoft.com/office/powerpoint/2010/main" val="3583626006"/>
      </p:ext>
    </p:extLst>
  </p:cSld>
  <p:clrMapOvr>
    <a:masterClrMapping/>
  </p:clrMapOvr>
  <p:transition>
    <p:fade/>
  </p:transition>
  <p:timing>
    <p:tnLst>
      <p:par>
        <p:cTn id="1" dur="indefinite" restart="never" nodeType="tmRoot"/>
      </p:par>
    </p:tnLst>
  </p:timing>
  <p:extLst mod="1">
    <p:ext uri="{DCECCB84-F9BA-43D5-87BE-67443E8EF086}">
      <p15:sldGuideLst xmlns:p15="http://schemas.microsoft.com/office/powerpoint/2012/main">
        <p15:guide id="1" pos="288">
          <p15:clr>
            <a:srgbClr val="C35EA4"/>
          </p15:clr>
        </p15:guide>
        <p15:guide id="2" pos="7546">
          <p15:clr>
            <a:srgbClr val="C35EA4"/>
          </p15:clr>
        </p15:guide>
        <p15:guide id="3" orient="horz" pos="302">
          <p15:clr>
            <a:srgbClr val="C35EA4"/>
          </p15:clr>
        </p15:guide>
        <p15:guide id="4" orient="horz" pos="4104">
          <p15:clr>
            <a:srgbClr val="C35EA4"/>
          </p15:clr>
        </p15:guide>
      </p15:sldGuideLst>
    </p:ext>
  </p:extLst>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Title Slide North America ">
    <p:spTree>
      <p:nvGrpSpPr>
        <p:cNvPr id="1" name=""/>
        <p:cNvGrpSpPr/>
        <p:nvPr/>
      </p:nvGrpSpPr>
      <p:grpSpPr>
        <a:xfrm>
          <a:off x="0" y="0"/>
          <a:ext cx="0" cy="0"/>
          <a:chOff x="0" y="0"/>
          <a:chExt cx="0" cy="0"/>
        </a:xfrm>
      </p:grpSpPr>
      <p:sp>
        <p:nvSpPr>
          <p:cNvPr id="100" name="Rectangle 99"/>
          <p:cNvSpPr/>
          <p:nvPr userDrawn="1"/>
        </p:nvSpPr>
        <p:spPr bwMode="auto">
          <a:xfrm>
            <a:off x="274638" y="3943350"/>
            <a:ext cx="9144000" cy="1828800"/>
          </a:xfrm>
          <a:prstGeom prst="rect">
            <a:avLst/>
          </a:prstGeom>
          <a:solidFill>
            <a:schemeClr val="tx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54" tIns="146283" rIns="182854" bIns="146283" numCol="1" spcCol="0" rtlCol="0" fromWordArt="0" anchor="t" anchorCtr="0" forceAA="0" compatLnSpc="1">
            <a:prstTxWarp prst="textNoShape">
              <a:avLst/>
            </a:prstTxWarp>
            <a:noAutofit/>
          </a:bodyPr>
          <a:lstStyle/>
          <a:p>
            <a:pPr algn="ctr" defTabSz="932293" fontAlgn="base">
              <a:lnSpc>
                <a:spcPct val="90000"/>
              </a:lnSpc>
              <a:spcBef>
                <a:spcPct val="0"/>
              </a:spcBef>
              <a:spcAft>
                <a:spcPct val="0"/>
              </a:spcAft>
            </a:pPr>
            <a:endParaRPr lang="en-US" sz="2400" dirty="0" err="1">
              <a:gradFill>
                <a:gsLst>
                  <a:gs pos="0">
                    <a:srgbClr val="FFFFFF"/>
                  </a:gs>
                  <a:gs pos="100000">
                    <a:srgbClr val="FFFFFF"/>
                  </a:gs>
                </a:gsLst>
                <a:lin ang="5400000" scaled="0"/>
              </a:gradFill>
              <a:ea typeface="Segoe UI" pitchFamily="34" charset="0"/>
              <a:cs typeface="Segoe UI" pitchFamily="34" charset="0"/>
            </a:endParaRPr>
          </a:p>
        </p:txBody>
      </p:sp>
      <p:sp>
        <p:nvSpPr>
          <p:cNvPr id="4" name="Rectangle 3"/>
          <p:cNvSpPr/>
          <p:nvPr userDrawn="1"/>
        </p:nvSpPr>
        <p:spPr bwMode="auto">
          <a:xfrm>
            <a:off x="6345382" y="3943350"/>
            <a:ext cx="3073256" cy="1828800"/>
          </a:xfrm>
          <a:prstGeom prst="rect">
            <a:avLst/>
          </a:prstGeom>
          <a:solidFill>
            <a:schemeClr val="accent5"/>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54" tIns="146283" rIns="182854" bIns="146283" numCol="1" spcCol="0" rtlCol="0" fromWordArt="0" anchor="t" anchorCtr="0" forceAA="0" compatLnSpc="1">
            <a:prstTxWarp prst="textNoShape">
              <a:avLst/>
            </a:prstTxWarp>
            <a:noAutofit/>
          </a:bodyPr>
          <a:lstStyle/>
          <a:p>
            <a:pPr algn="ctr" defTabSz="932293" fontAlgn="base">
              <a:lnSpc>
                <a:spcPct val="90000"/>
              </a:lnSpc>
              <a:spcBef>
                <a:spcPct val="0"/>
              </a:spcBef>
              <a:spcAft>
                <a:spcPct val="0"/>
              </a:spcAft>
            </a:pPr>
            <a:endParaRPr lang="en-US" sz="2400" dirty="0" err="1">
              <a:gradFill>
                <a:gsLst>
                  <a:gs pos="0">
                    <a:srgbClr val="FFFFFF"/>
                  </a:gs>
                  <a:gs pos="100000">
                    <a:srgbClr val="FFFFFF"/>
                  </a:gs>
                </a:gsLst>
                <a:lin ang="5400000" scaled="0"/>
              </a:gradFill>
              <a:ea typeface="Segoe UI" pitchFamily="34" charset="0"/>
              <a:cs typeface="Segoe UI" pitchFamily="34" charset="0"/>
            </a:endParaRPr>
          </a:p>
        </p:txBody>
      </p:sp>
      <p:sp>
        <p:nvSpPr>
          <p:cNvPr id="3" name="Rectangle 2"/>
          <p:cNvSpPr/>
          <p:nvPr userDrawn="1"/>
        </p:nvSpPr>
        <p:spPr bwMode="ltGray">
          <a:xfrm>
            <a:off x="274638" y="2125664"/>
            <a:ext cx="9144000" cy="1828801"/>
          </a:xfrm>
          <a:prstGeom prst="rect">
            <a:avLst/>
          </a:prstGeom>
          <a:solidFill>
            <a:schemeClr val="accent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54" tIns="146283" rIns="182854" bIns="146283" numCol="1" spcCol="0" rtlCol="0" fromWordArt="0" anchor="t" anchorCtr="0" forceAA="0" compatLnSpc="1">
            <a:prstTxWarp prst="textNoShape">
              <a:avLst/>
            </a:prstTxWarp>
            <a:noAutofit/>
          </a:bodyPr>
          <a:lstStyle/>
          <a:p>
            <a:pPr algn="ctr" defTabSz="932293" fontAlgn="base">
              <a:lnSpc>
                <a:spcPct val="90000"/>
              </a:lnSpc>
              <a:spcBef>
                <a:spcPct val="0"/>
              </a:spcBef>
              <a:spcAft>
                <a:spcPct val="0"/>
              </a:spcAft>
            </a:pPr>
            <a:endParaRPr lang="en-US" sz="2400" dirty="0" err="1">
              <a:gradFill>
                <a:gsLst>
                  <a:gs pos="0">
                    <a:srgbClr val="FFFFFF"/>
                  </a:gs>
                  <a:gs pos="100000">
                    <a:srgbClr val="FFFFFF"/>
                  </a:gs>
                </a:gsLst>
                <a:lin ang="5400000" scaled="0"/>
              </a:gradFill>
              <a:ea typeface="Segoe UI" pitchFamily="34" charset="0"/>
              <a:cs typeface="Segoe UI" pitchFamily="34" charset="0"/>
            </a:endParaRPr>
          </a:p>
        </p:txBody>
      </p:sp>
      <p:sp>
        <p:nvSpPr>
          <p:cNvPr id="9" name="Title 1"/>
          <p:cNvSpPr>
            <a:spLocks noGrp="1"/>
          </p:cNvSpPr>
          <p:nvPr>
            <p:ph type="title" hasCustomPrompt="1"/>
          </p:nvPr>
        </p:nvSpPr>
        <p:spPr>
          <a:xfrm>
            <a:off x="274702" y="2125678"/>
            <a:ext cx="9143936" cy="1828786"/>
          </a:xfrm>
          <a:noFill/>
        </p:spPr>
        <p:txBody>
          <a:bodyPr lIns="146304" tIns="91440" rIns="146304" bIns="91440" anchor="t" anchorCtr="0"/>
          <a:lstStyle>
            <a:lvl1pPr>
              <a:defRPr sz="5999" spc="-100" baseline="0">
                <a:gradFill>
                  <a:gsLst>
                    <a:gs pos="5833">
                      <a:srgbClr val="FFFFFF"/>
                    </a:gs>
                    <a:gs pos="18000">
                      <a:srgbClr val="FFFFFF"/>
                    </a:gs>
                  </a:gsLst>
                  <a:lin ang="5400000" scaled="0"/>
                </a:gradFill>
              </a:defRPr>
            </a:lvl1pPr>
          </a:lstStyle>
          <a:p>
            <a:r>
              <a:rPr lang="en-US" dirty="0" smtClean="0"/>
              <a:t>Presentation title</a:t>
            </a:r>
            <a:endParaRPr lang="en-US" dirty="0"/>
          </a:p>
        </p:txBody>
      </p:sp>
      <p:sp>
        <p:nvSpPr>
          <p:cNvPr id="5" name="Text Placeholder 4"/>
          <p:cNvSpPr>
            <a:spLocks noGrp="1"/>
          </p:cNvSpPr>
          <p:nvPr>
            <p:ph type="body" sz="quarter" idx="12" hasCustomPrompt="1"/>
          </p:nvPr>
        </p:nvSpPr>
        <p:spPr>
          <a:xfrm>
            <a:off x="274702" y="3955786"/>
            <a:ext cx="6070681" cy="1828007"/>
          </a:xfrm>
          <a:noFill/>
        </p:spPr>
        <p:txBody>
          <a:bodyPr lIns="182880" tIns="146304" rIns="182880" bIns="146304">
            <a:noAutofit/>
          </a:bodyPr>
          <a:lstStyle>
            <a:lvl1pPr marL="0" indent="0">
              <a:spcBef>
                <a:spcPts val="0"/>
              </a:spcBef>
              <a:buNone/>
              <a:defRPr sz="3599" spc="0" baseline="0">
                <a:gradFill>
                  <a:gsLst>
                    <a:gs pos="0">
                      <a:schemeClr val="bg2"/>
                    </a:gs>
                    <a:gs pos="100000">
                      <a:schemeClr val="bg2"/>
                    </a:gs>
                  </a:gsLst>
                  <a:lin ang="5400000" scaled="0"/>
                </a:gradFill>
                <a:latin typeface="+mj-lt"/>
              </a:defRPr>
            </a:lvl1pPr>
          </a:lstStyle>
          <a:p>
            <a:pPr lvl="0"/>
            <a:r>
              <a:rPr lang="en-US" dirty="0" smtClean="0"/>
              <a:t>Speaker Name</a:t>
            </a:r>
          </a:p>
        </p:txBody>
      </p:sp>
      <p:pic>
        <p:nvPicPr>
          <p:cNvPr id="7" name="Picture 6"/>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458333" y="518289"/>
            <a:ext cx="2620606" cy="915495"/>
          </a:xfrm>
          <a:prstGeom prst="rect">
            <a:avLst/>
          </a:prstGeom>
        </p:spPr>
      </p:pic>
      <p:pic>
        <p:nvPicPr>
          <p:cNvPr id="8" name="Picture 7"/>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bwMode="invGray">
          <a:xfrm>
            <a:off x="458333" y="6208326"/>
            <a:ext cx="1552931" cy="332660"/>
          </a:xfrm>
          <a:prstGeom prst="rect">
            <a:avLst/>
          </a:prstGeom>
        </p:spPr>
      </p:pic>
      <p:sp>
        <p:nvSpPr>
          <p:cNvPr id="10" name="Text Placeholder 7"/>
          <p:cNvSpPr>
            <a:spLocks noGrp="1"/>
          </p:cNvSpPr>
          <p:nvPr>
            <p:ph type="body" sz="quarter" idx="13" hasCustomPrompt="1"/>
          </p:nvPr>
        </p:nvSpPr>
        <p:spPr>
          <a:xfrm>
            <a:off x="6492621" y="434695"/>
            <a:ext cx="5486400" cy="927838"/>
          </a:xfrm>
        </p:spPr>
        <p:txBody>
          <a:bodyPr tIns="0" rIns="0"/>
          <a:lstStyle>
            <a:lvl1pPr marL="0" indent="0" algn="r">
              <a:buNone/>
              <a:defRPr sz="5999"/>
            </a:lvl1pPr>
          </a:lstStyle>
          <a:p>
            <a:pPr lvl="0"/>
            <a:r>
              <a:rPr lang="en-US" dirty="0" smtClean="0"/>
              <a:t>Session code</a:t>
            </a:r>
            <a:endParaRPr lang="en-US" dirty="0"/>
          </a:p>
        </p:txBody>
      </p:sp>
      <p:grpSp>
        <p:nvGrpSpPr>
          <p:cNvPr id="97" name="Group 96"/>
          <p:cNvGrpSpPr/>
          <p:nvPr userDrawn="1"/>
        </p:nvGrpSpPr>
        <p:grpSpPr>
          <a:xfrm>
            <a:off x="6765998" y="4102100"/>
            <a:ext cx="2232026" cy="1533525"/>
            <a:chOff x="15328900" y="1957388"/>
            <a:chExt cx="2232026" cy="1533525"/>
          </a:xfrm>
        </p:grpSpPr>
        <p:sp>
          <p:nvSpPr>
            <p:cNvPr id="12" name="Freeform 5"/>
            <p:cNvSpPr>
              <a:spLocks/>
            </p:cNvSpPr>
            <p:nvPr userDrawn="1"/>
          </p:nvSpPr>
          <p:spPr bwMode="auto">
            <a:xfrm>
              <a:off x="16663988" y="3295650"/>
              <a:ext cx="85725" cy="39688"/>
            </a:xfrm>
            <a:custGeom>
              <a:avLst/>
              <a:gdLst>
                <a:gd name="T0" fmla="*/ 18 w 31"/>
                <a:gd name="T1" fmla="*/ 3 h 14"/>
                <a:gd name="T2" fmla="*/ 15 w 31"/>
                <a:gd name="T3" fmla="*/ 3 h 14"/>
                <a:gd name="T4" fmla="*/ 7 w 31"/>
                <a:gd name="T5" fmla="*/ 1 h 14"/>
                <a:gd name="T6" fmla="*/ 10 w 31"/>
                <a:gd name="T7" fmla="*/ 8 h 14"/>
                <a:gd name="T8" fmla="*/ 0 w 31"/>
                <a:gd name="T9" fmla="*/ 10 h 14"/>
                <a:gd name="T10" fmla="*/ 7 w 31"/>
                <a:gd name="T11" fmla="*/ 12 h 14"/>
                <a:gd name="T12" fmla="*/ 14 w 31"/>
                <a:gd name="T13" fmla="*/ 12 h 14"/>
                <a:gd name="T14" fmla="*/ 14 w 31"/>
                <a:gd name="T15" fmla="*/ 13 h 14"/>
                <a:gd name="T16" fmla="*/ 21 w 31"/>
                <a:gd name="T17" fmla="*/ 10 h 14"/>
                <a:gd name="T18" fmla="*/ 31 w 31"/>
                <a:gd name="T19" fmla="*/ 8 h 14"/>
                <a:gd name="T20" fmla="*/ 18 w 31"/>
                <a:gd name="T21"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1" h="14">
                  <a:moveTo>
                    <a:pt x="18" y="3"/>
                  </a:moveTo>
                  <a:cubicBezTo>
                    <a:pt x="17" y="3"/>
                    <a:pt x="16" y="3"/>
                    <a:pt x="15" y="3"/>
                  </a:cubicBezTo>
                  <a:cubicBezTo>
                    <a:pt x="12" y="2"/>
                    <a:pt x="8" y="0"/>
                    <a:pt x="7" y="1"/>
                  </a:cubicBezTo>
                  <a:cubicBezTo>
                    <a:pt x="5" y="3"/>
                    <a:pt x="10" y="6"/>
                    <a:pt x="10" y="8"/>
                  </a:cubicBezTo>
                  <a:cubicBezTo>
                    <a:pt x="10" y="10"/>
                    <a:pt x="1" y="8"/>
                    <a:pt x="0" y="10"/>
                  </a:cubicBezTo>
                  <a:cubicBezTo>
                    <a:pt x="0" y="11"/>
                    <a:pt x="3" y="13"/>
                    <a:pt x="7" y="12"/>
                  </a:cubicBezTo>
                  <a:cubicBezTo>
                    <a:pt x="10" y="10"/>
                    <a:pt x="12" y="12"/>
                    <a:pt x="14" y="12"/>
                  </a:cubicBezTo>
                  <a:cubicBezTo>
                    <a:pt x="14" y="13"/>
                    <a:pt x="14" y="13"/>
                    <a:pt x="14" y="13"/>
                  </a:cubicBezTo>
                  <a:cubicBezTo>
                    <a:pt x="16" y="14"/>
                    <a:pt x="17" y="12"/>
                    <a:pt x="21" y="10"/>
                  </a:cubicBezTo>
                  <a:cubicBezTo>
                    <a:pt x="25" y="9"/>
                    <a:pt x="31" y="12"/>
                    <a:pt x="31" y="8"/>
                  </a:cubicBezTo>
                  <a:cubicBezTo>
                    <a:pt x="31" y="5"/>
                    <a:pt x="20" y="2"/>
                    <a:pt x="18" y="3"/>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32563"/>
              <a:endParaRPr lang="en-US" sz="1800">
                <a:solidFill>
                  <a:srgbClr val="FFFFFF"/>
                </a:solidFill>
              </a:endParaRPr>
            </a:p>
          </p:txBody>
        </p:sp>
        <p:sp>
          <p:nvSpPr>
            <p:cNvPr id="13" name="Freeform 6"/>
            <p:cNvSpPr>
              <a:spLocks/>
            </p:cNvSpPr>
            <p:nvPr userDrawn="1"/>
          </p:nvSpPr>
          <p:spPr bwMode="auto">
            <a:xfrm>
              <a:off x="16481425" y="3373438"/>
              <a:ext cx="144463" cy="117475"/>
            </a:xfrm>
            <a:custGeom>
              <a:avLst/>
              <a:gdLst>
                <a:gd name="T0" fmla="*/ 10 w 52"/>
                <a:gd name="T1" fmla="*/ 3 h 42"/>
                <a:gd name="T2" fmla="*/ 5 w 52"/>
                <a:gd name="T3" fmla="*/ 6 h 42"/>
                <a:gd name="T4" fmla="*/ 3 w 52"/>
                <a:gd name="T5" fmla="*/ 9 h 42"/>
                <a:gd name="T6" fmla="*/ 2 w 52"/>
                <a:gd name="T7" fmla="*/ 10 h 42"/>
                <a:gd name="T8" fmla="*/ 0 w 52"/>
                <a:gd name="T9" fmla="*/ 11 h 42"/>
                <a:gd name="T10" fmla="*/ 1 w 52"/>
                <a:gd name="T11" fmla="*/ 13 h 42"/>
                <a:gd name="T12" fmla="*/ 7 w 52"/>
                <a:gd name="T13" fmla="*/ 19 h 42"/>
                <a:gd name="T14" fmla="*/ 9 w 52"/>
                <a:gd name="T15" fmla="*/ 21 h 42"/>
                <a:gd name="T16" fmla="*/ 8 w 52"/>
                <a:gd name="T17" fmla="*/ 23 h 42"/>
                <a:gd name="T18" fmla="*/ 10 w 52"/>
                <a:gd name="T19" fmla="*/ 27 h 42"/>
                <a:gd name="T20" fmla="*/ 13 w 52"/>
                <a:gd name="T21" fmla="*/ 27 h 42"/>
                <a:gd name="T22" fmla="*/ 15 w 52"/>
                <a:gd name="T23" fmla="*/ 29 h 42"/>
                <a:gd name="T24" fmla="*/ 18 w 52"/>
                <a:gd name="T25" fmla="*/ 32 h 42"/>
                <a:gd name="T26" fmla="*/ 21 w 52"/>
                <a:gd name="T27" fmla="*/ 34 h 42"/>
                <a:gd name="T28" fmla="*/ 23 w 52"/>
                <a:gd name="T29" fmla="*/ 34 h 42"/>
                <a:gd name="T30" fmla="*/ 29 w 52"/>
                <a:gd name="T31" fmla="*/ 37 h 42"/>
                <a:gd name="T32" fmla="*/ 33 w 52"/>
                <a:gd name="T33" fmla="*/ 40 h 42"/>
                <a:gd name="T34" fmla="*/ 37 w 52"/>
                <a:gd name="T35" fmla="*/ 39 h 42"/>
                <a:gd name="T36" fmla="*/ 35 w 52"/>
                <a:gd name="T37" fmla="*/ 36 h 42"/>
                <a:gd name="T38" fmla="*/ 38 w 52"/>
                <a:gd name="T39" fmla="*/ 34 h 42"/>
                <a:gd name="T40" fmla="*/ 44 w 52"/>
                <a:gd name="T41" fmla="*/ 32 h 42"/>
                <a:gd name="T42" fmla="*/ 45 w 52"/>
                <a:gd name="T43" fmla="*/ 35 h 42"/>
                <a:gd name="T44" fmla="*/ 48 w 52"/>
                <a:gd name="T45" fmla="*/ 41 h 42"/>
                <a:gd name="T46" fmla="*/ 52 w 52"/>
                <a:gd name="T47" fmla="*/ 37 h 42"/>
                <a:gd name="T48" fmla="*/ 52 w 52"/>
                <a:gd name="T49" fmla="*/ 36 h 42"/>
                <a:gd name="T50" fmla="*/ 49 w 52"/>
                <a:gd name="T51" fmla="*/ 32 h 42"/>
                <a:gd name="T52" fmla="*/ 42 w 52"/>
                <a:gd name="T53" fmla="*/ 28 h 42"/>
                <a:gd name="T54" fmla="*/ 35 w 52"/>
                <a:gd name="T55" fmla="*/ 31 h 42"/>
                <a:gd name="T56" fmla="*/ 27 w 52"/>
                <a:gd name="T57" fmla="*/ 31 h 42"/>
                <a:gd name="T58" fmla="*/ 24 w 52"/>
                <a:gd name="T59" fmla="*/ 28 h 42"/>
                <a:gd name="T60" fmla="*/ 19 w 52"/>
                <a:gd name="T61" fmla="*/ 22 h 42"/>
                <a:gd name="T62" fmla="*/ 18 w 52"/>
                <a:gd name="T63" fmla="*/ 21 h 42"/>
                <a:gd name="T64" fmla="*/ 20 w 52"/>
                <a:gd name="T65" fmla="*/ 14 h 42"/>
                <a:gd name="T66" fmla="*/ 20 w 52"/>
                <a:gd name="T67" fmla="*/ 6 h 42"/>
                <a:gd name="T68" fmla="*/ 21 w 52"/>
                <a:gd name="T69" fmla="*/ 0 h 42"/>
                <a:gd name="T70" fmla="*/ 21 w 52"/>
                <a:gd name="T71" fmla="*/ 0 h 42"/>
                <a:gd name="T72" fmla="*/ 15 w 52"/>
                <a:gd name="T73" fmla="*/ 2 h 42"/>
                <a:gd name="T74" fmla="*/ 10 w 52"/>
                <a:gd name="T75" fmla="*/ 3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52" h="42">
                  <a:moveTo>
                    <a:pt x="10" y="3"/>
                  </a:moveTo>
                  <a:cubicBezTo>
                    <a:pt x="10" y="5"/>
                    <a:pt x="8" y="5"/>
                    <a:pt x="5" y="6"/>
                  </a:cubicBezTo>
                  <a:cubicBezTo>
                    <a:pt x="2" y="6"/>
                    <a:pt x="3" y="8"/>
                    <a:pt x="3" y="9"/>
                  </a:cubicBezTo>
                  <a:cubicBezTo>
                    <a:pt x="3" y="9"/>
                    <a:pt x="2" y="10"/>
                    <a:pt x="2" y="10"/>
                  </a:cubicBezTo>
                  <a:cubicBezTo>
                    <a:pt x="0" y="11"/>
                    <a:pt x="0" y="11"/>
                    <a:pt x="0" y="11"/>
                  </a:cubicBezTo>
                  <a:cubicBezTo>
                    <a:pt x="0" y="11"/>
                    <a:pt x="0" y="12"/>
                    <a:pt x="1" y="13"/>
                  </a:cubicBezTo>
                  <a:cubicBezTo>
                    <a:pt x="2" y="14"/>
                    <a:pt x="5" y="18"/>
                    <a:pt x="7" y="19"/>
                  </a:cubicBezTo>
                  <a:cubicBezTo>
                    <a:pt x="8" y="19"/>
                    <a:pt x="8" y="20"/>
                    <a:pt x="9" y="21"/>
                  </a:cubicBezTo>
                  <a:cubicBezTo>
                    <a:pt x="9" y="22"/>
                    <a:pt x="9" y="22"/>
                    <a:pt x="8" y="23"/>
                  </a:cubicBezTo>
                  <a:cubicBezTo>
                    <a:pt x="7" y="23"/>
                    <a:pt x="7" y="26"/>
                    <a:pt x="10" y="27"/>
                  </a:cubicBezTo>
                  <a:cubicBezTo>
                    <a:pt x="12" y="28"/>
                    <a:pt x="11" y="27"/>
                    <a:pt x="13" y="27"/>
                  </a:cubicBezTo>
                  <a:cubicBezTo>
                    <a:pt x="14" y="27"/>
                    <a:pt x="14" y="29"/>
                    <a:pt x="15" y="29"/>
                  </a:cubicBezTo>
                  <a:cubicBezTo>
                    <a:pt x="16" y="29"/>
                    <a:pt x="19" y="30"/>
                    <a:pt x="18" y="32"/>
                  </a:cubicBezTo>
                  <a:cubicBezTo>
                    <a:pt x="18" y="34"/>
                    <a:pt x="19" y="34"/>
                    <a:pt x="21" y="34"/>
                  </a:cubicBezTo>
                  <a:cubicBezTo>
                    <a:pt x="22" y="34"/>
                    <a:pt x="22" y="34"/>
                    <a:pt x="23" y="34"/>
                  </a:cubicBezTo>
                  <a:cubicBezTo>
                    <a:pt x="25" y="35"/>
                    <a:pt x="28" y="36"/>
                    <a:pt x="29" y="37"/>
                  </a:cubicBezTo>
                  <a:cubicBezTo>
                    <a:pt x="31" y="39"/>
                    <a:pt x="32" y="38"/>
                    <a:pt x="33" y="40"/>
                  </a:cubicBezTo>
                  <a:cubicBezTo>
                    <a:pt x="34" y="42"/>
                    <a:pt x="36" y="40"/>
                    <a:pt x="37" y="39"/>
                  </a:cubicBezTo>
                  <a:cubicBezTo>
                    <a:pt x="37" y="38"/>
                    <a:pt x="36" y="37"/>
                    <a:pt x="35" y="36"/>
                  </a:cubicBezTo>
                  <a:cubicBezTo>
                    <a:pt x="35" y="35"/>
                    <a:pt x="38" y="35"/>
                    <a:pt x="38" y="34"/>
                  </a:cubicBezTo>
                  <a:cubicBezTo>
                    <a:pt x="39" y="32"/>
                    <a:pt x="42" y="31"/>
                    <a:pt x="44" y="32"/>
                  </a:cubicBezTo>
                  <a:cubicBezTo>
                    <a:pt x="45" y="32"/>
                    <a:pt x="47" y="34"/>
                    <a:pt x="45" y="35"/>
                  </a:cubicBezTo>
                  <a:cubicBezTo>
                    <a:pt x="44" y="37"/>
                    <a:pt x="46" y="39"/>
                    <a:pt x="48" y="41"/>
                  </a:cubicBezTo>
                  <a:cubicBezTo>
                    <a:pt x="50" y="39"/>
                    <a:pt x="51" y="38"/>
                    <a:pt x="52" y="37"/>
                  </a:cubicBezTo>
                  <a:cubicBezTo>
                    <a:pt x="52" y="37"/>
                    <a:pt x="52" y="36"/>
                    <a:pt x="52" y="36"/>
                  </a:cubicBezTo>
                  <a:cubicBezTo>
                    <a:pt x="52" y="35"/>
                    <a:pt x="51" y="34"/>
                    <a:pt x="49" y="32"/>
                  </a:cubicBezTo>
                  <a:cubicBezTo>
                    <a:pt x="47" y="29"/>
                    <a:pt x="44" y="29"/>
                    <a:pt x="42" y="28"/>
                  </a:cubicBezTo>
                  <a:cubicBezTo>
                    <a:pt x="40" y="27"/>
                    <a:pt x="37" y="29"/>
                    <a:pt x="35" y="31"/>
                  </a:cubicBezTo>
                  <a:cubicBezTo>
                    <a:pt x="32" y="33"/>
                    <a:pt x="29" y="32"/>
                    <a:pt x="27" y="31"/>
                  </a:cubicBezTo>
                  <a:cubicBezTo>
                    <a:pt x="26" y="30"/>
                    <a:pt x="25" y="29"/>
                    <a:pt x="24" y="28"/>
                  </a:cubicBezTo>
                  <a:cubicBezTo>
                    <a:pt x="22" y="26"/>
                    <a:pt x="20" y="24"/>
                    <a:pt x="19" y="22"/>
                  </a:cubicBezTo>
                  <a:cubicBezTo>
                    <a:pt x="19" y="22"/>
                    <a:pt x="18" y="21"/>
                    <a:pt x="18" y="21"/>
                  </a:cubicBezTo>
                  <a:cubicBezTo>
                    <a:pt x="18" y="19"/>
                    <a:pt x="19" y="17"/>
                    <a:pt x="20" y="14"/>
                  </a:cubicBezTo>
                  <a:cubicBezTo>
                    <a:pt x="20" y="12"/>
                    <a:pt x="19" y="7"/>
                    <a:pt x="20" y="6"/>
                  </a:cubicBezTo>
                  <a:cubicBezTo>
                    <a:pt x="21" y="4"/>
                    <a:pt x="21" y="3"/>
                    <a:pt x="21" y="0"/>
                  </a:cubicBezTo>
                  <a:cubicBezTo>
                    <a:pt x="21" y="0"/>
                    <a:pt x="21" y="0"/>
                    <a:pt x="21" y="0"/>
                  </a:cubicBezTo>
                  <a:cubicBezTo>
                    <a:pt x="19" y="0"/>
                    <a:pt x="16" y="2"/>
                    <a:pt x="15" y="2"/>
                  </a:cubicBezTo>
                  <a:cubicBezTo>
                    <a:pt x="14" y="2"/>
                    <a:pt x="11" y="1"/>
                    <a:pt x="10" y="3"/>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32563"/>
              <a:endParaRPr lang="en-US" sz="1800">
                <a:solidFill>
                  <a:srgbClr val="FFFFFF"/>
                </a:solidFill>
              </a:endParaRPr>
            </a:p>
          </p:txBody>
        </p:sp>
        <p:sp>
          <p:nvSpPr>
            <p:cNvPr id="14" name="Freeform 7"/>
            <p:cNvSpPr>
              <a:spLocks/>
            </p:cNvSpPr>
            <p:nvPr userDrawn="1"/>
          </p:nvSpPr>
          <p:spPr bwMode="auto">
            <a:xfrm>
              <a:off x="16519525" y="3246438"/>
              <a:ext cx="150813" cy="55563"/>
            </a:xfrm>
            <a:custGeom>
              <a:avLst/>
              <a:gdLst>
                <a:gd name="T0" fmla="*/ 44 w 54"/>
                <a:gd name="T1" fmla="*/ 13 h 20"/>
                <a:gd name="T2" fmla="*/ 19 w 54"/>
                <a:gd name="T3" fmla="*/ 3 h 20"/>
                <a:gd name="T4" fmla="*/ 1 w 54"/>
                <a:gd name="T5" fmla="*/ 9 h 20"/>
                <a:gd name="T6" fmla="*/ 10 w 54"/>
                <a:gd name="T7" fmla="*/ 5 h 20"/>
                <a:gd name="T8" fmla="*/ 15 w 54"/>
                <a:gd name="T9" fmla="*/ 7 h 20"/>
                <a:gd name="T10" fmla="*/ 23 w 54"/>
                <a:gd name="T11" fmla="*/ 9 h 20"/>
                <a:gd name="T12" fmla="*/ 34 w 54"/>
                <a:gd name="T13" fmla="*/ 15 h 20"/>
                <a:gd name="T14" fmla="*/ 37 w 54"/>
                <a:gd name="T15" fmla="*/ 19 h 20"/>
                <a:gd name="T16" fmla="*/ 53 w 54"/>
                <a:gd name="T17" fmla="*/ 18 h 20"/>
                <a:gd name="T18" fmla="*/ 44 w 54"/>
                <a:gd name="T19" fmla="*/ 13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4" h="20">
                  <a:moveTo>
                    <a:pt x="44" y="13"/>
                  </a:moveTo>
                  <a:cubicBezTo>
                    <a:pt x="40" y="13"/>
                    <a:pt x="29" y="5"/>
                    <a:pt x="19" y="3"/>
                  </a:cubicBezTo>
                  <a:cubicBezTo>
                    <a:pt x="9" y="0"/>
                    <a:pt x="0" y="8"/>
                    <a:pt x="1" y="9"/>
                  </a:cubicBezTo>
                  <a:cubicBezTo>
                    <a:pt x="2" y="11"/>
                    <a:pt x="7" y="7"/>
                    <a:pt x="10" y="5"/>
                  </a:cubicBezTo>
                  <a:cubicBezTo>
                    <a:pt x="12" y="3"/>
                    <a:pt x="14" y="6"/>
                    <a:pt x="15" y="7"/>
                  </a:cubicBezTo>
                  <a:cubicBezTo>
                    <a:pt x="15" y="8"/>
                    <a:pt x="18" y="9"/>
                    <a:pt x="23" y="9"/>
                  </a:cubicBezTo>
                  <a:cubicBezTo>
                    <a:pt x="28" y="9"/>
                    <a:pt x="29" y="14"/>
                    <a:pt x="34" y="15"/>
                  </a:cubicBezTo>
                  <a:cubicBezTo>
                    <a:pt x="39" y="16"/>
                    <a:pt x="34" y="18"/>
                    <a:pt x="37" y="19"/>
                  </a:cubicBezTo>
                  <a:cubicBezTo>
                    <a:pt x="39" y="20"/>
                    <a:pt x="52" y="20"/>
                    <a:pt x="53" y="18"/>
                  </a:cubicBezTo>
                  <a:cubicBezTo>
                    <a:pt x="54" y="17"/>
                    <a:pt x="47" y="13"/>
                    <a:pt x="44" y="13"/>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32563"/>
              <a:endParaRPr lang="en-US" sz="1800">
                <a:solidFill>
                  <a:srgbClr val="FFFFFF"/>
                </a:solidFill>
              </a:endParaRPr>
            </a:p>
          </p:txBody>
        </p:sp>
        <p:sp>
          <p:nvSpPr>
            <p:cNvPr id="15" name="Freeform 8"/>
            <p:cNvSpPr>
              <a:spLocks/>
            </p:cNvSpPr>
            <p:nvPr userDrawn="1"/>
          </p:nvSpPr>
          <p:spPr bwMode="auto">
            <a:xfrm>
              <a:off x="16605250" y="3317875"/>
              <a:ext cx="33338" cy="17463"/>
            </a:xfrm>
            <a:custGeom>
              <a:avLst/>
              <a:gdLst>
                <a:gd name="T0" fmla="*/ 1 w 12"/>
                <a:gd name="T1" fmla="*/ 2 h 6"/>
                <a:gd name="T2" fmla="*/ 11 w 12"/>
                <a:gd name="T3" fmla="*/ 4 h 6"/>
                <a:gd name="T4" fmla="*/ 1 w 12"/>
                <a:gd name="T5" fmla="*/ 2 h 6"/>
              </a:gdLst>
              <a:ahLst/>
              <a:cxnLst>
                <a:cxn ang="0">
                  <a:pos x="T0" y="T1"/>
                </a:cxn>
                <a:cxn ang="0">
                  <a:pos x="T2" y="T3"/>
                </a:cxn>
                <a:cxn ang="0">
                  <a:pos x="T4" y="T5"/>
                </a:cxn>
              </a:cxnLst>
              <a:rect l="0" t="0" r="r" b="b"/>
              <a:pathLst>
                <a:path w="12" h="6">
                  <a:moveTo>
                    <a:pt x="1" y="2"/>
                  </a:moveTo>
                  <a:cubicBezTo>
                    <a:pt x="2" y="4"/>
                    <a:pt x="11" y="6"/>
                    <a:pt x="11" y="4"/>
                  </a:cubicBezTo>
                  <a:cubicBezTo>
                    <a:pt x="12" y="2"/>
                    <a:pt x="0" y="0"/>
                    <a:pt x="1" y="2"/>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32563"/>
              <a:endParaRPr lang="en-US" sz="1800">
                <a:solidFill>
                  <a:srgbClr val="FFFFFF"/>
                </a:solidFill>
              </a:endParaRPr>
            </a:p>
          </p:txBody>
        </p:sp>
        <p:sp>
          <p:nvSpPr>
            <p:cNvPr id="16" name="Freeform 9"/>
            <p:cNvSpPr>
              <a:spLocks/>
            </p:cNvSpPr>
            <p:nvPr userDrawn="1"/>
          </p:nvSpPr>
          <p:spPr bwMode="auto">
            <a:xfrm>
              <a:off x="16764000" y="3317875"/>
              <a:ext cx="33338" cy="17463"/>
            </a:xfrm>
            <a:custGeom>
              <a:avLst/>
              <a:gdLst>
                <a:gd name="T0" fmla="*/ 2 w 12"/>
                <a:gd name="T1" fmla="*/ 3 h 6"/>
                <a:gd name="T2" fmla="*/ 11 w 12"/>
                <a:gd name="T3" fmla="*/ 3 h 6"/>
                <a:gd name="T4" fmla="*/ 2 w 12"/>
                <a:gd name="T5" fmla="*/ 3 h 6"/>
              </a:gdLst>
              <a:ahLst/>
              <a:cxnLst>
                <a:cxn ang="0">
                  <a:pos x="T0" y="T1"/>
                </a:cxn>
                <a:cxn ang="0">
                  <a:pos x="T2" y="T3"/>
                </a:cxn>
                <a:cxn ang="0">
                  <a:pos x="T4" y="T5"/>
                </a:cxn>
              </a:cxnLst>
              <a:rect l="0" t="0" r="r" b="b"/>
              <a:pathLst>
                <a:path w="12" h="6">
                  <a:moveTo>
                    <a:pt x="2" y="3"/>
                  </a:moveTo>
                  <a:cubicBezTo>
                    <a:pt x="4" y="6"/>
                    <a:pt x="10" y="4"/>
                    <a:pt x="11" y="3"/>
                  </a:cubicBezTo>
                  <a:cubicBezTo>
                    <a:pt x="12" y="1"/>
                    <a:pt x="0" y="0"/>
                    <a:pt x="2" y="3"/>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32563"/>
              <a:endParaRPr lang="en-US" sz="1800">
                <a:solidFill>
                  <a:srgbClr val="FFFFFF"/>
                </a:solidFill>
              </a:endParaRPr>
            </a:p>
          </p:txBody>
        </p:sp>
        <p:sp>
          <p:nvSpPr>
            <p:cNvPr id="17" name="Freeform 10"/>
            <p:cNvSpPr>
              <a:spLocks/>
            </p:cNvSpPr>
            <p:nvPr userDrawn="1"/>
          </p:nvSpPr>
          <p:spPr bwMode="auto">
            <a:xfrm>
              <a:off x="16692563" y="1957388"/>
              <a:ext cx="868363" cy="652463"/>
            </a:xfrm>
            <a:custGeom>
              <a:avLst/>
              <a:gdLst>
                <a:gd name="T0" fmla="*/ 275 w 313"/>
                <a:gd name="T1" fmla="*/ 28 h 235"/>
                <a:gd name="T2" fmla="*/ 251 w 313"/>
                <a:gd name="T3" fmla="*/ 38 h 235"/>
                <a:gd name="T4" fmla="*/ 250 w 313"/>
                <a:gd name="T5" fmla="*/ 24 h 235"/>
                <a:gd name="T6" fmla="*/ 224 w 313"/>
                <a:gd name="T7" fmla="*/ 22 h 235"/>
                <a:gd name="T8" fmla="*/ 250 w 313"/>
                <a:gd name="T9" fmla="*/ 18 h 235"/>
                <a:gd name="T10" fmla="*/ 247 w 313"/>
                <a:gd name="T11" fmla="*/ 8 h 235"/>
                <a:gd name="T12" fmla="*/ 211 w 313"/>
                <a:gd name="T13" fmla="*/ 1 h 235"/>
                <a:gd name="T14" fmla="*/ 178 w 313"/>
                <a:gd name="T15" fmla="*/ 5 h 235"/>
                <a:gd name="T16" fmla="*/ 152 w 313"/>
                <a:gd name="T17" fmla="*/ 5 h 235"/>
                <a:gd name="T18" fmla="*/ 131 w 313"/>
                <a:gd name="T19" fmla="*/ 15 h 235"/>
                <a:gd name="T20" fmla="*/ 126 w 313"/>
                <a:gd name="T21" fmla="*/ 18 h 235"/>
                <a:gd name="T22" fmla="*/ 112 w 313"/>
                <a:gd name="T23" fmla="*/ 22 h 235"/>
                <a:gd name="T24" fmla="*/ 98 w 313"/>
                <a:gd name="T25" fmla="*/ 27 h 235"/>
                <a:gd name="T26" fmla="*/ 73 w 313"/>
                <a:gd name="T27" fmla="*/ 22 h 235"/>
                <a:gd name="T28" fmla="*/ 60 w 313"/>
                <a:gd name="T29" fmla="*/ 32 h 235"/>
                <a:gd name="T30" fmla="*/ 40 w 313"/>
                <a:gd name="T31" fmla="*/ 45 h 235"/>
                <a:gd name="T32" fmla="*/ 0 w 313"/>
                <a:gd name="T33" fmla="*/ 65 h 235"/>
                <a:gd name="T34" fmla="*/ 25 w 313"/>
                <a:gd name="T35" fmla="*/ 72 h 235"/>
                <a:gd name="T36" fmla="*/ 7 w 313"/>
                <a:gd name="T37" fmla="*/ 79 h 235"/>
                <a:gd name="T38" fmla="*/ 22 w 313"/>
                <a:gd name="T39" fmla="*/ 89 h 235"/>
                <a:gd name="T40" fmla="*/ 43 w 313"/>
                <a:gd name="T41" fmla="*/ 88 h 235"/>
                <a:gd name="T42" fmla="*/ 73 w 313"/>
                <a:gd name="T43" fmla="*/ 96 h 235"/>
                <a:gd name="T44" fmla="*/ 89 w 313"/>
                <a:gd name="T45" fmla="*/ 117 h 235"/>
                <a:gd name="T46" fmla="*/ 91 w 313"/>
                <a:gd name="T47" fmla="*/ 136 h 235"/>
                <a:gd name="T48" fmla="*/ 111 w 313"/>
                <a:gd name="T49" fmla="*/ 142 h 235"/>
                <a:gd name="T50" fmla="*/ 109 w 313"/>
                <a:gd name="T51" fmla="*/ 149 h 235"/>
                <a:gd name="T52" fmla="*/ 106 w 313"/>
                <a:gd name="T53" fmla="*/ 162 h 235"/>
                <a:gd name="T54" fmla="*/ 102 w 313"/>
                <a:gd name="T55" fmla="*/ 178 h 235"/>
                <a:gd name="T56" fmla="*/ 106 w 313"/>
                <a:gd name="T57" fmla="*/ 198 h 235"/>
                <a:gd name="T58" fmla="*/ 116 w 313"/>
                <a:gd name="T59" fmla="*/ 211 h 235"/>
                <a:gd name="T60" fmla="*/ 130 w 313"/>
                <a:gd name="T61" fmla="*/ 227 h 235"/>
                <a:gd name="T62" fmla="*/ 150 w 313"/>
                <a:gd name="T63" fmla="*/ 234 h 235"/>
                <a:gd name="T64" fmla="*/ 156 w 313"/>
                <a:gd name="T65" fmla="*/ 214 h 235"/>
                <a:gd name="T66" fmla="*/ 164 w 313"/>
                <a:gd name="T67" fmla="*/ 204 h 235"/>
                <a:gd name="T68" fmla="*/ 165 w 313"/>
                <a:gd name="T69" fmla="*/ 195 h 235"/>
                <a:gd name="T70" fmla="*/ 174 w 313"/>
                <a:gd name="T71" fmla="*/ 188 h 235"/>
                <a:gd name="T72" fmla="*/ 182 w 313"/>
                <a:gd name="T73" fmla="*/ 186 h 235"/>
                <a:gd name="T74" fmla="*/ 209 w 313"/>
                <a:gd name="T75" fmla="*/ 168 h 235"/>
                <a:gd name="T76" fmla="*/ 226 w 313"/>
                <a:gd name="T77" fmla="*/ 163 h 235"/>
                <a:gd name="T78" fmla="*/ 261 w 313"/>
                <a:gd name="T79" fmla="*/ 148 h 235"/>
                <a:gd name="T80" fmla="*/ 242 w 313"/>
                <a:gd name="T81" fmla="*/ 144 h 235"/>
                <a:gd name="T82" fmla="*/ 262 w 313"/>
                <a:gd name="T83" fmla="*/ 145 h 235"/>
                <a:gd name="T84" fmla="*/ 258 w 313"/>
                <a:gd name="T85" fmla="*/ 128 h 235"/>
                <a:gd name="T86" fmla="*/ 248 w 313"/>
                <a:gd name="T87" fmla="*/ 119 h 235"/>
                <a:gd name="T88" fmla="*/ 270 w 313"/>
                <a:gd name="T89" fmla="*/ 116 h 235"/>
                <a:gd name="T90" fmla="*/ 276 w 313"/>
                <a:gd name="T91" fmla="*/ 105 h 235"/>
                <a:gd name="T92" fmla="*/ 273 w 313"/>
                <a:gd name="T93" fmla="*/ 88 h 235"/>
                <a:gd name="T94" fmla="*/ 267 w 313"/>
                <a:gd name="T95" fmla="*/ 81 h 235"/>
                <a:gd name="T96" fmla="*/ 269 w 313"/>
                <a:gd name="T97" fmla="*/ 74 h 235"/>
                <a:gd name="T98" fmla="*/ 262 w 313"/>
                <a:gd name="T99" fmla="*/ 71 h 235"/>
                <a:gd name="T100" fmla="*/ 283 w 313"/>
                <a:gd name="T101" fmla="*/ 49 h 235"/>
                <a:gd name="T102" fmla="*/ 278 w 313"/>
                <a:gd name="T103" fmla="*/ 43 h 235"/>
                <a:gd name="T104" fmla="*/ 284 w 313"/>
                <a:gd name="T105" fmla="*/ 38 h 235"/>
                <a:gd name="T106" fmla="*/ 313 w 313"/>
                <a:gd name="T107" fmla="*/ 27 h 2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313" h="235">
                  <a:moveTo>
                    <a:pt x="295" y="22"/>
                  </a:moveTo>
                  <a:cubicBezTo>
                    <a:pt x="290" y="22"/>
                    <a:pt x="285" y="23"/>
                    <a:pt x="285" y="27"/>
                  </a:cubicBezTo>
                  <a:cubicBezTo>
                    <a:pt x="285" y="31"/>
                    <a:pt x="278" y="26"/>
                    <a:pt x="275" y="28"/>
                  </a:cubicBezTo>
                  <a:cubicBezTo>
                    <a:pt x="272" y="29"/>
                    <a:pt x="273" y="24"/>
                    <a:pt x="270" y="26"/>
                  </a:cubicBezTo>
                  <a:cubicBezTo>
                    <a:pt x="267" y="27"/>
                    <a:pt x="264" y="31"/>
                    <a:pt x="260" y="33"/>
                  </a:cubicBezTo>
                  <a:cubicBezTo>
                    <a:pt x="256" y="34"/>
                    <a:pt x="254" y="38"/>
                    <a:pt x="251" y="38"/>
                  </a:cubicBezTo>
                  <a:cubicBezTo>
                    <a:pt x="249" y="38"/>
                    <a:pt x="256" y="31"/>
                    <a:pt x="260" y="28"/>
                  </a:cubicBezTo>
                  <a:cubicBezTo>
                    <a:pt x="264" y="24"/>
                    <a:pt x="262" y="20"/>
                    <a:pt x="257" y="20"/>
                  </a:cubicBezTo>
                  <a:cubicBezTo>
                    <a:pt x="252" y="21"/>
                    <a:pt x="253" y="24"/>
                    <a:pt x="250" y="24"/>
                  </a:cubicBezTo>
                  <a:cubicBezTo>
                    <a:pt x="247" y="25"/>
                    <a:pt x="234" y="31"/>
                    <a:pt x="234" y="29"/>
                  </a:cubicBezTo>
                  <a:cubicBezTo>
                    <a:pt x="233" y="27"/>
                    <a:pt x="245" y="24"/>
                    <a:pt x="244" y="23"/>
                  </a:cubicBezTo>
                  <a:cubicBezTo>
                    <a:pt x="244" y="21"/>
                    <a:pt x="230" y="21"/>
                    <a:pt x="224" y="22"/>
                  </a:cubicBezTo>
                  <a:cubicBezTo>
                    <a:pt x="217" y="23"/>
                    <a:pt x="206" y="27"/>
                    <a:pt x="206" y="25"/>
                  </a:cubicBezTo>
                  <a:cubicBezTo>
                    <a:pt x="206" y="23"/>
                    <a:pt x="219" y="20"/>
                    <a:pt x="226" y="20"/>
                  </a:cubicBezTo>
                  <a:cubicBezTo>
                    <a:pt x="233" y="19"/>
                    <a:pt x="245" y="20"/>
                    <a:pt x="250" y="18"/>
                  </a:cubicBezTo>
                  <a:cubicBezTo>
                    <a:pt x="255" y="16"/>
                    <a:pt x="263" y="16"/>
                    <a:pt x="264" y="14"/>
                  </a:cubicBezTo>
                  <a:cubicBezTo>
                    <a:pt x="265" y="12"/>
                    <a:pt x="258" y="10"/>
                    <a:pt x="254" y="10"/>
                  </a:cubicBezTo>
                  <a:cubicBezTo>
                    <a:pt x="251" y="10"/>
                    <a:pt x="247" y="10"/>
                    <a:pt x="247" y="8"/>
                  </a:cubicBezTo>
                  <a:cubicBezTo>
                    <a:pt x="248" y="6"/>
                    <a:pt x="242" y="6"/>
                    <a:pt x="241" y="5"/>
                  </a:cubicBezTo>
                  <a:cubicBezTo>
                    <a:pt x="241" y="3"/>
                    <a:pt x="229" y="4"/>
                    <a:pt x="227" y="3"/>
                  </a:cubicBezTo>
                  <a:cubicBezTo>
                    <a:pt x="225" y="1"/>
                    <a:pt x="217" y="0"/>
                    <a:pt x="211" y="1"/>
                  </a:cubicBezTo>
                  <a:cubicBezTo>
                    <a:pt x="205" y="1"/>
                    <a:pt x="193" y="1"/>
                    <a:pt x="190" y="2"/>
                  </a:cubicBezTo>
                  <a:cubicBezTo>
                    <a:pt x="187" y="2"/>
                    <a:pt x="185" y="3"/>
                    <a:pt x="183" y="3"/>
                  </a:cubicBezTo>
                  <a:cubicBezTo>
                    <a:pt x="180" y="3"/>
                    <a:pt x="176" y="4"/>
                    <a:pt x="178" y="5"/>
                  </a:cubicBezTo>
                  <a:cubicBezTo>
                    <a:pt x="181" y="8"/>
                    <a:pt x="174" y="9"/>
                    <a:pt x="174" y="7"/>
                  </a:cubicBezTo>
                  <a:cubicBezTo>
                    <a:pt x="175" y="5"/>
                    <a:pt x="168" y="4"/>
                    <a:pt x="166" y="5"/>
                  </a:cubicBezTo>
                  <a:cubicBezTo>
                    <a:pt x="164" y="7"/>
                    <a:pt x="154" y="4"/>
                    <a:pt x="152" y="5"/>
                  </a:cubicBezTo>
                  <a:cubicBezTo>
                    <a:pt x="151" y="7"/>
                    <a:pt x="139" y="7"/>
                    <a:pt x="135" y="7"/>
                  </a:cubicBezTo>
                  <a:cubicBezTo>
                    <a:pt x="132" y="8"/>
                    <a:pt x="141" y="11"/>
                    <a:pt x="141" y="12"/>
                  </a:cubicBezTo>
                  <a:cubicBezTo>
                    <a:pt x="140" y="14"/>
                    <a:pt x="129" y="12"/>
                    <a:pt x="131" y="15"/>
                  </a:cubicBezTo>
                  <a:cubicBezTo>
                    <a:pt x="134" y="18"/>
                    <a:pt x="141" y="20"/>
                    <a:pt x="144" y="23"/>
                  </a:cubicBezTo>
                  <a:cubicBezTo>
                    <a:pt x="148" y="27"/>
                    <a:pt x="142" y="24"/>
                    <a:pt x="138" y="22"/>
                  </a:cubicBezTo>
                  <a:cubicBezTo>
                    <a:pt x="134" y="19"/>
                    <a:pt x="129" y="20"/>
                    <a:pt x="126" y="18"/>
                  </a:cubicBezTo>
                  <a:cubicBezTo>
                    <a:pt x="124" y="15"/>
                    <a:pt x="115" y="13"/>
                    <a:pt x="113" y="15"/>
                  </a:cubicBezTo>
                  <a:cubicBezTo>
                    <a:pt x="110" y="16"/>
                    <a:pt x="119" y="20"/>
                    <a:pt x="119" y="22"/>
                  </a:cubicBezTo>
                  <a:cubicBezTo>
                    <a:pt x="119" y="24"/>
                    <a:pt x="113" y="21"/>
                    <a:pt x="112" y="22"/>
                  </a:cubicBezTo>
                  <a:cubicBezTo>
                    <a:pt x="111" y="23"/>
                    <a:pt x="105" y="17"/>
                    <a:pt x="102" y="17"/>
                  </a:cubicBezTo>
                  <a:cubicBezTo>
                    <a:pt x="99" y="17"/>
                    <a:pt x="102" y="20"/>
                    <a:pt x="102" y="23"/>
                  </a:cubicBezTo>
                  <a:cubicBezTo>
                    <a:pt x="102" y="27"/>
                    <a:pt x="96" y="29"/>
                    <a:pt x="98" y="27"/>
                  </a:cubicBezTo>
                  <a:cubicBezTo>
                    <a:pt x="99" y="24"/>
                    <a:pt x="98" y="18"/>
                    <a:pt x="95" y="16"/>
                  </a:cubicBezTo>
                  <a:cubicBezTo>
                    <a:pt x="92" y="15"/>
                    <a:pt x="84" y="19"/>
                    <a:pt x="79" y="19"/>
                  </a:cubicBezTo>
                  <a:cubicBezTo>
                    <a:pt x="75" y="19"/>
                    <a:pt x="70" y="20"/>
                    <a:pt x="73" y="22"/>
                  </a:cubicBezTo>
                  <a:cubicBezTo>
                    <a:pt x="77" y="24"/>
                    <a:pt x="73" y="25"/>
                    <a:pt x="70" y="23"/>
                  </a:cubicBezTo>
                  <a:cubicBezTo>
                    <a:pt x="67" y="21"/>
                    <a:pt x="56" y="23"/>
                    <a:pt x="58" y="25"/>
                  </a:cubicBezTo>
                  <a:cubicBezTo>
                    <a:pt x="61" y="26"/>
                    <a:pt x="61" y="31"/>
                    <a:pt x="60" y="32"/>
                  </a:cubicBezTo>
                  <a:cubicBezTo>
                    <a:pt x="59" y="34"/>
                    <a:pt x="54" y="31"/>
                    <a:pt x="50" y="31"/>
                  </a:cubicBezTo>
                  <a:cubicBezTo>
                    <a:pt x="46" y="31"/>
                    <a:pt x="26" y="41"/>
                    <a:pt x="27" y="43"/>
                  </a:cubicBezTo>
                  <a:cubicBezTo>
                    <a:pt x="28" y="46"/>
                    <a:pt x="37" y="44"/>
                    <a:pt x="40" y="45"/>
                  </a:cubicBezTo>
                  <a:cubicBezTo>
                    <a:pt x="42" y="47"/>
                    <a:pt x="39" y="53"/>
                    <a:pt x="35" y="55"/>
                  </a:cubicBezTo>
                  <a:cubicBezTo>
                    <a:pt x="32" y="57"/>
                    <a:pt x="20" y="55"/>
                    <a:pt x="19" y="58"/>
                  </a:cubicBezTo>
                  <a:cubicBezTo>
                    <a:pt x="19" y="60"/>
                    <a:pt x="0" y="61"/>
                    <a:pt x="0" y="65"/>
                  </a:cubicBezTo>
                  <a:cubicBezTo>
                    <a:pt x="0" y="67"/>
                    <a:pt x="1" y="69"/>
                    <a:pt x="3" y="69"/>
                  </a:cubicBezTo>
                  <a:cubicBezTo>
                    <a:pt x="5" y="70"/>
                    <a:pt x="9" y="69"/>
                    <a:pt x="11" y="71"/>
                  </a:cubicBezTo>
                  <a:cubicBezTo>
                    <a:pt x="14" y="74"/>
                    <a:pt x="20" y="74"/>
                    <a:pt x="25" y="72"/>
                  </a:cubicBezTo>
                  <a:cubicBezTo>
                    <a:pt x="30" y="71"/>
                    <a:pt x="33" y="73"/>
                    <a:pt x="33" y="76"/>
                  </a:cubicBezTo>
                  <a:cubicBezTo>
                    <a:pt x="33" y="78"/>
                    <a:pt x="23" y="74"/>
                    <a:pt x="19" y="76"/>
                  </a:cubicBezTo>
                  <a:cubicBezTo>
                    <a:pt x="16" y="78"/>
                    <a:pt x="6" y="77"/>
                    <a:pt x="7" y="79"/>
                  </a:cubicBezTo>
                  <a:cubicBezTo>
                    <a:pt x="7" y="81"/>
                    <a:pt x="12" y="81"/>
                    <a:pt x="16" y="81"/>
                  </a:cubicBezTo>
                  <a:cubicBezTo>
                    <a:pt x="20" y="82"/>
                    <a:pt x="16" y="84"/>
                    <a:pt x="16" y="85"/>
                  </a:cubicBezTo>
                  <a:cubicBezTo>
                    <a:pt x="16" y="87"/>
                    <a:pt x="18" y="87"/>
                    <a:pt x="22" y="89"/>
                  </a:cubicBezTo>
                  <a:cubicBezTo>
                    <a:pt x="26" y="91"/>
                    <a:pt x="33" y="92"/>
                    <a:pt x="31" y="90"/>
                  </a:cubicBezTo>
                  <a:cubicBezTo>
                    <a:pt x="28" y="87"/>
                    <a:pt x="35" y="88"/>
                    <a:pt x="36" y="89"/>
                  </a:cubicBezTo>
                  <a:cubicBezTo>
                    <a:pt x="37" y="90"/>
                    <a:pt x="40" y="87"/>
                    <a:pt x="43" y="88"/>
                  </a:cubicBezTo>
                  <a:cubicBezTo>
                    <a:pt x="45" y="89"/>
                    <a:pt x="46" y="85"/>
                    <a:pt x="49" y="87"/>
                  </a:cubicBezTo>
                  <a:cubicBezTo>
                    <a:pt x="51" y="88"/>
                    <a:pt x="62" y="89"/>
                    <a:pt x="65" y="91"/>
                  </a:cubicBezTo>
                  <a:cubicBezTo>
                    <a:pt x="69" y="93"/>
                    <a:pt x="74" y="93"/>
                    <a:pt x="73" y="96"/>
                  </a:cubicBezTo>
                  <a:cubicBezTo>
                    <a:pt x="73" y="99"/>
                    <a:pt x="76" y="101"/>
                    <a:pt x="81" y="103"/>
                  </a:cubicBezTo>
                  <a:cubicBezTo>
                    <a:pt x="85" y="105"/>
                    <a:pt x="85" y="109"/>
                    <a:pt x="85" y="111"/>
                  </a:cubicBezTo>
                  <a:cubicBezTo>
                    <a:pt x="85" y="114"/>
                    <a:pt x="90" y="116"/>
                    <a:pt x="89" y="117"/>
                  </a:cubicBezTo>
                  <a:cubicBezTo>
                    <a:pt x="88" y="118"/>
                    <a:pt x="89" y="120"/>
                    <a:pt x="91" y="122"/>
                  </a:cubicBezTo>
                  <a:cubicBezTo>
                    <a:pt x="94" y="125"/>
                    <a:pt x="87" y="126"/>
                    <a:pt x="89" y="129"/>
                  </a:cubicBezTo>
                  <a:cubicBezTo>
                    <a:pt x="90" y="131"/>
                    <a:pt x="86" y="135"/>
                    <a:pt x="91" y="136"/>
                  </a:cubicBezTo>
                  <a:cubicBezTo>
                    <a:pt x="96" y="136"/>
                    <a:pt x="95" y="132"/>
                    <a:pt x="99" y="132"/>
                  </a:cubicBezTo>
                  <a:cubicBezTo>
                    <a:pt x="103" y="132"/>
                    <a:pt x="99" y="135"/>
                    <a:pt x="101" y="137"/>
                  </a:cubicBezTo>
                  <a:cubicBezTo>
                    <a:pt x="103" y="139"/>
                    <a:pt x="107" y="139"/>
                    <a:pt x="111" y="142"/>
                  </a:cubicBezTo>
                  <a:cubicBezTo>
                    <a:pt x="114" y="145"/>
                    <a:pt x="112" y="147"/>
                    <a:pt x="108" y="144"/>
                  </a:cubicBezTo>
                  <a:cubicBezTo>
                    <a:pt x="105" y="142"/>
                    <a:pt x="95" y="142"/>
                    <a:pt x="95" y="143"/>
                  </a:cubicBezTo>
                  <a:cubicBezTo>
                    <a:pt x="95" y="144"/>
                    <a:pt x="106" y="150"/>
                    <a:pt x="109" y="149"/>
                  </a:cubicBezTo>
                  <a:cubicBezTo>
                    <a:pt x="111" y="149"/>
                    <a:pt x="115" y="153"/>
                    <a:pt x="113" y="155"/>
                  </a:cubicBezTo>
                  <a:cubicBezTo>
                    <a:pt x="112" y="156"/>
                    <a:pt x="112" y="160"/>
                    <a:pt x="112" y="162"/>
                  </a:cubicBezTo>
                  <a:cubicBezTo>
                    <a:pt x="112" y="164"/>
                    <a:pt x="108" y="162"/>
                    <a:pt x="106" y="162"/>
                  </a:cubicBezTo>
                  <a:cubicBezTo>
                    <a:pt x="103" y="162"/>
                    <a:pt x="102" y="163"/>
                    <a:pt x="102" y="166"/>
                  </a:cubicBezTo>
                  <a:cubicBezTo>
                    <a:pt x="102" y="168"/>
                    <a:pt x="98" y="170"/>
                    <a:pt x="97" y="173"/>
                  </a:cubicBezTo>
                  <a:cubicBezTo>
                    <a:pt x="97" y="177"/>
                    <a:pt x="100" y="176"/>
                    <a:pt x="102" y="178"/>
                  </a:cubicBezTo>
                  <a:cubicBezTo>
                    <a:pt x="104" y="179"/>
                    <a:pt x="99" y="180"/>
                    <a:pt x="98" y="182"/>
                  </a:cubicBezTo>
                  <a:cubicBezTo>
                    <a:pt x="98" y="185"/>
                    <a:pt x="103" y="189"/>
                    <a:pt x="105" y="190"/>
                  </a:cubicBezTo>
                  <a:cubicBezTo>
                    <a:pt x="107" y="191"/>
                    <a:pt x="106" y="196"/>
                    <a:pt x="106" y="198"/>
                  </a:cubicBezTo>
                  <a:cubicBezTo>
                    <a:pt x="107" y="201"/>
                    <a:pt x="110" y="198"/>
                    <a:pt x="109" y="201"/>
                  </a:cubicBezTo>
                  <a:cubicBezTo>
                    <a:pt x="109" y="205"/>
                    <a:pt x="112" y="204"/>
                    <a:pt x="112" y="206"/>
                  </a:cubicBezTo>
                  <a:cubicBezTo>
                    <a:pt x="112" y="208"/>
                    <a:pt x="117" y="208"/>
                    <a:pt x="116" y="211"/>
                  </a:cubicBezTo>
                  <a:cubicBezTo>
                    <a:pt x="115" y="213"/>
                    <a:pt x="117" y="215"/>
                    <a:pt x="118" y="217"/>
                  </a:cubicBezTo>
                  <a:cubicBezTo>
                    <a:pt x="119" y="218"/>
                    <a:pt x="123" y="221"/>
                    <a:pt x="124" y="223"/>
                  </a:cubicBezTo>
                  <a:cubicBezTo>
                    <a:pt x="125" y="225"/>
                    <a:pt x="127" y="228"/>
                    <a:pt x="130" y="227"/>
                  </a:cubicBezTo>
                  <a:cubicBezTo>
                    <a:pt x="133" y="226"/>
                    <a:pt x="133" y="229"/>
                    <a:pt x="135" y="228"/>
                  </a:cubicBezTo>
                  <a:cubicBezTo>
                    <a:pt x="137" y="228"/>
                    <a:pt x="140" y="229"/>
                    <a:pt x="141" y="231"/>
                  </a:cubicBezTo>
                  <a:cubicBezTo>
                    <a:pt x="141" y="233"/>
                    <a:pt x="148" y="234"/>
                    <a:pt x="150" y="234"/>
                  </a:cubicBezTo>
                  <a:cubicBezTo>
                    <a:pt x="152" y="235"/>
                    <a:pt x="152" y="231"/>
                    <a:pt x="154" y="230"/>
                  </a:cubicBezTo>
                  <a:cubicBezTo>
                    <a:pt x="155" y="230"/>
                    <a:pt x="155" y="223"/>
                    <a:pt x="156" y="222"/>
                  </a:cubicBezTo>
                  <a:cubicBezTo>
                    <a:pt x="158" y="222"/>
                    <a:pt x="157" y="215"/>
                    <a:pt x="156" y="214"/>
                  </a:cubicBezTo>
                  <a:cubicBezTo>
                    <a:pt x="154" y="214"/>
                    <a:pt x="155" y="211"/>
                    <a:pt x="158" y="212"/>
                  </a:cubicBezTo>
                  <a:cubicBezTo>
                    <a:pt x="162" y="212"/>
                    <a:pt x="161" y="209"/>
                    <a:pt x="162" y="208"/>
                  </a:cubicBezTo>
                  <a:cubicBezTo>
                    <a:pt x="164" y="208"/>
                    <a:pt x="163" y="205"/>
                    <a:pt x="164" y="204"/>
                  </a:cubicBezTo>
                  <a:cubicBezTo>
                    <a:pt x="166" y="204"/>
                    <a:pt x="165" y="202"/>
                    <a:pt x="164" y="201"/>
                  </a:cubicBezTo>
                  <a:cubicBezTo>
                    <a:pt x="164" y="200"/>
                    <a:pt x="165" y="199"/>
                    <a:pt x="166" y="198"/>
                  </a:cubicBezTo>
                  <a:cubicBezTo>
                    <a:pt x="168" y="198"/>
                    <a:pt x="168" y="195"/>
                    <a:pt x="165" y="195"/>
                  </a:cubicBezTo>
                  <a:cubicBezTo>
                    <a:pt x="163" y="194"/>
                    <a:pt x="164" y="191"/>
                    <a:pt x="166" y="193"/>
                  </a:cubicBezTo>
                  <a:cubicBezTo>
                    <a:pt x="169" y="194"/>
                    <a:pt x="170" y="193"/>
                    <a:pt x="169" y="191"/>
                  </a:cubicBezTo>
                  <a:cubicBezTo>
                    <a:pt x="168" y="189"/>
                    <a:pt x="171" y="189"/>
                    <a:pt x="174" y="188"/>
                  </a:cubicBezTo>
                  <a:cubicBezTo>
                    <a:pt x="177" y="188"/>
                    <a:pt x="179" y="186"/>
                    <a:pt x="178" y="184"/>
                  </a:cubicBezTo>
                  <a:cubicBezTo>
                    <a:pt x="177" y="181"/>
                    <a:pt x="182" y="182"/>
                    <a:pt x="181" y="184"/>
                  </a:cubicBezTo>
                  <a:cubicBezTo>
                    <a:pt x="180" y="186"/>
                    <a:pt x="180" y="188"/>
                    <a:pt x="182" y="186"/>
                  </a:cubicBezTo>
                  <a:cubicBezTo>
                    <a:pt x="183" y="185"/>
                    <a:pt x="186" y="186"/>
                    <a:pt x="191" y="184"/>
                  </a:cubicBezTo>
                  <a:cubicBezTo>
                    <a:pt x="196" y="183"/>
                    <a:pt x="201" y="179"/>
                    <a:pt x="203" y="175"/>
                  </a:cubicBezTo>
                  <a:cubicBezTo>
                    <a:pt x="204" y="171"/>
                    <a:pt x="210" y="171"/>
                    <a:pt x="209" y="168"/>
                  </a:cubicBezTo>
                  <a:cubicBezTo>
                    <a:pt x="208" y="166"/>
                    <a:pt x="210" y="164"/>
                    <a:pt x="214" y="166"/>
                  </a:cubicBezTo>
                  <a:cubicBezTo>
                    <a:pt x="218" y="168"/>
                    <a:pt x="215" y="165"/>
                    <a:pt x="219" y="165"/>
                  </a:cubicBezTo>
                  <a:cubicBezTo>
                    <a:pt x="223" y="165"/>
                    <a:pt x="222" y="164"/>
                    <a:pt x="226" y="163"/>
                  </a:cubicBezTo>
                  <a:cubicBezTo>
                    <a:pt x="230" y="163"/>
                    <a:pt x="241" y="161"/>
                    <a:pt x="245" y="158"/>
                  </a:cubicBezTo>
                  <a:cubicBezTo>
                    <a:pt x="248" y="155"/>
                    <a:pt x="256" y="153"/>
                    <a:pt x="259" y="151"/>
                  </a:cubicBezTo>
                  <a:cubicBezTo>
                    <a:pt x="262" y="149"/>
                    <a:pt x="263" y="147"/>
                    <a:pt x="261" y="148"/>
                  </a:cubicBezTo>
                  <a:cubicBezTo>
                    <a:pt x="259" y="149"/>
                    <a:pt x="255" y="149"/>
                    <a:pt x="252" y="149"/>
                  </a:cubicBezTo>
                  <a:cubicBezTo>
                    <a:pt x="249" y="148"/>
                    <a:pt x="244" y="145"/>
                    <a:pt x="241" y="147"/>
                  </a:cubicBezTo>
                  <a:cubicBezTo>
                    <a:pt x="237" y="149"/>
                    <a:pt x="239" y="144"/>
                    <a:pt x="242" y="144"/>
                  </a:cubicBezTo>
                  <a:cubicBezTo>
                    <a:pt x="245" y="144"/>
                    <a:pt x="244" y="142"/>
                    <a:pt x="243" y="139"/>
                  </a:cubicBezTo>
                  <a:cubicBezTo>
                    <a:pt x="242" y="136"/>
                    <a:pt x="248" y="138"/>
                    <a:pt x="250" y="142"/>
                  </a:cubicBezTo>
                  <a:cubicBezTo>
                    <a:pt x="253" y="145"/>
                    <a:pt x="257" y="147"/>
                    <a:pt x="262" y="145"/>
                  </a:cubicBezTo>
                  <a:cubicBezTo>
                    <a:pt x="266" y="144"/>
                    <a:pt x="262" y="141"/>
                    <a:pt x="263" y="139"/>
                  </a:cubicBezTo>
                  <a:cubicBezTo>
                    <a:pt x="265" y="136"/>
                    <a:pt x="251" y="129"/>
                    <a:pt x="250" y="127"/>
                  </a:cubicBezTo>
                  <a:cubicBezTo>
                    <a:pt x="249" y="124"/>
                    <a:pt x="254" y="126"/>
                    <a:pt x="258" y="128"/>
                  </a:cubicBezTo>
                  <a:cubicBezTo>
                    <a:pt x="262" y="129"/>
                    <a:pt x="262" y="125"/>
                    <a:pt x="262" y="122"/>
                  </a:cubicBezTo>
                  <a:cubicBezTo>
                    <a:pt x="262" y="120"/>
                    <a:pt x="254" y="120"/>
                    <a:pt x="250" y="122"/>
                  </a:cubicBezTo>
                  <a:cubicBezTo>
                    <a:pt x="246" y="124"/>
                    <a:pt x="243" y="120"/>
                    <a:pt x="248" y="119"/>
                  </a:cubicBezTo>
                  <a:cubicBezTo>
                    <a:pt x="253" y="118"/>
                    <a:pt x="248" y="116"/>
                    <a:pt x="250" y="115"/>
                  </a:cubicBezTo>
                  <a:cubicBezTo>
                    <a:pt x="251" y="113"/>
                    <a:pt x="258" y="119"/>
                    <a:pt x="261" y="118"/>
                  </a:cubicBezTo>
                  <a:cubicBezTo>
                    <a:pt x="265" y="117"/>
                    <a:pt x="267" y="118"/>
                    <a:pt x="270" y="116"/>
                  </a:cubicBezTo>
                  <a:cubicBezTo>
                    <a:pt x="273" y="114"/>
                    <a:pt x="265" y="112"/>
                    <a:pt x="263" y="110"/>
                  </a:cubicBezTo>
                  <a:cubicBezTo>
                    <a:pt x="261" y="108"/>
                    <a:pt x="271" y="108"/>
                    <a:pt x="274" y="108"/>
                  </a:cubicBezTo>
                  <a:cubicBezTo>
                    <a:pt x="277" y="109"/>
                    <a:pt x="278" y="104"/>
                    <a:pt x="276" y="105"/>
                  </a:cubicBezTo>
                  <a:cubicBezTo>
                    <a:pt x="273" y="106"/>
                    <a:pt x="265" y="102"/>
                    <a:pt x="267" y="99"/>
                  </a:cubicBezTo>
                  <a:cubicBezTo>
                    <a:pt x="268" y="97"/>
                    <a:pt x="272" y="100"/>
                    <a:pt x="275" y="98"/>
                  </a:cubicBezTo>
                  <a:cubicBezTo>
                    <a:pt x="279" y="96"/>
                    <a:pt x="276" y="88"/>
                    <a:pt x="273" y="88"/>
                  </a:cubicBezTo>
                  <a:cubicBezTo>
                    <a:pt x="270" y="88"/>
                    <a:pt x="264" y="87"/>
                    <a:pt x="264" y="86"/>
                  </a:cubicBezTo>
                  <a:cubicBezTo>
                    <a:pt x="264" y="85"/>
                    <a:pt x="259" y="84"/>
                    <a:pt x="260" y="82"/>
                  </a:cubicBezTo>
                  <a:cubicBezTo>
                    <a:pt x="262" y="81"/>
                    <a:pt x="264" y="84"/>
                    <a:pt x="267" y="81"/>
                  </a:cubicBezTo>
                  <a:cubicBezTo>
                    <a:pt x="271" y="79"/>
                    <a:pt x="278" y="82"/>
                    <a:pt x="281" y="81"/>
                  </a:cubicBezTo>
                  <a:cubicBezTo>
                    <a:pt x="284" y="81"/>
                    <a:pt x="280" y="75"/>
                    <a:pt x="278" y="76"/>
                  </a:cubicBezTo>
                  <a:cubicBezTo>
                    <a:pt x="276" y="77"/>
                    <a:pt x="270" y="77"/>
                    <a:pt x="269" y="74"/>
                  </a:cubicBezTo>
                  <a:cubicBezTo>
                    <a:pt x="269" y="71"/>
                    <a:pt x="275" y="74"/>
                    <a:pt x="276" y="72"/>
                  </a:cubicBezTo>
                  <a:cubicBezTo>
                    <a:pt x="277" y="71"/>
                    <a:pt x="268" y="67"/>
                    <a:pt x="266" y="70"/>
                  </a:cubicBezTo>
                  <a:cubicBezTo>
                    <a:pt x="265" y="73"/>
                    <a:pt x="259" y="72"/>
                    <a:pt x="262" y="71"/>
                  </a:cubicBezTo>
                  <a:cubicBezTo>
                    <a:pt x="265" y="69"/>
                    <a:pt x="265" y="64"/>
                    <a:pt x="265" y="61"/>
                  </a:cubicBezTo>
                  <a:cubicBezTo>
                    <a:pt x="265" y="58"/>
                    <a:pt x="275" y="58"/>
                    <a:pt x="274" y="54"/>
                  </a:cubicBezTo>
                  <a:cubicBezTo>
                    <a:pt x="273" y="50"/>
                    <a:pt x="279" y="49"/>
                    <a:pt x="283" y="49"/>
                  </a:cubicBezTo>
                  <a:cubicBezTo>
                    <a:pt x="286" y="49"/>
                    <a:pt x="283" y="44"/>
                    <a:pt x="279" y="45"/>
                  </a:cubicBezTo>
                  <a:cubicBezTo>
                    <a:pt x="276" y="45"/>
                    <a:pt x="272" y="49"/>
                    <a:pt x="271" y="48"/>
                  </a:cubicBezTo>
                  <a:cubicBezTo>
                    <a:pt x="269" y="46"/>
                    <a:pt x="275" y="43"/>
                    <a:pt x="278" y="43"/>
                  </a:cubicBezTo>
                  <a:cubicBezTo>
                    <a:pt x="281" y="43"/>
                    <a:pt x="288" y="43"/>
                    <a:pt x="291" y="41"/>
                  </a:cubicBezTo>
                  <a:cubicBezTo>
                    <a:pt x="293" y="40"/>
                    <a:pt x="286" y="39"/>
                    <a:pt x="281" y="39"/>
                  </a:cubicBezTo>
                  <a:cubicBezTo>
                    <a:pt x="276" y="40"/>
                    <a:pt x="276" y="38"/>
                    <a:pt x="284" y="38"/>
                  </a:cubicBezTo>
                  <a:cubicBezTo>
                    <a:pt x="291" y="37"/>
                    <a:pt x="290" y="36"/>
                    <a:pt x="295" y="35"/>
                  </a:cubicBezTo>
                  <a:cubicBezTo>
                    <a:pt x="300" y="35"/>
                    <a:pt x="298" y="33"/>
                    <a:pt x="301" y="32"/>
                  </a:cubicBezTo>
                  <a:cubicBezTo>
                    <a:pt x="305" y="32"/>
                    <a:pt x="313" y="29"/>
                    <a:pt x="313" y="27"/>
                  </a:cubicBezTo>
                  <a:cubicBezTo>
                    <a:pt x="313" y="25"/>
                    <a:pt x="301" y="22"/>
                    <a:pt x="295" y="22"/>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32563"/>
              <a:endParaRPr lang="en-US" sz="1800">
                <a:solidFill>
                  <a:srgbClr val="FFFFFF"/>
                </a:solidFill>
              </a:endParaRPr>
            </a:p>
          </p:txBody>
        </p:sp>
        <p:sp>
          <p:nvSpPr>
            <p:cNvPr id="18" name="Freeform 11"/>
            <p:cNvSpPr>
              <a:spLocks/>
            </p:cNvSpPr>
            <p:nvPr userDrawn="1"/>
          </p:nvSpPr>
          <p:spPr bwMode="auto">
            <a:xfrm>
              <a:off x="16941800" y="2363788"/>
              <a:ext cx="47625" cy="33338"/>
            </a:xfrm>
            <a:custGeom>
              <a:avLst/>
              <a:gdLst>
                <a:gd name="T0" fmla="*/ 17 w 17"/>
                <a:gd name="T1" fmla="*/ 8 h 12"/>
                <a:gd name="T2" fmla="*/ 13 w 17"/>
                <a:gd name="T3" fmla="*/ 4 h 12"/>
                <a:gd name="T4" fmla="*/ 3 w 17"/>
                <a:gd name="T5" fmla="*/ 2 h 12"/>
                <a:gd name="T6" fmla="*/ 2 w 17"/>
                <a:gd name="T7" fmla="*/ 7 h 12"/>
                <a:gd name="T8" fmla="*/ 8 w 17"/>
                <a:gd name="T9" fmla="*/ 10 h 12"/>
                <a:gd name="T10" fmla="*/ 17 w 17"/>
                <a:gd name="T11" fmla="*/ 8 h 12"/>
              </a:gdLst>
              <a:ahLst/>
              <a:cxnLst>
                <a:cxn ang="0">
                  <a:pos x="T0" y="T1"/>
                </a:cxn>
                <a:cxn ang="0">
                  <a:pos x="T2" y="T3"/>
                </a:cxn>
                <a:cxn ang="0">
                  <a:pos x="T4" y="T5"/>
                </a:cxn>
                <a:cxn ang="0">
                  <a:pos x="T6" y="T7"/>
                </a:cxn>
                <a:cxn ang="0">
                  <a:pos x="T8" y="T9"/>
                </a:cxn>
                <a:cxn ang="0">
                  <a:pos x="T10" y="T11"/>
                </a:cxn>
              </a:cxnLst>
              <a:rect l="0" t="0" r="r" b="b"/>
              <a:pathLst>
                <a:path w="17" h="12">
                  <a:moveTo>
                    <a:pt x="17" y="8"/>
                  </a:moveTo>
                  <a:cubicBezTo>
                    <a:pt x="17" y="5"/>
                    <a:pt x="14" y="7"/>
                    <a:pt x="13" y="4"/>
                  </a:cubicBezTo>
                  <a:cubicBezTo>
                    <a:pt x="11" y="1"/>
                    <a:pt x="4" y="0"/>
                    <a:pt x="3" y="2"/>
                  </a:cubicBezTo>
                  <a:cubicBezTo>
                    <a:pt x="3" y="3"/>
                    <a:pt x="0" y="5"/>
                    <a:pt x="2" y="7"/>
                  </a:cubicBezTo>
                  <a:cubicBezTo>
                    <a:pt x="4" y="9"/>
                    <a:pt x="5" y="8"/>
                    <a:pt x="8" y="10"/>
                  </a:cubicBezTo>
                  <a:cubicBezTo>
                    <a:pt x="10" y="12"/>
                    <a:pt x="17" y="10"/>
                    <a:pt x="17" y="8"/>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32563"/>
              <a:endParaRPr lang="en-US" sz="1800">
                <a:solidFill>
                  <a:srgbClr val="FFFFFF"/>
                </a:solidFill>
              </a:endParaRPr>
            </a:p>
          </p:txBody>
        </p:sp>
        <p:sp>
          <p:nvSpPr>
            <p:cNvPr id="19" name="Freeform 12"/>
            <p:cNvSpPr>
              <a:spLocks/>
            </p:cNvSpPr>
            <p:nvPr userDrawn="1"/>
          </p:nvSpPr>
          <p:spPr bwMode="auto">
            <a:xfrm>
              <a:off x="15928975" y="2246313"/>
              <a:ext cx="157163" cy="100013"/>
            </a:xfrm>
            <a:custGeom>
              <a:avLst/>
              <a:gdLst>
                <a:gd name="T0" fmla="*/ 9 w 57"/>
                <a:gd name="T1" fmla="*/ 28 h 36"/>
                <a:gd name="T2" fmla="*/ 16 w 57"/>
                <a:gd name="T3" fmla="*/ 36 h 36"/>
                <a:gd name="T4" fmla="*/ 20 w 57"/>
                <a:gd name="T5" fmla="*/ 34 h 36"/>
                <a:gd name="T6" fmla="*/ 25 w 57"/>
                <a:gd name="T7" fmla="*/ 33 h 36"/>
                <a:gd name="T8" fmla="*/ 30 w 57"/>
                <a:gd name="T9" fmla="*/ 29 h 36"/>
                <a:gd name="T10" fmla="*/ 34 w 57"/>
                <a:gd name="T11" fmla="*/ 24 h 36"/>
                <a:gd name="T12" fmla="*/ 39 w 57"/>
                <a:gd name="T13" fmla="*/ 19 h 36"/>
                <a:gd name="T14" fmla="*/ 55 w 57"/>
                <a:gd name="T15" fmla="*/ 12 h 36"/>
                <a:gd name="T16" fmla="*/ 49 w 57"/>
                <a:gd name="T17" fmla="*/ 7 h 36"/>
                <a:gd name="T18" fmla="*/ 38 w 57"/>
                <a:gd name="T19" fmla="*/ 5 h 36"/>
                <a:gd name="T20" fmla="*/ 35 w 57"/>
                <a:gd name="T21" fmla="*/ 4 h 36"/>
                <a:gd name="T22" fmla="*/ 25 w 57"/>
                <a:gd name="T23" fmla="*/ 1 h 36"/>
                <a:gd name="T24" fmla="*/ 9 w 57"/>
                <a:gd name="T25" fmla="*/ 4 h 36"/>
                <a:gd name="T26" fmla="*/ 11 w 57"/>
                <a:gd name="T27" fmla="*/ 9 h 36"/>
                <a:gd name="T28" fmla="*/ 7 w 57"/>
                <a:gd name="T29" fmla="*/ 16 h 36"/>
                <a:gd name="T30" fmla="*/ 3 w 57"/>
                <a:gd name="T31" fmla="*/ 24 h 36"/>
                <a:gd name="T32" fmla="*/ 9 w 57"/>
                <a:gd name="T33" fmla="*/ 28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7" h="36">
                  <a:moveTo>
                    <a:pt x="9" y="28"/>
                  </a:moveTo>
                  <a:cubicBezTo>
                    <a:pt x="13" y="29"/>
                    <a:pt x="14" y="36"/>
                    <a:pt x="16" y="36"/>
                  </a:cubicBezTo>
                  <a:cubicBezTo>
                    <a:pt x="18" y="36"/>
                    <a:pt x="17" y="34"/>
                    <a:pt x="20" y="34"/>
                  </a:cubicBezTo>
                  <a:cubicBezTo>
                    <a:pt x="23" y="34"/>
                    <a:pt x="22" y="33"/>
                    <a:pt x="25" y="33"/>
                  </a:cubicBezTo>
                  <a:cubicBezTo>
                    <a:pt x="27" y="33"/>
                    <a:pt x="30" y="32"/>
                    <a:pt x="30" y="29"/>
                  </a:cubicBezTo>
                  <a:cubicBezTo>
                    <a:pt x="30" y="26"/>
                    <a:pt x="32" y="25"/>
                    <a:pt x="34" y="24"/>
                  </a:cubicBezTo>
                  <a:cubicBezTo>
                    <a:pt x="37" y="23"/>
                    <a:pt x="35" y="20"/>
                    <a:pt x="39" y="19"/>
                  </a:cubicBezTo>
                  <a:cubicBezTo>
                    <a:pt x="42" y="18"/>
                    <a:pt x="53" y="14"/>
                    <a:pt x="55" y="12"/>
                  </a:cubicBezTo>
                  <a:cubicBezTo>
                    <a:pt x="57" y="11"/>
                    <a:pt x="53" y="9"/>
                    <a:pt x="49" y="7"/>
                  </a:cubicBezTo>
                  <a:cubicBezTo>
                    <a:pt x="44" y="4"/>
                    <a:pt x="41" y="3"/>
                    <a:pt x="38" y="5"/>
                  </a:cubicBezTo>
                  <a:cubicBezTo>
                    <a:pt x="35" y="7"/>
                    <a:pt x="37" y="3"/>
                    <a:pt x="35" y="4"/>
                  </a:cubicBezTo>
                  <a:cubicBezTo>
                    <a:pt x="32" y="5"/>
                    <a:pt x="26" y="2"/>
                    <a:pt x="25" y="1"/>
                  </a:cubicBezTo>
                  <a:cubicBezTo>
                    <a:pt x="24" y="0"/>
                    <a:pt x="12" y="4"/>
                    <a:pt x="9" y="4"/>
                  </a:cubicBezTo>
                  <a:cubicBezTo>
                    <a:pt x="6" y="4"/>
                    <a:pt x="9" y="7"/>
                    <a:pt x="11" y="9"/>
                  </a:cubicBezTo>
                  <a:cubicBezTo>
                    <a:pt x="13" y="10"/>
                    <a:pt x="6" y="15"/>
                    <a:pt x="7" y="16"/>
                  </a:cubicBezTo>
                  <a:cubicBezTo>
                    <a:pt x="9" y="17"/>
                    <a:pt x="6" y="20"/>
                    <a:pt x="3" y="24"/>
                  </a:cubicBezTo>
                  <a:cubicBezTo>
                    <a:pt x="0" y="28"/>
                    <a:pt x="5" y="27"/>
                    <a:pt x="9" y="28"/>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32563"/>
              <a:endParaRPr lang="en-US" sz="1800">
                <a:solidFill>
                  <a:srgbClr val="FFFFFF"/>
                </a:solidFill>
              </a:endParaRPr>
            </a:p>
          </p:txBody>
        </p:sp>
        <p:sp>
          <p:nvSpPr>
            <p:cNvPr id="20" name="Freeform 13"/>
            <p:cNvSpPr>
              <a:spLocks/>
            </p:cNvSpPr>
            <p:nvPr userDrawn="1"/>
          </p:nvSpPr>
          <p:spPr bwMode="auto">
            <a:xfrm>
              <a:off x="16025813" y="2268538"/>
              <a:ext cx="263525" cy="141288"/>
            </a:xfrm>
            <a:custGeom>
              <a:avLst/>
              <a:gdLst>
                <a:gd name="T0" fmla="*/ 87 w 95"/>
                <a:gd name="T1" fmla="*/ 39 h 51"/>
                <a:gd name="T2" fmla="*/ 95 w 95"/>
                <a:gd name="T3" fmla="*/ 39 h 51"/>
                <a:gd name="T4" fmla="*/ 86 w 95"/>
                <a:gd name="T5" fmla="*/ 32 h 51"/>
                <a:gd name="T6" fmla="*/ 78 w 95"/>
                <a:gd name="T7" fmla="*/ 28 h 51"/>
                <a:gd name="T8" fmla="*/ 75 w 95"/>
                <a:gd name="T9" fmla="*/ 21 h 51"/>
                <a:gd name="T10" fmla="*/ 73 w 95"/>
                <a:gd name="T11" fmla="*/ 9 h 51"/>
                <a:gd name="T12" fmla="*/ 74 w 95"/>
                <a:gd name="T13" fmla="*/ 2 h 51"/>
                <a:gd name="T14" fmla="*/ 64 w 95"/>
                <a:gd name="T15" fmla="*/ 4 h 51"/>
                <a:gd name="T16" fmla="*/ 70 w 95"/>
                <a:gd name="T17" fmla="*/ 9 h 51"/>
                <a:gd name="T18" fmla="*/ 63 w 95"/>
                <a:gd name="T19" fmla="*/ 7 h 51"/>
                <a:gd name="T20" fmla="*/ 58 w 95"/>
                <a:gd name="T21" fmla="*/ 7 h 51"/>
                <a:gd name="T22" fmla="*/ 61 w 95"/>
                <a:gd name="T23" fmla="*/ 19 h 51"/>
                <a:gd name="T24" fmla="*/ 58 w 95"/>
                <a:gd name="T25" fmla="*/ 22 h 51"/>
                <a:gd name="T26" fmla="*/ 54 w 95"/>
                <a:gd name="T27" fmla="*/ 13 h 51"/>
                <a:gd name="T28" fmla="*/ 45 w 95"/>
                <a:gd name="T29" fmla="*/ 9 h 51"/>
                <a:gd name="T30" fmla="*/ 49 w 95"/>
                <a:gd name="T31" fmla="*/ 14 h 51"/>
                <a:gd name="T32" fmla="*/ 43 w 95"/>
                <a:gd name="T33" fmla="*/ 14 h 51"/>
                <a:gd name="T34" fmla="*/ 41 w 95"/>
                <a:gd name="T35" fmla="*/ 13 h 51"/>
                <a:gd name="T36" fmla="*/ 33 w 95"/>
                <a:gd name="T37" fmla="*/ 9 h 51"/>
                <a:gd name="T38" fmla="*/ 30 w 95"/>
                <a:gd name="T39" fmla="*/ 14 h 51"/>
                <a:gd name="T40" fmla="*/ 26 w 95"/>
                <a:gd name="T41" fmla="*/ 12 h 51"/>
                <a:gd name="T42" fmla="*/ 27 w 95"/>
                <a:gd name="T43" fmla="*/ 6 h 51"/>
                <a:gd name="T44" fmla="*/ 14 w 95"/>
                <a:gd name="T45" fmla="*/ 9 h 51"/>
                <a:gd name="T46" fmla="*/ 4 w 95"/>
                <a:gd name="T47" fmla="*/ 15 h 51"/>
                <a:gd name="T48" fmla="*/ 3 w 95"/>
                <a:gd name="T49" fmla="*/ 18 h 51"/>
                <a:gd name="T50" fmla="*/ 5 w 95"/>
                <a:gd name="T51" fmla="*/ 23 h 51"/>
                <a:gd name="T52" fmla="*/ 7 w 95"/>
                <a:gd name="T53" fmla="*/ 25 h 51"/>
                <a:gd name="T54" fmla="*/ 19 w 95"/>
                <a:gd name="T55" fmla="*/ 23 h 51"/>
                <a:gd name="T56" fmla="*/ 6 w 95"/>
                <a:gd name="T57" fmla="*/ 29 h 51"/>
                <a:gd name="T58" fmla="*/ 21 w 95"/>
                <a:gd name="T59" fmla="*/ 32 h 51"/>
                <a:gd name="T60" fmla="*/ 38 w 95"/>
                <a:gd name="T61" fmla="*/ 34 h 51"/>
                <a:gd name="T62" fmla="*/ 25 w 95"/>
                <a:gd name="T63" fmla="*/ 35 h 51"/>
                <a:gd name="T64" fmla="*/ 10 w 95"/>
                <a:gd name="T65" fmla="*/ 39 h 51"/>
                <a:gd name="T66" fmla="*/ 17 w 95"/>
                <a:gd name="T67" fmla="*/ 43 h 51"/>
                <a:gd name="T68" fmla="*/ 29 w 95"/>
                <a:gd name="T69" fmla="*/ 46 h 51"/>
                <a:gd name="T70" fmla="*/ 40 w 95"/>
                <a:gd name="T71" fmla="*/ 51 h 51"/>
                <a:gd name="T72" fmla="*/ 56 w 95"/>
                <a:gd name="T73" fmla="*/ 48 h 51"/>
                <a:gd name="T74" fmla="*/ 63 w 95"/>
                <a:gd name="T75" fmla="*/ 44 h 51"/>
                <a:gd name="T76" fmla="*/ 67 w 95"/>
                <a:gd name="T77" fmla="*/ 45 h 51"/>
                <a:gd name="T78" fmla="*/ 74 w 95"/>
                <a:gd name="T79" fmla="*/ 47 h 51"/>
                <a:gd name="T80" fmla="*/ 90 w 95"/>
                <a:gd name="T81" fmla="*/ 47 h 51"/>
                <a:gd name="T82" fmla="*/ 86 w 95"/>
                <a:gd name="T83" fmla="*/ 43 h 51"/>
                <a:gd name="T84" fmla="*/ 82 w 95"/>
                <a:gd name="T85" fmla="*/ 42 h 51"/>
                <a:gd name="T86" fmla="*/ 87 w 95"/>
                <a:gd name="T87" fmla="*/ 39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95" h="51">
                  <a:moveTo>
                    <a:pt x="87" y="39"/>
                  </a:moveTo>
                  <a:cubicBezTo>
                    <a:pt x="89" y="37"/>
                    <a:pt x="95" y="42"/>
                    <a:pt x="95" y="39"/>
                  </a:cubicBezTo>
                  <a:cubicBezTo>
                    <a:pt x="95" y="35"/>
                    <a:pt x="88" y="34"/>
                    <a:pt x="86" y="32"/>
                  </a:cubicBezTo>
                  <a:cubicBezTo>
                    <a:pt x="83" y="30"/>
                    <a:pt x="82" y="31"/>
                    <a:pt x="78" y="28"/>
                  </a:cubicBezTo>
                  <a:cubicBezTo>
                    <a:pt x="73" y="25"/>
                    <a:pt x="79" y="23"/>
                    <a:pt x="75" y="21"/>
                  </a:cubicBezTo>
                  <a:cubicBezTo>
                    <a:pt x="72" y="18"/>
                    <a:pt x="71" y="11"/>
                    <a:pt x="73" y="9"/>
                  </a:cubicBezTo>
                  <a:cubicBezTo>
                    <a:pt x="76" y="7"/>
                    <a:pt x="78" y="3"/>
                    <a:pt x="74" y="2"/>
                  </a:cubicBezTo>
                  <a:cubicBezTo>
                    <a:pt x="70" y="0"/>
                    <a:pt x="63" y="3"/>
                    <a:pt x="64" y="4"/>
                  </a:cubicBezTo>
                  <a:cubicBezTo>
                    <a:pt x="65" y="5"/>
                    <a:pt x="70" y="8"/>
                    <a:pt x="70" y="9"/>
                  </a:cubicBezTo>
                  <a:cubicBezTo>
                    <a:pt x="70" y="11"/>
                    <a:pt x="65" y="6"/>
                    <a:pt x="63" y="7"/>
                  </a:cubicBezTo>
                  <a:cubicBezTo>
                    <a:pt x="62" y="8"/>
                    <a:pt x="60" y="4"/>
                    <a:pt x="58" y="7"/>
                  </a:cubicBezTo>
                  <a:cubicBezTo>
                    <a:pt x="56" y="9"/>
                    <a:pt x="60" y="17"/>
                    <a:pt x="61" y="19"/>
                  </a:cubicBezTo>
                  <a:cubicBezTo>
                    <a:pt x="63" y="21"/>
                    <a:pt x="60" y="21"/>
                    <a:pt x="58" y="22"/>
                  </a:cubicBezTo>
                  <a:cubicBezTo>
                    <a:pt x="56" y="22"/>
                    <a:pt x="56" y="16"/>
                    <a:pt x="54" y="13"/>
                  </a:cubicBezTo>
                  <a:cubicBezTo>
                    <a:pt x="53" y="11"/>
                    <a:pt x="45" y="8"/>
                    <a:pt x="45" y="9"/>
                  </a:cubicBezTo>
                  <a:cubicBezTo>
                    <a:pt x="44" y="11"/>
                    <a:pt x="49" y="11"/>
                    <a:pt x="49" y="14"/>
                  </a:cubicBezTo>
                  <a:cubicBezTo>
                    <a:pt x="48" y="16"/>
                    <a:pt x="45" y="12"/>
                    <a:pt x="43" y="14"/>
                  </a:cubicBezTo>
                  <a:cubicBezTo>
                    <a:pt x="40" y="16"/>
                    <a:pt x="41" y="15"/>
                    <a:pt x="41" y="13"/>
                  </a:cubicBezTo>
                  <a:cubicBezTo>
                    <a:pt x="42" y="11"/>
                    <a:pt x="38" y="9"/>
                    <a:pt x="33" y="9"/>
                  </a:cubicBezTo>
                  <a:cubicBezTo>
                    <a:pt x="28" y="9"/>
                    <a:pt x="31" y="13"/>
                    <a:pt x="30" y="14"/>
                  </a:cubicBezTo>
                  <a:cubicBezTo>
                    <a:pt x="28" y="15"/>
                    <a:pt x="21" y="13"/>
                    <a:pt x="26" y="12"/>
                  </a:cubicBezTo>
                  <a:cubicBezTo>
                    <a:pt x="30" y="11"/>
                    <a:pt x="28" y="9"/>
                    <a:pt x="27" y="6"/>
                  </a:cubicBezTo>
                  <a:cubicBezTo>
                    <a:pt x="25" y="4"/>
                    <a:pt x="21" y="7"/>
                    <a:pt x="14" y="9"/>
                  </a:cubicBezTo>
                  <a:cubicBezTo>
                    <a:pt x="7" y="12"/>
                    <a:pt x="4" y="14"/>
                    <a:pt x="4" y="15"/>
                  </a:cubicBezTo>
                  <a:cubicBezTo>
                    <a:pt x="5" y="15"/>
                    <a:pt x="6" y="16"/>
                    <a:pt x="3" y="18"/>
                  </a:cubicBezTo>
                  <a:cubicBezTo>
                    <a:pt x="0" y="21"/>
                    <a:pt x="3" y="23"/>
                    <a:pt x="5" y="23"/>
                  </a:cubicBezTo>
                  <a:cubicBezTo>
                    <a:pt x="8" y="23"/>
                    <a:pt x="6" y="25"/>
                    <a:pt x="7" y="25"/>
                  </a:cubicBezTo>
                  <a:cubicBezTo>
                    <a:pt x="9" y="26"/>
                    <a:pt x="17" y="22"/>
                    <a:pt x="19" y="23"/>
                  </a:cubicBezTo>
                  <a:cubicBezTo>
                    <a:pt x="22" y="25"/>
                    <a:pt x="6" y="26"/>
                    <a:pt x="6" y="29"/>
                  </a:cubicBezTo>
                  <a:cubicBezTo>
                    <a:pt x="6" y="31"/>
                    <a:pt x="15" y="33"/>
                    <a:pt x="21" y="32"/>
                  </a:cubicBezTo>
                  <a:cubicBezTo>
                    <a:pt x="27" y="31"/>
                    <a:pt x="38" y="33"/>
                    <a:pt x="38" y="34"/>
                  </a:cubicBezTo>
                  <a:cubicBezTo>
                    <a:pt x="38" y="36"/>
                    <a:pt x="31" y="36"/>
                    <a:pt x="25" y="35"/>
                  </a:cubicBezTo>
                  <a:cubicBezTo>
                    <a:pt x="20" y="35"/>
                    <a:pt x="10" y="37"/>
                    <a:pt x="10" y="39"/>
                  </a:cubicBezTo>
                  <a:cubicBezTo>
                    <a:pt x="11" y="41"/>
                    <a:pt x="11" y="41"/>
                    <a:pt x="17" y="43"/>
                  </a:cubicBezTo>
                  <a:cubicBezTo>
                    <a:pt x="23" y="46"/>
                    <a:pt x="29" y="42"/>
                    <a:pt x="29" y="46"/>
                  </a:cubicBezTo>
                  <a:cubicBezTo>
                    <a:pt x="29" y="50"/>
                    <a:pt x="32" y="51"/>
                    <a:pt x="40" y="51"/>
                  </a:cubicBezTo>
                  <a:cubicBezTo>
                    <a:pt x="48" y="51"/>
                    <a:pt x="52" y="47"/>
                    <a:pt x="56" y="48"/>
                  </a:cubicBezTo>
                  <a:cubicBezTo>
                    <a:pt x="60" y="48"/>
                    <a:pt x="61" y="47"/>
                    <a:pt x="63" y="44"/>
                  </a:cubicBezTo>
                  <a:cubicBezTo>
                    <a:pt x="65" y="42"/>
                    <a:pt x="67" y="43"/>
                    <a:pt x="67" y="45"/>
                  </a:cubicBezTo>
                  <a:cubicBezTo>
                    <a:pt x="68" y="46"/>
                    <a:pt x="73" y="46"/>
                    <a:pt x="74" y="47"/>
                  </a:cubicBezTo>
                  <a:cubicBezTo>
                    <a:pt x="77" y="50"/>
                    <a:pt x="86" y="49"/>
                    <a:pt x="90" y="47"/>
                  </a:cubicBezTo>
                  <a:cubicBezTo>
                    <a:pt x="93" y="45"/>
                    <a:pt x="88" y="40"/>
                    <a:pt x="86" y="43"/>
                  </a:cubicBezTo>
                  <a:cubicBezTo>
                    <a:pt x="85" y="45"/>
                    <a:pt x="83" y="43"/>
                    <a:pt x="82" y="42"/>
                  </a:cubicBezTo>
                  <a:cubicBezTo>
                    <a:pt x="82" y="41"/>
                    <a:pt x="86" y="41"/>
                    <a:pt x="87" y="39"/>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32563"/>
              <a:endParaRPr lang="en-US" sz="1800">
                <a:solidFill>
                  <a:srgbClr val="FFFFFF"/>
                </a:solidFill>
              </a:endParaRPr>
            </a:p>
          </p:txBody>
        </p:sp>
        <p:sp>
          <p:nvSpPr>
            <p:cNvPr id="21" name="Freeform 14"/>
            <p:cNvSpPr>
              <a:spLocks/>
            </p:cNvSpPr>
            <p:nvPr userDrawn="1"/>
          </p:nvSpPr>
          <p:spPr bwMode="auto">
            <a:xfrm>
              <a:off x="16022638" y="2201863"/>
              <a:ext cx="28575" cy="22225"/>
            </a:xfrm>
            <a:custGeom>
              <a:avLst/>
              <a:gdLst>
                <a:gd name="T0" fmla="*/ 2 w 10"/>
                <a:gd name="T1" fmla="*/ 7 h 8"/>
                <a:gd name="T2" fmla="*/ 10 w 10"/>
                <a:gd name="T3" fmla="*/ 2 h 8"/>
                <a:gd name="T4" fmla="*/ 2 w 10"/>
                <a:gd name="T5" fmla="*/ 7 h 8"/>
              </a:gdLst>
              <a:ahLst/>
              <a:cxnLst>
                <a:cxn ang="0">
                  <a:pos x="T0" y="T1"/>
                </a:cxn>
                <a:cxn ang="0">
                  <a:pos x="T2" y="T3"/>
                </a:cxn>
                <a:cxn ang="0">
                  <a:pos x="T4" y="T5"/>
                </a:cxn>
              </a:cxnLst>
              <a:rect l="0" t="0" r="r" b="b"/>
              <a:pathLst>
                <a:path w="10" h="8">
                  <a:moveTo>
                    <a:pt x="2" y="7"/>
                  </a:moveTo>
                  <a:cubicBezTo>
                    <a:pt x="6" y="8"/>
                    <a:pt x="10" y="4"/>
                    <a:pt x="10" y="2"/>
                  </a:cubicBezTo>
                  <a:cubicBezTo>
                    <a:pt x="10" y="0"/>
                    <a:pt x="0" y="7"/>
                    <a:pt x="2" y="7"/>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32563"/>
              <a:endParaRPr lang="en-US" sz="1800">
                <a:solidFill>
                  <a:srgbClr val="FFFFFF"/>
                </a:solidFill>
              </a:endParaRPr>
            </a:p>
          </p:txBody>
        </p:sp>
        <p:sp>
          <p:nvSpPr>
            <p:cNvPr id="22" name="Freeform 15"/>
            <p:cNvSpPr>
              <a:spLocks/>
            </p:cNvSpPr>
            <p:nvPr userDrawn="1"/>
          </p:nvSpPr>
          <p:spPr bwMode="auto">
            <a:xfrm>
              <a:off x="15973425" y="2157413"/>
              <a:ext cx="111125" cy="58738"/>
            </a:xfrm>
            <a:custGeom>
              <a:avLst/>
              <a:gdLst>
                <a:gd name="T0" fmla="*/ 1 w 40"/>
                <a:gd name="T1" fmla="*/ 17 h 21"/>
                <a:gd name="T2" fmla="*/ 3 w 40"/>
                <a:gd name="T3" fmla="*/ 20 h 21"/>
                <a:gd name="T4" fmla="*/ 7 w 40"/>
                <a:gd name="T5" fmla="*/ 19 h 21"/>
                <a:gd name="T6" fmla="*/ 11 w 40"/>
                <a:gd name="T7" fmla="*/ 17 h 21"/>
                <a:gd name="T8" fmla="*/ 15 w 40"/>
                <a:gd name="T9" fmla="*/ 21 h 21"/>
                <a:gd name="T10" fmla="*/ 19 w 40"/>
                <a:gd name="T11" fmla="*/ 17 h 21"/>
                <a:gd name="T12" fmla="*/ 22 w 40"/>
                <a:gd name="T13" fmla="*/ 14 h 21"/>
                <a:gd name="T14" fmla="*/ 25 w 40"/>
                <a:gd name="T15" fmla="*/ 10 h 21"/>
                <a:gd name="T16" fmla="*/ 27 w 40"/>
                <a:gd name="T17" fmla="*/ 14 h 21"/>
                <a:gd name="T18" fmla="*/ 32 w 40"/>
                <a:gd name="T19" fmla="*/ 13 h 21"/>
                <a:gd name="T20" fmla="*/ 36 w 40"/>
                <a:gd name="T21" fmla="*/ 11 h 21"/>
                <a:gd name="T22" fmla="*/ 36 w 40"/>
                <a:gd name="T23" fmla="*/ 7 h 21"/>
                <a:gd name="T24" fmla="*/ 39 w 40"/>
                <a:gd name="T25" fmla="*/ 5 h 21"/>
                <a:gd name="T26" fmla="*/ 35 w 40"/>
                <a:gd name="T27" fmla="*/ 2 h 21"/>
                <a:gd name="T28" fmla="*/ 32 w 40"/>
                <a:gd name="T29" fmla="*/ 4 h 21"/>
                <a:gd name="T30" fmla="*/ 25 w 40"/>
                <a:gd name="T31" fmla="*/ 4 h 21"/>
                <a:gd name="T32" fmla="*/ 16 w 40"/>
                <a:gd name="T33" fmla="*/ 8 h 21"/>
                <a:gd name="T34" fmla="*/ 8 w 40"/>
                <a:gd name="T35" fmla="*/ 13 h 21"/>
                <a:gd name="T36" fmla="*/ 1 w 40"/>
                <a:gd name="T37" fmla="*/ 17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40" h="21">
                  <a:moveTo>
                    <a:pt x="1" y="17"/>
                  </a:moveTo>
                  <a:cubicBezTo>
                    <a:pt x="3" y="17"/>
                    <a:pt x="1" y="21"/>
                    <a:pt x="3" y="20"/>
                  </a:cubicBezTo>
                  <a:cubicBezTo>
                    <a:pt x="5" y="19"/>
                    <a:pt x="6" y="19"/>
                    <a:pt x="7" y="19"/>
                  </a:cubicBezTo>
                  <a:cubicBezTo>
                    <a:pt x="9" y="20"/>
                    <a:pt x="10" y="18"/>
                    <a:pt x="11" y="17"/>
                  </a:cubicBezTo>
                  <a:cubicBezTo>
                    <a:pt x="12" y="15"/>
                    <a:pt x="12" y="21"/>
                    <a:pt x="15" y="21"/>
                  </a:cubicBezTo>
                  <a:cubicBezTo>
                    <a:pt x="17" y="21"/>
                    <a:pt x="17" y="15"/>
                    <a:pt x="19" y="17"/>
                  </a:cubicBezTo>
                  <a:cubicBezTo>
                    <a:pt x="21" y="18"/>
                    <a:pt x="22" y="16"/>
                    <a:pt x="22" y="14"/>
                  </a:cubicBezTo>
                  <a:cubicBezTo>
                    <a:pt x="23" y="13"/>
                    <a:pt x="23" y="10"/>
                    <a:pt x="25" y="10"/>
                  </a:cubicBezTo>
                  <a:cubicBezTo>
                    <a:pt x="28" y="9"/>
                    <a:pt x="26" y="12"/>
                    <a:pt x="27" y="14"/>
                  </a:cubicBezTo>
                  <a:cubicBezTo>
                    <a:pt x="28" y="17"/>
                    <a:pt x="31" y="14"/>
                    <a:pt x="32" y="13"/>
                  </a:cubicBezTo>
                  <a:cubicBezTo>
                    <a:pt x="32" y="12"/>
                    <a:pt x="36" y="13"/>
                    <a:pt x="36" y="11"/>
                  </a:cubicBezTo>
                  <a:cubicBezTo>
                    <a:pt x="35" y="9"/>
                    <a:pt x="37" y="9"/>
                    <a:pt x="36" y="7"/>
                  </a:cubicBezTo>
                  <a:cubicBezTo>
                    <a:pt x="35" y="5"/>
                    <a:pt x="38" y="6"/>
                    <a:pt x="39" y="5"/>
                  </a:cubicBezTo>
                  <a:cubicBezTo>
                    <a:pt x="40" y="3"/>
                    <a:pt x="37" y="4"/>
                    <a:pt x="35" y="2"/>
                  </a:cubicBezTo>
                  <a:cubicBezTo>
                    <a:pt x="33" y="0"/>
                    <a:pt x="32" y="3"/>
                    <a:pt x="32" y="4"/>
                  </a:cubicBezTo>
                  <a:cubicBezTo>
                    <a:pt x="32" y="6"/>
                    <a:pt x="27" y="5"/>
                    <a:pt x="25" y="4"/>
                  </a:cubicBezTo>
                  <a:cubicBezTo>
                    <a:pt x="22" y="3"/>
                    <a:pt x="19" y="7"/>
                    <a:pt x="16" y="8"/>
                  </a:cubicBezTo>
                  <a:cubicBezTo>
                    <a:pt x="12" y="10"/>
                    <a:pt x="12" y="13"/>
                    <a:pt x="8" y="13"/>
                  </a:cubicBezTo>
                  <a:cubicBezTo>
                    <a:pt x="5" y="13"/>
                    <a:pt x="0" y="16"/>
                    <a:pt x="1" y="17"/>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32563"/>
              <a:endParaRPr lang="en-US" sz="1800">
                <a:solidFill>
                  <a:srgbClr val="FFFFFF"/>
                </a:solidFill>
              </a:endParaRPr>
            </a:p>
          </p:txBody>
        </p:sp>
        <p:sp>
          <p:nvSpPr>
            <p:cNvPr id="23" name="Freeform 16"/>
            <p:cNvSpPr>
              <a:spLocks/>
            </p:cNvSpPr>
            <p:nvPr userDrawn="1"/>
          </p:nvSpPr>
          <p:spPr bwMode="auto">
            <a:xfrm>
              <a:off x="16051213" y="2182813"/>
              <a:ext cx="174625" cy="74613"/>
            </a:xfrm>
            <a:custGeom>
              <a:avLst/>
              <a:gdLst>
                <a:gd name="T0" fmla="*/ 9 w 63"/>
                <a:gd name="T1" fmla="*/ 7 h 27"/>
                <a:gd name="T2" fmla="*/ 10 w 63"/>
                <a:gd name="T3" fmla="*/ 10 h 27"/>
                <a:gd name="T4" fmla="*/ 9 w 63"/>
                <a:gd name="T5" fmla="*/ 11 h 27"/>
                <a:gd name="T6" fmla="*/ 5 w 63"/>
                <a:gd name="T7" fmla="*/ 14 h 27"/>
                <a:gd name="T8" fmla="*/ 10 w 63"/>
                <a:gd name="T9" fmla="*/ 14 h 27"/>
                <a:gd name="T10" fmla="*/ 1 w 63"/>
                <a:gd name="T11" fmla="*/ 17 h 27"/>
                <a:gd name="T12" fmla="*/ 8 w 63"/>
                <a:gd name="T13" fmla="*/ 19 h 27"/>
                <a:gd name="T14" fmla="*/ 15 w 63"/>
                <a:gd name="T15" fmla="*/ 18 h 27"/>
                <a:gd name="T16" fmla="*/ 19 w 63"/>
                <a:gd name="T17" fmla="*/ 17 h 27"/>
                <a:gd name="T18" fmla="*/ 29 w 63"/>
                <a:gd name="T19" fmla="*/ 18 h 27"/>
                <a:gd name="T20" fmla="*/ 21 w 63"/>
                <a:gd name="T21" fmla="*/ 22 h 27"/>
                <a:gd name="T22" fmla="*/ 21 w 63"/>
                <a:gd name="T23" fmla="*/ 26 h 27"/>
                <a:gd name="T24" fmla="*/ 39 w 63"/>
                <a:gd name="T25" fmla="*/ 21 h 27"/>
                <a:gd name="T26" fmla="*/ 46 w 63"/>
                <a:gd name="T27" fmla="*/ 20 h 27"/>
                <a:gd name="T28" fmla="*/ 58 w 63"/>
                <a:gd name="T29" fmla="*/ 20 h 27"/>
                <a:gd name="T30" fmla="*/ 60 w 63"/>
                <a:gd name="T31" fmla="*/ 9 h 27"/>
                <a:gd name="T32" fmla="*/ 54 w 63"/>
                <a:gd name="T33" fmla="*/ 11 h 27"/>
                <a:gd name="T34" fmla="*/ 48 w 63"/>
                <a:gd name="T35" fmla="*/ 6 h 27"/>
                <a:gd name="T36" fmla="*/ 45 w 63"/>
                <a:gd name="T37" fmla="*/ 1 h 27"/>
                <a:gd name="T38" fmla="*/ 39 w 63"/>
                <a:gd name="T39" fmla="*/ 7 h 27"/>
                <a:gd name="T40" fmla="*/ 40 w 63"/>
                <a:gd name="T41" fmla="*/ 10 h 27"/>
                <a:gd name="T42" fmla="*/ 44 w 63"/>
                <a:gd name="T43" fmla="*/ 14 h 27"/>
                <a:gd name="T44" fmla="*/ 32 w 63"/>
                <a:gd name="T45" fmla="*/ 12 h 27"/>
                <a:gd name="T46" fmla="*/ 20 w 63"/>
                <a:gd name="T47" fmla="*/ 6 h 27"/>
                <a:gd name="T48" fmla="*/ 14 w 63"/>
                <a:gd name="T49" fmla="*/ 3 h 27"/>
                <a:gd name="T50" fmla="*/ 9 w 63"/>
                <a:gd name="T51" fmla="*/ 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63" h="27">
                  <a:moveTo>
                    <a:pt x="9" y="7"/>
                  </a:moveTo>
                  <a:cubicBezTo>
                    <a:pt x="6" y="7"/>
                    <a:pt x="6" y="10"/>
                    <a:pt x="10" y="10"/>
                  </a:cubicBezTo>
                  <a:cubicBezTo>
                    <a:pt x="13" y="10"/>
                    <a:pt x="14" y="11"/>
                    <a:pt x="9" y="11"/>
                  </a:cubicBezTo>
                  <a:cubicBezTo>
                    <a:pt x="4" y="11"/>
                    <a:pt x="2" y="15"/>
                    <a:pt x="5" y="14"/>
                  </a:cubicBezTo>
                  <a:cubicBezTo>
                    <a:pt x="9" y="13"/>
                    <a:pt x="13" y="13"/>
                    <a:pt x="10" y="14"/>
                  </a:cubicBezTo>
                  <a:cubicBezTo>
                    <a:pt x="8" y="15"/>
                    <a:pt x="0" y="16"/>
                    <a:pt x="1" y="17"/>
                  </a:cubicBezTo>
                  <a:cubicBezTo>
                    <a:pt x="2" y="18"/>
                    <a:pt x="5" y="18"/>
                    <a:pt x="8" y="19"/>
                  </a:cubicBezTo>
                  <a:cubicBezTo>
                    <a:pt x="11" y="20"/>
                    <a:pt x="13" y="21"/>
                    <a:pt x="15" y="18"/>
                  </a:cubicBezTo>
                  <a:cubicBezTo>
                    <a:pt x="17" y="16"/>
                    <a:pt x="20" y="13"/>
                    <a:pt x="19" y="17"/>
                  </a:cubicBezTo>
                  <a:cubicBezTo>
                    <a:pt x="18" y="20"/>
                    <a:pt x="23" y="18"/>
                    <a:pt x="29" y="18"/>
                  </a:cubicBezTo>
                  <a:cubicBezTo>
                    <a:pt x="35" y="17"/>
                    <a:pt x="28" y="21"/>
                    <a:pt x="21" y="22"/>
                  </a:cubicBezTo>
                  <a:cubicBezTo>
                    <a:pt x="15" y="22"/>
                    <a:pt x="16" y="25"/>
                    <a:pt x="21" y="26"/>
                  </a:cubicBezTo>
                  <a:cubicBezTo>
                    <a:pt x="26" y="27"/>
                    <a:pt x="37" y="23"/>
                    <a:pt x="39" y="21"/>
                  </a:cubicBezTo>
                  <a:cubicBezTo>
                    <a:pt x="42" y="18"/>
                    <a:pt x="44" y="22"/>
                    <a:pt x="46" y="20"/>
                  </a:cubicBezTo>
                  <a:cubicBezTo>
                    <a:pt x="49" y="18"/>
                    <a:pt x="54" y="20"/>
                    <a:pt x="58" y="20"/>
                  </a:cubicBezTo>
                  <a:cubicBezTo>
                    <a:pt x="62" y="19"/>
                    <a:pt x="63" y="10"/>
                    <a:pt x="60" y="9"/>
                  </a:cubicBezTo>
                  <a:cubicBezTo>
                    <a:pt x="57" y="8"/>
                    <a:pt x="57" y="11"/>
                    <a:pt x="54" y="11"/>
                  </a:cubicBezTo>
                  <a:cubicBezTo>
                    <a:pt x="52" y="12"/>
                    <a:pt x="50" y="8"/>
                    <a:pt x="48" y="6"/>
                  </a:cubicBezTo>
                  <a:cubicBezTo>
                    <a:pt x="46" y="4"/>
                    <a:pt x="48" y="0"/>
                    <a:pt x="45" y="1"/>
                  </a:cubicBezTo>
                  <a:cubicBezTo>
                    <a:pt x="42" y="1"/>
                    <a:pt x="35" y="6"/>
                    <a:pt x="39" y="7"/>
                  </a:cubicBezTo>
                  <a:cubicBezTo>
                    <a:pt x="43" y="7"/>
                    <a:pt x="42" y="9"/>
                    <a:pt x="40" y="10"/>
                  </a:cubicBezTo>
                  <a:cubicBezTo>
                    <a:pt x="38" y="11"/>
                    <a:pt x="44" y="13"/>
                    <a:pt x="44" y="14"/>
                  </a:cubicBezTo>
                  <a:cubicBezTo>
                    <a:pt x="43" y="15"/>
                    <a:pt x="32" y="14"/>
                    <a:pt x="32" y="12"/>
                  </a:cubicBezTo>
                  <a:cubicBezTo>
                    <a:pt x="31" y="10"/>
                    <a:pt x="23" y="5"/>
                    <a:pt x="20" y="6"/>
                  </a:cubicBezTo>
                  <a:cubicBezTo>
                    <a:pt x="16" y="7"/>
                    <a:pt x="18" y="4"/>
                    <a:pt x="14" y="3"/>
                  </a:cubicBezTo>
                  <a:cubicBezTo>
                    <a:pt x="11" y="3"/>
                    <a:pt x="12" y="6"/>
                    <a:pt x="9" y="7"/>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32563"/>
              <a:endParaRPr lang="en-US" sz="1800">
                <a:solidFill>
                  <a:srgbClr val="FFFFFF"/>
                </a:solidFill>
              </a:endParaRPr>
            </a:p>
          </p:txBody>
        </p:sp>
        <p:sp>
          <p:nvSpPr>
            <p:cNvPr id="24" name="Freeform 17"/>
            <p:cNvSpPr>
              <a:spLocks/>
            </p:cNvSpPr>
            <p:nvPr userDrawn="1"/>
          </p:nvSpPr>
          <p:spPr bwMode="auto">
            <a:xfrm>
              <a:off x="16086138" y="2149475"/>
              <a:ext cx="25400" cy="14288"/>
            </a:xfrm>
            <a:custGeom>
              <a:avLst/>
              <a:gdLst>
                <a:gd name="T0" fmla="*/ 8 w 9"/>
                <a:gd name="T1" fmla="*/ 2 h 5"/>
                <a:gd name="T2" fmla="*/ 1 w 9"/>
                <a:gd name="T3" fmla="*/ 1 h 5"/>
                <a:gd name="T4" fmla="*/ 8 w 9"/>
                <a:gd name="T5" fmla="*/ 2 h 5"/>
              </a:gdLst>
              <a:ahLst/>
              <a:cxnLst>
                <a:cxn ang="0">
                  <a:pos x="T0" y="T1"/>
                </a:cxn>
                <a:cxn ang="0">
                  <a:pos x="T2" y="T3"/>
                </a:cxn>
                <a:cxn ang="0">
                  <a:pos x="T4" y="T5"/>
                </a:cxn>
              </a:cxnLst>
              <a:rect l="0" t="0" r="r" b="b"/>
              <a:pathLst>
                <a:path w="9" h="5">
                  <a:moveTo>
                    <a:pt x="8" y="2"/>
                  </a:moveTo>
                  <a:cubicBezTo>
                    <a:pt x="9" y="0"/>
                    <a:pt x="0" y="0"/>
                    <a:pt x="1" y="1"/>
                  </a:cubicBezTo>
                  <a:cubicBezTo>
                    <a:pt x="2" y="3"/>
                    <a:pt x="6" y="5"/>
                    <a:pt x="8" y="2"/>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32563"/>
              <a:endParaRPr lang="en-US" sz="1800">
                <a:solidFill>
                  <a:srgbClr val="FFFFFF"/>
                </a:solidFill>
              </a:endParaRPr>
            </a:p>
          </p:txBody>
        </p:sp>
        <p:sp>
          <p:nvSpPr>
            <p:cNvPr id="25" name="Freeform 18"/>
            <p:cNvSpPr>
              <a:spLocks/>
            </p:cNvSpPr>
            <p:nvPr userDrawn="1"/>
          </p:nvSpPr>
          <p:spPr bwMode="auto">
            <a:xfrm>
              <a:off x="16114713" y="2144713"/>
              <a:ext cx="52388" cy="26988"/>
            </a:xfrm>
            <a:custGeom>
              <a:avLst/>
              <a:gdLst>
                <a:gd name="T0" fmla="*/ 16 w 19"/>
                <a:gd name="T1" fmla="*/ 3 h 10"/>
                <a:gd name="T2" fmla="*/ 13 w 19"/>
                <a:gd name="T3" fmla="*/ 1 h 10"/>
                <a:gd name="T4" fmla="*/ 0 w 19"/>
                <a:gd name="T5" fmla="*/ 5 h 10"/>
                <a:gd name="T6" fmla="*/ 7 w 19"/>
                <a:gd name="T7" fmla="*/ 10 h 10"/>
                <a:gd name="T8" fmla="*/ 14 w 19"/>
                <a:gd name="T9" fmla="*/ 5 h 10"/>
                <a:gd name="T10" fmla="*/ 16 w 19"/>
                <a:gd name="T11" fmla="*/ 3 h 10"/>
              </a:gdLst>
              <a:ahLst/>
              <a:cxnLst>
                <a:cxn ang="0">
                  <a:pos x="T0" y="T1"/>
                </a:cxn>
                <a:cxn ang="0">
                  <a:pos x="T2" y="T3"/>
                </a:cxn>
                <a:cxn ang="0">
                  <a:pos x="T4" y="T5"/>
                </a:cxn>
                <a:cxn ang="0">
                  <a:pos x="T6" y="T7"/>
                </a:cxn>
                <a:cxn ang="0">
                  <a:pos x="T8" y="T9"/>
                </a:cxn>
                <a:cxn ang="0">
                  <a:pos x="T10" y="T11"/>
                </a:cxn>
              </a:cxnLst>
              <a:rect l="0" t="0" r="r" b="b"/>
              <a:pathLst>
                <a:path w="19" h="10">
                  <a:moveTo>
                    <a:pt x="16" y="3"/>
                  </a:moveTo>
                  <a:cubicBezTo>
                    <a:pt x="19" y="3"/>
                    <a:pt x="18" y="0"/>
                    <a:pt x="13" y="1"/>
                  </a:cubicBezTo>
                  <a:cubicBezTo>
                    <a:pt x="9" y="2"/>
                    <a:pt x="0" y="2"/>
                    <a:pt x="0" y="5"/>
                  </a:cubicBezTo>
                  <a:cubicBezTo>
                    <a:pt x="0" y="8"/>
                    <a:pt x="2" y="9"/>
                    <a:pt x="7" y="10"/>
                  </a:cubicBezTo>
                  <a:cubicBezTo>
                    <a:pt x="12" y="10"/>
                    <a:pt x="17" y="5"/>
                    <a:pt x="14" y="5"/>
                  </a:cubicBezTo>
                  <a:cubicBezTo>
                    <a:pt x="12" y="5"/>
                    <a:pt x="14" y="4"/>
                    <a:pt x="16" y="3"/>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32563"/>
              <a:endParaRPr lang="en-US" sz="1800">
                <a:solidFill>
                  <a:srgbClr val="FFFFFF"/>
                </a:solidFill>
              </a:endParaRPr>
            </a:p>
          </p:txBody>
        </p:sp>
        <p:sp>
          <p:nvSpPr>
            <p:cNvPr id="26" name="Freeform 19"/>
            <p:cNvSpPr>
              <a:spLocks/>
            </p:cNvSpPr>
            <p:nvPr userDrawn="1"/>
          </p:nvSpPr>
          <p:spPr bwMode="auto">
            <a:xfrm>
              <a:off x="16103600" y="2124075"/>
              <a:ext cx="66675" cy="22225"/>
            </a:xfrm>
            <a:custGeom>
              <a:avLst/>
              <a:gdLst>
                <a:gd name="T0" fmla="*/ 9 w 24"/>
                <a:gd name="T1" fmla="*/ 6 h 8"/>
                <a:gd name="T2" fmla="*/ 15 w 24"/>
                <a:gd name="T3" fmla="*/ 5 h 8"/>
                <a:gd name="T4" fmla="*/ 24 w 24"/>
                <a:gd name="T5" fmla="*/ 4 h 8"/>
                <a:gd name="T6" fmla="*/ 13 w 24"/>
                <a:gd name="T7" fmla="*/ 1 h 8"/>
                <a:gd name="T8" fmla="*/ 3 w 24"/>
                <a:gd name="T9" fmla="*/ 5 h 8"/>
                <a:gd name="T10" fmla="*/ 9 w 24"/>
                <a:gd name="T11" fmla="*/ 6 h 8"/>
              </a:gdLst>
              <a:ahLst/>
              <a:cxnLst>
                <a:cxn ang="0">
                  <a:pos x="T0" y="T1"/>
                </a:cxn>
                <a:cxn ang="0">
                  <a:pos x="T2" y="T3"/>
                </a:cxn>
                <a:cxn ang="0">
                  <a:pos x="T4" y="T5"/>
                </a:cxn>
                <a:cxn ang="0">
                  <a:pos x="T6" y="T7"/>
                </a:cxn>
                <a:cxn ang="0">
                  <a:pos x="T8" y="T9"/>
                </a:cxn>
                <a:cxn ang="0">
                  <a:pos x="T10" y="T11"/>
                </a:cxn>
              </a:cxnLst>
              <a:rect l="0" t="0" r="r" b="b"/>
              <a:pathLst>
                <a:path w="24" h="8">
                  <a:moveTo>
                    <a:pt x="9" y="6"/>
                  </a:moveTo>
                  <a:cubicBezTo>
                    <a:pt x="12" y="7"/>
                    <a:pt x="14" y="4"/>
                    <a:pt x="15" y="5"/>
                  </a:cubicBezTo>
                  <a:cubicBezTo>
                    <a:pt x="17" y="7"/>
                    <a:pt x="24" y="8"/>
                    <a:pt x="24" y="4"/>
                  </a:cubicBezTo>
                  <a:cubicBezTo>
                    <a:pt x="24" y="0"/>
                    <a:pt x="15" y="0"/>
                    <a:pt x="13" y="1"/>
                  </a:cubicBezTo>
                  <a:cubicBezTo>
                    <a:pt x="11" y="3"/>
                    <a:pt x="0" y="3"/>
                    <a:pt x="3" y="5"/>
                  </a:cubicBezTo>
                  <a:cubicBezTo>
                    <a:pt x="5" y="7"/>
                    <a:pt x="7" y="5"/>
                    <a:pt x="9" y="6"/>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32563"/>
              <a:endParaRPr lang="en-US" sz="1800">
                <a:solidFill>
                  <a:srgbClr val="FFFFFF"/>
                </a:solidFill>
              </a:endParaRPr>
            </a:p>
          </p:txBody>
        </p:sp>
        <p:sp>
          <p:nvSpPr>
            <p:cNvPr id="27" name="Freeform 20"/>
            <p:cNvSpPr>
              <a:spLocks/>
            </p:cNvSpPr>
            <p:nvPr userDrawn="1"/>
          </p:nvSpPr>
          <p:spPr bwMode="auto">
            <a:xfrm>
              <a:off x="16217900" y="2101850"/>
              <a:ext cx="101600" cy="55563"/>
            </a:xfrm>
            <a:custGeom>
              <a:avLst/>
              <a:gdLst>
                <a:gd name="T0" fmla="*/ 6 w 37"/>
                <a:gd name="T1" fmla="*/ 7 h 20"/>
                <a:gd name="T2" fmla="*/ 13 w 37"/>
                <a:gd name="T3" fmla="*/ 10 h 20"/>
                <a:gd name="T4" fmla="*/ 5 w 37"/>
                <a:gd name="T5" fmla="*/ 11 h 20"/>
                <a:gd name="T6" fmla="*/ 11 w 37"/>
                <a:gd name="T7" fmla="*/ 13 h 20"/>
                <a:gd name="T8" fmla="*/ 25 w 37"/>
                <a:gd name="T9" fmla="*/ 16 h 20"/>
                <a:gd name="T10" fmla="*/ 35 w 37"/>
                <a:gd name="T11" fmla="*/ 17 h 20"/>
                <a:gd name="T12" fmla="*/ 33 w 37"/>
                <a:gd name="T13" fmla="*/ 11 h 20"/>
                <a:gd name="T14" fmla="*/ 26 w 37"/>
                <a:gd name="T15" fmla="*/ 7 h 20"/>
                <a:gd name="T16" fmla="*/ 21 w 37"/>
                <a:gd name="T17" fmla="*/ 4 h 20"/>
                <a:gd name="T18" fmla="*/ 18 w 37"/>
                <a:gd name="T19" fmla="*/ 3 h 20"/>
                <a:gd name="T20" fmla="*/ 3 w 37"/>
                <a:gd name="T21" fmla="*/ 1 h 20"/>
                <a:gd name="T22" fmla="*/ 6 w 37"/>
                <a:gd name="T23" fmla="*/ 7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7" h="20">
                  <a:moveTo>
                    <a:pt x="6" y="7"/>
                  </a:moveTo>
                  <a:cubicBezTo>
                    <a:pt x="9" y="5"/>
                    <a:pt x="14" y="8"/>
                    <a:pt x="13" y="10"/>
                  </a:cubicBezTo>
                  <a:cubicBezTo>
                    <a:pt x="12" y="12"/>
                    <a:pt x="4" y="10"/>
                    <a:pt x="5" y="11"/>
                  </a:cubicBezTo>
                  <a:cubicBezTo>
                    <a:pt x="5" y="12"/>
                    <a:pt x="6" y="15"/>
                    <a:pt x="11" y="13"/>
                  </a:cubicBezTo>
                  <a:cubicBezTo>
                    <a:pt x="17" y="12"/>
                    <a:pt x="21" y="13"/>
                    <a:pt x="25" y="16"/>
                  </a:cubicBezTo>
                  <a:cubicBezTo>
                    <a:pt x="29" y="19"/>
                    <a:pt x="32" y="20"/>
                    <a:pt x="35" y="17"/>
                  </a:cubicBezTo>
                  <a:cubicBezTo>
                    <a:pt x="37" y="14"/>
                    <a:pt x="31" y="13"/>
                    <a:pt x="33" y="11"/>
                  </a:cubicBezTo>
                  <a:cubicBezTo>
                    <a:pt x="34" y="9"/>
                    <a:pt x="29" y="7"/>
                    <a:pt x="26" y="7"/>
                  </a:cubicBezTo>
                  <a:cubicBezTo>
                    <a:pt x="24" y="7"/>
                    <a:pt x="23" y="3"/>
                    <a:pt x="21" y="4"/>
                  </a:cubicBezTo>
                  <a:cubicBezTo>
                    <a:pt x="19" y="5"/>
                    <a:pt x="18" y="6"/>
                    <a:pt x="18" y="3"/>
                  </a:cubicBezTo>
                  <a:cubicBezTo>
                    <a:pt x="18" y="0"/>
                    <a:pt x="6" y="0"/>
                    <a:pt x="3" y="1"/>
                  </a:cubicBezTo>
                  <a:cubicBezTo>
                    <a:pt x="0" y="2"/>
                    <a:pt x="4" y="9"/>
                    <a:pt x="6" y="7"/>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32563"/>
              <a:endParaRPr lang="en-US" sz="1800">
                <a:solidFill>
                  <a:srgbClr val="FFFFFF"/>
                </a:solidFill>
              </a:endParaRPr>
            </a:p>
          </p:txBody>
        </p:sp>
        <p:sp>
          <p:nvSpPr>
            <p:cNvPr id="28" name="Freeform 21"/>
            <p:cNvSpPr>
              <a:spLocks/>
            </p:cNvSpPr>
            <p:nvPr userDrawn="1"/>
          </p:nvSpPr>
          <p:spPr bwMode="auto">
            <a:xfrm>
              <a:off x="16217900" y="2146300"/>
              <a:ext cx="26988" cy="33338"/>
            </a:xfrm>
            <a:custGeom>
              <a:avLst/>
              <a:gdLst>
                <a:gd name="T0" fmla="*/ 8 w 10"/>
                <a:gd name="T1" fmla="*/ 10 h 12"/>
                <a:gd name="T2" fmla="*/ 0 w 10"/>
                <a:gd name="T3" fmla="*/ 4 h 12"/>
                <a:gd name="T4" fmla="*/ 8 w 10"/>
                <a:gd name="T5" fmla="*/ 10 h 12"/>
              </a:gdLst>
              <a:ahLst/>
              <a:cxnLst>
                <a:cxn ang="0">
                  <a:pos x="T0" y="T1"/>
                </a:cxn>
                <a:cxn ang="0">
                  <a:pos x="T2" y="T3"/>
                </a:cxn>
                <a:cxn ang="0">
                  <a:pos x="T4" y="T5"/>
                </a:cxn>
              </a:cxnLst>
              <a:rect l="0" t="0" r="r" b="b"/>
              <a:pathLst>
                <a:path w="10" h="12">
                  <a:moveTo>
                    <a:pt x="8" y="10"/>
                  </a:moveTo>
                  <a:cubicBezTo>
                    <a:pt x="10" y="8"/>
                    <a:pt x="1" y="0"/>
                    <a:pt x="0" y="4"/>
                  </a:cubicBezTo>
                  <a:cubicBezTo>
                    <a:pt x="0" y="7"/>
                    <a:pt x="6" y="12"/>
                    <a:pt x="8" y="10"/>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32563"/>
              <a:endParaRPr lang="en-US" sz="1800">
                <a:solidFill>
                  <a:srgbClr val="FFFFFF"/>
                </a:solidFill>
              </a:endParaRPr>
            </a:p>
          </p:txBody>
        </p:sp>
        <p:sp>
          <p:nvSpPr>
            <p:cNvPr id="29" name="Freeform 22"/>
            <p:cNvSpPr>
              <a:spLocks/>
            </p:cNvSpPr>
            <p:nvPr userDrawn="1"/>
          </p:nvSpPr>
          <p:spPr bwMode="auto">
            <a:xfrm>
              <a:off x="16295688" y="2078038"/>
              <a:ext cx="30163" cy="22225"/>
            </a:xfrm>
            <a:custGeom>
              <a:avLst/>
              <a:gdLst>
                <a:gd name="T0" fmla="*/ 9 w 11"/>
                <a:gd name="T1" fmla="*/ 5 h 8"/>
                <a:gd name="T2" fmla="*/ 3 w 11"/>
                <a:gd name="T3" fmla="*/ 3 h 8"/>
                <a:gd name="T4" fmla="*/ 9 w 11"/>
                <a:gd name="T5" fmla="*/ 5 h 8"/>
              </a:gdLst>
              <a:ahLst/>
              <a:cxnLst>
                <a:cxn ang="0">
                  <a:pos x="T0" y="T1"/>
                </a:cxn>
                <a:cxn ang="0">
                  <a:pos x="T2" y="T3"/>
                </a:cxn>
                <a:cxn ang="0">
                  <a:pos x="T4" y="T5"/>
                </a:cxn>
              </a:cxnLst>
              <a:rect l="0" t="0" r="r" b="b"/>
              <a:pathLst>
                <a:path w="11" h="8">
                  <a:moveTo>
                    <a:pt x="9" y="5"/>
                  </a:moveTo>
                  <a:cubicBezTo>
                    <a:pt x="11" y="2"/>
                    <a:pt x="0" y="0"/>
                    <a:pt x="3" y="3"/>
                  </a:cubicBezTo>
                  <a:cubicBezTo>
                    <a:pt x="4" y="4"/>
                    <a:pt x="8" y="8"/>
                    <a:pt x="9" y="5"/>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32563"/>
              <a:endParaRPr lang="en-US" sz="1800">
                <a:solidFill>
                  <a:srgbClr val="FFFFFF"/>
                </a:solidFill>
              </a:endParaRPr>
            </a:p>
          </p:txBody>
        </p:sp>
        <p:sp>
          <p:nvSpPr>
            <p:cNvPr id="30" name="Freeform 23"/>
            <p:cNvSpPr>
              <a:spLocks/>
            </p:cNvSpPr>
            <p:nvPr userDrawn="1"/>
          </p:nvSpPr>
          <p:spPr bwMode="auto">
            <a:xfrm>
              <a:off x="16233775" y="2219325"/>
              <a:ext cx="19050" cy="19050"/>
            </a:xfrm>
            <a:custGeom>
              <a:avLst/>
              <a:gdLst>
                <a:gd name="T0" fmla="*/ 6 w 7"/>
                <a:gd name="T1" fmla="*/ 6 h 7"/>
                <a:gd name="T2" fmla="*/ 1 w 7"/>
                <a:gd name="T3" fmla="*/ 3 h 7"/>
                <a:gd name="T4" fmla="*/ 6 w 7"/>
                <a:gd name="T5" fmla="*/ 6 h 7"/>
              </a:gdLst>
              <a:ahLst/>
              <a:cxnLst>
                <a:cxn ang="0">
                  <a:pos x="T0" y="T1"/>
                </a:cxn>
                <a:cxn ang="0">
                  <a:pos x="T2" y="T3"/>
                </a:cxn>
                <a:cxn ang="0">
                  <a:pos x="T4" y="T5"/>
                </a:cxn>
              </a:cxnLst>
              <a:rect l="0" t="0" r="r" b="b"/>
              <a:pathLst>
                <a:path w="7" h="7">
                  <a:moveTo>
                    <a:pt x="6" y="6"/>
                  </a:moveTo>
                  <a:cubicBezTo>
                    <a:pt x="7" y="4"/>
                    <a:pt x="2" y="0"/>
                    <a:pt x="1" y="3"/>
                  </a:cubicBezTo>
                  <a:cubicBezTo>
                    <a:pt x="0" y="6"/>
                    <a:pt x="4" y="7"/>
                    <a:pt x="6" y="6"/>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32563"/>
              <a:endParaRPr lang="en-US" sz="1800">
                <a:solidFill>
                  <a:srgbClr val="FFFFFF"/>
                </a:solidFill>
              </a:endParaRPr>
            </a:p>
          </p:txBody>
        </p:sp>
        <p:sp>
          <p:nvSpPr>
            <p:cNvPr id="31" name="Freeform 24"/>
            <p:cNvSpPr>
              <a:spLocks/>
            </p:cNvSpPr>
            <p:nvPr userDrawn="1"/>
          </p:nvSpPr>
          <p:spPr bwMode="auto">
            <a:xfrm>
              <a:off x="16233775" y="2179638"/>
              <a:ext cx="111125" cy="65088"/>
            </a:xfrm>
            <a:custGeom>
              <a:avLst/>
              <a:gdLst>
                <a:gd name="T0" fmla="*/ 31 w 40"/>
                <a:gd name="T1" fmla="*/ 4 h 23"/>
                <a:gd name="T2" fmla="*/ 22 w 40"/>
                <a:gd name="T3" fmla="*/ 2 h 23"/>
                <a:gd name="T4" fmla="*/ 23 w 40"/>
                <a:gd name="T5" fmla="*/ 8 h 23"/>
                <a:gd name="T6" fmla="*/ 17 w 40"/>
                <a:gd name="T7" fmla="*/ 6 h 23"/>
                <a:gd name="T8" fmla="*/ 16 w 40"/>
                <a:gd name="T9" fmla="*/ 10 h 23"/>
                <a:gd name="T10" fmla="*/ 12 w 40"/>
                <a:gd name="T11" fmla="*/ 10 h 23"/>
                <a:gd name="T12" fmla="*/ 4 w 40"/>
                <a:gd name="T13" fmla="*/ 2 h 23"/>
                <a:gd name="T14" fmla="*/ 3 w 40"/>
                <a:gd name="T15" fmla="*/ 9 h 23"/>
                <a:gd name="T16" fmla="*/ 12 w 40"/>
                <a:gd name="T17" fmla="*/ 14 h 23"/>
                <a:gd name="T18" fmla="*/ 24 w 40"/>
                <a:gd name="T19" fmla="*/ 14 h 23"/>
                <a:gd name="T20" fmla="*/ 23 w 40"/>
                <a:gd name="T21" fmla="*/ 20 h 23"/>
                <a:gd name="T22" fmla="*/ 33 w 40"/>
                <a:gd name="T23" fmla="*/ 21 h 23"/>
                <a:gd name="T24" fmla="*/ 38 w 40"/>
                <a:gd name="T25" fmla="*/ 17 h 23"/>
                <a:gd name="T26" fmla="*/ 37 w 40"/>
                <a:gd name="T27" fmla="*/ 11 h 23"/>
                <a:gd name="T28" fmla="*/ 31 w 40"/>
                <a:gd name="T29" fmla="*/ 4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40" h="23">
                  <a:moveTo>
                    <a:pt x="31" y="4"/>
                  </a:moveTo>
                  <a:cubicBezTo>
                    <a:pt x="31" y="6"/>
                    <a:pt x="26" y="3"/>
                    <a:pt x="22" y="2"/>
                  </a:cubicBezTo>
                  <a:cubicBezTo>
                    <a:pt x="18" y="0"/>
                    <a:pt x="20" y="5"/>
                    <a:pt x="23" y="8"/>
                  </a:cubicBezTo>
                  <a:cubicBezTo>
                    <a:pt x="27" y="10"/>
                    <a:pt x="22" y="9"/>
                    <a:pt x="17" y="6"/>
                  </a:cubicBezTo>
                  <a:cubicBezTo>
                    <a:pt x="13" y="3"/>
                    <a:pt x="14" y="8"/>
                    <a:pt x="16" y="10"/>
                  </a:cubicBezTo>
                  <a:cubicBezTo>
                    <a:pt x="18" y="11"/>
                    <a:pt x="15" y="14"/>
                    <a:pt x="12" y="10"/>
                  </a:cubicBezTo>
                  <a:cubicBezTo>
                    <a:pt x="10" y="6"/>
                    <a:pt x="8" y="2"/>
                    <a:pt x="4" y="2"/>
                  </a:cubicBezTo>
                  <a:cubicBezTo>
                    <a:pt x="0" y="2"/>
                    <a:pt x="2" y="6"/>
                    <a:pt x="3" y="9"/>
                  </a:cubicBezTo>
                  <a:cubicBezTo>
                    <a:pt x="6" y="11"/>
                    <a:pt x="8" y="12"/>
                    <a:pt x="12" y="14"/>
                  </a:cubicBezTo>
                  <a:cubicBezTo>
                    <a:pt x="15" y="16"/>
                    <a:pt x="21" y="13"/>
                    <a:pt x="24" y="14"/>
                  </a:cubicBezTo>
                  <a:cubicBezTo>
                    <a:pt x="27" y="15"/>
                    <a:pt x="21" y="18"/>
                    <a:pt x="23" y="20"/>
                  </a:cubicBezTo>
                  <a:cubicBezTo>
                    <a:pt x="25" y="23"/>
                    <a:pt x="30" y="21"/>
                    <a:pt x="33" y="21"/>
                  </a:cubicBezTo>
                  <a:cubicBezTo>
                    <a:pt x="37" y="21"/>
                    <a:pt x="35" y="18"/>
                    <a:pt x="38" y="17"/>
                  </a:cubicBezTo>
                  <a:cubicBezTo>
                    <a:pt x="40" y="15"/>
                    <a:pt x="35" y="15"/>
                    <a:pt x="37" y="11"/>
                  </a:cubicBezTo>
                  <a:cubicBezTo>
                    <a:pt x="39" y="8"/>
                    <a:pt x="32" y="1"/>
                    <a:pt x="31" y="4"/>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32563"/>
              <a:endParaRPr lang="en-US" sz="1800">
                <a:solidFill>
                  <a:srgbClr val="FFFFFF"/>
                </a:solidFill>
              </a:endParaRPr>
            </a:p>
          </p:txBody>
        </p:sp>
        <p:sp>
          <p:nvSpPr>
            <p:cNvPr id="32" name="Freeform 25"/>
            <p:cNvSpPr>
              <a:spLocks/>
            </p:cNvSpPr>
            <p:nvPr userDrawn="1"/>
          </p:nvSpPr>
          <p:spPr bwMode="auto">
            <a:xfrm>
              <a:off x="16325850" y="2116138"/>
              <a:ext cx="55563" cy="36513"/>
            </a:xfrm>
            <a:custGeom>
              <a:avLst/>
              <a:gdLst>
                <a:gd name="T0" fmla="*/ 8 w 20"/>
                <a:gd name="T1" fmla="*/ 13 h 13"/>
                <a:gd name="T2" fmla="*/ 17 w 20"/>
                <a:gd name="T3" fmla="*/ 12 h 13"/>
                <a:gd name="T4" fmla="*/ 17 w 20"/>
                <a:gd name="T5" fmla="*/ 8 h 13"/>
                <a:gd name="T6" fmla="*/ 12 w 20"/>
                <a:gd name="T7" fmla="*/ 6 h 13"/>
                <a:gd name="T8" fmla="*/ 1 w 20"/>
                <a:gd name="T9" fmla="*/ 2 h 13"/>
                <a:gd name="T10" fmla="*/ 8 w 20"/>
                <a:gd name="T11" fmla="*/ 13 h 13"/>
              </a:gdLst>
              <a:ahLst/>
              <a:cxnLst>
                <a:cxn ang="0">
                  <a:pos x="T0" y="T1"/>
                </a:cxn>
                <a:cxn ang="0">
                  <a:pos x="T2" y="T3"/>
                </a:cxn>
                <a:cxn ang="0">
                  <a:pos x="T4" y="T5"/>
                </a:cxn>
                <a:cxn ang="0">
                  <a:pos x="T6" y="T7"/>
                </a:cxn>
                <a:cxn ang="0">
                  <a:pos x="T8" y="T9"/>
                </a:cxn>
                <a:cxn ang="0">
                  <a:pos x="T10" y="T11"/>
                </a:cxn>
              </a:cxnLst>
              <a:rect l="0" t="0" r="r" b="b"/>
              <a:pathLst>
                <a:path w="20" h="13">
                  <a:moveTo>
                    <a:pt x="8" y="13"/>
                  </a:moveTo>
                  <a:cubicBezTo>
                    <a:pt x="11" y="13"/>
                    <a:pt x="14" y="13"/>
                    <a:pt x="17" y="12"/>
                  </a:cubicBezTo>
                  <a:cubicBezTo>
                    <a:pt x="20" y="11"/>
                    <a:pt x="15" y="11"/>
                    <a:pt x="17" y="8"/>
                  </a:cubicBezTo>
                  <a:cubicBezTo>
                    <a:pt x="19" y="5"/>
                    <a:pt x="12" y="5"/>
                    <a:pt x="12" y="6"/>
                  </a:cubicBezTo>
                  <a:cubicBezTo>
                    <a:pt x="11" y="7"/>
                    <a:pt x="3" y="0"/>
                    <a:pt x="1" y="2"/>
                  </a:cubicBezTo>
                  <a:cubicBezTo>
                    <a:pt x="0" y="5"/>
                    <a:pt x="4" y="13"/>
                    <a:pt x="8" y="13"/>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32563"/>
              <a:endParaRPr lang="en-US" sz="1800">
                <a:solidFill>
                  <a:srgbClr val="FFFFFF"/>
                </a:solidFill>
              </a:endParaRPr>
            </a:p>
          </p:txBody>
        </p:sp>
        <p:sp>
          <p:nvSpPr>
            <p:cNvPr id="33" name="Freeform 26"/>
            <p:cNvSpPr>
              <a:spLocks/>
            </p:cNvSpPr>
            <p:nvPr userDrawn="1"/>
          </p:nvSpPr>
          <p:spPr bwMode="auto">
            <a:xfrm>
              <a:off x="16351250" y="2152650"/>
              <a:ext cx="49213" cy="22225"/>
            </a:xfrm>
            <a:custGeom>
              <a:avLst/>
              <a:gdLst>
                <a:gd name="T0" fmla="*/ 17 w 18"/>
                <a:gd name="T1" fmla="*/ 2 h 8"/>
                <a:gd name="T2" fmla="*/ 2 w 18"/>
                <a:gd name="T3" fmla="*/ 4 h 8"/>
                <a:gd name="T4" fmla="*/ 17 w 18"/>
                <a:gd name="T5" fmla="*/ 2 h 8"/>
              </a:gdLst>
              <a:ahLst/>
              <a:cxnLst>
                <a:cxn ang="0">
                  <a:pos x="T0" y="T1"/>
                </a:cxn>
                <a:cxn ang="0">
                  <a:pos x="T2" y="T3"/>
                </a:cxn>
                <a:cxn ang="0">
                  <a:pos x="T4" y="T5"/>
                </a:cxn>
              </a:cxnLst>
              <a:rect l="0" t="0" r="r" b="b"/>
              <a:pathLst>
                <a:path w="18" h="8">
                  <a:moveTo>
                    <a:pt x="17" y="2"/>
                  </a:moveTo>
                  <a:cubicBezTo>
                    <a:pt x="17" y="0"/>
                    <a:pt x="0" y="2"/>
                    <a:pt x="2" y="4"/>
                  </a:cubicBezTo>
                  <a:cubicBezTo>
                    <a:pt x="7" y="8"/>
                    <a:pt x="18" y="3"/>
                    <a:pt x="17" y="2"/>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32563"/>
              <a:endParaRPr lang="en-US" sz="1800">
                <a:solidFill>
                  <a:srgbClr val="FFFFFF"/>
                </a:solidFill>
              </a:endParaRPr>
            </a:p>
          </p:txBody>
        </p:sp>
        <p:sp>
          <p:nvSpPr>
            <p:cNvPr id="34" name="Freeform 27"/>
            <p:cNvSpPr>
              <a:spLocks/>
            </p:cNvSpPr>
            <p:nvPr userDrawn="1"/>
          </p:nvSpPr>
          <p:spPr bwMode="auto">
            <a:xfrm>
              <a:off x="16341725" y="2216150"/>
              <a:ext cx="61913" cy="33338"/>
            </a:xfrm>
            <a:custGeom>
              <a:avLst/>
              <a:gdLst>
                <a:gd name="T0" fmla="*/ 18 w 22"/>
                <a:gd name="T1" fmla="*/ 12 h 12"/>
                <a:gd name="T2" fmla="*/ 15 w 22"/>
                <a:gd name="T3" fmla="*/ 3 h 12"/>
                <a:gd name="T4" fmla="*/ 2 w 22"/>
                <a:gd name="T5" fmla="*/ 8 h 12"/>
                <a:gd name="T6" fmla="*/ 18 w 22"/>
                <a:gd name="T7" fmla="*/ 12 h 12"/>
              </a:gdLst>
              <a:ahLst/>
              <a:cxnLst>
                <a:cxn ang="0">
                  <a:pos x="T0" y="T1"/>
                </a:cxn>
                <a:cxn ang="0">
                  <a:pos x="T2" y="T3"/>
                </a:cxn>
                <a:cxn ang="0">
                  <a:pos x="T4" y="T5"/>
                </a:cxn>
                <a:cxn ang="0">
                  <a:pos x="T6" y="T7"/>
                </a:cxn>
              </a:cxnLst>
              <a:rect l="0" t="0" r="r" b="b"/>
              <a:pathLst>
                <a:path w="22" h="12">
                  <a:moveTo>
                    <a:pt x="18" y="12"/>
                  </a:moveTo>
                  <a:cubicBezTo>
                    <a:pt x="22" y="11"/>
                    <a:pt x="20" y="6"/>
                    <a:pt x="15" y="3"/>
                  </a:cubicBezTo>
                  <a:cubicBezTo>
                    <a:pt x="11" y="0"/>
                    <a:pt x="0" y="7"/>
                    <a:pt x="2" y="8"/>
                  </a:cubicBezTo>
                  <a:cubicBezTo>
                    <a:pt x="4" y="10"/>
                    <a:pt x="14" y="12"/>
                    <a:pt x="18" y="12"/>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32563"/>
              <a:endParaRPr lang="en-US" sz="1800">
                <a:solidFill>
                  <a:srgbClr val="FFFFFF"/>
                </a:solidFill>
              </a:endParaRPr>
            </a:p>
          </p:txBody>
        </p:sp>
        <p:sp>
          <p:nvSpPr>
            <p:cNvPr id="35" name="Freeform 28"/>
            <p:cNvSpPr>
              <a:spLocks/>
            </p:cNvSpPr>
            <p:nvPr userDrawn="1"/>
          </p:nvSpPr>
          <p:spPr bwMode="auto">
            <a:xfrm>
              <a:off x="16259175" y="2257425"/>
              <a:ext cx="96838" cy="88900"/>
            </a:xfrm>
            <a:custGeom>
              <a:avLst/>
              <a:gdLst>
                <a:gd name="T0" fmla="*/ 19 w 35"/>
                <a:gd name="T1" fmla="*/ 28 h 32"/>
                <a:gd name="T2" fmla="*/ 28 w 35"/>
                <a:gd name="T3" fmla="*/ 26 h 32"/>
                <a:gd name="T4" fmla="*/ 35 w 35"/>
                <a:gd name="T5" fmla="*/ 13 h 32"/>
                <a:gd name="T6" fmla="*/ 31 w 35"/>
                <a:gd name="T7" fmla="*/ 13 h 32"/>
                <a:gd name="T8" fmla="*/ 31 w 35"/>
                <a:gd name="T9" fmla="*/ 15 h 32"/>
                <a:gd name="T10" fmla="*/ 24 w 35"/>
                <a:gd name="T11" fmla="*/ 12 h 32"/>
                <a:gd name="T12" fmla="*/ 31 w 35"/>
                <a:gd name="T13" fmla="*/ 7 h 32"/>
                <a:gd name="T14" fmla="*/ 27 w 35"/>
                <a:gd name="T15" fmla="*/ 2 h 32"/>
                <a:gd name="T16" fmla="*/ 21 w 35"/>
                <a:gd name="T17" fmla="*/ 4 h 32"/>
                <a:gd name="T18" fmla="*/ 18 w 35"/>
                <a:gd name="T19" fmla="*/ 5 h 32"/>
                <a:gd name="T20" fmla="*/ 9 w 35"/>
                <a:gd name="T21" fmla="*/ 9 h 32"/>
                <a:gd name="T22" fmla="*/ 15 w 35"/>
                <a:gd name="T23" fmla="*/ 13 h 32"/>
                <a:gd name="T24" fmla="*/ 4 w 35"/>
                <a:gd name="T25" fmla="*/ 12 h 32"/>
                <a:gd name="T26" fmla="*/ 8 w 35"/>
                <a:gd name="T27" fmla="*/ 20 h 32"/>
                <a:gd name="T28" fmla="*/ 19 w 35"/>
                <a:gd name="T29" fmla="*/ 28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5" h="32">
                  <a:moveTo>
                    <a:pt x="19" y="28"/>
                  </a:moveTo>
                  <a:cubicBezTo>
                    <a:pt x="24" y="32"/>
                    <a:pt x="22" y="26"/>
                    <a:pt x="28" y="26"/>
                  </a:cubicBezTo>
                  <a:cubicBezTo>
                    <a:pt x="33" y="26"/>
                    <a:pt x="34" y="17"/>
                    <a:pt x="35" y="13"/>
                  </a:cubicBezTo>
                  <a:cubicBezTo>
                    <a:pt x="35" y="10"/>
                    <a:pt x="30" y="10"/>
                    <a:pt x="31" y="13"/>
                  </a:cubicBezTo>
                  <a:cubicBezTo>
                    <a:pt x="33" y="15"/>
                    <a:pt x="31" y="18"/>
                    <a:pt x="31" y="15"/>
                  </a:cubicBezTo>
                  <a:cubicBezTo>
                    <a:pt x="30" y="12"/>
                    <a:pt x="26" y="15"/>
                    <a:pt x="24" y="12"/>
                  </a:cubicBezTo>
                  <a:cubicBezTo>
                    <a:pt x="23" y="10"/>
                    <a:pt x="29" y="10"/>
                    <a:pt x="31" y="7"/>
                  </a:cubicBezTo>
                  <a:cubicBezTo>
                    <a:pt x="33" y="4"/>
                    <a:pt x="26" y="4"/>
                    <a:pt x="27" y="2"/>
                  </a:cubicBezTo>
                  <a:cubicBezTo>
                    <a:pt x="29" y="0"/>
                    <a:pt x="17" y="2"/>
                    <a:pt x="21" y="4"/>
                  </a:cubicBezTo>
                  <a:cubicBezTo>
                    <a:pt x="24" y="5"/>
                    <a:pt x="21" y="7"/>
                    <a:pt x="18" y="5"/>
                  </a:cubicBezTo>
                  <a:cubicBezTo>
                    <a:pt x="15" y="2"/>
                    <a:pt x="6" y="6"/>
                    <a:pt x="9" y="9"/>
                  </a:cubicBezTo>
                  <a:cubicBezTo>
                    <a:pt x="11" y="11"/>
                    <a:pt x="19" y="7"/>
                    <a:pt x="15" y="13"/>
                  </a:cubicBezTo>
                  <a:cubicBezTo>
                    <a:pt x="10" y="19"/>
                    <a:pt x="8" y="12"/>
                    <a:pt x="4" y="12"/>
                  </a:cubicBezTo>
                  <a:cubicBezTo>
                    <a:pt x="0" y="13"/>
                    <a:pt x="2" y="18"/>
                    <a:pt x="8" y="20"/>
                  </a:cubicBezTo>
                  <a:cubicBezTo>
                    <a:pt x="14" y="22"/>
                    <a:pt x="14" y="25"/>
                    <a:pt x="19" y="28"/>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32563"/>
              <a:endParaRPr lang="en-US" sz="1800">
                <a:solidFill>
                  <a:srgbClr val="FFFFFF"/>
                </a:solidFill>
              </a:endParaRPr>
            </a:p>
          </p:txBody>
        </p:sp>
        <p:sp>
          <p:nvSpPr>
            <p:cNvPr id="36" name="Freeform 29"/>
            <p:cNvSpPr>
              <a:spLocks/>
            </p:cNvSpPr>
            <p:nvPr userDrawn="1"/>
          </p:nvSpPr>
          <p:spPr bwMode="auto">
            <a:xfrm>
              <a:off x="16341725" y="2178050"/>
              <a:ext cx="250825" cy="74613"/>
            </a:xfrm>
            <a:custGeom>
              <a:avLst/>
              <a:gdLst>
                <a:gd name="T0" fmla="*/ 26 w 90"/>
                <a:gd name="T1" fmla="*/ 21 h 27"/>
                <a:gd name="T2" fmla="*/ 32 w 90"/>
                <a:gd name="T3" fmla="*/ 24 h 27"/>
                <a:gd name="T4" fmla="*/ 40 w 90"/>
                <a:gd name="T5" fmla="*/ 25 h 27"/>
                <a:gd name="T6" fmla="*/ 44 w 90"/>
                <a:gd name="T7" fmla="*/ 24 h 27"/>
                <a:gd name="T8" fmla="*/ 61 w 90"/>
                <a:gd name="T9" fmla="*/ 27 h 27"/>
                <a:gd name="T10" fmla="*/ 72 w 90"/>
                <a:gd name="T11" fmla="*/ 24 h 27"/>
                <a:gd name="T12" fmla="*/ 86 w 90"/>
                <a:gd name="T13" fmla="*/ 25 h 27"/>
                <a:gd name="T14" fmla="*/ 90 w 90"/>
                <a:gd name="T15" fmla="*/ 17 h 27"/>
                <a:gd name="T16" fmla="*/ 61 w 90"/>
                <a:gd name="T17" fmla="*/ 15 h 27"/>
                <a:gd name="T18" fmla="*/ 47 w 90"/>
                <a:gd name="T19" fmla="*/ 16 h 27"/>
                <a:gd name="T20" fmla="*/ 38 w 90"/>
                <a:gd name="T21" fmla="*/ 13 h 27"/>
                <a:gd name="T22" fmla="*/ 40 w 90"/>
                <a:gd name="T23" fmla="*/ 9 h 27"/>
                <a:gd name="T24" fmla="*/ 26 w 90"/>
                <a:gd name="T25" fmla="*/ 5 h 27"/>
                <a:gd name="T26" fmla="*/ 15 w 90"/>
                <a:gd name="T27" fmla="*/ 1 h 27"/>
                <a:gd name="T28" fmla="*/ 3 w 90"/>
                <a:gd name="T29" fmla="*/ 3 h 27"/>
                <a:gd name="T30" fmla="*/ 19 w 90"/>
                <a:gd name="T31" fmla="*/ 8 h 27"/>
                <a:gd name="T32" fmla="*/ 25 w 90"/>
                <a:gd name="T33" fmla="*/ 13 h 27"/>
                <a:gd name="T34" fmla="*/ 26 w 90"/>
                <a:gd name="T35" fmla="*/ 21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90" h="27">
                  <a:moveTo>
                    <a:pt x="26" y="21"/>
                  </a:moveTo>
                  <a:cubicBezTo>
                    <a:pt x="27" y="26"/>
                    <a:pt x="29" y="22"/>
                    <a:pt x="32" y="24"/>
                  </a:cubicBezTo>
                  <a:cubicBezTo>
                    <a:pt x="34" y="26"/>
                    <a:pt x="38" y="27"/>
                    <a:pt x="40" y="25"/>
                  </a:cubicBezTo>
                  <a:cubicBezTo>
                    <a:pt x="42" y="24"/>
                    <a:pt x="43" y="22"/>
                    <a:pt x="44" y="24"/>
                  </a:cubicBezTo>
                  <a:cubicBezTo>
                    <a:pt x="45" y="26"/>
                    <a:pt x="50" y="27"/>
                    <a:pt x="61" y="27"/>
                  </a:cubicBezTo>
                  <a:cubicBezTo>
                    <a:pt x="72" y="27"/>
                    <a:pt x="69" y="22"/>
                    <a:pt x="72" y="24"/>
                  </a:cubicBezTo>
                  <a:cubicBezTo>
                    <a:pt x="75" y="26"/>
                    <a:pt x="82" y="26"/>
                    <a:pt x="86" y="25"/>
                  </a:cubicBezTo>
                  <a:cubicBezTo>
                    <a:pt x="89" y="25"/>
                    <a:pt x="90" y="20"/>
                    <a:pt x="90" y="17"/>
                  </a:cubicBezTo>
                  <a:cubicBezTo>
                    <a:pt x="90" y="15"/>
                    <a:pt x="66" y="13"/>
                    <a:pt x="61" y="15"/>
                  </a:cubicBezTo>
                  <a:cubicBezTo>
                    <a:pt x="57" y="18"/>
                    <a:pt x="50" y="14"/>
                    <a:pt x="47" y="16"/>
                  </a:cubicBezTo>
                  <a:cubicBezTo>
                    <a:pt x="43" y="18"/>
                    <a:pt x="45" y="14"/>
                    <a:pt x="38" y="13"/>
                  </a:cubicBezTo>
                  <a:cubicBezTo>
                    <a:pt x="32" y="13"/>
                    <a:pt x="39" y="10"/>
                    <a:pt x="40" y="9"/>
                  </a:cubicBezTo>
                  <a:cubicBezTo>
                    <a:pt x="41" y="7"/>
                    <a:pt x="31" y="4"/>
                    <a:pt x="26" y="5"/>
                  </a:cubicBezTo>
                  <a:cubicBezTo>
                    <a:pt x="22" y="5"/>
                    <a:pt x="20" y="3"/>
                    <a:pt x="15" y="1"/>
                  </a:cubicBezTo>
                  <a:cubicBezTo>
                    <a:pt x="11" y="0"/>
                    <a:pt x="0" y="0"/>
                    <a:pt x="3" y="3"/>
                  </a:cubicBezTo>
                  <a:cubicBezTo>
                    <a:pt x="4" y="5"/>
                    <a:pt x="17" y="10"/>
                    <a:pt x="19" y="8"/>
                  </a:cubicBezTo>
                  <a:cubicBezTo>
                    <a:pt x="20" y="6"/>
                    <a:pt x="23" y="11"/>
                    <a:pt x="25" y="13"/>
                  </a:cubicBezTo>
                  <a:cubicBezTo>
                    <a:pt x="27" y="16"/>
                    <a:pt x="24" y="17"/>
                    <a:pt x="26" y="21"/>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32563"/>
              <a:endParaRPr lang="en-US" sz="1800">
                <a:solidFill>
                  <a:srgbClr val="FFFFFF"/>
                </a:solidFill>
              </a:endParaRPr>
            </a:p>
          </p:txBody>
        </p:sp>
        <p:sp>
          <p:nvSpPr>
            <p:cNvPr id="37" name="Freeform 30"/>
            <p:cNvSpPr>
              <a:spLocks/>
            </p:cNvSpPr>
            <p:nvPr userDrawn="1"/>
          </p:nvSpPr>
          <p:spPr bwMode="auto">
            <a:xfrm>
              <a:off x="16419513" y="2155825"/>
              <a:ext cx="36513" cy="22225"/>
            </a:xfrm>
            <a:custGeom>
              <a:avLst/>
              <a:gdLst>
                <a:gd name="T0" fmla="*/ 9 w 13"/>
                <a:gd name="T1" fmla="*/ 2 h 8"/>
                <a:gd name="T2" fmla="*/ 4 w 13"/>
                <a:gd name="T3" fmla="*/ 6 h 8"/>
                <a:gd name="T4" fmla="*/ 9 w 13"/>
                <a:gd name="T5" fmla="*/ 2 h 8"/>
              </a:gdLst>
              <a:ahLst/>
              <a:cxnLst>
                <a:cxn ang="0">
                  <a:pos x="T0" y="T1"/>
                </a:cxn>
                <a:cxn ang="0">
                  <a:pos x="T2" y="T3"/>
                </a:cxn>
                <a:cxn ang="0">
                  <a:pos x="T4" y="T5"/>
                </a:cxn>
              </a:cxnLst>
              <a:rect l="0" t="0" r="r" b="b"/>
              <a:pathLst>
                <a:path w="13" h="8">
                  <a:moveTo>
                    <a:pt x="9" y="2"/>
                  </a:moveTo>
                  <a:cubicBezTo>
                    <a:pt x="5" y="0"/>
                    <a:pt x="0" y="5"/>
                    <a:pt x="4" y="6"/>
                  </a:cubicBezTo>
                  <a:cubicBezTo>
                    <a:pt x="8" y="8"/>
                    <a:pt x="13" y="4"/>
                    <a:pt x="9" y="2"/>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32563"/>
              <a:endParaRPr lang="en-US" sz="1800">
                <a:solidFill>
                  <a:srgbClr val="FFFFFF"/>
                </a:solidFill>
              </a:endParaRPr>
            </a:p>
          </p:txBody>
        </p:sp>
        <p:sp>
          <p:nvSpPr>
            <p:cNvPr id="38" name="Freeform 31"/>
            <p:cNvSpPr>
              <a:spLocks/>
            </p:cNvSpPr>
            <p:nvPr userDrawn="1"/>
          </p:nvSpPr>
          <p:spPr bwMode="auto">
            <a:xfrm>
              <a:off x="16344900" y="2030413"/>
              <a:ext cx="166688" cy="119063"/>
            </a:xfrm>
            <a:custGeom>
              <a:avLst/>
              <a:gdLst>
                <a:gd name="T0" fmla="*/ 4 w 60"/>
                <a:gd name="T1" fmla="*/ 22 h 43"/>
                <a:gd name="T2" fmla="*/ 9 w 60"/>
                <a:gd name="T3" fmla="*/ 27 h 43"/>
                <a:gd name="T4" fmla="*/ 24 w 60"/>
                <a:gd name="T5" fmla="*/ 28 h 43"/>
                <a:gd name="T6" fmla="*/ 14 w 60"/>
                <a:gd name="T7" fmla="*/ 32 h 43"/>
                <a:gd name="T8" fmla="*/ 22 w 60"/>
                <a:gd name="T9" fmla="*/ 38 h 43"/>
                <a:gd name="T10" fmla="*/ 34 w 60"/>
                <a:gd name="T11" fmla="*/ 41 h 43"/>
                <a:gd name="T12" fmla="*/ 41 w 60"/>
                <a:gd name="T13" fmla="*/ 41 h 43"/>
                <a:gd name="T14" fmla="*/ 46 w 60"/>
                <a:gd name="T15" fmla="*/ 35 h 43"/>
                <a:gd name="T16" fmla="*/ 51 w 60"/>
                <a:gd name="T17" fmla="*/ 31 h 43"/>
                <a:gd name="T18" fmla="*/ 60 w 60"/>
                <a:gd name="T19" fmla="*/ 28 h 43"/>
                <a:gd name="T20" fmla="*/ 55 w 60"/>
                <a:gd name="T21" fmla="*/ 26 h 43"/>
                <a:gd name="T22" fmla="*/ 50 w 60"/>
                <a:gd name="T23" fmla="*/ 22 h 43"/>
                <a:gd name="T24" fmla="*/ 48 w 60"/>
                <a:gd name="T25" fmla="*/ 17 h 43"/>
                <a:gd name="T26" fmla="*/ 44 w 60"/>
                <a:gd name="T27" fmla="*/ 16 h 43"/>
                <a:gd name="T28" fmla="*/ 39 w 60"/>
                <a:gd name="T29" fmla="*/ 14 h 43"/>
                <a:gd name="T30" fmla="*/ 23 w 60"/>
                <a:gd name="T31" fmla="*/ 5 h 43"/>
                <a:gd name="T32" fmla="*/ 14 w 60"/>
                <a:gd name="T33" fmla="*/ 4 h 43"/>
                <a:gd name="T34" fmla="*/ 15 w 60"/>
                <a:gd name="T35" fmla="*/ 6 h 43"/>
                <a:gd name="T36" fmla="*/ 12 w 60"/>
                <a:gd name="T37" fmla="*/ 9 h 43"/>
                <a:gd name="T38" fmla="*/ 7 w 60"/>
                <a:gd name="T39" fmla="*/ 11 h 43"/>
                <a:gd name="T40" fmla="*/ 8 w 60"/>
                <a:gd name="T41" fmla="*/ 17 h 43"/>
                <a:gd name="T42" fmla="*/ 5 w 60"/>
                <a:gd name="T43" fmla="*/ 19 h 43"/>
                <a:gd name="T44" fmla="*/ 4 w 60"/>
                <a:gd name="T45" fmla="*/ 22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60" h="43">
                  <a:moveTo>
                    <a:pt x="4" y="22"/>
                  </a:moveTo>
                  <a:cubicBezTo>
                    <a:pt x="7" y="24"/>
                    <a:pt x="5" y="26"/>
                    <a:pt x="9" y="27"/>
                  </a:cubicBezTo>
                  <a:cubicBezTo>
                    <a:pt x="12" y="29"/>
                    <a:pt x="23" y="25"/>
                    <a:pt x="24" y="28"/>
                  </a:cubicBezTo>
                  <a:cubicBezTo>
                    <a:pt x="24" y="30"/>
                    <a:pt x="13" y="31"/>
                    <a:pt x="14" y="32"/>
                  </a:cubicBezTo>
                  <a:cubicBezTo>
                    <a:pt x="16" y="34"/>
                    <a:pt x="23" y="36"/>
                    <a:pt x="22" y="38"/>
                  </a:cubicBezTo>
                  <a:cubicBezTo>
                    <a:pt x="21" y="39"/>
                    <a:pt x="33" y="43"/>
                    <a:pt x="34" y="41"/>
                  </a:cubicBezTo>
                  <a:cubicBezTo>
                    <a:pt x="35" y="39"/>
                    <a:pt x="38" y="40"/>
                    <a:pt x="41" y="41"/>
                  </a:cubicBezTo>
                  <a:cubicBezTo>
                    <a:pt x="44" y="42"/>
                    <a:pt x="44" y="34"/>
                    <a:pt x="46" y="35"/>
                  </a:cubicBezTo>
                  <a:cubicBezTo>
                    <a:pt x="48" y="36"/>
                    <a:pt x="48" y="32"/>
                    <a:pt x="51" y="31"/>
                  </a:cubicBezTo>
                  <a:cubicBezTo>
                    <a:pt x="55" y="29"/>
                    <a:pt x="60" y="29"/>
                    <a:pt x="60" y="28"/>
                  </a:cubicBezTo>
                  <a:cubicBezTo>
                    <a:pt x="60" y="27"/>
                    <a:pt x="59" y="25"/>
                    <a:pt x="55" y="26"/>
                  </a:cubicBezTo>
                  <a:cubicBezTo>
                    <a:pt x="51" y="26"/>
                    <a:pt x="48" y="24"/>
                    <a:pt x="50" y="22"/>
                  </a:cubicBezTo>
                  <a:cubicBezTo>
                    <a:pt x="52" y="20"/>
                    <a:pt x="46" y="19"/>
                    <a:pt x="48" y="17"/>
                  </a:cubicBezTo>
                  <a:cubicBezTo>
                    <a:pt x="50" y="16"/>
                    <a:pt x="44" y="14"/>
                    <a:pt x="44" y="16"/>
                  </a:cubicBezTo>
                  <a:cubicBezTo>
                    <a:pt x="45" y="19"/>
                    <a:pt x="40" y="17"/>
                    <a:pt x="39" y="14"/>
                  </a:cubicBezTo>
                  <a:cubicBezTo>
                    <a:pt x="39" y="12"/>
                    <a:pt x="29" y="11"/>
                    <a:pt x="23" y="5"/>
                  </a:cubicBezTo>
                  <a:cubicBezTo>
                    <a:pt x="17" y="0"/>
                    <a:pt x="11" y="4"/>
                    <a:pt x="14" y="4"/>
                  </a:cubicBezTo>
                  <a:cubicBezTo>
                    <a:pt x="18" y="5"/>
                    <a:pt x="18" y="7"/>
                    <a:pt x="15" y="6"/>
                  </a:cubicBezTo>
                  <a:cubicBezTo>
                    <a:pt x="12" y="6"/>
                    <a:pt x="7" y="7"/>
                    <a:pt x="12" y="9"/>
                  </a:cubicBezTo>
                  <a:cubicBezTo>
                    <a:pt x="16" y="10"/>
                    <a:pt x="11" y="11"/>
                    <a:pt x="7" y="11"/>
                  </a:cubicBezTo>
                  <a:cubicBezTo>
                    <a:pt x="3" y="11"/>
                    <a:pt x="3" y="16"/>
                    <a:pt x="8" y="17"/>
                  </a:cubicBezTo>
                  <a:cubicBezTo>
                    <a:pt x="13" y="17"/>
                    <a:pt x="9" y="20"/>
                    <a:pt x="5" y="19"/>
                  </a:cubicBezTo>
                  <a:cubicBezTo>
                    <a:pt x="1" y="18"/>
                    <a:pt x="0" y="20"/>
                    <a:pt x="4" y="22"/>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32563"/>
              <a:endParaRPr lang="en-US" sz="1800">
                <a:solidFill>
                  <a:srgbClr val="FFFFFF"/>
                </a:solidFill>
              </a:endParaRPr>
            </a:p>
          </p:txBody>
        </p:sp>
        <p:sp>
          <p:nvSpPr>
            <p:cNvPr id="39" name="Freeform 32"/>
            <p:cNvSpPr>
              <a:spLocks/>
            </p:cNvSpPr>
            <p:nvPr userDrawn="1"/>
          </p:nvSpPr>
          <p:spPr bwMode="auto">
            <a:xfrm>
              <a:off x="16405225" y="1971675"/>
              <a:ext cx="441325" cy="233363"/>
            </a:xfrm>
            <a:custGeom>
              <a:avLst/>
              <a:gdLst>
                <a:gd name="T0" fmla="*/ 12 w 159"/>
                <a:gd name="T1" fmla="*/ 21 h 84"/>
                <a:gd name="T2" fmla="*/ 12 w 159"/>
                <a:gd name="T3" fmla="*/ 27 h 84"/>
                <a:gd name="T4" fmla="*/ 30 w 159"/>
                <a:gd name="T5" fmla="*/ 30 h 84"/>
                <a:gd name="T6" fmla="*/ 46 w 159"/>
                <a:gd name="T7" fmla="*/ 34 h 84"/>
                <a:gd name="T8" fmla="*/ 68 w 159"/>
                <a:gd name="T9" fmla="*/ 28 h 84"/>
                <a:gd name="T10" fmla="*/ 51 w 159"/>
                <a:gd name="T11" fmla="*/ 36 h 84"/>
                <a:gd name="T12" fmla="*/ 49 w 159"/>
                <a:gd name="T13" fmla="*/ 40 h 84"/>
                <a:gd name="T14" fmla="*/ 33 w 159"/>
                <a:gd name="T15" fmla="*/ 45 h 84"/>
                <a:gd name="T16" fmla="*/ 53 w 159"/>
                <a:gd name="T17" fmla="*/ 57 h 84"/>
                <a:gd name="T18" fmla="*/ 26 w 159"/>
                <a:gd name="T19" fmla="*/ 60 h 84"/>
                <a:gd name="T20" fmla="*/ 37 w 159"/>
                <a:gd name="T21" fmla="*/ 64 h 84"/>
                <a:gd name="T22" fmla="*/ 36 w 159"/>
                <a:gd name="T23" fmla="*/ 70 h 84"/>
                <a:gd name="T24" fmla="*/ 26 w 159"/>
                <a:gd name="T25" fmla="*/ 70 h 84"/>
                <a:gd name="T26" fmla="*/ 16 w 159"/>
                <a:gd name="T27" fmla="*/ 79 h 84"/>
                <a:gd name="T28" fmla="*/ 41 w 159"/>
                <a:gd name="T29" fmla="*/ 81 h 84"/>
                <a:gd name="T30" fmla="*/ 60 w 159"/>
                <a:gd name="T31" fmla="*/ 82 h 84"/>
                <a:gd name="T32" fmla="*/ 73 w 159"/>
                <a:gd name="T33" fmla="*/ 80 h 84"/>
                <a:gd name="T34" fmla="*/ 70 w 159"/>
                <a:gd name="T35" fmla="*/ 75 h 84"/>
                <a:gd name="T36" fmla="*/ 59 w 159"/>
                <a:gd name="T37" fmla="*/ 70 h 84"/>
                <a:gd name="T38" fmla="*/ 73 w 159"/>
                <a:gd name="T39" fmla="*/ 65 h 84"/>
                <a:gd name="T40" fmla="*/ 93 w 159"/>
                <a:gd name="T41" fmla="*/ 54 h 84"/>
                <a:gd name="T42" fmla="*/ 91 w 159"/>
                <a:gd name="T43" fmla="*/ 48 h 84"/>
                <a:gd name="T44" fmla="*/ 107 w 159"/>
                <a:gd name="T45" fmla="*/ 44 h 84"/>
                <a:gd name="T46" fmla="*/ 128 w 159"/>
                <a:gd name="T47" fmla="*/ 31 h 84"/>
                <a:gd name="T48" fmla="*/ 130 w 159"/>
                <a:gd name="T49" fmla="*/ 22 h 84"/>
                <a:gd name="T50" fmla="*/ 157 w 159"/>
                <a:gd name="T51" fmla="*/ 15 h 84"/>
                <a:gd name="T52" fmla="*/ 151 w 159"/>
                <a:gd name="T53" fmla="*/ 7 h 84"/>
                <a:gd name="T54" fmla="*/ 133 w 159"/>
                <a:gd name="T55" fmla="*/ 7 h 84"/>
                <a:gd name="T56" fmla="*/ 117 w 159"/>
                <a:gd name="T57" fmla="*/ 2 h 84"/>
                <a:gd name="T58" fmla="*/ 100 w 159"/>
                <a:gd name="T59" fmla="*/ 4 h 84"/>
                <a:gd name="T60" fmla="*/ 83 w 159"/>
                <a:gd name="T61" fmla="*/ 3 h 84"/>
                <a:gd name="T62" fmla="*/ 66 w 159"/>
                <a:gd name="T63" fmla="*/ 5 h 84"/>
                <a:gd name="T64" fmla="*/ 60 w 159"/>
                <a:gd name="T65" fmla="*/ 8 h 84"/>
                <a:gd name="T66" fmla="*/ 45 w 159"/>
                <a:gd name="T67" fmla="*/ 12 h 84"/>
                <a:gd name="T68" fmla="*/ 31 w 159"/>
                <a:gd name="T69" fmla="*/ 14 h 84"/>
                <a:gd name="T70" fmla="*/ 20 w 159"/>
                <a:gd name="T71" fmla="*/ 15 h 84"/>
                <a:gd name="T72" fmla="*/ 5 w 159"/>
                <a:gd name="T73" fmla="*/ 19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59" h="84">
                  <a:moveTo>
                    <a:pt x="9" y="20"/>
                  </a:moveTo>
                  <a:cubicBezTo>
                    <a:pt x="12" y="18"/>
                    <a:pt x="15" y="20"/>
                    <a:pt x="12" y="21"/>
                  </a:cubicBezTo>
                  <a:cubicBezTo>
                    <a:pt x="9" y="22"/>
                    <a:pt x="10" y="23"/>
                    <a:pt x="14" y="23"/>
                  </a:cubicBezTo>
                  <a:cubicBezTo>
                    <a:pt x="18" y="23"/>
                    <a:pt x="12" y="24"/>
                    <a:pt x="12" y="27"/>
                  </a:cubicBezTo>
                  <a:cubicBezTo>
                    <a:pt x="12" y="29"/>
                    <a:pt x="17" y="27"/>
                    <a:pt x="17" y="30"/>
                  </a:cubicBezTo>
                  <a:cubicBezTo>
                    <a:pt x="17" y="32"/>
                    <a:pt x="27" y="33"/>
                    <a:pt x="30" y="30"/>
                  </a:cubicBezTo>
                  <a:cubicBezTo>
                    <a:pt x="33" y="27"/>
                    <a:pt x="32" y="31"/>
                    <a:pt x="32" y="33"/>
                  </a:cubicBezTo>
                  <a:cubicBezTo>
                    <a:pt x="31" y="35"/>
                    <a:pt x="46" y="36"/>
                    <a:pt x="46" y="34"/>
                  </a:cubicBezTo>
                  <a:cubicBezTo>
                    <a:pt x="47" y="32"/>
                    <a:pt x="49" y="32"/>
                    <a:pt x="52" y="33"/>
                  </a:cubicBezTo>
                  <a:cubicBezTo>
                    <a:pt x="54" y="34"/>
                    <a:pt x="68" y="31"/>
                    <a:pt x="68" y="28"/>
                  </a:cubicBezTo>
                  <a:cubicBezTo>
                    <a:pt x="68" y="25"/>
                    <a:pt x="72" y="29"/>
                    <a:pt x="68" y="32"/>
                  </a:cubicBezTo>
                  <a:cubicBezTo>
                    <a:pt x="64" y="35"/>
                    <a:pt x="55" y="35"/>
                    <a:pt x="51" y="36"/>
                  </a:cubicBezTo>
                  <a:cubicBezTo>
                    <a:pt x="47" y="37"/>
                    <a:pt x="54" y="40"/>
                    <a:pt x="58" y="43"/>
                  </a:cubicBezTo>
                  <a:cubicBezTo>
                    <a:pt x="61" y="46"/>
                    <a:pt x="53" y="44"/>
                    <a:pt x="49" y="40"/>
                  </a:cubicBezTo>
                  <a:cubicBezTo>
                    <a:pt x="45" y="36"/>
                    <a:pt x="37" y="36"/>
                    <a:pt x="33" y="37"/>
                  </a:cubicBezTo>
                  <a:cubicBezTo>
                    <a:pt x="29" y="37"/>
                    <a:pt x="30" y="45"/>
                    <a:pt x="33" y="45"/>
                  </a:cubicBezTo>
                  <a:cubicBezTo>
                    <a:pt x="36" y="45"/>
                    <a:pt x="39" y="46"/>
                    <a:pt x="43" y="51"/>
                  </a:cubicBezTo>
                  <a:cubicBezTo>
                    <a:pt x="46" y="56"/>
                    <a:pt x="53" y="55"/>
                    <a:pt x="53" y="57"/>
                  </a:cubicBezTo>
                  <a:cubicBezTo>
                    <a:pt x="53" y="59"/>
                    <a:pt x="44" y="55"/>
                    <a:pt x="39" y="54"/>
                  </a:cubicBezTo>
                  <a:cubicBezTo>
                    <a:pt x="34" y="53"/>
                    <a:pt x="26" y="57"/>
                    <a:pt x="26" y="60"/>
                  </a:cubicBezTo>
                  <a:cubicBezTo>
                    <a:pt x="25" y="64"/>
                    <a:pt x="33" y="63"/>
                    <a:pt x="38" y="60"/>
                  </a:cubicBezTo>
                  <a:cubicBezTo>
                    <a:pt x="43" y="57"/>
                    <a:pt x="39" y="61"/>
                    <a:pt x="37" y="64"/>
                  </a:cubicBezTo>
                  <a:cubicBezTo>
                    <a:pt x="34" y="66"/>
                    <a:pt x="43" y="68"/>
                    <a:pt x="43" y="70"/>
                  </a:cubicBezTo>
                  <a:cubicBezTo>
                    <a:pt x="43" y="73"/>
                    <a:pt x="36" y="72"/>
                    <a:pt x="36" y="70"/>
                  </a:cubicBezTo>
                  <a:cubicBezTo>
                    <a:pt x="35" y="67"/>
                    <a:pt x="33" y="65"/>
                    <a:pt x="27" y="65"/>
                  </a:cubicBezTo>
                  <a:cubicBezTo>
                    <a:pt x="21" y="66"/>
                    <a:pt x="23" y="70"/>
                    <a:pt x="26" y="70"/>
                  </a:cubicBezTo>
                  <a:cubicBezTo>
                    <a:pt x="30" y="71"/>
                    <a:pt x="30" y="73"/>
                    <a:pt x="26" y="73"/>
                  </a:cubicBezTo>
                  <a:cubicBezTo>
                    <a:pt x="22" y="73"/>
                    <a:pt x="13" y="76"/>
                    <a:pt x="16" y="79"/>
                  </a:cubicBezTo>
                  <a:cubicBezTo>
                    <a:pt x="19" y="81"/>
                    <a:pt x="30" y="79"/>
                    <a:pt x="32" y="80"/>
                  </a:cubicBezTo>
                  <a:cubicBezTo>
                    <a:pt x="34" y="82"/>
                    <a:pt x="40" y="83"/>
                    <a:pt x="41" y="81"/>
                  </a:cubicBezTo>
                  <a:cubicBezTo>
                    <a:pt x="43" y="79"/>
                    <a:pt x="47" y="80"/>
                    <a:pt x="52" y="80"/>
                  </a:cubicBezTo>
                  <a:cubicBezTo>
                    <a:pt x="56" y="80"/>
                    <a:pt x="58" y="80"/>
                    <a:pt x="60" y="82"/>
                  </a:cubicBezTo>
                  <a:cubicBezTo>
                    <a:pt x="62" y="84"/>
                    <a:pt x="65" y="83"/>
                    <a:pt x="68" y="81"/>
                  </a:cubicBezTo>
                  <a:cubicBezTo>
                    <a:pt x="70" y="80"/>
                    <a:pt x="70" y="80"/>
                    <a:pt x="73" y="80"/>
                  </a:cubicBezTo>
                  <a:cubicBezTo>
                    <a:pt x="77" y="80"/>
                    <a:pt x="77" y="78"/>
                    <a:pt x="76" y="75"/>
                  </a:cubicBezTo>
                  <a:cubicBezTo>
                    <a:pt x="74" y="73"/>
                    <a:pt x="70" y="77"/>
                    <a:pt x="70" y="75"/>
                  </a:cubicBezTo>
                  <a:cubicBezTo>
                    <a:pt x="69" y="73"/>
                    <a:pt x="65" y="72"/>
                    <a:pt x="59" y="73"/>
                  </a:cubicBezTo>
                  <a:cubicBezTo>
                    <a:pt x="53" y="74"/>
                    <a:pt x="55" y="69"/>
                    <a:pt x="59" y="70"/>
                  </a:cubicBezTo>
                  <a:cubicBezTo>
                    <a:pt x="63" y="71"/>
                    <a:pt x="68" y="71"/>
                    <a:pt x="73" y="70"/>
                  </a:cubicBezTo>
                  <a:cubicBezTo>
                    <a:pt x="77" y="69"/>
                    <a:pt x="73" y="67"/>
                    <a:pt x="73" y="65"/>
                  </a:cubicBezTo>
                  <a:cubicBezTo>
                    <a:pt x="73" y="63"/>
                    <a:pt x="79" y="64"/>
                    <a:pt x="83" y="64"/>
                  </a:cubicBezTo>
                  <a:cubicBezTo>
                    <a:pt x="87" y="64"/>
                    <a:pt x="93" y="57"/>
                    <a:pt x="93" y="54"/>
                  </a:cubicBezTo>
                  <a:cubicBezTo>
                    <a:pt x="93" y="50"/>
                    <a:pt x="84" y="51"/>
                    <a:pt x="80" y="51"/>
                  </a:cubicBezTo>
                  <a:cubicBezTo>
                    <a:pt x="75" y="51"/>
                    <a:pt x="83" y="47"/>
                    <a:pt x="91" y="48"/>
                  </a:cubicBezTo>
                  <a:cubicBezTo>
                    <a:pt x="100" y="48"/>
                    <a:pt x="96" y="44"/>
                    <a:pt x="98" y="43"/>
                  </a:cubicBezTo>
                  <a:cubicBezTo>
                    <a:pt x="99" y="42"/>
                    <a:pt x="103" y="45"/>
                    <a:pt x="107" y="44"/>
                  </a:cubicBezTo>
                  <a:cubicBezTo>
                    <a:pt x="112" y="43"/>
                    <a:pt x="109" y="39"/>
                    <a:pt x="112" y="39"/>
                  </a:cubicBezTo>
                  <a:cubicBezTo>
                    <a:pt x="114" y="39"/>
                    <a:pt x="119" y="36"/>
                    <a:pt x="128" y="31"/>
                  </a:cubicBezTo>
                  <a:cubicBezTo>
                    <a:pt x="137" y="25"/>
                    <a:pt x="144" y="26"/>
                    <a:pt x="145" y="23"/>
                  </a:cubicBezTo>
                  <a:cubicBezTo>
                    <a:pt x="145" y="20"/>
                    <a:pt x="132" y="23"/>
                    <a:pt x="130" y="22"/>
                  </a:cubicBezTo>
                  <a:cubicBezTo>
                    <a:pt x="127" y="22"/>
                    <a:pt x="139" y="19"/>
                    <a:pt x="142" y="20"/>
                  </a:cubicBezTo>
                  <a:cubicBezTo>
                    <a:pt x="144" y="20"/>
                    <a:pt x="148" y="20"/>
                    <a:pt x="157" y="15"/>
                  </a:cubicBezTo>
                  <a:cubicBezTo>
                    <a:pt x="159" y="10"/>
                    <a:pt x="159" y="10"/>
                    <a:pt x="159" y="10"/>
                  </a:cubicBezTo>
                  <a:cubicBezTo>
                    <a:pt x="155" y="11"/>
                    <a:pt x="151" y="10"/>
                    <a:pt x="151" y="7"/>
                  </a:cubicBezTo>
                  <a:cubicBezTo>
                    <a:pt x="151" y="5"/>
                    <a:pt x="145" y="7"/>
                    <a:pt x="145" y="5"/>
                  </a:cubicBezTo>
                  <a:cubicBezTo>
                    <a:pt x="145" y="4"/>
                    <a:pt x="139" y="5"/>
                    <a:pt x="133" y="7"/>
                  </a:cubicBezTo>
                  <a:cubicBezTo>
                    <a:pt x="127" y="9"/>
                    <a:pt x="133" y="5"/>
                    <a:pt x="135" y="4"/>
                  </a:cubicBezTo>
                  <a:cubicBezTo>
                    <a:pt x="138" y="3"/>
                    <a:pt x="120" y="4"/>
                    <a:pt x="117" y="2"/>
                  </a:cubicBezTo>
                  <a:cubicBezTo>
                    <a:pt x="115" y="0"/>
                    <a:pt x="111" y="5"/>
                    <a:pt x="108" y="3"/>
                  </a:cubicBezTo>
                  <a:cubicBezTo>
                    <a:pt x="106" y="0"/>
                    <a:pt x="99" y="2"/>
                    <a:pt x="100" y="4"/>
                  </a:cubicBezTo>
                  <a:cubicBezTo>
                    <a:pt x="100" y="6"/>
                    <a:pt x="98" y="6"/>
                    <a:pt x="96" y="4"/>
                  </a:cubicBezTo>
                  <a:cubicBezTo>
                    <a:pt x="93" y="2"/>
                    <a:pt x="88" y="4"/>
                    <a:pt x="83" y="3"/>
                  </a:cubicBezTo>
                  <a:cubicBezTo>
                    <a:pt x="78" y="3"/>
                    <a:pt x="80" y="7"/>
                    <a:pt x="75" y="5"/>
                  </a:cubicBezTo>
                  <a:cubicBezTo>
                    <a:pt x="70" y="3"/>
                    <a:pt x="64" y="4"/>
                    <a:pt x="66" y="5"/>
                  </a:cubicBezTo>
                  <a:cubicBezTo>
                    <a:pt x="67" y="5"/>
                    <a:pt x="65" y="7"/>
                    <a:pt x="63" y="6"/>
                  </a:cubicBezTo>
                  <a:cubicBezTo>
                    <a:pt x="61" y="5"/>
                    <a:pt x="59" y="6"/>
                    <a:pt x="60" y="8"/>
                  </a:cubicBezTo>
                  <a:cubicBezTo>
                    <a:pt x="61" y="11"/>
                    <a:pt x="51" y="8"/>
                    <a:pt x="51" y="10"/>
                  </a:cubicBezTo>
                  <a:cubicBezTo>
                    <a:pt x="51" y="13"/>
                    <a:pt x="48" y="14"/>
                    <a:pt x="45" y="12"/>
                  </a:cubicBezTo>
                  <a:cubicBezTo>
                    <a:pt x="43" y="10"/>
                    <a:pt x="34" y="9"/>
                    <a:pt x="36" y="11"/>
                  </a:cubicBezTo>
                  <a:cubicBezTo>
                    <a:pt x="39" y="13"/>
                    <a:pt x="29" y="12"/>
                    <a:pt x="31" y="14"/>
                  </a:cubicBezTo>
                  <a:cubicBezTo>
                    <a:pt x="34" y="16"/>
                    <a:pt x="28" y="18"/>
                    <a:pt x="28" y="16"/>
                  </a:cubicBezTo>
                  <a:cubicBezTo>
                    <a:pt x="28" y="15"/>
                    <a:pt x="22" y="13"/>
                    <a:pt x="20" y="15"/>
                  </a:cubicBezTo>
                  <a:cubicBezTo>
                    <a:pt x="18" y="17"/>
                    <a:pt x="17" y="20"/>
                    <a:pt x="16" y="18"/>
                  </a:cubicBezTo>
                  <a:cubicBezTo>
                    <a:pt x="15" y="17"/>
                    <a:pt x="10" y="18"/>
                    <a:pt x="5" y="19"/>
                  </a:cubicBezTo>
                  <a:cubicBezTo>
                    <a:pt x="0" y="21"/>
                    <a:pt x="6" y="22"/>
                    <a:pt x="9" y="20"/>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32563"/>
              <a:endParaRPr lang="en-US" sz="1800">
                <a:solidFill>
                  <a:srgbClr val="FFFFFF"/>
                </a:solidFill>
              </a:endParaRPr>
            </a:p>
          </p:txBody>
        </p:sp>
        <p:sp>
          <p:nvSpPr>
            <p:cNvPr id="40" name="Freeform 33"/>
            <p:cNvSpPr>
              <a:spLocks/>
            </p:cNvSpPr>
            <p:nvPr userDrawn="1"/>
          </p:nvSpPr>
          <p:spPr bwMode="auto">
            <a:xfrm>
              <a:off x="16581438" y="2554288"/>
              <a:ext cx="22225" cy="20638"/>
            </a:xfrm>
            <a:custGeom>
              <a:avLst/>
              <a:gdLst>
                <a:gd name="T0" fmla="*/ 3 w 8"/>
                <a:gd name="T1" fmla="*/ 6 h 7"/>
                <a:gd name="T2" fmla="*/ 4 w 8"/>
                <a:gd name="T3" fmla="*/ 1 h 7"/>
                <a:gd name="T4" fmla="*/ 3 w 8"/>
                <a:gd name="T5" fmla="*/ 6 h 7"/>
              </a:gdLst>
              <a:ahLst/>
              <a:cxnLst>
                <a:cxn ang="0">
                  <a:pos x="T0" y="T1"/>
                </a:cxn>
                <a:cxn ang="0">
                  <a:pos x="T2" y="T3"/>
                </a:cxn>
                <a:cxn ang="0">
                  <a:pos x="T4" y="T5"/>
                </a:cxn>
              </a:cxnLst>
              <a:rect l="0" t="0" r="r" b="b"/>
              <a:pathLst>
                <a:path w="8" h="7">
                  <a:moveTo>
                    <a:pt x="3" y="6"/>
                  </a:moveTo>
                  <a:cubicBezTo>
                    <a:pt x="5" y="6"/>
                    <a:pt x="8" y="0"/>
                    <a:pt x="4" y="1"/>
                  </a:cubicBezTo>
                  <a:cubicBezTo>
                    <a:pt x="0" y="1"/>
                    <a:pt x="1" y="7"/>
                    <a:pt x="3" y="6"/>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32563"/>
              <a:endParaRPr lang="en-US" sz="1800">
                <a:solidFill>
                  <a:srgbClr val="FFFFFF"/>
                </a:solidFill>
              </a:endParaRPr>
            </a:p>
          </p:txBody>
        </p:sp>
        <p:sp>
          <p:nvSpPr>
            <p:cNvPr id="41" name="Freeform 34"/>
            <p:cNvSpPr>
              <a:spLocks/>
            </p:cNvSpPr>
            <p:nvPr userDrawn="1"/>
          </p:nvSpPr>
          <p:spPr bwMode="auto">
            <a:xfrm>
              <a:off x="16522700" y="2538413"/>
              <a:ext cx="36513" cy="26988"/>
            </a:xfrm>
            <a:custGeom>
              <a:avLst/>
              <a:gdLst>
                <a:gd name="T0" fmla="*/ 4 w 13"/>
                <a:gd name="T1" fmla="*/ 7 h 10"/>
                <a:gd name="T2" fmla="*/ 13 w 13"/>
                <a:gd name="T3" fmla="*/ 2 h 10"/>
                <a:gd name="T4" fmla="*/ 4 w 13"/>
                <a:gd name="T5" fmla="*/ 7 h 10"/>
              </a:gdLst>
              <a:ahLst/>
              <a:cxnLst>
                <a:cxn ang="0">
                  <a:pos x="T0" y="T1"/>
                </a:cxn>
                <a:cxn ang="0">
                  <a:pos x="T2" y="T3"/>
                </a:cxn>
                <a:cxn ang="0">
                  <a:pos x="T4" y="T5"/>
                </a:cxn>
              </a:cxnLst>
              <a:rect l="0" t="0" r="r" b="b"/>
              <a:pathLst>
                <a:path w="13" h="10">
                  <a:moveTo>
                    <a:pt x="4" y="7"/>
                  </a:moveTo>
                  <a:cubicBezTo>
                    <a:pt x="8" y="10"/>
                    <a:pt x="13" y="3"/>
                    <a:pt x="13" y="2"/>
                  </a:cubicBezTo>
                  <a:cubicBezTo>
                    <a:pt x="12" y="0"/>
                    <a:pt x="0" y="5"/>
                    <a:pt x="4" y="7"/>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32563"/>
              <a:endParaRPr lang="en-US" sz="1800">
                <a:solidFill>
                  <a:srgbClr val="FFFFFF"/>
                </a:solidFill>
              </a:endParaRPr>
            </a:p>
          </p:txBody>
        </p:sp>
        <p:sp>
          <p:nvSpPr>
            <p:cNvPr id="42" name="Freeform 35"/>
            <p:cNvSpPr>
              <a:spLocks/>
            </p:cNvSpPr>
            <p:nvPr userDrawn="1"/>
          </p:nvSpPr>
          <p:spPr bwMode="auto">
            <a:xfrm>
              <a:off x="16481425" y="2471738"/>
              <a:ext cx="100013" cy="66675"/>
            </a:xfrm>
            <a:custGeom>
              <a:avLst/>
              <a:gdLst>
                <a:gd name="T0" fmla="*/ 36 w 36"/>
                <a:gd name="T1" fmla="*/ 19 h 24"/>
                <a:gd name="T2" fmla="*/ 29 w 36"/>
                <a:gd name="T3" fmla="*/ 13 h 24"/>
                <a:gd name="T4" fmla="*/ 19 w 36"/>
                <a:gd name="T5" fmla="*/ 7 h 24"/>
                <a:gd name="T6" fmla="*/ 12 w 36"/>
                <a:gd name="T7" fmla="*/ 2 h 24"/>
                <a:gd name="T8" fmla="*/ 7 w 36"/>
                <a:gd name="T9" fmla="*/ 6 h 24"/>
                <a:gd name="T10" fmla="*/ 5 w 36"/>
                <a:gd name="T11" fmla="*/ 13 h 24"/>
                <a:gd name="T12" fmla="*/ 1 w 36"/>
                <a:gd name="T13" fmla="*/ 20 h 24"/>
                <a:gd name="T14" fmla="*/ 7 w 36"/>
                <a:gd name="T15" fmla="*/ 19 h 24"/>
                <a:gd name="T16" fmla="*/ 10 w 36"/>
                <a:gd name="T17" fmla="*/ 24 h 24"/>
                <a:gd name="T18" fmla="*/ 19 w 36"/>
                <a:gd name="T19" fmla="*/ 19 h 24"/>
                <a:gd name="T20" fmla="*/ 25 w 36"/>
                <a:gd name="T21" fmla="*/ 19 h 24"/>
                <a:gd name="T22" fmla="*/ 36 w 36"/>
                <a:gd name="T23" fmla="*/ 19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6" h="24">
                  <a:moveTo>
                    <a:pt x="36" y="19"/>
                  </a:moveTo>
                  <a:cubicBezTo>
                    <a:pt x="36" y="17"/>
                    <a:pt x="28" y="16"/>
                    <a:pt x="29" y="13"/>
                  </a:cubicBezTo>
                  <a:cubicBezTo>
                    <a:pt x="29" y="11"/>
                    <a:pt x="21" y="9"/>
                    <a:pt x="19" y="7"/>
                  </a:cubicBezTo>
                  <a:cubicBezTo>
                    <a:pt x="16" y="6"/>
                    <a:pt x="12" y="5"/>
                    <a:pt x="12" y="2"/>
                  </a:cubicBezTo>
                  <a:cubicBezTo>
                    <a:pt x="12" y="0"/>
                    <a:pt x="7" y="2"/>
                    <a:pt x="7" y="6"/>
                  </a:cubicBezTo>
                  <a:cubicBezTo>
                    <a:pt x="6" y="10"/>
                    <a:pt x="4" y="9"/>
                    <a:pt x="5" y="13"/>
                  </a:cubicBezTo>
                  <a:cubicBezTo>
                    <a:pt x="6" y="17"/>
                    <a:pt x="0" y="18"/>
                    <a:pt x="1" y="20"/>
                  </a:cubicBezTo>
                  <a:cubicBezTo>
                    <a:pt x="2" y="22"/>
                    <a:pt x="4" y="19"/>
                    <a:pt x="7" y="19"/>
                  </a:cubicBezTo>
                  <a:cubicBezTo>
                    <a:pt x="10" y="19"/>
                    <a:pt x="6" y="23"/>
                    <a:pt x="10" y="24"/>
                  </a:cubicBezTo>
                  <a:cubicBezTo>
                    <a:pt x="13" y="24"/>
                    <a:pt x="17" y="21"/>
                    <a:pt x="19" y="19"/>
                  </a:cubicBezTo>
                  <a:cubicBezTo>
                    <a:pt x="20" y="17"/>
                    <a:pt x="22" y="16"/>
                    <a:pt x="25" y="19"/>
                  </a:cubicBezTo>
                  <a:cubicBezTo>
                    <a:pt x="28" y="21"/>
                    <a:pt x="35" y="21"/>
                    <a:pt x="36" y="19"/>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32563"/>
              <a:endParaRPr lang="en-US" sz="1800">
                <a:solidFill>
                  <a:srgbClr val="FFFFFF"/>
                </a:solidFill>
              </a:endParaRPr>
            </a:p>
          </p:txBody>
        </p:sp>
        <p:sp>
          <p:nvSpPr>
            <p:cNvPr id="43" name="Freeform 36"/>
            <p:cNvSpPr>
              <a:spLocks/>
            </p:cNvSpPr>
            <p:nvPr userDrawn="1"/>
          </p:nvSpPr>
          <p:spPr bwMode="auto">
            <a:xfrm>
              <a:off x="16438563" y="2268538"/>
              <a:ext cx="400050" cy="303213"/>
            </a:xfrm>
            <a:custGeom>
              <a:avLst/>
              <a:gdLst>
                <a:gd name="T0" fmla="*/ 97 w 144"/>
                <a:gd name="T1" fmla="*/ 24 h 109"/>
                <a:gd name="T2" fmla="*/ 84 w 144"/>
                <a:gd name="T3" fmla="*/ 20 h 109"/>
                <a:gd name="T4" fmla="*/ 66 w 144"/>
                <a:gd name="T5" fmla="*/ 12 h 109"/>
                <a:gd name="T6" fmla="*/ 58 w 144"/>
                <a:gd name="T7" fmla="*/ 15 h 109"/>
                <a:gd name="T8" fmla="*/ 49 w 144"/>
                <a:gd name="T9" fmla="*/ 9 h 109"/>
                <a:gd name="T10" fmla="*/ 36 w 144"/>
                <a:gd name="T11" fmla="*/ 3 h 109"/>
                <a:gd name="T12" fmla="*/ 27 w 144"/>
                <a:gd name="T13" fmla="*/ 15 h 109"/>
                <a:gd name="T14" fmla="*/ 29 w 144"/>
                <a:gd name="T15" fmla="*/ 23 h 109"/>
                <a:gd name="T16" fmla="*/ 19 w 144"/>
                <a:gd name="T17" fmla="*/ 14 h 109"/>
                <a:gd name="T18" fmla="*/ 27 w 144"/>
                <a:gd name="T19" fmla="*/ 2 h 109"/>
                <a:gd name="T20" fmla="*/ 2 w 144"/>
                <a:gd name="T21" fmla="*/ 24 h 109"/>
                <a:gd name="T22" fmla="*/ 12 w 144"/>
                <a:gd name="T23" fmla="*/ 29 h 109"/>
                <a:gd name="T24" fmla="*/ 14 w 144"/>
                <a:gd name="T25" fmla="*/ 34 h 109"/>
                <a:gd name="T26" fmla="*/ 30 w 144"/>
                <a:gd name="T27" fmla="*/ 37 h 109"/>
                <a:gd name="T28" fmla="*/ 46 w 144"/>
                <a:gd name="T29" fmla="*/ 37 h 109"/>
                <a:gd name="T30" fmla="*/ 57 w 144"/>
                <a:gd name="T31" fmla="*/ 35 h 109"/>
                <a:gd name="T32" fmla="*/ 65 w 144"/>
                <a:gd name="T33" fmla="*/ 37 h 109"/>
                <a:gd name="T34" fmla="*/ 75 w 144"/>
                <a:gd name="T35" fmla="*/ 44 h 109"/>
                <a:gd name="T36" fmla="*/ 78 w 144"/>
                <a:gd name="T37" fmla="*/ 46 h 109"/>
                <a:gd name="T38" fmla="*/ 91 w 144"/>
                <a:gd name="T39" fmla="*/ 56 h 109"/>
                <a:gd name="T40" fmla="*/ 99 w 144"/>
                <a:gd name="T41" fmla="*/ 65 h 109"/>
                <a:gd name="T42" fmla="*/ 99 w 144"/>
                <a:gd name="T43" fmla="*/ 72 h 109"/>
                <a:gd name="T44" fmla="*/ 85 w 144"/>
                <a:gd name="T45" fmla="*/ 76 h 109"/>
                <a:gd name="T46" fmla="*/ 66 w 144"/>
                <a:gd name="T47" fmla="*/ 80 h 109"/>
                <a:gd name="T48" fmla="*/ 75 w 144"/>
                <a:gd name="T49" fmla="*/ 87 h 109"/>
                <a:gd name="T50" fmla="*/ 87 w 144"/>
                <a:gd name="T51" fmla="*/ 85 h 109"/>
                <a:gd name="T52" fmla="*/ 96 w 144"/>
                <a:gd name="T53" fmla="*/ 97 h 109"/>
                <a:gd name="T54" fmla="*/ 124 w 144"/>
                <a:gd name="T55" fmla="*/ 107 h 109"/>
                <a:gd name="T56" fmla="*/ 119 w 144"/>
                <a:gd name="T57" fmla="*/ 95 h 109"/>
                <a:gd name="T58" fmla="*/ 130 w 144"/>
                <a:gd name="T59" fmla="*/ 90 h 109"/>
                <a:gd name="T60" fmla="*/ 116 w 144"/>
                <a:gd name="T61" fmla="*/ 75 h 109"/>
                <a:gd name="T62" fmla="*/ 125 w 144"/>
                <a:gd name="T63" fmla="*/ 72 h 109"/>
                <a:gd name="T64" fmla="*/ 138 w 144"/>
                <a:gd name="T65" fmla="*/ 78 h 109"/>
                <a:gd name="T66" fmla="*/ 144 w 144"/>
                <a:gd name="T67" fmla="*/ 65 h 109"/>
                <a:gd name="T68" fmla="*/ 130 w 144"/>
                <a:gd name="T69" fmla="*/ 56 h 109"/>
                <a:gd name="T70" fmla="*/ 114 w 144"/>
                <a:gd name="T71" fmla="*/ 47 h 109"/>
                <a:gd name="T72" fmla="*/ 115 w 144"/>
                <a:gd name="T73" fmla="*/ 43 h 109"/>
                <a:gd name="T74" fmla="*/ 116 w 144"/>
                <a:gd name="T75" fmla="*/ 36 h 109"/>
                <a:gd name="T76" fmla="*/ 113 w 144"/>
                <a:gd name="T77" fmla="*/ 34 h 109"/>
                <a:gd name="T78" fmla="*/ 101 w 144"/>
                <a:gd name="T79" fmla="*/ 29 h 109"/>
                <a:gd name="T80" fmla="*/ 93 w 144"/>
                <a:gd name="T81" fmla="*/ 28 h 1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44" h="109">
                  <a:moveTo>
                    <a:pt x="93" y="28"/>
                  </a:moveTo>
                  <a:cubicBezTo>
                    <a:pt x="95" y="28"/>
                    <a:pt x="98" y="26"/>
                    <a:pt x="97" y="24"/>
                  </a:cubicBezTo>
                  <a:cubicBezTo>
                    <a:pt x="97" y="22"/>
                    <a:pt x="91" y="22"/>
                    <a:pt x="90" y="25"/>
                  </a:cubicBezTo>
                  <a:cubicBezTo>
                    <a:pt x="88" y="27"/>
                    <a:pt x="84" y="22"/>
                    <a:pt x="84" y="20"/>
                  </a:cubicBezTo>
                  <a:cubicBezTo>
                    <a:pt x="84" y="18"/>
                    <a:pt x="76" y="20"/>
                    <a:pt x="77" y="16"/>
                  </a:cubicBezTo>
                  <a:cubicBezTo>
                    <a:pt x="78" y="13"/>
                    <a:pt x="69" y="12"/>
                    <a:pt x="66" y="12"/>
                  </a:cubicBezTo>
                  <a:cubicBezTo>
                    <a:pt x="64" y="12"/>
                    <a:pt x="60" y="14"/>
                    <a:pt x="61" y="16"/>
                  </a:cubicBezTo>
                  <a:cubicBezTo>
                    <a:pt x="61" y="19"/>
                    <a:pt x="58" y="18"/>
                    <a:pt x="58" y="15"/>
                  </a:cubicBezTo>
                  <a:cubicBezTo>
                    <a:pt x="57" y="13"/>
                    <a:pt x="51" y="18"/>
                    <a:pt x="49" y="18"/>
                  </a:cubicBezTo>
                  <a:cubicBezTo>
                    <a:pt x="47" y="18"/>
                    <a:pt x="50" y="11"/>
                    <a:pt x="49" y="9"/>
                  </a:cubicBezTo>
                  <a:cubicBezTo>
                    <a:pt x="49" y="7"/>
                    <a:pt x="47" y="6"/>
                    <a:pt x="46" y="3"/>
                  </a:cubicBezTo>
                  <a:cubicBezTo>
                    <a:pt x="44" y="0"/>
                    <a:pt x="38" y="1"/>
                    <a:pt x="36" y="3"/>
                  </a:cubicBezTo>
                  <a:cubicBezTo>
                    <a:pt x="34" y="5"/>
                    <a:pt x="28" y="4"/>
                    <a:pt x="25" y="7"/>
                  </a:cubicBezTo>
                  <a:cubicBezTo>
                    <a:pt x="22" y="11"/>
                    <a:pt x="25" y="14"/>
                    <a:pt x="27" y="15"/>
                  </a:cubicBezTo>
                  <a:cubicBezTo>
                    <a:pt x="28" y="16"/>
                    <a:pt x="22" y="18"/>
                    <a:pt x="24" y="20"/>
                  </a:cubicBezTo>
                  <a:cubicBezTo>
                    <a:pt x="26" y="21"/>
                    <a:pt x="29" y="21"/>
                    <a:pt x="29" y="23"/>
                  </a:cubicBezTo>
                  <a:cubicBezTo>
                    <a:pt x="29" y="26"/>
                    <a:pt x="22" y="23"/>
                    <a:pt x="21" y="20"/>
                  </a:cubicBezTo>
                  <a:cubicBezTo>
                    <a:pt x="19" y="18"/>
                    <a:pt x="21" y="15"/>
                    <a:pt x="19" y="14"/>
                  </a:cubicBezTo>
                  <a:cubicBezTo>
                    <a:pt x="18" y="12"/>
                    <a:pt x="19" y="9"/>
                    <a:pt x="22" y="6"/>
                  </a:cubicBezTo>
                  <a:cubicBezTo>
                    <a:pt x="25" y="3"/>
                    <a:pt x="27" y="4"/>
                    <a:pt x="27" y="2"/>
                  </a:cubicBezTo>
                  <a:cubicBezTo>
                    <a:pt x="27" y="0"/>
                    <a:pt x="15" y="0"/>
                    <a:pt x="7" y="7"/>
                  </a:cubicBezTo>
                  <a:cubicBezTo>
                    <a:pt x="0" y="14"/>
                    <a:pt x="2" y="23"/>
                    <a:pt x="2" y="24"/>
                  </a:cubicBezTo>
                  <a:cubicBezTo>
                    <a:pt x="3" y="26"/>
                    <a:pt x="10" y="25"/>
                    <a:pt x="13" y="26"/>
                  </a:cubicBezTo>
                  <a:cubicBezTo>
                    <a:pt x="17" y="28"/>
                    <a:pt x="15" y="29"/>
                    <a:pt x="12" y="29"/>
                  </a:cubicBezTo>
                  <a:cubicBezTo>
                    <a:pt x="9" y="28"/>
                    <a:pt x="4" y="27"/>
                    <a:pt x="5" y="29"/>
                  </a:cubicBezTo>
                  <a:cubicBezTo>
                    <a:pt x="5" y="31"/>
                    <a:pt x="11" y="35"/>
                    <a:pt x="14" y="34"/>
                  </a:cubicBezTo>
                  <a:cubicBezTo>
                    <a:pt x="18" y="33"/>
                    <a:pt x="18" y="33"/>
                    <a:pt x="20" y="36"/>
                  </a:cubicBezTo>
                  <a:cubicBezTo>
                    <a:pt x="21" y="38"/>
                    <a:pt x="26" y="37"/>
                    <a:pt x="30" y="37"/>
                  </a:cubicBezTo>
                  <a:cubicBezTo>
                    <a:pt x="34" y="37"/>
                    <a:pt x="39" y="39"/>
                    <a:pt x="41" y="39"/>
                  </a:cubicBezTo>
                  <a:cubicBezTo>
                    <a:pt x="43" y="39"/>
                    <a:pt x="46" y="38"/>
                    <a:pt x="46" y="37"/>
                  </a:cubicBezTo>
                  <a:cubicBezTo>
                    <a:pt x="47" y="36"/>
                    <a:pt x="56" y="39"/>
                    <a:pt x="58" y="38"/>
                  </a:cubicBezTo>
                  <a:cubicBezTo>
                    <a:pt x="61" y="38"/>
                    <a:pt x="59" y="36"/>
                    <a:pt x="57" y="35"/>
                  </a:cubicBezTo>
                  <a:cubicBezTo>
                    <a:pt x="56" y="35"/>
                    <a:pt x="56" y="32"/>
                    <a:pt x="59" y="33"/>
                  </a:cubicBezTo>
                  <a:cubicBezTo>
                    <a:pt x="61" y="34"/>
                    <a:pt x="64" y="35"/>
                    <a:pt x="65" y="37"/>
                  </a:cubicBezTo>
                  <a:cubicBezTo>
                    <a:pt x="65" y="38"/>
                    <a:pt x="67" y="38"/>
                    <a:pt x="67" y="39"/>
                  </a:cubicBezTo>
                  <a:cubicBezTo>
                    <a:pt x="68" y="41"/>
                    <a:pt x="75" y="43"/>
                    <a:pt x="75" y="44"/>
                  </a:cubicBezTo>
                  <a:cubicBezTo>
                    <a:pt x="75" y="46"/>
                    <a:pt x="68" y="47"/>
                    <a:pt x="70" y="49"/>
                  </a:cubicBezTo>
                  <a:cubicBezTo>
                    <a:pt x="72" y="50"/>
                    <a:pt x="75" y="47"/>
                    <a:pt x="78" y="46"/>
                  </a:cubicBezTo>
                  <a:cubicBezTo>
                    <a:pt x="81" y="46"/>
                    <a:pt x="81" y="52"/>
                    <a:pt x="83" y="51"/>
                  </a:cubicBezTo>
                  <a:cubicBezTo>
                    <a:pt x="86" y="50"/>
                    <a:pt x="88" y="53"/>
                    <a:pt x="91" y="56"/>
                  </a:cubicBezTo>
                  <a:cubicBezTo>
                    <a:pt x="93" y="60"/>
                    <a:pt x="90" y="64"/>
                    <a:pt x="91" y="65"/>
                  </a:cubicBezTo>
                  <a:cubicBezTo>
                    <a:pt x="91" y="67"/>
                    <a:pt x="96" y="66"/>
                    <a:pt x="99" y="65"/>
                  </a:cubicBezTo>
                  <a:cubicBezTo>
                    <a:pt x="102" y="63"/>
                    <a:pt x="105" y="66"/>
                    <a:pt x="107" y="68"/>
                  </a:cubicBezTo>
                  <a:cubicBezTo>
                    <a:pt x="109" y="70"/>
                    <a:pt x="98" y="74"/>
                    <a:pt x="99" y="72"/>
                  </a:cubicBezTo>
                  <a:cubicBezTo>
                    <a:pt x="100" y="70"/>
                    <a:pt x="93" y="65"/>
                    <a:pt x="86" y="67"/>
                  </a:cubicBezTo>
                  <a:cubicBezTo>
                    <a:pt x="80" y="70"/>
                    <a:pt x="84" y="74"/>
                    <a:pt x="85" y="76"/>
                  </a:cubicBezTo>
                  <a:cubicBezTo>
                    <a:pt x="86" y="78"/>
                    <a:pt x="79" y="80"/>
                    <a:pt x="73" y="78"/>
                  </a:cubicBezTo>
                  <a:cubicBezTo>
                    <a:pt x="67" y="76"/>
                    <a:pt x="69" y="80"/>
                    <a:pt x="66" y="80"/>
                  </a:cubicBezTo>
                  <a:cubicBezTo>
                    <a:pt x="64" y="80"/>
                    <a:pt x="61" y="84"/>
                    <a:pt x="63" y="86"/>
                  </a:cubicBezTo>
                  <a:cubicBezTo>
                    <a:pt x="66" y="89"/>
                    <a:pt x="71" y="86"/>
                    <a:pt x="75" y="87"/>
                  </a:cubicBezTo>
                  <a:cubicBezTo>
                    <a:pt x="79" y="87"/>
                    <a:pt x="79" y="88"/>
                    <a:pt x="80" y="86"/>
                  </a:cubicBezTo>
                  <a:cubicBezTo>
                    <a:pt x="80" y="83"/>
                    <a:pt x="84" y="85"/>
                    <a:pt x="87" y="85"/>
                  </a:cubicBezTo>
                  <a:cubicBezTo>
                    <a:pt x="90" y="86"/>
                    <a:pt x="90" y="90"/>
                    <a:pt x="93" y="90"/>
                  </a:cubicBezTo>
                  <a:cubicBezTo>
                    <a:pt x="97" y="91"/>
                    <a:pt x="94" y="95"/>
                    <a:pt x="96" y="97"/>
                  </a:cubicBezTo>
                  <a:cubicBezTo>
                    <a:pt x="98" y="100"/>
                    <a:pt x="106" y="98"/>
                    <a:pt x="108" y="101"/>
                  </a:cubicBezTo>
                  <a:cubicBezTo>
                    <a:pt x="111" y="104"/>
                    <a:pt x="123" y="109"/>
                    <a:pt x="124" y="107"/>
                  </a:cubicBezTo>
                  <a:cubicBezTo>
                    <a:pt x="126" y="105"/>
                    <a:pt x="114" y="94"/>
                    <a:pt x="111" y="93"/>
                  </a:cubicBezTo>
                  <a:cubicBezTo>
                    <a:pt x="108" y="92"/>
                    <a:pt x="114" y="91"/>
                    <a:pt x="119" y="95"/>
                  </a:cubicBezTo>
                  <a:cubicBezTo>
                    <a:pt x="123" y="98"/>
                    <a:pt x="129" y="100"/>
                    <a:pt x="132" y="96"/>
                  </a:cubicBezTo>
                  <a:cubicBezTo>
                    <a:pt x="136" y="92"/>
                    <a:pt x="130" y="93"/>
                    <a:pt x="130" y="90"/>
                  </a:cubicBezTo>
                  <a:cubicBezTo>
                    <a:pt x="130" y="87"/>
                    <a:pt x="128" y="83"/>
                    <a:pt x="125" y="83"/>
                  </a:cubicBezTo>
                  <a:cubicBezTo>
                    <a:pt x="121" y="83"/>
                    <a:pt x="113" y="76"/>
                    <a:pt x="116" y="75"/>
                  </a:cubicBezTo>
                  <a:cubicBezTo>
                    <a:pt x="119" y="74"/>
                    <a:pt x="115" y="72"/>
                    <a:pt x="118" y="69"/>
                  </a:cubicBezTo>
                  <a:cubicBezTo>
                    <a:pt x="120" y="67"/>
                    <a:pt x="122" y="72"/>
                    <a:pt x="125" y="72"/>
                  </a:cubicBezTo>
                  <a:cubicBezTo>
                    <a:pt x="127" y="72"/>
                    <a:pt x="128" y="75"/>
                    <a:pt x="132" y="79"/>
                  </a:cubicBezTo>
                  <a:cubicBezTo>
                    <a:pt x="137" y="83"/>
                    <a:pt x="137" y="80"/>
                    <a:pt x="138" y="78"/>
                  </a:cubicBezTo>
                  <a:cubicBezTo>
                    <a:pt x="138" y="75"/>
                    <a:pt x="143" y="77"/>
                    <a:pt x="143" y="75"/>
                  </a:cubicBezTo>
                  <a:cubicBezTo>
                    <a:pt x="144" y="65"/>
                    <a:pt x="144" y="65"/>
                    <a:pt x="144" y="65"/>
                  </a:cubicBezTo>
                  <a:cubicBezTo>
                    <a:pt x="140" y="65"/>
                    <a:pt x="139" y="62"/>
                    <a:pt x="139" y="61"/>
                  </a:cubicBezTo>
                  <a:cubicBezTo>
                    <a:pt x="139" y="59"/>
                    <a:pt x="132" y="55"/>
                    <a:pt x="130" y="56"/>
                  </a:cubicBezTo>
                  <a:cubicBezTo>
                    <a:pt x="128" y="57"/>
                    <a:pt x="124" y="53"/>
                    <a:pt x="121" y="53"/>
                  </a:cubicBezTo>
                  <a:cubicBezTo>
                    <a:pt x="118" y="53"/>
                    <a:pt x="114" y="50"/>
                    <a:pt x="114" y="47"/>
                  </a:cubicBezTo>
                  <a:cubicBezTo>
                    <a:pt x="115" y="44"/>
                    <a:pt x="120" y="48"/>
                    <a:pt x="121" y="46"/>
                  </a:cubicBezTo>
                  <a:cubicBezTo>
                    <a:pt x="122" y="43"/>
                    <a:pt x="116" y="44"/>
                    <a:pt x="115" y="43"/>
                  </a:cubicBezTo>
                  <a:cubicBezTo>
                    <a:pt x="115" y="41"/>
                    <a:pt x="117" y="41"/>
                    <a:pt x="118" y="40"/>
                  </a:cubicBezTo>
                  <a:cubicBezTo>
                    <a:pt x="120" y="39"/>
                    <a:pt x="117" y="37"/>
                    <a:pt x="116" y="36"/>
                  </a:cubicBezTo>
                  <a:cubicBezTo>
                    <a:pt x="114" y="35"/>
                    <a:pt x="114" y="38"/>
                    <a:pt x="112" y="38"/>
                  </a:cubicBezTo>
                  <a:cubicBezTo>
                    <a:pt x="110" y="38"/>
                    <a:pt x="112" y="35"/>
                    <a:pt x="113" y="34"/>
                  </a:cubicBezTo>
                  <a:cubicBezTo>
                    <a:pt x="114" y="32"/>
                    <a:pt x="108" y="30"/>
                    <a:pt x="105" y="31"/>
                  </a:cubicBezTo>
                  <a:cubicBezTo>
                    <a:pt x="102" y="32"/>
                    <a:pt x="101" y="31"/>
                    <a:pt x="101" y="29"/>
                  </a:cubicBezTo>
                  <a:cubicBezTo>
                    <a:pt x="101" y="27"/>
                    <a:pt x="97" y="29"/>
                    <a:pt x="95" y="30"/>
                  </a:cubicBezTo>
                  <a:cubicBezTo>
                    <a:pt x="93" y="31"/>
                    <a:pt x="91" y="29"/>
                    <a:pt x="93" y="28"/>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32563"/>
              <a:endParaRPr lang="en-US" sz="1800">
                <a:solidFill>
                  <a:srgbClr val="FFFFFF"/>
                </a:solidFill>
              </a:endParaRPr>
            </a:p>
          </p:txBody>
        </p:sp>
        <p:sp>
          <p:nvSpPr>
            <p:cNvPr id="44" name="Freeform 37"/>
            <p:cNvSpPr>
              <a:spLocks/>
            </p:cNvSpPr>
            <p:nvPr userDrawn="1"/>
          </p:nvSpPr>
          <p:spPr bwMode="auto">
            <a:xfrm>
              <a:off x="16616363" y="2413000"/>
              <a:ext cx="44450" cy="33338"/>
            </a:xfrm>
            <a:custGeom>
              <a:avLst/>
              <a:gdLst>
                <a:gd name="T0" fmla="*/ 13 w 16"/>
                <a:gd name="T1" fmla="*/ 9 h 12"/>
                <a:gd name="T2" fmla="*/ 14 w 16"/>
                <a:gd name="T3" fmla="*/ 2 h 12"/>
                <a:gd name="T4" fmla="*/ 7 w 16"/>
                <a:gd name="T5" fmla="*/ 1 h 12"/>
                <a:gd name="T6" fmla="*/ 2 w 16"/>
                <a:gd name="T7" fmla="*/ 8 h 12"/>
                <a:gd name="T8" fmla="*/ 13 w 16"/>
                <a:gd name="T9" fmla="*/ 9 h 12"/>
              </a:gdLst>
              <a:ahLst/>
              <a:cxnLst>
                <a:cxn ang="0">
                  <a:pos x="T0" y="T1"/>
                </a:cxn>
                <a:cxn ang="0">
                  <a:pos x="T2" y="T3"/>
                </a:cxn>
                <a:cxn ang="0">
                  <a:pos x="T4" y="T5"/>
                </a:cxn>
                <a:cxn ang="0">
                  <a:pos x="T6" y="T7"/>
                </a:cxn>
                <a:cxn ang="0">
                  <a:pos x="T8" y="T9"/>
                </a:cxn>
              </a:cxnLst>
              <a:rect l="0" t="0" r="r" b="b"/>
              <a:pathLst>
                <a:path w="16" h="12">
                  <a:moveTo>
                    <a:pt x="13" y="9"/>
                  </a:moveTo>
                  <a:cubicBezTo>
                    <a:pt x="16" y="8"/>
                    <a:pt x="15" y="4"/>
                    <a:pt x="14" y="2"/>
                  </a:cubicBezTo>
                  <a:cubicBezTo>
                    <a:pt x="12" y="1"/>
                    <a:pt x="9" y="0"/>
                    <a:pt x="7" y="1"/>
                  </a:cubicBezTo>
                  <a:cubicBezTo>
                    <a:pt x="4" y="1"/>
                    <a:pt x="0" y="5"/>
                    <a:pt x="2" y="8"/>
                  </a:cubicBezTo>
                  <a:cubicBezTo>
                    <a:pt x="5" y="12"/>
                    <a:pt x="10" y="9"/>
                    <a:pt x="13" y="9"/>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32563"/>
              <a:endParaRPr lang="en-US" sz="1800">
                <a:solidFill>
                  <a:srgbClr val="FFFFFF"/>
                </a:solidFill>
              </a:endParaRPr>
            </a:p>
          </p:txBody>
        </p:sp>
        <p:sp>
          <p:nvSpPr>
            <p:cNvPr id="45" name="Freeform 38"/>
            <p:cNvSpPr>
              <a:spLocks/>
            </p:cNvSpPr>
            <p:nvPr userDrawn="1"/>
          </p:nvSpPr>
          <p:spPr bwMode="auto">
            <a:xfrm>
              <a:off x="16570325" y="2266950"/>
              <a:ext cx="68263" cy="38100"/>
            </a:xfrm>
            <a:custGeom>
              <a:avLst/>
              <a:gdLst>
                <a:gd name="T0" fmla="*/ 2 w 25"/>
                <a:gd name="T1" fmla="*/ 3 h 14"/>
                <a:gd name="T2" fmla="*/ 5 w 25"/>
                <a:gd name="T3" fmla="*/ 9 h 14"/>
                <a:gd name="T4" fmla="*/ 12 w 25"/>
                <a:gd name="T5" fmla="*/ 12 h 14"/>
                <a:gd name="T6" fmla="*/ 25 w 25"/>
                <a:gd name="T7" fmla="*/ 10 h 14"/>
                <a:gd name="T8" fmla="*/ 12 w 25"/>
                <a:gd name="T9" fmla="*/ 3 h 14"/>
                <a:gd name="T10" fmla="*/ 2 w 25"/>
                <a:gd name="T11" fmla="*/ 3 h 14"/>
              </a:gdLst>
              <a:ahLst/>
              <a:cxnLst>
                <a:cxn ang="0">
                  <a:pos x="T0" y="T1"/>
                </a:cxn>
                <a:cxn ang="0">
                  <a:pos x="T2" y="T3"/>
                </a:cxn>
                <a:cxn ang="0">
                  <a:pos x="T4" y="T5"/>
                </a:cxn>
                <a:cxn ang="0">
                  <a:pos x="T6" y="T7"/>
                </a:cxn>
                <a:cxn ang="0">
                  <a:pos x="T8" y="T9"/>
                </a:cxn>
                <a:cxn ang="0">
                  <a:pos x="T10" y="T11"/>
                </a:cxn>
              </a:cxnLst>
              <a:rect l="0" t="0" r="r" b="b"/>
              <a:pathLst>
                <a:path w="25" h="14">
                  <a:moveTo>
                    <a:pt x="2" y="3"/>
                  </a:moveTo>
                  <a:cubicBezTo>
                    <a:pt x="0" y="6"/>
                    <a:pt x="4" y="6"/>
                    <a:pt x="5" y="9"/>
                  </a:cubicBezTo>
                  <a:cubicBezTo>
                    <a:pt x="5" y="13"/>
                    <a:pt x="9" y="14"/>
                    <a:pt x="12" y="12"/>
                  </a:cubicBezTo>
                  <a:cubicBezTo>
                    <a:pt x="16" y="10"/>
                    <a:pt x="25" y="12"/>
                    <a:pt x="25" y="10"/>
                  </a:cubicBezTo>
                  <a:cubicBezTo>
                    <a:pt x="25" y="7"/>
                    <a:pt x="15" y="3"/>
                    <a:pt x="12" y="3"/>
                  </a:cubicBezTo>
                  <a:cubicBezTo>
                    <a:pt x="8" y="4"/>
                    <a:pt x="3" y="0"/>
                    <a:pt x="2" y="3"/>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32563"/>
              <a:endParaRPr lang="en-US" sz="1800">
                <a:solidFill>
                  <a:srgbClr val="FFFFFF"/>
                </a:solidFill>
              </a:endParaRPr>
            </a:p>
          </p:txBody>
        </p:sp>
        <p:sp>
          <p:nvSpPr>
            <p:cNvPr id="46" name="Freeform 39"/>
            <p:cNvSpPr>
              <a:spLocks/>
            </p:cNvSpPr>
            <p:nvPr userDrawn="1"/>
          </p:nvSpPr>
          <p:spPr bwMode="auto">
            <a:xfrm>
              <a:off x="15821025" y="2727325"/>
              <a:ext cx="34925" cy="38100"/>
            </a:xfrm>
            <a:custGeom>
              <a:avLst/>
              <a:gdLst>
                <a:gd name="T0" fmla="*/ 4 w 13"/>
                <a:gd name="T1" fmla="*/ 2 h 14"/>
                <a:gd name="T2" fmla="*/ 12 w 13"/>
                <a:gd name="T3" fmla="*/ 13 h 14"/>
                <a:gd name="T4" fmla="*/ 9 w 13"/>
                <a:gd name="T5" fmla="*/ 5 h 14"/>
                <a:gd name="T6" fmla="*/ 4 w 13"/>
                <a:gd name="T7" fmla="*/ 2 h 14"/>
              </a:gdLst>
              <a:ahLst/>
              <a:cxnLst>
                <a:cxn ang="0">
                  <a:pos x="T0" y="T1"/>
                </a:cxn>
                <a:cxn ang="0">
                  <a:pos x="T2" y="T3"/>
                </a:cxn>
                <a:cxn ang="0">
                  <a:pos x="T4" y="T5"/>
                </a:cxn>
                <a:cxn ang="0">
                  <a:pos x="T6" y="T7"/>
                </a:cxn>
              </a:cxnLst>
              <a:rect l="0" t="0" r="r" b="b"/>
              <a:pathLst>
                <a:path w="13" h="14">
                  <a:moveTo>
                    <a:pt x="4" y="2"/>
                  </a:moveTo>
                  <a:cubicBezTo>
                    <a:pt x="0" y="4"/>
                    <a:pt x="10" y="14"/>
                    <a:pt x="12" y="13"/>
                  </a:cubicBezTo>
                  <a:cubicBezTo>
                    <a:pt x="13" y="12"/>
                    <a:pt x="9" y="8"/>
                    <a:pt x="9" y="5"/>
                  </a:cubicBezTo>
                  <a:cubicBezTo>
                    <a:pt x="9" y="3"/>
                    <a:pt x="8" y="0"/>
                    <a:pt x="4" y="2"/>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32563"/>
              <a:endParaRPr lang="en-US" sz="1800">
                <a:solidFill>
                  <a:srgbClr val="FFFFFF"/>
                </a:solidFill>
              </a:endParaRPr>
            </a:p>
          </p:txBody>
        </p:sp>
        <p:sp>
          <p:nvSpPr>
            <p:cNvPr id="47" name="Freeform 40"/>
            <p:cNvSpPr>
              <a:spLocks noEditPoints="1"/>
            </p:cNvSpPr>
            <p:nvPr userDrawn="1"/>
          </p:nvSpPr>
          <p:spPr bwMode="auto">
            <a:xfrm>
              <a:off x="15328900" y="2260600"/>
              <a:ext cx="1538288" cy="1112838"/>
            </a:xfrm>
            <a:custGeom>
              <a:avLst/>
              <a:gdLst>
                <a:gd name="T0" fmla="*/ 525 w 554"/>
                <a:gd name="T1" fmla="*/ 135 h 401"/>
                <a:gd name="T2" fmla="*/ 496 w 554"/>
                <a:gd name="T3" fmla="*/ 114 h 401"/>
                <a:gd name="T4" fmla="*/ 464 w 554"/>
                <a:gd name="T5" fmla="*/ 115 h 401"/>
                <a:gd name="T6" fmla="*/ 457 w 554"/>
                <a:gd name="T7" fmla="*/ 168 h 401"/>
                <a:gd name="T8" fmla="*/ 441 w 554"/>
                <a:gd name="T9" fmla="*/ 168 h 401"/>
                <a:gd name="T10" fmla="*/ 389 w 554"/>
                <a:gd name="T11" fmla="*/ 145 h 401"/>
                <a:gd name="T12" fmla="*/ 398 w 554"/>
                <a:gd name="T13" fmla="*/ 99 h 401"/>
                <a:gd name="T14" fmla="*/ 414 w 554"/>
                <a:gd name="T15" fmla="*/ 82 h 401"/>
                <a:gd name="T16" fmla="*/ 445 w 554"/>
                <a:gd name="T17" fmla="*/ 66 h 401"/>
                <a:gd name="T18" fmla="*/ 428 w 554"/>
                <a:gd name="T19" fmla="*/ 50 h 401"/>
                <a:gd name="T20" fmla="*/ 412 w 554"/>
                <a:gd name="T21" fmla="*/ 53 h 401"/>
                <a:gd name="T22" fmla="*/ 394 w 554"/>
                <a:gd name="T23" fmla="*/ 39 h 401"/>
                <a:gd name="T24" fmla="*/ 394 w 554"/>
                <a:gd name="T25" fmla="*/ 2 h 401"/>
                <a:gd name="T26" fmla="*/ 369 w 554"/>
                <a:gd name="T27" fmla="*/ 33 h 401"/>
                <a:gd name="T28" fmla="*/ 372 w 554"/>
                <a:gd name="T29" fmla="*/ 65 h 401"/>
                <a:gd name="T30" fmla="*/ 365 w 554"/>
                <a:gd name="T31" fmla="*/ 43 h 401"/>
                <a:gd name="T32" fmla="*/ 329 w 554"/>
                <a:gd name="T33" fmla="*/ 58 h 401"/>
                <a:gd name="T34" fmla="*/ 308 w 554"/>
                <a:gd name="T35" fmla="*/ 68 h 401"/>
                <a:gd name="T36" fmla="*/ 253 w 554"/>
                <a:gd name="T37" fmla="*/ 47 h 401"/>
                <a:gd name="T38" fmla="*/ 196 w 554"/>
                <a:gd name="T39" fmla="*/ 44 h 401"/>
                <a:gd name="T40" fmla="*/ 176 w 554"/>
                <a:gd name="T41" fmla="*/ 46 h 401"/>
                <a:gd name="T42" fmla="*/ 108 w 554"/>
                <a:gd name="T43" fmla="*/ 40 h 401"/>
                <a:gd name="T44" fmla="*/ 54 w 554"/>
                <a:gd name="T45" fmla="*/ 32 h 401"/>
                <a:gd name="T46" fmla="*/ 23 w 554"/>
                <a:gd name="T47" fmla="*/ 68 h 401"/>
                <a:gd name="T48" fmla="*/ 1 w 554"/>
                <a:gd name="T49" fmla="*/ 80 h 401"/>
                <a:gd name="T50" fmla="*/ 19 w 554"/>
                <a:gd name="T51" fmla="*/ 100 h 401"/>
                <a:gd name="T52" fmla="*/ 36 w 554"/>
                <a:gd name="T53" fmla="*/ 135 h 401"/>
                <a:gd name="T54" fmla="*/ 32 w 554"/>
                <a:gd name="T55" fmla="*/ 160 h 401"/>
                <a:gd name="T56" fmla="*/ 75 w 554"/>
                <a:gd name="T57" fmla="*/ 134 h 401"/>
                <a:gd name="T58" fmla="*/ 85 w 554"/>
                <a:gd name="T59" fmla="*/ 128 h 401"/>
                <a:gd name="T60" fmla="*/ 110 w 554"/>
                <a:gd name="T61" fmla="*/ 121 h 401"/>
                <a:gd name="T62" fmla="*/ 154 w 554"/>
                <a:gd name="T63" fmla="*/ 133 h 401"/>
                <a:gd name="T64" fmla="*/ 171 w 554"/>
                <a:gd name="T65" fmla="*/ 152 h 401"/>
                <a:gd name="T66" fmla="*/ 180 w 554"/>
                <a:gd name="T67" fmla="*/ 152 h 401"/>
                <a:gd name="T68" fmla="*/ 185 w 554"/>
                <a:gd name="T69" fmla="*/ 161 h 401"/>
                <a:gd name="T70" fmla="*/ 202 w 554"/>
                <a:gd name="T71" fmla="*/ 178 h 401"/>
                <a:gd name="T72" fmla="*/ 234 w 554"/>
                <a:gd name="T73" fmla="*/ 204 h 401"/>
                <a:gd name="T74" fmla="*/ 210 w 554"/>
                <a:gd name="T75" fmla="*/ 193 h 401"/>
                <a:gd name="T76" fmla="*/ 228 w 554"/>
                <a:gd name="T77" fmla="*/ 220 h 401"/>
                <a:gd name="T78" fmla="*/ 238 w 554"/>
                <a:gd name="T79" fmla="*/ 283 h 401"/>
                <a:gd name="T80" fmla="*/ 275 w 554"/>
                <a:gd name="T81" fmla="*/ 332 h 401"/>
                <a:gd name="T82" fmla="*/ 286 w 554"/>
                <a:gd name="T83" fmla="*/ 331 h 401"/>
                <a:gd name="T84" fmla="*/ 286 w 554"/>
                <a:gd name="T85" fmla="*/ 324 h 401"/>
                <a:gd name="T86" fmla="*/ 324 w 554"/>
                <a:gd name="T87" fmla="*/ 370 h 401"/>
                <a:gd name="T88" fmla="*/ 407 w 554"/>
                <a:gd name="T89" fmla="*/ 400 h 401"/>
                <a:gd name="T90" fmla="*/ 415 w 554"/>
                <a:gd name="T91" fmla="*/ 371 h 401"/>
                <a:gd name="T92" fmla="*/ 364 w 554"/>
                <a:gd name="T93" fmla="*/ 369 h 401"/>
                <a:gd name="T94" fmla="*/ 379 w 554"/>
                <a:gd name="T95" fmla="*/ 322 h 401"/>
                <a:gd name="T96" fmla="*/ 408 w 554"/>
                <a:gd name="T97" fmla="*/ 317 h 401"/>
                <a:gd name="T98" fmla="*/ 446 w 554"/>
                <a:gd name="T99" fmla="*/ 346 h 401"/>
                <a:gd name="T100" fmla="*/ 469 w 554"/>
                <a:gd name="T101" fmla="*/ 289 h 401"/>
                <a:gd name="T102" fmla="*/ 472 w 554"/>
                <a:gd name="T103" fmla="*/ 269 h 401"/>
                <a:gd name="T104" fmla="*/ 497 w 554"/>
                <a:gd name="T105" fmla="*/ 250 h 401"/>
                <a:gd name="T106" fmla="*/ 532 w 554"/>
                <a:gd name="T107" fmla="*/ 225 h 401"/>
                <a:gd name="T108" fmla="*/ 398 w 554"/>
                <a:gd name="T109" fmla="*/ 386 h 401"/>
                <a:gd name="T110" fmla="*/ 363 w 554"/>
                <a:gd name="T111" fmla="*/ 342 h 401"/>
                <a:gd name="T112" fmla="*/ 427 w 554"/>
                <a:gd name="T113" fmla="*/ 212 h 401"/>
                <a:gd name="T114" fmla="*/ 417 w 554"/>
                <a:gd name="T115" fmla="*/ 249 h 401"/>
                <a:gd name="T116" fmla="*/ 440 w 554"/>
                <a:gd name="T117" fmla="*/ 243 h 401"/>
                <a:gd name="T118" fmla="*/ 457 w 554"/>
                <a:gd name="T119" fmla="*/ 244 h 4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554" h="401">
                  <a:moveTo>
                    <a:pt x="547" y="195"/>
                  </a:moveTo>
                  <a:cubicBezTo>
                    <a:pt x="543" y="139"/>
                    <a:pt x="543" y="139"/>
                    <a:pt x="543" y="139"/>
                  </a:cubicBezTo>
                  <a:cubicBezTo>
                    <a:pt x="543" y="138"/>
                    <a:pt x="541" y="137"/>
                    <a:pt x="541" y="136"/>
                  </a:cubicBezTo>
                  <a:cubicBezTo>
                    <a:pt x="541" y="135"/>
                    <a:pt x="539" y="133"/>
                    <a:pt x="539" y="132"/>
                  </a:cubicBezTo>
                  <a:cubicBezTo>
                    <a:pt x="539" y="131"/>
                    <a:pt x="536" y="128"/>
                    <a:pt x="536" y="126"/>
                  </a:cubicBezTo>
                  <a:cubicBezTo>
                    <a:pt x="536" y="125"/>
                    <a:pt x="534" y="124"/>
                    <a:pt x="533" y="122"/>
                  </a:cubicBezTo>
                  <a:cubicBezTo>
                    <a:pt x="532" y="120"/>
                    <a:pt x="532" y="121"/>
                    <a:pt x="531" y="123"/>
                  </a:cubicBezTo>
                  <a:cubicBezTo>
                    <a:pt x="530" y="126"/>
                    <a:pt x="528" y="126"/>
                    <a:pt x="529" y="127"/>
                  </a:cubicBezTo>
                  <a:cubicBezTo>
                    <a:pt x="530" y="129"/>
                    <a:pt x="529" y="129"/>
                    <a:pt x="528" y="130"/>
                  </a:cubicBezTo>
                  <a:cubicBezTo>
                    <a:pt x="527" y="131"/>
                    <a:pt x="529" y="133"/>
                    <a:pt x="527" y="133"/>
                  </a:cubicBezTo>
                  <a:cubicBezTo>
                    <a:pt x="525" y="133"/>
                    <a:pt x="526" y="136"/>
                    <a:pt x="525" y="135"/>
                  </a:cubicBezTo>
                  <a:cubicBezTo>
                    <a:pt x="524" y="133"/>
                    <a:pt x="522" y="134"/>
                    <a:pt x="522" y="135"/>
                  </a:cubicBezTo>
                  <a:cubicBezTo>
                    <a:pt x="522" y="137"/>
                    <a:pt x="518" y="138"/>
                    <a:pt x="517" y="138"/>
                  </a:cubicBezTo>
                  <a:cubicBezTo>
                    <a:pt x="515" y="138"/>
                    <a:pt x="515" y="135"/>
                    <a:pt x="514" y="136"/>
                  </a:cubicBezTo>
                  <a:cubicBezTo>
                    <a:pt x="513" y="137"/>
                    <a:pt x="513" y="133"/>
                    <a:pt x="511" y="133"/>
                  </a:cubicBezTo>
                  <a:cubicBezTo>
                    <a:pt x="509" y="133"/>
                    <a:pt x="508" y="133"/>
                    <a:pt x="508" y="132"/>
                  </a:cubicBezTo>
                  <a:cubicBezTo>
                    <a:pt x="509" y="130"/>
                    <a:pt x="505" y="129"/>
                    <a:pt x="506" y="128"/>
                  </a:cubicBezTo>
                  <a:cubicBezTo>
                    <a:pt x="508" y="127"/>
                    <a:pt x="506" y="125"/>
                    <a:pt x="506" y="122"/>
                  </a:cubicBezTo>
                  <a:cubicBezTo>
                    <a:pt x="506" y="119"/>
                    <a:pt x="508" y="119"/>
                    <a:pt x="508" y="118"/>
                  </a:cubicBezTo>
                  <a:cubicBezTo>
                    <a:pt x="508" y="117"/>
                    <a:pt x="506" y="117"/>
                    <a:pt x="505" y="118"/>
                  </a:cubicBezTo>
                  <a:cubicBezTo>
                    <a:pt x="503" y="119"/>
                    <a:pt x="503" y="116"/>
                    <a:pt x="502" y="117"/>
                  </a:cubicBezTo>
                  <a:cubicBezTo>
                    <a:pt x="500" y="117"/>
                    <a:pt x="496" y="116"/>
                    <a:pt x="496" y="114"/>
                  </a:cubicBezTo>
                  <a:cubicBezTo>
                    <a:pt x="496" y="112"/>
                    <a:pt x="494" y="113"/>
                    <a:pt x="493" y="111"/>
                  </a:cubicBezTo>
                  <a:cubicBezTo>
                    <a:pt x="493" y="110"/>
                    <a:pt x="491" y="111"/>
                    <a:pt x="491" y="110"/>
                  </a:cubicBezTo>
                  <a:cubicBezTo>
                    <a:pt x="491" y="108"/>
                    <a:pt x="490" y="108"/>
                    <a:pt x="489" y="108"/>
                  </a:cubicBezTo>
                  <a:cubicBezTo>
                    <a:pt x="487" y="107"/>
                    <a:pt x="487" y="106"/>
                    <a:pt x="485" y="106"/>
                  </a:cubicBezTo>
                  <a:cubicBezTo>
                    <a:pt x="483" y="106"/>
                    <a:pt x="481" y="107"/>
                    <a:pt x="480" y="107"/>
                  </a:cubicBezTo>
                  <a:cubicBezTo>
                    <a:pt x="479" y="108"/>
                    <a:pt x="476" y="106"/>
                    <a:pt x="475" y="107"/>
                  </a:cubicBezTo>
                  <a:cubicBezTo>
                    <a:pt x="474" y="107"/>
                    <a:pt x="474" y="106"/>
                    <a:pt x="471" y="105"/>
                  </a:cubicBezTo>
                  <a:cubicBezTo>
                    <a:pt x="468" y="105"/>
                    <a:pt x="465" y="104"/>
                    <a:pt x="465" y="105"/>
                  </a:cubicBezTo>
                  <a:cubicBezTo>
                    <a:pt x="464" y="106"/>
                    <a:pt x="462" y="107"/>
                    <a:pt x="462" y="109"/>
                  </a:cubicBezTo>
                  <a:cubicBezTo>
                    <a:pt x="463" y="111"/>
                    <a:pt x="465" y="111"/>
                    <a:pt x="466" y="113"/>
                  </a:cubicBezTo>
                  <a:cubicBezTo>
                    <a:pt x="466" y="114"/>
                    <a:pt x="465" y="114"/>
                    <a:pt x="464" y="115"/>
                  </a:cubicBezTo>
                  <a:cubicBezTo>
                    <a:pt x="464" y="117"/>
                    <a:pt x="463" y="116"/>
                    <a:pt x="463" y="117"/>
                  </a:cubicBezTo>
                  <a:cubicBezTo>
                    <a:pt x="463" y="118"/>
                    <a:pt x="464" y="118"/>
                    <a:pt x="464" y="120"/>
                  </a:cubicBezTo>
                  <a:cubicBezTo>
                    <a:pt x="465" y="122"/>
                    <a:pt x="466" y="122"/>
                    <a:pt x="466" y="125"/>
                  </a:cubicBezTo>
                  <a:cubicBezTo>
                    <a:pt x="467" y="128"/>
                    <a:pt x="466" y="127"/>
                    <a:pt x="464" y="127"/>
                  </a:cubicBezTo>
                  <a:cubicBezTo>
                    <a:pt x="463" y="128"/>
                    <a:pt x="465" y="129"/>
                    <a:pt x="463" y="131"/>
                  </a:cubicBezTo>
                  <a:cubicBezTo>
                    <a:pt x="461" y="133"/>
                    <a:pt x="460" y="135"/>
                    <a:pt x="461" y="136"/>
                  </a:cubicBezTo>
                  <a:cubicBezTo>
                    <a:pt x="462" y="137"/>
                    <a:pt x="467" y="139"/>
                    <a:pt x="469" y="142"/>
                  </a:cubicBezTo>
                  <a:cubicBezTo>
                    <a:pt x="471" y="145"/>
                    <a:pt x="471" y="150"/>
                    <a:pt x="470" y="153"/>
                  </a:cubicBezTo>
                  <a:cubicBezTo>
                    <a:pt x="470" y="157"/>
                    <a:pt x="466" y="157"/>
                    <a:pt x="463" y="160"/>
                  </a:cubicBezTo>
                  <a:cubicBezTo>
                    <a:pt x="460" y="163"/>
                    <a:pt x="457" y="163"/>
                    <a:pt x="456" y="163"/>
                  </a:cubicBezTo>
                  <a:cubicBezTo>
                    <a:pt x="454" y="163"/>
                    <a:pt x="455" y="166"/>
                    <a:pt x="457" y="168"/>
                  </a:cubicBezTo>
                  <a:cubicBezTo>
                    <a:pt x="459" y="170"/>
                    <a:pt x="457" y="171"/>
                    <a:pt x="458" y="173"/>
                  </a:cubicBezTo>
                  <a:cubicBezTo>
                    <a:pt x="459" y="175"/>
                    <a:pt x="458" y="177"/>
                    <a:pt x="460" y="179"/>
                  </a:cubicBezTo>
                  <a:cubicBezTo>
                    <a:pt x="461" y="181"/>
                    <a:pt x="460" y="182"/>
                    <a:pt x="459" y="183"/>
                  </a:cubicBezTo>
                  <a:cubicBezTo>
                    <a:pt x="457" y="185"/>
                    <a:pt x="459" y="184"/>
                    <a:pt x="460" y="186"/>
                  </a:cubicBezTo>
                  <a:cubicBezTo>
                    <a:pt x="460" y="188"/>
                    <a:pt x="459" y="187"/>
                    <a:pt x="457" y="186"/>
                  </a:cubicBezTo>
                  <a:cubicBezTo>
                    <a:pt x="456" y="185"/>
                    <a:pt x="454" y="188"/>
                    <a:pt x="454" y="189"/>
                  </a:cubicBezTo>
                  <a:cubicBezTo>
                    <a:pt x="454" y="190"/>
                    <a:pt x="451" y="187"/>
                    <a:pt x="450" y="187"/>
                  </a:cubicBezTo>
                  <a:cubicBezTo>
                    <a:pt x="449" y="188"/>
                    <a:pt x="450" y="186"/>
                    <a:pt x="448" y="184"/>
                  </a:cubicBezTo>
                  <a:cubicBezTo>
                    <a:pt x="446" y="182"/>
                    <a:pt x="445" y="182"/>
                    <a:pt x="445" y="180"/>
                  </a:cubicBezTo>
                  <a:cubicBezTo>
                    <a:pt x="445" y="179"/>
                    <a:pt x="441" y="178"/>
                    <a:pt x="441" y="176"/>
                  </a:cubicBezTo>
                  <a:cubicBezTo>
                    <a:pt x="441" y="174"/>
                    <a:pt x="442" y="169"/>
                    <a:pt x="441" y="168"/>
                  </a:cubicBezTo>
                  <a:cubicBezTo>
                    <a:pt x="440" y="167"/>
                    <a:pt x="441" y="165"/>
                    <a:pt x="441" y="164"/>
                  </a:cubicBezTo>
                  <a:cubicBezTo>
                    <a:pt x="442" y="163"/>
                    <a:pt x="441" y="161"/>
                    <a:pt x="439" y="161"/>
                  </a:cubicBezTo>
                  <a:cubicBezTo>
                    <a:pt x="436" y="161"/>
                    <a:pt x="434" y="160"/>
                    <a:pt x="431" y="160"/>
                  </a:cubicBezTo>
                  <a:cubicBezTo>
                    <a:pt x="428" y="161"/>
                    <a:pt x="426" y="160"/>
                    <a:pt x="425" y="159"/>
                  </a:cubicBezTo>
                  <a:cubicBezTo>
                    <a:pt x="425" y="159"/>
                    <a:pt x="422" y="157"/>
                    <a:pt x="418" y="156"/>
                  </a:cubicBezTo>
                  <a:cubicBezTo>
                    <a:pt x="415" y="155"/>
                    <a:pt x="413" y="153"/>
                    <a:pt x="413" y="152"/>
                  </a:cubicBezTo>
                  <a:cubicBezTo>
                    <a:pt x="413" y="151"/>
                    <a:pt x="409" y="150"/>
                    <a:pt x="408" y="149"/>
                  </a:cubicBezTo>
                  <a:cubicBezTo>
                    <a:pt x="408" y="148"/>
                    <a:pt x="404" y="148"/>
                    <a:pt x="403" y="148"/>
                  </a:cubicBezTo>
                  <a:cubicBezTo>
                    <a:pt x="401" y="148"/>
                    <a:pt x="398" y="145"/>
                    <a:pt x="396" y="145"/>
                  </a:cubicBezTo>
                  <a:cubicBezTo>
                    <a:pt x="394" y="145"/>
                    <a:pt x="389" y="147"/>
                    <a:pt x="388" y="148"/>
                  </a:cubicBezTo>
                  <a:cubicBezTo>
                    <a:pt x="388" y="148"/>
                    <a:pt x="389" y="146"/>
                    <a:pt x="389" y="145"/>
                  </a:cubicBezTo>
                  <a:cubicBezTo>
                    <a:pt x="390" y="144"/>
                    <a:pt x="387" y="141"/>
                    <a:pt x="387" y="139"/>
                  </a:cubicBezTo>
                  <a:cubicBezTo>
                    <a:pt x="386" y="136"/>
                    <a:pt x="385" y="134"/>
                    <a:pt x="383" y="134"/>
                  </a:cubicBezTo>
                  <a:cubicBezTo>
                    <a:pt x="381" y="134"/>
                    <a:pt x="378" y="133"/>
                    <a:pt x="377" y="133"/>
                  </a:cubicBezTo>
                  <a:cubicBezTo>
                    <a:pt x="377" y="132"/>
                    <a:pt x="377" y="126"/>
                    <a:pt x="377" y="123"/>
                  </a:cubicBezTo>
                  <a:cubicBezTo>
                    <a:pt x="378" y="120"/>
                    <a:pt x="381" y="116"/>
                    <a:pt x="381" y="115"/>
                  </a:cubicBezTo>
                  <a:cubicBezTo>
                    <a:pt x="381" y="113"/>
                    <a:pt x="383" y="112"/>
                    <a:pt x="384" y="112"/>
                  </a:cubicBezTo>
                  <a:cubicBezTo>
                    <a:pt x="386" y="111"/>
                    <a:pt x="385" y="108"/>
                    <a:pt x="386" y="108"/>
                  </a:cubicBezTo>
                  <a:cubicBezTo>
                    <a:pt x="388" y="107"/>
                    <a:pt x="388" y="107"/>
                    <a:pt x="389" y="105"/>
                  </a:cubicBezTo>
                  <a:cubicBezTo>
                    <a:pt x="389" y="104"/>
                    <a:pt x="391" y="105"/>
                    <a:pt x="390" y="104"/>
                  </a:cubicBezTo>
                  <a:cubicBezTo>
                    <a:pt x="389" y="103"/>
                    <a:pt x="390" y="102"/>
                    <a:pt x="392" y="102"/>
                  </a:cubicBezTo>
                  <a:cubicBezTo>
                    <a:pt x="395" y="102"/>
                    <a:pt x="399" y="101"/>
                    <a:pt x="398" y="99"/>
                  </a:cubicBezTo>
                  <a:cubicBezTo>
                    <a:pt x="397" y="96"/>
                    <a:pt x="391" y="98"/>
                    <a:pt x="391" y="96"/>
                  </a:cubicBezTo>
                  <a:cubicBezTo>
                    <a:pt x="391" y="94"/>
                    <a:pt x="382" y="94"/>
                    <a:pt x="383" y="93"/>
                  </a:cubicBezTo>
                  <a:cubicBezTo>
                    <a:pt x="383" y="91"/>
                    <a:pt x="391" y="93"/>
                    <a:pt x="394" y="95"/>
                  </a:cubicBezTo>
                  <a:cubicBezTo>
                    <a:pt x="397" y="96"/>
                    <a:pt x="398" y="96"/>
                    <a:pt x="400" y="95"/>
                  </a:cubicBezTo>
                  <a:cubicBezTo>
                    <a:pt x="403" y="95"/>
                    <a:pt x="401" y="92"/>
                    <a:pt x="402" y="91"/>
                  </a:cubicBezTo>
                  <a:cubicBezTo>
                    <a:pt x="402" y="90"/>
                    <a:pt x="407" y="93"/>
                    <a:pt x="409" y="92"/>
                  </a:cubicBezTo>
                  <a:cubicBezTo>
                    <a:pt x="412" y="92"/>
                    <a:pt x="414" y="86"/>
                    <a:pt x="416" y="85"/>
                  </a:cubicBezTo>
                  <a:cubicBezTo>
                    <a:pt x="419" y="83"/>
                    <a:pt x="417" y="82"/>
                    <a:pt x="412" y="82"/>
                  </a:cubicBezTo>
                  <a:cubicBezTo>
                    <a:pt x="408" y="83"/>
                    <a:pt x="406" y="81"/>
                    <a:pt x="404" y="79"/>
                  </a:cubicBezTo>
                  <a:cubicBezTo>
                    <a:pt x="401" y="78"/>
                    <a:pt x="402" y="76"/>
                    <a:pt x="404" y="77"/>
                  </a:cubicBezTo>
                  <a:cubicBezTo>
                    <a:pt x="406" y="77"/>
                    <a:pt x="412" y="81"/>
                    <a:pt x="414" y="82"/>
                  </a:cubicBezTo>
                  <a:cubicBezTo>
                    <a:pt x="416" y="82"/>
                    <a:pt x="420" y="77"/>
                    <a:pt x="422" y="76"/>
                  </a:cubicBezTo>
                  <a:cubicBezTo>
                    <a:pt x="424" y="75"/>
                    <a:pt x="420" y="74"/>
                    <a:pt x="419" y="73"/>
                  </a:cubicBezTo>
                  <a:cubicBezTo>
                    <a:pt x="418" y="72"/>
                    <a:pt x="421" y="71"/>
                    <a:pt x="423" y="71"/>
                  </a:cubicBezTo>
                  <a:cubicBezTo>
                    <a:pt x="425" y="71"/>
                    <a:pt x="425" y="73"/>
                    <a:pt x="426" y="74"/>
                  </a:cubicBezTo>
                  <a:cubicBezTo>
                    <a:pt x="427" y="74"/>
                    <a:pt x="430" y="73"/>
                    <a:pt x="432" y="73"/>
                  </a:cubicBezTo>
                  <a:cubicBezTo>
                    <a:pt x="433" y="73"/>
                    <a:pt x="431" y="71"/>
                    <a:pt x="429" y="69"/>
                  </a:cubicBezTo>
                  <a:cubicBezTo>
                    <a:pt x="426" y="68"/>
                    <a:pt x="429" y="67"/>
                    <a:pt x="430" y="68"/>
                  </a:cubicBezTo>
                  <a:cubicBezTo>
                    <a:pt x="430" y="70"/>
                    <a:pt x="432" y="69"/>
                    <a:pt x="433" y="71"/>
                  </a:cubicBezTo>
                  <a:cubicBezTo>
                    <a:pt x="435" y="74"/>
                    <a:pt x="435" y="72"/>
                    <a:pt x="438" y="71"/>
                  </a:cubicBezTo>
                  <a:cubicBezTo>
                    <a:pt x="440" y="71"/>
                    <a:pt x="441" y="69"/>
                    <a:pt x="442" y="68"/>
                  </a:cubicBezTo>
                  <a:cubicBezTo>
                    <a:pt x="444" y="66"/>
                    <a:pt x="444" y="68"/>
                    <a:pt x="445" y="66"/>
                  </a:cubicBezTo>
                  <a:cubicBezTo>
                    <a:pt x="447" y="64"/>
                    <a:pt x="445" y="62"/>
                    <a:pt x="443" y="60"/>
                  </a:cubicBezTo>
                  <a:cubicBezTo>
                    <a:pt x="441" y="59"/>
                    <a:pt x="443" y="58"/>
                    <a:pt x="441" y="57"/>
                  </a:cubicBezTo>
                  <a:cubicBezTo>
                    <a:pt x="439" y="56"/>
                    <a:pt x="439" y="54"/>
                    <a:pt x="441" y="55"/>
                  </a:cubicBezTo>
                  <a:cubicBezTo>
                    <a:pt x="443" y="55"/>
                    <a:pt x="445" y="54"/>
                    <a:pt x="446" y="53"/>
                  </a:cubicBezTo>
                  <a:cubicBezTo>
                    <a:pt x="447" y="51"/>
                    <a:pt x="443" y="51"/>
                    <a:pt x="445" y="50"/>
                  </a:cubicBezTo>
                  <a:cubicBezTo>
                    <a:pt x="447" y="49"/>
                    <a:pt x="445" y="47"/>
                    <a:pt x="443" y="47"/>
                  </a:cubicBezTo>
                  <a:cubicBezTo>
                    <a:pt x="441" y="47"/>
                    <a:pt x="439" y="46"/>
                    <a:pt x="439" y="45"/>
                  </a:cubicBezTo>
                  <a:cubicBezTo>
                    <a:pt x="439" y="43"/>
                    <a:pt x="436" y="44"/>
                    <a:pt x="434" y="43"/>
                  </a:cubicBezTo>
                  <a:cubicBezTo>
                    <a:pt x="431" y="42"/>
                    <a:pt x="427" y="42"/>
                    <a:pt x="425" y="42"/>
                  </a:cubicBezTo>
                  <a:cubicBezTo>
                    <a:pt x="424" y="42"/>
                    <a:pt x="424" y="47"/>
                    <a:pt x="426" y="47"/>
                  </a:cubicBezTo>
                  <a:cubicBezTo>
                    <a:pt x="428" y="47"/>
                    <a:pt x="429" y="49"/>
                    <a:pt x="428" y="50"/>
                  </a:cubicBezTo>
                  <a:cubicBezTo>
                    <a:pt x="426" y="50"/>
                    <a:pt x="428" y="52"/>
                    <a:pt x="427" y="52"/>
                  </a:cubicBezTo>
                  <a:cubicBezTo>
                    <a:pt x="425" y="52"/>
                    <a:pt x="424" y="51"/>
                    <a:pt x="423" y="54"/>
                  </a:cubicBezTo>
                  <a:cubicBezTo>
                    <a:pt x="423" y="57"/>
                    <a:pt x="423" y="58"/>
                    <a:pt x="421" y="59"/>
                  </a:cubicBezTo>
                  <a:cubicBezTo>
                    <a:pt x="419" y="60"/>
                    <a:pt x="420" y="56"/>
                    <a:pt x="419" y="56"/>
                  </a:cubicBezTo>
                  <a:cubicBezTo>
                    <a:pt x="417" y="56"/>
                    <a:pt x="417" y="60"/>
                    <a:pt x="418" y="60"/>
                  </a:cubicBezTo>
                  <a:cubicBezTo>
                    <a:pt x="419" y="61"/>
                    <a:pt x="419" y="62"/>
                    <a:pt x="420" y="63"/>
                  </a:cubicBezTo>
                  <a:cubicBezTo>
                    <a:pt x="420" y="65"/>
                    <a:pt x="417" y="64"/>
                    <a:pt x="416" y="66"/>
                  </a:cubicBezTo>
                  <a:cubicBezTo>
                    <a:pt x="415" y="68"/>
                    <a:pt x="415" y="65"/>
                    <a:pt x="413" y="64"/>
                  </a:cubicBezTo>
                  <a:cubicBezTo>
                    <a:pt x="412" y="62"/>
                    <a:pt x="410" y="60"/>
                    <a:pt x="410" y="58"/>
                  </a:cubicBezTo>
                  <a:cubicBezTo>
                    <a:pt x="410" y="57"/>
                    <a:pt x="411" y="56"/>
                    <a:pt x="412" y="56"/>
                  </a:cubicBezTo>
                  <a:cubicBezTo>
                    <a:pt x="413" y="56"/>
                    <a:pt x="412" y="55"/>
                    <a:pt x="412" y="53"/>
                  </a:cubicBezTo>
                  <a:cubicBezTo>
                    <a:pt x="412" y="51"/>
                    <a:pt x="410" y="51"/>
                    <a:pt x="409" y="49"/>
                  </a:cubicBezTo>
                  <a:cubicBezTo>
                    <a:pt x="407" y="47"/>
                    <a:pt x="405" y="47"/>
                    <a:pt x="404" y="48"/>
                  </a:cubicBezTo>
                  <a:cubicBezTo>
                    <a:pt x="403" y="49"/>
                    <a:pt x="403" y="51"/>
                    <a:pt x="402" y="52"/>
                  </a:cubicBezTo>
                  <a:cubicBezTo>
                    <a:pt x="400" y="52"/>
                    <a:pt x="401" y="55"/>
                    <a:pt x="400" y="56"/>
                  </a:cubicBezTo>
                  <a:cubicBezTo>
                    <a:pt x="398" y="56"/>
                    <a:pt x="399" y="50"/>
                    <a:pt x="398" y="50"/>
                  </a:cubicBezTo>
                  <a:cubicBezTo>
                    <a:pt x="397" y="49"/>
                    <a:pt x="397" y="48"/>
                    <a:pt x="399" y="47"/>
                  </a:cubicBezTo>
                  <a:cubicBezTo>
                    <a:pt x="400" y="47"/>
                    <a:pt x="401" y="45"/>
                    <a:pt x="400" y="45"/>
                  </a:cubicBezTo>
                  <a:cubicBezTo>
                    <a:pt x="398" y="45"/>
                    <a:pt x="396" y="44"/>
                    <a:pt x="395" y="43"/>
                  </a:cubicBezTo>
                  <a:cubicBezTo>
                    <a:pt x="394" y="43"/>
                    <a:pt x="392" y="45"/>
                    <a:pt x="391" y="44"/>
                  </a:cubicBezTo>
                  <a:cubicBezTo>
                    <a:pt x="390" y="43"/>
                    <a:pt x="391" y="41"/>
                    <a:pt x="391" y="40"/>
                  </a:cubicBezTo>
                  <a:cubicBezTo>
                    <a:pt x="391" y="39"/>
                    <a:pt x="393" y="40"/>
                    <a:pt x="394" y="39"/>
                  </a:cubicBezTo>
                  <a:cubicBezTo>
                    <a:pt x="395" y="37"/>
                    <a:pt x="391" y="37"/>
                    <a:pt x="391" y="36"/>
                  </a:cubicBezTo>
                  <a:cubicBezTo>
                    <a:pt x="391" y="34"/>
                    <a:pt x="387" y="33"/>
                    <a:pt x="386" y="33"/>
                  </a:cubicBezTo>
                  <a:cubicBezTo>
                    <a:pt x="385" y="32"/>
                    <a:pt x="387" y="29"/>
                    <a:pt x="387" y="28"/>
                  </a:cubicBezTo>
                  <a:cubicBezTo>
                    <a:pt x="386" y="27"/>
                    <a:pt x="382" y="23"/>
                    <a:pt x="380" y="24"/>
                  </a:cubicBezTo>
                  <a:cubicBezTo>
                    <a:pt x="378" y="24"/>
                    <a:pt x="378" y="21"/>
                    <a:pt x="379" y="21"/>
                  </a:cubicBezTo>
                  <a:cubicBezTo>
                    <a:pt x="380" y="22"/>
                    <a:pt x="381" y="21"/>
                    <a:pt x="382" y="19"/>
                  </a:cubicBezTo>
                  <a:cubicBezTo>
                    <a:pt x="384" y="17"/>
                    <a:pt x="385" y="16"/>
                    <a:pt x="383" y="15"/>
                  </a:cubicBezTo>
                  <a:cubicBezTo>
                    <a:pt x="382" y="15"/>
                    <a:pt x="381" y="14"/>
                    <a:pt x="384" y="14"/>
                  </a:cubicBezTo>
                  <a:cubicBezTo>
                    <a:pt x="386" y="14"/>
                    <a:pt x="390" y="15"/>
                    <a:pt x="392" y="14"/>
                  </a:cubicBezTo>
                  <a:cubicBezTo>
                    <a:pt x="393" y="13"/>
                    <a:pt x="397" y="7"/>
                    <a:pt x="399" y="4"/>
                  </a:cubicBezTo>
                  <a:cubicBezTo>
                    <a:pt x="401" y="2"/>
                    <a:pt x="398" y="2"/>
                    <a:pt x="394" y="2"/>
                  </a:cubicBezTo>
                  <a:cubicBezTo>
                    <a:pt x="390" y="2"/>
                    <a:pt x="389" y="1"/>
                    <a:pt x="385" y="0"/>
                  </a:cubicBezTo>
                  <a:cubicBezTo>
                    <a:pt x="382" y="0"/>
                    <a:pt x="375" y="1"/>
                    <a:pt x="375" y="2"/>
                  </a:cubicBezTo>
                  <a:cubicBezTo>
                    <a:pt x="374" y="3"/>
                    <a:pt x="376" y="4"/>
                    <a:pt x="376" y="5"/>
                  </a:cubicBezTo>
                  <a:cubicBezTo>
                    <a:pt x="376" y="6"/>
                    <a:pt x="374" y="4"/>
                    <a:pt x="373" y="5"/>
                  </a:cubicBezTo>
                  <a:cubicBezTo>
                    <a:pt x="372" y="5"/>
                    <a:pt x="373" y="7"/>
                    <a:pt x="373" y="11"/>
                  </a:cubicBezTo>
                  <a:cubicBezTo>
                    <a:pt x="372" y="15"/>
                    <a:pt x="373" y="15"/>
                    <a:pt x="375" y="16"/>
                  </a:cubicBezTo>
                  <a:cubicBezTo>
                    <a:pt x="376" y="18"/>
                    <a:pt x="375" y="20"/>
                    <a:pt x="375" y="22"/>
                  </a:cubicBezTo>
                  <a:cubicBezTo>
                    <a:pt x="375" y="25"/>
                    <a:pt x="373" y="25"/>
                    <a:pt x="372" y="25"/>
                  </a:cubicBezTo>
                  <a:cubicBezTo>
                    <a:pt x="371" y="26"/>
                    <a:pt x="374" y="27"/>
                    <a:pt x="374" y="28"/>
                  </a:cubicBezTo>
                  <a:cubicBezTo>
                    <a:pt x="373" y="30"/>
                    <a:pt x="371" y="27"/>
                    <a:pt x="370" y="28"/>
                  </a:cubicBezTo>
                  <a:cubicBezTo>
                    <a:pt x="368" y="28"/>
                    <a:pt x="367" y="32"/>
                    <a:pt x="369" y="33"/>
                  </a:cubicBezTo>
                  <a:cubicBezTo>
                    <a:pt x="370" y="35"/>
                    <a:pt x="371" y="34"/>
                    <a:pt x="370" y="36"/>
                  </a:cubicBezTo>
                  <a:cubicBezTo>
                    <a:pt x="368" y="37"/>
                    <a:pt x="367" y="39"/>
                    <a:pt x="370" y="42"/>
                  </a:cubicBezTo>
                  <a:cubicBezTo>
                    <a:pt x="373" y="44"/>
                    <a:pt x="378" y="44"/>
                    <a:pt x="380" y="45"/>
                  </a:cubicBezTo>
                  <a:cubicBezTo>
                    <a:pt x="383" y="47"/>
                    <a:pt x="379" y="46"/>
                    <a:pt x="380" y="48"/>
                  </a:cubicBezTo>
                  <a:cubicBezTo>
                    <a:pt x="381" y="50"/>
                    <a:pt x="378" y="50"/>
                    <a:pt x="379" y="52"/>
                  </a:cubicBezTo>
                  <a:cubicBezTo>
                    <a:pt x="379" y="53"/>
                    <a:pt x="380" y="53"/>
                    <a:pt x="381" y="50"/>
                  </a:cubicBezTo>
                  <a:cubicBezTo>
                    <a:pt x="382" y="48"/>
                    <a:pt x="383" y="51"/>
                    <a:pt x="383" y="53"/>
                  </a:cubicBezTo>
                  <a:cubicBezTo>
                    <a:pt x="383" y="55"/>
                    <a:pt x="381" y="54"/>
                    <a:pt x="380" y="56"/>
                  </a:cubicBezTo>
                  <a:cubicBezTo>
                    <a:pt x="378" y="58"/>
                    <a:pt x="377" y="58"/>
                    <a:pt x="375" y="58"/>
                  </a:cubicBezTo>
                  <a:cubicBezTo>
                    <a:pt x="373" y="58"/>
                    <a:pt x="374" y="61"/>
                    <a:pt x="375" y="63"/>
                  </a:cubicBezTo>
                  <a:cubicBezTo>
                    <a:pt x="376" y="65"/>
                    <a:pt x="375" y="66"/>
                    <a:pt x="372" y="65"/>
                  </a:cubicBezTo>
                  <a:cubicBezTo>
                    <a:pt x="370" y="64"/>
                    <a:pt x="368" y="63"/>
                    <a:pt x="369" y="61"/>
                  </a:cubicBezTo>
                  <a:cubicBezTo>
                    <a:pt x="371" y="59"/>
                    <a:pt x="371" y="57"/>
                    <a:pt x="370" y="57"/>
                  </a:cubicBezTo>
                  <a:cubicBezTo>
                    <a:pt x="369" y="57"/>
                    <a:pt x="365" y="57"/>
                    <a:pt x="364" y="55"/>
                  </a:cubicBezTo>
                  <a:cubicBezTo>
                    <a:pt x="363" y="53"/>
                    <a:pt x="365" y="54"/>
                    <a:pt x="368" y="55"/>
                  </a:cubicBezTo>
                  <a:cubicBezTo>
                    <a:pt x="371" y="55"/>
                    <a:pt x="368" y="52"/>
                    <a:pt x="371" y="52"/>
                  </a:cubicBezTo>
                  <a:cubicBezTo>
                    <a:pt x="373" y="52"/>
                    <a:pt x="375" y="54"/>
                    <a:pt x="376" y="52"/>
                  </a:cubicBezTo>
                  <a:cubicBezTo>
                    <a:pt x="378" y="50"/>
                    <a:pt x="375" y="47"/>
                    <a:pt x="374" y="48"/>
                  </a:cubicBezTo>
                  <a:cubicBezTo>
                    <a:pt x="372" y="48"/>
                    <a:pt x="370" y="49"/>
                    <a:pt x="370" y="47"/>
                  </a:cubicBezTo>
                  <a:cubicBezTo>
                    <a:pt x="370" y="46"/>
                    <a:pt x="372" y="47"/>
                    <a:pt x="374" y="46"/>
                  </a:cubicBezTo>
                  <a:cubicBezTo>
                    <a:pt x="375" y="46"/>
                    <a:pt x="373" y="44"/>
                    <a:pt x="371" y="45"/>
                  </a:cubicBezTo>
                  <a:cubicBezTo>
                    <a:pt x="368" y="45"/>
                    <a:pt x="367" y="45"/>
                    <a:pt x="365" y="43"/>
                  </a:cubicBezTo>
                  <a:cubicBezTo>
                    <a:pt x="363" y="41"/>
                    <a:pt x="360" y="40"/>
                    <a:pt x="359" y="45"/>
                  </a:cubicBezTo>
                  <a:cubicBezTo>
                    <a:pt x="358" y="49"/>
                    <a:pt x="355" y="47"/>
                    <a:pt x="354" y="48"/>
                  </a:cubicBezTo>
                  <a:cubicBezTo>
                    <a:pt x="353" y="50"/>
                    <a:pt x="355" y="51"/>
                    <a:pt x="358" y="51"/>
                  </a:cubicBezTo>
                  <a:cubicBezTo>
                    <a:pt x="362" y="51"/>
                    <a:pt x="364" y="54"/>
                    <a:pt x="362" y="54"/>
                  </a:cubicBezTo>
                  <a:cubicBezTo>
                    <a:pt x="361" y="54"/>
                    <a:pt x="362" y="56"/>
                    <a:pt x="360" y="55"/>
                  </a:cubicBezTo>
                  <a:cubicBezTo>
                    <a:pt x="358" y="54"/>
                    <a:pt x="357" y="55"/>
                    <a:pt x="358" y="57"/>
                  </a:cubicBezTo>
                  <a:cubicBezTo>
                    <a:pt x="359" y="58"/>
                    <a:pt x="357" y="58"/>
                    <a:pt x="358" y="60"/>
                  </a:cubicBezTo>
                  <a:cubicBezTo>
                    <a:pt x="358" y="61"/>
                    <a:pt x="355" y="60"/>
                    <a:pt x="353" y="60"/>
                  </a:cubicBezTo>
                  <a:cubicBezTo>
                    <a:pt x="350" y="60"/>
                    <a:pt x="346" y="60"/>
                    <a:pt x="343" y="61"/>
                  </a:cubicBezTo>
                  <a:cubicBezTo>
                    <a:pt x="340" y="62"/>
                    <a:pt x="336" y="61"/>
                    <a:pt x="335" y="59"/>
                  </a:cubicBezTo>
                  <a:cubicBezTo>
                    <a:pt x="333" y="58"/>
                    <a:pt x="332" y="58"/>
                    <a:pt x="329" y="58"/>
                  </a:cubicBezTo>
                  <a:cubicBezTo>
                    <a:pt x="327" y="58"/>
                    <a:pt x="328" y="56"/>
                    <a:pt x="325" y="56"/>
                  </a:cubicBezTo>
                  <a:cubicBezTo>
                    <a:pt x="322" y="55"/>
                    <a:pt x="322" y="53"/>
                    <a:pt x="322" y="51"/>
                  </a:cubicBezTo>
                  <a:cubicBezTo>
                    <a:pt x="322" y="50"/>
                    <a:pt x="316" y="50"/>
                    <a:pt x="314" y="52"/>
                  </a:cubicBezTo>
                  <a:cubicBezTo>
                    <a:pt x="312" y="53"/>
                    <a:pt x="307" y="53"/>
                    <a:pt x="306" y="55"/>
                  </a:cubicBezTo>
                  <a:cubicBezTo>
                    <a:pt x="305" y="58"/>
                    <a:pt x="307" y="57"/>
                    <a:pt x="309" y="57"/>
                  </a:cubicBezTo>
                  <a:cubicBezTo>
                    <a:pt x="310" y="57"/>
                    <a:pt x="310" y="55"/>
                    <a:pt x="313" y="56"/>
                  </a:cubicBezTo>
                  <a:cubicBezTo>
                    <a:pt x="316" y="56"/>
                    <a:pt x="319" y="52"/>
                    <a:pt x="320" y="54"/>
                  </a:cubicBezTo>
                  <a:cubicBezTo>
                    <a:pt x="321" y="55"/>
                    <a:pt x="315" y="58"/>
                    <a:pt x="312" y="58"/>
                  </a:cubicBezTo>
                  <a:cubicBezTo>
                    <a:pt x="309" y="59"/>
                    <a:pt x="309" y="61"/>
                    <a:pt x="312" y="65"/>
                  </a:cubicBezTo>
                  <a:cubicBezTo>
                    <a:pt x="315" y="69"/>
                    <a:pt x="311" y="67"/>
                    <a:pt x="311" y="69"/>
                  </a:cubicBezTo>
                  <a:cubicBezTo>
                    <a:pt x="311" y="71"/>
                    <a:pt x="306" y="68"/>
                    <a:pt x="308" y="68"/>
                  </a:cubicBezTo>
                  <a:cubicBezTo>
                    <a:pt x="310" y="67"/>
                    <a:pt x="309" y="65"/>
                    <a:pt x="307" y="63"/>
                  </a:cubicBezTo>
                  <a:cubicBezTo>
                    <a:pt x="306" y="62"/>
                    <a:pt x="304" y="63"/>
                    <a:pt x="305" y="62"/>
                  </a:cubicBezTo>
                  <a:cubicBezTo>
                    <a:pt x="305" y="61"/>
                    <a:pt x="303" y="62"/>
                    <a:pt x="301" y="61"/>
                  </a:cubicBezTo>
                  <a:cubicBezTo>
                    <a:pt x="300" y="60"/>
                    <a:pt x="299" y="59"/>
                    <a:pt x="297" y="60"/>
                  </a:cubicBezTo>
                  <a:cubicBezTo>
                    <a:pt x="295" y="61"/>
                    <a:pt x="292" y="61"/>
                    <a:pt x="287" y="61"/>
                  </a:cubicBezTo>
                  <a:cubicBezTo>
                    <a:pt x="283" y="62"/>
                    <a:pt x="274" y="62"/>
                    <a:pt x="272" y="60"/>
                  </a:cubicBezTo>
                  <a:cubicBezTo>
                    <a:pt x="271" y="59"/>
                    <a:pt x="276" y="56"/>
                    <a:pt x="278" y="56"/>
                  </a:cubicBezTo>
                  <a:cubicBezTo>
                    <a:pt x="280" y="57"/>
                    <a:pt x="279" y="55"/>
                    <a:pt x="276" y="52"/>
                  </a:cubicBezTo>
                  <a:cubicBezTo>
                    <a:pt x="273" y="50"/>
                    <a:pt x="268" y="49"/>
                    <a:pt x="268" y="50"/>
                  </a:cubicBezTo>
                  <a:cubicBezTo>
                    <a:pt x="268" y="52"/>
                    <a:pt x="265" y="51"/>
                    <a:pt x="260" y="50"/>
                  </a:cubicBezTo>
                  <a:cubicBezTo>
                    <a:pt x="256" y="49"/>
                    <a:pt x="256" y="47"/>
                    <a:pt x="253" y="47"/>
                  </a:cubicBezTo>
                  <a:cubicBezTo>
                    <a:pt x="250" y="47"/>
                    <a:pt x="246" y="46"/>
                    <a:pt x="243" y="44"/>
                  </a:cubicBezTo>
                  <a:cubicBezTo>
                    <a:pt x="240" y="41"/>
                    <a:pt x="232" y="42"/>
                    <a:pt x="231" y="44"/>
                  </a:cubicBezTo>
                  <a:cubicBezTo>
                    <a:pt x="230" y="47"/>
                    <a:pt x="228" y="47"/>
                    <a:pt x="225" y="47"/>
                  </a:cubicBezTo>
                  <a:cubicBezTo>
                    <a:pt x="223" y="47"/>
                    <a:pt x="227" y="44"/>
                    <a:pt x="226" y="43"/>
                  </a:cubicBezTo>
                  <a:cubicBezTo>
                    <a:pt x="224" y="43"/>
                    <a:pt x="226" y="40"/>
                    <a:pt x="224" y="39"/>
                  </a:cubicBezTo>
                  <a:cubicBezTo>
                    <a:pt x="222" y="39"/>
                    <a:pt x="220" y="47"/>
                    <a:pt x="217" y="47"/>
                  </a:cubicBezTo>
                  <a:cubicBezTo>
                    <a:pt x="214" y="46"/>
                    <a:pt x="212" y="38"/>
                    <a:pt x="209" y="36"/>
                  </a:cubicBezTo>
                  <a:cubicBezTo>
                    <a:pt x="206" y="34"/>
                    <a:pt x="204" y="34"/>
                    <a:pt x="206" y="37"/>
                  </a:cubicBezTo>
                  <a:cubicBezTo>
                    <a:pt x="209" y="40"/>
                    <a:pt x="204" y="38"/>
                    <a:pt x="204" y="40"/>
                  </a:cubicBezTo>
                  <a:cubicBezTo>
                    <a:pt x="205" y="42"/>
                    <a:pt x="201" y="45"/>
                    <a:pt x="201" y="44"/>
                  </a:cubicBezTo>
                  <a:cubicBezTo>
                    <a:pt x="201" y="42"/>
                    <a:pt x="198" y="41"/>
                    <a:pt x="196" y="44"/>
                  </a:cubicBezTo>
                  <a:cubicBezTo>
                    <a:pt x="193" y="47"/>
                    <a:pt x="191" y="47"/>
                    <a:pt x="191" y="46"/>
                  </a:cubicBezTo>
                  <a:cubicBezTo>
                    <a:pt x="191" y="45"/>
                    <a:pt x="182" y="49"/>
                    <a:pt x="183" y="50"/>
                  </a:cubicBezTo>
                  <a:cubicBezTo>
                    <a:pt x="183" y="52"/>
                    <a:pt x="182" y="53"/>
                    <a:pt x="179" y="52"/>
                  </a:cubicBezTo>
                  <a:cubicBezTo>
                    <a:pt x="177" y="52"/>
                    <a:pt x="179" y="51"/>
                    <a:pt x="181" y="50"/>
                  </a:cubicBezTo>
                  <a:cubicBezTo>
                    <a:pt x="183" y="49"/>
                    <a:pt x="188" y="44"/>
                    <a:pt x="191" y="44"/>
                  </a:cubicBezTo>
                  <a:cubicBezTo>
                    <a:pt x="193" y="44"/>
                    <a:pt x="198" y="41"/>
                    <a:pt x="199" y="40"/>
                  </a:cubicBezTo>
                  <a:cubicBezTo>
                    <a:pt x="199" y="39"/>
                    <a:pt x="196" y="40"/>
                    <a:pt x="194" y="40"/>
                  </a:cubicBezTo>
                  <a:cubicBezTo>
                    <a:pt x="192" y="39"/>
                    <a:pt x="189" y="41"/>
                    <a:pt x="186" y="43"/>
                  </a:cubicBezTo>
                  <a:cubicBezTo>
                    <a:pt x="183" y="44"/>
                    <a:pt x="180" y="44"/>
                    <a:pt x="180" y="45"/>
                  </a:cubicBezTo>
                  <a:cubicBezTo>
                    <a:pt x="181" y="47"/>
                    <a:pt x="178" y="45"/>
                    <a:pt x="177" y="46"/>
                  </a:cubicBezTo>
                  <a:cubicBezTo>
                    <a:pt x="176" y="48"/>
                    <a:pt x="175" y="46"/>
                    <a:pt x="176" y="46"/>
                  </a:cubicBezTo>
                  <a:cubicBezTo>
                    <a:pt x="177" y="45"/>
                    <a:pt x="173" y="44"/>
                    <a:pt x="173" y="44"/>
                  </a:cubicBezTo>
                  <a:cubicBezTo>
                    <a:pt x="173" y="45"/>
                    <a:pt x="172" y="46"/>
                    <a:pt x="170" y="46"/>
                  </a:cubicBezTo>
                  <a:cubicBezTo>
                    <a:pt x="167" y="46"/>
                    <a:pt x="164" y="48"/>
                    <a:pt x="166" y="50"/>
                  </a:cubicBezTo>
                  <a:cubicBezTo>
                    <a:pt x="168" y="51"/>
                    <a:pt x="169" y="52"/>
                    <a:pt x="168" y="52"/>
                  </a:cubicBezTo>
                  <a:cubicBezTo>
                    <a:pt x="167" y="53"/>
                    <a:pt x="164" y="50"/>
                    <a:pt x="160" y="50"/>
                  </a:cubicBezTo>
                  <a:cubicBezTo>
                    <a:pt x="156" y="51"/>
                    <a:pt x="148" y="46"/>
                    <a:pt x="148" y="45"/>
                  </a:cubicBezTo>
                  <a:cubicBezTo>
                    <a:pt x="148" y="44"/>
                    <a:pt x="143" y="45"/>
                    <a:pt x="139" y="44"/>
                  </a:cubicBezTo>
                  <a:cubicBezTo>
                    <a:pt x="138" y="44"/>
                    <a:pt x="137" y="44"/>
                    <a:pt x="137" y="44"/>
                  </a:cubicBezTo>
                  <a:cubicBezTo>
                    <a:pt x="133" y="42"/>
                    <a:pt x="128" y="40"/>
                    <a:pt x="126" y="41"/>
                  </a:cubicBezTo>
                  <a:cubicBezTo>
                    <a:pt x="123" y="41"/>
                    <a:pt x="118" y="42"/>
                    <a:pt x="116" y="41"/>
                  </a:cubicBezTo>
                  <a:cubicBezTo>
                    <a:pt x="114" y="40"/>
                    <a:pt x="112" y="39"/>
                    <a:pt x="108" y="40"/>
                  </a:cubicBezTo>
                  <a:cubicBezTo>
                    <a:pt x="104" y="40"/>
                    <a:pt x="102" y="38"/>
                    <a:pt x="97" y="37"/>
                  </a:cubicBezTo>
                  <a:cubicBezTo>
                    <a:pt x="92" y="36"/>
                    <a:pt x="86" y="37"/>
                    <a:pt x="84" y="38"/>
                  </a:cubicBezTo>
                  <a:cubicBezTo>
                    <a:pt x="83" y="38"/>
                    <a:pt x="83" y="36"/>
                    <a:pt x="81" y="36"/>
                  </a:cubicBezTo>
                  <a:cubicBezTo>
                    <a:pt x="79" y="36"/>
                    <a:pt x="80" y="35"/>
                    <a:pt x="79" y="34"/>
                  </a:cubicBezTo>
                  <a:cubicBezTo>
                    <a:pt x="78" y="32"/>
                    <a:pt x="72" y="33"/>
                    <a:pt x="70" y="34"/>
                  </a:cubicBezTo>
                  <a:cubicBezTo>
                    <a:pt x="68" y="34"/>
                    <a:pt x="68" y="33"/>
                    <a:pt x="68" y="32"/>
                  </a:cubicBezTo>
                  <a:cubicBezTo>
                    <a:pt x="68" y="31"/>
                    <a:pt x="66" y="31"/>
                    <a:pt x="65" y="32"/>
                  </a:cubicBezTo>
                  <a:cubicBezTo>
                    <a:pt x="65" y="34"/>
                    <a:pt x="62" y="34"/>
                    <a:pt x="61" y="33"/>
                  </a:cubicBezTo>
                  <a:cubicBezTo>
                    <a:pt x="60" y="32"/>
                    <a:pt x="63" y="32"/>
                    <a:pt x="63" y="31"/>
                  </a:cubicBezTo>
                  <a:cubicBezTo>
                    <a:pt x="63" y="30"/>
                    <a:pt x="60" y="29"/>
                    <a:pt x="59" y="29"/>
                  </a:cubicBezTo>
                  <a:cubicBezTo>
                    <a:pt x="58" y="28"/>
                    <a:pt x="56" y="30"/>
                    <a:pt x="54" y="32"/>
                  </a:cubicBezTo>
                  <a:cubicBezTo>
                    <a:pt x="52" y="34"/>
                    <a:pt x="48" y="34"/>
                    <a:pt x="46" y="34"/>
                  </a:cubicBezTo>
                  <a:cubicBezTo>
                    <a:pt x="44" y="34"/>
                    <a:pt x="41" y="34"/>
                    <a:pt x="41" y="35"/>
                  </a:cubicBezTo>
                  <a:cubicBezTo>
                    <a:pt x="41" y="36"/>
                    <a:pt x="44" y="36"/>
                    <a:pt x="42" y="38"/>
                  </a:cubicBezTo>
                  <a:cubicBezTo>
                    <a:pt x="41" y="40"/>
                    <a:pt x="40" y="36"/>
                    <a:pt x="39" y="37"/>
                  </a:cubicBezTo>
                  <a:cubicBezTo>
                    <a:pt x="37" y="39"/>
                    <a:pt x="32" y="39"/>
                    <a:pt x="31" y="39"/>
                  </a:cubicBezTo>
                  <a:cubicBezTo>
                    <a:pt x="30" y="39"/>
                    <a:pt x="26" y="43"/>
                    <a:pt x="25" y="44"/>
                  </a:cubicBezTo>
                  <a:cubicBezTo>
                    <a:pt x="24" y="45"/>
                    <a:pt x="26" y="46"/>
                    <a:pt x="23" y="49"/>
                  </a:cubicBezTo>
                  <a:cubicBezTo>
                    <a:pt x="20" y="53"/>
                    <a:pt x="12" y="52"/>
                    <a:pt x="10" y="52"/>
                  </a:cubicBezTo>
                  <a:cubicBezTo>
                    <a:pt x="8" y="52"/>
                    <a:pt x="9" y="54"/>
                    <a:pt x="9" y="55"/>
                  </a:cubicBezTo>
                  <a:cubicBezTo>
                    <a:pt x="8" y="56"/>
                    <a:pt x="10" y="57"/>
                    <a:pt x="14" y="59"/>
                  </a:cubicBezTo>
                  <a:cubicBezTo>
                    <a:pt x="19" y="60"/>
                    <a:pt x="22" y="66"/>
                    <a:pt x="23" y="68"/>
                  </a:cubicBezTo>
                  <a:cubicBezTo>
                    <a:pt x="23" y="69"/>
                    <a:pt x="29" y="67"/>
                    <a:pt x="31" y="68"/>
                  </a:cubicBezTo>
                  <a:cubicBezTo>
                    <a:pt x="34" y="68"/>
                    <a:pt x="31" y="71"/>
                    <a:pt x="33" y="72"/>
                  </a:cubicBezTo>
                  <a:cubicBezTo>
                    <a:pt x="35" y="73"/>
                    <a:pt x="38" y="72"/>
                    <a:pt x="38" y="73"/>
                  </a:cubicBezTo>
                  <a:cubicBezTo>
                    <a:pt x="39" y="75"/>
                    <a:pt x="35" y="73"/>
                    <a:pt x="32" y="75"/>
                  </a:cubicBezTo>
                  <a:cubicBezTo>
                    <a:pt x="30" y="77"/>
                    <a:pt x="29" y="78"/>
                    <a:pt x="28" y="76"/>
                  </a:cubicBezTo>
                  <a:cubicBezTo>
                    <a:pt x="27" y="75"/>
                    <a:pt x="23" y="76"/>
                    <a:pt x="21" y="76"/>
                  </a:cubicBezTo>
                  <a:cubicBezTo>
                    <a:pt x="19" y="76"/>
                    <a:pt x="21" y="74"/>
                    <a:pt x="21" y="73"/>
                  </a:cubicBezTo>
                  <a:cubicBezTo>
                    <a:pt x="22" y="71"/>
                    <a:pt x="19" y="71"/>
                    <a:pt x="15" y="73"/>
                  </a:cubicBezTo>
                  <a:cubicBezTo>
                    <a:pt x="11" y="75"/>
                    <a:pt x="13" y="74"/>
                    <a:pt x="12" y="76"/>
                  </a:cubicBezTo>
                  <a:cubicBezTo>
                    <a:pt x="12" y="78"/>
                    <a:pt x="10" y="75"/>
                    <a:pt x="8" y="76"/>
                  </a:cubicBezTo>
                  <a:cubicBezTo>
                    <a:pt x="5" y="78"/>
                    <a:pt x="2" y="79"/>
                    <a:pt x="1" y="80"/>
                  </a:cubicBezTo>
                  <a:cubicBezTo>
                    <a:pt x="0" y="82"/>
                    <a:pt x="6" y="83"/>
                    <a:pt x="8" y="83"/>
                  </a:cubicBezTo>
                  <a:cubicBezTo>
                    <a:pt x="11" y="84"/>
                    <a:pt x="6" y="85"/>
                    <a:pt x="7" y="86"/>
                  </a:cubicBezTo>
                  <a:cubicBezTo>
                    <a:pt x="9" y="86"/>
                    <a:pt x="8" y="88"/>
                    <a:pt x="11" y="89"/>
                  </a:cubicBezTo>
                  <a:cubicBezTo>
                    <a:pt x="14" y="91"/>
                    <a:pt x="20" y="89"/>
                    <a:pt x="22" y="89"/>
                  </a:cubicBezTo>
                  <a:cubicBezTo>
                    <a:pt x="24" y="89"/>
                    <a:pt x="25" y="91"/>
                    <a:pt x="27" y="90"/>
                  </a:cubicBezTo>
                  <a:cubicBezTo>
                    <a:pt x="28" y="89"/>
                    <a:pt x="33" y="84"/>
                    <a:pt x="36" y="87"/>
                  </a:cubicBezTo>
                  <a:cubicBezTo>
                    <a:pt x="38" y="89"/>
                    <a:pt x="33" y="89"/>
                    <a:pt x="34" y="90"/>
                  </a:cubicBezTo>
                  <a:cubicBezTo>
                    <a:pt x="36" y="92"/>
                    <a:pt x="37" y="95"/>
                    <a:pt x="35" y="97"/>
                  </a:cubicBezTo>
                  <a:cubicBezTo>
                    <a:pt x="32" y="99"/>
                    <a:pt x="30" y="98"/>
                    <a:pt x="29" y="98"/>
                  </a:cubicBezTo>
                  <a:cubicBezTo>
                    <a:pt x="27" y="98"/>
                    <a:pt x="28" y="100"/>
                    <a:pt x="26" y="102"/>
                  </a:cubicBezTo>
                  <a:cubicBezTo>
                    <a:pt x="24" y="104"/>
                    <a:pt x="22" y="100"/>
                    <a:pt x="19" y="100"/>
                  </a:cubicBezTo>
                  <a:cubicBezTo>
                    <a:pt x="17" y="100"/>
                    <a:pt x="17" y="104"/>
                    <a:pt x="17" y="105"/>
                  </a:cubicBezTo>
                  <a:cubicBezTo>
                    <a:pt x="18" y="107"/>
                    <a:pt x="13" y="105"/>
                    <a:pt x="12" y="109"/>
                  </a:cubicBezTo>
                  <a:cubicBezTo>
                    <a:pt x="11" y="113"/>
                    <a:pt x="7" y="110"/>
                    <a:pt x="10" y="114"/>
                  </a:cubicBezTo>
                  <a:cubicBezTo>
                    <a:pt x="13" y="117"/>
                    <a:pt x="12" y="115"/>
                    <a:pt x="14" y="117"/>
                  </a:cubicBezTo>
                  <a:cubicBezTo>
                    <a:pt x="17" y="118"/>
                    <a:pt x="12" y="121"/>
                    <a:pt x="14" y="121"/>
                  </a:cubicBezTo>
                  <a:cubicBezTo>
                    <a:pt x="17" y="122"/>
                    <a:pt x="19" y="126"/>
                    <a:pt x="21" y="127"/>
                  </a:cubicBezTo>
                  <a:cubicBezTo>
                    <a:pt x="22" y="129"/>
                    <a:pt x="24" y="127"/>
                    <a:pt x="27" y="127"/>
                  </a:cubicBezTo>
                  <a:cubicBezTo>
                    <a:pt x="29" y="126"/>
                    <a:pt x="28" y="123"/>
                    <a:pt x="29" y="124"/>
                  </a:cubicBezTo>
                  <a:cubicBezTo>
                    <a:pt x="31" y="126"/>
                    <a:pt x="33" y="129"/>
                    <a:pt x="31" y="130"/>
                  </a:cubicBezTo>
                  <a:cubicBezTo>
                    <a:pt x="30" y="131"/>
                    <a:pt x="31" y="134"/>
                    <a:pt x="31" y="135"/>
                  </a:cubicBezTo>
                  <a:cubicBezTo>
                    <a:pt x="31" y="137"/>
                    <a:pt x="36" y="136"/>
                    <a:pt x="36" y="135"/>
                  </a:cubicBezTo>
                  <a:cubicBezTo>
                    <a:pt x="37" y="133"/>
                    <a:pt x="41" y="133"/>
                    <a:pt x="43" y="135"/>
                  </a:cubicBezTo>
                  <a:cubicBezTo>
                    <a:pt x="46" y="138"/>
                    <a:pt x="47" y="138"/>
                    <a:pt x="47" y="136"/>
                  </a:cubicBezTo>
                  <a:cubicBezTo>
                    <a:pt x="47" y="134"/>
                    <a:pt x="49" y="132"/>
                    <a:pt x="49" y="134"/>
                  </a:cubicBezTo>
                  <a:cubicBezTo>
                    <a:pt x="49" y="135"/>
                    <a:pt x="51" y="136"/>
                    <a:pt x="54" y="134"/>
                  </a:cubicBezTo>
                  <a:cubicBezTo>
                    <a:pt x="58" y="133"/>
                    <a:pt x="56" y="134"/>
                    <a:pt x="54" y="137"/>
                  </a:cubicBezTo>
                  <a:cubicBezTo>
                    <a:pt x="52" y="140"/>
                    <a:pt x="54" y="144"/>
                    <a:pt x="53" y="145"/>
                  </a:cubicBezTo>
                  <a:cubicBezTo>
                    <a:pt x="51" y="145"/>
                    <a:pt x="49" y="150"/>
                    <a:pt x="46" y="150"/>
                  </a:cubicBezTo>
                  <a:cubicBezTo>
                    <a:pt x="43" y="150"/>
                    <a:pt x="38" y="156"/>
                    <a:pt x="38" y="157"/>
                  </a:cubicBezTo>
                  <a:cubicBezTo>
                    <a:pt x="37" y="158"/>
                    <a:pt x="31" y="155"/>
                    <a:pt x="30" y="158"/>
                  </a:cubicBezTo>
                  <a:cubicBezTo>
                    <a:pt x="29" y="160"/>
                    <a:pt x="25" y="162"/>
                    <a:pt x="26" y="163"/>
                  </a:cubicBezTo>
                  <a:cubicBezTo>
                    <a:pt x="27" y="164"/>
                    <a:pt x="32" y="161"/>
                    <a:pt x="32" y="160"/>
                  </a:cubicBezTo>
                  <a:cubicBezTo>
                    <a:pt x="32" y="159"/>
                    <a:pt x="33" y="159"/>
                    <a:pt x="34" y="160"/>
                  </a:cubicBezTo>
                  <a:cubicBezTo>
                    <a:pt x="35" y="161"/>
                    <a:pt x="37" y="159"/>
                    <a:pt x="38" y="159"/>
                  </a:cubicBezTo>
                  <a:cubicBezTo>
                    <a:pt x="39" y="158"/>
                    <a:pt x="41" y="158"/>
                    <a:pt x="42" y="158"/>
                  </a:cubicBezTo>
                  <a:cubicBezTo>
                    <a:pt x="43" y="158"/>
                    <a:pt x="43" y="157"/>
                    <a:pt x="46" y="156"/>
                  </a:cubicBezTo>
                  <a:cubicBezTo>
                    <a:pt x="50" y="156"/>
                    <a:pt x="49" y="155"/>
                    <a:pt x="50" y="153"/>
                  </a:cubicBezTo>
                  <a:cubicBezTo>
                    <a:pt x="50" y="152"/>
                    <a:pt x="57" y="148"/>
                    <a:pt x="59" y="148"/>
                  </a:cubicBezTo>
                  <a:cubicBezTo>
                    <a:pt x="60" y="148"/>
                    <a:pt x="59" y="145"/>
                    <a:pt x="61" y="145"/>
                  </a:cubicBezTo>
                  <a:cubicBezTo>
                    <a:pt x="62" y="145"/>
                    <a:pt x="65" y="143"/>
                    <a:pt x="67" y="142"/>
                  </a:cubicBezTo>
                  <a:cubicBezTo>
                    <a:pt x="68" y="140"/>
                    <a:pt x="69" y="141"/>
                    <a:pt x="70" y="140"/>
                  </a:cubicBezTo>
                  <a:cubicBezTo>
                    <a:pt x="72" y="140"/>
                    <a:pt x="71" y="137"/>
                    <a:pt x="72" y="136"/>
                  </a:cubicBezTo>
                  <a:cubicBezTo>
                    <a:pt x="74" y="136"/>
                    <a:pt x="75" y="135"/>
                    <a:pt x="75" y="134"/>
                  </a:cubicBezTo>
                  <a:cubicBezTo>
                    <a:pt x="75" y="133"/>
                    <a:pt x="71" y="133"/>
                    <a:pt x="71" y="132"/>
                  </a:cubicBezTo>
                  <a:cubicBezTo>
                    <a:pt x="70" y="131"/>
                    <a:pt x="74" y="128"/>
                    <a:pt x="75" y="128"/>
                  </a:cubicBezTo>
                  <a:cubicBezTo>
                    <a:pt x="76" y="128"/>
                    <a:pt x="78" y="127"/>
                    <a:pt x="78" y="125"/>
                  </a:cubicBezTo>
                  <a:cubicBezTo>
                    <a:pt x="78" y="123"/>
                    <a:pt x="80" y="123"/>
                    <a:pt x="82" y="121"/>
                  </a:cubicBezTo>
                  <a:cubicBezTo>
                    <a:pt x="83" y="120"/>
                    <a:pt x="83" y="118"/>
                    <a:pt x="84" y="118"/>
                  </a:cubicBezTo>
                  <a:cubicBezTo>
                    <a:pt x="86" y="118"/>
                    <a:pt x="87" y="116"/>
                    <a:pt x="89" y="115"/>
                  </a:cubicBezTo>
                  <a:cubicBezTo>
                    <a:pt x="90" y="114"/>
                    <a:pt x="89" y="116"/>
                    <a:pt x="92" y="116"/>
                  </a:cubicBezTo>
                  <a:cubicBezTo>
                    <a:pt x="95" y="117"/>
                    <a:pt x="94" y="119"/>
                    <a:pt x="92" y="118"/>
                  </a:cubicBezTo>
                  <a:cubicBezTo>
                    <a:pt x="90" y="117"/>
                    <a:pt x="89" y="117"/>
                    <a:pt x="87" y="119"/>
                  </a:cubicBezTo>
                  <a:cubicBezTo>
                    <a:pt x="85" y="121"/>
                    <a:pt x="86" y="122"/>
                    <a:pt x="85" y="124"/>
                  </a:cubicBezTo>
                  <a:cubicBezTo>
                    <a:pt x="83" y="126"/>
                    <a:pt x="83" y="128"/>
                    <a:pt x="85" y="128"/>
                  </a:cubicBezTo>
                  <a:cubicBezTo>
                    <a:pt x="87" y="128"/>
                    <a:pt x="85" y="130"/>
                    <a:pt x="83" y="130"/>
                  </a:cubicBezTo>
                  <a:cubicBezTo>
                    <a:pt x="81" y="131"/>
                    <a:pt x="83" y="132"/>
                    <a:pt x="85" y="132"/>
                  </a:cubicBezTo>
                  <a:cubicBezTo>
                    <a:pt x="88" y="132"/>
                    <a:pt x="92" y="128"/>
                    <a:pt x="95" y="126"/>
                  </a:cubicBezTo>
                  <a:cubicBezTo>
                    <a:pt x="99" y="124"/>
                    <a:pt x="102" y="126"/>
                    <a:pt x="103" y="126"/>
                  </a:cubicBezTo>
                  <a:cubicBezTo>
                    <a:pt x="104" y="126"/>
                    <a:pt x="101" y="124"/>
                    <a:pt x="103" y="123"/>
                  </a:cubicBezTo>
                  <a:cubicBezTo>
                    <a:pt x="104" y="123"/>
                    <a:pt x="101" y="122"/>
                    <a:pt x="100" y="120"/>
                  </a:cubicBezTo>
                  <a:cubicBezTo>
                    <a:pt x="100" y="118"/>
                    <a:pt x="102" y="119"/>
                    <a:pt x="102" y="118"/>
                  </a:cubicBezTo>
                  <a:cubicBezTo>
                    <a:pt x="103" y="116"/>
                    <a:pt x="104" y="117"/>
                    <a:pt x="105" y="117"/>
                  </a:cubicBezTo>
                  <a:cubicBezTo>
                    <a:pt x="106" y="118"/>
                    <a:pt x="108" y="117"/>
                    <a:pt x="109" y="119"/>
                  </a:cubicBezTo>
                  <a:cubicBezTo>
                    <a:pt x="110" y="121"/>
                    <a:pt x="111" y="118"/>
                    <a:pt x="113" y="120"/>
                  </a:cubicBezTo>
                  <a:cubicBezTo>
                    <a:pt x="115" y="121"/>
                    <a:pt x="112" y="121"/>
                    <a:pt x="110" y="121"/>
                  </a:cubicBezTo>
                  <a:cubicBezTo>
                    <a:pt x="109" y="122"/>
                    <a:pt x="110" y="125"/>
                    <a:pt x="111" y="123"/>
                  </a:cubicBezTo>
                  <a:cubicBezTo>
                    <a:pt x="112" y="122"/>
                    <a:pt x="114" y="121"/>
                    <a:pt x="115" y="122"/>
                  </a:cubicBezTo>
                  <a:cubicBezTo>
                    <a:pt x="116" y="124"/>
                    <a:pt x="117" y="123"/>
                    <a:pt x="118" y="122"/>
                  </a:cubicBezTo>
                  <a:cubicBezTo>
                    <a:pt x="119" y="121"/>
                    <a:pt x="119" y="122"/>
                    <a:pt x="119" y="123"/>
                  </a:cubicBezTo>
                  <a:cubicBezTo>
                    <a:pt x="119" y="124"/>
                    <a:pt x="122" y="124"/>
                    <a:pt x="125" y="125"/>
                  </a:cubicBezTo>
                  <a:cubicBezTo>
                    <a:pt x="128" y="125"/>
                    <a:pt x="135" y="125"/>
                    <a:pt x="136" y="125"/>
                  </a:cubicBezTo>
                  <a:cubicBezTo>
                    <a:pt x="138" y="124"/>
                    <a:pt x="137" y="127"/>
                    <a:pt x="141" y="128"/>
                  </a:cubicBezTo>
                  <a:cubicBezTo>
                    <a:pt x="144" y="128"/>
                    <a:pt x="145" y="124"/>
                    <a:pt x="147" y="126"/>
                  </a:cubicBezTo>
                  <a:cubicBezTo>
                    <a:pt x="149" y="127"/>
                    <a:pt x="147" y="128"/>
                    <a:pt x="146" y="129"/>
                  </a:cubicBezTo>
                  <a:cubicBezTo>
                    <a:pt x="145" y="130"/>
                    <a:pt x="147" y="130"/>
                    <a:pt x="148" y="131"/>
                  </a:cubicBezTo>
                  <a:cubicBezTo>
                    <a:pt x="150" y="131"/>
                    <a:pt x="153" y="132"/>
                    <a:pt x="154" y="133"/>
                  </a:cubicBezTo>
                  <a:cubicBezTo>
                    <a:pt x="156" y="135"/>
                    <a:pt x="157" y="137"/>
                    <a:pt x="160" y="138"/>
                  </a:cubicBezTo>
                  <a:cubicBezTo>
                    <a:pt x="164" y="140"/>
                    <a:pt x="161" y="134"/>
                    <a:pt x="163" y="136"/>
                  </a:cubicBezTo>
                  <a:cubicBezTo>
                    <a:pt x="166" y="138"/>
                    <a:pt x="165" y="136"/>
                    <a:pt x="168" y="138"/>
                  </a:cubicBezTo>
                  <a:cubicBezTo>
                    <a:pt x="170" y="140"/>
                    <a:pt x="169" y="137"/>
                    <a:pt x="168" y="134"/>
                  </a:cubicBezTo>
                  <a:cubicBezTo>
                    <a:pt x="167" y="130"/>
                    <a:pt x="169" y="133"/>
                    <a:pt x="170" y="134"/>
                  </a:cubicBezTo>
                  <a:cubicBezTo>
                    <a:pt x="171" y="136"/>
                    <a:pt x="171" y="139"/>
                    <a:pt x="170" y="141"/>
                  </a:cubicBezTo>
                  <a:cubicBezTo>
                    <a:pt x="170" y="143"/>
                    <a:pt x="166" y="141"/>
                    <a:pt x="167" y="140"/>
                  </a:cubicBezTo>
                  <a:cubicBezTo>
                    <a:pt x="167" y="139"/>
                    <a:pt x="163" y="139"/>
                    <a:pt x="163" y="141"/>
                  </a:cubicBezTo>
                  <a:cubicBezTo>
                    <a:pt x="163" y="143"/>
                    <a:pt x="165" y="146"/>
                    <a:pt x="167" y="146"/>
                  </a:cubicBezTo>
                  <a:cubicBezTo>
                    <a:pt x="169" y="146"/>
                    <a:pt x="168" y="149"/>
                    <a:pt x="169" y="149"/>
                  </a:cubicBezTo>
                  <a:cubicBezTo>
                    <a:pt x="170" y="150"/>
                    <a:pt x="170" y="153"/>
                    <a:pt x="171" y="152"/>
                  </a:cubicBezTo>
                  <a:cubicBezTo>
                    <a:pt x="172" y="152"/>
                    <a:pt x="172" y="148"/>
                    <a:pt x="171" y="147"/>
                  </a:cubicBezTo>
                  <a:cubicBezTo>
                    <a:pt x="170" y="145"/>
                    <a:pt x="170" y="143"/>
                    <a:pt x="172" y="143"/>
                  </a:cubicBezTo>
                  <a:cubicBezTo>
                    <a:pt x="173" y="144"/>
                    <a:pt x="172" y="146"/>
                    <a:pt x="172" y="147"/>
                  </a:cubicBezTo>
                  <a:cubicBezTo>
                    <a:pt x="173" y="148"/>
                    <a:pt x="174" y="146"/>
                    <a:pt x="175" y="145"/>
                  </a:cubicBezTo>
                  <a:cubicBezTo>
                    <a:pt x="177" y="144"/>
                    <a:pt x="175" y="142"/>
                    <a:pt x="175" y="141"/>
                  </a:cubicBezTo>
                  <a:cubicBezTo>
                    <a:pt x="176" y="139"/>
                    <a:pt x="178" y="142"/>
                    <a:pt x="178" y="144"/>
                  </a:cubicBezTo>
                  <a:cubicBezTo>
                    <a:pt x="179" y="146"/>
                    <a:pt x="177" y="146"/>
                    <a:pt x="177" y="148"/>
                  </a:cubicBezTo>
                  <a:cubicBezTo>
                    <a:pt x="177" y="149"/>
                    <a:pt x="174" y="148"/>
                    <a:pt x="174" y="149"/>
                  </a:cubicBezTo>
                  <a:cubicBezTo>
                    <a:pt x="173" y="150"/>
                    <a:pt x="173" y="154"/>
                    <a:pt x="174" y="154"/>
                  </a:cubicBezTo>
                  <a:cubicBezTo>
                    <a:pt x="175" y="154"/>
                    <a:pt x="176" y="150"/>
                    <a:pt x="176" y="152"/>
                  </a:cubicBezTo>
                  <a:cubicBezTo>
                    <a:pt x="177" y="154"/>
                    <a:pt x="179" y="150"/>
                    <a:pt x="180" y="152"/>
                  </a:cubicBezTo>
                  <a:cubicBezTo>
                    <a:pt x="180" y="154"/>
                    <a:pt x="183" y="156"/>
                    <a:pt x="184" y="155"/>
                  </a:cubicBezTo>
                  <a:cubicBezTo>
                    <a:pt x="185" y="155"/>
                    <a:pt x="184" y="153"/>
                    <a:pt x="182" y="153"/>
                  </a:cubicBezTo>
                  <a:cubicBezTo>
                    <a:pt x="180" y="153"/>
                    <a:pt x="181" y="150"/>
                    <a:pt x="182" y="150"/>
                  </a:cubicBezTo>
                  <a:cubicBezTo>
                    <a:pt x="184" y="150"/>
                    <a:pt x="186" y="154"/>
                    <a:pt x="186" y="155"/>
                  </a:cubicBezTo>
                  <a:cubicBezTo>
                    <a:pt x="186" y="156"/>
                    <a:pt x="185" y="156"/>
                    <a:pt x="183" y="158"/>
                  </a:cubicBezTo>
                  <a:cubicBezTo>
                    <a:pt x="182" y="159"/>
                    <a:pt x="180" y="155"/>
                    <a:pt x="179" y="155"/>
                  </a:cubicBezTo>
                  <a:cubicBezTo>
                    <a:pt x="178" y="155"/>
                    <a:pt x="179" y="158"/>
                    <a:pt x="180" y="159"/>
                  </a:cubicBezTo>
                  <a:cubicBezTo>
                    <a:pt x="180" y="161"/>
                    <a:pt x="178" y="163"/>
                    <a:pt x="180" y="164"/>
                  </a:cubicBezTo>
                  <a:cubicBezTo>
                    <a:pt x="182" y="166"/>
                    <a:pt x="181" y="164"/>
                    <a:pt x="181" y="163"/>
                  </a:cubicBezTo>
                  <a:cubicBezTo>
                    <a:pt x="182" y="162"/>
                    <a:pt x="183" y="163"/>
                    <a:pt x="184" y="164"/>
                  </a:cubicBezTo>
                  <a:cubicBezTo>
                    <a:pt x="185" y="164"/>
                    <a:pt x="185" y="162"/>
                    <a:pt x="185" y="161"/>
                  </a:cubicBezTo>
                  <a:cubicBezTo>
                    <a:pt x="185" y="160"/>
                    <a:pt x="187" y="160"/>
                    <a:pt x="188" y="162"/>
                  </a:cubicBezTo>
                  <a:cubicBezTo>
                    <a:pt x="189" y="163"/>
                    <a:pt x="189" y="160"/>
                    <a:pt x="190" y="160"/>
                  </a:cubicBezTo>
                  <a:cubicBezTo>
                    <a:pt x="192" y="161"/>
                    <a:pt x="191" y="163"/>
                    <a:pt x="191" y="164"/>
                  </a:cubicBezTo>
                  <a:cubicBezTo>
                    <a:pt x="191" y="165"/>
                    <a:pt x="193" y="163"/>
                    <a:pt x="193" y="164"/>
                  </a:cubicBezTo>
                  <a:cubicBezTo>
                    <a:pt x="193" y="165"/>
                    <a:pt x="193" y="165"/>
                    <a:pt x="193" y="165"/>
                  </a:cubicBezTo>
                  <a:cubicBezTo>
                    <a:pt x="193" y="166"/>
                    <a:pt x="194" y="167"/>
                    <a:pt x="195" y="168"/>
                  </a:cubicBezTo>
                  <a:cubicBezTo>
                    <a:pt x="197" y="169"/>
                    <a:pt x="193" y="169"/>
                    <a:pt x="194" y="170"/>
                  </a:cubicBezTo>
                  <a:cubicBezTo>
                    <a:pt x="195" y="171"/>
                    <a:pt x="194" y="172"/>
                    <a:pt x="195" y="174"/>
                  </a:cubicBezTo>
                  <a:cubicBezTo>
                    <a:pt x="196" y="175"/>
                    <a:pt x="198" y="174"/>
                    <a:pt x="199" y="173"/>
                  </a:cubicBezTo>
                  <a:cubicBezTo>
                    <a:pt x="200" y="172"/>
                    <a:pt x="201" y="175"/>
                    <a:pt x="200" y="176"/>
                  </a:cubicBezTo>
                  <a:cubicBezTo>
                    <a:pt x="199" y="178"/>
                    <a:pt x="201" y="179"/>
                    <a:pt x="202" y="178"/>
                  </a:cubicBezTo>
                  <a:cubicBezTo>
                    <a:pt x="203" y="177"/>
                    <a:pt x="206" y="180"/>
                    <a:pt x="207" y="181"/>
                  </a:cubicBezTo>
                  <a:cubicBezTo>
                    <a:pt x="208" y="181"/>
                    <a:pt x="209" y="183"/>
                    <a:pt x="207" y="183"/>
                  </a:cubicBezTo>
                  <a:cubicBezTo>
                    <a:pt x="205" y="183"/>
                    <a:pt x="206" y="186"/>
                    <a:pt x="207" y="186"/>
                  </a:cubicBezTo>
                  <a:cubicBezTo>
                    <a:pt x="208" y="186"/>
                    <a:pt x="208" y="188"/>
                    <a:pt x="208" y="189"/>
                  </a:cubicBezTo>
                  <a:cubicBezTo>
                    <a:pt x="208" y="190"/>
                    <a:pt x="212" y="191"/>
                    <a:pt x="213" y="191"/>
                  </a:cubicBezTo>
                  <a:cubicBezTo>
                    <a:pt x="215" y="190"/>
                    <a:pt x="216" y="192"/>
                    <a:pt x="217" y="193"/>
                  </a:cubicBezTo>
                  <a:cubicBezTo>
                    <a:pt x="218" y="194"/>
                    <a:pt x="220" y="195"/>
                    <a:pt x="221" y="194"/>
                  </a:cubicBezTo>
                  <a:cubicBezTo>
                    <a:pt x="222" y="193"/>
                    <a:pt x="223" y="196"/>
                    <a:pt x="223" y="197"/>
                  </a:cubicBezTo>
                  <a:cubicBezTo>
                    <a:pt x="223" y="199"/>
                    <a:pt x="226" y="198"/>
                    <a:pt x="227" y="198"/>
                  </a:cubicBezTo>
                  <a:cubicBezTo>
                    <a:pt x="228" y="198"/>
                    <a:pt x="229" y="200"/>
                    <a:pt x="230" y="199"/>
                  </a:cubicBezTo>
                  <a:cubicBezTo>
                    <a:pt x="232" y="199"/>
                    <a:pt x="233" y="202"/>
                    <a:pt x="234" y="204"/>
                  </a:cubicBezTo>
                  <a:cubicBezTo>
                    <a:pt x="234" y="204"/>
                    <a:pt x="234" y="205"/>
                    <a:pt x="235" y="205"/>
                  </a:cubicBezTo>
                  <a:cubicBezTo>
                    <a:pt x="236" y="207"/>
                    <a:pt x="235" y="208"/>
                    <a:pt x="235" y="210"/>
                  </a:cubicBezTo>
                  <a:cubicBezTo>
                    <a:pt x="236" y="212"/>
                    <a:pt x="236" y="215"/>
                    <a:pt x="234" y="215"/>
                  </a:cubicBezTo>
                  <a:cubicBezTo>
                    <a:pt x="232" y="215"/>
                    <a:pt x="232" y="213"/>
                    <a:pt x="233" y="213"/>
                  </a:cubicBezTo>
                  <a:cubicBezTo>
                    <a:pt x="234" y="212"/>
                    <a:pt x="234" y="210"/>
                    <a:pt x="233" y="210"/>
                  </a:cubicBezTo>
                  <a:cubicBezTo>
                    <a:pt x="232" y="210"/>
                    <a:pt x="232" y="209"/>
                    <a:pt x="232" y="208"/>
                  </a:cubicBezTo>
                  <a:cubicBezTo>
                    <a:pt x="232" y="207"/>
                    <a:pt x="232" y="206"/>
                    <a:pt x="232" y="206"/>
                  </a:cubicBezTo>
                  <a:cubicBezTo>
                    <a:pt x="233" y="204"/>
                    <a:pt x="230" y="205"/>
                    <a:pt x="229" y="204"/>
                  </a:cubicBezTo>
                  <a:cubicBezTo>
                    <a:pt x="227" y="202"/>
                    <a:pt x="224" y="202"/>
                    <a:pt x="223" y="201"/>
                  </a:cubicBezTo>
                  <a:cubicBezTo>
                    <a:pt x="222" y="199"/>
                    <a:pt x="219" y="194"/>
                    <a:pt x="217" y="194"/>
                  </a:cubicBezTo>
                  <a:cubicBezTo>
                    <a:pt x="215" y="194"/>
                    <a:pt x="213" y="194"/>
                    <a:pt x="210" y="193"/>
                  </a:cubicBezTo>
                  <a:cubicBezTo>
                    <a:pt x="208" y="191"/>
                    <a:pt x="207" y="191"/>
                    <a:pt x="205" y="192"/>
                  </a:cubicBezTo>
                  <a:cubicBezTo>
                    <a:pt x="203" y="193"/>
                    <a:pt x="207" y="193"/>
                    <a:pt x="207" y="194"/>
                  </a:cubicBezTo>
                  <a:cubicBezTo>
                    <a:pt x="206" y="195"/>
                    <a:pt x="208" y="196"/>
                    <a:pt x="209" y="196"/>
                  </a:cubicBezTo>
                  <a:cubicBezTo>
                    <a:pt x="210" y="196"/>
                    <a:pt x="211" y="198"/>
                    <a:pt x="212" y="199"/>
                  </a:cubicBezTo>
                  <a:cubicBezTo>
                    <a:pt x="214" y="199"/>
                    <a:pt x="214" y="201"/>
                    <a:pt x="216" y="201"/>
                  </a:cubicBezTo>
                  <a:cubicBezTo>
                    <a:pt x="217" y="201"/>
                    <a:pt x="218" y="203"/>
                    <a:pt x="219" y="204"/>
                  </a:cubicBezTo>
                  <a:cubicBezTo>
                    <a:pt x="219" y="205"/>
                    <a:pt x="221" y="204"/>
                    <a:pt x="221" y="205"/>
                  </a:cubicBezTo>
                  <a:cubicBezTo>
                    <a:pt x="221" y="206"/>
                    <a:pt x="223" y="207"/>
                    <a:pt x="223" y="208"/>
                  </a:cubicBezTo>
                  <a:cubicBezTo>
                    <a:pt x="224" y="208"/>
                    <a:pt x="224" y="208"/>
                    <a:pt x="224" y="208"/>
                  </a:cubicBezTo>
                  <a:cubicBezTo>
                    <a:pt x="224" y="209"/>
                    <a:pt x="224" y="213"/>
                    <a:pt x="226" y="215"/>
                  </a:cubicBezTo>
                  <a:cubicBezTo>
                    <a:pt x="228" y="217"/>
                    <a:pt x="227" y="219"/>
                    <a:pt x="228" y="220"/>
                  </a:cubicBezTo>
                  <a:cubicBezTo>
                    <a:pt x="230" y="221"/>
                    <a:pt x="230" y="222"/>
                    <a:pt x="228" y="221"/>
                  </a:cubicBezTo>
                  <a:cubicBezTo>
                    <a:pt x="227" y="221"/>
                    <a:pt x="228" y="223"/>
                    <a:pt x="227" y="226"/>
                  </a:cubicBezTo>
                  <a:cubicBezTo>
                    <a:pt x="227" y="229"/>
                    <a:pt x="227" y="236"/>
                    <a:pt x="227" y="239"/>
                  </a:cubicBezTo>
                  <a:cubicBezTo>
                    <a:pt x="226" y="241"/>
                    <a:pt x="224" y="244"/>
                    <a:pt x="225" y="247"/>
                  </a:cubicBezTo>
                  <a:cubicBezTo>
                    <a:pt x="227" y="249"/>
                    <a:pt x="228" y="252"/>
                    <a:pt x="227" y="255"/>
                  </a:cubicBezTo>
                  <a:cubicBezTo>
                    <a:pt x="226" y="258"/>
                    <a:pt x="226" y="259"/>
                    <a:pt x="228" y="262"/>
                  </a:cubicBezTo>
                  <a:cubicBezTo>
                    <a:pt x="229" y="264"/>
                    <a:pt x="228" y="267"/>
                    <a:pt x="229" y="268"/>
                  </a:cubicBezTo>
                  <a:cubicBezTo>
                    <a:pt x="230" y="269"/>
                    <a:pt x="232" y="271"/>
                    <a:pt x="233" y="273"/>
                  </a:cubicBezTo>
                  <a:cubicBezTo>
                    <a:pt x="234" y="275"/>
                    <a:pt x="235" y="273"/>
                    <a:pt x="236" y="276"/>
                  </a:cubicBezTo>
                  <a:cubicBezTo>
                    <a:pt x="236" y="278"/>
                    <a:pt x="236" y="278"/>
                    <a:pt x="238" y="279"/>
                  </a:cubicBezTo>
                  <a:cubicBezTo>
                    <a:pt x="239" y="279"/>
                    <a:pt x="238" y="282"/>
                    <a:pt x="238" y="283"/>
                  </a:cubicBezTo>
                  <a:cubicBezTo>
                    <a:pt x="238" y="284"/>
                    <a:pt x="241" y="286"/>
                    <a:pt x="244" y="288"/>
                  </a:cubicBezTo>
                  <a:cubicBezTo>
                    <a:pt x="247" y="291"/>
                    <a:pt x="244" y="293"/>
                    <a:pt x="246" y="293"/>
                  </a:cubicBezTo>
                  <a:cubicBezTo>
                    <a:pt x="248" y="293"/>
                    <a:pt x="250" y="294"/>
                    <a:pt x="253" y="296"/>
                  </a:cubicBezTo>
                  <a:cubicBezTo>
                    <a:pt x="255" y="297"/>
                    <a:pt x="255" y="296"/>
                    <a:pt x="257" y="297"/>
                  </a:cubicBezTo>
                  <a:cubicBezTo>
                    <a:pt x="258" y="297"/>
                    <a:pt x="261" y="300"/>
                    <a:pt x="262" y="302"/>
                  </a:cubicBezTo>
                  <a:cubicBezTo>
                    <a:pt x="262" y="303"/>
                    <a:pt x="262" y="304"/>
                    <a:pt x="263" y="306"/>
                  </a:cubicBezTo>
                  <a:cubicBezTo>
                    <a:pt x="263" y="307"/>
                    <a:pt x="264" y="308"/>
                    <a:pt x="266" y="310"/>
                  </a:cubicBezTo>
                  <a:cubicBezTo>
                    <a:pt x="268" y="313"/>
                    <a:pt x="270" y="318"/>
                    <a:pt x="270" y="320"/>
                  </a:cubicBezTo>
                  <a:cubicBezTo>
                    <a:pt x="270" y="322"/>
                    <a:pt x="273" y="323"/>
                    <a:pt x="276" y="325"/>
                  </a:cubicBezTo>
                  <a:cubicBezTo>
                    <a:pt x="279" y="327"/>
                    <a:pt x="279" y="331"/>
                    <a:pt x="279" y="332"/>
                  </a:cubicBezTo>
                  <a:cubicBezTo>
                    <a:pt x="278" y="333"/>
                    <a:pt x="275" y="331"/>
                    <a:pt x="275" y="332"/>
                  </a:cubicBezTo>
                  <a:cubicBezTo>
                    <a:pt x="274" y="333"/>
                    <a:pt x="279" y="337"/>
                    <a:pt x="281" y="337"/>
                  </a:cubicBezTo>
                  <a:cubicBezTo>
                    <a:pt x="283" y="337"/>
                    <a:pt x="284" y="338"/>
                    <a:pt x="287" y="340"/>
                  </a:cubicBezTo>
                  <a:cubicBezTo>
                    <a:pt x="289" y="343"/>
                    <a:pt x="289" y="346"/>
                    <a:pt x="288" y="347"/>
                  </a:cubicBezTo>
                  <a:cubicBezTo>
                    <a:pt x="287" y="348"/>
                    <a:pt x="290" y="349"/>
                    <a:pt x="294" y="352"/>
                  </a:cubicBezTo>
                  <a:cubicBezTo>
                    <a:pt x="298" y="354"/>
                    <a:pt x="299" y="357"/>
                    <a:pt x="299" y="358"/>
                  </a:cubicBezTo>
                  <a:cubicBezTo>
                    <a:pt x="300" y="360"/>
                    <a:pt x="301" y="359"/>
                    <a:pt x="302" y="357"/>
                  </a:cubicBezTo>
                  <a:cubicBezTo>
                    <a:pt x="302" y="355"/>
                    <a:pt x="301" y="355"/>
                    <a:pt x="301" y="353"/>
                  </a:cubicBezTo>
                  <a:cubicBezTo>
                    <a:pt x="301" y="351"/>
                    <a:pt x="298" y="351"/>
                    <a:pt x="296" y="351"/>
                  </a:cubicBezTo>
                  <a:cubicBezTo>
                    <a:pt x="295" y="351"/>
                    <a:pt x="297" y="348"/>
                    <a:pt x="295" y="346"/>
                  </a:cubicBezTo>
                  <a:cubicBezTo>
                    <a:pt x="294" y="345"/>
                    <a:pt x="293" y="342"/>
                    <a:pt x="292" y="339"/>
                  </a:cubicBezTo>
                  <a:cubicBezTo>
                    <a:pt x="291" y="337"/>
                    <a:pt x="288" y="334"/>
                    <a:pt x="286" y="331"/>
                  </a:cubicBezTo>
                  <a:cubicBezTo>
                    <a:pt x="285" y="329"/>
                    <a:pt x="283" y="327"/>
                    <a:pt x="282" y="326"/>
                  </a:cubicBezTo>
                  <a:cubicBezTo>
                    <a:pt x="281" y="325"/>
                    <a:pt x="284" y="324"/>
                    <a:pt x="283" y="323"/>
                  </a:cubicBezTo>
                  <a:cubicBezTo>
                    <a:pt x="282" y="322"/>
                    <a:pt x="280" y="322"/>
                    <a:pt x="279" y="321"/>
                  </a:cubicBezTo>
                  <a:cubicBezTo>
                    <a:pt x="277" y="321"/>
                    <a:pt x="276" y="319"/>
                    <a:pt x="276" y="317"/>
                  </a:cubicBezTo>
                  <a:cubicBezTo>
                    <a:pt x="276" y="316"/>
                    <a:pt x="275" y="311"/>
                    <a:pt x="274" y="310"/>
                  </a:cubicBezTo>
                  <a:cubicBezTo>
                    <a:pt x="274" y="308"/>
                    <a:pt x="275" y="309"/>
                    <a:pt x="276" y="309"/>
                  </a:cubicBezTo>
                  <a:cubicBezTo>
                    <a:pt x="277" y="310"/>
                    <a:pt x="277" y="311"/>
                    <a:pt x="278" y="310"/>
                  </a:cubicBezTo>
                  <a:cubicBezTo>
                    <a:pt x="279" y="310"/>
                    <a:pt x="280" y="310"/>
                    <a:pt x="281" y="311"/>
                  </a:cubicBezTo>
                  <a:cubicBezTo>
                    <a:pt x="281" y="313"/>
                    <a:pt x="283" y="311"/>
                    <a:pt x="284" y="312"/>
                  </a:cubicBezTo>
                  <a:cubicBezTo>
                    <a:pt x="285" y="313"/>
                    <a:pt x="282" y="313"/>
                    <a:pt x="285" y="319"/>
                  </a:cubicBezTo>
                  <a:cubicBezTo>
                    <a:pt x="288" y="324"/>
                    <a:pt x="286" y="321"/>
                    <a:pt x="286" y="324"/>
                  </a:cubicBezTo>
                  <a:cubicBezTo>
                    <a:pt x="286" y="328"/>
                    <a:pt x="288" y="326"/>
                    <a:pt x="288" y="326"/>
                  </a:cubicBezTo>
                  <a:cubicBezTo>
                    <a:pt x="289" y="325"/>
                    <a:pt x="290" y="327"/>
                    <a:pt x="292" y="329"/>
                  </a:cubicBezTo>
                  <a:cubicBezTo>
                    <a:pt x="293" y="330"/>
                    <a:pt x="296" y="331"/>
                    <a:pt x="296" y="332"/>
                  </a:cubicBezTo>
                  <a:cubicBezTo>
                    <a:pt x="296" y="333"/>
                    <a:pt x="297" y="335"/>
                    <a:pt x="299" y="335"/>
                  </a:cubicBezTo>
                  <a:cubicBezTo>
                    <a:pt x="300" y="335"/>
                    <a:pt x="301" y="337"/>
                    <a:pt x="302" y="338"/>
                  </a:cubicBezTo>
                  <a:cubicBezTo>
                    <a:pt x="303" y="338"/>
                    <a:pt x="304" y="339"/>
                    <a:pt x="303" y="341"/>
                  </a:cubicBezTo>
                  <a:cubicBezTo>
                    <a:pt x="302" y="342"/>
                    <a:pt x="303" y="343"/>
                    <a:pt x="306" y="345"/>
                  </a:cubicBezTo>
                  <a:cubicBezTo>
                    <a:pt x="309" y="346"/>
                    <a:pt x="308" y="346"/>
                    <a:pt x="310" y="349"/>
                  </a:cubicBezTo>
                  <a:cubicBezTo>
                    <a:pt x="313" y="351"/>
                    <a:pt x="320" y="359"/>
                    <a:pt x="321" y="361"/>
                  </a:cubicBezTo>
                  <a:cubicBezTo>
                    <a:pt x="323" y="363"/>
                    <a:pt x="323" y="365"/>
                    <a:pt x="324" y="366"/>
                  </a:cubicBezTo>
                  <a:cubicBezTo>
                    <a:pt x="324" y="368"/>
                    <a:pt x="323" y="369"/>
                    <a:pt x="324" y="370"/>
                  </a:cubicBezTo>
                  <a:cubicBezTo>
                    <a:pt x="324" y="371"/>
                    <a:pt x="322" y="371"/>
                    <a:pt x="322" y="372"/>
                  </a:cubicBezTo>
                  <a:cubicBezTo>
                    <a:pt x="322" y="373"/>
                    <a:pt x="324" y="378"/>
                    <a:pt x="326" y="378"/>
                  </a:cubicBezTo>
                  <a:cubicBezTo>
                    <a:pt x="328" y="379"/>
                    <a:pt x="331" y="382"/>
                    <a:pt x="333" y="383"/>
                  </a:cubicBezTo>
                  <a:cubicBezTo>
                    <a:pt x="335" y="385"/>
                    <a:pt x="338" y="385"/>
                    <a:pt x="342" y="386"/>
                  </a:cubicBezTo>
                  <a:cubicBezTo>
                    <a:pt x="345" y="387"/>
                    <a:pt x="347" y="390"/>
                    <a:pt x="352" y="391"/>
                  </a:cubicBezTo>
                  <a:cubicBezTo>
                    <a:pt x="356" y="392"/>
                    <a:pt x="360" y="394"/>
                    <a:pt x="363" y="396"/>
                  </a:cubicBezTo>
                  <a:cubicBezTo>
                    <a:pt x="366" y="398"/>
                    <a:pt x="370" y="397"/>
                    <a:pt x="374" y="395"/>
                  </a:cubicBezTo>
                  <a:cubicBezTo>
                    <a:pt x="378" y="394"/>
                    <a:pt x="381" y="396"/>
                    <a:pt x="383" y="397"/>
                  </a:cubicBezTo>
                  <a:cubicBezTo>
                    <a:pt x="384" y="397"/>
                    <a:pt x="386" y="399"/>
                    <a:pt x="388" y="401"/>
                  </a:cubicBezTo>
                  <a:cubicBezTo>
                    <a:pt x="388" y="401"/>
                    <a:pt x="388" y="401"/>
                    <a:pt x="388" y="401"/>
                  </a:cubicBezTo>
                  <a:cubicBezTo>
                    <a:pt x="407" y="400"/>
                    <a:pt x="407" y="400"/>
                    <a:pt x="407" y="400"/>
                  </a:cubicBezTo>
                  <a:cubicBezTo>
                    <a:pt x="436" y="401"/>
                    <a:pt x="436" y="401"/>
                    <a:pt x="436" y="401"/>
                  </a:cubicBezTo>
                  <a:cubicBezTo>
                    <a:pt x="436" y="398"/>
                    <a:pt x="433" y="399"/>
                    <a:pt x="431" y="397"/>
                  </a:cubicBezTo>
                  <a:cubicBezTo>
                    <a:pt x="428" y="394"/>
                    <a:pt x="423" y="395"/>
                    <a:pt x="420" y="397"/>
                  </a:cubicBezTo>
                  <a:cubicBezTo>
                    <a:pt x="417" y="398"/>
                    <a:pt x="413" y="395"/>
                    <a:pt x="410" y="397"/>
                  </a:cubicBezTo>
                  <a:cubicBezTo>
                    <a:pt x="410" y="397"/>
                    <a:pt x="410" y="397"/>
                    <a:pt x="410" y="397"/>
                  </a:cubicBezTo>
                  <a:cubicBezTo>
                    <a:pt x="408" y="398"/>
                    <a:pt x="408" y="397"/>
                    <a:pt x="408" y="396"/>
                  </a:cubicBezTo>
                  <a:cubicBezTo>
                    <a:pt x="408" y="395"/>
                    <a:pt x="409" y="394"/>
                    <a:pt x="410" y="393"/>
                  </a:cubicBezTo>
                  <a:cubicBezTo>
                    <a:pt x="412" y="392"/>
                    <a:pt x="409" y="385"/>
                    <a:pt x="411" y="385"/>
                  </a:cubicBezTo>
                  <a:cubicBezTo>
                    <a:pt x="412" y="385"/>
                    <a:pt x="412" y="385"/>
                    <a:pt x="412" y="384"/>
                  </a:cubicBezTo>
                  <a:cubicBezTo>
                    <a:pt x="414" y="383"/>
                    <a:pt x="414" y="380"/>
                    <a:pt x="414" y="377"/>
                  </a:cubicBezTo>
                  <a:cubicBezTo>
                    <a:pt x="415" y="374"/>
                    <a:pt x="414" y="373"/>
                    <a:pt x="415" y="371"/>
                  </a:cubicBezTo>
                  <a:cubicBezTo>
                    <a:pt x="417" y="370"/>
                    <a:pt x="419" y="370"/>
                    <a:pt x="418" y="367"/>
                  </a:cubicBezTo>
                  <a:cubicBezTo>
                    <a:pt x="418" y="365"/>
                    <a:pt x="416" y="367"/>
                    <a:pt x="414" y="366"/>
                  </a:cubicBezTo>
                  <a:cubicBezTo>
                    <a:pt x="412" y="365"/>
                    <a:pt x="410" y="366"/>
                    <a:pt x="406" y="366"/>
                  </a:cubicBezTo>
                  <a:cubicBezTo>
                    <a:pt x="401" y="367"/>
                    <a:pt x="399" y="369"/>
                    <a:pt x="399" y="372"/>
                  </a:cubicBezTo>
                  <a:cubicBezTo>
                    <a:pt x="399" y="376"/>
                    <a:pt x="398" y="374"/>
                    <a:pt x="398" y="377"/>
                  </a:cubicBezTo>
                  <a:cubicBezTo>
                    <a:pt x="398" y="380"/>
                    <a:pt x="394" y="380"/>
                    <a:pt x="394" y="382"/>
                  </a:cubicBezTo>
                  <a:cubicBezTo>
                    <a:pt x="395" y="383"/>
                    <a:pt x="391" y="382"/>
                    <a:pt x="390" y="381"/>
                  </a:cubicBezTo>
                  <a:cubicBezTo>
                    <a:pt x="390" y="381"/>
                    <a:pt x="380" y="384"/>
                    <a:pt x="378" y="384"/>
                  </a:cubicBezTo>
                  <a:cubicBezTo>
                    <a:pt x="377" y="384"/>
                    <a:pt x="375" y="381"/>
                    <a:pt x="373" y="381"/>
                  </a:cubicBezTo>
                  <a:cubicBezTo>
                    <a:pt x="371" y="381"/>
                    <a:pt x="370" y="378"/>
                    <a:pt x="370" y="376"/>
                  </a:cubicBezTo>
                  <a:cubicBezTo>
                    <a:pt x="369" y="373"/>
                    <a:pt x="366" y="371"/>
                    <a:pt x="364" y="369"/>
                  </a:cubicBezTo>
                  <a:cubicBezTo>
                    <a:pt x="363" y="367"/>
                    <a:pt x="362" y="362"/>
                    <a:pt x="362" y="359"/>
                  </a:cubicBezTo>
                  <a:cubicBezTo>
                    <a:pt x="362" y="356"/>
                    <a:pt x="362" y="351"/>
                    <a:pt x="364" y="345"/>
                  </a:cubicBezTo>
                  <a:cubicBezTo>
                    <a:pt x="364" y="344"/>
                    <a:pt x="364" y="343"/>
                    <a:pt x="364" y="343"/>
                  </a:cubicBezTo>
                  <a:cubicBezTo>
                    <a:pt x="364" y="342"/>
                    <a:pt x="364" y="342"/>
                    <a:pt x="363" y="342"/>
                  </a:cubicBezTo>
                  <a:cubicBezTo>
                    <a:pt x="364" y="342"/>
                    <a:pt x="364" y="342"/>
                    <a:pt x="364" y="343"/>
                  </a:cubicBezTo>
                  <a:cubicBezTo>
                    <a:pt x="365" y="339"/>
                    <a:pt x="361" y="338"/>
                    <a:pt x="363" y="336"/>
                  </a:cubicBezTo>
                  <a:cubicBezTo>
                    <a:pt x="366" y="334"/>
                    <a:pt x="363" y="332"/>
                    <a:pt x="364" y="331"/>
                  </a:cubicBezTo>
                  <a:cubicBezTo>
                    <a:pt x="366" y="330"/>
                    <a:pt x="368" y="329"/>
                    <a:pt x="368" y="328"/>
                  </a:cubicBezTo>
                  <a:cubicBezTo>
                    <a:pt x="368" y="327"/>
                    <a:pt x="369" y="327"/>
                    <a:pt x="371" y="327"/>
                  </a:cubicBezTo>
                  <a:cubicBezTo>
                    <a:pt x="373" y="327"/>
                    <a:pt x="376" y="324"/>
                    <a:pt x="376" y="323"/>
                  </a:cubicBezTo>
                  <a:cubicBezTo>
                    <a:pt x="376" y="321"/>
                    <a:pt x="376" y="321"/>
                    <a:pt x="379" y="322"/>
                  </a:cubicBezTo>
                  <a:cubicBezTo>
                    <a:pt x="381" y="322"/>
                    <a:pt x="380" y="319"/>
                    <a:pt x="382" y="320"/>
                  </a:cubicBezTo>
                  <a:cubicBezTo>
                    <a:pt x="383" y="320"/>
                    <a:pt x="384" y="321"/>
                    <a:pt x="384" y="320"/>
                  </a:cubicBezTo>
                  <a:cubicBezTo>
                    <a:pt x="384" y="319"/>
                    <a:pt x="386" y="319"/>
                    <a:pt x="387" y="320"/>
                  </a:cubicBezTo>
                  <a:cubicBezTo>
                    <a:pt x="388" y="322"/>
                    <a:pt x="391" y="322"/>
                    <a:pt x="391" y="321"/>
                  </a:cubicBezTo>
                  <a:cubicBezTo>
                    <a:pt x="391" y="319"/>
                    <a:pt x="393" y="321"/>
                    <a:pt x="394" y="322"/>
                  </a:cubicBezTo>
                  <a:cubicBezTo>
                    <a:pt x="396" y="324"/>
                    <a:pt x="397" y="323"/>
                    <a:pt x="399" y="323"/>
                  </a:cubicBezTo>
                  <a:cubicBezTo>
                    <a:pt x="401" y="323"/>
                    <a:pt x="401" y="323"/>
                    <a:pt x="401" y="322"/>
                  </a:cubicBezTo>
                  <a:cubicBezTo>
                    <a:pt x="401" y="320"/>
                    <a:pt x="403" y="325"/>
                    <a:pt x="406" y="325"/>
                  </a:cubicBezTo>
                  <a:cubicBezTo>
                    <a:pt x="408" y="325"/>
                    <a:pt x="406" y="323"/>
                    <a:pt x="404" y="322"/>
                  </a:cubicBezTo>
                  <a:cubicBezTo>
                    <a:pt x="403" y="321"/>
                    <a:pt x="405" y="320"/>
                    <a:pt x="403" y="319"/>
                  </a:cubicBezTo>
                  <a:cubicBezTo>
                    <a:pt x="402" y="318"/>
                    <a:pt x="405" y="317"/>
                    <a:pt x="408" y="317"/>
                  </a:cubicBezTo>
                  <a:cubicBezTo>
                    <a:pt x="411" y="317"/>
                    <a:pt x="410" y="318"/>
                    <a:pt x="411" y="316"/>
                  </a:cubicBezTo>
                  <a:cubicBezTo>
                    <a:pt x="412" y="315"/>
                    <a:pt x="413" y="316"/>
                    <a:pt x="413" y="318"/>
                  </a:cubicBezTo>
                  <a:cubicBezTo>
                    <a:pt x="413" y="319"/>
                    <a:pt x="418" y="317"/>
                    <a:pt x="420" y="317"/>
                  </a:cubicBezTo>
                  <a:cubicBezTo>
                    <a:pt x="423" y="317"/>
                    <a:pt x="425" y="319"/>
                    <a:pt x="425" y="320"/>
                  </a:cubicBezTo>
                  <a:cubicBezTo>
                    <a:pt x="425" y="322"/>
                    <a:pt x="427" y="322"/>
                    <a:pt x="429" y="321"/>
                  </a:cubicBezTo>
                  <a:cubicBezTo>
                    <a:pt x="430" y="319"/>
                    <a:pt x="432" y="318"/>
                    <a:pt x="433" y="319"/>
                  </a:cubicBezTo>
                  <a:cubicBezTo>
                    <a:pt x="435" y="321"/>
                    <a:pt x="436" y="323"/>
                    <a:pt x="438" y="325"/>
                  </a:cubicBezTo>
                  <a:cubicBezTo>
                    <a:pt x="440" y="327"/>
                    <a:pt x="438" y="329"/>
                    <a:pt x="439" y="331"/>
                  </a:cubicBezTo>
                  <a:cubicBezTo>
                    <a:pt x="440" y="332"/>
                    <a:pt x="438" y="334"/>
                    <a:pt x="441" y="336"/>
                  </a:cubicBezTo>
                  <a:cubicBezTo>
                    <a:pt x="443" y="337"/>
                    <a:pt x="441" y="341"/>
                    <a:pt x="443" y="341"/>
                  </a:cubicBezTo>
                  <a:cubicBezTo>
                    <a:pt x="445" y="342"/>
                    <a:pt x="446" y="344"/>
                    <a:pt x="446" y="346"/>
                  </a:cubicBezTo>
                  <a:cubicBezTo>
                    <a:pt x="446" y="347"/>
                    <a:pt x="450" y="348"/>
                    <a:pt x="450" y="346"/>
                  </a:cubicBezTo>
                  <a:cubicBezTo>
                    <a:pt x="450" y="344"/>
                    <a:pt x="452" y="342"/>
                    <a:pt x="452" y="340"/>
                  </a:cubicBezTo>
                  <a:cubicBezTo>
                    <a:pt x="453" y="338"/>
                    <a:pt x="451" y="332"/>
                    <a:pt x="450" y="330"/>
                  </a:cubicBezTo>
                  <a:cubicBezTo>
                    <a:pt x="448" y="328"/>
                    <a:pt x="450" y="327"/>
                    <a:pt x="448" y="325"/>
                  </a:cubicBezTo>
                  <a:cubicBezTo>
                    <a:pt x="446" y="323"/>
                    <a:pt x="445" y="318"/>
                    <a:pt x="445" y="315"/>
                  </a:cubicBezTo>
                  <a:cubicBezTo>
                    <a:pt x="445" y="312"/>
                    <a:pt x="449" y="306"/>
                    <a:pt x="451" y="304"/>
                  </a:cubicBezTo>
                  <a:cubicBezTo>
                    <a:pt x="453" y="303"/>
                    <a:pt x="455" y="304"/>
                    <a:pt x="456" y="302"/>
                  </a:cubicBezTo>
                  <a:cubicBezTo>
                    <a:pt x="456" y="300"/>
                    <a:pt x="459" y="298"/>
                    <a:pt x="460" y="298"/>
                  </a:cubicBezTo>
                  <a:cubicBezTo>
                    <a:pt x="461" y="298"/>
                    <a:pt x="463" y="298"/>
                    <a:pt x="463" y="296"/>
                  </a:cubicBezTo>
                  <a:cubicBezTo>
                    <a:pt x="463" y="295"/>
                    <a:pt x="466" y="293"/>
                    <a:pt x="468" y="293"/>
                  </a:cubicBezTo>
                  <a:cubicBezTo>
                    <a:pt x="471" y="292"/>
                    <a:pt x="470" y="291"/>
                    <a:pt x="469" y="289"/>
                  </a:cubicBezTo>
                  <a:cubicBezTo>
                    <a:pt x="468" y="288"/>
                    <a:pt x="470" y="287"/>
                    <a:pt x="470" y="288"/>
                  </a:cubicBezTo>
                  <a:cubicBezTo>
                    <a:pt x="471" y="288"/>
                    <a:pt x="473" y="289"/>
                    <a:pt x="474" y="288"/>
                  </a:cubicBezTo>
                  <a:cubicBezTo>
                    <a:pt x="475" y="287"/>
                    <a:pt x="477" y="285"/>
                    <a:pt x="475" y="285"/>
                  </a:cubicBezTo>
                  <a:cubicBezTo>
                    <a:pt x="472" y="285"/>
                    <a:pt x="472" y="284"/>
                    <a:pt x="473" y="283"/>
                  </a:cubicBezTo>
                  <a:cubicBezTo>
                    <a:pt x="475" y="282"/>
                    <a:pt x="474" y="280"/>
                    <a:pt x="472" y="279"/>
                  </a:cubicBezTo>
                  <a:cubicBezTo>
                    <a:pt x="470" y="279"/>
                    <a:pt x="470" y="278"/>
                    <a:pt x="471" y="277"/>
                  </a:cubicBezTo>
                  <a:cubicBezTo>
                    <a:pt x="473" y="276"/>
                    <a:pt x="470" y="274"/>
                    <a:pt x="468" y="273"/>
                  </a:cubicBezTo>
                  <a:cubicBezTo>
                    <a:pt x="467" y="272"/>
                    <a:pt x="469" y="271"/>
                    <a:pt x="470" y="271"/>
                  </a:cubicBezTo>
                  <a:cubicBezTo>
                    <a:pt x="471" y="271"/>
                    <a:pt x="470" y="265"/>
                    <a:pt x="471" y="264"/>
                  </a:cubicBezTo>
                  <a:cubicBezTo>
                    <a:pt x="472" y="263"/>
                    <a:pt x="473" y="263"/>
                    <a:pt x="473" y="264"/>
                  </a:cubicBezTo>
                  <a:cubicBezTo>
                    <a:pt x="472" y="265"/>
                    <a:pt x="471" y="267"/>
                    <a:pt x="472" y="269"/>
                  </a:cubicBezTo>
                  <a:cubicBezTo>
                    <a:pt x="474" y="271"/>
                    <a:pt x="474" y="273"/>
                    <a:pt x="474" y="275"/>
                  </a:cubicBezTo>
                  <a:cubicBezTo>
                    <a:pt x="473" y="278"/>
                    <a:pt x="474" y="277"/>
                    <a:pt x="476" y="274"/>
                  </a:cubicBezTo>
                  <a:cubicBezTo>
                    <a:pt x="478" y="270"/>
                    <a:pt x="478" y="267"/>
                    <a:pt x="477" y="267"/>
                  </a:cubicBezTo>
                  <a:cubicBezTo>
                    <a:pt x="476" y="267"/>
                    <a:pt x="476" y="263"/>
                    <a:pt x="477" y="265"/>
                  </a:cubicBezTo>
                  <a:cubicBezTo>
                    <a:pt x="478" y="267"/>
                    <a:pt x="479" y="267"/>
                    <a:pt x="481" y="265"/>
                  </a:cubicBezTo>
                  <a:cubicBezTo>
                    <a:pt x="482" y="263"/>
                    <a:pt x="484" y="259"/>
                    <a:pt x="483" y="258"/>
                  </a:cubicBezTo>
                  <a:cubicBezTo>
                    <a:pt x="482" y="258"/>
                    <a:pt x="484" y="257"/>
                    <a:pt x="486" y="257"/>
                  </a:cubicBezTo>
                  <a:cubicBezTo>
                    <a:pt x="488" y="257"/>
                    <a:pt x="493" y="256"/>
                    <a:pt x="494" y="255"/>
                  </a:cubicBezTo>
                  <a:cubicBezTo>
                    <a:pt x="495" y="253"/>
                    <a:pt x="486" y="256"/>
                    <a:pt x="486" y="255"/>
                  </a:cubicBezTo>
                  <a:cubicBezTo>
                    <a:pt x="486" y="253"/>
                    <a:pt x="491" y="252"/>
                    <a:pt x="494" y="252"/>
                  </a:cubicBezTo>
                  <a:cubicBezTo>
                    <a:pt x="497" y="252"/>
                    <a:pt x="495" y="248"/>
                    <a:pt x="497" y="250"/>
                  </a:cubicBezTo>
                  <a:cubicBezTo>
                    <a:pt x="498" y="251"/>
                    <a:pt x="499" y="251"/>
                    <a:pt x="501" y="250"/>
                  </a:cubicBezTo>
                  <a:cubicBezTo>
                    <a:pt x="502" y="249"/>
                    <a:pt x="501" y="247"/>
                    <a:pt x="499" y="246"/>
                  </a:cubicBezTo>
                  <a:cubicBezTo>
                    <a:pt x="498" y="246"/>
                    <a:pt x="501" y="245"/>
                    <a:pt x="500" y="244"/>
                  </a:cubicBezTo>
                  <a:cubicBezTo>
                    <a:pt x="500" y="243"/>
                    <a:pt x="501" y="239"/>
                    <a:pt x="503" y="238"/>
                  </a:cubicBezTo>
                  <a:cubicBezTo>
                    <a:pt x="506" y="238"/>
                    <a:pt x="505" y="236"/>
                    <a:pt x="506" y="236"/>
                  </a:cubicBezTo>
                  <a:cubicBezTo>
                    <a:pt x="508" y="236"/>
                    <a:pt x="509" y="234"/>
                    <a:pt x="510" y="233"/>
                  </a:cubicBezTo>
                  <a:cubicBezTo>
                    <a:pt x="512" y="231"/>
                    <a:pt x="514" y="235"/>
                    <a:pt x="516" y="233"/>
                  </a:cubicBezTo>
                  <a:cubicBezTo>
                    <a:pt x="517" y="232"/>
                    <a:pt x="519" y="231"/>
                    <a:pt x="520" y="230"/>
                  </a:cubicBezTo>
                  <a:cubicBezTo>
                    <a:pt x="522" y="229"/>
                    <a:pt x="524" y="228"/>
                    <a:pt x="526" y="228"/>
                  </a:cubicBezTo>
                  <a:cubicBezTo>
                    <a:pt x="528" y="228"/>
                    <a:pt x="531" y="225"/>
                    <a:pt x="532" y="223"/>
                  </a:cubicBezTo>
                  <a:cubicBezTo>
                    <a:pt x="533" y="222"/>
                    <a:pt x="534" y="225"/>
                    <a:pt x="532" y="225"/>
                  </a:cubicBezTo>
                  <a:cubicBezTo>
                    <a:pt x="530" y="226"/>
                    <a:pt x="533" y="227"/>
                    <a:pt x="537" y="227"/>
                  </a:cubicBezTo>
                  <a:cubicBezTo>
                    <a:pt x="540" y="227"/>
                    <a:pt x="535" y="228"/>
                    <a:pt x="533" y="228"/>
                  </a:cubicBezTo>
                  <a:cubicBezTo>
                    <a:pt x="530" y="228"/>
                    <a:pt x="529" y="229"/>
                    <a:pt x="526" y="232"/>
                  </a:cubicBezTo>
                  <a:cubicBezTo>
                    <a:pt x="523" y="235"/>
                    <a:pt x="524" y="236"/>
                    <a:pt x="526" y="237"/>
                  </a:cubicBezTo>
                  <a:cubicBezTo>
                    <a:pt x="527" y="239"/>
                    <a:pt x="530" y="238"/>
                    <a:pt x="532" y="236"/>
                  </a:cubicBezTo>
                  <a:cubicBezTo>
                    <a:pt x="535" y="234"/>
                    <a:pt x="535" y="232"/>
                    <a:pt x="537" y="232"/>
                  </a:cubicBezTo>
                  <a:cubicBezTo>
                    <a:pt x="540" y="232"/>
                    <a:pt x="546" y="230"/>
                    <a:pt x="549" y="229"/>
                  </a:cubicBezTo>
                  <a:cubicBezTo>
                    <a:pt x="548" y="218"/>
                    <a:pt x="548" y="218"/>
                    <a:pt x="548" y="218"/>
                  </a:cubicBezTo>
                  <a:cubicBezTo>
                    <a:pt x="554" y="195"/>
                    <a:pt x="554" y="195"/>
                    <a:pt x="554" y="195"/>
                  </a:cubicBezTo>
                  <a:cubicBezTo>
                    <a:pt x="553" y="195"/>
                    <a:pt x="551" y="195"/>
                    <a:pt x="547" y="195"/>
                  </a:cubicBezTo>
                  <a:moveTo>
                    <a:pt x="398" y="386"/>
                  </a:moveTo>
                  <a:cubicBezTo>
                    <a:pt x="398" y="386"/>
                    <a:pt x="398" y="386"/>
                    <a:pt x="398" y="386"/>
                  </a:cubicBezTo>
                  <a:cubicBezTo>
                    <a:pt x="398" y="386"/>
                    <a:pt x="398" y="386"/>
                    <a:pt x="398" y="386"/>
                  </a:cubicBezTo>
                  <a:moveTo>
                    <a:pt x="406" y="390"/>
                  </a:moveTo>
                  <a:cubicBezTo>
                    <a:pt x="406" y="390"/>
                    <a:pt x="406" y="390"/>
                    <a:pt x="406" y="390"/>
                  </a:cubicBezTo>
                  <a:close/>
                  <a:moveTo>
                    <a:pt x="398" y="386"/>
                  </a:moveTo>
                  <a:cubicBezTo>
                    <a:pt x="397" y="386"/>
                    <a:pt x="397" y="386"/>
                    <a:pt x="397" y="386"/>
                  </a:cubicBezTo>
                  <a:cubicBezTo>
                    <a:pt x="397" y="386"/>
                    <a:pt x="397" y="386"/>
                    <a:pt x="398" y="386"/>
                  </a:cubicBezTo>
                  <a:moveTo>
                    <a:pt x="363" y="342"/>
                  </a:moveTo>
                  <a:cubicBezTo>
                    <a:pt x="363" y="342"/>
                    <a:pt x="362" y="342"/>
                    <a:pt x="362" y="342"/>
                  </a:cubicBezTo>
                  <a:cubicBezTo>
                    <a:pt x="362" y="342"/>
                    <a:pt x="363" y="342"/>
                    <a:pt x="363" y="342"/>
                  </a:cubicBezTo>
                  <a:moveTo>
                    <a:pt x="363" y="342"/>
                  </a:moveTo>
                  <a:cubicBezTo>
                    <a:pt x="363" y="342"/>
                    <a:pt x="363" y="342"/>
                    <a:pt x="363" y="342"/>
                  </a:cubicBezTo>
                  <a:cubicBezTo>
                    <a:pt x="363" y="342"/>
                    <a:pt x="363" y="342"/>
                    <a:pt x="363" y="342"/>
                  </a:cubicBezTo>
                  <a:moveTo>
                    <a:pt x="411" y="217"/>
                  </a:moveTo>
                  <a:cubicBezTo>
                    <a:pt x="409" y="217"/>
                    <a:pt x="413" y="212"/>
                    <a:pt x="409" y="214"/>
                  </a:cubicBezTo>
                  <a:cubicBezTo>
                    <a:pt x="406" y="216"/>
                    <a:pt x="400" y="221"/>
                    <a:pt x="398" y="219"/>
                  </a:cubicBezTo>
                  <a:cubicBezTo>
                    <a:pt x="395" y="217"/>
                    <a:pt x="393" y="220"/>
                    <a:pt x="391" y="218"/>
                  </a:cubicBezTo>
                  <a:cubicBezTo>
                    <a:pt x="389" y="216"/>
                    <a:pt x="397" y="211"/>
                    <a:pt x="401" y="211"/>
                  </a:cubicBezTo>
                  <a:cubicBezTo>
                    <a:pt x="402" y="211"/>
                    <a:pt x="403" y="211"/>
                    <a:pt x="404" y="210"/>
                  </a:cubicBezTo>
                  <a:cubicBezTo>
                    <a:pt x="406" y="208"/>
                    <a:pt x="408" y="204"/>
                    <a:pt x="411" y="204"/>
                  </a:cubicBezTo>
                  <a:cubicBezTo>
                    <a:pt x="414" y="204"/>
                    <a:pt x="421" y="205"/>
                    <a:pt x="422" y="208"/>
                  </a:cubicBezTo>
                  <a:cubicBezTo>
                    <a:pt x="422" y="212"/>
                    <a:pt x="427" y="209"/>
                    <a:pt x="427" y="212"/>
                  </a:cubicBezTo>
                  <a:cubicBezTo>
                    <a:pt x="427" y="215"/>
                    <a:pt x="430" y="218"/>
                    <a:pt x="430" y="219"/>
                  </a:cubicBezTo>
                  <a:cubicBezTo>
                    <a:pt x="430" y="220"/>
                    <a:pt x="430" y="220"/>
                    <a:pt x="429" y="220"/>
                  </a:cubicBezTo>
                  <a:cubicBezTo>
                    <a:pt x="427" y="222"/>
                    <a:pt x="428" y="218"/>
                    <a:pt x="424" y="218"/>
                  </a:cubicBezTo>
                  <a:cubicBezTo>
                    <a:pt x="421" y="218"/>
                    <a:pt x="418" y="221"/>
                    <a:pt x="415" y="220"/>
                  </a:cubicBezTo>
                  <a:cubicBezTo>
                    <a:pt x="412" y="219"/>
                    <a:pt x="414" y="217"/>
                    <a:pt x="411" y="217"/>
                  </a:cubicBezTo>
                  <a:moveTo>
                    <a:pt x="433" y="237"/>
                  </a:moveTo>
                  <a:cubicBezTo>
                    <a:pt x="433" y="234"/>
                    <a:pt x="437" y="232"/>
                    <a:pt x="435" y="228"/>
                  </a:cubicBezTo>
                  <a:cubicBezTo>
                    <a:pt x="432" y="224"/>
                    <a:pt x="428" y="224"/>
                    <a:pt x="427" y="227"/>
                  </a:cubicBezTo>
                  <a:cubicBezTo>
                    <a:pt x="426" y="230"/>
                    <a:pt x="423" y="229"/>
                    <a:pt x="422" y="231"/>
                  </a:cubicBezTo>
                  <a:cubicBezTo>
                    <a:pt x="420" y="233"/>
                    <a:pt x="419" y="238"/>
                    <a:pt x="420" y="242"/>
                  </a:cubicBezTo>
                  <a:cubicBezTo>
                    <a:pt x="421" y="245"/>
                    <a:pt x="420" y="247"/>
                    <a:pt x="417" y="249"/>
                  </a:cubicBezTo>
                  <a:cubicBezTo>
                    <a:pt x="413" y="251"/>
                    <a:pt x="411" y="246"/>
                    <a:pt x="413" y="240"/>
                  </a:cubicBezTo>
                  <a:cubicBezTo>
                    <a:pt x="414" y="235"/>
                    <a:pt x="416" y="231"/>
                    <a:pt x="414" y="231"/>
                  </a:cubicBezTo>
                  <a:cubicBezTo>
                    <a:pt x="412" y="231"/>
                    <a:pt x="417" y="225"/>
                    <a:pt x="422" y="224"/>
                  </a:cubicBezTo>
                  <a:cubicBezTo>
                    <a:pt x="426" y="223"/>
                    <a:pt x="432" y="223"/>
                    <a:pt x="432" y="222"/>
                  </a:cubicBezTo>
                  <a:cubicBezTo>
                    <a:pt x="432" y="222"/>
                    <a:pt x="432" y="222"/>
                    <a:pt x="433" y="221"/>
                  </a:cubicBezTo>
                  <a:cubicBezTo>
                    <a:pt x="434" y="221"/>
                    <a:pt x="438" y="222"/>
                    <a:pt x="441" y="223"/>
                  </a:cubicBezTo>
                  <a:cubicBezTo>
                    <a:pt x="444" y="224"/>
                    <a:pt x="449" y="221"/>
                    <a:pt x="450" y="225"/>
                  </a:cubicBezTo>
                  <a:cubicBezTo>
                    <a:pt x="452" y="229"/>
                    <a:pt x="455" y="232"/>
                    <a:pt x="452" y="232"/>
                  </a:cubicBezTo>
                  <a:cubicBezTo>
                    <a:pt x="449" y="232"/>
                    <a:pt x="445" y="228"/>
                    <a:pt x="445" y="230"/>
                  </a:cubicBezTo>
                  <a:cubicBezTo>
                    <a:pt x="446" y="233"/>
                    <a:pt x="444" y="232"/>
                    <a:pt x="444" y="235"/>
                  </a:cubicBezTo>
                  <a:cubicBezTo>
                    <a:pt x="444" y="238"/>
                    <a:pt x="441" y="243"/>
                    <a:pt x="440" y="243"/>
                  </a:cubicBezTo>
                  <a:cubicBezTo>
                    <a:pt x="440" y="243"/>
                    <a:pt x="440" y="243"/>
                    <a:pt x="440" y="243"/>
                  </a:cubicBezTo>
                  <a:cubicBezTo>
                    <a:pt x="439" y="242"/>
                    <a:pt x="441" y="237"/>
                    <a:pt x="438" y="236"/>
                  </a:cubicBezTo>
                  <a:cubicBezTo>
                    <a:pt x="435" y="235"/>
                    <a:pt x="432" y="240"/>
                    <a:pt x="433" y="237"/>
                  </a:cubicBezTo>
                  <a:moveTo>
                    <a:pt x="445" y="251"/>
                  </a:moveTo>
                  <a:cubicBezTo>
                    <a:pt x="441" y="253"/>
                    <a:pt x="435" y="252"/>
                    <a:pt x="435" y="249"/>
                  </a:cubicBezTo>
                  <a:cubicBezTo>
                    <a:pt x="435" y="245"/>
                    <a:pt x="438" y="246"/>
                    <a:pt x="439" y="247"/>
                  </a:cubicBezTo>
                  <a:cubicBezTo>
                    <a:pt x="439" y="248"/>
                    <a:pt x="440" y="248"/>
                    <a:pt x="441" y="247"/>
                  </a:cubicBezTo>
                  <a:cubicBezTo>
                    <a:pt x="443" y="246"/>
                    <a:pt x="445" y="243"/>
                    <a:pt x="447" y="244"/>
                  </a:cubicBezTo>
                  <a:cubicBezTo>
                    <a:pt x="451" y="244"/>
                    <a:pt x="451" y="246"/>
                    <a:pt x="454" y="244"/>
                  </a:cubicBezTo>
                  <a:cubicBezTo>
                    <a:pt x="456" y="243"/>
                    <a:pt x="456" y="242"/>
                    <a:pt x="457" y="243"/>
                  </a:cubicBezTo>
                  <a:cubicBezTo>
                    <a:pt x="457" y="243"/>
                    <a:pt x="457" y="243"/>
                    <a:pt x="457" y="244"/>
                  </a:cubicBezTo>
                  <a:cubicBezTo>
                    <a:pt x="456" y="245"/>
                    <a:pt x="449" y="249"/>
                    <a:pt x="445" y="251"/>
                  </a:cubicBezTo>
                  <a:moveTo>
                    <a:pt x="462" y="240"/>
                  </a:moveTo>
                  <a:cubicBezTo>
                    <a:pt x="460" y="240"/>
                    <a:pt x="459" y="240"/>
                    <a:pt x="458" y="240"/>
                  </a:cubicBezTo>
                  <a:cubicBezTo>
                    <a:pt x="456" y="241"/>
                    <a:pt x="455" y="241"/>
                    <a:pt x="454" y="239"/>
                  </a:cubicBezTo>
                  <a:cubicBezTo>
                    <a:pt x="454" y="237"/>
                    <a:pt x="461" y="235"/>
                    <a:pt x="465" y="235"/>
                  </a:cubicBezTo>
                  <a:cubicBezTo>
                    <a:pt x="468" y="236"/>
                    <a:pt x="471" y="233"/>
                    <a:pt x="472" y="235"/>
                  </a:cubicBezTo>
                  <a:cubicBezTo>
                    <a:pt x="472" y="235"/>
                    <a:pt x="472" y="235"/>
                    <a:pt x="472" y="235"/>
                  </a:cubicBezTo>
                  <a:cubicBezTo>
                    <a:pt x="474" y="238"/>
                    <a:pt x="468" y="240"/>
                    <a:pt x="462" y="240"/>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32563"/>
              <a:endParaRPr lang="en-US" sz="1800">
                <a:solidFill>
                  <a:srgbClr val="FFFFFF"/>
                </a:solidFill>
              </a:endParaRPr>
            </a:p>
          </p:txBody>
        </p:sp>
        <p:sp>
          <p:nvSpPr>
            <p:cNvPr id="48" name="Freeform 41"/>
            <p:cNvSpPr>
              <a:spLocks/>
            </p:cNvSpPr>
            <p:nvPr userDrawn="1"/>
          </p:nvSpPr>
          <p:spPr bwMode="auto">
            <a:xfrm>
              <a:off x="15338425" y="2598738"/>
              <a:ext cx="26988" cy="17463"/>
            </a:xfrm>
            <a:custGeom>
              <a:avLst/>
              <a:gdLst>
                <a:gd name="T0" fmla="*/ 6 w 10"/>
                <a:gd name="T1" fmla="*/ 2 h 6"/>
                <a:gd name="T2" fmla="*/ 1 w 10"/>
                <a:gd name="T3" fmla="*/ 3 h 6"/>
                <a:gd name="T4" fmla="*/ 8 w 10"/>
                <a:gd name="T5" fmla="*/ 5 h 6"/>
                <a:gd name="T6" fmla="*/ 9 w 10"/>
                <a:gd name="T7" fmla="*/ 2 h 6"/>
                <a:gd name="T8" fmla="*/ 6 w 10"/>
                <a:gd name="T9" fmla="*/ 2 h 6"/>
              </a:gdLst>
              <a:ahLst/>
              <a:cxnLst>
                <a:cxn ang="0">
                  <a:pos x="T0" y="T1"/>
                </a:cxn>
                <a:cxn ang="0">
                  <a:pos x="T2" y="T3"/>
                </a:cxn>
                <a:cxn ang="0">
                  <a:pos x="T4" y="T5"/>
                </a:cxn>
                <a:cxn ang="0">
                  <a:pos x="T6" y="T7"/>
                </a:cxn>
                <a:cxn ang="0">
                  <a:pos x="T8" y="T9"/>
                </a:cxn>
              </a:cxnLst>
              <a:rect l="0" t="0" r="r" b="b"/>
              <a:pathLst>
                <a:path w="10" h="6">
                  <a:moveTo>
                    <a:pt x="6" y="2"/>
                  </a:moveTo>
                  <a:cubicBezTo>
                    <a:pt x="5" y="0"/>
                    <a:pt x="0" y="2"/>
                    <a:pt x="1" y="3"/>
                  </a:cubicBezTo>
                  <a:cubicBezTo>
                    <a:pt x="2" y="5"/>
                    <a:pt x="6" y="6"/>
                    <a:pt x="8" y="5"/>
                  </a:cubicBezTo>
                  <a:cubicBezTo>
                    <a:pt x="10" y="5"/>
                    <a:pt x="10" y="3"/>
                    <a:pt x="9" y="2"/>
                  </a:cubicBezTo>
                  <a:cubicBezTo>
                    <a:pt x="8" y="1"/>
                    <a:pt x="6" y="4"/>
                    <a:pt x="6" y="2"/>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32563"/>
              <a:endParaRPr lang="en-US" sz="1800">
                <a:solidFill>
                  <a:srgbClr val="FFFFFF"/>
                </a:solidFill>
              </a:endParaRPr>
            </a:p>
          </p:txBody>
        </p:sp>
        <p:sp>
          <p:nvSpPr>
            <p:cNvPr id="49" name="Freeform 42"/>
            <p:cNvSpPr>
              <a:spLocks/>
            </p:cNvSpPr>
            <p:nvPr userDrawn="1"/>
          </p:nvSpPr>
          <p:spPr bwMode="auto">
            <a:xfrm>
              <a:off x="15465425" y="3276600"/>
              <a:ext cx="15875" cy="11113"/>
            </a:xfrm>
            <a:custGeom>
              <a:avLst/>
              <a:gdLst>
                <a:gd name="T0" fmla="*/ 1 w 6"/>
                <a:gd name="T1" fmla="*/ 2 h 4"/>
                <a:gd name="T2" fmla="*/ 5 w 6"/>
                <a:gd name="T3" fmla="*/ 2 h 4"/>
                <a:gd name="T4" fmla="*/ 1 w 6"/>
                <a:gd name="T5" fmla="*/ 2 h 4"/>
              </a:gdLst>
              <a:ahLst/>
              <a:cxnLst>
                <a:cxn ang="0">
                  <a:pos x="T0" y="T1"/>
                </a:cxn>
                <a:cxn ang="0">
                  <a:pos x="T2" y="T3"/>
                </a:cxn>
                <a:cxn ang="0">
                  <a:pos x="T4" y="T5"/>
                </a:cxn>
              </a:cxnLst>
              <a:rect l="0" t="0" r="r" b="b"/>
              <a:pathLst>
                <a:path w="6" h="4">
                  <a:moveTo>
                    <a:pt x="1" y="2"/>
                  </a:moveTo>
                  <a:cubicBezTo>
                    <a:pt x="3" y="3"/>
                    <a:pt x="4" y="4"/>
                    <a:pt x="5" y="2"/>
                  </a:cubicBezTo>
                  <a:cubicBezTo>
                    <a:pt x="6" y="1"/>
                    <a:pt x="0" y="0"/>
                    <a:pt x="1" y="2"/>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32563"/>
              <a:endParaRPr lang="en-US" sz="1800">
                <a:solidFill>
                  <a:srgbClr val="FFFFFF"/>
                </a:solidFill>
              </a:endParaRPr>
            </a:p>
          </p:txBody>
        </p:sp>
        <p:sp>
          <p:nvSpPr>
            <p:cNvPr id="50" name="Freeform 43"/>
            <p:cNvSpPr>
              <a:spLocks/>
            </p:cNvSpPr>
            <p:nvPr userDrawn="1"/>
          </p:nvSpPr>
          <p:spPr bwMode="auto">
            <a:xfrm>
              <a:off x="15490825" y="3287713"/>
              <a:ext cx="11113" cy="7938"/>
            </a:xfrm>
            <a:custGeom>
              <a:avLst/>
              <a:gdLst>
                <a:gd name="T0" fmla="*/ 2 w 4"/>
                <a:gd name="T1" fmla="*/ 0 h 3"/>
                <a:gd name="T2" fmla="*/ 3 w 4"/>
                <a:gd name="T3" fmla="*/ 2 h 3"/>
                <a:gd name="T4" fmla="*/ 2 w 4"/>
                <a:gd name="T5" fmla="*/ 0 h 3"/>
              </a:gdLst>
              <a:ahLst/>
              <a:cxnLst>
                <a:cxn ang="0">
                  <a:pos x="T0" y="T1"/>
                </a:cxn>
                <a:cxn ang="0">
                  <a:pos x="T2" y="T3"/>
                </a:cxn>
                <a:cxn ang="0">
                  <a:pos x="T4" y="T5"/>
                </a:cxn>
              </a:cxnLst>
              <a:rect l="0" t="0" r="r" b="b"/>
              <a:pathLst>
                <a:path w="4" h="3">
                  <a:moveTo>
                    <a:pt x="2" y="0"/>
                  </a:moveTo>
                  <a:cubicBezTo>
                    <a:pt x="0" y="0"/>
                    <a:pt x="2" y="3"/>
                    <a:pt x="3" y="2"/>
                  </a:cubicBezTo>
                  <a:cubicBezTo>
                    <a:pt x="4" y="1"/>
                    <a:pt x="4" y="0"/>
                    <a:pt x="2" y="0"/>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32563"/>
              <a:endParaRPr lang="en-US" sz="1800">
                <a:solidFill>
                  <a:srgbClr val="FFFFFF"/>
                </a:solidFill>
              </a:endParaRPr>
            </a:p>
          </p:txBody>
        </p:sp>
        <p:sp>
          <p:nvSpPr>
            <p:cNvPr id="51" name="Freeform 44"/>
            <p:cNvSpPr>
              <a:spLocks/>
            </p:cNvSpPr>
            <p:nvPr userDrawn="1"/>
          </p:nvSpPr>
          <p:spPr bwMode="auto">
            <a:xfrm>
              <a:off x="15368588" y="2713038"/>
              <a:ext cx="33338" cy="11113"/>
            </a:xfrm>
            <a:custGeom>
              <a:avLst/>
              <a:gdLst>
                <a:gd name="T0" fmla="*/ 9 w 12"/>
                <a:gd name="T1" fmla="*/ 1 h 4"/>
                <a:gd name="T2" fmla="*/ 3 w 12"/>
                <a:gd name="T3" fmla="*/ 4 h 4"/>
                <a:gd name="T4" fmla="*/ 7 w 12"/>
                <a:gd name="T5" fmla="*/ 3 h 4"/>
                <a:gd name="T6" fmla="*/ 9 w 12"/>
                <a:gd name="T7" fmla="*/ 1 h 4"/>
              </a:gdLst>
              <a:ahLst/>
              <a:cxnLst>
                <a:cxn ang="0">
                  <a:pos x="T0" y="T1"/>
                </a:cxn>
                <a:cxn ang="0">
                  <a:pos x="T2" y="T3"/>
                </a:cxn>
                <a:cxn ang="0">
                  <a:pos x="T4" y="T5"/>
                </a:cxn>
                <a:cxn ang="0">
                  <a:pos x="T6" y="T7"/>
                </a:cxn>
              </a:cxnLst>
              <a:rect l="0" t="0" r="r" b="b"/>
              <a:pathLst>
                <a:path w="12" h="4">
                  <a:moveTo>
                    <a:pt x="9" y="1"/>
                  </a:moveTo>
                  <a:cubicBezTo>
                    <a:pt x="7" y="0"/>
                    <a:pt x="0" y="4"/>
                    <a:pt x="3" y="4"/>
                  </a:cubicBezTo>
                  <a:cubicBezTo>
                    <a:pt x="4" y="4"/>
                    <a:pt x="5" y="3"/>
                    <a:pt x="7" y="3"/>
                  </a:cubicBezTo>
                  <a:cubicBezTo>
                    <a:pt x="8" y="3"/>
                    <a:pt x="12" y="2"/>
                    <a:pt x="9" y="1"/>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32563"/>
              <a:endParaRPr lang="en-US" sz="1800">
                <a:solidFill>
                  <a:srgbClr val="FFFFFF"/>
                </a:solidFill>
              </a:endParaRPr>
            </a:p>
          </p:txBody>
        </p:sp>
        <p:sp>
          <p:nvSpPr>
            <p:cNvPr id="52" name="Freeform 45"/>
            <p:cNvSpPr>
              <a:spLocks/>
            </p:cNvSpPr>
            <p:nvPr userDrawn="1"/>
          </p:nvSpPr>
          <p:spPr bwMode="auto">
            <a:xfrm>
              <a:off x="15443200" y="3265488"/>
              <a:ext cx="14288" cy="11113"/>
            </a:xfrm>
            <a:custGeom>
              <a:avLst/>
              <a:gdLst>
                <a:gd name="T0" fmla="*/ 1 w 5"/>
                <a:gd name="T1" fmla="*/ 2 h 4"/>
                <a:gd name="T2" fmla="*/ 4 w 5"/>
                <a:gd name="T3" fmla="*/ 2 h 4"/>
                <a:gd name="T4" fmla="*/ 1 w 5"/>
                <a:gd name="T5" fmla="*/ 2 h 4"/>
              </a:gdLst>
              <a:ahLst/>
              <a:cxnLst>
                <a:cxn ang="0">
                  <a:pos x="T0" y="T1"/>
                </a:cxn>
                <a:cxn ang="0">
                  <a:pos x="T2" y="T3"/>
                </a:cxn>
                <a:cxn ang="0">
                  <a:pos x="T4" y="T5"/>
                </a:cxn>
              </a:cxnLst>
              <a:rect l="0" t="0" r="r" b="b"/>
              <a:pathLst>
                <a:path w="5" h="4">
                  <a:moveTo>
                    <a:pt x="1" y="2"/>
                  </a:moveTo>
                  <a:cubicBezTo>
                    <a:pt x="3" y="4"/>
                    <a:pt x="4" y="3"/>
                    <a:pt x="4" y="2"/>
                  </a:cubicBezTo>
                  <a:cubicBezTo>
                    <a:pt x="5" y="0"/>
                    <a:pt x="0" y="0"/>
                    <a:pt x="1" y="2"/>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32563"/>
              <a:endParaRPr lang="en-US" sz="1800">
                <a:solidFill>
                  <a:srgbClr val="FFFFFF"/>
                </a:solidFill>
              </a:endParaRPr>
            </a:p>
          </p:txBody>
        </p:sp>
        <p:sp>
          <p:nvSpPr>
            <p:cNvPr id="53" name="Freeform 46"/>
            <p:cNvSpPr>
              <a:spLocks/>
            </p:cNvSpPr>
            <p:nvPr userDrawn="1"/>
          </p:nvSpPr>
          <p:spPr bwMode="auto">
            <a:xfrm>
              <a:off x="15517813" y="2638425"/>
              <a:ext cx="41275" cy="38100"/>
            </a:xfrm>
            <a:custGeom>
              <a:avLst/>
              <a:gdLst>
                <a:gd name="T0" fmla="*/ 13 w 15"/>
                <a:gd name="T1" fmla="*/ 1 h 14"/>
                <a:gd name="T2" fmla="*/ 9 w 15"/>
                <a:gd name="T3" fmla="*/ 3 h 14"/>
                <a:gd name="T4" fmla="*/ 4 w 15"/>
                <a:gd name="T5" fmla="*/ 8 h 14"/>
                <a:gd name="T6" fmla="*/ 1 w 15"/>
                <a:gd name="T7" fmla="*/ 9 h 14"/>
                <a:gd name="T8" fmla="*/ 3 w 15"/>
                <a:gd name="T9" fmla="*/ 13 h 14"/>
                <a:gd name="T10" fmla="*/ 5 w 15"/>
                <a:gd name="T11" fmla="*/ 13 h 14"/>
                <a:gd name="T12" fmla="*/ 12 w 15"/>
                <a:gd name="T13" fmla="*/ 8 h 14"/>
                <a:gd name="T14" fmla="*/ 10 w 15"/>
                <a:gd name="T15" fmla="*/ 5 h 14"/>
                <a:gd name="T16" fmla="*/ 14 w 15"/>
                <a:gd name="T17" fmla="*/ 4 h 14"/>
                <a:gd name="T18" fmla="*/ 13 w 15"/>
                <a:gd name="T19" fmla="*/ 1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5" h="14">
                  <a:moveTo>
                    <a:pt x="13" y="1"/>
                  </a:moveTo>
                  <a:cubicBezTo>
                    <a:pt x="13" y="0"/>
                    <a:pt x="11" y="0"/>
                    <a:pt x="9" y="3"/>
                  </a:cubicBezTo>
                  <a:cubicBezTo>
                    <a:pt x="7" y="5"/>
                    <a:pt x="5" y="7"/>
                    <a:pt x="4" y="8"/>
                  </a:cubicBezTo>
                  <a:cubicBezTo>
                    <a:pt x="4" y="9"/>
                    <a:pt x="1" y="8"/>
                    <a:pt x="1" y="9"/>
                  </a:cubicBezTo>
                  <a:cubicBezTo>
                    <a:pt x="0" y="11"/>
                    <a:pt x="1" y="14"/>
                    <a:pt x="3" y="13"/>
                  </a:cubicBezTo>
                  <a:cubicBezTo>
                    <a:pt x="4" y="12"/>
                    <a:pt x="4" y="13"/>
                    <a:pt x="5" y="13"/>
                  </a:cubicBezTo>
                  <a:cubicBezTo>
                    <a:pt x="6" y="13"/>
                    <a:pt x="11" y="10"/>
                    <a:pt x="12" y="8"/>
                  </a:cubicBezTo>
                  <a:cubicBezTo>
                    <a:pt x="13" y="7"/>
                    <a:pt x="10" y="6"/>
                    <a:pt x="10" y="5"/>
                  </a:cubicBezTo>
                  <a:cubicBezTo>
                    <a:pt x="10" y="4"/>
                    <a:pt x="13" y="4"/>
                    <a:pt x="14" y="4"/>
                  </a:cubicBezTo>
                  <a:cubicBezTo>
                    <a:pt x="15" y="3"/>
                    <a:pt x="13" y="2"/>
                    <a:pt x="13" y="1"/>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32563"/>
              <a:endParaRPr lang="en-US" sz="1800">
                <a:solidFill>
                  <a:srgbClr val="FFFFFF"/>
                </a:solidFill>
              </a:endParaRPr>
            </a:p>
          </p:txBody>
        </p:sp>
        <p:sp>
          <p:nvSpPr>
            <p:cNvPr id="54" name="Freeform 47"/>
            <p:cNvSpPr>
              <a:spLocks/>
            </p:cNvSpPr>
            <p:nvPr userDrawn="1"/>
          </p:nvSpPr>
          <p:spPr bwMode="auto">
            <a:xfrm>
              <a:off x="15335250" y="2728913"/>
              <a:ext cx="15875" cy="17463"/>
            </a:xfrm>
            <a:custGeom>
              <a:avLst/>
              <a:gdLst>
                <a:gd name="T0" fmla="*/ 2 w 6"/>
                <a:gd name="T1" fmla="*/ 5 h 6"/>
                <a:gd name="T2" fmla="*/ 5 w 6"/>
                <a:gd name="T3" fmla="*/ 1 h 6"/>
                <a:gd name="T4" fmla="*/ 2 w 6"/>
                <a:gd name="T5" fmla="*/ 5 h 6"/>
              </a:gdLst>
              <a:ahLst/>
              <a:cxnLst>
                <a:cxn ang="0">
                  <a:pos x="T0" y="T1"/>
                </a:cxn>
                <a:cxn ang="0">
                  <a:pos x="T2" y="T3"/>
                </a:cxn>
                <a:cxn ang="0">
                  <a:pos x="T4" y="T5"/>
                </a:cxn>
              </a:cxnLst>
              <a:rect l="0" t="0" r="r" b="b"/>
              <a:pathLst>
                <a:path w="6" h="6">
                  <a:moveTo>
                    <a:pt x="2" y="5"/>
                  </a:moveTo>
                  <a:cubicBezTo>
                    <a:pt x="5" y="4"/>
                    <a:pt x="6" y="2"/>
                    <a:pt x="5" y="1"/>
                  </a:cubicBezTo>
                  <a:cubicBezTo>
                    <a:pt x="4" y="0"/>
                    <a:pt x="0" y="6"/>
                    <a:pt x="2" y="5"/>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32563"/>
              <a:endParaRPr lang="en-US" sz="1800">
                <a:solidFill>
                  <a:srgbClr val="FFFFFF"/>
                </a:solidFill>
              </a:endParaRPr>
            </a:p>
          </p:txBody>
        </p:sp>
        <p:sp>
          <p:nvSpPr>
            <p:cNvPr id="55" name="Freeform 48"/>
            <p:cNvSpPr>
              <a:spLocks/>
            </p:cNvSpPr>
            <p:nvPr userDrawn="1"/>
          </p:nvSpPr>
          <p:spPr bwMode="auto">
            <a:xfrm>
              <a:off x="15498763" y="3298825"/>
              <a:ext cx="22225" cy="22225"/>
            </a:xfrm>
            <a:custGeom>
              <a:avLst/>
              <a:gdLst>
                <a:gd name="T0" fmla="*/ 3 w 8"/>
                <a:gd name="T1" fmla="*/ 0 h 8"/>
                <a:gd name="T2" fmla="*/ 3 w 8"/>
                <a:gd name="T3" fmla="*/ 6 h 8"/>
                <a:gd name="T4" fmla="*/ 7 w 8"/>
                <a:gd name="T5" fmla="*/ 4 h 8"/>
                <a:gd name="T6" fmla="*/ 3 w 8"/>
                <a:gd name="T7" fmla="*/ 0 h 8"/>
              </a:gdLst>
              <a:ahLst/>
              <a:cxnLst>
                <a:cxn ang="0">
                  <a:pos x="T0" y="T1"/>
                </a:cxn>
                <a:cxn ang="0">
                  <a:pos x="T2" y="T3"/>
                </a:cxn>
                <a:cxn ang="0">
                  <a:pos x="T4" y="T5"/>
                </a:cxn>
                <a:cxn ang="0">
                  <a:pos x="T6" y="T7"/>
                </a:cxn>
              </a:cxnLst>
              <a:rect l="0" t="0" r="r" b="b"/>
              <a:pathLst>
                <a:path w="8" h="8">
                  <a:moveTo>
                    <a:pt x="3" y="0"/>
                  </a:moveTo>
                  <a:cubicBezTo>
                    <a:pt x="0" y="1"/>
                    <a:pt x="2" y="8"/>
                    <a:pt x="3" y="6"/>
                  </a:cubicBezTo>
                  <a:cubicBezTo>
                    <a:pt x="4" y="6"/>
                    <a:pt x="6" y="5"/>
                    <a:pt x="7" y="4"/>
                  </a:cubicBezTo>
                  <a:cubicBezTo>
                    <a:pt x="8" y="3"/>
                    <a:pt x="6" y="0"/>
                    <a:pt x="3" y="0"/>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32563"/>
              <a:endParaRPr lang="en-US" sz="1800">
                <a:solidFill>
                  <a:srgbClr val="FFFFFF"/>
                </a:solidFill>
              </a:endParaRPr>
            </a:p>
          </p:txBody>
        </p:sp>
        <p:sp>
          <p:nvSpPr>
            <p:cNvPr id="56" name="Freeform 49"/>
            <p:cNvSpPr>
              <a:spLocks/>
            </p:cNvSpPr>
            <p:nvPr userDrawn="1"/>
          </p:nvSpPr>
          <p:spPr bwMode="auto">
            <a:xfrm>
              <a:off x="17387888" y="2457450"/>
              <a:ext cx="152400" cy="77788"/>
            </a:xfrm>
            <a:custGeom>
              <a:avLst/>
              <a:gdLst>
                <a:gd name="T0" fmla="*/ 51 w 55"/>
                <a:gd name="T1" fmla="*/ 8 h 28"/>
                <a:gd name="T2" fmla="*/ 48 w 55"/>
                <a:gd name="T3" fmla="*/ 6 h 28"/>
                <a:gd name="T4" fmla="*/ 47 w 55"/>
                <a:gd name="T5" fmla="*/ 3 h 28"/>
                <a:gd name="T6" fmla="*/ 44 w 55"/>
                <a:gd name="T7" fmla="*/ 3 h 28"/>
                <a:gd name="T8" fmla="*/ 39 w 55"/>
                <a:gd name="T9" fmla="*/ 1 h 28"/>
                <a:gd name="T10" fmla="*/ 38 w 55"/>
                <a:gd name="T11" fmla="*/ 4 h 28"/>
                <a:gd name="T12" fmla="*/ 35 w 55"/>
                <a:gd name="T13" fmla="*/ 4 h 28"/>
                <a:gd name="T14" fmla="*/ 33 w 55"/>
                <a:gd name="T15" fmla="*/ 4 h 28"/>
                <a:gd name="T16" fmla="*/ 30 w 55"/>
                <a:gd name="T17" fmla="*/ 5 h 28"/>
                <a:gd name="T18" fmla="*/ 28 w 55"/>
                <a:gd name="T19" fmla="*/ 4 h 28"/>
                <a:gd name="T20" fmla="*/ 24 w 55"/>
                <a:gd name="T21" fmla="*/ 6 h 28"/>
                <a:gd name="T22" fmla="*/ 22 w 55"/>
                <a:gd name="T23" fmla="*/ 5 h 28"/>
                <a:gd name="T24" fmla="*/ 20 w 55"/>
                <a:gd name="T25" fmla="*/ 6 h 28"/>
                <a:gd name="T26" fmla="*/ 19 w 55"/>
                <a:gd name="T27" fmla="*/ 9 h 28"/>
                <a:gd name="T28" fmla="*/ 16 w 55"/>
                <a:gd name="T29" fmla="*/ 10 h 28"/>
                <a:gd name="T30" fmla="*/ 15 w 55"/>
                <a:gd name="T31" fmla="*/ 6 h 28"/>
                <a:gd name="T32" fmla="*/ 7 w 55"/>
                <a:gd name="T33" fmla="*/ 1 h 28"/>
                <a:gd name="T34" fmla="*/ 8 w 55"/>
                <a:gd name="T35" fmla="*/ 4 h 28"/>
                <a:gd name="T36" fmla="*/ 6 w 55"/>
                <a:gd name="T37" fmla="*/ 4 h 28"/>
                <a:gd name="T38" fmla="*/ 2 w 55"/>
                <a:gd name="T39" fmla="*/ 5 h 28"/>
                <a:gd name="T40" fmla="*/ 0 w 55"/>
                <a:gd name="T41" fmla="*/ 9 h 28"/>
                <a:gd name="T42" fmla="*/ 5 w 55"/>
                <a:gd name="T43" fmla="*/ 10 h 28"/>
                <a:gd name="T44" fmla="*/ 11 w 55"/>
                <a:gd name="T45" fmla="*/ 10 h 28"/>
                <a:gd name="T46" fmla="*/ 10 w 55"/>
                <a:gd name="T47" fmla="*/ 12 h 28"/>
                <a:gd name="T48" fmla="*/ 7 w 55"/>
                <a:gd name="T49" fmla="*/ 14 h 28"/>
                <a:gd name="T50" fmla="*/ 1 w 55"/>
                <a:gd name="T51" fmla="*/ 15 h 28"/>
                <a:gd name="T52" fmla="*/ 9 w 55"/>
                <a:gd name="T53" fmla="*/ 15 h 28"/>
                <a:gd name="T54" fmla="*/ 11 w 55"/>
                <a:gd name="T55" fmla="*/ 17 h 28"/>
                <a:gd name="T56" fmla="*/ 12 w 55"/>
                <a:gd name="T57" fmla="*/ 19 h 28"/>
                <a:gd name="T58" fmla="*/ 10 w 55"/>
                <a:gd name="T59" fmla="*/ 21 h 28"/>
                <a:gd name="T60" fmla="*/ 8 w 55"/>
                <a:gd name="T61" fmla="*/ 23 h 28"/>
                <a:gd name="T62" fmla="*/ 14 w 55"/>
                <a:gd name="T63" fmla="*/ 23 h 28"/>
                <a:gd name="T64" fmla="*/ 24 w 55"/>
                <a:gd name="T65" fmla="*/ 27 h 28"/>
                <a:gd name="T66" fmla="*/ 33 w 55"/>
                <a:gd name="T67" fmla="*/ 24 h 28"/>
                <a:gd name="T68" fmla="*/ 39 w 55"/>
                <a:gd name="T69" fmla="*/ 22 h 28"/>
                <a:gd name="T70" fmla="*/ 46 w 55"/>
                <a:gd name="T71" fmla="*/ 20 h 28"/>
                <a:gd name="T72" fmla="*/ 50 w 55"/>
                <a:gd name="T73" fmla="*/ 16 h 28"/>
                <a:gd name="T74" fmla="*/ 54 w 55"/>
                <a:gd name="T75" fmla="*/ 13 h 28"/>
                <a:gd name="T76" fmla="*/ 51 w 55"/>
                <a:gd name="T77" fmla="*/ 8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55" h="28">
                  <a:moveTo>
                    <a:pt x="51" y="8"/>
                  </a:moveTo>
                  <a:cubicBezTo>
                    <a:pt x="49" y="8"/>
                    <a:pt x="48" y="7"/>
                    <a:pt x="48" y="6"/>
                  </a:cubicBezTo>
                  <a:cubicBezTo>
                    <a:pt x="49" y="5"/>
                    <a:pt x="47" y="4"/>
                    <a:pt x="47" y="3"/>
                  </a:cubicBezTo>
                  <a:cubicBezTo>
                    <a:pt x="48" y="2"/>
                    <a:pt x="45" y="3"/>
                    <a:pt x="44" y="3"/>
                  </a:cubicBezTo>
                  <a:cubicBezTo>
                    <a:pt x="43" y="3"/>
                    <a:pt x="40" y="0"/>
                    <a:pt x="39" y="1"/>
                  </a:cubicBezTo>
                  <a:cubicBezTo>
                    <a:pt x="38" y="1"/>
                    <a:pt x="39" y="3"/>
                    <a:pt x="38" y="4"/>
                  </a:cubicBezTo>
                  <a:cubicBezTo>
                    <a:pt x="38" y="5"/>
                    <a:pt x="35" y="3"/>
                    <a:pt x="35" y="4"/>
                  </a:cubicBezTo>
                  <a:cubicBezTo>
                    <a:pt x="35" y="5"/>
                    <a:pt x="34" y="5"/>
                    <a:pt x="33" y="4"/>
                  </a:cubicBezTo>
                  <a:cubicBezTo>
                    <a:pt x="32" y="3"/>
                    <a:pt x="30" y="4"/>
                    <a:pt x="30" y="5"/>
                  </a:cubicBezTo>
                  <a:cubicBezTo>
                    <a:pt x="31" y="5"/>
                    <a:pt x="30" y="5"/>
                    <a:pt x="28" y="4"/>
                  </a:cubicBezTo>
                  <a:cubicBezTo>
                    <a:pt x="26" y="3"/>
                    <a:pt x="24" y="5"/>
                    <a:pt x="24" y="6"/>
                  </a:cubicBezTo>
                  <a:cubicBezTo>
                    <a:pt x="25" y="7"/>
                    <a:pt x="24" y="7"/>
                    <a:pt x="22" y="5"/>
                  </a:cubicBezTo>
                  <a:cubicBezTo>
                    <a:pt x="21" y="2"/>
                    <a:pt x="19" y="5"/>
                    <a:pt x="20" y="6"/>
                  </a:cubicBezTo>
                  <a:cubicBezTo>
                    <a:pt x="21" y="8"/>
                    <a:pt x="20" y="9"/>
                    <a:pt x="19" y="9"/>
                  </a:cubicBezTo>
                  <a:cubicBezTo>
                    <a:pt x="18" y="8"/>
                    <a:pt x="17" y="9"/>
                    <a:pt x="16" y="10"/>
                  </a:cubicBezTo>
                  <a:cubicBezTo>
                    <a:pt x="15" y="11"/>
                    <a:pt x="13" y="7"/>
                    <a:pt x="15" y="6"/>
                  </a:cubicBezTo>
                  <a:cubicBezTo>
                    <a:pt x="16" y="5"/>
                    <a:pt x="9" y="1"/>
                    <a:pt x="7" y="1"/>
                  </a:cubicBezTo>
                  <a:cubicBezTo>
                    <a:pt x="5" y="1"/>
                    <a:pt x="6" y="3"/>
                    <a:pt x="8" y="4"/>
                  </a:cubicBezTo>
                  <a:cubicBezTo>
                    <a:pt x="9" y="5"/>
                    <a:pt x="7" y="5"/>
                    <a:pt x="6" y="4"/>
                  </a:cubicBezTo>
                  <a:cubicBezTo>
                    <a:pt x="5" y="3"/>
                    <a:pt x="3" y="4"/>
                    <a:pt x="2" y="5"/>
                  </a:cubicBezTo>
                  <a:cubicBezTo>
                    <a:pt x="1" y="7"/>
                    <a:pt x="0" y="7"/>
                    <a:pt x="0" y="9"/>
                  </a:cubicBezTo>
                  <a:cubicBezTo>
                    <a:pt x="0" y="10"/>
                    <a:pt x="2" y="11"/>
                    <a:pt x="5" y="10"/>
                  </a:cubicBezTo>
                  <a:cubicBezTo>
                    <a:pt x="7" y="9"/>
                    <a:pt x="10" y="9"/>
                    <a:pt x="11" y="10"/>
                  </a:cubicBezTo>
                  <a:cubicBezTo>
                    <a:pt x="12" y="11"/>
                    <a:pt x="9" y="11"/>
                    <a:pt x="10" y="12"/>
                  </a:cubicBezTo>
                  <a:cubicBezTo>
                    <a:pt x="11" y="13"/>
                    <a:pt x="10" y="14"/>
                    <a:pt x="7" y="14"/>
                  </a:cubicBezTo>
                  <a:cubicBezTo>
                    <a:pt x="4" y="13"/>
                    <a:pt x="1" y="14"/>
                    <a:pt x="1" y="15"/>
                  </a:cubicBezTo>
                  <a:cubicBezTo>
                    <a:pt x="2" y="16"/>
                    <a:pt x="9" y="14"/>
                    <a:pt x="9" y="15"/>
                  </a:cubicBezTo>
                  <a:cubicBezTo>
                    <a:pt x="9" y="16"/>
                    <a:pt x="9" y="18"/>
                    <a:pt x="11" y="17"/>
                  </a:cubicBezTo>
                  <a:cubicBezTo>
                    <a:pt x="13" y="17"/>
                    <a:pt x="11" y="19"/>
                    <a:pt x="12" y="19"/>
                  </a:cubicBezTo>
                  <a:cubicBezTo>
                    <a:pt x="13" y="19"/>
                    <a:pt x="13" y="21"/>
                    <a:pt x="10" y="21"/>
                  </a:cubicBezTo>
                  <a:cubicBezTo>
                    <a:pt x="8" y="22"/>
                    <a:pt x="7" y="22"/>
                    <a:pt x="8" y="23"/>
                  </a:cubicBezTo>
                  <a:cubicBezTo>
                    <a:pt x="9" y="24"/>
                    <a:pt x="12" y="23"/>
                    <a:pt x="14" y="23"/>
                  </a:cubicBezTo>
                  <a:cubicBezTo>
                    <a:pt x="17" y="22"/>
                    <a:pt x="21" y="25"/>
                    <a:pt x="24" y="27"/>
                  </a:cubicBezTo>
                  <a:cubicBezTo>
                    <a:pt x="27" y="28"/>
                    <a:pt x="32" y="26"/>
                    <a:pt x="33" y="24"/>
                  </a:cubicBezTo>
                  <a:cubicBezTo>
                    <a:pt x="33" y="23"/>
                    <a:pt x="37" y="23"/>
                    <a:pt x="39" y="22"/>
                  </a:cubicBezTo>
                  <a:cubicBezTo>
                    <a:pt x="41" y="21"/>
                    <a:pt x="43" y="20"/>
                    <a:pt x="46" y="20"/>
                  </a:cubicBezTo>
                  <a:cubicBezTo>
                    <a:pt x="49" y="20"/>
                    <a:pt x="49" y="16"/>
                    <a:pt x="50" y="16"/>
                  </a:cubicBezTo>
                  <a:cubicBezTo>
                    <a:pt x="51" y="17"/>
                    <a:pt x="53" y="14"/>
                    <a:pt x="54" y="13"/>
                  </a:cubicBezTo>
                  <a:cubicBezTo>
                    <a:pt x="55" y="11"/>
                    <a:pt x="53" y="8"/>
                    <a:pt x="51" y="8"/>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32563"/>
              <a:endParaRPr lang="en-US" sz="1800">
                <a:solidFill>
                  <a:srgbClr val="FFFFFF"/>
                </a:solidFill>
              </a:endParaRPr>
            </a:p>
          </p:txBody>
        </p:sp>
        <p:sp>
          <p:nvSpPr>
            <p:cNvPr id="57" name="Freeform 50"/>
            <p:cNvSpPr>
              <a:spLocks/>
            </p:cNvSpPr>
            <p:nvPr userDrawn="1"/>
          </p:nvSpPr>
          <p:spPr bwMode="auto">
            <a:xfrm>
              <a:off x="16611600" y="3217863"/>
              <a:ext cx="11113" cy="25400"/>
            </a:xfrm>
            <a:custGeom>
              <a:avLst/>
              <a:gdLst>
                <a:gd name="T0" fmla="*/ 1 w 4"/>
                <a:gd name="T1" fmla="*/ 2 h 9"/>
                <a:gd name="T2" fmla="*/ 0 w 4"/>
                <a:gd name="T3" fmla="*/ 3 h 9"/>
                <a:gd name="T4" fmla="*/ 1 w 4"/>
                <a:gd name="T5" fmla="*/ 7 h 9"/>
                <a:gd name="T6" fmla="*/ 3 w 4"/>
                <a:gd name="T7" fmla="*/ 9 h 9"/>
                <a:gd name="T8" fmla="*/ 2 w 4"/>
                <a:gd name="T9" fmla="*/ 6 h 9"/>
                <a:gd name="T10" fmla="*/ 1 w 4"/>
                <a:gd name="T11" fmla="*/ 2 h 9"/>
              </a:gdLst>
              <a:ahLst/>
              <a:cxnLst>
                <a:cxn ang="0">
                  <a:pos x="T0" y="T1"/>
                </a:cxn>
                <a:cxn ang="0">
                  <a:pos x="T2" y="T3"/>
                </a:cxn>
                <a:cxn ang="0">
                  <a:pos x="T4" y="T5"/>
                </a:cxn>
                <a:cxn ang="0">
                  <a:pos x="T6" y="T7"/>
                </a:cxn>
                <a:cxn ang="0">
                  <a:pos x="T8" y="T9"/>
                </a:cxn>
                <a:cxn ang="0">
                  <a:pos x="T10" y="T11"/>
                </a:cxn>
              </a:cxnLst>
              <a:rect l="0" t="0" r="r" b="b"/>
              <a:pathLst>
                <a:path w="4" h="9">
                  <a:moveTo>
                    <a:pt x="1" y="2"/>
                  </a:moveTo>
                  <a:cubicBezTo>
                    <a:pt x="0" y="0"/>
                    <a:pt x="0" y="1"/>
                    <a:pt x="0" y="3"/>
                  </a:cubicBezTo>
                  <a:cubicBezTo>
                    <a:pt x="0" y="5"/>
                    <a:pt x="1" y="5"/>
                    <a:pt x="1" y="7"/>
                  </a:cubicBezTo>
                  <a:cubicBezTo>
                    <a:pt x="1" y="8"/>
                    <a:pt x="3" y="9"/>
                    <a:pt x="3" y="9"/>
                  </a:cubicBezTo>
                  <a:cubicBezTo>
                    <a:pt x="4" y="8"/>
                    <a:pt x="2" y="6"/>
                    <a:pt x="2" y="6"/>
                  </a:cubicBezTo>
                  <a:cubicBezTo>
                    <a:pt x="2" y="5"/>
                    <a:pt x="2" y="4"/>
                    <a:pt x="1" y="2"/>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32563"/>
              <a:endParaRPr lang="en-US" sz="1800">
                <a:solidFill>
                  <a:srgbClr val="FFFFFF"/>
                </a:solidFill>
              </a:endParaRPr>
            </a:p>
          </p:txBody>
        </p:sp>
        <p:sp>
          <p:nvSpPr>
            <p:cNvPr id="74" name="Freeform 67"/>
            <p:cNvSpPr>
              <a:spLocks noEditPoints="1"/>
            </p:cNvSpPr>
            <p:nvPr userDrawn="1"/>
          </p:nvSpPr>
          <p:spPr bwMode="auto">
            <a:xfrm>
              <a:off x="16408400" y="3005138"/>
              <a:ext cx="85725" cy="134938"/>
            </a:xfrm>
            <a:custGeom>
              <a:avLst/>
              <a:gdLst>
                <a:gd name="T0" fmla="*/ 16 w 31"/>
                <a:gd name="T1" fmla="*/ 0 h 49"/>
                <a:gd name="T2" fmla="*/ 0 w 31"/>
                <a:gd name="T3" fmla="*/ 16 h 49"/>
                <a:gd name="T4" fmla="*/ 16 w 31"/>
                <a:gd name="T5" fmla="*/ 49 h 49"/>
                <a:gd name="T6" fmla="*/ 31 w 31"/>
                <a:gd name="T7" fmla="*/ 16 h 49"/>
                <a:gd name="T8" fmla="*/ 16 w 31"/>
                <a:gd name="T9" fmla="*/ 0 h 49"/>
                <a:gd name="T10" fmla="*/ 16 w 31"/>
                <a:gd name="T11" fmla="*/ 23 h 49"/>
                <a:gd name="T12" fmla="*/ 9 w 31"/>
                <a:gd name="T13" fmla="*/ 16 h 49"/>
                <a:gd name="T14" fmla="*/ 16 w 31"/>
                <a:gd name="T15" fmla="*/ 9 h 49"/>
                <a:gd name="T16" fmla="*/ 22 w 31"/>
                <a:gd name="T17" fmla="*/ 16 h 49"/>
                <a:gd name="T18" fmla="*/ 16 w 31"/>
                <a:gd name="T19" fmla="*/ 23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1" h="49">
                  <a:moveTo>
                    <a:pt x="16" y="0"/>
                  </a:moveTo>
                  <a:cubicBezTo>
                    <a:pt x="7" y="0"/>
                    <a:pt x="0" y="7"/>
                    <a:pt x="0" y="16"/>
                  </a:cubicBezTo>
                  <a:cubicBezTo>
                    <a:pt x="0" y="25"/>
                    <a:pt x="16" y="49"/>
                    <a:pt x="16" y="49"/>
                  </a:cubicBezTo>
                  <a:cubicBezTo>
                    <a:pt x="16" y="49"/>
                    <a:pt x="31" y="25"/>
                    <a:pt x="31" y="16"/>
                  </a:cubicBezTo>
                  <a:cubicBezTo>
                    <a:pt x="31" y="7"/>
                    <a:pt x="24" y="0"/>
                    <a:pt x="16" y="0"/>
                  </a:cubicBezTo>
                  <a:moveTo>
                    <a:pt x="16" y="23"/>
                  </a:moveTo>
                  <a:cubicBezTo>
                    <a:pt x="12" y="23"/>
                    <a:pt x="9" y="20"/>
                    <a:pt x="9" y="16"/>
                  </a:cubicBezTo>
                  <a:cubicBezTo>
                    <a:pt x="9" y="12"/>
                    <a:pt x="12" y="9"/>
                    <a:pt x="16" y="9"/>
                  </a:cubicBezTo>
                  <a:cubicBezTo>
                    <a:pt x="19" y="9"/>
                    <a:pt x="22" y="12"/>
                    <a:pt x="22" y="16"/>
                  </a:cubicBezTo>
                  <a:cubicBezTo>
                    <a:pt x="22" y="20"/>
                    <a:pt x="19" y="23"/>
                    <a:pt x="16" y="23"/>
                  </a:cubicBezTo>
                </a:path>
              </a:pathLst>
            </a:custGeom>
            <a:solidFill>
              <a:srgbClr val="7FBB4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32563"/>
              <a:endParaRPr lang="en-US" sz="1800">
                <a:solidFill>
                  <a:srgbClr val="FFFFFF"/>
                </a:solidFill>
              </a:endParaRPr>
            </a:p>
          </p:txBody>
        </p:sp>
      </p:grpSp>
      <p:grpSp>
        <p:nvGrpSpPr>
          <p:cNvPr id="98" name="Group 97"/>
          <p:cNvGrpSpPr/>
          <p:nvPr userDrawn="1"/>
        </p:nvGrpSpPr>
        <p:grpSpPr>
          <a:xfrm>
            <a:off x="18853151" y="1957389"/>
            <a:ext cx="1490663" cy="1516063"/>
            <a:chOff x="18853150" y="1957388"/>
            <a:chExt cx="1490663" cy="1516063"/>
          </a:xfrm>
        </p:grpSpPr>
        <p:sp>
          <p:nvSpPr>
            <p:cNvPr id="58" name="Freeform 51"/>
            <p:cNvSpPr>
              <a:spLocks noEditPoints="1"/>
            </p:cNvSpPr>
            <p:nvPr userDrawn="1"/>
          </p:nvSpPr>
          <p:spPr bwMode="auto">
            <a:xfrm>
              <a:off x="18875375" y="2527300"/>
              <a:ext cx="1468438" cy="909638"/>
            </a:xfrm>
            <a:custGeom>
              <a:avLst/>
              <a:gdLst>
                <a:gd name="T0" fmla="*/ 475 w 529"/>
                <a:gd name="T1" fmla="*/ 128 h 328"/>
                <a:gd name="T2" fmla="*/ 449 w 529"/>
                <a:gd name="T3" fmla="*/ 95 h 328"/>
                <a:gd name="T4" fmla="*/ 400 w 529"/>
                <a:gd name="T5" fmla="*/ 48 h 328"/>
                <a:gd name="T6" fmla="*/ 377 w 529"/>
                <a:gd name="T7" fmla="*/ 1 h 328"/>
                <a:gd name="T8" fmla="*/ 328 w 529"/>
                <a:gd name="T9" fmla="*/ 43 h 328"/>
                <a:gd name="T10" fmla="*/ 305 w 529"/>
                <a:gd name="T11" fmla="*/ 82 h 328"/>
                <a:gd name="T12" fmla="*/ 220 w 529"/>
                <a:gd name="T13" fmla="*/ 82 h 328"/>
                <a:gd name="T14" fmla="*/ 216 w 529"/>
                <a:gd name="T15" fmla="*/ 41 h 328"/>
                <a:gd name="T16" fmla="*/ 203 w 529"/>
                <a:gd name="T17" fmla="*/ 89 h 328"/>
                <a:gd name="T18" fmla="*/ 141 w 529"/>
                <a:gd name="T19" fmla="*/ 126 h 328"/>
                <a:gd name="T20" fmla="*/ 71 w 529"/>
                <a:gd name="T21" fmla="*/ 162 h 328"/>
                <a:gd name="T22" fmla="*/ 86 w 529"/>
                <a:gd name="T23" fmla="*/ 236 h 328"/>
                <a:gd name="T24" fmla="*/ 18 w 529"/>
                <a:gd name="T25" fmla="*/ 317 h 328"/>
                <a:gd name="T26" fmla="*/ 105 w 529"/>
                <a:gd name="T27" fmla="*/ 294 h 328"/>
                <a:gd name="T28" fmla="*/ 192 w 529"/>
                <a:gd name="T29" fmla="*/ 229 h 328"/>
                <a:gd name="T30" fmla="*/ 274 w 529"/>
                <a:gd name="T31" fmla="*/ 304 h 328"/>
                <a:gd name="T32" fmla="*/ 250 w 529"/>
                <a:gd name="T33" fmla="*/ 205 h 328"/>
                <a:gd name="T34" fmla="*/ 310 w 529"/>
                <a:gd name="T35" fmla="*/ 259 h 328"/>
                <a:gd name="T36" fmla="*/ 344 w 529"/>
                <a:gd name="T37" fmla="*/ 311 h 328"/>
                <a:gd name="T38" fmla="*/ 357 w 529"/>
                <a:gd name="T39" fmla="*/ 267 h 328"/>
                <a:gd name="T40" fmla="*/ 395 w 529"/>
                <a:gd name="T41" fmla="*/ 242 h 328"/>
                <a:gd name="T42" fmla="*/ 461 w 529"/>
                <a:gd name="T43" fmla="*/ 199 h 328"/>
                <a:gd name="T44" fmla="*/ 507 w 529"/>
                <a:gd name="T45" fmla="*/ 185 h 328"/>
                <a:gd name="T46" fmla="*/ 343 w 529"/>
                <a:gd name="T47" fmla="*/ 151 h 328"/>
                <a:gd name="T48" fmla="*/ 342 w 529"/>
                <a:gd name="T49" fmla="*/ 224 h 328"/>
                <a:gd name="T50" fmla="*/ 341 w 529"/>
                <a:gd name="T51" fmla="*/ 221 h 328"/>
                <a:gd name="T52" fmla="*/ 326 w 529"/>
                <a:gd name="T53" fmla="*/ 196 h 328"/>
                <a:gd name="T54" fmla="*/ 345 w 529"/>
                <a:gd name="T55" fmla="*/ 172 h 328"/>
                <a:gd name="T56" fmla="*/ 352 w 529"/>
                <a:gd name="T57" fmla="*/ 122 h 328"/>
                <a:gd name="T58" fmla="*/ 352 w 529"/>
                <a:gd name="T59" fmla="*/ 118 h 328"/>
                <a:gd name="T60" fmla="*/ 383 w 529"/>
                <a:gd name="T61" fmla="*/ 170 h 328"/>
                <a:gd name="T62" fmla="*/ 393 w 529"/>
                <a:gd name="T63" fmla="*/ 166 h 328"/>
                <a:gd name="T64" fmla="*/ 346 w 529"/>
                <a:gd name="T65" fmla="*/ 83 h 328"/>
                <a:gd name="T66" fmla="*/ 340 w 529"/>
                <a:gd name="T67" fmla="*/ 168 h 328"/>
                <a:gd name="T68" fmla="*/ 277 w 529"/>
                <a:gd name="T69" fmla="*/ 189 h 328"/>
                <a:gd name="T70" fmla="*/ 279 w 529"/>
                <a:gd name="T71" fmla="*/ 193 h 328"/>
                <a:gd name="T72" fmla="*/ 249 w 529"/>
                <a:gd name="T73" fmla="*/ 166 h 328"/>
                <a:gd name="T74" fmla="*/ 277 w 529"/>
                <a:gd name="T75" fmla="*/ 194 h 328"/>
                <a:gd name="T76" fmla="*/ 274 w 529"/>
                <a:gd name="T77" fmla="*/ 196 h 328"/>
                <a:gd name="T78" fmla="*/ 308 w 529"/>
                <a:gd name="T79" fmla="*/ 215 h 328"/>
                <a:gd name="T80" fmla="*/ 308 w 529"/>
                <a:gd name="T81" fmla="*/ 231 h 328"/>
                <a:gd name="T82" fmla="*/ 309 w 529"/>
                <a:gd name="T83" fmla="*/ 225 h 328"/>
                <a:gd name="T84" fmla="*/ 309 w 529"/>
                <a:gd name="T85" fmla="*/ 219 h 328"/>
                <a:gd name="T86" fmla="*/ 318 w 529"/>
                <a:gd name="T87" fmla="*/ 248 h 328"/>
                <a:gd name="T88" fmla="*/ 383 w 529"/>
                <a:gd name="T89" fmla="*/ 255 h 328"/>
                <a:gd name="T90" fmla="*/ 403 w 529"/>
                <a:gd name="T91" fmla="*/ 207 h 328"/>
                <a:gd name="T92" fmla="*/ 408 w 529"/>
                <a:gd name="T93" fmla="*/ 199 h 328"/>
                <a:gd name="T94" fmla="*/ 404 w 529"/>
                <a:gd name="T95" fmla="*/ 206 h 328"/>
                <a:gd name="T96" fmla="*/ 303 w 529"/>
                <a:gd name="T97" fmla="*/ 152 h 328"/>
                <a:gd name="T98" fmla="*/ 265 w 529"/>
                <a:gd name="T99" fmla="*/ 126 h 328"/>
                <a:gd name="T100" fmla="*/ 210 w 529"/>
                <a:gd name="T101" fmla="*/ 180 h 328"/>
                <a:gd name="T102" fmla="*/ 187 w 529"/>
                <a:gd name="T103" fmla="*/ 174 h 328"/>
                <a:gd name="T104" fmla="*/ 176 w 529"/>
                <a:gd name="T105" fmla="*/ 154 h 328"/>
                <a:gd name="T106" fmla="*/ 182 w 529"/>
                <a:gd name="T107" fmla="*/ 208 h 328"/>
                <a:gd name="T108" fmla="*/ 171 w 529"/>
                <a:gd name="T109" fmla="*/ 126 h 328"/>
                <a:gd name="T110" fmla="*/ 219 w 529"/>
                <a:gd name="T111" fmla="*/ 189 h 328"/>
                <a:gd name="T112" fmla="*/ 315 w 529"/>
                <a:gd name="T113" fmla="*/ 246 h 328"/>
                <a:gd name="T114" fmla="*/ 332 w 529"/>
                <a:gd name="T115" fmla="*/ 267 h 3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529" h="328">
                  <a:moveTo>
                    <a:pt x="525" y="158"/>
                  </a:moveTo>
                  <a:cubicBezTo>
                    <a:pt x="525" y="157"/>
                    <a:pt x="529" y="155"/>
                    <a:pt x="529" y="153"/>
                  </a:cubicBezTo>
                  <a:cubicBezTo>
                    <a:pt x="528" y="152"/>
                    <a:pt x="525" y="151"/>
                    <a:pt x="522" y="150"/>
                  </a:cubicBezTo>
                  <a:cubicBezTo>
                    <a:pt x="519" y="148"/>
                    <a:pt x="516" y="149"/>
                    <a:pt x="513" y="147"/>
                  </a:cubicBezTo>
                  <a:cubicBezTo>
                    <a:pt x="511" y="146"/>
                    <a:pt x="505" y="147"/>
                    <a:pt x="505" y="146"/>
                  </a:cubicBezTo>
                  <a:cubicBezTo>
                    <a:pt x="505" y="145"/>
                    <a:pt x="501" y="142"/>
                    <a:pt x="500" y="140"/>
                  </a:cubicBezTo>
                  <a:cubicBezTo>
                    <a:pt x="499" y="139"/>
                    <a:pt x="496" y="140"/>
                    <a:pt x="494" y="141"/>
                  </a:cubicBezTo>
                  <a:cubicBezTo>
                    <a:pt x="492" y="142"/>
                    <a:pt x="490" y="142"/>
                    <a:pt x="489" y="141"/>
                  </a:cubicBezTo>
                  <a:cubicBezTo>
                    <a:pt x="487" y="140"/>
                    <a:pt x="485" y="138"/>
                    <a:pt x="483" y="139"/>
                  </a:cubicBezTo>
                  <a:cubicBezTo>
                    <a:pt x="482" y="140"/>
                    <a:pt x="479" y="139"/>
                    <a:pt x="479" y="137"/>
                  </a:cubicBezTo>
                  <a:cubicBezTo>
                    <a:pt x="480" y="134"/>
                    <a:pt x="476" y="129"/>
                    <a:pt x="475" y="128"/>
                  </a:cubicBezTo>
                  <a:cubicBezTo>
                    <a:pt x="473" y="128"/>
                    <a:pt x="468" y="129"/>
                    <a:pt x="467" y="126"/>
                  </a:cubicBezTo>
                  <a:cubicBezTo>
                    <a:pt x="466" y="124"/>
                    <a:pt x="463" y="122"/>
                    <a:pt x="464" y="121"/>
                  </a:cubicBezTo>
                  <a:cubicBezTo>
                    <a:pt x="465" y="119"/>
                    <a:pt x="464" y="114"/>
                    <a:pt x="463" y="113"/>
                  </a:cubicBezTo>
                  <a:cubicBezTo>
                    <a:pt x="462" y="111"/>
                    <a:pt x="456" y="111"/>
                    <a:pt x="454" y="112"/>
                  </a:cubicBezTo>
                  <a:cubicBezTo>
                    <a:pt x="453" y="112"/>
                    <a:pt x="449" y="111"/>
                    <a:pt x="447" y="112"/>
                  </a:cubicBezTo>
                  <a:cubicBezTo>
                    <a:pt x="445" y="113"/>
                    <a:pt x="444" y="114"/>
                    <a:pt x="442" y="114"/>
                  </a:cubicBezTo>
                  <a:cubicBezTo>
                    <a:pt x="441" y="114"/>
                    <a:pt x="440" y="114"/>
                    <a:pt x="439" y="113"/>
                  </a:cubicBezTo>
                  <a:cubicBezTo>
                    <a:pt x="439" y="112"/>
                    <a:pt x="438" y="111"/>
                    <a:pt x="438" y="109"/>
                  </a:cubicBezTo>
                  <a:cubicBezTo>
                    <a:pt x="436" y="104"/>
                    <a:pt x="435" y="100"/>
                    <a:pt x="436" y="99"/>
                  </a:cubicBezTo>
                  <a:cubicBezTo>
                    <a:pt x="437" y="97"/>
                    <a:pt x="441" y="101"/>
                    <a:pt x="444" y="100"/>
                  </a:cubicBezTo>
                  <a:cubicBezTo>
                    <a:pt x="446" y="99"/>
                    <a:pt x="449" y="97"/>
                    <a:pt x="449" y="95"/>
                  </a:cubicBezTo>
                  <a:cubicBezTo>
                    <a:pt x="449" y="93"/>
                    <a:pt x="445" y="90"/>
                    <a:pt x="443" y="90"/>
                  </a:cubicBezTo>
                  <a:cubicBezTo>
                    <a:pt x="441" y="89"/>
                    <a:pt x="440" y="85"/>
                    <a:pt x="437" y="84"/>
                  </a:cubicBezTo>
                  <a:cubicBezTo>
                    <a:pt x="434" y="82"/>
                    <a:pt x="435" y="79"/>
                    <a:pt x="432" y="77"/>
                  </a:cubicBezTo>
                  <a:cubicBezTo>
                    <a:pt x="429" y="75"/>
                    <a:pt x="431" y="72"/>
                    <a:pt x="431" y="69"/>
                  </a:cubicBezTo>
                  <a:cubicBezTo>
                    <a:pt x="431" y="67"/>
                    <a:pt x="431" y="63"/>
                    <a:pt x="430" y="62"/>
                  </a:cubicBezTo>
                  <a:cubicBezTo>
                    <a:pt x="428" y="61"/>
                    <a:pt x="422" y="58"/>
                    <a:pt x="420" y="59"/>
                  </a:cubicBezTo>
                  <a:cubicBezTo>
                    <a:pt x="417" y="60"/>
                    <a:pt x="415" y="61"/>
                    <a:pt x="414" y="59"/>
                  </a:cubicBezTo>
                  <a:cubicBezTo>
                    <a:pt x="413" y="57"/>
                    <a:pt x="411" y="56"/>
                    <a:pt x="409" y="57"/>
                  </a:cubicBezTo>
                  <a:cubicBezTo>
                    <a:pt x="406" y="57"/>
                    <a:pt x="404" y="56"/>
                    <a:pt x="403" y="55"/>
                  </a:cubicBezTo>
                  <a:cubicBezTo>
                    <a:pt x="403" y="55"/>
                    <a:pt x="403" y="54"/>
                    <a:pt x="402" y="54"/>
                  </a:cubicBezTo>
                  <a:cubicBezTo>
                    <a:pt x="402" y="52"/>
                    <a:pt x="402" y="49"/>
                    <a:pt x="400" y="48"/>
                  </a:cubicBezTo>
                  <a:cubicBezTo>
                    <a:pt x="399" y="46"/>
                    <a:pt x="396" y="43"/>
                    <a:pt x="397" y="41"/>
                  </a:cubicBezTo>
                  <a:cubicBezTo>
                    <a:pt x="398" y="40"/>
                    <a:pt x="398" y="37"/>
                    <a:pt x="396" y="36"/>
                  </a:cubicBezTo>
                  <a:cubicBezTo>
                    <a:pt x="395" y="35"/>
                    <a:pt x="394" y="34"/>
                    <a:pt x="394" y="33"/>
                  </a:cubicBezTo>
                  <a:cubicBezTo>
                    <a:pt x="393" y="32"/>
                    <a:pt x="393" y="31"/>
                    <a:pt x="394" y="30"/>
                  </a:cubicBezTo>
                  <a:cubicBezTo>
                    <a:pt x="396" y="29"/>
                    <a:pt x="399" y="29"/>
                    <a:pt x="397" y="26"/>
                  </a:cubicBezTo>
                  <a:cubicBezTo>
                    <a:pt x="395" y="24"/>
                    <a:pt x="395" y="23"/>
                    <a:pt x="395" y="21"/>
                  </a:cubicBezTo>
                  <a:cubicBezTo>
                    <a:pt x="395" y="18"/>
                    <a:pt x="394" y="16"/>
                    <a:pt x="394" y="14"/>
                  </a:cubicBezTo>
                  <a:cubicBezTo>
                    <a:pt x="394" y="13"/>
                    <a:pt x="396" y="12"/>
                    <a:pt x="398" y="9"/>
                  </a:cubicBezTo>
                  <a:cubicBezTo>
                    <a:pt x="399" y="6"/>
                    <a:pt x="402" y="6"/>
                    <a:pt x="400" y="2"/>
                  </a:cubicBezTo>
                  <a:cubicBezTo>
                    <a:pt x="399" y="2"/>
                    <a:pt x="399" y="3"/>
                    <a:pt x="397" y="3"/>
                  </a:cubicBezTo>
                  <a:cubicBezTo>
                    <a:pt x="393" y="4"/>
                    <a:pt x="383" y="0"/>
                    <a:pt x="377" y="1"/>
                  </a:cubicBezTo>
                  <a:cubicBezTo>
                    <a:pt x="372" y="2"/>
                    <a:pt x="360" y="2"/>
                    <a:pt x="357" y="5"/>
                  </a:cubicBezTo>
                  <a:cubicBezTo>
                    <a:pt x="355" y="8"/>
                    <a:pt x="348" y="9"/>
                    <a:pt x="351" y="11"/>
                  </a:cubicBezTo>
                  <a:cubicBezTo>
                    <a:pt x="354" y="14"/>
                    <a:pt x="351" y="15"/>
                    <a:pt x="353" y="18"/>
                  </a:cubicBezTo>
                  <a:cubicBezTo>
                    <a:pt x="355" y="21"/>
                    <a:pt x="356" y="22"/>
                    <a:pt x="359" y="22"/>
                  </a:cubicBezTo>
                  <a:cubicBezTo>
                    <a:pt x="362" y="21"/>
                    <a:pt x="365" y="23"/>
                    <a:pt x="362" y="26"/>
                  </a:cubicBezTo>
                  <a:cubicBezTo>
                    <a:pt x="362" y="26"/>
                    <a:pt x="361" y="26"/>
                    <a:pt x="361" y="26"/>
                  </a:cubicBezTo>
                  <a:cubicBezTo>
                    <a:pt x="359" y="29"/>
                    <a:pt x="361" y="32"/>
                    <a:pt x="360" y="37"/>
                  </a:cubicBezTo>
                  <a:cubicBezTo>
                    <a:pt x="360" y="42"/>
                    <a:pt x="355" y="41"/>
                    <a:pt x="352" y="41"/>
                  </a:cubicBezTo>
                  <a:cubicBezTo>
                    <a:pt x="349" y="41"/>
                    <a:pt x="344" y="32"/>
                    <a:pt x="342" y="30"/>
                  </a:cubicBezTo>
                  <a:cubicBezTo>
                    <a:pt x="341" y="28"/>
                    <a:pt x="336" y="32"/>
                    <a:pt x="332" y="34"/>
                  </a:cubicBezTo>
                  <a:cubicBezTo>
                    <a:pt x="328" y="37"/>
                    <a:pt x="330" y="41"/>
                    <a:pt x="328" y="43"/>
                  </a:cubicBezTo>
                  <a:cubicBezTo>
                    <a:pt x="325" y="45"/>
                    <a:pt x="324" y="48"/>
                    <a:pt x="326" y="53"/>
                  </a:cubicBezTo>
                  <a:cubicBezTo>
                    <a:pt x="326" y="53"/>
                    <a:pt x="326" y="53"/>
                    <a:pt x="326" y="54"/>
                  </a:cubicBezTo>
                  <a:cubicBezTo>
                    <a:pt x="329" y="58"/>
                    <a:pt x="328" y="62"/>
                    <a:pt x="325" y="65"/>
                  </a:cubicBezTo>
                  <a:cubicBezTo>
                    <a:pt x="324" y="67"/>
                    <a:pt x="325" y="67"/>
                    <a:pt x="326" y="68"/>
                  </a:cubicBezTo>
                  <a:cubicBezTo>
                    <a:pt x="329" y="68"/>
                    <a:pt x="331" y="67"/>
                    <a:pt x="332" y="69"/>
                  </a:cubicBezTo>
                  <a:cubicBezTo>
                    <a:pt x="334" y="70"/>
                    <a:pt x="337" y="72"/>
                    <a:pt x="339" y="71"/>
                  </a:cubicBezTo>
                  <a:cubicBezTo>
                    <a:pt x="340" y="70"/>
                    <a:pt x="345" y="73"/>
                    <a:pt x="345" y="75"/>
                  </a:cubicBezTo>
                  <a:cubicBezTo>
                    <a:pt x="345" y="76"/>
                    <a:pt x="344" y="80"/>
                    <a:pt x="344" y="82"/>
                  </a:cubicBezTo>
                  <a:cubicBezTo>
                    <a:pt x="337" y="83"/>
                    <a:pt x="318" y="81"/>
                    <a:pt x="317" y="81"/>
                  </a:cubicBezTo>
                  <a:cubicBezTo>
                    <a:pt x="316" y="80"/>
                    <a:pt x="313" y="79"/>
                    <a:pt x="311" y="79"/>
                  </a:cubicBezTo>
                  <a:cubicBezTo>
                    <a:pt x="310" y="80"/>
                    <a:pt x="308" y="82"/>
                    <a:pt x="305" y="82"/>
                  </a:cubicBezTo>
                  <a:cubicBezTo>
                    <a:pt x="301" y="82"/>
                    <a:pt x="300" y="77"/>
                    <a:pt x="300" y="75"/>
                  </a:cubicBezTo>
                  <a:cubicBezTo>
                    <a:pt x="300" y="73"/>
                    <a:pt x="282" y="77"/>
                    <a:pt x="277" y="82"/>
                  </a:cubicBezTo>
                  <a:cubicBezTo>
                    <a:pt x="272" y="86"/>
                    <a:pt x="261" y="85"/>
                    <a:pt x="260" y="87"/>
                  </a:cubicBezTo>
                  <a:cubicBezTo>
                    <a:pt x="260" y="89"/>
                    <a:pt x="258" y="90"/>
                    <a:pt x="257" y="90"/>
                  </a:cubicBezTo>
                  <a:cubicBezTo>
                    <a:pt x="257" y="89"/>
                    <a:pt x="257" y="89"/>
                    <a:pt x="256" y="88"/>
                  </a:cubicBezTo>
                  <a:cubicBezTo>
                    <a:pt x="256" y="86"/>
                    <a:pt x="254" y="85"/>
                    <a:pt x="250" y="85"/>
                  </a:cubicBezTo>
                  <a:cubicBezTo>
                    <a:pt x="246" y="85"/>
                    <a:pt x="253" y="81"/>
                    <a:pt x="251" y="79"/>
                  </a:cubicBezTo>
                  <a:cubicBezTo>
                    <a:pt x="249" y="77"/>
                    <a:pt x="245" y="83"/>
                    <a:pt x="242" y="81"/>
                  </a:cubicBezTo>
                  <a:cubicBezTo>
                    <a:pt x="238" y="80"/>
                    <a:pt x="233" y="86"/>
                    <a:pt x="230" y="88"/>
                  </a:cubicBezTo>
                  <a:cubicBezTo>
                    <a:pt x="226" y="91"/>
                    <a:pt x="222" y="88"/>
                    <a:pt x="224" y="84"/>
                  </a:cubicBezTo>
                  <a:cubicBezTo>
                    <a:pt x="227" y="80"/>
                    <a:pt x="224" y="81"/>
                    <a:pt x="220" y="82"/>
                  </a:cubicBezTo>
                  <a:cubicBezTo>
                    <a:pt x="216" y="84"/>
                    <a:pt x="212" y="82"/>
                    <a:pt x="212" y="78"/>
                  </a:cubicBezTo>
                  <a:cubicBezTo>
                    <a:pt x="212" y="78"/>
                    <a:pt x="212" y="77"/>
                    <a:pt x="212" y="76"/>
                  </a:cubicBezTo>
                  <a:cubicBezTo>
                    <a:pt x="210" y="74"/>
                    <a:pt x="207" y="72"/>
                    <a:pt x="207" y="70"/>
                  </a:cubicBezTo>
                  <a:cubicBezTo>
                    <a:pt x="208" y="68"/>
                    <a:pt x="211" y="69"/>
                    <a:pt x="213" y="71"/>
                  </a:cubicBezTo>
                  <a:cubicBezTo>
                    <a:pt x="215" y="73"/>
                    <a:pt x="220" y="74"/>
                    <a:pt x="221" y="71"/>
                  </a:cubicBezTo>
                  <a:cubicBezTo>
                    <a:pt x="221" y="70"/>
                    <a:pt x="220" y="63"/>
                    <a:pt x="217" y="65"/>
                  </a:cubicBezTo>
                  <a:cubicBezTo>
                    <a:pt x="214" y="66"/>
                    <a:pt x="213" y="65"/>
                    <a:pt x="212" y="64"/>
                  </a:cubicBezTo>
                  <a:cubicBezTo>
                    <a:pt x="211" y="62"/>
                    <a:pt x="214" y="60"/>
                    <a:pt x="215" y="57"/>
                  </a:cubicBezTo>
                  <a:cubicBezTo>
                    <a:pt x="216" y="55"/>
                    <a:pt x="221" y="56"/>
                    <a:pt x="222" y="54"/>
                  </a:cubicBezTo>
                  <a:cubicBezTo>
                    <a:pt x="222" y="52"/>
                    <a:pt x="218" y="49"/>
                    <a:pt x="217" y="49"/>
                  </a:cubicBezTo>
                  <a:cubicBezTo>
                    <a:pt x="215" y="48"/>
                    <a:pt x="214" y="43"/>
                    <a:pt x="216" y="41"/>
                  </a:cubicBezTo>
                  <a:cubicBezTo>
                    <a:pt x="218" y="40"/>
                    <a:pt x="219" y="34"/>
                    <a:pt x="217" y="32"/>
                  </a:cubicBezTo>
                  <a:cubicBezTo>
                    <a:pt x="216" y="30"/>
                    <a:pt x="210" y="32"/>
                    <a:pt x="210" y="36"/>
                  </a:cubicBezTo>
                  <a:cubicBezTo>
                    <a:pt x="209" y="41"/>
                    <a:pt x="205" y="39"/>
                    <a:pt x="203" y="40"/>
                  </a:cubicBezTo>
                  <a:cubicBezTo>
                    <a:pt x="202" y="41"/>
                    <a:pt x="206" y="42"/>
                    <a:pt x="204" y="44"/>
                  </a:cubicBezTo>
                  <a:cubicBezTo>
                    <a:pt x="202" y="46"/>
                    <a:pt x="201" y="41"/>
                    <a:pt x="198" y="41"/>
                  </a:cubicBezTo>
                  <a:cubicBezTo>
                    <a:pt x="194" y="41"/>
                    <a:pt x="194" y="46"/>
                    <a:pt x="192" y="49"/>
                  </a:cubicBezTo>
                  <a:cubicBezTo>
                    <a:pt x="191" y="52"/>
                    <a:pt x="192" y="57"/>
                    <a:pt x="192" y="61"/>
                  </a:cubicBezTo>
                  <a:cubicBezTo>
                    <a:pt x="193" y="65"/>
                    <a:pt x="198" y="67"/>
                    <a:pt x="196" y="70"/>
                  </a:cubicBezTo>
                  <a:cubicBezTo>
                    <a:pt x="196" y="72"/>
                    <a:pt x="197" y="73"/>
                    <a:pt x="198" y="75"/>
                  </a:cubicBezTo>
                  <a:cubicBezTo>
                    <a:pt x="199" y="77"/>
                    <a:pt x="201" y="79"/>
                    <a:pt x="200" y="80"/>
                  </a:cubicBezTo>
                  <a:cubicBezTo>
                    <a:pt x="198" y="83"/>
                    <a:pt x="201" y="85"/>
                    <a:pt x="203" y="89"/>
                  </a:cubicBezTo>
                  <a:cubicBezTo>
                    <a:pt x="205" y="93"/>
                    <a:pt x="198" y="91"/>
                    <a:pt x="198" y="94"/>
                  </a:cubicBezTo>
                  <a:cubicBezTo>
                    <a:pt x="198" y="96"/>
                    <a:pt x="192" y="93"/>
                    <a:pt x="190" y="92"/>
                  </a:cubicBezTo>
                  <a:cubicBezTo>
                    <a:pt x="188" y="92"/>
                    <a:pt x="182" y="92"/>
                    <a:pt x="182" y="94"/>
                  </a:cubicBezTo>
                  <a:cubicBezTo>
                    <a:pt x="182" y="94"/>
                    <a:pt x="182" y="95"/>
                    <a:pt x="182" y="96"/>
                  </a:cubicBezTo>
                  <a:cubicBezTo>
                    <a:pt x="181" y="97"/>
                    <a:pt x="181" y="98"/>
                    <a:pt x="179" y="97"/>
                  </a:cubicBezTo>
                  <a:cubicBezTo>
                    <a:pt x="177" y="96"/>
                    <a:pt x="173" y="96"/>
                    <a:pt x="168" y="97"/>
                  </a:cubicBezTo>
                  <a:cubicBezTo>
                    <a:pt x="164" y="98"/>
                    <a:pt x="162" y="103"/>
                    <a:pt x="164" y="105"/>
                  </a:cubicBezTo>
                  <a:cubicBezTo>
                    <a:pt x="166" y="107"/>
                    <a:pt x="159" y="108"/>
                    <a:pt x="159" y="105"/>
                  </a:cubicBezTo>
                  <a:cubicBezTo>
                    <a:pt x="159" y="103"/>
                    <a:pt x="154" y="104"/>
                    <a:pt x="154" y="108"/>
                  </a:cubicBezTo>
                  <a:cubicBezTo>
                    <a:pt x="154" y="111"/>
                    <a:pt x="149" y="112"/>
                    <a:pt x="149" y="116"/>
                  </a:cubicBezTo>
                  <a:cubicBezTo>
                    <a:pt x="150" y="120"/>
                    <a:pt x="144" y="124"/>
                    <a:pt x="141" y="126"/>
                  </a:cubicBezTo>
                  <a:cubicBezTo>
                    <a:pt x="140" y="127"/>
                    <a:pt x="140" y="127"/>
                    <a:pt x="139" y="127"/>
                  </a:cubicBezTo>
                  <a:cubicBezTo>
                    <a:pt x="137" y="129"/>
                    <a:pt x="134" y="130"/>
                    <a:pt x="132" y="130"/>
                  </a:cubicBezTo>
                  <a:cubicBezTo>
                    <a:pt x="131" y="130"/>
                    <a:pt x="130" y="131"/>
                    <a:pt x="129" y="131"/>
                  </a:cubicBezTo>
                  <a:cubicBezTo>
                    <a:pt x="126" y="130"/>
                    <a:pt x="122" y="133"/>
                    <a:pt x="123" y="140"/>
                  </a:cubicBezTo>
                  <a:cubicBezTo>
                    <a:pt x="124" y="146"/>
                    <a:pt x="118" y="147"/>
                    <a:pt x="112" y="147"/>
                  </a:cubicBezTo>
                  <a:cubicBezTo>
                    <a:pt x="105" y="148"/>
                    <a:pt x="108" y="153"/>
                    <a:pt x="105" y="155"/>
                  </a:cubicBezTo>
                  <a:cubicBezTo>
                    <a:pt x="102" y="157"/>
                    <a:pt x="93" y="154"/>
                    <a:pt x="92" y="150"/>
                  </a:cubicBezTo>
                  <a:cubicBezTo>
                    <a:pt x="90" y="147"/>
                    <a:pt x="82" y="150"/>
                    <a:pt x="85" y="154"/>
                  </a:cubicBezTo>
                  <a:cubicBezTo>
                    <a:pt x="89" y="158"/>
                    <a:pt x="89" y="164"/>
                    <a:pt x="87" y="166"/>
                  </a:cubicBezTo>
                  <a:cubicBezTo>
                    <a:pt x="85" y="167"/>
                    <a:pt x="80" y="163"/>
                    <a:pt x="78" y="165"/>
                  </a:cubicBezTo>
                  <a:cubicBezTo>
                    <a:pt x="75" y="167"/>
                    <a:pt x="75" y="163"/>
                    <a:pt x="71" y="162"/>
                  </a:cubicBezTo>
                  <a:cubicBezTo>
                    <a:pt x="68" y="161"/>
                    <a:pt x="66" y="164"/>
                    <a:pt x="61" y="163"/>
                  </a:cubicBezTo>
                  <a:cubicBezTo>
                    <a:pt x="55" y="163"/>
                    <a:pt x="52" y="166"/>
                    <a:pt x="54" y="168"/>
                  </a:cubicBezTo>
                  <a:cubicBezTo>
                    <a:pt x="56" y="170"/>
                    <a:pt x="54" y="173"/>
                    <a:pt x="55" y="175"/>
                  </a:cubicBezTo>
                  <a:cubicBezTo>
                    <a:pt x="57" y="177"/>
                    <a:pt x="64" y="176"/>
                    <a:pt x="69" y="179"/>
                  </a:cubicBezTo>
                  <a:cubicBezTo>
                    <a:pt x="75" y="182"/>
                    <a:pt x="76" y="180"/>
                    <a:pt x="79" y="182"/>
                  </a:cubicBezTo>
                  <a:cubicBezTo>
                    <a:pt x="81" y="184"/>
                    <a:pt x="82" y="183"/>
                    <a:pt x="82" y="187"/>
                  </a:cubicBezTo>
                  <a:cubicBezTo>
                    <a:pt x="82" y="191"/>
                    <a:pt x="85" y="194"/>
                    <a:pt x="91" y="196"/>
                  </a:cubicBezTo>
                  <a:cubicBezTo>
                    <a:pt x="96" y="197"/>
                    <a:pt x="92" y="201"/>
                    <a:pt x="93" y="204"/>
                  </a:cubicBezTo>
                  <a:cubicBezTo>
                    <a:pt x="95" y="208"/>
                    <a:pt x="91" y="213"/>
                    <a:pt x="92" y="217"/>
                  </a:cubicBezTo>
                  <a:cubicBezTo>
                    <a:pt x="93" y="221"/>
                    <a:pt x="89" y="235"/>
                    <a:pt x="87" y="236"/>
                  </a:cubicBezTo>
                  <a:cubicBezTo>
                    <a:pt x="87" y="236"/>
                    <a:pt x="86" y="236"/>
                    <a:pt x="86" y="236"/>
                  </a:cubicBezTo>
                  <a:cubicBezTo>
                    <a:pt x="83" y="237"/>
                    <a:pt x="74" y="234"/>
                    <a:pt x="68" y="234"/>
                  </a:cubicBezTo>
                  <a:cubicBezTo>
                    <a:pt x="61" y="235"/>
                    <a:pt x="41" y="233"/>
                    <a:pt x="33" y="234"/>
                  </a:cubicBezTo>
                  <a:cubicBezTo>
                    <a:pt x="24" y="235"/>
                    <a:pt x="24" y="231"/>
                    <a:pt x="20" y="231"/>
                  </a:cubicBezTo>
                  <a:cubicBezTo>
                    <a:pt x="15" y="231"/>
                    <a:pt x="17" y="236"/>
                    <a:pt x="11" y="236"/>
                  </a:cubicBezTo>
                  <a:cubicBezTo>
                    <a:pt x="4" y="236"/>
                    <a:pt x="4" y="240"/>
                    <a:pt x="8" y="244"/>
                  </a:cubicBezTo>
                  <a:cubicBezTo>
                    <a:pt x="11" y="246"/>
                    <a:pt x="11" y="250"/>
                    <a:pt x="10" y="254"/>
                  </a:cubicBezTo>
                  <a:cubicBezTo>
                    <a:pt x="10" y="257"/>
                    <a:pt x="10" y="260"/>
                    <a:pt x="11" y="262"/>
                  </a:cubicBezTo>
                  <a:cubicBezTo>
                    <a:pt x="13" y="265"/>
                    <a:pt x="8" y="282"/>
                    <a:pt x="4" y="287"/>
                  </a:cubicBezTo>
                  <a:cubicBezTo>
                    <a:pt x="0" y="292"/>
                    <a:pt x="4" y="293"/>
                    <a:pt x="8" y="296"/>
                  </a:cubicBezTo>
                  <a:cubicBezTo>
                    <a:pt x="12" y="300"/>
                    <a:pt x="9" y="312"/>
                    <a:pt x="9" y="315"/>
                  </a:cubicBezTo>
                  <a:cubicBezTo>
                    <a:pt x="9" y="317"/>
                    <a:pt x="13" y="317"/>
                    <a:pt x="18" y="317"/>
                  </a:cubicBezTo>
                  <a:cubicBezTo>
                    <a:pt x="20" y="317"/>
                    <a:pt x="23" y="316"/>
                    <a:pt x="26" y="315"/>
                  </a:cubicBezTo>
                  <a:cubicBezTo>
                    <a:pt x="28" y="315"/>
                    <a:pt x="30" y="315"/>
                    <a:pt x="32" y="315"/>
                  </a:cubicBezTo>
                  <a:cubicBezTo>
                    <a:pt x="36" y="317"/>
                    <a:pt x="39" y="328"/>
                    <a:pt x="45" y="328"/>
                  </a:cubicBezTo>
                  <a:cubicBezTo>
                    <a:pt x="47" y="327"/>
                    <a:pt x="46" y="326"/>
                    <a:pt x="47" y="324"/>
                  </a:cubicBezTo>
                  <a:cubicBezTo>
                    <a:pt x="49" y="323"/>
                    <a:pt x="51" y="324"/>
                    <a:pt x="54" y="324"/>
                  </a:cubicBezTo>
                  <a:cubicBezTo>
                    <a:pt x="56" y="324"/>
                    <a:pt x="57" y="320"/>
                    <a:pt x="63" y="320"/>
                  </a:cubicBezTo>
                  <a:cubicBezTo>
                    <a:pt x="69" y="320"/>
                    <a:pt x="73" y="320"/>
                    <a:pt x="77" y="320"/>
                  </a:cubicBezTo>
                  <a:cubicBezTo>
                    <a:pt x="81" y="320"/>
                    <a:pt x="84" y="319"/>
                    <a:pt x="85" y="316"/>
                  </a:cubicBezTo>
                  <a:cubicBezTo>
                    <a:pt x="86" y="313"/>
                    <a:pt x="89" y="311"/>
                    <a:pt x="93" y="310"/>
                  </a:cubicBezTo>
                  <a:cubicBezTo>
                    <a:pt x="97" y="310"/>
                    <a:pt x="97" y="305"/>
                    <a:pt x="97" y="303"/>
                  </a:cubicBezTo>
                  <a:cubicBezTo>
                    <a:pt x="97" y="300"/>
                    <a:pt x="104" y="296"/>
                    <a:pt x="105" y="294"/>
                  </a:cubicBezTo>
                  <a:cubicBezTo>
                    <a:pt x="105" y="293"/>
                    <a:pt x="101" y="285"/>
                    <a:pt x="105" y="279"/>
                  </a:cubicBezTo>
                  <a:cubicBezTo>
                    <a:pt x="109" y="272"/>
                    <a:pt x="114" y="272"/>
                    <a:pt x="114" y="268"/>
                  </a:cubicBezTo>
                  <a:cubicBezTo>
                    <a:pt x="114" y="265"/>
                    <a:pt x="118" y="264"/>
                    <a:pt x="124" y="263"/>
                  </a:cubicBezTo>
                  <a:cubicBezTo>
                    <a:pt x="129" y="263"/>
                    <a:pt x="131" y="259"/>
                    <a:pt x="135" y="257"/>
                  </a:cubicBezTo>
                  <a:cubicBezTo>
                    <a:pt x="139" y="255"/>
                    <a:pt x="141" y="253"/>
                    <a:pt x="140" y="248"/>
                  </a:cubicBezTo>
                  <a:cubicBezTo>
                    <a:pt x="140" y="247"/>
                    <a:pt x="139" y="246"/>
                    <a:pt x="139" y="245"/>
                  </a:cubicBezTo>
                  <a:cubicBezTo>
                    <a:pt x="137" y="239"/>
                    <a:pt x="143" y="236"/>
                    <a:pt x="148" y="235"/>
                  </a:cubicBezTo>
                  <a:cubicBezTo>
                    <a:pt x="153" y="234"/>
                    <a:pt x="165" y="237"/>
                    <a:pt x="168" y="239"/>
                  </a:cubicBezTo>
                  <a:cubicBezTo>
                    <a:pt x="171" y="241"/>
                    <a:pt x="175" y="240"/>
                    <a:pt x="180" y="235"/>
                  </a:cubicBezTo>
                  <a:cubicBezTo>
                    <a:pt x="182" y="232"/>
                    <a:pt x="185" y="231"/>
                    <a:pt x="187" y="231"/>
                  </a:cubicBezTo>
                  <a:cubicBezTo>
                    <a:pt x="188" y="230"/>
                    <a:pt x="190" y="230"/>
                    <a:pt x="192" y="229"/>
                  </a:cubicBezTo>
                  <a:cubicBezTo>
                    <a:pt x="195" y="227"/>
                    <a:pt x="194" y="224"/>
                    <a:pt x="199" y="223"/>
                  </a:cubicBezTo>
                  <a:cubicBezTo>
                    <a:pt x="205" y="221"/>
                    <a:pt x="212" y="226"/>
                    <a:pt x="214" y="229"/>
                  </a:cubicBezTo>
                  <a:cubicBezTo>
                    <a:pt x="216" y="232"/>
                    <a:pt x="217" y="233"/>
                    <a:pt x="217" y="235"/>
                  </a:cubicBezTo>
                  <a:cubicBezTo>
                    <a:pt x="218" y="238"/>
                    <a:pt x="220" y="243"/>
                    <a:pt x="228" y="248"/>
                  </a:cubicBezTo>
                  <a:cubicBezTo>
                    <a:pt x="235" y="253"/>
                    <a:pt x="238" y="259"/>
                    <a:pt x="242" y="261"/>
                  </a:cubicBezTo>
                  <a:cubicBezTo>
                    <a:pt x="246" y="263"/>
                    <a:pt x="250" y="262"/>
                    <a:pt x="252" y="265"/>
                  </a:cubicBezTo>
                  <a:cubicBezTo>
                    <a:pt x="255" y="268"/>
                    <a:pt x="258" y="270"/>
                    <a:pt x="262" y="271"/>
                  </a:cubicBezTo>
                  <a:cubicBezTo>
                    <a:pt x="265" y="273"/>
                    <a:pt x="266" y="277"/>
                    <a:pt x="269" y="278"/>
                  </a:cubicBezTo>
                  <a:cubicBezTo>
                    <a:pt x="273" y="278"/>
                    <a:pt x="270" y="281"/>
                    <a:pt x="273" y="284"/>
                  </a:cubicBezTo>
                  <a:cubicBezTo>
                    <a:pt x="275" y="287"/>
                    <a:pt x="276" y="292"/>
                    <a:pt x="273" y="296"/>
                  </a:cubicBezTo>
                  <a:cubicBezTo>
                    <a:pt x="271" y="299"/>
                    <a:pt x="272" y="304"/>
                    <a:pt x="274" y="304"/>
                  </a:cubicBezTo>
                  <a:cubicBezTo>
                    <a:pt x="275" y="304"/>
                    <a:pt x="279" y="298"/>
                    <a:pt x="279" y="295"/>
                  </a:cubicBezTo>
                  <a:cubicBezTo>
                    <a:pt x="279" y="292"/>
                    <a:pt x="283" y="292"/>
                    <a:pt x="285" y="289"/>
                  </a:cubicBezTo>
                  <a:cubicBezTo>
                    <a:pt x="288" y="286"/>
                    <a:pt x="281" y="285"/>
                    <a:pt x="280" y="281"/>
                  </a:cubicBezTo>
                  <a:cubicBezTo>
                    <a:pt x="279" y="276"/>
                    <a:pt x="285" y="272"/>
                    <a:pt x="291" y="276"/>
                  </a:cubicBezTo>
                  <a:cubicBezTo>
                    <a:pt x="296" y="279"/>
                    <a:pt x="298" y="282"/>
                    <a:pt x="299" y="276"/>
                  </a:cubicBezTo>
                  <a:cubicBezTo>
                    <a:pt x="299" y="271"/>
                    <a:pt x="282" y="264"/>
                    <a:pt x="277" y="261"/>
                  </a:cubicBezTo>
                  <a:cubicBezTo>
                    <a:pt x="273" y="259"/>
                    <a:pt x="276" y="255"/>
                    <a:pt x="270" y="255"/>
                  </a:cubicBezTo>
                  <a:cubicBezTo>
                    <a:pt x="263" y="255"/>
                    <a:pt x="255" y="247"/>
                    <a:pt x="253" y="238"/>
                  </a:cubicBezTo>
                  <a:cubicBezTo>
                    <a:pt x="251" y="229"/>
                    <a:pt x="240" y="228"/>
                    <a:pt x="238" y="223"/>
                  </a:cubicBezTo>
                  <a:cubicBezTo>
                    <a:pt x="235" y="217"/>
                    <a:pt x="240" y="217"/>
                    <a:pt x="238" y="212"/>
                  </a:cubicBezTo>
                  <a:cubicBezTo>
                    <a:pt x="236" y="207"/>
                    <a:pt x="246" y="204"/>
                    <a:pt x="250" y="205"/>
                  </a:cubicBezTo>
                  <a:cubicBezTo>
                    <a:pt x="251" y="206"/>
                    <a:pt x="251" y="207"/>
                    <a:pt x="251" y="208"/>
                  </a:cubicBezTo>
                  <a:cubicBezTo>
                    <a:pt x="252" y="210"/>
                    <a:pt x="252" y="213"/>
                    <a:pt x="253" y="213"/>
                  </a:cubicBezTo>
                  <a:cubicBezTo>
                    <a:pt x="256" y="213"/>
                    <a:pt x="261" y="212"/>
                    <a:pt x="262" y="216"/>
                  </a:cubicBezTo>
                  <a:cubicBezTo>
                    <a:pt x="262" y="220"/>
                    <a:pt x="269" y="228"/>
                    <a:pt x="271" y="231"/>
                  </a:cubicBezTo>
                  <a:cubicBezTo>
                    <a:pt x="274" y="234"/>
                    <a:pt x="279" y="233"/>
                    <a:pt x="280" y="236"/>
                  </a:cubicBezTo>
                  <a:cubicBezTo>
                    <a:pt x="280" y="238"/>
                    <a:pt x="284" y="240"/>
                    <a:pt x="289" y="241"/>
                  </a:cubicBezTo>
                  <a:cubicBezTo>
                    <a:pt x="290" y="241"/>
                    <a:pt x="292" y="242"/>
                    <a:pt x="293" y="243"/>
                  </a:cubicBezTo>
                  <a:cubicBezTo>
                    <a:pt x="295" y="244"/>
                    <a:pt x="297" y="245"/>
                    <a:pt x="299" y="247"/>
                  </a:cubicBezTo>
                  <a:cubicBezTo>
                    <a:pt x="302" y="249"/>
                    <a:pt x="304" y="251"/>
                    <a:pt x="306" y="252"/>
                  </a:cubicBezTo>
                  <a:cubicBezTo>
                    <a:pt x="307" y="252"/>
                    <a:pt x="307" y="252"/>
                    <a:pt x="307" y="253"/>
                  </a:cubicBezTo>
                  <a:cubicBezTo>
                    <a:pt x="311" y="255"/>
                    <a:pt x="313" y="256"/>
                    <a:pt x="310" y="259"/>
                  </a:cubicBezTo>
                  <a:cubicBezTo>
                    <a:pt x="307" y="262"/>
                    <a:pt x="306" y="272"/>
                    <a:pt x="309" y="275"/>
                  </a:cubicBezTo>
                  <a:cubicBezTo>
                    <a:pt x="313" y="278"/>
                    <a:pt x="314" y="283"/>
                    <a:pt x="317" y="284"/>
                  </a:cubicBezTo>
                  <a:cubicBezTo>
                    <a:pt x="317" y="284"/>
                    <a:pt x="317" y="284"/>
                    <a:pt x="317" y="284"/>
                  </a:cubicBezTo>
                  <a:cubicBezTo>
                    <a:pt x="321" y="285"/>
                    <a:pt x="323" y="290"/>
                    <a:pt x="323" y="293"/>
                  </a:cubicBezTo>
                  <a:cubicBezTo>
                    <a:pt x="322" y="297"/>
                    <a:pt x="328" y="299"/>
                    <a:pt x="330" y="296"/>
                  </a:cubicBezTo>
                  <a:cubicBezTo>
                    <a:pt x="333" y="293"/>
                    <a:pt x="340" y="298"/>
                    <a:pt x="340" y="299"/>
                  </a:cubicBezTo>
                  <a:cubicBezTo>
                    <a:pt x="340" y="301"/>
                    <a:pt x="333" y="297"/>
                    <a:pt x="329" y="300"/>
                  </a:cubicBezTo>
                  <a:cubicBezTo>
                    <a:pt x="324" y="303"/>
                    <a:pt x="332" y="306"/>
                    <a:pt x="331" y="309"/>
                  </a:cubicBezTo>
                  <a:cubicBezTo>
                    <a:pt x="330" y="313"/>
                    <a:pt x="333" y="317"/>
                    <a:pt x="336" y="317"/>
                  </a:cubicBezTo>
                  <a:cubicBezTo>
                    <a:pt x="340" y="317"/>
                    <a:pt x="344" y="323"/>
                    <a:pt x="346" y="322"/>
                  </a:cubicBezTo>
                  <a:cubicBezTo>
                    <a:pt x="348" y="320"/>
                    <a:pt x="344" y="312"/>
                    <a:pt x="344" y="311"/>
                  </a:cubicBezTo>
                  <a:cubicBezTo>
                    <a:pt x="345" y="310"/>
                    <a:pt x="350" y="313"/>
                    <a:pt x="352" y="311"/>
                  </a:cubicBezTo>
                  <a:cubicBezTo>
                    <a:pt x="354" y="308"/>
                    <a:pt x="350" y="306"/>
                    <a:pt x="347" y="306"/>
                  </a:cubicBezTo>
                  <a:cubicBezTo>
                    <a:pt x="344" y="306"/>
                    <a:pt x="347" y="302"/>
                    <a:pt x="351" y="304"/>
                  </a:cubicBezTo>
                  <a:cubicBezTo>
                    <a:pt x="355" y="307"/>
                    <a:pt x="357" y="304"/>
                    <a:pt x="358" y="303"/>
                  </a:cubicBezTo>
                  <a:cubicBezTo>
                    <a:pt x="360" y="303"/>
                    <a:pt x="361" y="296"/>
                    <a:pt x="355" y="295"/>
                  </a:cubicBezTo>
                  <a:cubicBezTo>
                    <a:pt x="349" y="293"/>
                    <a:pt x="350" y="299"/>
                    <a:pt x="346" y="295"/>
                  </a:cubicBezTo>
                  <a:cubicBezTo>
                    <a:pt x="342" y="291"/>
                    <a:pt x="350" y="293"/>
                    <a:pt x="350" y="289"/>
                  </a:cubicBezTo>
                  <a:cubicBezTo>
                    <a:pt x="350" y="286"/>
                    <a:pt x="344" y="281"/>
                    <a:pt x="341" y="277"/>
                  </a:cubicBezTo>
                  <a:cubicBezTo>
                    <a:pt x="338" y="273"/>
                    <a:pt x="345" y="271"/>
                    <a:pt x="346" y="274"/>
                  </a:cubicBezTo>
                  <a:cubicBezTo>
                    <a:pt x="348" y="277"/>
                    <a:pt x="352" y="277"/>
                    <a:pt x="355" y="275"/>
                  </a:cubicBezTo>
                  <a:cubicBezTo>
                    <a:pt x="358" y="274"/>
                    <a:pt x="352" y="269"/>
                    <a:pt x="357" y="267"/>
                  </a:cubicBezTo>
                  <a:cubicBezTo>
                    <a:pt x="362" y="266"/>
                    <a:pt x="362" y="269"/>
                    <a:pt x="363" y="269"/>
                  </a:cubicBezTo>
                  <a:cubicBezTo>
                    <a:pt x="365" y="270"/>
                    <a:pt x="366" y="266"/>
                    <a:pt x="372" y="266"/>
                  </a:cubicBezTo>
                  <a:cubicBezTo>
                    <a:pt x="374" y="266"/>
                    <a:pt x="376" y="267"/>
                    <a:pt x="379" y="269"/>
                  </a:cubicBezTo>
                  <a:cubicBezTo>
                    <a:pt x="381" y="270"/>
                    <a:pt x="383" y="272"/>
                    <a:pt x="385" y="272"/>
                  </a:cubicBezTo>
                  <a:cubicBezTo>
                    <a:pt x="386" y="272"/>
                    <a:pt x="387" y="272"/>
                    <a:pt x="388" y="271"/>
                  </a:cubicBezTo>
                  <a:cubicBezTo>
                    <a:pt x="407" y="265"/>
                    <a:pt x="407" y="265"/>
                    <a:pt x="407" y="265"/>
                  </a:cubicBezTo>
                  <a:cubicBezTo>
                    <a:pt x="408" y="265"/>
                    <a:pt x="409" y="265"/>
                    <a:pt x="409" y="264"/>
                  </a:cubicBezTo>
                  <a:cubicBezTo>
                    <a:pt x="411" y="263"/>
                    <a:pt x="404" y="260"/>
                    <a:pt x="401" y="258"/>
                  </a:cubicBezTo>
                  <a:cubicBezTo>
                    <a:pt x="400" y="257"/>
                    <a:pt x="399" y="254"/>
                    <a:pt x="399" y="252"/>
                  </a:cubicBezTo>
                  <a:cubicBezTo>
                    <a:pt x="398" y="251"/>
                    <a:pt x="398" y="250"/>
                    <a:pt x="397" y="250"/>
                  </a:cubicBezTo>
                  <a:cubicBezTo>
                    <a:pt x="395" y="250"/>
                    <a:pt x="393" y="242"/>
                    <a:pt x="395" y="242"/>
                  </a:cubicBezTo>
                  <a:cubicBezTo>
                    <a:pt x="397" y="241"/>
                    <a:pt x="400" y="234"/>
                    <a:pt x="403" y="233"/>
                  </a:cubicBezTo>
                  <a:cubicBezTo>
                    <a:pt x="405" y="232"/>
                    <a:pt x="405" y="231"/>
                    <a:pt x="406" y="230"/>
                  </a:cubicBezTo>
                  <a:cubicBezTo>
                    <a:pt x="406" y="229"/>
                    <a:pt x="406" y="227"/>
                    <a:pt x="406" y="225"/>
                  </a:cubicBezTo>
                  <a:cubicBezTo>
                    <a:pt x="406" y="221"/>
                    <a:pt x="408" y="216"/>
                    <a:pt x="411" y="216"/>
                  </a:cubicBezTo>
                  <a:cubicBezTo>
                    <a:pt x="414" y="216"/>
                    <a:pt x="417" y="216"/>
                    <a:pt x="417" y="210"/>
                  </a:cubicBezTo>
                  <a:cubicBezTo>
                    <a:pt x="417" y="210"/>
                    <a:pt x="417" y="210"/>
                    <a:pt x="416" y="210"/>
                  </a:cubicBezTo>
                  <a:cubicBezTo>
                    <a:pt x="416" y="205"/>
                    <a:pt x="417" y="205"/>
                    <a:pt x="422" y="202"/>
                  </a:cubicBezTo>
                  <a:cubicBezTo>
                    <a:pt x="426" y="198"/>
                    <a:pt x="427" y="192"/>
                    <a:pt x="431" y="191"/>
                  </a:cubicBezTo>
                  <a:cubicBezTo>
                    <a:pt x="435" y="190"/>
                    <a:pt x="437" y="188"/>
                    <a:pt x="443" y="189"/>
                  </a:cubicBezTo>
                  <a:cubicBezTo>
                    <a:pt x="449" y="190"/>
                    <a:pt x="440" y="194"/>
                    <a:pt x="444" y="196"/>
                  </a:cubicBezTo>
                  <a:cubicBezTo>
                    <a:pt x="448" y="198"/>
                    <a:pt x="460" y="196"/>
                    <a:pt x="461" y="199"/>
                  </a:cubicBezTo>
                  <a:cubicBezTo>
                    <a:pt x="462" y="202"/>
                    <a:pt x="447" y="205"/>
                    <a:pt x="447" y="207"/>
                  </a:cubicBezTo>
                  <a:cubicBezTo>
                    <a:pt x="447" y="208"/>
                    <a:pt x="455" y="210"/>
                    <a:pt x="458" y="212"/>
                  </a:cubicBezTo>
                  <a:cubicBezTo>
                    <a:pt x="460" y="213"/>
                    <a:pt x="457" y="218"/>
                    <a:pt x="458" y="220"/>
                  </a:cubicBezTo>
                  <a:cubicBezTo>
                    <a:pt x="459" y="221"/>
                    <a:pt x="463" y="220"/>
                    <a:pt x="467" y="218"/>
                  </a:cubicBezTo>
                  <a:cubicBezTo>
                    <a:pt x="470" y="215"/>
                    <a:pt x="473" y="216"/>
                    <a:pt x="477" y="213"/>
                  </a:cubicBezTo>
                  <a:cubicBezTo>
                    <a:pt x="481" y="210"/>
                    <a:pt x="490" y="213"/>
                    <a:pt x="491" y="211"/>
                  </a:cubicBezTo>
                  <a:cubicBezTo>
                    <a:pt x="492" y="209"/>
                    <a:pt x="489" y="208"/>
                    <a:pt x="480" y="208"/>
                  </a:cubicBezTo>
                  <a:cubicBezTo>
                    <a:pt x="472" y="209"/>
                    <a:pt x="472" y="201"/>
                    <a:pt x="472" y="200"/>
                  </a:cubicBezTo>
                  <a:cubicBezTo>
                    <a:pt x="472" y="198"/>
                    <a:pt x="480" y="192"/>
                    <a:pt x="485" y="191"/>
                  </a:cubicBezTo>
                  <a:cubicBezTo>
                    <a:pt x="490" y="191"/>
                    <a:pt x="494" y="189"/>
                    <a:pt x="499" y="187"/>
                  </a:cubicBezTo>
                  <a:cubicBezTo>
                    <a:pt x="501" y="186"/>
                    <a:pt x="504" y="185"/>
                    <a:pt x="507" y="185"/>
                  </a:cubicBezTo>
                  <a:cubicBezTo>
                    <a:pt x="507" y="182"/>
                    <a:pt x="506" y="180"/>
                    <a:pt x="508" y="180"/>
                  </a:cubicBezTo>
                  <a:cubicBezTo>
                    <a:pt x="509" y="179"/>
                    <a:pt x="514" y="174"/>
                    <a:pt x="516" y="174"/>
                  </a:cubicBezTo>
                  <a:cubicBezTo>
                    <a:pt x="518" y="174"/>
                    <a:pt x="525" y="175"/>
                    <a:pt x="525" y="174"/>
                  </a:cubicBezTo>
                  <a:cubicBezTo>
                    <a:pt x="525" y="173"/>
                    <a:pt x="527" y="169"/>
                    <a:pt x="527" y="168"/>
                  </a:cubicBezTo>
                  <a:cubicBezTo>
                    <a:pt x="526" y="167"/>
                    <a:pt x="524" y="165"/>
                    <a:pt x="524" y="164"/>
                  </a:cubicBezTo>
                  <a:cubicBezTo>
                    <a:pt x="525" y="162"/>
                    <a:pt x="528" y="162"/>
                    <a:pt x="528" y="161"/>
                  </a:cubicBezTo>
                  <a:cubicBezTo>
                    <a:pt x="528" y="160"/>
                    <a:pt x="525" y="159"/>
                    <a:pt x="525" y="158"/>
                  </a:cubicBezTo>
                  <a:moveTo>
                    <a:pt x="343" y="151"/>
                  </a:moveTo>
                  <a:cubicBezTo>
                    <a:pt x="343" y="153"/>
                    <a:pt x="344" y="157"/>
                    <a:pt x="343" y="158"/>
                  </a:cubicBezTo>
                  <a:cubicBezTo>
                    <a:pt x="343" y="157"/>
                    <a:pt x="343" y="157"/>
                    <a:pt x="343" y="157"/>
                  </a:cubicBezTo>
                  <a:cubicBezTo>
                    <a:pt x="344" y="156"/>
                    <a:pt x="343" y="153"/>
                    <a:pt x="343" y="151"/>
                  </a:cubicBezTo>
                  <a:moveTo>
                    <a:pt x="340" y="248"/>
                  </a:moveTo>
                  <a:cubicBezTo>
                    <a:pt x="340" y="248"/>
                    <a:pt x="340" y="248"/>
                    <a:pt x="340" y="248"/>
                  </a:cubicBezTo>
                  <a:cubicBezTo>
                    <a:pt x="340" y="248"/>
                    <a:pt x="340" y="248"/>
                    <a:pt x="340" y="248"/>
                  </a:cubicBezTo>
                  <a:close/>
                  <a:moveTo>
                    <a:pt x="343" y="171"/>
                  </a:moveTo>
                  <a:cubicBezTo>
                    <a:pt x="343" y="171"/>
                    <a:pt x="344" y="171"/>
                    <a:pt x="344" y="171"/>
                  </a:cubicBezTo>
                  <a:cubicBezTo>
                    <a:pt x="344" y="171"/>
                    <a:pt x="343" y="171"/>
                    <a:pt x="343" y="171"/>
                  </a:cubicBezTo>
                  <a:moveTo>
                    <a:pt x="341" y="245"/>
                  </a:moveTo>
                  <a:cubicBezTo>
                    <a:pt x="341" y="244"/>
                    <a:pt x="341" y="244"/>
                    <a:pt x="341" y="244"/>
                  </a:cubicBezTo>
                  <a:cubicBezTo>
                    <a:pt x="341" y="244"/>
                    <a:pt x="341" y="244"/>
                    <a:pt x="341" y="245"/>
                  </a:cubicBezTo>
                  <a:moveTo>
                    <a:pt x="342" y="224"/>
                  </a:moveTo>
                  <a:cubicBezTo>
                    <a:pt x="342" y="224"/>
                    <a:pt x="342" y="224"/>
                    <a:pt x="342" y="224"/>
                  </a:cubicBezTo>
                  <a:cubicBezTo>
                    <a:pt x="342" y="224"/>
                    <a:pt x="342" y="224"/>
                    <a:pt x="342" y="224"/>
                  </a:cubicBezTo>
                  <a:moveTo>
                    <a:pt x="341" y="225"/>
                  </a:moveTo>
                  <a:cubicBezTo>
                    <a:pt x="341" y="225"/>
                    <a:pt x="341" y="225"/>
                    <a:pt x="341" y="225"/>
                  </a:cubicBezTo>
                  <a:cubicBezTo>
                    <a:pt x="341" y="225"/>
                    <a:pt x="341" y="225"/>
                    <a:pt x="341" y="225"/>
                  </a:cubicBezTo>
                  <a:moveTo>
                    <a:pt x="342" y="224"/>
                  </a:moveTo>
                  <a:cubicBezTo>
                    <a:pt x="342" y="224"/>
                    <a:pt x="342" y="224"/>
                    <a:pt x="342" y="224"/>
                  </a:cubicBezTo>
                  <a:cubicBezTo>
                    <a:pt x="342" y="224"/>
                    <a:pt x="342" y="224"/>
                    <a:pt x="342" y="224"/>
                  </a:cubicBezTo>
                  <a:cubicBezTo>
                    <a:pt x="342" y="224"/>
                    <a:pt x="342" y="224"/>
                    <a:pt x="342" y="224"/>
                  </a:cubicBezTo>
                  <a:moveTo>
                    <a:pt x="341" y="221"/>
                  </a:moveTo>
                  <a:cubicBezTo>
                    <a:pt x="341" y="221"/>
                    <a:pt x="341" y="221"/>
                    <a:pt x="341" y="221"/>
                  </a:cubicBezTo>
                  <a:cubicBezTo>
                    <a:pt x="341" y="221"/>
                    <a:pt x="341" y="221"/>
                    <a:pt x="341" y="221"/>
                  </a:cubicBezTo>
                  <a:moveTo>
                    <a:pt x="345" y="172"/>
                  </a:moveTo>
                  <a:cubicBezTo>
                    <a:pt x="345" y="172"/>
                    <a:pt x="345" y="172"/>
                    <a:pt x="345" y="172"/>
                  </a:cubicBezTo>
                  <a:close/>
                  <a:moveTo>
                    <a:pt x="344" y="174"/>
                  </a:moveTo>
                  <a:cubicBezTo>
                    <a:pt x="345" y="173"/>
                    <a:pt x="345" y="173"/>
                    <a:pt x="345" y="173"/>
                  </a:cubicBezTo>
                  <a:cubicBezTo>
                    <a:pt x="345" y="173"/>
                    <a:pt x="345" y="173"/>
                    <a:pt x="344" y="174"/>
                  </a:cubicBezTo>
                  <a:moveTo>
                    <a:pt x="345" y="173"/>
                  </a:moveTo>
                  <a:cubicBezTo>
                    <a:pt x="345" y="173"/>
                    <a:pt x="345" y="173"/>
                    <a:pt x="345" y="173"/>
                  </a:cubicBezTo>
                  <a:cubicBezTo>
                    <a:pt x="345" y="173"/>
                    <a:pt x="345" y="173"/>
                    <a:pt x="345" y="173"/>
                  </a:cubicBezTo>
                  <a:moveTo>
                    <a:pt x="326" y="196"/>
                  </a:moveTo>
                  <a:cubicBezTo>
                    <a:pt x="326" y="196"/>
                    <a:pt x="326" y="196"/>
                    <a:pt x="326" y="196"/>
                  </a:cubicBezTo>
                  <a:cubicBezTo>
                    <a:pt x="326" y="196"/>
                    <a:pt x="326" y="196"/>
                    <a:pt x="326" y="196"/>
                  </a:cubicBezTo>
                  <a:moveTo>
                    <a:pt x="324" y="197"/>
                  </a:moveTo>
                  <a:cubicBezTo>
                    <a:pt x="325" y="197"/>
                    <a:pt x="325" y="197"/>
                    <a:pt x="325" y="197"/>
                  </a:cubicBezTo>
                  <a:cubicBezTo>
                    <a:pt x="325" y="197"/>
                    <a:pt x="325" y="197"/>
                    <a:pt x="324" y="197"/>
                  </a:cubicBezTo>
                  <a:moveTo>
                    <a:pt x="341" y="245"/>
                  </a:moveTo>
                  <a:cubicBezTo>
                    <a:pt x="341" y="245"/>
                    <a:pt x="341" y="245"/>
                    <a:pt x="340" y="245"/>
                  </a:cubicBezTo>
                  <a:cubicBezTo>
                    <a:pt x="341" y="245"/>
                    <a:pt x="341" y="245"/>
                    <a:pt x="341" y="245"/>
                  </a:cubicBezTo>
                  <a:moveTo>
                    <a:pt x="341" y="249"/>
                  </a:moveTo>
                  <a:cubicBezTo>
                    <a:pt x="340" y="249"/>
                    <a:pt x="340" y="249"/>
                    <a:pt x="340" y="249"/>
                  </a:cubicBezTo>
                  <a:cubicBezTo>
                    <a:pt x="340" y="249"/>
                    <a:pt x="340" y="249"/>
                    <a:pt x="341" y="249"/>
                  </a:cubicBezTo>
                  <a:moveTo>
                    <a:pt x="345" y="172"/>
                  </a:moveTo>
                  <a:cubicBezTo>
                    <a:pt x="345" y="172"/>
                    <a:pt x="345" y="172"/>
                    <a:pt x="345" y="172"/>
                  </a:cubicBezTo>
                  <a:cubicBezTo>
                    <a:pt x="345" y="172"/>
                    <a:pt x="345" y="172"/>
                    <a:pt x="345" y="172"/>
                  </a:cubicBezTo>
                  <a:cubicBezTo>
                    <a:pt x="345" y="172"/>
                    <a:pt x="345" y="172"/>
                    <a:pt x="345" y="172"/>
                  </a:cubicBezTo>
                  <a:moveTo>
                    <a:pt x="344" y="171"/>
                  </a:moveTo>
                  <a:cubicBezTo>
                    <a:pt x="344" y="171"/>
                    <a:pt x="344" y="171"/>
                    <a:pt x="344" y="171"/>
                  </a:cubicBezTo>
                  <a:cubicBezTo>
                    <a:pt x="344" y="171"/>
                    <a:pt x="344" y="171"/>
                    <a:pt x="344" y="171"/>
                  </a:cubicBezTo>
                  <a:moveTo>
                    <a:pt x="345" y="171"/>
                  </a:moveTo>
                  <a:cubicBezTo>
                    <a:pt x="345" y="171"/>
                    <a:pt x="345" y="171"/>
                    <a:pt x="345" y="171"/>
                  </a:cubicBezTo>
                  <a:cubicBezTo>
                    <a:pt x="345" y="171"/>
                    <a:pt x="345" y="171"/>
                    <a:pt x="345" y="171"/>
                  </a:cubicBezTo>
                  <a:moveTo>
                    <a:pt x="353" y="123"/>
                  </a:moveTo>
                  <a:cubicBezTo>
                    <a:pt x="352" y="122"/>
                    <a:pt x="352" y="122"/>
                    <a:pt x="352" y="121"/>
                  </a:cubicBezTo>
                  <a:cubicBezTo>
                    <a:pt x="352" y="121"/>
                    <a:pt x="352" y="122"/>
                    <a:pt x="352" y="122"/>
                  </a:cubicBezTo>
                  <a:cubicBezTo>
                    <a:pt x="352" y="123"/>
                    <a:pt x="352" y="123"/>
                    <a:pt x="353" y="123"/>
                  </a:cubicBezTo>
                  <a:moveTo>
                    <a:pt x="353" y="125"/>
                  </a:moveTo>
                  <a:cubicBezTo>
                    <a:pt x="353" y="125"/>
                    <a:pt x="353" y="125"/>
                    <a:pt x="353" y="125"/>
                  </a:cubicBezTo>
                  <a:cubicBezTo>
                    <a:pt x="353" y="125"/>
                    <a:pt x="353" y="125"/>
                    <a:pt x="353" y="125"/>
                  </a:cubicBezTo>
                  <a:moveTo>
                    <a:pt x="353" y="124"/>
                  </a:moveTo>
                  <a:cubicBezTo>
                    <a:pt x="353" y="124"/>
                    <a:pt x="353" y="124"/>
                    <a:pt x="353" y="123"/>
                  </a:cubicBezTo>
                  <a:cubicBezTo>
                    <a:pt x="353" y="124"/>
                    <a:pt x="353" y="124"/>
                    <a:pt x="353" y="124"/>
                  </a:cubicBezTo>
                  <a:moveTo>
                    <a:pt x="352" y="117"/>
                  </a:moveTo>
                  <a:cubicBezTo>
                    <a:pt x="352" y="117"/>
                    <a:pt x="352" y="117"/>
                    <a:pt x="353" y="116"/>
                  </a:cubicBezTo>
                  <a:cubicBezTo>
                    <a:pt x="352" y="117"/>
                    <a:pt x="352" y="117"/>
                    <a:pt x="352" y="117"/>
                  </a:cubicBezTo>
                  <a:moveTo>
                    <a:pt x="352" y="118"/>
                  </a:moveTo>
                  <a:cubicBezTo>
                    <a:pt x="352" y="118"/>
                    <a:pt x="352" y="118"/>
                    <a:pt x="352" y="119"/>
                  </a:cubicBezTo>
                  <a:cubicBezTo>
                    <a:pt x="352" y="118"/>
                    <a:pt x="352" y="118"/>
                    <a:pt x="352" y="118"/>
                  </a:cubicBezTo>
                  <a:moveTo>
                    <a:pt x="352" y="119"/>
                  </a:moveTo>
                  <a:cubicBezTo>
                    <a:pt x="352" y="120"/>
                    <a:pt x="352" y="120"/>
                    <a:pt x="352" y="121"/>
                  </a:cubicBezTo>
                  <a:cubicBezTo>
                    <a:pt x="352" y="120"/>
                    <a:pt x="352" y="120"/>
                    <a:pt x="352" y="119"/>
                  </a:cubicBezTo>
                  <a:moveTo>
                    <a:pt x="353" y="88"/>
                  </a:moveTo>
                  <a:cubicBezTo>
                    <a:pt x="353" y="88"/>
                    <a:pt x="353" y="88"/>
                    <a:pt x="353" y="88"/>
                  </a:cubicBezTo>
                  <a:cubicBezTo>
                    <a:pt x="353" y="88"/>
                    <a:pt x="353" y="88"/>
                    <a:pt x="353" y="88"/>
                  </a:cubicBezTo>
                  <a:moveTo>
                    <a:pt x="383" y="170"/>
                  </a:moveTo>
                  <a:cubicBezTo>
                    <a:pt x="383" y="170"/>
                    <a:pt x="382" y="170"/>
                    <a:pt x="382" y="170"/>
                  </a:cubicBezTo>
                  <a:cubicBezTo>
                    <a:pt x="382" y="170"/>
                    <a:pt x="383" y="170"/>
                    <a:pt x="383" y="170"/>
                  </a:cubicBezTo>
                  <a:moveTo>
                    <a:pt x="393" y="166"/>
                  </a:moveTo>
                  <a:cubicBezTo>
                    <a:pt x="391" y="167"/>
                    <a:pt x="389" y="167"/>
                    <a:pt x="387" y="168"/>
                  </a:cubicBezTo>
                  <a:cubicBezTo>
                    <a:pt x="385" y="168"/>
                    <a:pt x="384" y="169"/>
                    <a:pt x="383" y="170"/>
                  </a:cubicBezTo>
                  <a:cubicBezTo>
                    <a:pt x="385" y="168"/>
                    <a:pt x="389" y="167"/>
                    <a:pt x="393" y="166"/>
                  </a:cubicBezTo>
                  <a:moveTo>
                    <a:pt x="395" y="166"/>
                  </a:moveTo>
                  <a:cubicBezTo>
                    <a:pt x="395" y="166"/>
                    <a:pt x="395" y="166"/>
                    <a:pt x="395" y="166"/>
                  </a:cubicBezTo>
                  <a:cubicBezTo>
                    <a:pt x="395" y="166"/>
                    <a:pt x="395" y="166"/>
                    <a:pt x="395" y="166"/>
                  </a:cubicBezTo>
                  <a:moveTo>
                    <a:pt x="394" y="166"/>
                  </a:moveTo>
                  <a:cubicBezTo>
                    <a:pt x="394" y="166"/>
                    <a:pt x="394" y="166"/>
                    <a:pt x="394" y="166"/>
                  </a:cubicBezTo>
                  <a:cubicBezTo>
                    <a:pt x="394" y="166"/>
                    <a:pt x="394" y="166"/>
                    <a:pt x="394" y="166"/>
                  </a:cubicBezTo>
                  <a:moveTo>
                    <a:pt x="393" y="166"/>
                  </a:moveTo>
                  <a:cubicBezTo>
                    <a:pt x="393" y="166"/>
                    <a:pt x="393" y="166"/>
                    <a:pt x="393" y="166"/>
                  </a:cubicBezTo>
                  <a:cubicBezTo>
                    <a:pt x="393" y="166"/>
                    <a:pt x="393" y="166"/>
                    <a:pt x="393" y="166"/>
                  </a:cubicBezTo>
                  <a:moveTo>
                    <a:pt x="387" y="61"/>
                  </a:moveTo>
                  <a:cubicBezTo>
                    <a:pt x="387" y="61"/>
                    <a:pt x="388" y="60"/>
                    <a:pt x="388" y="60"/>
                  </a:cubicBezTo>
                  <a:cubicBezTo>
                    <a:pt x="388" y="60"/>
                    <a:pt x="387" y="61"/>
                    <a:pt x="387" y="61"/>
                  </a:cubicBezTo>
                  <a:moveTo>
                    <a:pt x="346" y="82"/>
                  </a:moveTo>
                  <a:cubicBezTo>
                    <a:pt x="346" y="82"/>
                    <a:pt x="346" y="82"/>
                    <a:pt x="346" y="82"/>
                  </a:cubicBezTo>
                  <a:cubicBezTo>
                    <a:pt x="346" y="82"/>
                    <a:pt x="346" y="82"/>
                    <a:pt x="346" y="82"/>
                  </a:cubicBezTo>
                  <a:moveTo>
                    <a:pt x="346" y="83"/>
                  </a:moveTo>
                  <a:cubicBezTo>
                    <a:pt x="346" y="83"/>
                    <a:pt x="346" y="83"/>
                    <a:pt x="347" y="83"/>
                  </a:cubicBezTo>
                  <a:cubicBezTo>
                    <a:pt x="346" y="83"/>
                    <a:pt x="346" y="83"/>
                    <a:pt x="346" y="83"/>
                  </a:cubicBezTo>
                  <a:moveTo>
                    <a:pt x="347" y="83"/>
                  </a:moveTo>
                  <a:cubicBezTo>
                    <a:pt x="347" y="83"/>
                    <a:pt x="347" y="83"/>
                    <a:pt x="347" y="83"/>
                  </a:cubicBezTo>
                  <a:close/>
                  <a:moveTo>
                    <a:pt x="339" y="166"/>
                  </a:moveTo>
                  <a:cubicBezTo>
                    <a:pt x="339" y="166"/>
                    <a:pt x="339" y="166"/>
                    <a:pt x="339" y="166"/>
                  </a:cubicBezTo>
                  <a:cubicBezTo>
                    <a:pt x="339" y="166"/>
                    <a:pt x="339" y="166"/>
                    <a:pt x="339" y="166"/>
                  </a:cubicBezTo>
                  <a:moveTo>
                    <a:pt x="339" y="167"/>
                  </a:moveTo>
                  <a:cubicBezTo>
                    <a:pt x="339" y="167"/>
                    <a:pt x="339" y="167"/>
                    <a:pt x="339" y="167"/>
                  </a:cubicBezTo>
                  <a:cubicBezTo>
                    <a:pt x="339" y="167"/>
                    <a:pt x="339" y="167"/>
                    <a:pt x="339" y="167"/>
                  </a:cubicBezTo>
                  <a:moveTo>
                    <a:pt x="340" y="168"/>
                  </a:moveTo>
                  <a:cubicBezTo>
                    <a:pt x="340" y="168"/>
                    <a:pt x="340" y="168"/>
                    <a:pt x="340" y="168"/>
                  </a:cubicBezTo>
                  <a:cubicBezTo>
                    <a:pt x="340" y="168"/>
                    <a:pt x="340" y="168"/>
                    <a:pt x="340" y="168"/>
                  </a:cubicBezTo>
                  <a:moveTo>
                    <a:pt x="340" y="169"/>
                  </a:moveTo>
                  <a:cubicBezTo>
                    <a:pt x="341" y="169"/>
                    <a:pt x="341" y="169"/>
                    <a:pt x="341" y="169"/>
                  </a:cubicBezTo>
                  <a:cubicBezTo>
                    <a:pt x="341" y="169"/>
                    <a:pt x="341" y="169"/>
                    <a:pt x="341" y="169"/>
                  </a:cubicBezTo>
                  <a:cubicBezTo>
                    <a:pt x="341" y="169"/>
                    <a:pt x="341" y="169"/>
                    <a:pt x="340" y="169"/>
                  </a:cubicBezTo>
                  <a:moveTo>
                    <a:pt x="342" y="170"/>
                  </a:moveTo>
                  <a:cubicBezTo>
                    <a:pt x="342" y="170"/>
                    <a:pt x="342" y="170"/>
                    <a:pt x="342" y="170"/>
                  </a:cubicBezTo>
                  <a:cubicBezTo>
                    <a:pt x="342" y="170"/>
                    <a:pt x="342" y="170"/>
                    <a:pt x="342" y="170"/>
                  </a:cubicBezTo>
                  <a:moveTo>
                    <a:pt x="284" y="165"/>
                  </a:moveTo>
                  <a:cubicBezTo>
                    <a:pt x="284" y="165"/>
                    <a:pt x="284" y="165"/>
                    <a:pt x="284" y="165"/>
                  </a:cubicBezTo>
                  <a:cubicBezTo>
                    <a:pt x="284" y="165"/>
                    <a:pt x="284" y="165"/>
                    <a:pt x="284" y="165"/>
                  </a:cubicBezTo>
                  <a:moveTo>
                    <a:pt x="277" y="189"/>
                  </a:moveTo>
                  <a:cubicBezTo>
                    <a:pt x="276" y="189"/>
                    <a:pt x="276" y="189"/>
                    <a:pt x="276" y="189"/>
                  </a:cubicBezTo>
                  <a:cubicBezTo>
                    <a:pt x="276" y="189"/>
                    <a:pt x="276" y="189"/>
                    <a:pt x="277" y="189"/>
                  </a:cubicBezTo>
                  <a:moveTo>
                    <a:pt x="277" y="189"/>
                  </a:moveTo>
                  <a:cubicBezTo>
                    <a:pt x="277" y="189"/>
                    <a:pt x="277" y="189"/>
                    <a:pt x="277" y="189"/>
                  </a:cubicBezTo>
                  <a:cubicBezTo>
                    <a:pt x="277" y="189"/>
                    <a:pt x="277" y="189"/>
                    <a:pt x="277" y="189"/>
                  </a:cubicBezTo>
                  <a:moveTo>
                    <a:pt x="277" y="190"/>
                  </a:moveTo>
                  <a:cubicBezTo>
                    <a:pt x="277" y="190"/>
                    <a:pt x="277" y="190"/>
                    <a:pt x="277" y="190"/>
                  </a:cubicBezTo>
                  <a:cubicBezTo>
                    <a:pt x="277" y="190"/>
                    <a:pt x="277" y="190"/>
                    <a:pt x="277" y="190"/>
                  </a:cubicBezTo>
                  <a:moveTo>
                    <a:pt x="278" y="193"/>
                  </a:moveTo>
                  <a:cubicBezTo>
                    <a:pt x="278" y="193"/>
                    <a:pt x="278" y="193"/>
                    <a:pt x="277" y="194"/>
                  </a:cubicBezTo>
                  <a:cubicBezTo>
                    <a:pt x="278" y="193"/>
                    <a:pt x="278" y="193"/>
                    <a:pt x="279" y="193"/>
                  </a:cubicBezTo>
                  <a:cubicBezTo>
                    <a:pt x="278" y="193"/>
                    <a:pt x="278" y="193"/>
                    <a:pt x="278" y="193"/>
                  </a:cubicBezTo>
                  <a:moveTo>
                    <a:pt x="303" y="151"/>
                  </a:moveTo>
                  <a:cubicBezTo>
                    <a:pt x="303" y="151"/>
                    <a:pt x="303" y="151"/>
                    <a:pt x="303" y="151"/>
                  </a:cubicBezTo>
                  <a:cubicBezTo>
                    <a:pt x="303" y="151"/>
                    <a:pt x="303" y="151"/>
                    <a:pt x="303" y="151"/>
                  </a:cubicBezTo>
                  <a:cubicBezTo>
                    <a:pt x="303" y="151"/>
                    <a:pt x="303" y="151"/>
                    <a:pt x="303" y="151"/>
                  </a:cubicBezTo>
                  <a:moveTo>
                    <a:pt x="283" y="163"/>
                  </a:moveTo>
                  <a:cubicBezTo>
                    <a:pt x="283" y="163"/>
                    <a:pt x="283" y="164"/>
                    <a:pt x="283" y="165"/>
                  </a:cubicBezTo>
                  <a:cubicBezTo>
                    <a:pt x="283" y="164"/>
                    <a:pt x="283" y="163"/>
                    <a:pt x="283" y="163"/>
                  </a:cubicBezTo>
                  <a:moveTo>
                    <a:pt x="249" y="166"/>
                  </a:moveTo>
                  <a:cubicBezTo>
                    <a:pt x="249" y="166"/>
                    <a:pt x="249" y="167"/>
                    <a:pt x="249" y="167"/>
                  </a:cubicBezTo>
                  <a:cubicBezTo>
                    <a:pt x="249" y="167"/>
                    <a:pt x="249" y="166"/>
                    <a:pt x="249" y="166"/>
                  </a:cubicBezTo>
                  <a:moveTo>
                    <a:pt x="249" y="167"/>
                  </a:moveTo>
                  <a:cubicBezTo>
                    <a:pt x="249" y="167"/>
                    <a:pt x="248" y="167"/>
                    <a:pt x="248" y="167"/>
                  </a:cubicBezTo>
                  <a:cubicBezTo>
                    <a:pt x="248" y="167"/>
                    <a:pt x="249" y="167"/>
                    <a:pt x="249" y="167"/>
                  </a:cubicBezTo>
                  <a:moveTo>
                    <a:pt x="248" y="167"/>
                  </a:moveTo>
                  <a:cubicBezTo>
                    <a:pt x="248" y="168"/>
                    <a:pt x="248" y="168"/>
                    <a:pt x="248" y="168"/>
                  </a:cubicBezTo>
                  <a:cubicBezTo>
                    <a:pt x="248" y="168"/>
                    <a:pt x="248" y="168"/>
                    <a:pt x="248" y="167"/>
                  </a:cubicBezTo>
                  <a:moveTo>
                    <a:pt x="276" y="189"/>
                  </a:moveTo>
                  <a:cubicBezTo>
                    <a:pt x="276" y="189"/>
                    <a:pt x="276" y="189"/>
                    <a:pt x="276" y="189"/>
                  </a:cubicBezTo>
                  <a:cubicBezTo>
                    <a:pt x="276" y="189"/>
                    <a:pt x="276" y="189"/>
                    <a:pt x="276" y="189"/>
                  </a:cubicBezTo>
                  <a:cubicBezTo>
                    <a:pt x="276" y="189"/>
                    <a:pt x="276" y="189"/>
                    <a:pt x="276" y="189"/>
                  </a:cubicBezTo>
                  <a:moveTo>
                    <a:pt x="277" y="194"/>
                  </a:moveTo>
                  <a:cubicBezTo>
                    <a:pt x="277" y="194"/>
                    <a:pt x="276" y="194"/>
                    <a:pt x="276" y="195"/>
                  </a:cubicBezTo>
                  <a:cubicBezTo>
                    <a:pt x="276" y="194"/>
                    <a:pt x="277" y="194"/>
                    <a:pt x="277" y="194"/>
                  </a:cubicBezTo>
                  <a:moveTo>
                    <a:pt x="276" y="195"/>
                  </a:moveTo>
                  <a:cubicBezTo>
                    <a:pt x="276" y="195"/>
                    <a:pt x="275" y="195"/>
                    <a:pt x="275" y="195"/>
                  </a:cubicBezTo>
                  <a:lnTo>
                    <a:pt x="276" y="195"/>
                  </a:lnTo>
                  <a:close/>
                  <a:moveTo>
                    <a:pt x="275" y="196"/>
                  </a:moveTo>
                  <a:cubicBezTo>
                    <a:pt x="275" y="196"/>
                    <a:pt x="274" y="196"/>
                    <a:pt x="274" y="196"/>
                  </a:cubicBezTo>
                  <a:cubicBezTo>
                    <a:pt x="274" y="196"/>
                    <a:pt x="275" y="196"/>
                    <a:pt x="275" y="196"/>
                  </a:cubicBezTo>
                  <a:moveTo>
                    <a:pt x="274" y="196"/>
                  </a:moveTo>
                  <a:cubicBezTo>
                    <a:pt x="274" y="196"/>
                    <a:pt x="273" y="197"/>
                    <a:pt x="273" y="197"/>
                  </a:cubicBezTo>
                  <a:cubicBezTo>
                    <a:pt x="273" y="197"/>
                    <a:pt x="274" y="196"/>
                    <a:pt x="274" y="196"/>
                  </a:cubicBezTo>
                  <a:moveTo>
                    <a:pt x="273" y="197"/>
                  </a:moveTo>
                  <a:cubicBezTo>
                    <a:pt x="273" y="197"/>
                    <a:pt x="272" y="197"/>
                    <a:pt x="272" y="197"/>
                  </a:cubicBezTo>
                  <a:cubicBezTo>
                    <a:pt x="272" y="197"/>
                    <a:pt x="273" y="197"/>
                    <a:pt x="273" y="197"/>
                  </a:cubicBezTo>
                  <a:moveTo>
                    <a:pt x="299" y="202"/>
                  </a:moveTo>
                  <a:cubicBezTo>
                    <a:pt x="300" y="202"/>
                    <a:pt x="300" y="201"/>
                    <a:pt x="301" y="201"/>
                  </a:cubicBezTo>
                  <a:cubicBezTo>
                    <a:pt x="300" y="201"/>
                    <a:pt x="300" y="202"/>
                    <a:pt x="299" y="202"/>
                  </a:cubicBezTo>
                  <a:moveTo>
                    <a:pt x="308" y="216"/>
                  </a:moveTo>
                  <a:cubicBezTo>
                    <a:pt x="309" y="217"/>
                    <a:pt x="309" y="217"/>
                    <a:pt x="309" y="218"/>
                  </a:cubicBezTo>
                  <a:cubicBezTo>
                    <a:pt x="309" y="218"/>
                    <a:pt x="309" y="217"/>
                    <a:pt x="309" y="217"/>
                  </a:cubicBezTo>
                  <a:cubicBezTo>
                    <a:pt x="309" y="217"/>
                    <a:pt x="309" y="216"/>
                    <a:pt x="308" y="216"/>
                  </a:cubicBezTo>
                  <a:moveTo>
                    <a:pt x="308" y="215"/>
                  </a:moveTo>
                  <a:cubicBezTo>
                    <a:pt x="308" y="216"/>
                    <a:pt x="308" y="216"/>
                    <a:pt x="308" y="216"/>
                  </a:cubicBezTo>
                  <a:cubicBezTo>
                    <a:pt x="308" y="216"/>
                    <a:pt x="308" y="216"/>
                    <a:pt x="308" y="215"/>
                  </a:cubicBezTo>
                  <a:moveTo>
                    <a:pt x="308" y="229"/>
                  </a:moveTo>
                  <a:cubicBezTo>
                    <a:pt x="308" y="229"/>
                    <a:pt x="308" y="229"/>
                    <a:pt x="308" y="229"/>
                  </a:cubicBezTo>
                  <a:cubicBezTo>
                    <a:pt x="308" y="229"/>
                    <a:pt x="308" y="229"/>
                    <a:pt x="308" y="229"/>
                  </a:cubicBezTo>
                  <a:moveTo>
                    <a:pt x="308" y="230"/>
                  </a:moveTo>
                  <a:cubicBezTo>
                    <a:pt x="308" y="230"/>
                    <a:pt x="308" y="230"/>
                    <a:pt x="308" y="230"/>
                  </a:cubicBezTo>
                  <a:cubicBezTo>
                    <a:pt x="308" y="230"/>
                    <a:pt x="308" y="230"/>
                    <a:pt x="308" y="230"/>
                  </a:cubicBezTo>
                  <a:moveTo>
                    <a:pt x="308" y="231"/>
                  </a:moveTo>
                  <a:cubicBezTo>
                    <a:pt x="308" y="231"/>
                    <a:pt x="308" y="231"/>
                    <a:pt x="308" y="231"/>
                  </a:cubicBezTo>
                  <a:cubicBezTo>
                    <a:pt x="308" y="231"/>
                    <a:pt x="308" y="231"/>
                    <a:pt x="308" y="231"/>
                  </a:cubicBezTo>
                  <a:moveTo>
                    <a:pt x="308" y="231"/>
                  </a:moveTo>
                  <a:cubicBezTo>
                    <a:pt x="308" y="231"/>
                    <a:pt x="308" y="231"/>
                    <a:pt x="308" y="231"/>
                  </a:cubicBezTo>
                  <a:cubicBezTo>
                    <a:pt x="308" y="231"/>
                    <a:pt x="308" y="231"/>
                    <a:pt x="308" y="231"/>
                  </a:cubicBezTo>
                  <a:moveTo>
                    <a:pt x="309" y="221"/>
                  </a:moveTo>
                  <a:cubicBezTo>
                    <a:pt x="309" y="221"/>
                    <a:pt x="309" y="222"/>
                    <a:pt x="309" y="222"/>
                  </a:cubicBezTo>
                  <a:cubicBezTo>
                    <a:pt x="309" y="222"/>
                    <a:pt x="309" y="221"/>
                    <a:pt x="309" y="221"/>
                  </a:cubicBezTo>
                  <a:moveTo>
                    <a:pt x="309" y="223"/>
                  </a:moveTo>
                  <a:cubicBezTo>
                    <a:pt x="309" y="223"/>
                    <a:pt x="309" y="223"/>
                    <a:pt x="309" y="223"/>
                  </a:cubicBezTo>
                  <a:cubicBezTo>
                    <a:pt x="309" y="223"/>
                    <a:pt x="309" y="223"/>
                    <a:pt x="309" y="223"/>
                  </a:cubicBezTo>
                  <a:moveTo>
                    <a:pt x="309" y="224"/>
                  </a:moveTo>
                  <a:cubicBezTo>
                    <a:pt x="309" y="224"/>
                    <a:pt x="309" y="224"/>
                    <a:pt x="309" y="225"/>
                  </a:cubicBezTo>
                  <a:cubicBezTo>
                    <a:pt x="309" y="224"/>
                    <a:pt x="309" y="224"/>
                    <a:pt x="309" y="224"/>
                  </a:cubicBezTo>
                  <a:moveTo>
                    <a:pt x="309" y="225"/>
                  </a:moveTo>
                  <a:cubicBezTo>
                    <a:pt x="309" y="226"/>
                    <a:pt x="309" y="226"/>
                    <a:pt x="309" y="226"/>
                  </a:cubicBezTo>
                  <a:cubicBezTo>
                    <a:pt x="309" y="226"/>
                    <a:pt x="309" y="226"/>
                    <a:pt x="309" y="225"/>
                  </a:cubicBezTo>
                  <a:moveTo>
                    <a:pt x="309" y="227"/>
                  </a:moveTo>
                  <a:cubicBezTo>
                    <a:pt x="309" y="227"/>
                    <a:pt x="309" y="227"/>
                    <a:pt x="309" y="227"/>
                  </a:cubicBezTo>
                  <a:cubicBezTo>
                    <a:pt x="309" y="227"/>
                    <a:pt x="309" y="227"/>
                    <a:pt x="309" y="227"/>
                  </a:cubicBezTo>
                  <a:moveTo>
                    <a:pt x="309" y="218"/>
                  </a:moveTo>
                  <a:cubicBezTo>
                    <a:pt x="309" y="219"/>
                    <a:pt x="309" y="219"/>
                    <a:pt x="309" y="219"/>
                  </a:cubicBezTo>
                  <a:cubicBezTo>
                    <a:pt x="309" y="219"/>
                    <a:pt x="309" y="219"/>
                    <a:pt x="309" y="218"/>
                  </a:cubicBezTo>
                  <a:moveTo>
                    <a:pt x="309" y="219"/>
                  </a:moveTo>
                  <a:cubicBezTo>
                    <a:pt x="309" y="220"/>
                    <a:pt x="309" y="220"/>
                    <a:pt x="309" y="220"/>
                  </a:cubicBezTo>
                  <a:cubicBezTo>
                    <a:pt x="309" y="220"/>
                    <a:pt x="309" y="220"/>
                    <a:pt x="309" y="219"/>
                  </a:cubicBezTo>
                  <a:moveTo>
                    <a:pt x="302" y="201"/>
                  </a:moveTo>
                  <a:cubicBezTo>
                    <a:pt x="302" y="201"/>
                    <a:pt x="302" y="201"/>
                    <a:pt x="302" y="201"/>
                  </a:cubicBezTo>
                  <a:cubicBezTo>
                    <a:pt x="302" y="201"/>
                    <a:pt x="302" y="201"/>
                    <a:pt x="302" y="201"/>
                  </a:cubicBezTo>
                  <a:cubicBezTo>
                    <a:pt x="302" y="201"/>
                    <a:pt x="302" y="201"/>
                    <a:pt x="302" y="201"/>
                  </a:cubicBezTo>
                  <a:moveTo>
                    <a:pt x="320" y="249"/>
                  </a:moveTo>
                  <a:cubicBezTo>
                    <a:pt x="320" y="249"/>
                    <a:pt x="320" y="249"/>
                    <a:pt x="320" y="249"/>
                  </a:cubicBezTo>
                  <a:cubicBezTo>
                    <a:pt x="320" y="249"/>
                    <a:pt x="320" y="249"/>
                    <a:pt x="320" y="249"/>
                  </a:cubicBezTo>
                  <a:moveTo>
                    <a:pt x="319" y="249"/>
                  </a:moveTo>
                  <a:cubicBezTo>
                    <a:pt x="319" y="248"/>
                    <a:pt x="319" y="248"/>
                    <a:pt x="318" y="248"/>
                  </a:cubicBezTo>
                  <a:cubicBezTo>
                    <a:pt x="319" y="248"/>
                    <a:pt x="319" y="248"/>
                    <a:pt x="319" y="249"/>
                  </a:cubicBezTo>
                  <a:moveTo>
                    <a:pt x="318" y="248"/>
                  </a:moveTo>
                  <a:cubicBezTo>
                    <a:pt x="317" y="248"/>
                    <a:pt x="317" y="247"/>
                    <a:pt x="317" y="247"/>
                  </a:cubicBezTo>
                  <a:cubicBezTo>
                    <a:pt x="317" y="247"/>
                    <a:pt x="317" y="248"/>
                    <a:pt x="318" y="248"/>
                  </a:cubicBezTo>
                  <a:moveTo>
                    <a:pt x="340" y="247"/>
                  </a:moveTo>
                  <a:cubicBezTo>
                    <a:pt x="340" y="247"/>
                    <a:pt x="340" y="247"/>
                    <a:pt x="340" y="247"/>
                  </a:cubicBezTo>
                  <a:cubicBezTo>
                    <a:pt x="340" y="247"/>
                    <a:pt x="340" y="247"/>
                    <a:pt x="340" y="247"/>
                  </a:cubicBezTo>
                  <a:close/>
                  <a:moveTo>
                    <a:pt x="383" y="254"/>
                  </a:moveTo>
                  <a:cubicBezTo>
                    <a:pt x="383" y="254"/>
                    <a:pt x="383" y="254"/>
                    <a:pt x="383" y="254"/>
                  </a:cubicBezTo>
                  <a:cubicBezTo>
                    <a:pt x="383" y="254"/>
                    <a:pt x="383" y="254"/>
                    <a:pt x="383" y="254"/>
                  </a:cubicBezTo>
                  <a:moveTo>
                    <a:pt x="383" y="255"/>
                  </a:moveTo>
                  <a:cubicBezTo>
                    <a:pt x="383" y="255"/>
                    <a:pt x="383" y="255"/>
                    <a:pt x="383" y="256"/>
                  </a:cubicBezTo>
                  <a:cubicBezTo>
                    <a:pt x="383" y="255"/>
                    <a:pt x="383" y="255"/>
                    <a:pt x="383" y="255"/>
                  </a:cubicBezTo>
                  <a:moveTo>
                    <a:pt x="383" y="256"/>
                  </a:moveTo>
                  <a:cubicBezTo>
                    <a:pt x="384" y="256"/>
                    <a:pt x="384" y="257"/>
                    <a:pt x="384" y="257"/>
                  </a:cubicBezTo>
                  <a:cubicBezTo>
                    <a:pt x="384" y="257"/>
                    <a:pt x="384" y="256"/>
                    <a:pt x="383" y="256"/>
                  </a:cubicBezTo>
                  <a:cubicBezTo>
                    <a:pt x="383" y="256"/>
                    <a:pt x="383" y="256"/>
                    <a:pt x="383" y="256"/>
                  </a:cubicBezTo>
                  <a:moveTo>
                    <a:pt x="383" y="254"/>
                  </a:moveTo>
                  <a:cubicBezTo>
                    <a:pt x="383" y="254"/>
                    <a:pt x="383" y="254"/>
                    <a:pt x="383" y="254"/>
                  </a:cubicBezTo>
                  <a:cubicBezTo>
                    <a:pt x="383" y="254"/>
                    <a:pt x="383" y="254"/>
                    <a:pt x="383" y="254"/>
                  </a:cubicBezTo>
                  <a:moveTo>
                    <a:pt x="403" y="207"/>
                  </a:moveTo>
                  <a:cubicBezTo>
                    <a:pt x="403" y="207"/>
                    <a:pt x="403" y="207"/>
                    <a:pt x="403" y="207"/>
                  </a:cubicBezTo>
                  <a:cubicBezTo>
                    <a:pt x="403" y="207"/>
                    <a:pt x="403" y="206"/>
                    <a:pt x="403" y="206"/>
                  </a:cubicBezTo>
                  <a:cubicBezTo>
                    <a:pt x="403" y="206"/>
                    <a:pt x="403" y="207"/>
                    <a:pt x="403" y="207"/>
                  </a:cubicBezTo>
                  <a:moveTo>
                    <a:pt x="409" y="197"/>
                  </a:moveTo>
                  <a:cubicBezTo>
                    <a:pt x="409" y="198"/>
                    <a:pt x="409" y="198"/>
                    <a:pt x="409" y="198"/>
                  </a:cubicBezTo>
                  <a:cubicBezTo>
                    <a:pt x="409" y="198"/>
                    <a:pt x="409" y="198"/>
                    <a:pt x="409" y="197"/>
                  </a:cubicBezTo>
                  <a:moveTo>
                    <a:pt x="409" y="198"/>
                  </a:moveTo>
                  <a:cubicBezTo>
                    <a:pt x="409" y="198"/>
                    <a:pt x="408" y="199"/>
                    <a:pt x="408" y="199"/>
                  </a:cubicBezTo>
                  <a:cubicBezTo>
                    <a:pt x="408" y="199"/>
                    <a:pt x="409" y="198"/>
                    <a:pt x="409" y="198"/>
                  </a:cubicBezTo>
                  <a:moveTo>
                    <a:pt x="408" y="199"/>
                  </a:moveTo>
                  <a:cubicBezTo>
                    <a:pt x="408" y="200"/>
                    <a:pt x="408" y="200"/>
                    <a:pt x="408" y="200"/>
                  </a:cubicBezTo>
                  <a:cubicBezTo>
                    <a:pt x="408" y="200"/>
                    <a:pt x="408" y="200"/>
                    <a:pt x="408" y="199"/>
                  </a:cubicBezTo>
                  <a:moveTo>
                    <a:pt x="407" y="201"/>
                  </a:moveTo>
                  <a:cubicBezTo>
                    <a:pt x="407" y="201"/>
                    <a:pt x="407" y="201"/>
                    <a:pt x="407" y="202"/>
                  </a:cubicBezTo>
                  <a:cubicBezTo>
                    <a:pt x="407" y="201"/>
                    <a:pt x="407" y="201"/>
                    <a:pt x="407" y="201"/>
                  </a:cubicBezTo>
                  <a:moveTo>
                    <a:pt x="406" y="202"/>
                  </a:moveTo>
                  <a:cubicBezTo>
                    <a:pt x="406" y="203"/>
                    <a:pt x="406" y="203"/>
                    <a:pt x="406" y="203"/>
                  </a:cubicBezTo>
                  <a:cubicBezTo>
                    <a:pt x="406" y="203"/>
                    <a:pt x="406" y="203"/>
                    <a:pt x="406" y="202"/>
                  </a:cubicBezTo>
                  <a:moveTo>
                    <a:pt x="405" y="204"/>
                  </a:moveTo>
                  <a:cubicBezTo>
                    <a:pt x="405" y="204"/>
                    <a:pt x="405" y="204"/>
                    <a:pt x="405" y="204"/>
                  </a:cubicBezTo>
                  <a:cubicBezTo>
                    <a:pt x="405" y="204"/>
                    <a:pt x="405" y="204"/>
                    <a:pt x="405" y="204"/>
                  </a:cubicBezTo>
                  <a:moveTo>
                    <a:pt x="404" y="205"/>
                  </a:moveTo>
                  <a:cubicBezTo>
                    <a:pt x="404" y="205"/>
                    <a:pt x="404" y="206"/>
                    <a:pt x="404" y="206"/>
                  </a:cubicBezTo>
                  <a:cubicBezTo>
                    <a:pt x="404" y="206"/>
                    <a:pt x="404" y="205"/>
                    <a:pt x="404" y="205"/>
                  </a:cubicBezTo>
                  <a:moveTo>
                    <a:pt x="345" y="82"/>
                  </a:moveTo>
                  <a:cubicBezTo>
                    <a:pt x="345" y="82"/>
                    <a:pt x="345" y="82"/>
                    <a:pt x="345" y="82"/>
                  </a:cubicBezTo>
                  <a:cubicBezTo>
                    <a:pt x="345" y="82"/>
                    <a:pt x="345" y="82"/>
                    <a:pt x="345" y="82"/>
                  </a:cubicBezTo>
                  <a:moveTo>
                    <a:pt x="345" y="82"/>
                  </a:moveTo>
                  <a:cubicBezTo>
                    <a:pt x="345" y="82"/>
                    <a:pt x="345" y="82"/>
                    <a:pt x="345" y="82"/>
                  </a:cubicBezTo>
                  <a:cubicBezTo>
                    <a:pt x="345" y="82"/>
                    <a:pt x="345" y="82"/>
                    <a:pt x="345" y="82"/>
                  </a:cubicBezTo>
                  <a:moveTo>
                    <a:pt x="343" y="150"/>
                  </a:moveTo>
                  <a:cubicBezTo>
                    <a:pt x="343" y="150"/>
                    <a:pt x="343" y="151"/>
                    <a:pt x="343" y="151"/>
                  </a:cubicBezTo>
                  <a:cubicBezTo>
                    <a:pt x="343" y="151"/>
                    <a:pt x="343" y="150"/>
                    <a:pt x="343" y="150"/>
                  </a:cubicBezTo>
                  <a:moveTo>
                    <a:pt x="303" y="152"/>
                  </a:moveTo>
                  <a:cubicBezTo>
                    <a:pt x="304" y="152"/>
                    <a:pt x="304" y="152"/>
                    <a:pt x="304" y="152"/>
                  </a:cubicBezTo>
                  <a:cubicBezTo>
                    <a:pt x="304" y="152"/>
                    <a:pt x="304" y="152"/>
                    <a:pt x="303" y="152"/>
                  </a:cubicBezTo>
                  <a:moveTo>
                    <a:pt x="301" y="147"/>
                  </a:moveTo>
                  <a:cubicBezTo>
                    <a:pt x="300" y="147"/>
                    <a:pt x="300" y="147"/>
                    <a:pt x="300" y="147"/>
                  </a:cubicBezTo>
                  <a:cubicBezTo>
                    <a:pt x="300" y="147"/>
                    <a:pt x="300" y="147"/>
                    <a:pt x="301" y="147"/>
                  </a:cubicBezTo>
                  <a:moveTo>
                    <a:pt x="300" y="147"/>
                  </a:moveTo>
                  <a:cubicBezTo>
                    <a:pt x="300" y="147"/>
                    <a:pt x="300" y="147"/>
                    <a:pt x="300" y="147"/>
                  </a:cubicBezTo>
                  <a:cubicBezTo>
                    <a:pt x="300" y="147"/>
                    <a:pt x="300" y="147"/>
                    <a:pt x="300" y="147"/>
                  </a:cubicBezTo>
                  <a:moveTo>
                    <a:pt x="265" y="126"/>
                  </a:moveTo>
                  <a:cubicBezTo>
                    <a:pt x="265" y="126"/>
                    <a:pt x="264" y="126"/>
                    <a:pt x="264" y="126"/>
                  </a:cubicBezTo>
                  <a:cubicBezTo>
                    <a:pt x="264" y="126"/>
                    <a:pt x="265" y="126"/>
                    <a:pt x="265" y="126"/>
                  </a:cubicBezTo>
                  <a:moveTo>
                    <a:pt x="265" y="128"/>
                  </a:moveTo>
                  <a:cubicBezTo>
                    <a:pt x="265" y="128"/>
                    <a:pt x="265" y="127"/>
                    <a:pt x="265" y="127"/>
                  </a:cubicBezTo>
                  <a:cubicBezTo>
                    <a:pt x="265" y="127"/>
                    <a:pt x="265" y="128"/>
                    <a:pt x="265" y="128"/>
                  </a:cubicBezTo>
                  <a:moveTo>
                    <a:pt x="265" y="127"/>
                  </a:moveTo>
                  <a:cubicBezTo>
                    <a:pt x="265" y="127"/>
                    <a:pt x="265" y="127"/>
                    <a:pt x="265" y="127"/>
                  </a:cubicBezTo>
                  <a:cubicBezTo>
                    <a:pt x="265" y="127"/>
                    <a:pt x="265" y="127"/>
                    <a:pt x="265" y="127"/>
                  </a:cubicBezTo>
                  <a:moveTo>
                    <a:pt x="209" y="180"/>
                  </a:moveTo>
                  <a:cubicBezTo>
                    <a:pt x="209" y="180"/>
                    <a:pt x="209" y="180"/>
                    <a:pt x="209" y="180"/>
                  </a:cubicBezTo>
                  <a:cubicBezTo>
                    <a:pt x="209" y="180"/>
                    <a:pt x="209" y="180"/>
                    <a:pt x="209" y="180"/>
                  </a:cubicBezTo>
                  <a:moveTo>
                    <a:pt x="209" y="180"/>
                  </a:moveTo>
                  <a:cubicBezTo>
                    <a:pt x="209" y="180"/>
                    <a:pt x="210" y="180"/>
                    <a:pt x="210" y="180"/>
                  </a:cubicBezTo>
                  <a:cubicBezTo>
                    <a:pt x="210" y="180"/>
                    <a:pt x="209" y="180"/>
                    <a:pt x="209" y="180"/>
                  </a:cubicBezTo>
                  <a:moveTo>
                    <a:pt x="217" y="188"/>
                  </a:moveTo>
                  <a:cubicBezTo>
                    <a:pt x="217" y="188"/>
                    <a:pt x="216" y="188"/>
                    <a:pt x="216" y="188"/>
                  </a:cubicBezTo>
                  <a:cubicBezTo>
                    <a:pt x="216" y="188"/>
                    <a:pt x="217" y="188"/>
                    <a:pt x="217" y="188"/>
                  </a:cubicBezTo>
                  <a:moveTo>
                    <a:pt x="216" y="190"/>
                  </a:moveTo>
                  <a:cubicBezTo>
                    <a:pt x="216" y="190"/>
                    <a:pt x="216" y="190"/>
                    <a:pt x="216" y="190"/>
                  </a:cubicBezTo>
                  <a:close/>
                  <a:moveTo>
                    <a:pt x="215" y="188"/>
                  </a:moveTo>
                  <a:cubicBezTo>
                    <a:pt x="215" y="188"/>
                    <a:pt x="215" y="188"/>
                    <a:pt x="215" y="188"/>
                  </a:cubicBezTo>
                  <a:cubicBezTo>
                    <a:pt x="215" y="188"/>
                    <a:pt x="215" y="188"/>
                    <a:pt x="215" y="188"/>
                  </a:cubicBezTo>
                  <a:moveTo>
                    <a:pt x="187" y="172"/>
                  </a:moveTo>
                  <a:cubicBezTo>
                    <a:pt x="187" y="173"/>
                    <a:pt x="187" y="173"/>
                    <a:pt x="187" y="174"/>
                  </a:cubicBezTo>
                  <a:cubicBezTo>
                    <a:pt x="187" y="173"/>
                    <a:pt x="187" y="173"/>
                    <a:pt x="187" y="172"/>
                  </a:cubicBezTo>
                  <a:moveTo>
                    <a:pt x="187" y="174"/>
                  </a:moveTo>
                  <a:cubicBezTo>
                    <a:pt x="187" y="174"/>
                    <a:pt x="187" y="175"/>
                    <a:pt x="187" y="175"/>
                  </a:cubicBezTo>
                  <a:cubicBezTo>
                    <a:pt x="187" y="175"/>
                    <a:pt x="187" y="174"/>
                    <a:pt x="187" y="174"/>
                  </a:cubicBezTo>
                  <a:moveTo>
                    <a:pt x="185" y="180"/>
                  </a:moveTo>
                  <a:cubicBezTo>
                    <a:pt x="185" y="180"/>
                    <a:pt x="185" y="180"/>
                    <a:pt x="185" y="180"/>
                  </a:cubicBezTo>
                  <a:cubicBezTo>
                    <a:pt x="185" y="180"/>
                    <a:pt x="185" y="180"/>
                    <a:pt x="185" y="180"/>
                  </a:cubicBezTo>
                  <a:moveTo>
                    <a:pt x="169" y="144"/>
                  </a:moveTo>
                  <a:cubicBezTo>
                    <a:pt x="169" y="144"/>
                    <a:pt x="169" y="144"/>
                    <a:pt x="169" y="144"/>
                  </a:cubicBezTo>
                  <a:close/>
                  <a:moveTo>
                    <a:pt x="176" y="154"/>
                  </a:moveTo>
                  <a:cubicBezTo>
                    <a:pt x="176" y="154"/>
                    <a:pt x="176" y="154"/>
                    <a:pt x="176" y="154"/>
                  </a:cubicBezTo>
                  <a:cubicBezTo>
                    <a:pt x="176" y="154"/>
                    <a:pt x="176" y="154"/>
                    <a:pt x="176" y="154"/>
                  </a:cubicBezTo>
                  <a:moveTo>
                    <a:pt x="171" y="143"/>
                  </a:moveTo>
                  <a:cubicBezTo>
                    <a:pt x="171" y="143"/>
                    <a:pt x="171" y="143"/>
                    <a:pt x="171" y="143"/>
                  </a:cubicBezTo>
                  <a:cubicBezTo>
                    <a:pt x="171" y="143"/>
                    <a:pt x="171" y="143"/>
                    <a:pt x="171" y="143"/>
                  </a:cubicBezTo>
                  <a:moveTo>
                    <a:pt x="172" y="142"/>
                  </a:moveTo>
                  <a:cubicBezTo>
                    <a:pt x="172" y="142"/>
                    <a:pt x="172" y="142"/>
                    <a:pt x="173" y="141"/>
                  </a:cubicBezTo>
                  <a:cubicBezTo>
                    <a:pt x="172" y="142"/>
                    <a:pt x="172" y="142"/>
                    <a:pt x="172" y="142"/>
                  </a:cubicBezTo>
                  <a:moveTo>
                    <a:pt x="173" y="141"/>
                  </a:moveTo>
                  <a:cubicBezTo>
                    <a:pt x="173" y="141"/>
                    <a:pt x="173" y="141"/>
                    <a:pt x="173" y="140"/>
                  </a:cubicBezTo>
                  <a:cubicBezTo>
                    <a:pt x="173" y="141"/>
                    <a:pt x="173" y="141"/>
                    <a:pt x="173" y="141"/>
                  </a:cubicBezTo>
                  <a:moveTo>
                    <a:pt x="182" y="208"/>
                  </a:moveTo>
                  <a:cubicBezTo>
                    <a:pt x="180" y="207"/>
                    <a:pt x="179" y="205"/>
                    <a:pt x="180" y="203"/>
                  </a:cubicBezTo>
                  <a:cubicBezTo>
                    <a:pt x="180" y="203"/>
                    <a:pt x="180" y="203"/>
                    <a:pt x="180" y="203"/>
                  </a:cubicBezTo>
                  <a:cubicBezTo>
                    <a:pt x="180" y="205"/>
                    <a:pt x="180" y="207"/>
                    <a:pt x="182" y="208"/>
                  </a:cubicBezTo>
                  <a:moveTo>
                    <a:pt x="171" y="125"/>
                  </a:moveTo>
                  <a:cubicBezTo>
                    <a:pt x="171" y="126"/>
                    <a:pt x="171" y="126"/>
                    <a:pt x="171" y="126"/>
                  </a:cubicBezTo>
                  <a:cubicBezTo>
                    <a:pt x="171" y="126"/>
                    <a:pt x="171" y="126"/>
                    <a:pt x="171" y="125"/>
                  </a:cubicBezTo>
                  <a:moveTo>
                    <a:pt x="171" y="129"/>
                  </a:moveTo>
                  <a:cubicBezTo>
                    <a:pt x="170" y="131"/>
                    <a:pt x="170" y="133"/>
                    <a:pt x="170" y="134"/>
                  </a:cubicBezTo>
                  <a:cubicBezTo>
                    <a:pt x="170" y="134"/>
                    <a:pt x="170" y="134"/>
                    <a:pt x="170" y="133"/>
                  </a:cubicBezTo>
                  <a:cubicBezTo>
                    <a:pt x="170" y="132"/>
                    <a:pt x="170" y="130"/>
                    <a:pt x="171" y="129"/>
                  </a:cubicBezTo>
                  <a:moveTo>
                    <a:pt x="171" y="126"/>
                  </a:moveTo>
                  <a:cubicBezTo>
                    <a:pt x="171" y="127"/>
                    <a:pt x="171" y="127"/>
                    <a:pt x="171" y="127"/>
                  </a:cubicBezTo>
                  <a:cubicBezTo>
                    <a:pt x="171" y="127"/>
                    <a:pt x="171" y="127"/>
                    <a:pt x="171" y="126"/>
                  </a:cubicBezTo>
                  <a:moveTo>
                    <a:pt x="171" y="127"/>
                  </a:moveTo>
                  <a:cubicBezTo>
                    <a:pt x="171" y="128"/>
                    <a:pt x="171" y="128"/>
                    <a:pt x="171" y="128"/>
                  </a:cubicBezTo>
                  <a:cubicBezTo>
                    <a:pt x="171" y="128"/>
                    <a:pt x="171" y="128"/>
                    <a:pt x="171" y="127"/>
                  </a:cubicBezTo>
                  <a:moveTo>
                    <a:pt x="166" y="153"/>
                  </a:moveTo>
                  <a:cubicBezTo>
                    <a:pt x="166" y="153"/>
                    <a:pt x="166" y="153"/>
                    <a:pt x="166" y="153"/>
                  </a:cubicBezTo>
                  <a:close/>
                  <a:moveTo>
                    <a:pt x="219" y="189"/>
                  </a:moveTo>
                  <a:cubicBezTo>
                    <a:pt x="219" y="188"/>
                    <a:pt x="218" y="188"/>
                    <a:pt x="217" y="188"/>
                  </a:cubicBezTo>
                  <a:cubicBezTo>
                    <a:pt x="218" y="188"/>
                    <a:pt x="220" y="189"/>
                    <a:pt x="221" y="189"/>
                  </a:cubicBezTo>
                  <a:cubicBezTo>
                    <a:pt x="220" y="189"/>
                    <a:pt x="220" y="189"/>
                    <a:pt x="219" y="189"/>
                  </a:cubicBezTo>
                  <a:moveTo>
                    <a:pt x="313" y="245"/>
                  </a:moveTo>
                  <a:cubicBezTo>
                    <a:pt x="312" y="245"/>
                    <a:pt x="312" y="245"/>
                    <a:pt x="312" y="245"/>
                  </a:cubicBezTo>
                  <a:cubicBezTo>
                    <a:pt x="312" y="245"/>
                    <a:pt x="312" y="245"/>
                    <a:pt x="313" y="245"/>
                  </a:cubicBezTo>
                  <a:moveTo>
                    <a:pt x="314" y="245"/>
                  </a:moveTo>
                  <a:cubicBezTo>
                    <a:pt x="314" y="245"/>
                    <a:pt x="313" y="245"/>
                    <a:pt x="313" y="245"/>
                  </a:cubicBezTo>
                  <a:cubicBezTo>
                    <a:pt x="313" y="245"/>
                    <a:pt x="314" y="245"/>
                    <a:pt x="314" y="245"/>
                  </a:cubicBezTo>
                  <a:moveTo>
                    <a:pt x="315" y="246"/>
                  </a:moveTo>
                  <a:cubicBezTo>
                    <a:pt x="316" y="246"/>
                    <a:pt x="316" y="247"/>
                    <a:pt x="316" y="247"/>
                  </a:cubicBezTo>
                  <a:cubicBezTo>
                    <a:pt x="316" y="247"/>
                    <a:pt x="316" y="246"/>
                    <a:pt x="315" y="246"/>
                  </a:cubicBezTo>
                  <a:moveTo>
                    <a:pt x="314" y="246"/>
                  </a:moveTo>
                  <a:cubicBezTo>
                    <a:pt x="314" y="246"/>
                    <a:pt x="315" y="246"/>
                    <a:pt x="315" y="246"/>
                  </a:cubicBezTo>
                  <a:cubicBezTo>
                    <a:pt x="315" y="246"/>
                    <a:pt x="314" y="246"/>
                    <a:pt x="314" y="246"/>
                  </a:cubicBezTo>
                  <a:moveTo>
                    <a:pt x="327" y="268"/>
                  </a:moveTo>
                  <a:cubicBezTo>
                    <a:pt x="327" y="268"/>
                    <a:pt x="327" y="268"/>
                    <a:pt x="327" y="268"/>
                  </a:cubicBezTo>
                  <a:cubicBezTo>
                    <a:pt x="327" y="268"/>
                    <a:pt x="327" y="268"/>
                    <a:pt x="327" y="268"/>
                  </a:cubicBezTo>
                  <a:cubicBezTo>
                    <a:pt x="327" y="268"/>
                    <a:pt x="327" y="268"/>
                    <a:pt x="327" y="268"/>
                  </a:cubicBezTo>
                  <a:moveTo>
                    <a:pt x="330" y="267"/>
                  </a:moveTo>
                  <a:cubicBezTo>
                    <a:pt x="330" y="267"/>
                    <a:pt x="330" y="267"/>
                    <a:pt x="331" y="267"/>
                  </a:cubicBezTo>
                  <a:cubicBezTo>
                    <a:pt x="331" y="267"/>
                    <a:pt x="331" y="267"/>
                    <a:pt x="331" y="267"/>
                  </a:cubicBezTo>
                  <a:cubicBezTo>
                    <a:pt x="331" y="267"/>
                    <a:pt x="332" y="267"/>
                    <a:pt x="332" y="267"/>
                  </a:cubicBezTo>
                  <a:cubicBezTo>
                    <a:pt x="331" y="267"/>
                    <a:pt x="330" y="267"/>
                    <a:pt x="330" y="267"/>
                  </a:cubicBezTo>
                  <a:moveTo>
                    <a:pt x="332" y="267"/>
                  </a:moveTo>
                  <a:cubicBezTo>
                    <a:pt x="332" y="267"/>
                    <a:pt x="332" y="267"/>
                    <a:pt x="332" y="267"/>
                  </a:cubicBezTo>
                  <a:cubicBezTo>
                    <a:pt x="333" y="267"/>
                    <a:pt x="333" y="267"/>
                    <a:pt x="333" y="267"/>
                  </a:cubicBezTo>
                  <a:cubicBezTo>
                    <a:pt x="333" y="267"/>
                    <a:pt x="333" y="267"/>
                    <a:pt x="332" y="267"/>
                  </a:cubicBezTo>
                  <a:moveTo>
                    <a:pt x="384" y="258"/>
                  </a:moveTo>
                  <a:cubicBezTo>
                    <a:pt x="384" y="258"/>
                    <a:pt x="384" y="258"/>
                    <a:pt x="384" y="258"/>
                  </a:cubicBezTo>
                  <a:cubicBezTo>
                    <a:pt x="384" y="258"/>
                    <a:pt x="384" y="258"/>
                    <a:pt x="384" y="258"/>
                  </a:cubicBezTo>
                  <a:moveTo>
                    <a:pt x="384" y="259"/>
                  </a:moveTo>
                  <a:cubicBezTo>
                    <a:pt x="384" y="259"/>
                    <a:pt x="384" y="259"/>
                    <a:pt x="384" y="259"/>
                  </a:cubicBezTo>
                  <a:cubicBezTo>
                    <a:pt x="384" y="259"/>
                    <a:pt x="384" y="259"/>
                    <a:pt x="384" y="259"/>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32563"/>
              <a:endParaRPr lang="en-US" sz="1800">
                <a:solidFill>
                  <a:srgbClr val="FFFFFF"/>
                </a:solidFill>
              </a:endParaRPr>
            </a:p>
          </p:txBody>
        </p:sp>
        <p:sp>
          <p:nvSpPr>
            <p:cNvPr id="59" name="Freeform 52"/>
            <p:cNvSpPr>
              <a:spLocks/>
            </p:cNvSpPr>
            <p:nvPr userDrawn="1"/>
          </p:nvSpPr>
          <p:spPr bwMode="auto">
            <a:xfrm>
              <a:off x="19416713" y="3192463"/>
              <a:ext cx="36513" cy="58738"/>
            </a:xfrm>
            <a:custGeom>
              <a:avLst/>
              <a:gdLst>
                <a:gd name="T0" fmla="*/ 9 w 13"/>
                <a:gd name="T1" fmla="*/ 20 h 21"/>
                <a:gd name="T2" fmla="*/ 11 w 13"/>
                <a:gd name="T3" fmla="*/ 0 h 21"/>
                <a:gd name="T4" fmla="*/ 4 w 13"/>
                <a:gd name="T5" fmla="*/ 6 h 21"/>
                <a:gd name="T6" fmla="*/ 9 w 13"/>
                <a:gd name="T7" fmla="*/ 20 h 21"/>
              </a:gdLst>
              <a:ahLst/>
              <a:cxnLst>
                <a:cxn ang="0">
                  <a:pos x="T0" y="T1"/>
                </a:cxn>
                <a:cxn ang="0">
                  <a:pos x="T2" y="T3"/>
                </a:cxn>
                <a:cxn ang="0">
                  <a:pos x="T4" y="T5"/>
                </a:cxn>
                <a:cxn ang="0">
                  <a:pos x="T6" y="T7"/>
                </a:cxn>
              </a:cxnLst>
              <a:rect l="0" t="0" r="r" b="b"/>
              <a:pathLst>
                <a:path w="13" h="21">
                  <a:moveTo>
                    <a:pt x="9" y="20"/>
                  </a:moveTo>
                  <a:cubicBezTo>
                    <a:pt x="13" y="20"/>
                    <a:pt x="13" y="0"/>
                    <a:pt x="11" y="0"/>
                  </a:cubicBezTo>
                  <a:cubicBezTo>
                    <a:pt x="9" y="0"/>
                    <a:pt x="9" y="3"/>
                    <a:pt x="4" y="6"/>
                  </a:cubicBezTo>
                  <a:cubicBezTo>
                    <a:pt x="0" y="9"/>
                    <a:pt x="4" y="21"/>
                    <a:pt x="9" y="20"/>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32563"/>
              <a:endParaRPr lang="en-US" sz="1800">
                <a:solidFill>
                  <a:srgbClr val="FFFFFF"/>
                </a:solidFill>
              </a:endParaRPr>
            </a:p>
          </p:txBody>
        </p:sp>
        <p:sp>
          <p:nvSpPr>
            <p:cNvPr id="60" name="Freeform 53"/>
            <p:cNvSpPr>
              <a:spLocks/>
            </p:cNvSpPr>
            <p:nvPr userDrawn="1"/>
          </p:nvSpPr>
          <p:spPr bwMode="auto">
            <a:xfrm>
              <a:off x="19234150" y="3295650"/>
              <a:ext cx="33338" cy="33338"/>
            </a:xfrm>
            <a:custGeom>
              <a:avLst/>
              <a:gdLst>
                <a:gd name="T0" fmla="*/ 2 w 12"/>
                <a:gd name="T1" fmla="*/ 9 h 12"/>
                <a:gd name="T2" fmla="*/ 12 w 12"/>
                <a:gd name="T3" fmla="*/ 6 h 12"/>
                <a:gd name="T4" fmla="*/ 2 w 12"/>
                <a:gd name="T5" fmla="*/ 9 h 12"/>
              </a:gdLst>
              <a:ahLst/>
              <a:cxnLst>
                <a:cxn ang="0">
                  <a:pos x="T0" y="T1"/>
                </a:cxn>
                <a:cxn ang="0">
                  <a:pos x="T2" y="T3"/>
                </a:cxn>
                <a:cxn ang="0">
                  <a:pos x="T4" y="T5"/>
                </a:cxn>
              </a:cxnLst>
              <a:rect l="0" t="0" r="r" b="b"/>
              <a:pathLst>
                <a:path w="12" h="12">
                  <a:moveTo>
                    <a:pt x="2" y="9"/>
                  </a:moveTo>
                  <a:cubicBezTo>
                    <a:pt x="7" y="12"/>
                    <a:pt x="12" y="11"/>
                    <a:pt x="12" y="6"/>
                  </a:cubicBezTo>
                  <a:cubicBezTo>
                    <a:pt x="11" y="0"/>
                    <a:pt x="0" y="7"/>
                    <a:pt x="2" y="9"/>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32563"/>
              <a:endParaRPr lang="en-US" sz="1800">
                <a:solidFill>
                  <a:srgbClr val="FFFFFF"/>
                </a:solidFill>
              </a:endParaRPr>
            </a:p>
          </p:txBody>
        </p:sp>
        <p:sp>
          <p:nvSpPr>
            <p:cNvPr id="61" name="Freeform 54"/>
            <p:cNvSpPr>
              <a:spLocks/>
            </p:cNvSpPr>
            <p:nvPr userDrawn="1"/>
          </p:nvSpPr>
          <p:spPr bwMode="auto">
            <a:xfrm>
              <a:off x="19535775" y="3359150"/>
              <a:ext cx="88900" cy="55563"/>
            </a:xfrm>
            <a:custGeom>
              <a:avLst/>
              <a:gdLst>
                <a:gd name="T0" fmla="*/ 23 w 32"/>
                <a:gd name="T1" fmla="*/ 2 h 20"/>
                <a:gd name="T2" fmla="*/ 10 w 32"/>
                <a:gd name="T3" fmla="*/ 2 h 20"/>
                <a:gd name="T4" fmla="*/ 1 w 32"/>
                <a:gd name="T5" fmla="*/ 7 h 20"/>
                <a:gd name="T6" fmla="*/ 12 w 32"/>
                <a:gd name="T7" fmla="*/ 13 h 20"/>
                <a:gd name="T8" fmla="*/ 24 w 32"/>
                <a:gd name="T9" fmla="*/ 20 h 20"/>
                <a:gd name="T10" fmla="*/ 27 w 32"/>
                <a:gd name="T11" fmla="*/ 13 h 20"/>
                <a:gd name="T12" fmla="*/ 32 w 32"/>
                <a:gd name="T13" fmla="*/ 3 h 20"/>
                <a:gd name="T14" fmla="*/ 23 w 32"/>
                <a:gd name="T15" fmla="*/ 2 h 2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2" h="20">
                  <a:moveTo>
                    <a:pt x="23" y="2"/>
                  </a:moveTo>
                  <a:cubicBezTo>
                    <a:pt x="17" y="4"/>
                    <a:pt x="14" y="4"/>
                    <a:pt x="10" y="2"/>
                  </a:cubicBezTo>
                  <a:cubicBezTo>
                    <a:pt x="6" y="0"/>
                    <a:pt x="0" y="4"/>
                    <a:pt x="1" y="7"/>
                  </a:cubicBezTo>
                  <a:cubicBezTo>
                    <a:pt x="2" y="8"/>
                    <a:pt x="4" y="11"/>
                    <a:pt x="12" y="13"/>
                  </a:cubicBezTo>
                  <a:cubicBezTo>
                    <a:pt x="20" y="15"/>
                    <a:pt x="21" y="20"/>
                    <a:pt x="24" y="20"/>
                  </a:cubicBezTo>
                  <a:cubicBezTo>
                    <a:pt x="28" y="20"/>
                    <a:pt x="28" y="17"/>
                    <a:pt x="27" y="13"/>
                  </a:cubicBezTo>
                  <a:cubicBezTo>
                    <a:pt x="26" y="9"/>
                    <a:pt x="31" y="4"/>
                    <a:pt x="32" y="3"/>
                  </a:cubicBezTo>
                  <a:cubicBezTo>
                    <a:pt x="32" y="2"/>
                    <a:pt x="30" y="1"/>
                    <a:pt x="23" y="2"/>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32563"/>
              <a:endParaRPr lang="en-US" sz="1800">
                <a:solidFill>
                  <a:srgbClr val="FFFFFF"/>
                </a:solidFill>
              </a:endParaRPr>
            </a:p>
          </p:txBody>
        </p:sp>
        <p:sp>
          <p:nvSpPr>
            <p:cNvPr id="62" name="Freeform 55"/>
            <p:cNvSpPr>
              <a:spLocks/>
            </p:cNvSpPr>
            <p:nvPr userDrawn="1"/>
          </p:nvSpPr>
          <p:spPr bwMode="auto">
            <a:xfrm>
              <a:off x="19405600" y="3257550"/>
              <a:ext cx="55563" cy="90488"/>
            </a:xfrm>
            <a:custGeom>
              <a:avLst/>
              <a:gdLst>
                <a:gd name="T0" fmla="*/ 9 w 20"/>
                <a:gd name="T1" fmla="*/ 3 h 33"/>
                <a:gd name="T2" fmla="*/ 1 w 20"/>
                <a:gd name="T3" fmla="*/ 5 h 33"/>
                <a:gd name="T4" fmla="*/ 5 w 20"/>
                <a:gd name="T5" fmla="*/ 19 h 33"/>
                <a:gd name="T6" fmla="*/ 10 w 20"/>
                <a:gd name="T7" fmla="*/ 29 h 33"/>
                <a:gd name="T8" fmla="*/ 17 w 20"/>
                <a:gd name="T9" fmla="*/ 25 h 33"/>
                <a:gd name="T10" fmla="*/ 19 w 20"/>
                <a:gd name="T11" fmla="*/ 7 h 33"/>
                <a:gd name="T12" fmla="*/ 9 w 20"/>
                <a:gd name="T13" fmla="*/ 3 h 33"/>
              </a:gdLst>
              <a:ahLst/>
              <a:cxnLst>
                <a:cxn ang="0">
                  <a:pos x="T0" y="T1"/>
                </a:cxn>
                <a:cxn ang="0">
                  <a:pos x="T2" y="T3"/>
                </a:cxn>
                <a:cxn ang="0">
                  <a:pos x="T4" y="T5"/>
                </a:cxn>
                <a:cxn ang="0">
                  <a:pos x="T6" y="T7"/>
                </a:cxn>
                <a:cxn ang="0">
                  <a:pos x="T8" y="T9"/>
                </a:cxn>
                <a:cxn ang="0">
                  <a:pos x="T10" y="T11"/>
                </a:cxn>
                <a:cxn ang="0">
                  <a:pos x="T12" y="T13"/>
                </a:cxn>
              </a:cxnLst>
              <a:rect l="0" t="0" r="r" b="b"/>
              <a:pathLst>
                <a:path w="20" h="33">
                  <a:moveTo>
                    <a:pt x="9" y="3"/>
                  </a:moveTo>
                  <a:cubicBezTo>
                    <a:pt x="6" y="6"/>
                    <a:pt x="3" y="3"/>
                    <a:pt x="1" y="5"/>
                  </a:cubicBezTo>
                  <a:cubicBezTo>
                    <a:pt x="0" y="8"/>
                    <a:pt x="7" y="13"/>
                    <a:pt x="5" y="19"/>
                  </a:cubicBezTo>
                  <a:cubicBezTo>
                    <a:pt x="4" y="25"/>
                    <a:pt x="6" y="33"/>
                    <a:pt x="10" y="29"/>
                  </a:cubicBezTo>
                  <a:cubicBezTo>
                    <a:pt x="13" y="26"/>
                    <a:pt x="15" y="27"/>
                    <a:pt x="17" y="25"/>
                  </a:cubicBezTo>
                  <a:cubicBezTo>
                    <a:pt x="19" y="22"/>
                    <a:pt x="17" y="12"/>
                    <a:pt x="19" y="7"/>
                  </a:cubicBezTo>
                  <a:cubicBezTo>
                    <a:pt x="20" y="3"/>
                    <a:pt x="13" y="0"/>
                    <a:pt x="9" y="3"/>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32563"/>
              <a:endParaRPr lang="en-US" sz="1800">
                <a:solidFill>
                  <a:srgbClr val="FFFFFF"/>
                </a:solidFill>
              </a:endParaRPr>
            </a:p>
          </p:txBody>
        </p:sp>
        <p:sp>
          <p:nvSpPr>
            <p:cNvPr id="63" name="Freeform 56"/>
            <p:cNvSpPr>
              <a:spLocks/>
            </p:cNvSpPr>
            <p:nvPr userDrawn="1"/>
          </p:nvSpPr>
          <p:spPr bwMode="auto">
            <a:xfrm>
              <a:off x="19843750" y="3446463"/>
              <a:ext cx="88900" cy="26988"/>
            </a:xfrm>
            <a:custGeom>
              <a:avLst/>
              <a:gdLst>
                <a:gd name="T0" fmla="*/ 26 w 32"/>
                <a:gd name="T1" fmla="*/ 5 h 10"/>
                <a:gd name="T2" fmla="*/ 9 w 32"/>
                <a:gd name="T3" fmla="*/ 3 h 10"/>
                <a:gd name="T4" fmla="*/ 2 w 32"/>
                <a:gd name="T5" fmla="*/ 6 h 10"/>
                <a:gd name="T6" fmla="*/ 18 w 32"/>
                <a:gd name="T7" fmla="*/ 10 h 10"/>
                <a:gd name="T8" fmla="*/ 32 w 32"/>
                <a:gd name="T9" fmla="*/ 5 h 10"/>
                <a:gd name="T10" fmla="*/ 26 w 32"/>
                <a:gd name="T11" fmla="*/ 5 h 10"/>
              </a:gdLst>
              <a:ahLst/>
              <a:cxnLst>
                <a:cxn ang="0">
                  <a:pos x="T0" y="T1"/>
                </a:cxn>
                <a:cxn ang="0">
                  <a:pos x="T2" y="T3"/>
                </a:cxn>
                <a:cxn ang="0">
                  <a:pos x="T4" y="T5"/>
                </a:cxn>
                <a:cxn ang="0">
                  <a:pos x="T6" y="T7"/>
                </a:cxn>
                <a:cxn ang="0">
                  <a:pos x="T8" y="T9"/>
                </a:cxn>
                <a:cxn ang="0">
                  <a:pos x="T10" y="T11"/>
                </a:cxn>
              </a:cxnLst>
              <a:rect l="0" t="0" r="r" b="b"/>
              <a:pathLst>
                <a:path w="32" h="10">
                  <a:moveTo>
                    <a:pt x="26" y="5"/>
                  </a:moveTo>
                  <a:cubicBezTo>
                    <a:pt x="23" y="3"/>
                    <a:pt x="12" y="6"/>
                    <a:pt x="9" y="3"/>
                  </a:cubicBezTo>
                  <a:cubicBezTo>
                    <a:pt x="6" y="0"/>
                    <a:pt x="0" y="5"/>
                    <a:pt x="2" y="6"/>
                  </a:cubicBezTo>
                  <a:cubicBezTo>
                    <a:pt x="6" y="6"/>
                    <a:pt x="12" y="10"/>
                    <a:pt x="18" y="10"/>
                  </a:cubicBezTo>
                  <a:cubicBezTo>
                    <a:pt x="24" y="10"/>
                    <a:pt x="32" y="7"/>
                    <a:pt x="32" y="5"/>
                  </a:cubicBezTo>
                  <a:cubicBezTo>
                    <a:pt x="32" y="4"/>
                    <a:pt x="28" y="6"/>
                    <a:pt x="26" y="5"/>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32563"/>
              <a:endParaRPr lang="en-US" sz="1800">
                <a:solidFill>
                  <a:srgbClr val="FFFFFF"/>
                </a:solidFill>
              </a:endParaRPr>
            </a:p>
          </p:txBody>
        </p:sp>
        <p:sp>
          <p:nvSpPr>
            <p:cNvPr id="64" name="Freeform 57"/>
            <p:cNvSpPr>
              <a:spLocks/>
            </p:cNvSpPr>
            <p:nvPr userDrawn="1"/>
          </p:nvSpPr>
          <p:spPr bwMode="auto">
            <a:xfrm>
              <a:off x="18853150" y="2709863"/>
              <a:ext cx="152400" cy="161925"/>
            </a:xfrm>
            <a:custGeom>
              <a:avLst/>
              <a:gdLst>
                <a:gd name="T0" fmla="*/ 31 w 55"/>
                <a:gd name="T1" fmla="*/ 50 h 58"/>
                <a:gd name="T2" fmla="*/ 44 w 55"/>
                <a:gd name="T3" fmla="*/ 48 h 58"/>
                <a:gd name="T4" fmla="*/ 44 w 55"/>
                <a:gd name="T5" fmla="*/ 23 h 58"/>
                <a:gd name="T6" fmla="*/ 44 w 55"/>
                <a:gd name="T7" fmla="*/ 21 h 58"/>
                <a:gd name="T8" fmla="*/ 52 w 55"/>
                <a:gd name="T9" fmla="*/ 16 h 58"/>
                <a:gd name="T10" fmla="*/ 46 w 55"/>
                <a:gd name="T11" fmla="*/ 4 h 58"/>
                <a:gd name="T12" fmla="*/ 33 w 55"/>
                <a:gd name="T13" fmla="*/ 6 h 58"/>
                <a:gd name="T14" fmla="*/ 31 w 55"/>
                <a:gd name="T15" fmla="*/ 6 h 58"/>
                <a:gd name="T16" fmla="*/ 20 w 55"/>
                <a:gd name="T17" fmla="*/ 8 h 58"/>
                <a:gd name="T18" fmla="*/ 26 w 55"/>
                <a:gd name="T19" fmla="*/ 13 h 58"/>
                <a:gd name="T20" fmla="*/ 17 w 55"/>
                <a:gd name="T21" fmla="*/ 18 h 58"/>
                <a:gd name="T22" fmla="*/ 5 w 55"/>
                <a:gd name="T23" fmla="*/ 18 h 58"/>
                <a:gd name="T24" fmla="*/ 7 w 55"/>
                <a:gd name="T25" fmla="*/ 26 h 58"/>
                <a:gd name="T26" fmla="*/ 12 w 55"/>
                <a:gd name="T27" fmla="*/ 34 h 58"/>
                <a:gd name="T28" fmla="*/ 9 w 55"/>
                <a:gd name="T29" fmla="*/ 43 h 58"/>
                <a:gd name="T30" fmla="*/ 2 w 55"/>
                <a:gd name="T31" fmla="*/ 50 h 58"/>
                <a:gd name="T32" fmla="*/ 12 w 55"/>
                <a:gd name="T33" fmla="*/ 58 h 58"/>
                <a:gd name="T34" fmla="*/ 31 w 55"/>
                <a:gd name="T35" fmla="*/ 50 h 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55" h="58">
                  <a:moveTo>
                    <a:pt x="31" y="50"/>
                  </a:moveTo>
                  <a:cubicBezTo>
                    <a:pt x="36" y="45"/>
                    <a:pt x="39" y="50"/>
                    <a:pt x="44" y="48"/>
                  </a:cubicBezTo>
                  <a:cubicBezTo>
                    <a:pt x="49" y="45"/>
                    <a:pt x="46" y="27"/>
                    <a:pt x="44" y="23"/>
                  </a:cubicBezTo>
                  <a:cubicBezTo>
                    <a:pt x="43" y="22"/>
                    <a:pt x="44" y="22"/>
                    <a:pt x="44" y="21"/>
                  </a:cubicBezTo>
                  <a:cubicBezTo>
                    <a:pt x="44" y="19"/>
                    <a:pt x="49" y="19"/>
                    <a:pt x="52" y="16"/>
                  </a:cubicBezTo>
                  <a:cubicBezTo>
                    <a:pt x="55" y="13"/>
                    <a:pt x="50" y="8"/>
                    <a:pt x="46" y="4"/>
                  </a:cubicBezTo>
                  <a:cubicBezTo>
                    <a:pt x="42" y="0"/>
                    <a:pt x="37" y="6"/>
                    <a:pt x="33" y="6"/>
                  </a:cubicBezTo>
                  <a:cubicBezTo>
                    <a:pt x="32" y="6"/>
                    <a:pt x="32" y="6"/>
                    <a:pt x="31" y="6"/>
                  </a:cubicBezTo>
                  <a:cubicBezTo>
                    <a:pt x="27" y="4"/>
                    <a:pt x="21" y="4"/>
                    <a:pt x="20" y="8"/>
                  </a:cubicBezTo>
                  <a:cubicBezTo>
                    <a:pt x="20" y="12"/>
                    <a:pt x="25" y="11"/>
                    <a:pt x="26" y="13"/>
                  </a:cubicBezTo>
                  <a:cubicBezTo>
                    <a:pt x="26" y="16"/>
                    <a:pt x="20" y="15"/>
                    <a:pt x="17" y="18"/>
                  </a:cubicBezTo>
                  <a:cubicBezTo>
                    <a:pt x="13" y="20"/>
                    <a:pt x="9" y="16"/>
                    <a:pt x="5" y="18"/>
                  </a:cubicBezTo>
                  <a:cubicBezTo>
                    <a:pt x="2" y="20"/>
                    <a:pt x="10" y="22"/>
                    <a:pt x="7" y="26"/>
                  </a:cubicBezTo>
                  <a:cubicBezTo>
                    <a:pt x="4" y="30"/>
                    <a:pt x="7" y="30"/>
                    <a:pt x="12" y="34"/>
                  </a:cubicBezTo>
                  <a:cubicBezTo>
                    <a:pt x="16" y="37"/>
                    <a:pt x="9" y="38"/>
                    <a:pt x="9" y="43"/>
                  </a:cubicBezTo>
                  <a:cubicBezTo>
                    <a:pt x="9" y="47"/>
                    <a:pt x="3" y="47"/>
                    <a:pt x="2" y="50"/>
                  </a:cubicBezTo>
                  <a:cubicBezTo>
                    <a:pt x="0" y="52"/>
                    <a:pt x="7" y="58"/>
                    <a:pt x="12" y="58"/>
                  </a:cubicBezTo>
                  <a:cubicBezTo>
                    <a:pt x="16" y="58"/>
                    <a:pt x="25" y="56"/>
                    <a:pt x="31" y="50"/>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32563"/>
              <a:endParaRPr lang="en-US" sz="1800">
                <a:solidFill>
                  <a:srgbClr val="FFFFFF"/>
                </a:solidFill>
              </a:endParaRPr>
            </a:p>
          </p:txBody>
        </p:sp>
        <p:sp>
          <p:nvSpPr>
            <p:cNvPr id="65" name="Freeform 58"/>
            <p:cNvSpPr>
              <a:spLocks/>
            </p:cNvSpPr>
            <p:nvPr userDrawn="1"/>
          </p:nvSpPr>
          <p:spPr bwMode="auto">
            <a:xfrm>
              <a:off x="19119850" y="2479675"/>
              <a:ext cx="22225" cy="39688"/>
            </a:xfrm>
            <a:custGeom>
              <a:avLst/>
              <a:gdLst>
                <a:gd name="T0" fmla="*/ 2 w 8"/>
                <a:gd name="T1" fmla="*/ 13 h 14"/>
                <a:gd name="T2" fmla="*/ 4 w 8"/>
                <a:gd name="T3" fmla="*/ 1 h 14"/>
                <a:gd name="T4" fmla="*/ 2 w 8"/>
                <a:gd name="T5" fmla="*/ 13 h 14"/>
              </a:gdLst>
              <a:ahLst/>
              <a:cxnLst>
                <a:cxn ang="0">
                  <a:pos x="T0" y="T1"/>
                </a:cxn>
                <a:cxn ang="0">
                  <a:pos x="T2" y="T3"/>
                </a:cxn>
                <a:cxn ang="0">
                  <a:pos x="T4" y="T5"/>
                </a:cxn>
              </a:cxnLst>
              <a:rect l="0" t="0" r="r" b="b"/>
              <a:pathLst>
                <a:path w="8" h="14">
                  <a:moveTo>
                    <a:pt x="2" y="13"/>
                  </a:moveTo>
                  <a:cubicBezTo>
                    <a:pt x="5" y="10"/>
                    <a:pt x="8" y="0"/>
                    <a:pt x="4" y="1"/>
                  </a:cubicBezTo>
                  <a:cubicBezTo>
                    <a:pt x="0" y="2"/>
                    <a:pt x="1" y="14"/>
                    <a:pt x="2" y="13"/>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32563"/>
              <a:endParaRPr lang="en-US" sz="1800">
                <a:solidFill>
                  <a:srgbClr val="FFFFFF"/>
                </a:solidFill>
              </a:endParaRPr>
            </a:p>
          </p:txBody>
        </p:sp>
        <p:sp>
          <p:nvSpPr>
            <p:cNvPr id="66" name="Freeform 59"/>
            <p:cNvSpPr>
              <a:spLocks/>
            </p:cNvSpPr>
            <p:nvPr userDrawn="1"/>
          </p:nvSpPr>
          <p:spPr bwMode="auto">
            <a:xfrm>
              <a:off x="18961100" y="2557463"/>
              <a:ext cx="261938" cy="377825"/>
            </a:xfrm>
            <a:custGeom>
              <a:avLst/>
              <a:gdLst>
                <a:gd name="T0" fmla="*/ 3 w 94"/>
                <a:gd name="T1" fmla="*/ 24 h 136"/>
                <a:gd name="T2" fmla="*/ 11 w 94"/>
                <a:gd name="T3" fmla="*/ 30 h 136"/>
                <a:gd name="T4" fmla="*/ 7 w 94"/>
                <a:gd name="T5" fmla="*/ 38 h 136"/>
                <a:gd name="T6" fmla="*/ 12 w 94"/>
                <a:gd name="T7" fmla="*/ 44 h 136"/>
                <a:gd name="T8" fmla="*/ 3 w 94"/>
                <a:gd name="T9" fmla="*/ 50 h 136"/>
                <a:gd name="T10" fmla="*/ 11 w 94"/>
                <a:gd name="T11" fmla="*/ 48 h 136"/>
                <a:gd name="T12" fmla="*/ 15 w 94"/>
                <a:gd name="T13" fmla="*/ 54 h 136"/>
                <a:gd name="T14" fmla="*/ 22 w 94"/>
                <a:gd name="T15" fmla="*/ 46 h 136"/>
                <a:gd name="T16" fmla="*/ 22 w 94"/>
                <a:gd name="T17" fmla="*/ 53 h 136"/>
                <a:gd name="T18" fmla="*/ 19 w 94"/>
                <a:gd name="T19" fmla="*/ 64 h 136"/>
                <a:gd name="T20" fmla="*/ 34 w 94"/>
                <a:gd name="T21" fmla="*/ 63 h 136"/>
                <a:gd name="T22" fmla="*/ 37 w 94"/>
                <a:gd name="T23" fmla="*/ 66 h 136"/>
                <a:gd name="T24" fmla="*/ 38 w 94"/>
                <a:gd name="T25" fmla="*/ 72 h 136"/>
                <a:gd name="T26" fmla="*/ 41 w 94"/>
                <a:gd name="T27" fmla="*/ 76 h 136"/>
                <a:gd name="T28" fmla="*/ 40 w 94"/>
                <a:gd name="T29" fmla="*/ 86 h 136"/>
                <a:gd name="T30" fmla="*/ 29 w 94"/>
                <a:gd name="T31" fmla="*/ 86 h 136"/>
                <a:gd name="T32" fmla="*/ 26 w 94"/>
                <a:gd name="T33" fmla="*/ 88 h 136"/>
                <a:gd name="T34" fmla="*/ 23 w 94"/>
                <a:gd name="T35" fmla="*/ 95 h 136"/>
                <a:gd name="T36" fmla="*/ 29 w 94"/>
                <a:gd name="T37" fmla="*/ 99 h 136"/>
                <a:gd name="T38" fmla="*/ 19 w 94"/>
                <a:gd name="T39" fmla="*/ 106 h 136"/>
                <a:gd name="T40" fmla="*/ 23 w 94"/>
                <a:gd name="T41" fmla="*/ 111 h 136"/>
                <a:gd name="T42" fmla="*/ 29 w 94"/>
                <a:gd name="T43" fmla="*/ 112 h 136"/>
                <a:gd name="T44" fmla="*/ 41 w 94"/>
                <a:gd name="T45" fmla="*/ 114 h 136"/>
                <a:gd name="T46" fmla="*/ 42 w 94"/>
                <a:gd name="T47" fmla="*/ 116 h 136"/>
                <a:gd name="T48" fmla="*/ 30 w 94"/>
                <a:gd name="T49" fmla="*/ 118 h 136"/>
                <a:gd name="T50" fmla="*/ 16 w 94"/>
                <a:gd name="T51" fmla="*/ 135 h 136"/>
                <a:gd name="T52" fmla="*/ 24 w 94"/>
                <a:gd name="T53" fmla="*/ 130 h 136"/>
                <a:gd name="T54" fmla="*/ 32 w 94"/>
                <a:gd name="T55" fmla="*/ 132 h 136"/>
                <a:gd name="T56" fmla="*/ 37 w 94"/>
                <a:gd name="T57" fmla="*/ 127 h 136"/>
                <a:gd name="T58" fmla="*/ 44 w 94"/>
                <a:gd name="T59" fmla="*/ 126 h 136"/>
                <a:gd name="T60" fmla="*/ 53 w 94"/>
                <a:gd name="T61" fmla="*/ 123 h 136"/>
                <a:gd name="T62" fmla="*/ 61 w 94"/>
                <a:gd name="T63" fmla="*/ 126 h 136"/>
                <a:gd name="T64" fmla="*/ 73 w 94"/>
                <a:gd name="T65" fmla="*/ 123 h 136"/>
                <a:gd name="T66" fmla="*/ 88 w 94"/>
                <a:gd name="T67" fmla="*/ 117 h 136"/>
                <a:gd name="T68" fmla="*/ 84 w 94"/>
                <a:gd name="T69" fmla="*/ 115 h 136"/>
                <a:gd name="T70" fmla="*/ 84 w 94"/>
                <a:gd name="T71" fmla="*/ 109 h 136"/>
                <a:gd name="T72" fmla="*/ 93 w 94"/>
                <a:gd name="T73" fmla="*/ 98 h 136"/>
                <a:gd name="T74" fmla="*/ 82 w 94"/>
                <a:gd name="T75" fmla="*/ 93 h 136"/>
                <a:gd name="T76" fmla="*/ 77 w 94"/>
                <a:gd name="T77" fmla="*/ 92 h 136"/>
                <a:gd name="T78" fmla="*/ 77 w 94"/>
                <a:gd name="T79" fmla="*/ 86 h 136"/>
                <a:gd name="T80" fmla="*/ 73 w 94"/>
                <a:gd name="T81" fmla="*/ 81 h 136"/>
                <a:gd name="T82" fmla="*/ 65 w 94"/>
                <a:gd name="T83" fmla="*/ 68 h 136"/>
                <a:gd name="T84" fmla="*/ 58 w 94"/>
                <a:gd name="T85" fmla="*/ 55 h 136"/>
                <a:gd name="T86" fmla="*/ 51 w 94"/>
                <a:gd name="T87" fmla="*/ 49 h 136"/>
                <a:gd name="T88" fmla="*/ 41 w 94"/>
                <a:gd name="T89" fmla="*/ 48 h 136"/>
                <a:gd name="T90" fmla="*/ 45 w 94"/>
                <a:gd name="T91" fmla="*/ 41 h 136"/>
                <a:gd name="T92" fmla="*/ 53 w 94"/>
                <a:gd name="T93" fmla="*/ 22 h 136"/>
                <a:gd name="T94" fmla="*/ 34 w 94"/>
                <a:gd name="T95" fmla="*/ 21 h 136"/>
                <a:gd name="T96" fmla="*/ 30 w 94"/>
                <a:gd name="T97" fmla="*/ 18 h 136"/>
                <a:gd name="T98" fmla="*/ 38 w 94"/>
                <a:gd name="T99" fmla="*/ 9 h 136"/>
                <a:gd name="T100" fmla="*/ 40 w 94"/>
                <a:gd name="T101" fmla="*/ 3 h 136"/>
                <a:gd name="T102" fmla="*/ 35 w 94"/>
                <a:gd name="T103" fmla="*/ 7 h 136"/>
                <a:gd name="T104" fmla="*/ 23 w 94"/>
                <a:gd name="T105" fmla="*/ 7 h 136"/>
                <a:gd name="T106" fmla="*/ 17 w 94"/>
                <a:gd name="T107" fmla="*/ 16 h 136"/>
                <a:gd name="T108" fmla="*/ 12 w 94"/>
                <a:gd name="T109" fmla="*/ 23 h 136"/>
                <a:gd name="T110" fmla="*/ 9 w 94"/>
                <a:gd name="T111" fmla="*/ 26 h 136"/>
                <a:gd name="T112" fmla="*/ 3 w 94"/>
                <a:gd name="T113" fmla="*/ 24 h 1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94" h="136">
                  <a:moveTo>
                    <a:pt x="3" y="24"/>
                  </a:moveTo>
                  <a:cubicBezTo>
                    <a:pt x="0" y="26"/>
                    <a:pt x="6" y="30"/>
                    <a:pt x="11" y="30"/>
                  </a:cubicBezTo>
                  <a:cubicBezTo>
                    <a:pt x="15" y="31"/>
                    <a:pt x="7" y="34"/>
                    <a:pt x="7" y="38"/>
                  </a:cubicBezTo>
                  <a:cubicBezTo>
                    <a:pt x="6" y="42"/>
                    <a:pt x="12" y="41"/>
                    <a:pt x="12" y="44"/>
                  </a:cubicBezTo>
                  <a:cubicBezTo>
                    <a:pt x="13" y="47"/>
                    <a:pt x="3" y="47"/>
                    <a:pt x="3" y="50"/>
                  </a:cubicBezTo>
                  <a:cubicBezTo>
                    <a:pt x="3" y="53"/>
                    <a:pt x="9" y="49"/>
                    <a:pt x="11" y="48"/>
                  </a:cubicBezTo>
                  <a:cubicBezTo>
                    <a:pt x="13" y="46"/>
                    <a:pt x="10" y="55"/>
                    <a:pt x="15" y="54"/>
                  </a:cubicBezTo>
                  <a:cubicBezTo>
                    <a:pt x="21" y="53"/>
                    <a:pt x="20" y="45"/>
                    <a:pt x="22" y="46"/>
                  </a:cubicBezTo>
                  <a:cubicBezTo>
                    <a:pt x="24" y="46"/>
                    <a:pt x="21" y="50"/>
                    <a:pt x="22" y="53"/>
                  </a:cubicBezTo>
                  <a:cubicBezTo>
                    <a:pt x="24" y="57"/>
                    <a:pt x="18" y="62"/>
                    <a:pt x="19" y="64"/>
                  </a:cubicBezTo>
                  <a:cubicBezTo>
                    <a:pt x="19" y="66"/>
                    <a:pt x="30" y="66"/>
                    <a:pt x="34" y="63"/>
                  </a:cubicBezTo>
                  <a:cubicBezTo>
                    <a:pt x="38" y="59"/>
                    <a:pt x="39" y="63"/>
                    <a:pt x="37" y="66"/>
                  </a:cubicBezTo>
                  <a:cubicBezTo>
                    <a:pt x="34" y="69"/>
                    <a:pt x="35" y="71"/>
                    <a:pt x="38" y="72"/>
                  </a:cubicBezTo>
                  <a:cubicBezTo>
                    <a:pt x="42" y="73"/>
                    <a:pt x="43" y="74"/>
                    <a:pt x="41" y="76"/>
                  </a:cubicBezTo>
                  <a:cubicBezTo>
                    <a:pt x="40" y="79"/>
                    <a:pt x="41" y="84"/>
                    <a:pt x="40" y="86"/>
                  </a:cubicBezTo>
                  <a:cubicBezTo>
                    <a:pt x="40" y="88"/>
                    <a:pt x="30" y="88"/>
                    <a:pt x="29" y="86"/>
                  </a:cubicBezTo>
                  <a:cubicBezTo>
                    <a:pt x="29" y="85"/>
                    <a:pt x="25" y="86"/>
                    <a:pt x="26" y="88"/>
                  </a:cubicBezTo>
                  <a:cubicBezTo>
                    <a:pt x="27" y="90"/>
                    <a:pt x="23" y="93"/>
                    <a:pt x="23" y="95"/>
                  </a:cubicBezTo>
                  <a:cubicBezTo>
                    <a:pt x="23" y="97"/>
                    <a:pt x="29" y="96"/>
                    <a:pt x="29" y="99"/>
                  </a:cubicBezTo>
                  <a:cubicBezTo>
                    <a:pt x="29" y="101"/>
                    <a:pt x="25" y="104"/>
                    <a:pt x="19" y="106"/>
                  </a:cubicBezTo>
                  <a:cubicBezTo>
                    <a:pt x="13" y="108"/>
                    <a:pt x="20" y="113"/>
                    <a:pt x="23" y="111"/>
                  </a:cubicBezTo>
                  <a:cubicBezTo>
                    <a:pt x="26" y="108"/>
                    <a:pt x="25" y="112"/>
                    <a:pt x="29" y="112"/>
                  </a:cubicBezTo>
                  <a:cubicBezTo>
                    <a:pt x="34" y="112"/>
                    <a:pt x="36" y="115"/>
                    <a:pt x="41" y="114"/>
                  </a:cubicBezTo>
                  <a:cubicBezTo>
                    <a:pt x="45" y="112"/>
                    <a:pt x="45" y="114"/>
                    <a:pt x="42" y="116"/>
                  </a:cubicBezTo>
                  <a:cubicBezTo>
                    <a:pt x="38" y="119"/>
                    <a:pt x="33" y="116"/>
                    <a:pt x="30" y="118"/>
                  </a:cubicBezTo>
                  <a:cubicBezTo>
                    <a:pt x="27" y="120"/>
                    <a:pt x="14" y="132"/>
                    <a:pt x="16" y="135"/>
                  </a:cubicBezTo>
                  <a:cubicBezTo>
                    <a:pt x="18" y="136"/>
                    <a:pt x="20" y="132"/>
                    <a:pt x="24" y="130"/>
                  </a:cubicBezTo>
                  <a:cubicBezTo>
                    <a:pt x="29" y="128"/>
                    <a:pt x="29" y="131"/>
                    <a:pt x="32" y="132"/>
                  </a:cubicBezTo>
                  <a:cubicBezTo>
                    <a:pt x="35" y="132"/>
                    <a:pt x="35" y="126"/>
                    <a:pt x="37" y="127"/>
                  </a:cubicBezTo>
                  <a:cubicBezTo>
                    <a:pt x="39" y="127"/>
                    <a:pt x="41" y="125"/>
                    <a:pt x="44" y="126"/>
                  </a:cubicBezTo>
                  <a:cubicBezTo>
                    <a:pt x="48" y="126"/>
                    <a:pt x="51" y="125"/>
                    <a:pt x="53" y="123"/>
                  </a:cubicBezTo>
                  <a:cubicBezTo>
                    <a:pt x="55" y="122"/>
                    <a:pt x="60" y="127"/>
                    <a:pt x="61" y="126"/>
                  </a:cubicBezTo>
                  <a:cubicBezTo>
                    <a:pt x="63" y="124"/>
                    <a:pt x="70" y="123"/>
                    <a:pt x="73" y="123"/>
                  </a:cubicBezTo>
                  <a:cubicBezTo>
                    <a:pt x="77" y="123"/>
                    <a:pt x="86" y="119"/>
                    <a:pt x="88" y="117"/>
                  </a:cubicBezTo>
                  <a:cubicBezTo>
                    <a:pt x="91" y="115"/>
                    <a:pt x="87" y="114"/>
                    <a:pt x="84" y="115"/>
                  </a:cubicBezTo>
                  <a:cubicBezTo>
                    <a:pt x="80" y="115"/>
                    <a:pt x="81" y="112"/>
                    <a:pt x="84" y="109"/>
                  </a:cubicBezTo>
                  <a:cubicBezTo>
                    <a:pt x="88" y="105"/>
                    <a:pt x="93" y="103"/>
                    <a:pt x="93" y="98"/>
                  </a:cubicBezTo>
                  <a:cubicBezTo>
                    <a:pt x="94" y="94"/>
                    <a:pt x="83" y="90"/>
                    <a:pt x="82" y="93"/>
                  </a:cubicBezTo>
                  <a:cubicBezTo>
                    <a:pt x="81" y="95"/>
                    <a:pt x="79" y="95"/>
                    <a:pt x="77" y="92"/>
                  </a:cubicBezTo>
                  <a:cubicBezTo>
                    <a:pt x="75" y="89"/>
                    <a:pt x="78" y="87"/>
                    <a:pt x="77" y="86"/>
                  </a:cubicBezTo>
                  <a:cubicBezTo>
                    <a:pt x="75" y="86"/>
                    <a:pt x="73" y="82"/>
                    <a:pt x="73" y="81"/>
                  </a:cubicBezTo>
                  <a:cubicBezTo>
                    <a:pt x="74" y="79"/>
                    <a:pt x="71" y="69"/>
                    <a:pt x="65" y="68"/>
                  </a:cubicBezTo>
                  <a:cubicBezTo>
                    <a:pt x="60" y="66"/>
                    <a:pt x="59" y="59"/>
                    <a:pt x="58" y="55"/>
                  </a:cubicBezTo>
                  <a:cubicBezTo>
                    <a:pt x="57" y="51"/>
                    <a:pt x="54" y="53"/>
                    <a:pt x="51" y="49"/>
                  </a:cubicBezTo>
                  <a:cubicBezTo>
                    <a:pt x="48" y="46"/>
                    <a:pt x="44" y="48"/>
                    <a:pt x="41" y="48"/>
                  </a:cubicBezTo>
                  <a:cubicBezTo>
                    <a:pt x="39" y="48"/>
                    <a:pt x="41" y="43"/>
                    <a:pt x="45" y="41"/>
                  </a:cubicBezTo>
                  <a:cubicBezTo>
                    <a:pt x="49" y="38"/>
                    <a:pt x="53" y="25"/>
                    <a:pt x="53" y="22"/>
                  </a:cubicBezTo>
                  <a:cubicBezTo>
                    <a:pt x="53" y="19"/>
                    <a:pt x="37" y="20"/>
                    <a:pt x="34" y="21"/>
                  </a:cubicBezTo>
                  <a:cubicBezTo>
                    <a:pt x="30" y="23"/>
                    <a:pt x="27" y="19"/>
                    <a:pt x="30" y="18"/>
                  </a:cubicBezTo>
                  <a:cubicBezTo>
                    <a:pt x="33" y="17"/>
                    <a:pt x="38" y="11"/>
                    <a:pt x="38" y="9"/>
                  </a:cubicBezTo>
                  <a:cubicBezTo>
                    <a:pt x="38" y="7"/>
                    <a:pt x="42" y="5"/>
                    <a:pt x="40" y="3"/>
                  </a:cubicBezTo>
                  <a:cubicBezTo>
                    <a:pt x="37" y="0"/>
                    <a:pt x="37" y="5"/>
                    <a:pt x="35" y="7"/>
                  </a:cubicBezTo>
                  <a:cubicBezTo>
                    <a:pt x="33" y="8"/>
                    <a:pt x="28" y="8"/>
                    <a:pt x="23" y="7"/>
                  </a:cubicBezTo>
                  <a:cubicBezTo>
                    <a:pt x="18" y="6"/>
                    <a:pt x="17" y="13"/>
                    <a:pt x="17" y="16"/>
                  </a:cubicBezTo>
                  <a:cubicBezTo>
                    <a:pt x="17" y="19"/>
                    <a:pt x="11" y="21"/>
                    <a:pt x="12" y="23"/>
                  </a:cubicBezTo>
                  <a:cubicBezTo>
                    <a:pt x="13" y="26"/>
                    <a:pt x="11" y="28"/>
                    <a:pt x="9" y="26"/>
                  </a:cubicBezTo>
                  <a:cubicBezTo>
                    <a:pt x="8" y="25"/>
                    <a:pt x="6" y="21"/>
                    <a:pt x="3" y="24"/>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32563"/>
              <a:endParaRPr lang="en-US" sz="1800">
                <a:solidFill>
                  <a:srgbClr val="FFFFFF"/>
                </a:solidFill>
              </a:endParaRPr>
            </a:p>
          </p:txBody>
        </p:sp>
        <p:sp>
          <p:nvSpPr>
            <p:cNvPr id="67" name="Freeform 60"/>
            <p:cNvSpPr>
              <a:spLocks/>
            </p:cNvSpPr>
            <p:nvPr userDrawn="1"/>
          </p:nvSpPr>
          <p:spPr bwMode="auto">
            <a:xfrm>
              <a:off x="18948400" y="2579688"/>
              <a:ext cx="34925" cy="30163"/>
            </a:xfrm>
            <a:custGeom>
              <a:avLst/>
              <a:gdLst>
                <a:gd name="T0" fmla="*/ 3 w 13"/>
                <a:gd name="T1" fmla="*/ 11 h 11"/>
                <a:gd name="T2" fmla="*/ 10 w 13"/>
                <a:gd name="T3" fmla="*/ 2 h 11"/>
                <a:gd name="T4" fmla="*/ 3 w 13"/>
                <a:gd name="T5" fmla="*/ 11 h 11"/>
              </a:gdLst>
              <a:ahLst/>
              <a:cxnLst>
                <a:cxn ang="0">
                  <a:pos x="T0" y="T1"/>
                </a:cxn>
                <a:cxn ang="0">
                  <a:pos x="T2" y="T3"/>
                </a:cxn>
                <a:cxn ang="0">
                  <a:pos x="T4" y="T5"/>
                </a:cxn>
              </a:cxnLst>
              <a:rect l="0" t="0" r="r" b="b"/>
              <a:pathLst>
                <a:path w="13" h="11">
                  <a:moveTo>
                    <a:pt x="3" y="11"/>
                  </a:moveTo>
                  <a:cubicBezTo>
                    <a:pt x="8" y="11"/>
                    <a:pt x="13" y="4"/>
                    <a:pt x="10" y="2"/>
                  </a:cubicBezTo>
                  <a:cubicBezTo>
                    <a:pt x="8" y="0"/>
                    <a:pt x="0" y="11"/>
                    <a:pt x="3" y="11"/>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32563"/>
              <a:endParaRPr lang="en-US" sz="1800">
                <a:solidFill>
                  <a:srgbClr val="FFFFFF"/>
                </a:solidFill>
              </a:endParaRPr>
            </a:p>
          </p:txBody>
        </p:sp>
        <p:sp>
          <p:nvSpPr>
            <p:cNvPr id="68" name="Freeform 61"/>
            <p:cNvSpPr>
              <a:spLocks/>
            </p:cNvSpPr>
            <p:nvPr userDrawn="1"/>
          </p:nvSpPr>
          <p:spPr bwMode="auto">
            <a:xfrm>
              <a:off x="19494500" y="2679700"/>
              <a:ext cx="52388" cy="66675"/>
            </a:xfrm>
            <a:custGeom>
              <a:avLst/>
              <a:gdLst>
                <a:gd name="T0" fmla="*/ 17 w 19"/>
                <a:gd name="T1" fmla="*/ 3 h 24"/>
                <a:gd name="T2" fmla="*/ 14 w 19"/>
                <a:gd name="T3" fmla="*/ 6 h 24"/>
                <a:gd name="T4" fmla="*/ 10 w 19"/>
                <a:gd name="T5" fmla="*/ 3 h 24"/>
                <a:gd name="T6" fmla="*/ 3 w 19"/>
                <a:gd name="T7" fmla="*/ 6 h 24"/>
                <a:gd name="T8" fmla="*/ 7 w 19"/>
                <a:gd name="T9" fmla="*/ 16 h 24"/>
                <a:gd name="T10" fmla="*/ 4 w 19"/>
                <a:gd name="T11" fmla="*/ 19 h 24"/>
                <a:gd name="T12" fmla="*/ 7 w 19"/>
                <a:gd name="T13" fmla="*/ 24 h 24"/>
                <a:gd name="T14" fmla="*/ 15 w 19"/>
                <a:gd name="T15" fmla="*/ 15 h 24"/>
                <a:gd name="T16" fmla="*/ 17 w 19"/>
                <a:gd name="T17" fmla="*/ 3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9" h="24">
                  <a:moveTo>
                    <a:pt x="17" y="3"/>
                  </a:moveTo>
                  <a:cubicBezTo>
                    <a:pt x="16" y="2"/>
                    <a:pt x="15" y="5"/>
                    <a:pt x="14" y="6"/>
                  </a:cubicBezTo>
                  <a:cubicBezTo>
                    <a:pt x="12" y="6"/>
                    <a:pt x="11" y="0"/>
                    <a:pt x="10" y="3"/>
                  </a:cubicBezTo>
                  <a:cubicBezTo>
                    <a:pt x="10" y="7"/>
                    <a:pt x="6" y="2"/>
                    <a:pt x="3" y="6"/>
                  </a:cubicBezTo>
                  <a:cubicBezTo>
                    <a:pt x="0" y="11"/>
                    <a:pt x="5" y="15"/>
                    <a:pt x="7" y="16"/>
                  </a:cubicBezTo>
                  <a:cubicBezTo>
                    <a:pt x="10" y="17"/>
                    <a:pt x="7" y="19"/>
                    <a:pt x="4" y="19"/>
                  </a:cubicBezTo>
                  <a:cubicBezTo>
                    <a:pt x="2" y="18"/>
                    <a:pt x="3" y="23"/>
                    <a:pt x="7" y="24"/>
                  </a:cubicBezTo>
                  <a:cubicBezTo>
                    <a:pt x="11" y="24"/>
                    <a:pt x="15" y="17"/>
                    <a:pt x="15" y="15"/>
                  </a:cubicBezTo>
                  <a:cubicBezTo>
                    <a:pt x="14" y="13"/>
                    <a:pt x="19" y="4"/>
                    <a:pt x="17" y="3"/>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32563"/>
              <a:endParaRPr lang="en-US" sz="1800">
                <a:solidFill>
                  <a:srgbClr val="FFFFFF"/>
                </a:solidFill>
              </a:endParaRPr>
            </a:p>
          </p:txBody>
        </p:sp>
        <p:sp>
          <p:nvSpPr>
            <p:cNvPr id="69" name="Freeform 62"/>
            <p:cNvSpPr>
              <a:spLocks/>
            </p:cNvSpPr>
            <p:nvPr userDrawn="1"/>
          </p:nvSpPr>
          <p:spPr bwMode="auto">
            <a:xfrm>
              <a:off x="19694525" y="2608263"/>
              <a:ext cx="41275" cy="44450"/>
            </a:xfrm>
            <a:custGeom>
              <a:avLst/>
              <a:gdLst>
                <a:gd name="T0" fmla="*/ 2 w 15"/>
                <a:gd name="T1" fmla="*/ 14 h 16"/>
                <a:gd name="T2" fmla="*/ 9 w 15"/>
                <a:gd name="T3" fmla="*/ 0 h 16"/>
                <a:gd name="T4" fmla="*/ 2 w 15"/>
                <a:gd name="T5" fmla="*/ 14 h 16"/>
              </a:gdLst>
              <a:ahLst/>
              <a:cxnLst>
                <a:cxn ang="0">
                  <a:pos x="T0" y="T1"/>
                </a:cxn>
                <a:cxn ang="0">
                  <a:pos x="T2" y="T3"/>
                </a:cxn>
                <a:cxn ang="0">
                  <a:pos x="T4" y="T5"/>
                </a:cxn>
              </a:cxnLst>
              <a:rect l="0" t="0" r="r" b="b"/>
              <a:pathLst>
                <a:path w="15" h="16">
                  <a:moveTo>
                    <a:pt x="2" y="14"/>
                  </a:moveTo>
                  <a:cubicBezTo>
                    <a:pt x="3" y="16"/>
                    <a:pt x="15" y="0"/>
                    <a:pt x="9" y="0"/>
                  </a:cubicBezTo>
                  <a:cubicBezTo>
                    <a:pt x="3" y="0"/>
                    <a:pt x="0" y="12"/>
                    <a:pt x="2" y="14"/>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32563"/>
              <a:endParaRPr lang="en-US" sz="1800">
                <a:solidFill>
                  <a:srgbClr val="FFFFFF"/>
                </a:solidFill>
              </a:endParaRPr>
            </a:p>
          </p:txBody>
        </p:sp>
        <p:sp>
          <p:nvSpPr>
            <p:cNvPr id="70" name="Freeform 63"/>
            <p:cNvSpPr>
              <a:spLocks/>
            </p:cNvSpPr>
            <p:nvPr userDrawn="1"/>
          </p:nvSpPr>
          <p:spPr bwMode="auto">
            <a:xfrm>
              <a:off x="19810413" y="2554288"/>
              <a:ext cx="30163" cy="11113"/>
            </a:xfrm>
            <a:custGeom>
              <a:avLst/>
              <a:gdLst>
                <a:gd name="T0" fmla="*/ 9 w 11"/>
                <a:gd name="T1" fmla="*/ 2 h 4"/>
                <a:gd name="T2" fmla="*/ 3 w 11"/>
                <a:gd name="T3" fmla="*/ 3 h 4"/>
                <a:gd name="T4" fmla="*/ 9 w 11"/>
                <a:gd name="T5" fmla="*/ 2 h 4"/>
              </a:gdLst>
              <a:ahLst/>
              <a:cxnLst>
                <a:cxn ang="0">
                  <a:pos x="T0" y="T1"/>
                </a:cxn>
                <a:cxn ang="0">
                  <a:pos x="T2" y="T3"/>
                </a:cxn>
                <a:cxn ang="0">
                  <a:pos x="T4" y="T5"/>
                </a:cxn>
              </a:cxnLst>
              <a:rect l="0" t="0" r="r" b="b"/>
              <a:pathLst>
                <a:path w="11" h="4">
                  <a:moveTo>
                    <a:pt x="9" y="2"/>
                  </a:moveTo>
                  <a:cubicBezTo>
                    <a:pt x="11" y="0"/>
                    <a:pt x="0" y="1"/>
                    <a:pt x="3" y="3"/>
                  </a:cubicBezTo>
                  <a:cubicBezTo>
                    <a:pt x="4" y="4"/>
                    <a:pt x="8" y="4"/>
                    <a:pt x="9" y="2"/>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32563"/>
              <a:endParaRPr lang="en-US" sz="1800">
                <a:solidFill>
                  <a:srgbClr val="FFFFFF"/>
                </a:solidFill>
              </a:endParaRPr>
            </a:p>
          </p:txBody>
        </p:sp>
        <p:sp>
          <p:nvSpPr>
            <p:cNvPr id="71" name="Freeform 64"/>
            <p:cNvSpPr>
              <a:spLocks/>
            </p:cNvSpPr>
            <p:nvPr userDrawn="1"/>
          </p:nvSpPr>
          <p:spPr bwMode="auto">
            <a:xfrm>
              <a:off x="19805650" y="2568575"/>
              <a:ext cx="41275" cy="30163"/>
            </a:xfrm>
            <a:custGeom>
              <a:avLst/>
              <a:gdLst>
                <a:gd name="T0" fmla="*/ 2 w 15"/>
                <a:gd name="T1" fmla="*/ 11 h 11"/>
                <a:gd name="T2" fmla="*/ 13 w 15"/>
                <a:gd name="T3" fmla="*/ 4 h 11"/>
                <a:gd name="T4" fmla="*/ 7 w 15"/>
                <a:gd name="T5" fmla="*/ 2 h 11"/>
                <a:gd name="T6" fmla="*/ 2 w 15"/>
                <a:gd name="T7" fmla="*/ 11 h 11"/>
              </a:gdLst>
              <a:ahLst/>
              <a:cxnLst>
                <a:cxn ang="0">
                  <a:pos x="T0" y="T1"/>
                </a:cxn>
                <a:cxn ang="0">
                  <a:pos x="T2" y="T3"/>
                </a:cxn>
                <a:cxn ang="0">
                  <a:pos x="T4" y="T5"/>
                </a:cxn>
                <a:cxn ang="0">
                  <a:pos x="T6" y="T7"/>
                </a:cxn>
              </a:cxnLst>
              <a:rect l="0" t="0" r="r" b="b"/>
              <a:pathLst>
                <a:path w="15" h="11">
                  <a:moveTo>
                    <a:pt x="2" y="11"/>
                  </a:moveTo>
                  <a:cubicBezTo>
                    <a:pt x="5" y="11"/>
                    <a:pt x="12" y="5"/>
                    <a:pt x="13" y="4"/>
                  </a:cubicBezTo>
                  <a:cubicBezTo>
                    <a:pt x="15" y="2"/>
                    <a:pt x="12" y="0"/>
                    <a:pt x="7" y="2"/>
                  </a:cubicBezTo>
                  <a:cubicBezTo>
                    <a:pt x="1" y="3"/>
                    <a:pt x="0" y="11"/>
                    <a:pt x="2" y="11"/>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32563"/>
              <a:endParaRPr lang="en-US" sz="1800">
                <a:solidFill>
                  <a:srgbClr val="FFFFFF"/>
                </a:solidFill>
              </a:endParaRPr>
            </a:p>
          </p:txBody>
        </p:sp>
        <p:sp>
          <p:nvSpPr>
            <p:cNvPr id="72" name="Freeform 65"/>
            <p:cNvSpPr>
              <a:spLocks/>
            </p:cNvSpPr>
            <p:nvPr userDrawn="1"/>
          </p:nvSpPr>
          <p:spPr bwMode="auto">
            <a:xfrm>
              <a:off x="20051713" y="2035175"/>
              <a:ext cx="3175" cy="3175"/>
            </a:xfrm>
            <a:custGeom>
              <a:avLst/>
              <a:gdLst>
                <a:gd name="T0" fmla="*/ 1 w 1"/>
                <a:gd name="T1" fmla="*/ 0 h 1"/>
                <a:gd name="T2" fmla="*/ 0 w 1"/>
                <a:gd name="T3" fmla="*/ 1 h 1"/>
                <a:gd name="T4" fmla="*/ 1 w 1"/>
                <a:gd name="T5" fmla="*/ 0 h 1"/>
              </a:gdLst>
              <a:ahLst/>
              <a:cxnLst>
                <a:cxn ang="0">
                  <a:pos x="T0" y="T1"/>
                </a:cxn>
                <a:cxn ang="0">
                  <a:pos x="T2" y="T3"/>
                </a:cxn>
                <a:cxn ang="0">
                  <a:pos x="T4" y="T5"/>
                </a:cxn>
              </a:cxnLst>
              <a:rect l="0" t="0" r="r" b="b"/>
              <a:pathLst>
                <a:path w="1" h="1">
                  <a:moveTo>
                    <a:pt x="1" y="0"/>
                  </a:moveTo>
                  <a:cubicBezTo>
                    <a:pt x="0" y="1"/>
                    <a:pt x="0" y="1"/>
                    <a:pt x="0" y="1"/>
                  </a:cubicBezTo>
                  <a:cubicBezTo>
                    <a:pt x="1" y="1"/>
                    <a:pt x="1" y="0"/>
                    <a:pt x="1" y="0"/>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32563"/>
              <a:endParaRPr lang="en-US" sz="1800">
                <a:solidFill>
                  <a:srgbClr val="FFFFFF"/>
                </a:solidFill>
              </a:endParaRPr>
            </a:p>
          </p:txBody>
        </p:sp>
        <p:sp>
          <p:nvSpPr>
            <p:cNvPr id="73" name="Freeform 66"/>
            <p:cNvSpPr>
              <a:spLocks noEditPoints="1"/>
            </p:cNvSpPr>
            <p:nvPr userDrawn="1"/>
          </p:nvSpPr>
          <p:spPr bwMode="auto">
            <a:xfrm>
              <a:off x="19310350" y="1957388"/>
              <a:ext cx="781050" cy="760413"/>
            </a:xfrm>
            <a:custGeom>
              <a:avLst/>
              <a:gdLst>
                <a:gd name="T0" fmla="*/ 4 w 281"/>
                <a:gd name="T1" fmla="*/ 189 h 274"/>
                <a:gd name="T2" fmla="*/ 18 w 281"/>
                <a:gd name="T3" fmla="*/ 198 h 274"/>
                <a:gd name="T4" fmla="*/ 4 w 281"/>
                <a:gd name="T5" fmla="*/ 211 h 274"/>
                <a:gd name="T6" fmla="*/ 8 w 281"/>
                <a:gd name="T7" fmla="*/ 218 h 274"/>
                <a:gd name="T8" fmla="*/ 59 w 281"/>
                <a:gd name="T9" fmla="*/ 214 h 274"/>
                <a:gd name="T10" fmla="*/ 69 w 281"/>
                <a:gd name="T11" fmla="*/ 218 h 274"/>
                <a:gd name="T12" fmla="*/ 85 w 281"/>
                <a:gd name="T13" fmla="*/ 258 h 274"/>
                <a:gd name="T14" fmla="*/ 100 w 281"/>
                <a:gd name="T15" fmla="*/ 265 h 274"/>
                <a:gd name="T16" fmla="*/ 122 w 281"/>
                <a:gd name="T17" fmla="*/ 257 h 274"/>
                <a:gd name="T18" fmla="*/ 126 w 281"/>
                <a:gd name="T19" fmla="*/ 225 h 274"/>
                <a:gd name="T20" fmla="*/ 138 w 281"/>
                <a:gd name="T21" fmla="*/ 190 h 274"/>
                <a:gd name="T22" fmla="*/ 136 w 281"/>
                <a:gd name="T23" fmla="*/ 157 h 274"/>
                <a:gd name="T24" fmla="*/ 175 w 281"/>
                <a:gd name="T25" fmla="*/ 126 h 274"/>
                <a:gd name="T26" fmla="*/ 196 w 281"/>
                <a:gd name="T27" fmla="*/ 100 h 274"/>
                <a:gd name="T28" fmla="*/ 212 w 281"/>
                <a:gd name="T29" fmla="*/ 116 h 274"/>
                <a:gd name="T30" fmla="*/ 184 w 281"/>
                <a:gd name="T31" fmla="*/ 142 h 274"/>
                <a:gd name="T32" fmla="*/ 173 w 281"/>
                <a:gd name="T33" fmla="*/ 166 h 274"/>
                <a:gd name="T34" fmla="*/ 188 w 281"/>
                <a:gd name="T35" fmla="*/ 197 h 274"/>
                <a:gd name="T36" fmla="*/ 248 w 281"/>
                <a:gd name="T37" fmla="*/ 184 h 274"/>
                <a:gd name="T38" fmla="*/ 264 w 281"/>
                <a:gd name="T39" fmla="*/ 137 h 274"/>
                <a:gd name="T40" fmla="*/ 261 w 281"/>
                <a:gd name="T41" fmla="*/ 116 h 274"/>
                <a:gd name="T42" fmla="*/ 255 w 281"/>
                <a:gd name="T43" fmla="*/ 82 h 274"/>
                <a:gd name="T44" fmla="*/ 251 w 281"/>
                <a:gd name="T45" fmla="*/ 56 h 274"/>
                <a:gd name="T46" fmla="*/ 257 w 281"/>
                <a:gd name="T47" fmla="*/ 38 h 274"/>
                <a:gd name="T48" fmla="*/ 257 w 281"/>
                <a:gd name="T49" fmla="*/ 22 h 274"/>
                <a:gd name="T50" fmla="*/ 271 w 281"/>
                <a:gd name="T51" fmla="*/ 12 h 274"/>
                <a:gd name="T52" fmla="*/ 246 w 281"/>
                <a:gd name="T53" fmla="*/ 13 h 274"/>
                <a:gd name="T54" fmla="*/ 230 w 281"/>
                <a:gd name="T55" fmla="*/ 16 h 274"/>
                <a:gd name="T56" fmla="*/ 215 w 281"/>
                <a:gd name="T57" fmla="*/ 14 h 274"/>
                <a:gd name="T58" fmla="*/ 207 w 281"/>
                <a:gd name="T59" fmla="*/ 5 h 274"/>
                <a:gd name="T60" fmla="*/ 193 w 281"/>
                <a:gd name="T61" fmla="*/ 17 h 274"/>
                <a:gd name="T62" fmla="*/ 196 w 281"/>
                <a:gd name="T63" fmla="*/ 7 h 274"/>
                <a:gd name="T64" fmla="*/ 181 w 281"/>
                <a:gd name="T65" fmla="*/ 19 h 274"/>
                <a:gd name="T66" fmla="*/ 168 w 281"/>
                <a:gd name="T67" fmla="*/ 20 h 274"/>
                <a:gd name="T68" fmla="*/ 158 w 281"/>
                <a:gd name="T69" fmla="*/ 27 h 274"/>
                <a:gd name="T70" fmla="*/ 146 w 281"/>
                <a:gd name="T71" fmla="*/ 29 h 274"/>
                <a:gd name="T72" fmla="*/ 126 w 281"/>
                <a:gd name="T73" fmla="*/ 40 h 274"/>
                <a:gd name="T74" fmla="*/ 127 w 281"/>
                <a:gd name="T75" fmla="*/ 47 h 274"/>
                <a:gd name="T76" fmla="*/ 113 w 281"/>
                <a:gd name="T77" fmla="*/ 43 h 274"/>
                <a:gd name="T78" fmla="*/ 92 w 281"/>
                <a:gd name="T79" fmla="*/ 62 h 274"/>
                <a:gd name="T80" fmla="*/ 123 w 281"/>
                <a:gd name="T81" fmla="*/ 53 h 274"/>
                <a:gd name="T82" fmla="*/ 110 w 281"/>
                <a:gd name="T83" fmla="*/ 62 h 274"/>
                <a:gd name="T84" fmla="*/ 90 w 281"/>
                <a:gd name="T85" fmla="*/ 95 h 274"/>
                <a:gd name="T86" fmla="*/ 74 w 281"/>
                <a:gd name="T87" fmla="*/ 114 h 274"/>
                <a:gd name="T88" fmla="*/ 60 w 281"/>
                <a:gd name="T89" fmla="*/ 128 h 274"/>
                <a:gd name="T90" fmla="*/ 41 w 281"/>
                <a:gd name="T91" fmla="*/ 145 h 274"/>
                <a:gd name="T92" fmla="*/ 21 w 281"/>
                <a:gd name="T93" fmla="*/ 156 h 274"/>
                <a:gd name="T94" fmla="*/ 2 w 281"/>
                <a:gd name="T95" fmla="*/ 171 h 274"/>
                <a:gd name="T96" fmla="*/ 177 w 281"/>
                <a:gd name="T97" fmla="*/ 49 h 274"/>
                <a:gd name="T98" fmla="*/ 169 w 281"/>
                <a:gd name="T99" fmla="*/ 43 h 2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281" h="274">
                  <a:moveTo>
                    <a:pt x="6" y="176"/>
                  </a:moveTo>
                  <a:cubicBezTo>
                    <a:pt x="6" y="178"/>
                    <a:pt x="2" y="180"/>
                    <a:pt x="5" y="180"/>
                  </a:cubicBezTo>
                  <a:cubicBezTo>
                    <a:pt x="8" y="181"/>
                    <a:pt x="5" y="183"/>
                    <a:pt x="4" y="184"/>
                  </a:cubicBezTo>
                  <a:cubicBezTo>
                    <a:pt x="2" y="185"/>
                    <a:pt x="2" y="187"/>
                    <a:pt x="4" y="189"/>
                  </a:cubicBezTo>
                  <a:cubicBezTo>
                    <a:pt x="5" y="192"/>
                    <a:pt x="0" y="192"/>
                    <a:pt x="3" y="196"/>
                  </a:cubicBezTo>
                  <a:cubicBezTo>
                    <a:pt x="5" y="199"/>
                    <a:pt x="7" y="195"/>
                    <a:pt x="8" y="198"/>
                  </a:cubicBezTo>
                  <a:cubicBezTo>
                    <a:pt x="9" y="200"/>
                    <a:pt x="12" y="198"/>
                    <a:pt x="16" y="195"/>
                  </a:cubicBezTo>
                  <a:cubicBezTo>
                    <a:pt x="19" y="192"/>
                    <a:pt x="21" y="198"/>
                    <a:pt x="18" y="198"/>
                  </a:cubicBezTo>
                  <a:cubicBezTo>
                    <a:pt x="15" y="198"/>
                    <a:pt x="12" y="200"/>
                    <a:pt x="12" y="202"/>
                  </a:cubicBezTo>
                  <a:cubicBezTo>
                    <a:pt x="13" y="205"/>
                    <a:pt x="8" y="205"/>
                    <a:pt x="8" y="201"/>
                  </a:cubicBezTo>
                  <a:cubicBezTo>
                    <a:pt x="8" y="198"/>
                    <a:pt x="2" y="202"/>
                    <a:pt x="4" y="204"/>
                  </a:cubicBezTo>
                  <a:cubicBezTo>
                    <a:pt x="7" y="207"/>
                    <a:pt x="4" y="208"/>
                    <a:pt x="4" y="211"/>
                  </a:cubicBezTo>
                  <a:cubicBezTo>
                    <a:pt x="4" y="213"/>
                    <a:pt x="8" y="213"/>
                    <a:pt x="10" y="210"/>
                  </a:cubicBezTo>
                  <a:cubicBezTo>
                    <a:pt x="11" y="207"/>
                    <a:pt x="14" y="208"/>
                    <a:pt x="15" y="211"/>
                  </a:cubicBezTo>
                  <a:cubicBezTo>
                    <a:pt x="16" y="213"/>
                    <a:pt x="13" y="211"/>
                    <a:pt x="13" y="215"/>
                  </a:cubicBezTo>
                  <a:cubicBezTo>
                    <a:pt x="13" y="219"/>
                    <a:pt x="10" y="215"/>
                    <a:pt x="8" y="218"/>
                  </a:cubicBezTo>
                  <a:cubicBezTo>
                    <a:pt x="6" y="221"/>
                    <a:pt x="16" y="226"/>
                    <a:pt x="19" y="227"/>
                  </a:cubicBezTo>
                  <a:cubicBezTo>
                    <a:pt x="23" y="228"/>
                    <a:pt x="26" y="231"/>
                    <a:pt x="32" y="230"/>
                  </a:cubicBezTo>
                  <a:cubicBezTo>
                    <a:pt x="38" y="229"/>
                    <a:pt x="50" y="218"/>
                    <a:pt x="52" y="216"/>
                  </a:cubicBezTo>
                  <a:cubicBezTo>
                    <a:pt x="53" y="214"/>
                    <a:pt x="57" y="216"/>
                    <a:pt x="59" y="214"/>
                  </a:cubicBezTo>
                  <a:cubicBezTo>
                    <a:pt x="62" y="212"/>
                    <a:pt x="60" y="207"/>
                    <a:pt x="62" y="206"/>
                  </a:cubicBezTo>
                  <a:cubicBezTo>
                    <a:pt x="64" y="205"/>
                    <a:pt x="65" y="212"/>
                    <a:pt x="66" y="212"/>
                  </a:cubicBezTo>
                  <a:cubicBezTo>
                    <a:pt x="68" y="213"/>
                    <a:pt x="69" y="214"/>
                    <a:pt x="69" y="217"/>
                  </a:cubicBezTo>
                  <a:cubicBezTo>
                    <a:pt x="69" y="217"/>
                    <a:pt x="69" y="218"/>
                    <a:pt x="69" y="218"/>
                  </a:cubicBezTo>
                  <a:cubicBezTo>
                    <a:pt x="68" y="222"/>
                    <a:pt x="70" y="226"/>
                    <a:pt x="73" y="229"/>
                  </a:cubicBezTo>
                  <a:cubicBezTo>
                    <a:pt x="77" y="232"/>
                    <a:pt x="74" y="236"/>
                    <a:pt x="77" y="240"/>
                  </a:cubicBezTo>
                  <a:cubicBezTo>
                    <a:pt x="80" y="244"/>
                    <a:pt x="79" y="247"/>
                    <a:pt x="83" y="249"/>
                  </a:cubicBezTo>
                  <a:cubicBezTo>
                    <a:pt x="86" y="252"/>
                    <a:pt x="86" y="254"/>
                    <a:pt x="85" y="258"/>
                  </a:cubicBezTo>
                  <a:cubicBezTo>
                    <a:pt x="83" y="261"/>
                    <a:pt x="88" y="260"/>
                    <a:pt x="88" y="262"/>
                  </a:cubicBezTo>
                  <a:cubicBezTo>
                    <a:pt x="88" y="265"/>
                    <a:pt x="87" y="269"/>
                    <a:pt x="88" y="271"/>
                  </a:cubicBezTo>
                  <a:cubicBezTo>
                    <a:pt x="89" y="274"/>
                    <a:pt x="91" y="271"/>
                    <a:pt x="96" y="271"/>
                  </a:cubicBezTo>
                  <a:cubicBezTo>
                    <a:pt x="101" y="271"/>
                    <a:pt x="100" y="268"/>
                    <a:pt x="100" y="265"/>
                  </a:cubicBezTo>
                  <a:cubicBezTo>
                    <a:pt x="100" y="262"/>
                    <a:pt x="103" y="263"/>
                    <a:pt x="104" y="261"/>
                  </a:cubicBezTo>
                  <a:cubicBezTo>
                    <a:pt x="104" y="260"/>
                    <a:pt x="109" y="259"/>
                    <a:pt x="112" y="261"/>
                  </a:cubicBezTo>
                  <a:cubicBezTo>
                    <a:pt x="116" y="262"/>
                    <a:pt x="118" y="260"/>
                    <a:pt x="119" y="256"/>
                  </a:cubicBezTo>
                  <a:cubicBezTo>
                    <a:pt x="119" y="252"/>
                    <a:pt x="121" y="257"/>
                    <a:pt x="122" y="257"/>
                  </a:cubicBezTo>
                  <a:cubicBezTo>
                    <a:pt x="123" y="258"/>
                    <a:pt x="127" y="252"/>
                    <a:pt x="128" y="247"/>
                  </a:cubicBezTo>
                  <a:cubicBezTo>
                    <a:pt x="130" y="243"/>
                    <a:pt x="128" y="244"/>
                    <a:pt x="125" y="248"/>
                  </a:cubicBezTo>
                  <a:cubicBezTo>
                    <a:pt x="121" y="252"/>
                    <a:pt x="123" y="244"/>
                    <a:pt x="124" y="240"/>
                  </a:cubicBezTo>
                  <a:cubicBezTo>
                    <a:pt x="126" y="237"/>
                    <a:pt x="126" y="228"/>
                    <a:pt x="126" y="225"/>
                  </a:cubicBezTo>
                  <a:cubicBezTo>
                    <a:pt x="127" y="223"/>
                    <a:pt x="128" y="220"/>
                    <a:pt x="132" y="219"/>
                  </a:cubicBezTo>
                  <a:cubicBezTo>
                    <a:pt x="137" y="218"/>
                    <a:pt x="143" y="212"/>
                    <a:pt x="142" y="210"/>
                  </a:cubicBezTo>
                  <a:cubicBezTo>
                    <a:pt x="141" y="207"/>
                    <a:pt x="148" y="204"/>
                    <a:pt x="148" y="201"/>
                  </a:cubicBezTo>
                  <a:cubicBezTo>
                    <a:pt x="148" y="199"/>
                    <a:pt x="140" y="192"/>
                    <a:pt x="138" y="190"/>
                  </a:cubicBezTo>
                  <a:cubicBezTo>
                    <a:pt x="135" y="188"/>
                    <a:pt x="130" y="190"/>
                    <a:pt x="130" y="188"/>
                  </a:cubicBezTo>
                  <a:cubicBezTo>
                    <a:pt x="131" y="186"/>
                    <a:pt x="130" y="179"/>
                    <a:pt x="129" y="176"/>
                  </a:cubicBezTo>
                  <a:cubicBezTo>
                    <a:pt x="128" y="172"/>
                    <a:pt x="133" y="169"/>
                    <a:pt x="133" y="165"/>
                  </a:cubicBezTo>
                  <a:cubicBezTo>
                    <a:pt x="133" y="162"/>
                    <a:pt x="133" y="158"/>
                    <a:pt x="136" y="157"/>
                  </a:cubicBezTo>
                  <a:cubicBezTo>
                    <a:pt x="139" y="156"/>
                    <a:pt x="137" y="153"/>
                    <a:pt x="141" y="152"/>
                  </a:cubicBezTo>
                  <a:cubicBezTo>
                    <a:pt x="145" y="151"/>
                    <a:pt x="144" y="146"/>
                    <a:pt x="148" y="144"/>
                  </a:cubicBezTo>
                  <a:cubicBezTo>
                    <a:pt x="153" y="142"/>
                    <a:pt x="153" y="141"/>
                    <a:pt x="158" y="138"/>
                  </a:cubicBezTo>
                  <a:cubicBezTo>
                    <a:pt x="164" y="135"/>
                    <a:pt x="173" y="129"/>
                    <a:pt x="175" y="126"/>
                  </a:cubicBezTo>
                  <a:cubicBezTo>
                    <a:pt x="176" y="123"/>
                    <a:pt x="169" y="119"/>
                    <a:pt x="174" y="116"/>
                  </a:cubicBezTo>
                  <a:cubicBezTo>
                    <a:pt x="178" y="112"/>
                    <a:pt x="175" y="108"/>
                    <a:pt x="178" y="107"/>
                  </a:cubicBezTo>
                  <a:cubicBezTo>
                    <a:pt x="181" y="106"/>
                    <a:pt x="182" y="104"/>
                    <a:pt x="185" y="101"/>
                  </a:cubicBezTo>
                  <a:cubicBezTo>
                    <a:pt x="187" y="99"/>
                    <a:pt x="190" y="101"/>
                    <a:pt x="196" y="100"/>
                  </a:cubicBezTo>
                  <a:cubicBezTo>
                    <a:pt x="198" y="100"/>
                    <a:pt x="200" y="100"/>
                    <a:pt x="202" y="100"/>
                  </a:cubicBezTo>
                  <a:cubicBezTo>
                    <a:pt x="205" y="101"/>
                    <a:pt x="208" y="103"/>
                    <a:pt x="210" y="104"/>
                  </a:cubicBezTo>
                  <a:cubicBezTo>
                    <a:pt x="215" y="106"/>
                    <a:pt x="214" y="109"/>
                    <a:pt x="214" y="112"/>
                  </a:cubicBezTo>
                  <a:cubicBezTo>
                    <a:pt x="214" y="116"/>
                    <a:pt x="215" y="117"/>
                    <a:pt x="212" y="116"/>
                  </a:cubicBezTo>
                  <a:cubicBezTo>
                    <a:pt x="210" y="115"/>
                    <a:pt x="208" y="116"/>
                    <a:pt x="206" y="121"/>
                  </a:cubicBezTo>
                  <a:cubicBezTo>
                    <a:pt x="205" y="126"/>
                    <a:pt x="199" y="131"/>
                    <a:pt x="196" y="132"/>
                  </a:cubicBezTo>
                  <a:cubicBezTo>
                    <a:pt x="192" y="132"/>
                    <a:pt x="192" y="136"/>
                    <a:pt x="189" y="136"/>
                  </a:cubicBezTo>
                  <a:cubicBezTo>
                    <a:pt x="186" y="137"/>
                    <a:pt x="183" y="139"/>
                    <a:pt x="184" y="142"/>
                  </a:cubicBezTo>
                  <a:cubicBezTo>
                    <a:pt x="184" y="146"/>
                    <a:pt x="179" y="146"/>
                    <a:pt x="176" y="146"/>
                  </a:cubicBezTo>
                  <a:cubicBezTo>
                    <a:pt x="173" y="146"/>
                    <a:pt x="174" y="151"/>
                    <a:pt x="171" y="153"/>
                  </a:cubicBezTo>
                  <a:cubicBezTo>
                    <a:pt x="169" y="154"/>
                    <a:pt x="170" y="156"/>
                    <a:pt x="172" y="159"/>
                  </a:cubicBezTo>
                  <a:cubicBezTo>
                    <a:pt x="174" y="162"/>
                    <a:pt x="172" y="164"/>
                    <a:pt x="173" y="166"/>
                  </a:cubicBezTo>
                  <a:cubicBezTo>
                    <a:pt x="174" y="168"/>
                    <a:pt x="177" y="173"/>
                    <a:pt x="175" y="178"/>
                  </a:cubicBezTo>
                  <a:cubicBezTo>
                    <a:pt x="172" y="183"/>
                    <a:pt x="170" y="190"/>
                    <a:pt x="172" y="189"/>
                  </a:cubicBezTo>
                  <a:cubicBezTo>
                    <a:pt x="174" y="189"/>
                    <a:pt x="179" y="194"/>
                    <a:pt x="182" y="193"/>
                  </a:cubicBezTo>
                  <a:cubicBezTo>
                    <a:pt x="185" y="193"/>
                    <a:pt x="185" y="198"/>
                    <a:pt x="188" y="197"/>
                  </a:cubicBezTo>
                  <a:cubicBezTo>
                    <a:pt x="191" y="196"/>
                    <a:pt x="191" y="200"/>
                    <a:pt x="200" y="199"/>
                  </a:cubicBezTo>
                  <a:cubicBezTo>
                    <a:pt x="209" y="199"/>
                    <a:pt x="226" y="192"/>
                    <a:pt x="233" y="192"/>
                  </a:cubicBezTo>
                  <a:cubicBezTo>
                    <a:pt x="237" y="192"/>
                    <a:pt x="240" y="191"/>
                    <a:pt x="243" y="191"/>
                  </a:cubicBezTo>
                  <a:cubicBezTo>
                    <a:pt x="244" y="188"/>
                    <a:pt x="246" y="186"/>
                    <a:pt x="248" y="184"/>
                  </a:cubicBezTo>
                  <a:cubicBezTo>
                    <a:pt x="252" y="180"/>
                    <a:pt x="262" y="177"/>
                    <a:pt x="264" y="171"/>
                  </a:cubicBezTo>
                  <a:cubicBezTo>
                    <a:pt x="267" y="165"/>
                    <a:pt x="278" y="161"/>
                    <a:pt x="280" y="156"/>
                  </a:cubicBezTo>
                  <a:cubicBezTo>
                    <a:pt x="281" y="153"/>
                    <a:pt x="281" y="152"/>
                    <a:pt x="277" y="147"/>
                  </a:cubicBezTo>
                  <a:cubicBezTo>
                    <a:pt x="273" y="142"/>
                    <a:pt x="264" y="139"/>
                    <a:pt x="264" y="137"/>
                  </a:cubicBezTo>
                  <a:cubicBezTo>
                    <a:pt x="263" y="134"/>
                    <a:pt x="271" y="134"/>
                    <a:pt x="270" y="131"/>
                  </a:cubicBezTo>
                  <a:cubicBezTo>
                    <a:pt x="270" y="128"/>
                    <a:pt x="266" y="128"/>
                    <a:pt x="265" y="125"/>
                  </a:cubicBezTo>
                  <a:cubicBezTo>
                    <a:pt x="263" y="122"/>
                    <a:pt x="266" y="121"/>
                    <a:pt x="266" y="120"/>
                  </a:cubicBezTo>
                  <a:cubicBezTo>
                    <a:pt x="266" y="118"/>
                    <a:pt x="261" y="118"/>
                    <a:pt x="261" y="116"/>
                  </a:cubicBezTo>
                  <a:cubicBezTo>
                    <a:pt x="260" y="115"/>
                    <a:pt x="264" y="115"/>
                    <a:pt x="263" y="113"/>
                  </a:cubicBezTo>
                  <a:cubicBezTo>
                    <a:pt x="263" y="111"/>
                    <a:pt x="260" y="108"/>
                    <a:pt x="262" y="105"/>
                  </a:cubicBezTo>
                  <a:cubicBezTo>
                    <a:pt x="264" y="102"/>
                    <a:pt x="269" y="105"/>
                    <a:pt x="265" y="99"/>
                  </a:cubicBezTo>
                  <a:cubicBezTo>
                    <a:pt x="262" y="92"/>
                    <a:pt x="256" y="84"/>
                    <a:pt x="255" y="82"/>
                  </a:cubicBezTo>
                  <a:cubicBezTo>
                    <a:pt x="254" y="80"/>
                    <a:pt x="256" y="77"/>
                    <a:pt x="258" y="76"/>
                  </a:cubicBezTo>
                  <a:cubicBezTo>
                    <a:pt x="260" y="75"/>
                    <a:pt x="265" y="70"/>
                    <a:pt x="265" y="68"/>
                  </a:cubicBezTo>
                  <a:cubicBezTo>
                    <a:pt x="265" y="66"/>
                    <a:pt x="259" y="61"/>
                    <a:pt x="257" y="60"/>
                  </a:cubicBezTo>
                  <a:cubicBezTo>
                    <a:pt x="256" y="59"/>
                    <a:pt x="252" y="60"/>
                    <a:pt x="251" y="56"/>
                  </a:cubicBezTo>
                  <a:cubicBezTo>
                    <a:pt x="249" y="53"/>
                    <a:pt x="248" y="52"/>
                    <a:pt x="249" y="51"/>
                  </a:cubicBezTo>
                  <a:cubicBezTo>
                    <a:pt x="251" y="49"/>
                    <a:pt x="251" y="47"/>
                    <a:pt x="251" y="45"/>
                  </a:cubicBezTo>
                  <a:cubicBezTo>
                    <a:pt x="251" y="43"/>
                    <a:pt x="254" y="44"/>
                    <a:pt x="255" y="42"/>
                  </a:cubicBezTo>
                  <a:cubicBezTo>
                    <a:pt x="255" y="40"/>
                    <a:pt x="256" y="39"/>
                    <a:pt x="257" y="38"/>
                  </a:cubicBezTo>
                  <a:cubicBezTo>
                    <a:pt x="259" y="36"/>
                    <a:pt x="260" y="35"/>
                    <a:pt x="262" y="35"/>
                  </a:cubicBezTo>
                  <a:cubicBezTo>
                    <a:pt x="267" y="29"/>
                    <a:pt x="267" y="29"/>
                    <a:pt x="267" y="29"/>
                  </a:cubicBezTo>
                  <a:cubicBezTo>
                    <a:pt x="266" y="30"/>
                    <a:pt x="264" y="29"/>
                    <a:pt x="264" y="27"/>
                  </a:cubicBezTo>
                  <a:cubicBezTo>
                    <a:pt x="264" y="25"/>
                    <a:pt x="257" y="23"/>
                    <a:pt x="257" y="22"/>
                  </a:cubicBezTo>
                  <a:cubicBezTo>
                    <a:pt x="256" y="21"/>
                    <a:pt x="260" y="21"/>
                    <a:pt x="262" y="22"/>
                  </a:cubicBezTo>
                  <a:cubicBezTo>
                    <a:pt x="265" y="24"/>
                    <a:pt x="266" y="23"/>
                    <a:pt x="269" y="20"/>
                  </a:cubicBezTo>
                  <a:cubicBezTo>
                    <a:pt x="272" y="18"/>
                    <a:pt x="276" y="20"/>
                    <a:pt x="276" y="17"/>
                  </a:cubicBezTo>
                  <a:cubicBezTo>
                    <a:pt x="277" y="15"/>
                    <a:pt x="272" y="13"/>
                    <a:pt x="271" y="12"/>
                  </a:cubicBezTo>
                  <a:cubicBezTo>
                    <a:pt x="270" y="11"/>
                    <a:pt x="266" y="9"/>
                    <a:pt x="263" y="9"/>
                  </a:cubicBezTo>
                  <a:cubicBezTo>
                    <a:pt x="259" y="10"/>
                    <a:pt x="259" y="8"/>
                    <a:pt x="257" y="7"/>
                  </a:cubicBezTo>
                  <a:cubicBezTo>
                    <a:pt x="255" y="5"/>
                    <a:pt x="249" y="8"/>
                    <a:pt x="249" y="12"/>
                  </a:cubicBezTo>
                  <a:cubicBezTo>
                    <a:pt x="249" y="17"/>
                    <a:pt x="245" y="16"/>
                    <a:pt x="246" y="13"/>
                  </a:cubicBezTo>
                  <a:cubicBezTo>
                    <a:pt x="248" y="11"/>
                    <a:pt x="244" y="8"/>
                    <a:pt x="248" y="7"/>
                  </a:cubicBezTo>
                  <a:cubicBezTo>
                    <a:pt x="251" y="6"/>
                    <a:pt x="249" y="2"/>
                    <a:pt x="243" y="1"/>
                  </a:cubicBezTo>
                  <a:cubicBezTo>
                    <a:pt x="237" y="1"/>
                    <a:pt x="235" y="6"/>
                    <a:pt x="236" y="7"/>
                  </a:cubicBezTo>
                  <a:cubicBezTo>
                    <a:pt x="238" y="9"/>
                    <a:pt x="233" y="16"/>
                    <a:pt x="230" y="16"/>
                  </a:cubicBezTo>
                  <a:cubicBezTo>
                    <a:pt x="228" y="16"/>
                    <a:pt x="230" y="10"/>
                    <a:pt x="230" y="7"/>
                  </a:cubicBezTo>
                  <a:cubicBezTo>
                    <a:pt x="230" y="3"/>
                    <a:pt x="228" y="5"/>
                    <a:pt x="224" y="10"/>
                  </a:cubicBezTo>
                  <a:cubicBezTo>
                    <a:pt x="219" y="15"/>
                    <a:pt x="216" y="20"/>
                    <a:pt x="213" y="20"/>
                  </a:cubicBezTo>
                  <a:cubicBezTo>
                    <a:pt x="211" y="21"/>
                    <a:pt x="211" y="16"/>
                    <a:pt x="215" y="14"/>
                  </a:cubicBezTo>
                  <a:cubicBezTo>
                    <a:pt x="219" y="11"/>
                    <a:pt x="219" y="5"/>
                    <a:pt x="222" y="5"/>
                  </a:cubicBezTo>
                  <a:cubicBezTo>
                    <a:pt x="225" y="5"/>
                    <a:pt x="225" y="2"/>
                    <a:pt x="221" y="1"/>
                  </a:cubicBezTo>
                  <a:cubicBezTo>
                    <a:pt x="217" y="0"/>
                    <a:pt x="216" y="5"/>
                    <a:pt x="215" y="6"/>
                  </a:cubicBezTo>
                  <a:cubicBezTo>
                    <a:pt x="214" y="7"/>
                    <a:pt x="207" y="4"/>
                    <a:pt x="207" y="5"/>
                  </a:cubicBezTo>
                  <a:cubicBezTo>
                    <a:pt x="208" y="6"/>
                    <a:pt x="204" y="7"/>
                    <a:pt x="206" y="9"/>
                  </a:cubicBezTo>
                  <a:cubicBezTo>
                    <a:pt x="207" y="11"/>
                    <a:pt x="205" y="14"/>
                    <a:pt x="203" y="11"/>
                  </a:cubicBezTo>
                  <a:cubicBezTo>
                    <a:pt x="202" y="8"/>
                    <a:pt x="198" y="10"/>
                    <a:pt x="196" y="13"/>
                  </a:cubicBezTo>
                  <a:cubicBezTo>
                    <a:pt x="194" y="16"/>
                    <a:pt x="191" y="16"/>
                    <a:pt x="193" y="17"/>
                  </a:cubicBezTo>
                  <a:cubicBezTo>
                    <a:pt x="195" y="18"/>
                    <a:pt x="195" y="23"/>
                    <a:pt x="192" y="24"/>
                  </a:cubicBezTo>
                  <a:cubicBezTo>
                    <a:pt x="189" y="24"/>
                    <a:pt x="190" y="16"/>
                    <a:pt x="188" y="17"/>
                  </a:cubicBezTo>
                  <a:cubicBezTo>
                    <a:pt x="186" y="17"/>
                    <a:pt x="187" y="12"/>
                    <a:pt x="190" y="12"/>
                  </a:cubicBezTo>
                  <a:cubicBezTo>
                    <a:pt x="193" y="12"/>
                    <a:pt x="196" y="8"/>
                    <a:pt x="196" y="7"/>
                  </a:cubicBezTo>
                  <a:cubicBezTo>
                    <a:pt x="196" y="5"/>
                    <a:pt x="192" y="5"/>
                    <a:pt x="192" y="8"/>
                  </a:cubicBezTo>
                  <a:cubicBezTo>
                    <a:pt x="192" y="10"/>
                    <a:pt x="188" y="10"/>
                    <a:pt x="184" y="10"/>
                  </a:cubicBezTo>
                  <a:cubicBezTo>
                    <a:pt x="180" y="9"/>
                    <a:pt x="180" y="14"/>
                    <a:pt x="184" y="17"/>
                  </a:cubicBezTo>
                  <a:cubicBezTo>
                    <a:pt x="189" y="19"/>
                    <a:pt x="183" y="21"/>
                    <a:pt x="181" y="19"/>
                  </a:cubicBezTo>
                  <a:cubicBezTo>
                    <a:pt x="179" y="17"/>
                    <a:pt x="176" y="18"/>
                    <a:pt x="173" y="19"/>
                  </a:cubicBezTo>
                  <a:cubicBezTo>
                    <a:pt x="171" y="20"/>
                    <a:pt x="179" y="23"/>
                    <a:pt x="179" y="24"/>
                  </a:cubicBezTo>
                  <a:cubicBezTo>
                    <a:pt x="179" y="26"/>
                    <a:pt x="175" y="23"/>
                    <a:pt x="174" y="24"/>
                  </a:cubicBezTo>
                  <a:cubicBezTo>
                    <a:pt x="173" y="25"/>
                    <a:pt x="169" y="23"/>
                    <a:pt x="168" y="20"/>
                  </a:cubicBezTo>
                  <a:cubicBezTo>
                    <a:pt x="168" y="18"/>
                    <a:pt x="161" y="21"/>
                    <a:pt x="165" y="22"/>
                  </a:cubicBezTo>
                  <a:cubicBezTo>
                    <a:pt x="169" y="23"/>
                    <a:pt x="167" y="26"/>
                    <a:pt x="167" y="29"/>
                  </a:cubicBezTo>
                  <a:cubicBezTo>
                    <a:pt x="167" y="33"/>
                    <a:pt x="163" y="30"/>
                    <a:pt x="164" y="27"/>
                  </a:cubicBezTo>
                  <a:cubicBezTo>
                    <a:pt x="165" y="24"/>
                    <a:pt x="161" y="25"/>
                    <a:pt x="158" y="27"/>
                  </a:cubicBezTo>
                  <a:cubicBezTo>
                    <a:pt x="155" y="29"/>
                    <a:pt x="158" y="23"/>
                    <a:pt x="157" y="20"/>
                  </a:cubicBezTo>
                  <a:cubicBezTo>
                    <a:pt x="156" y="18"/>
                    <a:pt x="153" y="20"/>
                    <a:pt x="150" y="21"/>
                  </a:cubicBezTo>
                  <a:cubicBezTo>
                    <a:pt x="146" y="22"/>
                    <a:pt x="145" y="22"/>
                    <a:pt x="147" y="24"/>
                  </a:cubicBezTo>
                  <a:cubicBezTo>
                    <a:pt x="149" y="26"/>
                    <a:pt x="148" y="29"/>
                    <a:pt x="146" y="29"/>
                  </a:cubicBezTo>
                  <a:cubicBezTo>
                    <a:pt x="143" y="29"/>
                    <a:pt x="142" y="29"/>
                    <a:pt x="142" y="32"/>
                  </a:cubicBezTo>
                  <a:cubicBezTo>
                    <a:pt x="143" y="34"/>
                    <a:pt x="139" y="34"/>
                    <a:pt x="138" y="32"/>
                  </a:cubicBezTo>
                  <a:cubicBezTo>
                    <a:pt x="138" y="30"/>
                    <a:pt x="133" y="30"/>
                    <a:pt x="131" y="33"/>
                  </a:cubicBezTo>
                  <a:cubicBezTo>
                    <a:pt x="130" y="36"/>
                    <a:pt x="125" y="37"/>
                    <a:pt x="126" y="40"/>
                  </a:cubicBezTo>
                  <a:cubicBezTo>
                    <a:pt x="126" y="43"/>
                    <a:pt x="130" y="39"/>
                    <a:pt x="132" y="40"/>
                  </a:cubicBezTo>
                  <a:cubicBezTo>
                    <a:pt x="135" y="41"/>
                    <a:pt x="132" y="42"/>
                    <a:pt x="134" y="44"/>
                  </a:cubicBezTo>
                  <a:cubicBezTo>
                    <a:pt x="135" y="45"/>
                    <a:pt x="135" y="48"/>
                    <a:pt x="133" y="46"/>
                  </a:cubicBezTo>
                  <a:cubicBezTo>
                    <a:pt x="131" y="44"/>
                    <a:pt x="128" y="44"/>
                    <a:pt x="127" y="47"/>
                  </a:cubicBezTo>
                  <a:cubicBezTo>
                    <a:pt x="127" y="50"/>
                    <a:pt x="125" y="47"/>
                    <a:pt x="123" y="44"/>
                  </a:cubicBezTo>
                  <a:cubicBezTo>
                    <a:pt x="121" y="42"/>
                    <a:pt x="119" y="49"/>
                    <a:pt x="117" y="47"/>
                  </a:cubicBezTo>
                  <a:cubicBezTo>
                    <a:pt x="115" y="45"/>
                    <a:pt x="121" y="41"/>
                    <a:pt x="119" y="38"/>
                  </a:cubicBezTo>
                  <a:cubicBezTo>
                    <a:pt x="118" y="36"/>
                    <a:pt x="117" y="40"/>
                    <a:pt x="113" y="43"/>
                  </a:cubicBezTo>
                  <a:cubicBezTo>
                    <a:pt x="109" y="47"/>
                    <a:pt x="104" y="47"/>
                    <a:pt x="106" y="48"/>
                  </a:cubicBezTo>
                  <a:cubicBezTo>
                    <a:pt x="108" y="50"/>
                    <a:pt x="103" y="51"/>
                    <a:pt x="102" y="54"/>
                  </a:cubicBezTo>
                  <a:cubicBezTo>
                    <a:pt x="101" y="57"/>
                    <a:pt x="93" y="58"/>
                    <a:pt x="89" y="61"/>
                  </a:cubicBezTo>
                  <a:cubicBezTo>
                    <a:pt x="84" y="65"/>
                    <a:pt x="89" y="65"/>
                    <a:pt x="92" y="62"/>
                  </a:cubicBezTo>
                  <a:cubicBezTo>
                    <a:pt x="95" y="59"/>
                    <a:pt x="96" y="60"/>
                    <a:pt x="100" y="58"/>
                  </a:cubicBezTo>
                  <a:cubicBezTo>
                    <a:pt x="104" y="55"/>
                    <a:pt x="109" y="53"/>
                    <a:pt x="110" y="54"/>
                  </a:cubicBezTo>
                  <a:cubicBezTo>
                    <a:pt x="112" y="55"/>
                    <a:pt x="115" y="56"/>
                    <a:pt x="117" y="53"/>
                  </a:cubicBezTo>
                  <a:cubicBezTo>
                    <a:pt x="119" y="50"/>
                    <a:pt x="121" y="51"/>
                    <a:pt x="123" y="53"/>
                  </a:cubicBezTo>
                  <a:cubicBezTo>
                    <a:pt x="125" y="54"/>
                    <a:pt x="120" y="56"/>
                    <a:pt x="122" y="58"/>
                  </a:cubicBezTo>
                  <a:cubicBezTo>
                    <a:pt x="125" y="61"/>
                    <a:pt x="119" y="62"/>
                    <a:pt x="119" y="60"/>
                  </a:cubicBezTo>
                  <a:cubicBezTo>
                    <a:pt x="119" y="58"/>
                    <a:pt x="116" y="56"/>
                    <a:pt x="115" y="58"/>
                  </a:cubicBezTo>
                  <a:cubicBezTo>
                    <a:pt x="114" y="60"/>
                    <a:pt x="112" y="62"/>
                    <a:pt x="110" y="62"/>
                  </a:cubicBezTo>
                  <a:cubicBezTo>
                    <a:pt x="108" y="62"/>
                    <a:pt x="106" y="66"/>
                    <a:pt x="106" y="70"/>
                  </a:cubicBezTo>
                  <a:cubicBezTo>
                    <a:pt x="106" y="74"/>
                    <a:pt x="102" y="70"/>
                    <a:pt x="102" y="73"/>
                  </a:cubicBezTo>
                  <a:cubicBezTo>
                    <a:pt x="102" y="77"/>
                    <a:pt x="97" y="83"/>
                    <a:pt x="92" y="87"/>
                  </a:cubicBezTo>
                  <a:cubicBezTo>
                    <a:pt x="88" y="91"/>
                    <a:pt x="92" y="92"/>
                    <a:pt x="90" y="95"/>
                  </a:cubicBezTo>
                  <a:cubicBezTo>
                    <a:pt x="89" y="97"/>
                    <a:pt x="84" y="95"/>
                    <a:pt x="82" y="96"/>
                  </a:cubicBezTo>
                  <a:cubicBezTo>
                    <a:pt x="80" y="97"/>
                    <a:pt x="83" y="104"/>
                    <a:pt x="81" y="106"/>
                  </a:cubicBezTo>
                  <a:cubicBezTo>
                    <a:pt x="78" y="108"/>
                    <a:pt x="81" y="111"/>
                    <a:pt x="81" y="113"/>
                  </a:cubicBezTo>
                  <a:cubicBezTo>
                    <a:pt x="81" y="116"/>
                    <a:pt x="74" y="112"/>
                    <a:pt x="74" y="114"/>
                  </a:cubicBezTo>
                  <a:cubicBezTo>
                    <a:pt x="74" y="116"/>
                    <a:pt x="68" y="116"/>
                    <a:pt x="67" y="116"/>
                  </a:cubicBezTo>
                  <a:cubicBezTo>
                    <a:pt x="65" y="117"/>
                    <a:pt x="70" y="121"/>
                    <a:pt x="73" y="123"/>
                  </a:cubicBezTo>
                  <a:cubicBezTo>
                    <a:pt x="75" y="125"/>
                    <a:pt x="70" y="127"/>
                    <a:pt x="69" y="125"/>
                  </a:cubicBezTo>
                  <a:cubicBezTo>
                    <a:pt x="69" y="122"/>
                    <a:pt x="65" y="126"/>
                    <a:pt x="60" y="128"/>
                  </a:cubicBezTo>
                  <a:cubicBezTo>
                    <a:pt x="55" y="131"/>
                    <a:pt x="57" y="135"/>
                    <a:pt x="53" y="135"/>
                  </a:cubicBezTo>
                  <a:cubicBezTo>
                    <a:pt x="49" y="135"/>
                    <a:pt x="50" y="141"/>
                    <a:pt x="48" y="143"/>
                  </a:cubicBezTo>
                  <a:cubicBezTo>
                    <a:pt x="45" y="145"/>
                    <a:pt x="46" y="139"/>
                    <a:pt x="42" y="139"/>
                  </a:cubicBezTo>
                  <a:cubicBezTo>
                    <a:pt x="38" y="138"/>
                    <a:pt x="38" y="141"/>
                    <a:pt x="41" y="145"/>
                  </a:cubicBezTo>
                  <a:cubicBezTo>
                    <a:pt x="43" y="148"/>
                    <a:pt x="37" y="145"/>
                    <a:pt x="35" y="148"/>
                  </a:cubicBezTo>
                  <a:cubicBezTo>
                    <a:pt x="33" y="151"/>
                    <a:pt x="26" y="150"/>
                    <a:pt x="25" y="152"/>
                  </a:cubicBezTo>
                  <a:cubicBezTo>
                    <a:pt x="23" y="154"/>
                    <a:pt x="29" y="154"/>
                    <a:pt x="30" y="156"/>
                  </a:cubicBezTo>
                  <a:cubicBezTo>
                    <a:pt x="31" y="158"/>
                    <a:pt x="25" y="157"/>
                    <a:pt x="21" y="156"/>
                  </a:cubicBezTo>
                  <a:cubicBezTo>
                    <a:pt x="18" y="156"/>
                    <a:pt x="19" y="161"/>
                    <a:pt x="16" y="160"/>
                  </a:cubicBezTo>
                  <a:cubicBezTo>
                    <a:pt x="12" y="160"/>
                    <a:pt x="8" y="163"/>
                    <a:pt x="11" y="165"/>
                  </a:cubicBezTo>
                  <a:cubicBezTo>
                    <a:pt x="13" y="167"/>
                    <a:pt x="9" y="168"/>
                    <a:pt x="7" y="166"/>
                  </a:cubicBezTo>
                  <a:cubicBezTo>
                    <a:pt x="5" y="165"/>
                    <a:pt x="3" y="168"/>
                    <a:pt x="2" y="171"/>
                  </a:cubicBezTo>
                  <a:cubicBezTo>
                    <a:pt x="1" y="174"/>
                    <a:pt x="6" y="175"/>
                    <a:pt x="6" y="176"/>
                  </a:cubicBezTo>
                  <a:moveTo>
                    <a:pt x="177" y="49"/>
                  </a:moveTo>
                  <a:cubicBezTo>
                    <a:pt x="177" y="49"/>
                    <a:pt x="177" y="49"/>
                    <a:pt x="177" y="50"/>
                  </a:cubicBezTo>
                  <a:cubicBezTo>
                    <a:pt x="177" y="49"/>
                    <a:pt x="177" y="49"/>
                    <a:pt x="177" y="49"/>
                  </a:cubicBezTo>
                  <a:moveTo>
                    <a:pt x="178" y="50"/>
                  </a:moveTo>
                  <a:cubicBezTo>
                    <a:pt x="178" y="50"/>
                    <a:pt x="178" y="51"/>
                    <a:pt x="179" y="51"/>
                  </a:cubicBezTo>
                  <a:cubicBezTo>
                    <a:pt x="178" y="51"/>
                    <a:pt x="178" y="50"/>
                    <a:pt x="178" y="50"/>
                  </a:cubicBezTo>
                  <a:moveTo>
                    <a:pt x="169" y="43"/>
                  </a:moveTo>
                  <a:cubicBezTo>
                    <a:pt x="169" y="43"/>
                    <a:pt x="169" y="43"/>
                    <a:pt x="169" y="43"/>
                  </a:cubicBezTo>
                  <a:cubicBezTo>
                    <a:pt x="169" y="43"/>
                    <a:pt x="168" y="43"/>
                    <a:pt x="168" y="42"/>
                  </a:cubicBezTo>
                  <a:cubicBezTo>
                    <a:pt x="168" y="43"/>
                    <a:pt x="169" y="43"/>
                    <a:pt x="169" y="43"/>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32563"/>
              <a:endParaRPr lang="en-US" sz="1800">
                <a:solidFill>
                  <a:srgbClr val="FFFFFF"/>
                </a:solidFill>
              </a:endParaRPr>
            </a:p>
          </p:txBody>
        </p:sp>
        <p:sp>
          <p:nvSpPr>
            <p:cNvPr id="75" name="Freeform 68"/>
            <p:cNvSpPr>
              <a:spLocks noEditPoints="1"/>
            </p:cNvSpPr>
            <p:nvPr userDrawn="1"/>
          </p:nvSpPr>
          <p:spPr bwMode="auto">
            <a:xfrm>
              <a:off x="19005550" y="3157538"/>
              <a:ext cx="88900" cy="134938"/>
            </a:xfrm>
            <a:custGeom>
              <a:avLst/>
              <a:gdLst>
                <a:gd name="T0" fmla="*/ 16 w 32"/>
                <a:gd name="T1" fmla="*/ 0 h 49"/>
                <a:gd name="T2" fmla="*/ 0 w 32"/>
                <a:gd name="T3" fmla="*/ 16 h 49"/>
                <a:gd name="T4" fmla="*/ 16 w 32"/>
                <a:gd name="T5" fmla="*/ 49 h 49"/>
                <a:gd name="T6" fmla="*/ 32 w 32"/>
                <a:gd name="T7" fmla="*/ 16 h 49"/>
                <a:gd name="T8" fmla="*/ 16 w 32"/>
                <a:gd name="T9" fmla="*/ 0 h 49"/>
                <a:gd name="T10" fmla="*/ 16 w 32"/>
                <a:gd name="T11" fmla="*/ 22 h 49"/>
                <a:gd name="T12" fmla="*/ 9 w 32"/>
                <a:gd name="T13" fmla="*/ 16 h 49"/>
                <a:gd name="T14" fmla="*/ 16 w 32"/>
                <a:gd name="T15" fmla="*/ 9 h 49"/>
                <a:gd name="T16" fmla="*/ 23 w 32"/>
                <a:gd name="T17" fmla="*/ 16 h 49"/>
                <a:gd name="T18" fmla="*/ 16 w 32"/>
                <a:gd name="T19" fmla="*/ 22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2" h="49">
                  <a:moveTo>
                    <a:pt x="16" y="0"/>
                  </a:moveTo>
                  <a:cubicBezTo>
                    <a:pt x="7" y="0"/>
                    <a:pt x="0" y="7"/>
                    <a:pt x="0" y="16"/>
                  </a:cubicBezTo>
                  <a:cubicBezTo>
                    <a:pt x="0" y="25"/>
                    <a:pt x="16" y="49"/>
                    <a:pt x="16" y="49"/>
                  </a:cubicBezTo>
                  <a:cubicBezTo>
                    <a:pt x="16" y="49"/>
                    <a:pt x="32" y="25"/>
                    <a:pt x="32" y="16"/>
                  </a:cubicBezTo>
                  <a:cubicBezTo>
                    <a:pt x="32" y="7"/>
                    <a:pt x="25" y="0"/>
                    <a:pt x="16" y="0"/>
                  </a:cubicBezTo>
                  <a:moveTo>
                    <a:pt x="16" y="22"/>
                  </a:moveTo>
                  <a:cubicBezTo>
                    <a:pt x="12" y="22"/>
                    <a:pt x="9" y="19"/>
                    <a:pt x="9" y="16"/>
                  </a:cubicBezTo>
                  <a:cubicBezTo>
                    <a:pt x="9" y="12"/>
                    <a:pt x="12" y="9"/>
                    <a:pt x="16" y="9"/>
                  </a:cubicBezTo>
                  <a:cubicBezTo>
                    <a:pt x="20" y="9"/>
                    <a:pt x="23" y="12"/>
                    <a:pt x="23" y="16"/>
                  </a:cubicBezTo>
                  <a:cubicBezTo>
                    <a:pt x="23" y="19"/>
                    <a:pt x="20" y="22"/>
                    <a:pt x="16" y="22"/>
                  </a:cubicBezTo>
                </a:path>
              </a:pathLst>
            </a:custGeom>
            <a:solidFill>
              <a:srgbClr val="F2652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32563"/>
              <a:endParaRPr lang="en-US" sz="1800">
                <a:solidFill>
                  <a:srgbClr val="FFFFFF"/>
                </a:solidFill>
              </a:endParaRPr>
            </a:p>
          </p:txBody>
        </p:sp>
      </p:grpSp>
    </p:spTree>
    <p:extLst>
      <p:ext uri="{BB962C8B-B14F-4D97-AF65-F5344CB8AC3E}">
        <p14:creationId xmlns:p14="http://schemas.microsoft.com/office/powerpoint/2010/main" val="2004008838"/>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extLst mod="1">
    <p:ext uri="{DCECCB84-F9BA-43D5-87BE-67443E8EF086}">
      <p15:sldGuideLst xmlns:p15="http://schemas.microsoft.com/office/powerpoint/2012/main">
        <p15:guide id="1" pos="288">
          <p15:clr>
            <a:srgbClr val="C35EA4"/>
          </p15:clr>
        </p15:guide>
        <p15:guide id="2" pos="7546">
          <p15:clr>
            <a:srgbClr val="C35EA4"/>
          </p15:clr>
        </p15:guide>
        <p15:guide id="3" orient="horz" pos="302">
          <p15:clr>
            <a:srgbClr val="C35EA4"/>
          </p15:clr>
        </p15:guide>
        <p15:guide id="4" orient="horz" pos="4104">
          <p15:clr>
            <a:srgbClr val="C35EA4"/>
          </p15:clr>
        </p15:guide>
      </p15:sldGuideLst>
    </p:ext>
  </p:extLst>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Title Slide Europe ">
    <p:spTree>
      <p:nvGrpSpPr>
        <p:cNvPr id="1" name=""/>
        <p:cNvGrpSpPr/>
        <p:nvPr/>
      </p:nvGrpSpPr>
      <p:grpSpPr>
        <a:xfrm>
          <a:off x="0" y="0"/>
          <a:ext cx="0" cy="0"/>
          <a:chOff x="0" y="0"/>
          <a:chExt cx="0" cy="0"/>
        </a:xfrm>
      </p:grpSpPr>
      <p:sp>
        <p:nvSpPr>
          <p:cNvPr id="100" name="Rectangle 99"/>
          <p:cNvSpPr/>
          <p:nvPr userDrawn="1"/>
        </p:nvSpPr>
        <p:spPr bwMode="auto">
          <a:xfrm>
            <a:off x="274638" y="3943350"/>
            <a:ext cx="9144000" cy="1828800"/>
          </a:xfrm>
          <a:prstGeom prst="rect">
            <a:avLst/>
          </a:prstGeom>
          <a:solidFill>
            <a:schemeClr val="tx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54" tIns="146283" rIns="182854" bIns="146283" numCol="1" spcCol="0" rtlCol="0" fromWordArt="0" anchor="t" anchorCtr="0" forceAA="0" compatLnSpc="1">
            <a:prstTxWarp prst="textNoShape">
              <a:avLst/>
            </a:prstTxWarp>
            <a:noAutofit/>
          </a:bodyPr>
          <a:lstStyle/>
          <a:p>
            <a:pPr algn="ctr" defTabSz="932293" fontAlgn="base">
              <a:lnSpc>
                <a:spcPct val="90000"/>
              </a:lnSpc>
              <a:spcBef>
                <a:spcPct val="0"/>
              </a:spcBef>
              <a:spcAft>
                <a:spcPct val="0"/>
              </a:spcAft>
            </a:pPr>
            <a:endParaRPr lang="en-US" sz="2400" dirty="0" err="1">
              <a:gradFill>
                <a:gsLst>
                  <a:gs pos="0">
                    <a:srgbClr val="FFFFFF"/>
                  </a:gs>
                  <a:gs pos="100000">
                    <a:srgbClr val="FFFFFF"/>
                  </a:gs>
                </a:gsLst>
                <a:lin ang="5400000" scaled="0"/>
              </a:gradFill>
              <a:ea typeface="Segoe UI" pitchFamily="34" charset="0"/>
              <a:cs typeface="Segoe UI" pitchFamily="34" charset="0"/>
            </a:endParaRPr>
          </a:p>
        </p:txBody>
      </p:sp>
      <p:sp>
        <p:nvSpPr>
          <p:cNvPr id="4" name="Rectangle 3"/>
          <p:cNvSpPr/>
          <p:nvPr userDrawn="1"/>
        </p:nvSpPr>
        <p:spPr bwMode="auto">
          <a:xfrm>
            <a:off x="6345382" y="3943350"/>
            <a:ext cx="3073256" cy="1828800"/>
          </a:xfrm>
          <a:prstGeom prst="rect">
            <a:avLst/>
          </a:prstGeom>
          <a:solidFill>
            <a:schemeClr val="accent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54" tIns="146283" rIns="182854" bIns="146283" numCol="1" spcCol="0" rtlCol="0" fromWordArt="0" anchor="t" anchorCtr="0" forceAA="0" compatLnSpc="1">
            <a:prstTxWarp prst="textNoShape">
              <a:avLst/>
            </a:prstTxWarp>
            <a:noAutofit/>
          </a:bodyPr>
          <a:lstStyle/>
          <a:p>
            <a:pPr algn="ctr" defTabSz="932293" fontAlgn="base">
              <a:lnSpc>
                <a:spcPct val="90000"/>
              </a:lnSpc>
              <a:spcBef>
                <a:spcPct val="0"/>
              </a:spcBef>
              <a:spcAft>
                <a:spcPct val="0"/>
              </a:spcAft>
            </a:pPr>
            <a:endParaRPr lang="en-US" sz="2400" dirty="0" err="1">
              <a:gradFill>
                <a:gsLst>
                  <a:gs pos="0">
                    <a:srgbClr val="FFFFFF"/>
                  </a:gs>
                  <a:gs pos="100000">
                    <a:srgbClr val="FFFFFF"/>
                  </a:gs>
                </a:gsLst>
                <a:lin ang="5400000" scaled="0"/>
              </a:gradFill>
              <a:ea typeface="Segoe UI" pitchFamily="34" charset="0"/>
              <a:cs typeface="Segoe UI" pitchFamily="34" charset="0"/>
            </a:endParaRPr>
          </a:p>
        </p:txBody>
      </p:sp>
      <p:sp>
        <p:nvSpPr>
          <p:cNvPr id="3" name="Rectangle 2"/>
          <p:cNvSpPr/>
          <p:nvPr userDrawn="1"/>
        </p:nvSpPr>
        <p:spPr bwMode="ltGray">
          <a:xfrm>
            <a:off x="274638" y="2125664"/>
            <a:ext cx="9144000" cy="1828801"/>
          </a:xfrm>
          <a:prstGeom prst="rect">
            <a:avLst/>
          </a:prstGeom>
          <a:solidFill>
            <a:schemeClr val="accent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54" tIns="146283" rIns="182854" bIns="146283" numCol="1" spcCol="0" rtlCol="0" fromWordArt="0" anchor="t" anchorCtr="0" forceAA="0" compatLnSpc="1">
            <a:prstTxWarp prst="textNoShape">
              <a:avLst/>
            </a:prstTxWarp>
            <a:noAutofit/>
          </a:bodyPr>
          <a:lstStyle/>
          <a:p>
            <a:pPr algn="ctr" defTabSz="932293" fontAlgn="base">
              <a:lnSpc>
                <a:spcPct val="90000"/>
              </a:lnSpc>
              <a:spcBef>
                <a:spcPct val="0"/>
              </a:spcBef>
              <a:spcAft>
                <a:spcPct val="0"/>
              </a:spcAft>
            </a:pPr>
            <a:endParaRPr lang="en-US" sz="2400" dirty="0" err="1">
              <a:gradFill>
                <a:gsLst>
                  <a:gs pos="0">
                    <a:srgbClr val="FFFFFF"/>
                  </a:gs>
                  <a:gs pos="100000">
                    <a:srgbClr val="FFFFFF"/>
                  </a:gs>
                </a:gsLst>
                <a:lin ang="5400000" scaled="0"/>
              </a:gradFill>
              <a:ea typeface="Segoe UI" pitchFamily="34" charset="0"/>
              <a:cs typeface="Segoe UI" pitchFamily="34" charset="0"/>
            </a:endParaRPr>
          </a:p>
        </p:txBody>
      </p:sp>
      <p:sp>
        <p:nvSpPr>
          <p:cNvPr id="9" name="Title 1"/>
          <p:cNvSpPr>
            <a:spLocks noGrp="1"/>
          </p:cNvSpPr>
          <p:nvPr>
            <p:ph type="title" hasCustomPrompt="1"/>
          </p:nvPr>
        </p:nvSpPr>
        <p:spPr>
          <a:xfrm>
            <a:off x="274702" y="2125678"/>
            <a:ext cx="9143936" cy="1828786"/>
          </a:xfrm>
          <a:noFill/>
        </p:spPr>
        <p:txBody>
          <a:bodyPr lIns="146304" tIns="91440" rIns="146304" bIns="91440" anchor="t" anchorCtr="0"/>
          <a:lstStyle>
            <a:lvl1pPr>
              <a:defRPr sz="5999" spc="-100" baseline="0">
                <a:gradFill>
                  <a:gsLst>
                    <a:gs pos="5833">
                      <a:srgbClr val="FFFFFF"/>
                    </a:gs>
                    <a:gs pos="18000">
                      <a:srgbClr val="FFFFFF"/>
                    </a:gs>
                  </a:gsLst>
                  <a:lin ang="5400000" scaled="0"/>
                </a:gradFill>
              </a:defRPr>
            </a:lvl1pPr>
          </a:lstStyle>
          <a:p>
            <a:r>
              <a:rPr lang="en-US" dirty="0" smtClean="0"/>
              <a:t>Presentation title</a:t>
            </a:r>
            <a:endParaRPr lang="en-US" dirty="0"/>
          </a:p>
        </p:txBody>
      </p:sp>
      <p:sp>
        <p:nvSpPr>
          <p:cNvPr id="5" name="Text Placeholder 4"/>
          <p:cNvSpPr>
            <a:spLocks noGrp="1"/>
          </p:cNvSpPr>
          <p:nvPr>
            <p:ph type="body" sz="quarter" idx="12" hasCustomPrompt="1"/>
          </p:nvPr>
        </p:nvSpPr>
        <p:spPr>
          <a:xfrm>
            <a:off x="274702" y="3955786"/>
            <a:ext cx="6070681" cy="1828007"/>
          </a:xfrm>
          <a:noFill/>
        </p:spPr>
        <p:txBody>
          <a:bodyPr lIns="182880" tIns="146304" rIns="182880" bIns="146304">
            <a:noAutofit/>
          </a:bodyPr>
          <a:lstStyle>
            <a:lvl1pPr marL="0" indent="0">
              <a:spcBef>
                <a:spcPts val="0"/>
              </a:spcBef>
              <a:buNone/>
              <a:defRPr sz="3599" spc="0" baseline="0">
                <a:gradFill>
                  <a:gsLst>
                    <a:gs pos="0">
                      <a:schemeClr val="bg2"/>
                    </a:gs>
                    <a:gs pos="100000">
                      <a:schemeClr val="bg2"/>
                    </a:gs>
                  </a:gsLst>
                  <a:lin ang="5400000" scaled="0"/>
                </a:gradFill>
                <a:latin typeface="+mj-lt"/>
              </a:defRPr>
            </a:lvl1pPr>
          </a:lstStyle>
          <a:p>
            <a:pPr lvl="0"/>
            <a:r>
              <a:rPr lang="en-US" dirty="0" smtClean="0"/>
              <a:t>Speaker Name</a:t>
            </a:r>
          </a:p>
        </p:txBody>
      </p:sp>
      <p:pic>
        <p:nvPicPr>
          <p:cNvPr id="7" name="Picture 6"/>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458333" y="518289"/>
            <a:ext cx="2620606" cy="915495"/>
          </a:xfrm>
          <a:prstGeom prst="rect">
            <a:avLst/>
          </a:prstGeom>
        </p:spPr>
      </p:pic>
      <p:pic>
        <p:nvPicPr>
          <p:cNvPr id="8" name="Picture 7"/>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bwMode="invGray">
          <a:xfrm>
            <a:off x="458333" y="6208326"/>
            <a:ext cx="1552931" cy="332660"/>
          </a:xfrm>
          <a:prstGeom prst="rect">
            <a:avLst/>
          </a:prstGeom>
        </p:spPr>
      </p:pic>
      <p:sp>
        <p:nvSpPr>
          <p:cNvPr id="10" name="Text Placeholder 7"/>
          <p:cNvSpPr>
            <a:spLocks noGrp="1"/>
          </p:cNvSpPr>
          <p:nvPr>
            <p:ph type="body" sz="quarter" idx="13" hasCustomPrompt="1"/>
          </p:nvPr>
        </p:nvSpPr>
        <p:spPr>
          <a:xfrm>
            <a:off x="6492621" y="434695"/>
            <a:ext cx="5486400" cy="927838"/>
          </a:xfrm>
        </p:spPr>
        <p:txBody>
          <a:bodyPr tIns="0" rIns="0"/>
          <a:lstStyle>
            <a:lvl1pPr marL="0" indent="0" algn="r">
              <a:buNone/>
              <a:defRPr sz="5999"/>
            </a:lvl1pPr>
          </a:lstStyle>
          <a:p>
            <a:pPr lvl="0"/>
            <a:r>
              <a:rPr lang="en-US" dirty="0" smtClean="0"/>
              <a:t>Session code</a:t>
            </a:r>
            <a:endParaRPr lang="en-US" dirty="0"/>
          </a:p>
        </p:txBody>
      </p:sp>
      <p:grpSp>
        <p:nvGrpSpPr>
          <p:cNvPr id="98" name="Group 97"/>
          <p:cNvGrpSpPr/>
          <p:nvPr userDrawn="1"/>
        </p:nvGrpSpPr>
        <p:grpSpPr>
          <a:xfrm>
            <a:off x="7136678" y="4110832"/>
            <a:ext cx="1490663" cy="1516063"/>
            <a:chOff x="18853150" y="1957388"/>
            <a:chExt cx="1490663" cy="1516063"/>
          </a:xfrm>
        </p:grpSpPr>
        <p:sp>
          <p:nvSpPr>
            <p:cNvPr id="58" name="Freeform 51"/>
            <p:cNvSpPr>
              <a:spLocks noEditPoints="1"/>
            </p:cNvSpPr>
            <p:nvPr userDrawn="1"/>
          </p:nvSpPr>
          <p:spPr bwMode="auto">
            <a:xfrm>
              <a:off x="18875375" y="2527300"/>
              <a:ext cx="1468438" cy="909638"/>
            </a:xfrm>
            <a:custGeom>
              <a:avLst/>
              <a:gdLst>
                <a:gd name="T0" fmla="*/ 475 w 529"/>
                <a:gd name="T1" fmla="*/ 128 h 328"/>
                <a:gd name="T2" fmla="*/ 449 w 529"/>
                <a:gd name="T3" fmla="*/ 95 h 328"/>
                <a:gd name="T4" fmla="*/ 400 w 529"/>
                <a:gd name="T5" fmla="*/ 48 h 328"/>
                <a:gd name="T6" fmla="*/ 377 w 529"/>
                <a:gd name="T7" fmla="*/ 1 h 328"/>
                <a:gd name="T8" fmla="*/ 328 w 529"/>
                <a:gd name="T9" fmla="*/ 43 h 328"/>
                <a:gd name="T10" fmla="*/ 305 w 529"/>
                <a:gd name="T11" fmla="*/ 82 h 328"/>
                <a:gd name="T12" fmla="*/ 220 w 529"/>
                <a:gd name="T13" fmla="*/ 82 h 328"/>
                <a:gd name="T14" fmla="*/ 216 w 529"/>
                <a:gd name="T15" fmla="*/ 41 h 328"/>
                <a:gd name="T16" fmla="*/ 203 w 529"/>
                <a:gd name="T17" fmla="*/ 89 h 328"/>
                <a:gd name="T18" fmla="*/ 141 w 529"/>
                <a:gd name="T19" fmla="*/ 126 h 328"/>
                <a:gd name="T20" fmla="*/ 71 w 529"/>
                <a:gd name="T21" fmla="*/ 162 h 328"/>
                <a:gd name="T22" fmla="*/ 86 w 529"/>
                <a:gd name="T23" fmla="*/ 236 h 328"/>
                <a:gd name="T24" fmla="*/ 18 w 529"/>
                <a:gd name="T25" fmla="*/ 317 h 328"/>
                <a:gd name="T26" fmla="*/ 105 w 529"/>
                <a:gd name="T27" fmla="*/ 294 h 328"/>
                <a:gd name="T28" fmla="*/ 192 w 529"/>
                <a:gd name="T29" fmla="*/ 229 h 328"/>
                <a:gd name="T30" fmla="*/ 274 w 529"/>
                <a:gd name="T31" fmla="*/ 304 h 328"/>
                <a:gd name="T32" fmla="*/ 250 w 529"/>
                <a:gd name="T33" fmla="*/ 205 h 328"/>
                <a:gd name="T34" fmla="*/ 310 w 529"/>
                <a:gd name="T35" fmla="*/ 259 h 328"/>
                <a:gd name="T36" fmla="*/ 344 w 529"/>
                <a:gd name="T37" fmla="*/ 311 h 328"/>
                <a:gd name="T38" fmla="*/ 357 w 529"/>
                <a:gd name="T39" fmla="*/ 267 h 328"/>
                <a:gd name="T40" fmla="*/ 395 w 529"/>
                <a:gd name="T41" fmla="*/ 242 h 328"/>
                <a:gd name="T42" fmla="*/ 461 w 529"/>
                <a:gd name="T43" fmla="*/ 199 h 328"/>
                <a:gd name="T44" fmla="*/ 507 w 529"/>
                <a:gd name="T45" fmla="*/ 185 h 328"/>
                <a:gd name="T46" fmla="*/ 343 w 529"/>
                <a:gd name="T47" fmla="*/ 151 h 328"/>
                <a:gd name="T48" fmla="*/ 342 w 529"/>
                <a:gd name="T49" fmla="*/ 224 h 328"/>
                <a:gd name="T50" fmla="*/ 341 w 529"/>
                <a:gd name="T51" fmla="*/ 221 h 328"/>
                <a:gd name="T52" fmla="*/ 326 w 529"/>
                <a:gd name="T53" fmla="*/ 196 h 328"/>
                <a:gd name="T54" fmla="*/ 345 w 529"/>
                <a:gd name="T55" fmla="*/ 172 h 328"/>
                <a:gd name="T56" fmla="*/ 352 w 529"/>
                <a:gd name="T57" fmla="*/ 122 h 328"/>
                <a:gd name="T58" fmla="*/ 352 w 529"/>
                <a:gd name="T59" fmla="*/ 118 h 328"/>
                <a:gd name="T60" fmla="*/ 383 w 529"/>
                <a:gd name="T61" fmla="*/ 170 h 328"/>
                <a:gd name="T62" fmla="*/ 393 w 529"/>
                <a:gd name="T63" fmla="*/ 166 h 328"/>
                <a:gd name="T64" fmla="*/ 346 w 529"/>
                <a:gd name="T65" fmla="*/ 83 h 328"/>
                <a:gd name="T66" fmla="*/ 340 w 529"/>
                <a:gd name="T67" fmla="*/ 168 h 328"/>
                <a:gd name="T68" fmla="*/ 277 w 529"/>
                <a:gd name="T69" fmla="*/ 189 h 328"/>
                <a:gd name="T70" fmla="*/ 279 w 529"/>
                <a:gd name="T71" fmla="*/ 193 h 328"/>
                <a:gd name="T72" fmla="*/ 249 w 529"/>
                <a:gd name="T73" fmla="*/ 166 h 328"/>
                <a:gd name="T74" fmla="*/ 277 w 529"/>
                <a:gd name="T75" fmla="*/ 194 h 328"/>
                <a:gd name="T76" fmla="*/ 274 w 529"/>
                <a:gd name="T77" fmla="*/ 196 h 328"/>
                <a:gd name="T78" fmla="*/ 308 w 529"/>
                <a:gd name="T79" fmla="*/ 215 h 328"/>
                <a:gd name="T80" fmla="*/ 308 w 529"/>
                <a:gd name="T81" fmla="*/ 231 h 328"/>
                <a:gd name="T82" fmla="*/ 309 w 529"/>
                <a:gd name="T83" fmla="*/ 225 h 328"/>
                <a:gd name="T84" fmla="*/ 309 w 529"/>
                <a:gd name="T85" fmla="*/ 219 h 328"/>
                <a:gd name="T86" fmla="*/ 318 w 529"/>
                <a:gd name="T87" fmla="*/ 248 h 328"/>
                <a:gd name="T88" fmla="*/ 383 w 529"/>
                <a:gd name="T89" fmla="*/ 255 h 328"/>
                <a:gd name="T90" fmla="*/ 403 w 529"/>
                <a:gd name="T91" fmla="*/ 207 h 328"/>
                <a:gd name="T92" fmla="*/ 408 w 529"/>
                <a:gd name="T93" fmla="*/ 199 h 328"/>
                <a:gd name="T94" fmla="*/ 404 w 529"/>
                <a:gd name="T95" fmla="*/ 206 h 328"/>
                <a:gd name="T96" fmla="*/ 303 w 529"/>
                <a:gd name="T97" fmla="*/ 152 h 328"/>
                <a:gd name="T98" fmla="*/ 265 w 529"/>
                <a:gd name="T99" fmla="*/ 126 h 328"/>
                <a:gd name="T100" fmla="*/ 210 w 529"/>
                <a:gd name="T101" fmla="*/ 180 h 328"/>
                <a:gd name="T102" fmla="*/ 187 w 529"/>
                <a:gd name="T103" fmla="*/ 174 h 328"/>
                <a:gd name="T104" fmla="*/ 176 w 529"/>
                <a:gd name="T105" fmla="*/ 154 h 328"/>
                <a:gd name="T106" fmla="*/ 182 w 529"/>
                <a:gd name="T107" fmla="*/ 208 h 328"/>
                <a:gd name="T108" fmla="*/ 171 w 529"/>
                <a:gd name="T109" fmla="*/ 126 h 328"/>
                <a:gd name="T110" fmla="*/ 219 w 529"/>
                <a:gd name="T111" fmla="*/ 189 h 328"/>
                <a:gd name="T112" fmla="*/ 315 w 529"/>
                <a:gd name="T113" fmla="*/ 246 h 328"/>
                <a:gd name="T114" fmla="*/ 332 w 529"/>
                <a:gd name="T115" fmla="*/ 267 h 3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529" h="328">
                  <a:moveTo>
                    <a:pt x="525" y="158"/>
                  </a:moveTo>
                  <a:cubicBezTo>
                    <a:pt x="525" y="157"/>
                    <a:pt x="529" y="155"/>
                    <a:pt x="529" y="153"/>
                  </a:cubicBezTo>
                  <a:cubicBezTo>
                    <a:pt x="528" y="152"/>
                    <a:pt x="525" y="151"/>
                    <a:pt x="522" y="150"/>
                  </a:cubicBezTo>
                  <a:cubicBezTo>
                    <a:pt x="519" y="148"/>
                    <a:pt x="516" y="149"/>
                    <a:pt x="513" y="147"/>
                  </a:cubicBezTo>
                  <a:cubicBezTo>
                    <a:pt x="511" y="146"/>
                    <a:pt x="505" y="147"/>
                    <a:pt x="505" y="146"/>
                  </a:cubicBezTo>
                  <a:cubicBezTo>
                    <a:pt x="505" y="145"/>
                    <a:pt x="501" y="142"/>
                    <a:pt x="500" y="140"/>
                  </a:cubicBezTo>
                  <a:cubicBezTo>
                    <a:pt x="499" y="139"/>
                    <a:pt x="496" y="140"/>
                    <a:pt x="494" y="141"/>
                  </a:cubicBezTo>
                  <a:cubicBezTo>
                    <a:pt x="492" y="142"/>
                    <a:pt x="490" y="142"/>
                    <a:pt x="489" y="141"/>
                  </a:cubicBezTo>
                  <a:cubicBezTo>
                    <a:pt x="487" y="140"/>
                    <a:pt x="485" y="138"/>
                    <a:pt x="483" y="139"/>
                  </a:cubicBezTo>
                  <a:cubicBezTo>
                    <a:pt x="482" y="140"/>
                    <a:pt x="479" y="139"/>
                    <a:pt x="479" y="137"/>
                  </a:cubicBezTo>
                  <a:cubicBezTo>
                    <a:pt x="480" y="134"/>
                    <a:pt x="476" y="129"/>
                    <a:pt x="475" y="128"/>
                  </a:cubicBezTo>
                  <a:cubicBezTo>
                    <a:pt x="473" y="128"/>
                    <a:pt x="468" y="129"/>
                    <a:pt x="467" y="126"/>
                  </a:cubicBezTo>
                  <a:cubicBezTo>
                    <a:pt x="466" y="124"/>
                    <a:pt x="463" y="122"/>
                    <a:pt x="464" y="121"/>
                  </a:cubicBezTo>
                  <a:cubicBezTo>
                    <a:pt x="465" y="119"/>
                    <a:pt x="464" y="114"/>
                    <a:pt x="463" y="113"/>
                  </a:cubicBezTo>
                  <a:cubicBezTo>
                    <a:pt x="462" y="111"/>
                    <a:pt x="456" y="111"/>
                    <a:pt x="454" y="112"/>
                  </a:cubicBezTo>
                  <a:cubicBezTo>
                    <a:pt x="453" y="112"/>
                    <a:pt x="449" y="111"/>
                    <a:pt x="447" y="112"/>
                  </a:cubicBezTo>
                  <a:cubicBezTo>
                    <a:pt x="445" y="113"/>
                    <a:pt x="444" y="114"/>
                    <a:pt x="442" y="114"/>
                  </a:cubicBezTo>
                  <a:cubicBezTo>
                    <a:pt x="441" y="114"/>
                    <a:pt x="440" y="114"/>
                    <a:pt x="439" y="113"/>
                  </a:cubicBezTo>
                  <a:cubicBezTo>
                    <a:pt x="439" y="112"/>
                    <a:pt x="438" y="111"/>
                    <a:pt x="438" y="109"/>
                  </a:cubicBezTo>
                  <a:cubicBezTo>
                    <a:pt x="436" y="104"/>
                    <a:pt x="435" y="100"/>
                    <a:pt x="436" y="99"/>
                  </a:cubicBezTo>
                  <a:cubicBezTo>
                    <a:pt x="437" y="97"/>
                    <a:pt x="441" y="101"/>
                    <a:pt x="444" y="100"/>
                  </a:cubicBezTo>
                  <a:cubicBezTo>
                    <a:pt x="446" y="99"/>
                    <a:pt x="449" y="97"/>
                    <a:pt x="449" y="95"/>
                  </a:cubicBezTo>
                  <a:cubicBezTo>
                    <a:pt x="449" y="93"/>
                    <a:pt x="445" y="90"/>
                    <a:pt x="443" y="90"/>
                  </a:cubicBezTo>
                  <a:cubicBezTo>
                    <a:pt x="441" y="89"/>
                    <a:pt x="440" y="85"/>
                    <a:pt x="437" y="84"/>
                  </a:cubicBezTo>
                  <a:cubicBezTo>
                    <a:pt x="434" y="82"/>
                    <a:pt x="435" y="79"/>
                    <a:pt x="432" y="77"/>
                  </a:cubicBezTo>
                  <a:cubicBezTo>
                    <a:pt x="429" y="75"/>
                    <a:pt x="431" y="72"/>
                    <a:pt x="431" y="69"/>
                  </a:cubicBezTo>
                  <a:cubicBezTo>
                    <a:pt x="431" y="67"/>
                    <a:pt x="431" y="63"/>
                    <a:pt x="430" y="62"/>
                  </a:cubicBezTo>
                  <a:cubicBezTo>
                    <a:pt x="428" y="61"/>
                    <a:pt x="422" y="58"/>
                    <a:pt x="420" y="59"/>
                  </a:cubicBezTo>
                  <a:cubicBezTo>
                    <a:pt x="417" y="60"/>
                    <a:pt x="415" y="61"/>
                    <a:pt x="414" y="59"/>
                  </a:cubicBezTo>
                  <a:cubicBezTo>
                    <a:pt x="413" y="57"/>
                    <a:pt x="411" y="56"/>
                    <a:pt x="409" y="57"/>
                  </a:cubicBezTo>
                  <a:cubicBezTo>
                    <a:pt x="406" y="57"/>
                    <a:pt x="404" y="56"/>
                    <a:pt x="403" y="55"/>
                  </a:cubicBezTo>
                  <a:cubicBezTo>
                    <a:pt x="403" y="55"/>
                    <a:pt x="403" y="54"/>
                    <a:pt x="402" y="54"/>
                  </a:cubicBezTo>
                  <a:cubicBezTo>
                    <a:pt x="402" y="52"/>
                    <a:pt x="402" y="49"/>
                    <a:pt x="400" y="48"/>
                  </a:cubicBezTo>
                  <a:cubicBezTo>
                    <a:pt x="399" y="46"/>
                    <a:pt x="396" y="43"/>
                    <a:pt x="397" y="41"/>
                  </a:cubicBezTo>
                  <a:cubicBezTo>
                    <a:pt x="398" y="40"/>
                    <a:pt x="398" y="37"/>
                    <a:pt x="396" y="36"/>
                  </a:cubicBezTo>
                  <a:cubicBezTo>
                    <a:pt x="395" y="35"/>
                    <a:pt x="394" y="34"/>
                    <a:pt x="394" y="33"/>
                  </a:cubicBezTo>
                  <a:cubicBezTo>
                    <a:pt x="393" y="32"/>
                    <a:pt x="393" y="31"/>
                    <a:pt x="394" y="30"/>
                  </a:cubicBezTo>
                  <a:cubicBezTo>
                    <a:pt x="396" y="29"/>
                    <a:pt x="399" y="29"/>
                    <a:pt x="397" y="26"/>
                  </a:cubicBezTo>
                  <a:cubicBezTo>
                    <a:pt x="395" y="24"/>
                    <a:pt x="395" y="23"/>
                    <a:pt x="395" y="21"/>
                  </a:cubicBezTo>
                  <a:cubicBezTo>
                    <a:pt x="395" y="18"/>
                    <a:pt x="394" y="16"/>
                    <a:pt x="394" y="14"/>
                  </a:cubicBezTo>
                  <a:cubicBezTo>
                    <a:pt x="394" y="13"/>
                    <a:pt x="396" y="12"/>
                    <a:pt x="398" y="9"/>
                  </a:cubicBezTo>
                  <a:cubicBezTo>
                    <a:pt x="399" y="6"/>
                    <a:pt x="402" y="6"/>
                    <a:pt x="400" y="2"/>
                  </a:cubicBezTo>
                  <a:cubicBezTo>
                    <a:pt x="399" y="2"/>
                    <a:pt x="399" y="3"/>
                    <a:pt x="397" y="3"/>
                  </a:cubicBezTo>
                  <a:cubicBezTo>
                    <a:pt x="393" y="4"/>
                    <a:pt x="383" y="0"/>
                    <a:pt x="377" y="1"/>
                  </a:cubicBezTo>
                  <a:cubicBezTo>
                    <a:pt x="372" y="2"/>
                    <a:pt x="360" y="2"/>
                    <a:pt x="357" y="5"/>
                  </a:cubicBezTo>
                  <a:cubicBezTo>
                    <a:pt x="355" y="8"/>
                    <a:pt x="348" y="9"/>
                    <a:pt x="351" y="11"/>
                  </a:cubicBezTo>
                  <a:cubicBezTo>
                    <a:pt x="354" y="14"/>
                    <a:pt x="351" y="15"/>
                    <a:pt x="353" y="18"/>
                  </a:cubicBezTo>
                  <a:cubicBezTo>
                    <a:pt x="355" y="21"/>
                    <a:pt x="356" y="22"/>
                    <a:pt x="359" y="22"/>
                  </a:cubicBezTo>
                  <a:cubicBezTo>
                    <a:pt x="362" y="21"/>
                    <a:pt x="365" y="23"/>
                    <a:pt x="362" y="26"/>
                  </a:cubicBezTo>
                  <a:cubicBezTo>
                    <a:pt x="362" y="26"/>
                    <a:pt x="361" y="26"/>
                    <a:pt x="361" y="26"/>
                  </a:cubicBezTo>
                  <a:cubicBezTo>
                    <a:pt x="359" y="29"/>
                    <a:pt x="361" y="32"/>
                    <a:pt x="360" y="37"/>
                  </a:cubicBezTo>
                  <a:cubicBezTo>
                    <a:pt x="360" y="42"/>
                    <a:pt x="355" y="41"/>
                    <a:pt x="352" y="41"/>
                  </a:cubicBezTo>
                  <a:cubicBezTo>
                    <a:pt x="349" y="41"/>
                    <a:pt x="344" y="32"/>
                    <a:pt x="342" y="30"/>
                  </a:cubicBezTo>
                  <a:cubicBezTo>
                    <a:pt x="341" y="28"/>
                    <a:pt x="336" y="32"/>
                    <a:pt x="332" y="34"/>
                  </a:cubicBezTo>
                  <a:cubicBezTo>
                    <a:pt x="328" y="37"/>
                    <a:pt x="330" y="41"/>
                    <a:pt x="328" y="43"/>
                  </a:cubicBezTo>
                  <a:cubicBezTo>
                    <a:pt x="325" y="45"/>
                    <a:pt x="324" y="48"/>
                    <a:pt x="326" y="53"/>
                  </a:cubicBezTo>
                  <a:cubicBezTo>
                    <a:pt x="326" y="53"/>
                    <a:pt x="326" y="53"/>
                    <a:pt x="326" y="54"/>
                  </a:cubicBezTo>
                  <a:cubicBezTo>
                    <a:pt x="329" y="58"/>
                    <a:pt x="328" y="62"/>
                    <a:pt x="325" y="65"/>
                  </a:cubicBezTo>
                  <a:cubicBezTo>
                    <a:pt x="324" y="67"/>
                    <a:pt x="325" y="67"/>
                    <a:pt x="326" y="68"/>
                  </a:cubicBezTo>
                  <a:cubicBezTo>
                    <a:pt x="329" y="68"/>
                    <a:pt x="331" y="67"/>
                    <a:pt x="332" y="69"/>
                  </a:cubicBezTo>
                  <a:cubicBezTo>
                    <a:pt x="334" y="70"/>
                    <a:pt x="337" y="72"/>
                    <a:pt x="339" y="71"/>
                  </a:cubicBezTo>
                  <a:cubicBezTo>
                    <a:pt x="340" y="70"/>
                    <a:pt x="345" y="73"/>
                    <a:pt x="345" y="75"/>
                  </a:cubicBezTo>
                  <a:cubicBezTo>
                    <a:pt x="345" y="76"/>
                    <a:pt x="344" y="80"/>
                    <a:pt x="344" y="82"/>
                  </a:cubicBezTo>
                  <a:cubicBezTo>
                    <a:pt x="337" y="83"/>
                    <a:pt x="318" y="81"/>
                    <a:pt x="317" y="81"/>
                  </a:cubicBezTo>
                  <a:cubicBezTo>
                    <a:pt x="316" y="80"/>
                    <a:pt x="313" y="79"/>
                    <a:pt x="311" y="79"/>
                  </a:cubicBezTo>
                  <a:cubicBezTo>
                    <a:pt x="310" y="80"/>
                    <a:pt x="308" y="82"/>
                    <a:pt x="305" y="82"/>
                  </a:cubicBezTo>
                  <a:cubicBezTo>
                    <a:pt x="301" y="82"/>
                    <a:pt x="300" y="77"/>
                    <a:pt x="300" y="75"/>
                  </a:cubicBezTo>
                  <a:cubicBezTo>
                    <a:pt x="300" y="73"/>
                    <a:pt x="282" y="77"/>
                    <a:pt x="277" y="82"/>
                  </a:cubicBezTo>
                  <a:cubicBezTo>
                    <a:pt x="272" y="86"/>
                    <a:pt x="261" y="85"/>
                    <a:pt x="260" y="87"/>
                  </a:cubicBezTo>
                  <a:cubicBezTo>
                    <a:pt x="260" y="89"/>
                    <a:pt x="258" y="90"/>
                    <a:pt x="257" y="90"/>
                  </a:cubicBezTo>
                  <a:cubicBezTo>
                    <a:pt x="257" y="89"/>
                    <a:pt x="257" y="89"/>
                    <a:pt x="256" y="88"/>
                  </a:cubicBezTo>
                  <a:cubicBezTo>
                    <a:pt x="256" y="86"/>
                    <a:pt x="254" y="85"/>
                    <a:pt x="250" y="85"/>
                  </a:cubicBezTo>
                  <a:cubicBezTo>
                    <a:pt x="246" y="85"/>
                    <a:pt x="253" y="81"/>
                    <a:pt x="251" y="79"/>
                  </a:cubicBezTo>
                  <a:cubicBezTo>
                    <a:pt x="249" y="77"/>
                    <a:pt x="245" y="83"/>
                    <a:pt x="242" y="81"/>
                  </a:cubicBezTo>
                  <a:cubicBezTo>
                    <a:pt x="238" y="80"/>
                    <a:pt x="233" y="86"/>
                    <a:pt x="230" y="88"/>
                  </a:cubicBezTo>
                  <a:cubicBezTo>
                    <a:pt x="226" y="91"/>
                    <a:pt x="222" y="88"/>
                    <a:pt x="224" y="84"/>
                  </a:cubicBezTo>
                  <a:cubicBezTo>
                    <a:pt x="227" y="80"/>
                    <a:pt x="224" y="81"/>
                    <a:pt x="220" y="82"/>
                  </a:cubicBezTo>
                  <a:cubicBezTo>
                    <a:pt x="216" y="84"/>
                    <a:pt x="212" y="82"/>
                    <a:pt x="212" y="78"/>
                  </a:cubicBezTo>
                  <a:cubicBezTo>
                    <a:pt x="212" y="78"/>
                    <a:pt x="212" y="77"/>
                    <a:pt x="212" y="76"/>
                  </a:cubicBezTo>
                  <a:cubicBezTo>
                    <a:pt x="210" y="74"/>
                    <a:pt x="207" y="72"/>
                    <a:pt x="207" y="70"/>
                  </a:cubicBezTo>
                  <a:cubicBezTo>
                    <a:pt x="208" y="68"/>
                    <a:pt x="211" y="69"/>
                    <a:pt x="213" y="71"/>
                  </a:cubicBezTo>
                  <a:cubicBezTo>
                    <a:pt x="215" y="73"/>
                    <a:pt x="220" y="74"/>
                    <a:pt x="221" y="71"/>
                  </a:cubicBezTo>
                  <a:cubicBezTo>
                    <a:pt x="221" y="70"/>
                    <a:pt x="220" y="63"/>
                    <a:pt x="217" y="65"/>
                  </a:cubicBezTo>
                  <a:cubicBezTo>
                    <a:pt x="214" y="66"/>
                    <a:pt x="213" y="65"/>
                    <a:pt x="212" y="64"/>
                  </a:cubicBezTo>
                  <a:cubicBezTo>
                    <a:pt x="211" y="62"/>
                    <a:pt x="214" y="60"/>
                    <a:pt x="215" y="57"/>
                  </a:cubicBezTo>
                  <a:cubicBezTo>
                    <a:pt x="216" y="55"/>
                    <a:pt x="221" y="56"/>
                    <a:pt x="222" y="54"/>
                  </a:cubicBezTo>
                  <a:cubicBezTo>
                    <a:pt x="222" y="52"/>
                    <a:pt x="218" y="49"/>
                    <a:pt x="217" y="49"/>
                  </a:cubicBezTo>
                  <a:cubicBezTo>
                    <a:pt x="215" y="48"/>
                    <a:pt x="214" y="43"/>
                    <a:pt x="216" y="41"/>
                  </a:cubicBezTo>
                  <a:cubicBezTo>
                    <a:pt x="218" y="40"/>
                    <a:pt x="219" y="34"/>
                    <a:pt x="217" y="32"/>
                  </a:cubicBezTo>
                  <a:cubicBezTo>
                    <a:pt x="216" y="30"/>
                    <a:pt x="210" y="32"/>
                    <a:pt x="210" y="36"/>
                  </a:cubicBezTo>
                  <a:cubicBezTo>
                    <a:pt x="209" y="41"/>
                    <a:pt x="205" y="39"/>
                    <a:pt x="203" y="40"/>
                  </a:cubicBezTo>
                  <a:cubicBezTo>
                    <a:pt x="202" y="41"/>
                    <a:pt x="206" y="42"/>
                    <a:pt x="204" y="44"/>
                  </a:cubicBezTo>
                  <a:cubicBezTo>
                    <a:pt x="202" y="46"/>
                    <a:pt x="201" y="41"/>
                    <a:pt x="198" y="41"/>
                  </a:cubicBezTo>
                  <a:cubicBezTo>
                    <a:pt x="194" y="41"/>
                    <a:pt x="194" y="46"/>
                    <a:pt x="192" y="49"/>
                  </a:cubicBezTo>
                  <a:cubicBezTo>
                    <a:pt x="191" y="52"/>
                    <a:pt x="192" y="57"/>
                    <a:pt x="192" y="61"/>
                  </a:cubicBezTo>
                  <a:cubicBezTo>
                    <a:pt x="193" y="65"/>
                    <a:pt x="198" y="67"/>
                    <a:pt x="196" y="70"/>
                  </a:cubicBezTo>
                  <a:cubicBezTo>
                    <a:pt x="196" y="72"/>
                    <a:pt x="197" y="73"/>
                    <a:pt x="198" y="75"/>
                  </a:cubicBezTo>
                  <a:cubicBezTo>
                    <a:pt x="199" y="77"/>
                    <a:pt x="201" y="79"/>
                    <a:pt x="200" y="80"/>
                  </a:cubicBezTo>
                  <a:cubicBezTo>
                    <a:pt x="198" y="83"/>
                    <a:pt x="201" y="85"/>
                    <a:pt x="203" y="89"/>
                  </a:cubicBezTo>
                  <a:cubicBezTo>
                    <a:pt x="205" y="93"/>
                    <a:pt x="198" y="91"/>
                    <a:pt x="198" y="94"/>
                  </a:cubicBezTo>
                  <a:cubicBezTo>
                    <a:pt x="198" y="96"/>
                    <a:pt x="192" y="93"/>
                    <a:pt x="190" y="92"/>
                  </a:cubicBezTo>
                  <a:cubicBezTo>
                    <a:pt x="188" y="92"/>
                    <a:pt x="182" y="92"/>
                    <a:pt x="182" y="94"/>
                  </a:cubicBezTo>
                  <a:cubicBezTo>
                    <a:pt x="182" y="94"/>
                    <a:pt x="182" y="95"/>
                    <a:pt x="182" y="96"/>
                  </a:cubicBezTo>
                  <a:cubicBezTo>
                    <a:pt x="181" y="97"/>
                    <a:pt x="181" y="98"/>
                    <a:pt x="179" y="97"/>
                  </a:cubicBezTo>
                  <a:cubicBezTo>
                    <a:pt x="177" y="96"/>
                    <a:pt x="173" y="96"/>
                    <a:pt x="168" y="97"/>
                  </a:cubicBezTo>
                  <a:cubicBezTo>
                    <a:pt x="164" y="98"/>
                    <a:pt x="162" y="103"/>
                    <a:pt x="164" y="105"/>
                  </a:cubicBezTo>
                  <a:cubicBezTo>
                    <a:pt x="166" y="107"/>
                    <a:pt x="159" y="108"/>
                    <a:pt x="159" y="105"/>
                  </a:cubicBezTo>
                  <a:cubicBezTo>
                    <a:pt x="159" y="103"/>
                    <a:pt x="154" y="104"/>
                    <a:pt x="154" y="108"/>
                  </a:cubicBezTo>
                  <a:cubicBezTo>
                    <a:pt x="154" y="111"/>
                    <a:pt x="149" y="112"/>
                    <a:pt x="149" y="116"/>
                  </a:cubicBezTo>
                  <a:cubicBezTo>
                    <a:pt x="150" y="120"/>
                    <a:pt x="144" y="124"/>
                    <a:pt x="141" y="126"/>
                  </a:cubicBezTo>
                  <a:cubicBezTo>
                    <a:pt x="140" y="127"/>
                    <a:pt x="140" y="127"/>
                    <a:pt x="139" y="127"/>
                  </a:cubicBezTo>
                  <a:cubicBezTo>
                    <a:pt x="137" y="129"/>
                    <a:pt x="134" y="130"/>
                    <a:pt x="132" y="130"/>
                  </a:cubicBezTo>
                  <a:cubicBezTo>
                    <a:pt x="131" y="130"/>
                    <a:pt x="130" y="131"/>
                    <a:pt x="129" y="131"/>
                  </a:cubicBezTo>
                  <a:cubicBezTo>
                    <a:pt x="126" y="130"/>
                    <a:pt x="122" y="133"/>
                    <a:pt x="123" y="140"/>
                  </a:cubicBezTo>
                  <a:cubicBezTo>
                    <a:pt x="124" y="146"/>
                    <a:pt x="118" y="147"/>
                    <a:pt x="112" y="147"/>
                  </a:cubicBezTo>
                  <a:cubicBezTo>
                    <a:pt x="105" y="148"/>
                    <a:pt x="108" y="153"/>
                    <a:pt x="105" y="155"/>
                  </a:cubicBezTo>
                  <a:cubicBezTo>
                    <a:pt x="102" y="157"/>
                    <a:pt x="93" y="154"/>
                    <a:pt x="92" y="150"/>
                  </a:cubicBezTo>
                  <a:cubicBezTo>
                    <a:pt x="90" y="147"/>
                    <a:pt x="82" y="150"/>
                    <a:pt x="85" y="154"/>
                  </a:cubicBezTo>
                  <a:cubicBezTo>
                    <a:pt x="89" y="158"/>
                    <a:pt x="89" y="164"/>
                    <a:pt x="87" y="166"/>
                  </a:cubicBezTo>
                  <a:cubicBezTo>
                    <a:pt x="85" y="167"/>
                    <a:pt x="80" y="163"/>
                    <a:pt x="78" y="165"/>
                  </a:cubicBezTo>
                  <a:cubicBezTo>
                    <a:pt x="75" y="167"/>
                    <a:pt x="75" y="163"/>
                    <a:pt x="71" y="162"/>
                  </a:cubicBezTo>
                  <a:cubicBezTo>
                    <a:pt x="68" y="161"/>
                    <a:pt x="66" y="164"/>
                    <a:pt x="61" y="163"/>
                  </a:cubicBezTo>
                  <a:cubicBezTo>
                    <a:pt x="55" y="163"/>
                    <a:pt x="52" y="166"/>
                    <a:pt x="54" y="168"/>
                  </a:cubicBezTo>
                  <a:cubicBezTo>
                    <a:pt x="56" y="170"/>
                    <a:pt x="54" y="173"/>
                    <a:pt x="55" y="175"/>
                  </a:cubicBezTo>
                  <a:cubicBezTo>
                    <a:pt x="57" y="177"/>
                    <a:pt x="64" y="176"/>
                    <a:pt x="69" y="179"/>
                  </a:cubicBezTo>
                  <a:cubicBezTo>
                    <a:pt x="75" y="182"/>
                    <a:pt x="76" y="180"/>
                    <a:pt x="79" y="182"/>
                  </a:cubicBezTo>
                  <a:cubicBezTo>
                    <a:pt x="81" y="184"/>
                    <a:pt x="82" y="183"/>
                    <a:pt x="82" y="187"/>
                  </a:cubicBezTo>
                  <a:cubicBezTo>
                    <a:pt x="82" y="191"/>
                    <a:pt x="85" y="194"/>
                    <a:pt x="91" y="196"/>
                  </a:cubicBezTo>
                  <a:cubicBezTo>
                    <a:pt x="96" y="197"/>
                    <a:pt x="92" y="201"/>
                    <a:pt x="93" y="204"/>
                  </a:cubicBezTo>
                  <a:cubicBezTo>
                    <a:pt x="95" y="208"/>
                    <a:pt x="91" y="213"/>
                    <a:pt x="92" y="217"/>
                  </a:cubicBezTo>
                  <a:cubicBezTo>
                    <a:pt x="93" y="221"/>
                    <a:pt x="89" y="235"/>
                    <a:pt x="87" y="236"/>
                  </a:cubicBezTo>
                  <a:cubicBezTo>
                    <a:pt x="87" y="236"/>
                    <a:pt x="86" y="236"/>
                    <a:pt x="86" y="236"/>
                  </a:cubicBezTo>
                  <a:cubicBezTo>
                    <a:pt x="83" y="237"/>
                    <a:pt x="74" y="234"/>
                    <a:pt x="68" y="234"/>
                  </a:cubicBezTo>
                  <a:cubicBezTo>
                    <a:pt x="61" y="235"/>
                    <a:pt x="41" y="233"/>
                    <a:pt x="33" y="234"/>
                  </a:cubicBezTo>
                  <a:cubicBezTo>
                    <a:pt x="24" y="235"/>
                    <a:pt x="24" y="231"/>
                    <a:pt x="20" y="231"/>
                  </a:cubicBezTo>
                  <a:cubicBezTo>
                    <a:pt x="15" y="231"/>
                    <a:pt x="17" y="236"/>
                    <a:pt x="11" y="236"/>
                  </a:cubicBezTo>
                  <a:cubicBezTo>
                    <a:pt x="4" y="236"/>
                    <a:pt x="4" y="240"/>
                    <a:pt x="8" y="244"/>
                  </a:cubicBezTo>
                  <a:cubicBezTo>
                    <a:pt x="11" y="246"/>
                    <a:pt x="11" y="250"/>
                    <a:pt x="10" y="254"/>
                  </a:cubicBezTo>
                  <a:cubicBezTo>
                    <a:pt x="10" y="257"/>
                    <a:pt x="10" y="260"/>
                    <a:pt x="11" y="262"/>
                  </a:cubicBezTo>
                  <a:cubicBezTo>
                    <a:pt x="13" y="265"/>
                    <a:pt x="8" y="282"/>
                    <a:pt x="4" y="287"/>
                  </a:cubicBezTo>
                  <a:cubicBezTo>
                    <a:pt x="0" y="292"/>
                    <a:pt x="4" y="293"/>
                    <a:pt x="8" y="296"/>
                  </a:cubicBezTo>
                  <a:cubicBezTo>
                    <a:pt x="12" y="300"/>
                    <a:pt x="9" y="312"/>
                    <a:pt x="9" y="315"/>
                  </a:cubicBezTo>
                  <a:cubicBezTo>
                    <a:pt x="9" y="317"/>
                    <a:pt x="13" y="317"/>
                    <a:pt x="18" y="317"/>
                  </a:cubicBezTo>
                  <a:cubicBezTo>
                    <a:pt x="20" y="317"/>
                    <a:pt x="23" y="316"/>
                    <a:pt x="26" y="315"/>
                  </a:cubicBezTo>
                  <a:cubicBezTo>
                    <a:pt x="28" y="315"/>
                    <a:pt x="30" y="315"/>
                    <a:pt x="32" y="315"/>
                  </a:cubicBezTo>
                  <a:cubicBezTo>
                    <a:pt x="36" y="317"/>
                    <a:pt x="39" y="328"/>
                    <a:pt x="45" y="328"/>
                  </a:cubicBezTo>
                  <a:cubicBezTo>
                    <a:pt x="47" y="327"/>
                    <a:pt x="46" y="326"/>
                    <a:pt x="47" y="324"/>
                  </a:cubicBezTo>
                  <a:cubicBezTo>
                    <a:pt x="49" y="323"/>
                    <a:pt x="51" y="324"/>
                    <a:pt x="54" y="324"/>
                  </a:cubicBezTo>
                  <a:cubicBezTo>
                    <a:pt x="56" y="324"/>
                    <a:pt x="57" y="320"/>
                    <a:pt x="63" y="320"/>
                  </a:cubicBezTo>
                  <a:cubicBezTo>
                    <a:pt x="69" y="320"/>
                    <a:pt x="73" y="320"/>
                    <a:pt x="77" y="320"/>
                  </a:cubicBezTo>
                  <a:cubicBezTo>
                    <a:pt x="81" y="320"/>
                    <a:pt x="84" y="319"/>
                    <a:pt x="85" y="316"/>
                  </a:cubicBezTo>
                  <a:cubicBezTo>
                    <a:pt x="86" y="313"/>
                    <a:pt x="89" y="311"/>
                    <a:pt x="93" y="310"/>
                  </a:cubicBezTo>
                  <a:cubicBezTo>
                    <a:pt x="97" y="310"/>
                    <a:pt x="97" y="305"/>
                    <a:pt x="97" y="303"/>
                  </a:cubicBezTo>
                  <a:cubicBezTo>
                    <a:pt x="97" y="300"/>
                    <a:pt x="104" y="296"/>
                    <a:pt x="105" y="294"/>
                  </a:cubicBezTo>
                  <a:cubicBezTo>
                    <a:pt x="105" y="293"/>
                    <a:pt x="101" y="285"/>
                    <a:pt x="105" y="279"/>
                  </a:cubicBezTo>
                  <a:cubicBezTo>
                    <a:pt x="109" y="272"/>
                    <a:pt x="114" y="272"/>
                    <a:pt x="114" y="268"/>
                  </a:cubicBezTo>
                  <a:cubicBezTo>
                    <a:pt x="114" y="265"/>
                    <a:pt x="118" y="264"/>
                    <a:pt x="124" y="263"/>
                  </a:cubicBezTo>
                  <a:cubicBezTo>
                    <a:pt x="129" y="263"/>
                    <a:pt x="131" y="259"/>
                    <a:pt x="135" y="257"/>
                  </a:cubicBezTo>
                  <a:cubicBezTo>
                    <a:pt x="139" y="255"/>
                    <a:pt x="141" y="253"/>
                    <a:pt x="140" y="248"/>
                  </a:cubicBezTo>
                  <a:cubicBezTo>
                    <a:pt x="140" y="247"/>
                    <a:pt x="139" y="246"/>
                    <a:pt x="139" y="245"/>
                  </a:cubicBezTo>
                  <a:cubicBezTo>
                    <a:pt x="137" y="239"/>
                    <a:pt x="143" y="236"/>
                    <a:pt x="148" y="235"/>
                  </a:cubicBezTo>
                  <a:cubicBezTo>
                    <a:pt x="153" y="234"/>
                    <a:pt x="165" y="237"/>
                    <a:pt x="168" y="239"/>
                  </a:cubicBezTo>
                  <a:cubicBezTo>
                    <a:pt x="171" y="241"/>
                    <a:pt x="175" y="240"/>
                    <a:pt x="180" y="235"/>
                  </a:cubicBezTo>
                  <a:cubicBezTo>
                    <a:pt x="182" y="232"/>
                    <a:pt x="185" y="231"/>
                    <a:pt x="187" y="231"/>
                  </a:cubicBezTo>
                  <a:cubicBezTo>
                    <a:pt x="188" y="230"/>
                    <a:pt x="190" y="230"/>
                    <a:pt x="192" y="229"/>
                  </a:cubicBezTo>
                  <a:cubicBezTo>
                    <a:pt x="195" y="227"/>
                    <a:pt x="194" y="224"/>
                    <a:pt x="199" y="223"/>
                  </a:cubicBezTo>
                  <a:cubicBezTo>
                    <a:pt x="205" y="221"/>
                    <a:pt x="212" y="226"/>
                    <a:pt x="214" y="229"/>
                  </a:cubicBezTo>
                  <a:cubicBezTo>
                    <a:pt x="216" y="232"/>
                    <a:pt x="217" y="233"/>
                    <a:pt x="217" y="235"/>
                  </a:cubicBezTo>
                  <a:cubicBezTo>
                    <a:pt x="218" y="238"/>
                    <a:pt x="220" y="243"/>
                    <a:pt x="228" y="248"/>
                  </a:cubicBezTo>
                  <a:cubicBezTo>
                    <a:pt x="235" y="253"/>
                    <a:pt x="238" y="259"/>
                    <a:pt x="242" y="261"/>
                  </a:cubicBezTo>
                  <a:cubicBezTo>
                    <a:pt x="246" y="263"/>
                    <a:pt x="250" y="262"/>
                    <a:pt x="252" y="265"/>
                  </a:cubicBezTo>
                  <a:cubicBezTo>
                    <a:pt x="255" y="268"/>
                    <a:pt x="258" y="270"/>
                    <a:pt x="262" y="271"/>
                  </a:cubicBezTo>
                  <a:cubicBezTo>
                    <a:pt x="265" y="273"/>
                    <a:pt x="266" y="277"/>
                    <a:pt x="269" y="278"/>
                  </a:cubicBezTo>
                  <a:cubicBezTo>
                    <a:pt x="273" y="278"/>
                    <a:pt x="270" y="281"/>
                    <a:pt x="273" y="284"/>
                  </a:cubicBezTo>
                  <a:cubicBezTo>
                    <a:pt x="275" y="287"/>
                    <a:pt x="276" y="292"/>
                    <a:pt x="273" y="296"/>
                  </a:cubicBezTo>
                  <a:cubicBezTo>
                    <a:pt x="271" y="299"/>
                    <a:pt x="272" y="304"/>
                    <a:pt x="274" y="304"/>
                  </a:cubicBezTo>
                  <a:cubicBezTo>
                    <a:pt x="275" y="304"/>
                    <a:pt x="279" y="298"/>
                    <a:pt x="279" y="295"/>
                  </a:cubicBezTo>
                  <a:cubicBezTo>
                    <a:pt x="279" y="292"/>
                    <a:pt x="283" y="292"/>
                    <a:pt x="285" y="289"/>
                  </a:cubicBezTo>
                  <a:cubicBezTo>
                    <a:pt x="288" y="286"/>
                    <a:pt x="281" y="285"/>
                    <a:pt x="280" y="281"/>
                  </a:cubicBezTo>
                  <a:cubicBezTo>
                    <a:pt x="279" y="276"/>
                    <a:pt x="285" y="272"/>
                    <a:pt x="291" y="276"/>
                  </a:cubicBezTo>
                  <a:cubicBezTo>
                    <a:pt x="296" y="279"/>
                    <a:pt x="298" y="282"/>
                    <a:pt x="299" y="276"/>
                  </a:cubicBezTo>
                  <a:cubicBezTo>
                    <a:pt x="299" y="271"/>
                    <a:pt x="282" y="264"/>
                    <a:pt x="277" y="261"/>
                  </a:cubicBezTo>
                  <a:cubicBezTo>
                    <a:pt x="273" y="259"/>
                    <a:pt x="276" y="255"/>
                    <a:pt x="270" y="255"/>
                  </a:cubicBezTo>
                  <a:cubicBezTo>
                    <a:pt x="263" y="255"/>
                    <a:pt x="255" y="247"/>
                    <a:pt x="253" y="238"/>
                  </a:cubicBezTo>
                  <a:cubicBezTo>
                    <a:pt x="251" y="229"/>
                    <a:pt x="240" y="228"/>
                    <a:pt x="238" y="223"/>
                  </a:cubicBezTo>
                  <a:cubicBezTo>
                    <a:pt x="235" y="217"/>
                    <a:pt x="240" y="217"/>
                    <a:pt x="238" y="212"/>
                  </a:cubicBezTo>
                  <a:cubicBezTo>
                    <a:pt x="236" y="207"/>
                    <a:pt x="246" y="204"/>
                    <a:pt x="250" y="205"/>
                  </a:cubicBezTo>
                  <a:cubicBezTo>
                    <a:pt x="251" y="206"/>
                    <a:pt x="251" y="207"/>
                    <a:pt x="251" y="208"/>
                  </a:cubicBezTo>
                  <a:cubicBezTo>
                    <a:pt x="252" y="210"/>
                    <a:pt x="252" y="213"/>
                    <a:pt x="253" y="213"/>
                  </a:cubicBezTo>
                  <a:cubicBezTo>
                    <a:pt x="256" y="213"/>
                    <a:pt x="261" y="212"/>
                    <a:pt x="262" y="216"/>
                  </a:cubicBezTo>
                  <a:cubicBezTo>
                    <a:pt x="262" y="220"/>
                    <a:pt x="269" y="228"/>
                    <a:pt x="271" y="231"/>
                  </a:cubicBezTo>
                  <a:cubicBezTo>
                    <a:pt x="274" y="234"/>
                    <a:pt x="279" y="233"/>
                    <a:pt x="280" y="236"/>
                  </a:cubicBezTo>
                  <a:cubicBezTo>
                    <a:pt x="280" y="238"/>
                    <a:pt x="284" y="240"/>
                    <a:pt x="289" y="241"/>
                  </a:cubicBezTo>
                  <a:cubicBezTo>
                    <a:pt x="290" y="241"/>
                    <a:pt x="292" y="242"/>
                    <a:pt x="293" y="243"/>
                  </a:cubicBezTo>
                  <a:cubicBezTo>
                    <a:pt x="295" y="244"/>
                    <a:pt x="297" y="245"/>
                    <a:pt x="299" y="247"/>
                  </a:cubicBezTo>
                  <a:cubicBezTo>
                    <a:pt x="302" y="249"/>
                    <a:pt x="304" y="251"/>
                    <a:pt x="306" y="252"/>
                  </a:cubicBezTo>
                  <a:cubicBezTo>
                    <a:pt x="307" y="252"/>
                    <a:pt x="307" y="252"/>
                    <a:pt x="307" y="253"/>
                  </a:cubicBezTo>
                  <a:cubicBezTo>
                    <a:pt x="311" y="255"/>
                    <a:pt x="313" y="256"/>
                    <a:pt x="310" y="259"/>
                  </a:cubicBezTo>
                  <a:cubicBezTo>
                    <a:pt x="307" y="262"/>
                    <a:pt x="306" y="272"/>
                    <a:pt x="309" y="275"/>
                  </a:cubicBezTo>
                  <a:cubicBezTo>
                    <a:pt x="313" y="278"/>
                    <a:pt x="314" y="283"/>
                    <a:pt x="317" y="284"/>
                  </a:cubicBezTo>
                  <a:cubicBezTo>
                    <a:pt x="317" y="284"/>
                    <a:pt x="317" y="284"/>
                    <a:pt x="317" y="284"/>
                  </a:cubicBezTo>
                  <a:cubicBezTo>
                    <a:pt x="321" y="285"/>
                    <a:pt x="323" y="290"/>
                    <a:pt x="323" y="293"/>
                  </a:cubicBezTo>
                  <a:cubicBezTo>
                    <a:pt x="322" y="297"/>
                    <a:pt x="328" y="299"/>
                    <a:pt x="330" y="296"/>
                  </a:cubicBezTo>
                  <a:cubicBezTo>
                    <a:pt x="333" y="293"/>
                    <a:pt x="340" y="298"/>
                    <a:pt x="340" y="299"/>
                  </a:cubicBezTo>
                  <a:cubicBezTo>
                    <a:pt x="340" y="301"/>
                    <a:pt x="333" y="297"/>
                    <a:pt x="329" y="300"/>
                  </a:cubicBezTo>
                  <a:cubicBezTo>
                    <a:pt x="324" y="303"/>
                    <a:pt x="332" y="306"/>
                    <a:pt x="331" y="309"/>
                  </a:cubicBezTo>
                  <a:cubicBezTo>
                    <a:pt x="330" y="313"/>
                    <a:pt x="333" y="317"/>
                    <a:pt x="336" y="317"/>
                  </a:cubicBezTo>
                  <a:cubicBezTo>
                    <a:pt x="340" y="317"/>
                    <a:pt x="344" y="323"/>
                    <a:pt x="346" y="322"/>
                  </a:cubicBezTo>
                  <a:cubicBezTo>
                    <a:pt x="348" y="320"/>
                    <a:pt x="344" y="312"/>
                    <a:pt x="344" y="311"/>
                  </a:cubicBezTo>
                  <a:cubicBezTo>
                    <a:pt x="345" y="310"/>
                    <a:pt x="350" y="313"/>
                    <a:pt x="352" y="311"/>
                  </a:cubicBezTo>
                  <a:cubicBezTo>
                    <a:pt x="354" y="308"/>
                    <a:pt x="350" y="306"/>
                    <a:pt x="347" y="306"/>
                  </a:cubicBezTo>
                  <a:cubicBezTo>
                    <a:pt x="344" y="306"/>
                    <a:pt x="347" y="302"/>
                    <a:pt x="351" y="304"/>
                  </a:cubicBezTo>
                  <a:cubicBezTo>
                    <a:pt x="355" y="307"/>
                    <a:pt x="357" y="304"/>
                    <a:pt x="358" y="303"/>
                  </a:cubicBezTo>
                  <a:cubicBezTo>
                    <a:pt x="360" y="303"/>
                    <a:pt x="361" y="296"/>
                    <a:pt x="355" y="295"/>
                  </a:cubicBezTo>
                  <a:cubicBezTo>
                    <a:pt x="349" y="293"/>
                    <a:pt x="350" y="299"/>
                    <a:pt x="346" y="295"/>
                  </a:cubicBezTo>
                  <a:cubicBezTo>
                    <a:pt x="342" y="291"/>
                    <a:pt x="350" y="293"/>
                    <a:pt x="350" y="289"/>
                  </a:cubicBezTo>
                  <a:cubicBezTo>
                    <a:pt x="350" y="286"/>
                    <a:pt x="344" y="281"/>
                    <a:pt x="341" y="277"/>
                  </a:cubicBezTo>
                  <a:cubicBezTo>
                    <a:pt x="338" y="273"/>
                    <a:pt x="345" y="271"/>
                    <a:pt x="346" y="274"/>
                  </a:cubicBezTo>
                  <a:cubicBezTo>
                    <a:pt x="348" y="277"/>
                    <a:pt x="352" y="277"/>
                    <a:pt x="355" y="275"/>
                  </a:cubicBezTo>
                  <a:cubicBezTo>
                    <a:pt x="358" y="274"/>
                    <a:pt x="352" y="269"/>
                    <a:pt x="357" y="267"/>
                  </a:cubicBezTo>
                  <a:cubicBezTo>
                    <a:pt x="362" y="266"/>
                    <a:pt x="362" y="269"/>
                    <a:pt x="363" y="269"/>
                  </a:cubicBezTo>
                  <a:cubicBezTo>
                    <a:pt x="365" y="270"/>
                    <a:pt x="366" y="266"/>
                    <a:pt x="372" y="266"/>
                  </a:cubicBezTo>
                  <a:cubicBezTo>
                    <a:pt x="374" y="266"/>
                    <a:pt x="376" y="267"/>
                    <a:pt x="379" y="269"/>
                  </a:cubicBezTo>
                  <a:cubicBezTo>
                    <a:pt x="381" y="270"/>
                    <a:pt x="383" y="272"/>
                    <a:pt x="385" y="272"/>
                  </a:cubicBezTo>
                  <a:cubicBezTo>
                    <a:pt x="386" y="272"/>
                    <a:pt x="387" y="272"/>
                    <a:pt x="388" y="271"/>
                  </a:cubicBezTo>
                  <a:cubicBezTo>
                    <a:pt x="407" y="265"/>
                    <a:pt x="407" y="265"/>
                    <a:pt x="407" y="265"/>
                  </a:cubicBezTo>
                  <a:cubicBezTo>
                    <a:pt x="408" y="265"/>
                    <a:pt x="409" y="265"/>
                    <a:pt x="409" y="264"/>
                  </a:cubicBezTo>
                  <a:cubicBezTo>
                    <a:pt x="411" y="263"/>
                    <a:pt x="404" y="260"/>
                    <a:pt x="401" y="258"/>
                  </a:cubicBezTo>
                  <a:cubicBezTo>
                    <a:pt x="400" y="257"/>
                    <a:pt x="399" y="254"/>
                    <a:pt x="399" y="252"/>
                  </a:cubicBezTo>
                  <a:cubicBezTo>
                    <a:pt x="398" y="251"/>
                    <a:pt x="398" y="250"/>
                    <a:pt x="397" y="250"/>
                  </a:cubicBezTo>
                  <a:cubicBezTo>
                    <a:pt x="395" y="250"/>
                    <a:pt x="393" y="242"/>
                    <a:pt x="395" y="242"/>
                  </a:cubicBezTo>
                  <a:cubicBezTo>
                    <a:pt x="397" y="241"/>
                    <a:pt x="400" y="234"/>
                    <a:pt x="403" y="233"/>
                  </a:cubicBezTo>
                  <a:cubicBezTo>
                    <a:pt x="405" y="232"/>
                    <a:pt x="405" y="231"/>
                    <a:pt x="406" y="230"/>
                  </a:cubicBezTo>
                  <a:cubicBezTo>
                    <a:pt x="406" y="229"/>
                    <a:pt x="406" y="227"/>
                    <a:pt x="406" y="225"/>
                  </a:cubicBezTo>
                  <a:cubicBezTo>
                    <a:pt x="406" y="221"/>
                    <a:pt x="408" y="216"/>
                    <a:pt x="411" y="216"/>
                  </a:cubicBezTo>
                  <a:cubicBezTo>
                    <a:pt x="414" y="216"/>
                    <a:pt x="417" y="216"/>
                    <a:pt x="417" y="210"/>
                  </a:cubicBezTo>
                  <a:cubicBezTo>
                    <a:pt x="417" y="210"/>
                    <a:pt x="417" y="210"/>
                    <a:pt x="416" y="210"/>
                  </a:cubicBezTo>
                  <a:cubicBezTo>
                    <a:pt x="416" y="205"/>
                    <a:pt x="417" y="205"/>
                    <a:pt x="422" y="202"/>
                  </a:cubicBezTo>
                  <a:cubicBezTo>
                    <a:pt x="426" y="198"/>
                    <a:pt x="427" y="192"/>
                    <a:pt x="431" y="191"/>
                  </a:cubicBezTo>
                  <a:cubicBezTo>
                    <a:pt x="435" y="190"/>
                    <a:pt x="437" y="188"/>
                    <a:pt x="443" y="189"/>
                  </a:cubicBezTo>
                  <a:cubicBezTo>
                    <a:pt x="449" y="190"/>
                    <a:pt x="440" y="194"/>
                    <a:pt x="444" y="196"/>
                  </a:cubicBezTo>
                  <a:cubicBezTo>
                    <a:pt x="448" y="198"/>
                    <a:pt x="460" y="196"/>
                    <a:pt x="461" y="199"/>
                  </a:cubicBezTo>
                  <a:cubicBezTo>
                    <a:pt x="462" y="202"/>
                    <a:pt x="447" y="205"/>
                    <a:pt x="447" y="207"/>
                  </a:cubicBezTo>
                  <a:cubicBezTo>
                    <a:pt x="447" y="208"/>
                    <a:pt x="455" y="210"/>
                    <a:pt x="458" y="212"/>
                  </a:cubicBezTo>
                  <a:cubicBezTo>
                    <a:pt x="460" y="213"/>
                    <a:pt x="457" y="218"/>
                    <a:pt x="458" y="220"/>
                  </a:cubicBezTo>
                  <a:cubicBezTo>
                    <a:pt x="459" y="221"/>
                    <a:pt x="463" y="220"/>
                    <a:pt x="467" y="218"/>
                  </a:cubicBezTo>
                  <a:cubicBezTo>
                    <a:pt x="470" y="215"/>
                    <a:pt x="473" y="216"/>
                    <a:pt x="477" y="213"/>
                  </a:cubicBezTo>
                  <a:cubicBezTo>
                    <a:pt x="481" y="210"/>
                    <a:pt x="490" y="213"/>
                    <a:pt x="491" y="211"/>
                  </a:cubicBezTo>
                  <a:cubicBezTo>
                    <a:pt x="492" y="209"/>
                    <a:pt x="489" y="208"/>
                    <a:pt x="480" y="208"/>
                  </a:cubicBezTo>
                  <a:cubicBezTo>
                    <a:pt x="472" y="209"/>
                    <a:pt x="472" y="201"/>
                    <a:pt x="472" y="200"/>
                  </a:cubicBezTo>
                  <a:cubicBezTo>
                    <a:pt x="472" y="198"/>
                    <a:pt x="480" y="192"/>
                    <a:pt x="485" y="191"/>
                  </a:cubicBezTo>
                  <a:cubicBezTo>
                    <a:pt x="490" y="191"/>
                    <a:pt x="494" y="189"/>
                    <a:pt x="499" y="187"/>
                  </a:cubicBezTo>
                  <a:cubicBezTo>
                    <a:pt x="501" y="186"/>
                    <a:pt x="504" y="185"/>
                    <a:pt x="507" y="185"/>
                  </a:cubicBezTo>
                  <a:cubicBezTo>
                    <a:pt x="507" y="182"/>
                    <a:pt x="506" y="180"/>
                    <a:pt x="508" y="180"/>
                  </a:cubicBezTo>
                  <a:cubicBezTo>
                    <a:pt x="509" y="179"/>
                    <a:pt x="514" y="174"/>
                    <a:pt x="516" y="174"/>
                  </a:cubicBezTo>
                  <a:cubicBezTo>
                    <a:pt x="518" y="174"/>
                    <a:pt x="525" y="175"/>
                    <a:pt x="525" y="174"/>
                  </a:cubicBezTo>
                  <a:cubicBezTo>
                    <a:pt x="525" y="173"/>
                    <a:pt x="527" y="169"/>
                    <a:pt x="527" y="168"/>
                  </a:cubicBezTo>
                  <a:cubicBezTo>
                    <a:pt x="526" y="167"/>
                    <a:pt x="524" y="165"/>
                    <a:pt x="524" y="164"/>
                  </a:cubicBezTo>
                  <a:cubicBezTo>
                    <a:pt x="525" y="162"/>
                    <a:pt x="528" y="162"/>
                    <a:pt x="528" y="161"/>
                  </a:cubicBezTo>
                  <a:cubicBezTo>
                    <a:pt x="528" y="160"/>
                    <a:pt x="525" y="159"/>
                    <a:pt x="525" y="158"/>
                  </a:cubicBezTo>
                  <a:moveTo>
                    <a:pt x="343" y="151"/>
                  </a:moveTo>
                  <a:cubicBezTo>
                    <a:pt x="343" y="153"/>
                    <a:pt x="344" y="157"/>
                    <a:pt x="343" y="158"/>
                  </a:cubicBezTo>
                  <a:cubicBezTo>
                    <a:pt x="343" y="157"/>
                    <a:pt x="343" y="157"/>
                    <a:pt x="343" y="157"/>
                  </a:cubicBezTo>
                  <a:cubicBezTo>
                    <a:pt x="344" y="156"/>
                    <a:pt x="343" y="153"/>
                    <a:pt x="343" y="151"/>
                  </a:cubicBezTo>
                  <a:moveTo>
                    <a:pt x="340" y="248"/>
                  </a:moveTo>
                  <a:cubicBezTo>
                    <a:pt x="340" y="248"/>
                    <a:pt x="340" y="248"/>
                    <a:pt x="340" y="248"/>
                  </a:cubicBezTo>
                  <a:cubicBezTo>
                    <a:pt x="340" y="248"/>
                    <a:pt x="340" y="248"/>
                    <a:pt x="340" y="248"/>
                  </a:cubicBezTo>
                  <a:close/>
                  <a:moveTo>
                    <a:pt x="343" y="171"/>
                  </a:moveTo>
                  <a:cubicBezTo>
                    <a:pt x="343" y="171"/>
                    <a:pt x="344" y="171"/>
                    <a:pt x="344" y="171"/>
                  </a:cubicBezTo>
                  <a:cubicBezTo>
                    <a:pt x="344" y="171"/>
                    <a:pt x="343" y="171"/>
                    <a:pt x="343" y="171"/>
                  </a:cubicBezTo>
                  <a:moveTo>
                    <a:pt x="341" y="245"/>
                  </a:moveTo>
                  <a:cubicBezTo>
                    <a:pt x="341" y="244"/>
                    <a:pt x="341" y="244"/>
                    <a:pt x="341" y="244"/>
                  </a:cubicBezTo>
                  <a:cubicBezTo>
                    <a:pt x="341" y="244"/>
                    <a:pt x="341" y="244"/>
                    <a:pt x="341" y="245"/>
                  </a:cubicBezTo>
                  <a:moveTo>
                    <a:pt x="342" y="224"/>
                  </a:moveTo>
                  <a:cubicBezTo>
                    <a:pt x="342" y="224"/>
                    <a:pt x="342" y="224"/>
                    <a:pt x="342" y="224"/>
                  </a:cubicBezTo>
                  <a:cubicBezTo>
                    <a:pt x="342" y="224"/>
                    <a:pt x="342" y="224"/>
                    <a:pt x="342" y="224"/>
                  </a:cubicBezTo>
                  <a:moveTo>
                    <a:pt x="341" y="225"/>
                  </a:moveTo>
                  <a:cubicBezTo>
                    <a:pt x="341" y="225"/>
                    <a:pt x="341" y="225"/>
                    <a:pt x="341" y="225"/>
                  </a:cubicBezTo>
                  <a:cubicBezTo>
                    <a:pt x="341" y="225"/>
                    <a:pt x="341" y="225"/>
                    <a:pt x="341" y="225"/>
                  </a:cubicBezTo>
                  <a:moveTo>
                    <a:pt x="342" y="224"/>
                  </a:moveTo>
                  <a:cubicBezTo>
                    <a:pt x="342" y="224"/>
                    <a:pt x="342" y="224"/>
                    <a:pt x="342" y="224"/>
                  </a:cubicBezTo>
                  <a:cubicBezTo>
                    <a:pt x="342" y="224"/>
                    <a:pt x="342" y="224"/>
                    <a:pt x="342" y="224"/>
                  </a:cubicBezTo>
                  <a:cubicBezTo>
                    <a:pt x="342" y="224"/>
                    <a:pt x="342" y="224"/>
                    <a:pt x="342" y="224"/>
                  </a:cubicBezTo>
                  <a:moveTo>
                    <a:pt x="341" y="221"/>
                  </a:moveTo>
                  <a:cubicBezTo>
                    <a:pt x="341" y="221"/>
                    <a:pt x="341" y="221"/>
                    <a:pt x="341" y="221"/>
                  </a:cubicBezTo>
                  <a:cubicBezTo>
                    <a:pt x="341" y="221"/>
                    <a:pt x="341" y="221"/>
                    <a:pt x="341" y="221"/>
                  </a:cubicBezTo>
                  <a:moveTo>
                    <a:pt x="345" y="172"/>
                  </a:moveTo>
                  <a:cubicBezTo>
                    <a:pt x="345" y="172"/>
                    <a:pt x="345" y="172"/>
                    <a:pt x="345" y="172"/>
                  </a:cubicBezTo>
                  <a:close/>
                  <a:moveTo>
                    <a:pt x="344" y="174"/>
                  </a:moveTo>
                  <a:cubicBezTo>
                    <a:pt x="345" y="173"/>
                    <a:pt x="345" y="173"/>
                    <a:pt x="345" y="173"/>
                  </a:cubicBezTo>
                  <a:cubicBezTo>
                    <a:pt x="345" y="173"/>
                    <a:pt x="345" y="173"/>
                    <a:pt x="344" y="174"/>
                  </a:cubicBezTo>
                  <a:moveTo>
                    <a:pt x="345" y="173"/>
                  </a:moveTo>
                  <a:cubicBezTo>
                    <a:pt x="345" y="173"/>
                    <a:pt x="345" y="173"/>
                    <a:pt x="345" y="173"/>
                  </a:cubicBezTo>
                  <a:cubicBezTo>
                    <a:pt x="345" y="173"/>
                    <a:pt x="345" y="173"/>
                    <a:pt x="345" y="173"/>
                  </a:cubicBezTo>
                  <a:moveTo>
                    <a:pt x="326" y="196"/>
                  </a:moveTo>
                  <a:cubicBezTo>
                    <a:pt x="326" y="196"/>
                    <a:pt x="326" y="196"/>
                    <a:pt x="326" y="196"/>
                  </a:cubicBezTo>
                  <a:cubicBezTo>
                    <a:pt x="326" y="196"/>
                    <a:pt x="326" y="196"/>
                    <a:pt x="326" y="196"/>
                  </a:cubicBezTo>
                  <a:moveTo>
                    <a:pt x="324" y="197"/>
                  </a:moveTo>
                  <a:cubicBezTo>
                    <a:pt x="325" y="197"/>
                    <a:pt x="325" y="197"/>
                    <a:pt x="325" y="197"/>
                  </a:cubicBezTo>
                  <a:cubicBezTo>
                    <a:pt x="325" y="197"/>
                    <a:pt x="325" y="197"/>
                    <a:pt x="324" y="197"/>
                  </a:cubicBezTo>
                  <a:moveTo>
                    <a:pt x="341" y="245"/>
                  </a:moveTo>
                  <a:cubicBezTo>
                    <a:pt x="341" y="245"/>
                    <a:pt x="341" y="245"/>
                    <a:pt x="340" y="245"/>
                  </a:cubicBezTo>
                  <a:cubicBezTo>
                    <a:pt x="341" y="245"/>
                    <a:pt x="341" y="245"/>
                    <a:pt x="341" y="245"/>
                  </a:cubicBezTo>
                  <a:moveTo>
                    <a:pt x="341" y="249"/>
                  </a:moveTo>
                  <a:cubicBezTo>
                    <a:pt x="340" y="249"/>
                    <a:pt x="340" y="249"/>
                    <a:pt x="340" y="249"/>
                  </a:cubicBezTo>
                  <a:cubicBezTo>
                    <a:pt x="340" y="249"/>
                    <a:pt x="340" y="249"/>
                    <a:pt x="341" y="249"/>
                  </a:cubicBezTo>
                  <a:moveTo>
                    <a:pt x="345" y="172"/>
                  </a:moveTo>
                  <a:cubicBezTo>
                    <a:pt x="345" y="172"/>
                    <a:pt x="345" y="172"/>
                    <a:pt x="345" y="172"/>
                  </a:cubicBezTo>
                  <a:cubicBezTo>
                    <a:pt x="345" y="172"/>
                    <a:pt x="345" y="172"/>
                    <a:pt x="345" y="172"/>
                  </a:cubicBezTo>
                  <a:cubicBezTo>
                    <a:pt x="345" y="172"/>
                    <a:pt x="345" y="172"/>
                    <a:pt x="345" y="172"/>
                  </a:cubicBezTo>
                  <a:moveTo>
                    <a:pt x="344" y="171"/>
                  </a:moveTo>
                  <a:cubicBezTo>
                    <a:pt x="344" y="171"/>
                    <a:pt x="344" y="171"/>
                    <a:pt x="344" y="171"/>
                  </a:cubicBezTo>
                  <a:cubicBezTo>
                    <a:pt x="344" y="171"/>
                    <a:pt x="344" y="171"/>
                    <a:pt x="344" y="171"/>
                  </a:cubicBezTo>
                  <a:moveTo>
                    <a:pt x="345" y="171"/>
                  </a:moveTo>
                  <a:cubicBezTo>
                    <a:pt x="345" y="171"/>
                    <a:pt x="345" y="171"/>
                    <a:pt x="345" y="171"/>
                  </a:cubicBezTo>
                  <a:cubicBezTo>
                    <a:pt x="345" y="171"/>
                    <a:pt x="345" y="171"/>
                    <a:pt x="345" y="171"/>
                  </a:cubicBezTo>
                  <a:moveTo>
                    <a:pt x="353" y="123"/>
                  </a:moveTo>
                  <a:cubicBezTo>
                    <a:pt x="352" y="122"/>
                    <a:pt x="352" y="122"/>
                    <a:pt x="352" y="121"/>
                  </a:cubicBezTo>
                  <a:cubicBezTo>
                    <a:pt x="352" y="121"/>
                    <a:pt x="352" y="122"/>
                    <a:pt x="352" y="122"/>
                  </a:cubicBezTo>
                  <a:cubicBezTo>
                    <a:pt x="352" y="123"/>
                    <a:pt x="352" y="123"/>
                    <a:pt x="353" y="123"/>
                  </a:cubicBezTo>
                  <a:moveTo>
                    <a:pt x="353" y="125"/>
                  </a:moveTo>
                  <a:cubicBezTo>
                    <a:pt x="353" y="125"/>
                    <a:pt x="353" y="125"/>
                    <a:pt x="353" y="125"/>
                  </a:cubicBezTo>
                  <a:cubicBezTo>
                    <a:pt x="353" y="125"/>
                    <a:pt x="353" y="125"/>
                    <a:pt x="353" y="125"/>
                  </a:cubicBezTo>
                  <a:moveTo>
                    <a:pt x="353" y="124"/>
                  </a:moveTo>
                  <a:cubicBezTo>
                    <a:pt x="353" y="124"/>
                    <a:pt x="353" y="124"/>
                    <a:pt x="353" y="123"/>
                  </a:cubicBezTo>
                  <a:cubicBezTo>
                    <a:pt x="353" y="124"/>
                    <a:pt x="353" y="124"/>
                    <a:pt x="353" y="124"/>
                  </a:cubicBezTo>
                  <a:moveTo>
                    <a:pt x="352" y="117"/>
                  </a:moveTo>
                  <a:cubicBezTo>
                    <a:pt x="352" y="117"/>
                    <a:pt x="352" y="117"/>
                    <a:pt x="353" y="116"/>
                  </a:cubicBezTo>
                  <a:cubicBezTo>
                    <a:pt x="352" y="117"/>
                    <a:pt x="352" y="117"/>
                    <a:pt x="352" y="117"/>
                  </a:cubicBezTo>
                  <a:moveTo>
                    <a:pt x="352" y="118"/>
                  </a:moveTo>
                  <a:cubicBezTo>
                    <a:pt x="352" y="118"/>
                    <a:pt x="352" y="118"/>
                    <a:pt x="352" y="119"/>
                  </a:cubicBezTo>
                  <a:cubicBezTo>
                    <a:pt x="352" y="118"/>
                    <a:pt x="352" y="118"/>
                    <a:pt x="352" y="118"/>
                  </a:cubicBezTo>
                  <a:moveTo>
                    <a:pt x="352" y="119"/>
                  </a:moveTo>
                  <a:cubicBezTo>
                    <a:pt x="352" y="120"/>
                    <a:pt x="352" y="120"/>
                    <a:pt x="352" y="121"/>
                  </a:cubicBezTo>
                  <a:cubicBezTo>
                    <a:pt x="352" y="120"/>
                    <a:pt x="352" y="120"/>
                    <a:pt x="352" y="119"/>
                  </a:cubicBezTo>
                  <a:moveTo>
                    <a:pt x="353" y="88"/>
                  </a:moveTo>
                  <a:cubicBezTo>
                    <a:pt x="353" y="88"/>
                    <a:pt x="353" y="88"/>
                    <a:pt x="353" y="88"/>
                  </a:cubicBezTo>
                  <a:cubicBezTo>
                    <a:pt x="353" y="88"/>
                    <a:pt x="353" y="88"/>
                    <a:pt x="353" y="88"/>
                  </a:cubicBezTo>
                  <a:moveTo>
                    <a:pt x="383" y="170"/>
                  </a:moveTo>
                  <a:cubicBezTo>
                    <a:pt x="383" y="170"/>
                    <a:pt x="382" y="170"/>
                    <a:pt x="382" y="170"/>
                  </a:cubicBezTo>
                  <a:cubicBezTo>
                    <a:pt x="382" y="170"/>
                    <a:pt x="383" y="170"/>
                    <a:pt x="383" y="170"/>
                  </a:cubicBezTo>
                  <a:moveTo>
                    <a:pt x="393" y="166"/>
                  </a:moveTo>
                  <a:cubicBezTo>
                    <a:pt x="391" y="167"/>
                    <a:pt x="389" y="167"/>
                    <a:pt x="387" y="168"/>
                  </a:cubicBezTo>
                  <a:cubicBezTo>
                    <a:pt x="385" y="168"/>
                    <a:pt x="384" y="169"/>
                    <a:pt x="383" y="170"/>
                  </a:cubicBezTo>
                  <a:cubicBezTo>
                    <a:pt x="385" y="168"/>
                    <a:pt x="389" y="167"/>
                    <a:pt x="393" y="166"/>
                  </a:cubicBezTo>
                  <a:moveTo>
                    <a:pt x="395" y="166"/>
                  </a:moveTo>
                  <a:cubicBezTo>
                    <a:pt x="395" y="166"/>
                    <a:pt x="395" y="166"/>
                    <a:pt x="395" y="166"/>
                  </a:cubicBezTo>
                  <a:cubicBezTo>
                    <a:pt x="395" y="166"/>
                    <a:pt x="395" y="166"/>
                    <a:pt x="395" y="166"/>
                  </a:cubicBezTo>
                  <a:moveTo>
                    <a:pt x="394" y="166"/>
                  </a:moveTo>
                  <a:cubicBezTo>
                    <a:pt x="394" y="166"/>
                    <a:pt x="394" y="166"/>
                    <a:pt x="394" y="166"/>
                  </a:cubicBezTo>
                  <a:cubicBezTo>
                    <a:pt x="394" y="166"/>
                    <a:pt x="394" y="166"/>
                    <a:pt x="394" y="166"/>
                  </a:cubicBezTo>
                  <a:moveTo>
                    <a:pt x="393" y="166"/>
                  </a:moveTo>
                  <a:cubicBezTo>
                    <a:pt x="393" y="166"/>
                    <a:pt x="393" y="166"/>
                    <a:pt x="393" y="166"/>
                  </a:cubicBezTo>
                  <a:cubicBezTo>
                    <a:pt x="393" y="166"/>
                    <a:pt x="393" y="166"/>
                    <a:pt x="393" y="166"/>
                  </a:cubicBezTo>
                  <a:moveTo>
                    <a:pt x="387" y="61"/>
                  </a:moveTo>
                  <a:cubicBezTo>
                    <a:pt x="387" y="61"/>
                    <a:pt x="388" y="60"/>
                    <a:pt x="388" y="60"/>
                  </a:cubicBezTo>
                  <a:cubicBezTo>
                    <a:pt x="388" y="60"/>
                    <a:pt x="387" y="61"/>
                    <a:pt x="387" y="61"/>
                  </a:cubicBezTo>
                  <a:moveTo>
                    <a:pt x="346" y="82"/>
                  </a:moveTo>
                  <a:cubicBezTo>
                    <a:pt x="346" y="82"/>
                    <a:pt x="346" y="82"/>
                    <a:pt x="346" y="82"/>
                  </a:cubicBezTo>
                  <a:cubicBezTo>
                    <a:pt x="346" y="82"/>
                    <a:pt x="346" y="82"/>
                    <a:pt x="346" y="82"/>
                  </a:cubicBezTo>
                  <a:moveTo>
                    <a:pt x="346" y="83"/>
                  </a:moveTo>
                  <a:cubicBezTo>
                    <a:pt x="346" y="83"/>
                    <a:pt x="346" y="83"/>
                    <a:pt x="347" y="83"/>
                  </a:cubicBezTo>
                  <a:cubicBezTo>
                    <a:pt x="346" y="83"/>
                    <a:pt x="346" y="83"/>
                    <a:pt x="346" y="83"/>
                  </a:cubicBezTo>
                  <a:moveTo>
                    <a:pt x="347" y="83"/>
                  </a:moveTo>
                  <a:cubicBezTo>
                    <a:pt x="347" y="83"/>
                    <a:pt x="347" y="83"/>
                    <a:pt x="347" y="83"/>
                  </a:cubicBezTo>
                  <a:close/>
                  <a:moveTo>
                    <a:pt x="339" y="166"/>
                  </a:moveTo>
                  <a:cubicBezTo>
                    <a:pt x="339" y="166"/>
                    <a:pt x="339" y="166"/>
                    <a:pt x="339" y="166"/>
                  </a:cubicBezTo>
                  <a:cubicBezTo>
                    <a:pt x="339" y="166"/>
                    <a:pt x="339" y="166"/>
                    <a:pt x="339" y="166"/>
                  </a:cubicBezTo>
                  <a:moveTo>
                    <a:pt x="339" y="167"/>
                  </a:moveTo>
                  <a:cubicBezTo>
                    <a:pt x="339" y="167"/>
                    <a:pt x="339" y="167"/>
                    <a:pt x="339" y="167"/>
                  </a:cubicBezTo>
                  <a:cubicBezTo>
                    <a:pt x="339" y="167"/>
                    <a:pt x="339" y="167"/>
                    <a:pt x="339" y="167"/>
                  </a:cubicBezTo>
                  <a:moveTo>
                    <a:pt x="340" y="168"/>
                  </a:moveTo>
                  <a:cubicBezTo>
                    <a:pt x="340" y="168"/>
                    <a:pt x="340" y="168"/>
                    <a:pt x="340" y="168"/>
                  </a:cubicBezTo>
                  <a:cubicBezTo>
                    <a:pt x="340" y="168"/>
                    <a:pt x="340" y="168"/>
                    <a:pt x="340" y="168"/>
                  </a:cubicBezTo>
                  <a:moveTo>
                    <a:pt x="340" y="169"/>
                  </a:moveTo>
                  <a:cubicBezTo>
                    <a:pt x="341" y="169"/>
                    <a:pt x="341" y="169"/>
                    <a:pt x="341" y="169"/>
                  </a:cubicBezTo>
                  <a:cubicBezTo>
                    <a:pt x="341" y="169"/>
                    <a:pt x="341" y="169"/>
                    <a:pt x="341" y="169"/>
                  </a:cubicBezTo>
                  <a:cubicBezTo>
                    <a:pt x="341" y="169"/>
                    <a:pt x="341" y="169"/>
                    <a:pt x="340" y="169"/>
                  </a:cubicBezTo>
                  <a:moveTo>
                    <a:pt x="342" y="170"/>
                  </a:moveTo>
                  <a:cubicBezTo>
                    <a:pt x="342" y="170"/>
                    <a:pt x="342" y="170"/>
                    <a:pt x="342" y="170"/>
                  </a:cubicBezTo>
                  <a:cubicBezTo>
                    <a:pt x="342" y="170"/>
                    <a:pt x="342" y="170"/>
                    <a:pt x="342" y="170"/>
                  </a:cubicBezTo>
                  <a:moveTo>
                    <a:pt x="284" y="165"/>
                  </a:moveTo>
                  <a:cubicBezTo>
                    <a:pt x="284" y="165"/>
                    <a:pt x="284" y="165"/>
                    <a:pt x="284" y="165"/>
                  </a:cubicBezTo>
                  <a:cubicBezTo>
                    <a:pt x="284" y="165"/>
                    <a:pt x="284" y="165"/>
                    <a:pt x="284" y="165"/>
                  </a:cubicBezTo>
                  <a:moveTo>
                    <a:pt x="277" y="189"/>
                  </a:moveTo>
                  <a:cubicBezTo>
                    <a:pt x="276" y="189"/>
                    <a:pt x="276" y="189"/>
                    <a:pt x="276" y="189"/>
                  </a:cubicBezTo>
                  <a:cubicBezTo>
                    <a:pt x="276" y="189"/>
                    <a:pt x="276" y="189"/>
                    <a:pt x="277" y="189"/>
                  </a:cubicBezTo>
                  <a:moveTo>
                    <a:pt x="277" y="189"/>
                  </a:moveTo>
                  <a:cubicBezTo>
                    <a:pt x="277" y="189"/>
                    <a:pt x="277" y="189"/>
                    <a:pt x="277" y="189"/>
                  </a:cubicBezTo>
                  <a:cubicBezTo>
                    <a:pt x="277" y="189"/>
                    <a:pt x="277" y="189"/>
                    <a:pt x="277" y="189"/>
                  </a:cubicBezTo>
                  <a:moveTo>
                    <a:pt x="277" y="190"/>
                  </a:moveTo>
                  <a:cubicBezTo>
                    <a:pt x="277" y="190"/>
                    <a:pt x="277" y="190"/>
                    <a:pt x="277" y="190"/>
                  </a:cubicBezTo>
                  <a:cubicBezTo>
                    <a:pt x="277" y="190"/>
                    <a:pt x="277" y="190"/>
                    <a:pt x="277" y="190"/>
                  </a:cubicBezTo>
                  <a:moveTo>
                    <a:pt x="278" y="193"/>
                  </a:moveTo>
                  <a:cubicBezTo>
                    <a:pt x="278" y="193"/>
                    <a:pt x="278" y="193"/>
                    <a:pt x="277" y="194"/>
                  </a:cubicBezTo>
                  <a:cubicBezTo>
                    <a:pt x="278" y="193"/>
                    <a:pt x="278" y="193"/>
                    <a:pt x="279" y="193"/>
                  </a:cubicBezTo>
                  <a:cubicBezTo>
                    <a:pt x="278" y="193"/>
                    <a:pt x="278" y="193"/>
                    <a:pt x="278" y="193"/>
                  </a:cubicBezTo>
                  <a:moveTo>
                    <a:pt x="303" y="151"/>
                  </a:moveTo>
                  <a:cubicBezTo>
                    <a:pt x="303" y="151"/>
                    <a:pt x="303" y="151"/>
                    <a:pt x="303" y="151"/>
                  </a:cubicBezTo>
                  <a:cubicBezTo>
                    <a:pt x="303" y="151"/>
                    <a:pt x="303" y="151"/>
                    <a:pt x="303" y="151"/>
                  </a:cubicBezTo>
                  <a:cubicBezTo>
                    <a:pt x="303" y="151"/>
                    <a:pt x="303" y="151"/>
                    <a:pt x="303" y="151"/>
                  </a:cubicBezTo>
                  <a:moveTo>
                    <a:pt x="283" y="163"/>
                  </a:moveTo>
                  <a:cubicBezTo>
                    <a:pt x="283" y="163"/>
                    <a:pt x="283" y="164"/>
                    <a:pt x="283" y="165"/>
                  </a:cubicBezTo>
                  <a:cubicBezTo>
                    <a:pt x="283" y="164"/>
                    <a:pt x="283" y="163"/>
                    <a:pt x="283" y="163"/>
                  </a:cubicBezTo>
                  <a:moveTo>
                    <a:pt x="249" y="166"/>
                  </a:moveTo>
                  <a:cubicBezTo>
                    <a:pt x="249" y="166"/>
                    <a:pt x="249" y="167"/>
                    <a:pt x="249" y="167"/>
                  </a:cubicBezTo>
                  <a:cubicBezTo>
                    <a:pt x="249" y="167"/>
                    <a:pt x="249" y="166"/>
                    <a:pt x="249" y="166"/>
                  </a:cubicBezTo>
                  <a:moveTo>
                    <a:pt x="249" y="167"/>
                  </a:moveTo>
                  <a:cubicBezTo>
                    <a:pt x="249" y="167"/>
                    <a:pt x="248" y="167"/>
                    <a:pt x="248" y="167"/>
                  </a:cubicBezTo>
                  <a:cubicBezTo>
                    <a:pt x="248" y="167"/>
                    <a:pt x="249" y="167"/>
                    <a:pt x="249" y="167"/>
                  </a:cubicBezTo>
                  <a:moveTo>
                    <a:pt x="248" y="167"/>
                  </a:moveTo>
                  <a:cubicBezTo>
                    <a:pt x="248" y="168"/>
                    <a:pt x="248" y="168"/>
                    <a:pt x="248" y="168"/>
                  </a:cubicBezTo>
                  <a:cubicBezTo>
                    <a:pt x="248" y="168"/>
                    <a:pt x="248" y="168"/>
                    <a:pt x="248" y="167"/>
                  </a:cubicBezTo>
                  <a:moveTo>
                    <a:pt x="276" y="189"/>
                  </a:moveTo>
                  <a:cubicBezTo>
                    <a:pt x="276" y="189"/>
                    <a:pt x="276" y="189"/>
                    <a:pt x="276" y="189"/>
                  </a:cubicBezTo>
                  <a:cubicBezTo>
                    <a:pt x="276" y="189"/>
                    <a:pt x="276" y="189"/>
                    <a:pt x="276" y="189"/>
                  </a:cubicBezTo>
                  <a:cubicBezTo>
                    <a:pt x="276" y="189"/>
                    <a:pt x="276" y="189"/>
                    <a:pt x="276" y="189"/>
                  </a:cubicBezTo>
                  <a:moveTo>
                    <a:pt x="277" y="194"/>
                  </a:moveTo>
                  <a:cubicBezTo>
                    <a:pt x="277" y="194"/>
                    <a:pt x="276" y="194"/>
                    <a:pt x="276" y="195"/>
                  </a:cubicBezTo>
                  <a:cubicBezTo>
                    <a:pt x="276" y="194"/>
                    <a:pt x="277" y="194"/>
                    <a:pt x="277" y="194"/>
                  </a:cubicBezTo>
                  <a:moveTo>
                    <a:pt x="276" y="195"/>
                  </a:moveTo>
                  <a:cubicBezTo>
                    <a:pt x="276" y="195"/>
                    <a:pt x="275" y="195"/>
                    <a:pt x="275" y="195"/>
                  </a:cubicBezTo>
                  <a:lnTo>
                    <a:pt x="276" y="195"/>
                  </a:lnTo>
                  <a:close/>
                  <a:moveTo>
                    <a:pt x="275" y="196"/>
                  </a:moveTo>
                  <a:cubicBezTo>
                    <a:pt x="275" y="196"/>
                    <a:pt x="274" y="196"/>
                    <a:pt x="274" y="196"/>
                  </a:cubicBezTo>
                  <a:cubicBezTo>
                    <a:pt x="274" y="196"/>
                    <a:pt x="275" y="196"/>
                    <a:pt x="275" y="196"/>
                  </a:cubicBezTo>
                  <a:moveTo>
                    <a:pt x="274" y="196"/>
                  </a:moveTo>
                  <a:cubicBezTo>
                    <a:pt x="274" y="196"/>
                    <a:pt x="273" y="197"/>
                    <a:pt x="273" y="197"/>
                  </a:cubicBezTo>
                  <a:cubicBezTo>
                    <a:pt x="273" y="197"/>
                    <a:pt x="274" y="196"/>
                    <a:pt x="274" y="196"/>
                  </a:cubicBezTo>
                  <a:moveTo>
                    <a:pt x="273" y="197"/>
                  </a:moveTo>
                  <a:cubicBezTo>
                    <a:pt x="273" y="197"/>
                    <a:pt x="272" y="197"/>
                    <a:pt x="272" y="197"/>
                  </a:cubicBezTo>
                  <a:cubicBezTo>
                    <a:pt x="272" y="197"/>
                    <a:pt x="273" y="197"/>
                    <a:pt x="273" y="197"/>
                  </a:cubicBezTo>
                  <a:moveTo>
                    <a:pt x="299" y="202"/>
                  </a:moveTo>
                  <a:cubicBezTo>
                    <a:pt x="300" y="202"/>
                    <a:pt x="300" y="201"/>
                    <a:pt x="301" y="201"/>
                  </a:cubicBezTo>
                  <a:cubicBezTo>
                    <a:pt x="300" y="201"/>
                    <a:pt x="300" y="202"/>
                    <a:pt x="299" y="202"/>
                  </a:cubicBezTo>
                  <a:moveTo>
                    <a:pt x="308" y="216"/>
                  </a:moveTo>
                  <a:cubicBezTo>
                    <a:pt x="309" y="217"/>
                    <a:pt x="309" y="217"/>
                    <a:pt x="309" y="218"/>
                  </a:cubicBezTo>
                  <a:cubicBezTo>
                    <a:pt x="309" y="218"/>
                    <a:pt x="309" y="217"/>
                    <a:pt x="309" y="217"/>
                  </a:cubicBezTo>
                  <a:cubicBezTo>
                    <a:pt x="309" y="217"/>
                    <a:pt x="309" y="216"/>
                    <a:pt x="308" y="216"/>
                  </a:cubicBezTo>
                  <a:moveTo>
                    <a:pt x="308" y="215"/>
                  </a:moveTo>
                  <a:cubicBezTo>
                    <a:pt x="308" y="216"/>
                    <a:pt x="308" y="216"/>
                    <a:pt x="308" y="216"/>
                  </a:cubicBezTo>
                  <a:cubicBezTo>
                    <a:pt x="308" y="216"/>
                    <a:pt x="308" y="216"/>
                    <a:pt x="308" y="215"/>
                  </a:cubicBezTo>
                  <a:moveTo>
                    <a:pt x="308" y="229"/>
                  </a:moveTo>
                  <a:cubicBezTo>
                    <a:pt x="308" y="229"/>
                    <a:pt x="308" y="229"/>
                    <a:pt x="308" y="229"/>
                  </a:cubicBezTo>
                  <a:cubicBezTo>
                    <a:pt x="308" y="229"/>
                    <a:pt x="308" y="229"/>
                    <a:pt x="308" y="229"/>
                  </a:cubicBezTo>
                  <a:moveTo>
                    <a:pt x="308" y="230"/>
                  </a:moveTo>
                  <a:cubicBezTo>
                    <a:pt x="308" y="230"/>
                    <a:pt x="308" y="230"/>
                    <a:pt x="308" y="230"/>
                  </a:cubicBezTo>
                  <a:cubicBezTo>
                    <a:pt x="308" y="230"/>
                    <a:pt x="308" y="230"/>
                    <a:pt x="308" y="230"/>
                  </a:cubicBezTo>
                  <a:moveTo>
                    <a:pt x="308" y="231"/>
                  </a:moveTo>
                  <a:cubicBezTo>
                    <a:pt x="308" y="231"/>
                    <a:pt x="308" y="231"/>
                    <a:pt x="308" y="231"/>
                  </a:cubicBezTo>
                  <a:cubicBezTo>
                    <a:pt x="308" y="231"/>
                    <a:pt x="308" y="231"/>
                    <a:pt x="308" y="231"/>
                  </a:cubicBezTo>
                  <a:moveTo>
                    <a:pt x="308" y="231"/>
                  </a:moveTo>
                  <a:cubicBezTo>
                    <a:pt x="308" y="231"/>
                    <a:pt x="308" y="231"/>
                    <a:pt x="308" y="231"/>
                  </a:cubicBezTo>
                  <a:cubicBezTo>
                    <a:pt x="308" y="231"/>
                    <a:pt x="308" y="231"/>
                    <a:pt x="308" y="231"/>
                  </a:cubicBezTo>
                  <a:moveTo>
                    <a:pt x="309" y="221"/>
                  </a:moveTo>
                  <a:cubicBezTo>
                    <a:pt x="309" y="221"/>
                    <a:pt x="309" y="222"/>
                    <a:pt x="309" y="222"/>
                  </a:cubicBezTo>
                  <a:cubicBezTo>
                    <a:pt x="309" y="222"/>
                    <a:pt x="309" y="221"/>
                    <a:pt x="309" y="221"/>
                  </a:cubicBezTo>
                  <a:moveTo>
                    <a:pt x="309" y="223"/>
                  </a:moveTo>
                  <a:cubicBezTo>
                    <a:pt x="309" y="223"/>
                    <a:pt x="309" y="223"/>
                    <a:pt x="309" y="223"/>
                  </a:cubicBezTo>
                  <a:cubicBezTo>
                    <a:pt x="309" y="223"/>
                    <a:pt x="309" y="223"/>
                    <a:pt x="309" y="223"/>
                  </a:cubicBezTo>
                  <a:moveTo>
                    <a:pt x="309" y="224"/>
                  </a:moveTo>
                  <a:cubicBezTo>
                    <a:pt x="309" y="224"/>
                    <a:pt x="309" y="224"/>
                    <a:pt x="309" y="225"/>
                  </a:cubicBezTo>
                  <a:cubicBezTo>
                    <a:pt x="309" y="224"/>
                    <a:pt x="309" y="224"/>
                    <a:pt x="309" y="224"/>
                  </a:cubicBezTo>
                  <a:moveTo>
                    <a:pt x="309" y="225"/>
                  </a:moveTo>
                  <a:cubicBezTo>
                    <a:pt x="309" y="226"/>
                    <a:pt x="309" y="226"/>
                    <a:pt x="309" y="226"/>
                  </a:cubicBezTo>
                  <a:cubicBezTo>
                    <a:pt x="309" y="226"/>
                    <a:pt x="309" y="226"/>
                    <a:pt x="309" y="225"/>
                  </a:cubicBezTo>
                  <a:moveTo>
                    <a:pt x="309" y="227"/>
                  </a:moveTo>
                  <a:cubicBezTo>
                    <a:pt x="309" y="227"/>
                    <a:pt x="309" y="227"/>
                    <a:pt x="309" y="227"/>
                  </a:cubicBezTo>
                  <a:cubicBezTo>
                    <a:pt x="309" y="227"/>
                    <a:pt x="309" y="227"/>
                    <a:pt x="309" y="227"/>
                  </a:cubicBezTo>
                  <a:moveTo>
                    <a:pt x="309" y="218"/>
                  </a:moveTo>
                  <a:cubicBezTo>
                    <a:pt x="309" y="219"/>
                    <a:pt x="309" y="219"/>
                    <a:pt x="309" y="219"/>
                  </a:cubicBezTo>
                  <a:cubicBezTo>
                    <a:pt x="309" y="219"/>
                    <a:pt x="309" y="219"/>
                    <a:pt x="309" y="218"/>
                  </a:cubicBezTo>
                  <a:moveTo>
                    <a:pt x="309" y="219"/>
                  </a:moveTo>
                  <a:cubicBezTo>
                    <a:pt x="309" y="220"/>
                    <a:pt x="309" y="220"/>
                    <a:pt x="309" y="220"/>
                  </a:cubicBezTo>
                  <a:cubicBezTo>
                    <a:pt x="309" y="220"/>
                    <a:pt x="309" y="220"/>
                    <a:pt x="309" y="219"/>
                  </a:cubicBezTo>
                  <a:moveTo>
                    <a:pt x="302" y="201"/>
                  </a:moveTo>
                  <a:cubicBezTo>
                    <a:pt x="302" y="201"/>
                    <a:pt x="302" y="201"/>
                    <a:pt x="302" y="201"/>
                  </a:cubicBezTo>
                  <a:cubicBezTo>
                    <a:pt x="302" y="201"/>
                    <a:pt x="302" y="201"/>
                    <a:pt x="302" y="201"/>
                  </a:cubicBezTo>
                  <a:cubicBezTo>
                    <a:pt x="302" y="201"/>
                    <a:pt x="302" y="201"/>
                    <a:pt x="302" y="201"/>
                  </a:cubicBezTo>
                  <a:moveTo>
                    <a:pt x="320" y="249"/>
                  </a:moveTo>
                  <a:cubicBezTo>
                    <a:pt x="320" y="249"/>
                    <a:pt x="320" y="249"/>
                    <a:pt x="320" y="249"/>
                  </a:cubicBezTo>
                  <a:cubicBezTo>
                    <a:pt x="320" y="249"/>
                    <a:pt x="320" y="249"/>
                    <a:pt x="320" y="249"/>
                  </a:cubicBezTo>
                  <a:moveTo>
                    <a:pt x="319" y="249"/>
                  </a:moveTo>
                  <a:cubicBezTo>
                    <a:pt x="319" y="248"/>
                    <a:pt x="319" y="248"/>
                    <a:pt x="318" y="248"/>
                  </a:cubicBezTo>
                  <a:cubicBezTo>
                    <a:pt x="319" y="248"/>
                    <a:pt x="319" y="248"/>
                    <a:pt x="319" y="249"/>
                  </a:cubicBezTo>
                  <a:moveTo>
                    <a:pt x="318" y="248"/>
                  </a:moveTo>
                  <a:cubicBezTo>
                    <a:pt x="317" y="248"/>
                    <a:pt x="317" y="247"/>
                    <a:pt x="317" y="247"/>
                  </a:cubicBezTo>
                  <a:cubicBezTo>
                    <a:pt x="317" y="247"/>
                    <a:pt x="317" y="248"/>
                    <a:pt x="318" y="248"/>
                  </a:cubicBezTo>
                  <a:moveTo>
                    <a:pt x="340" y="247"/>
                  </a:moveTo>
                  <a:cubicBezTo>
                    <a:pt x="340" y="247"/>
                    <a:pt x="340" y="247"/>
                    <a:pt x="340" y="247"/>
                  </a:cubicBezTo>
                  <a:cubicBezTo>
                    <a:pt x="340" y="247"/>
                    <a:pt x="340" y="247"/>
                    <a:pt x="340" y="247"/>
                  </a:cubicBezTo>
                  <a:close/>
                  <a:moveTo>
                    <a:pt x="383" y="254"/>
                  </a:moveTo>
                  <a:cubicBezTo>
                    <a:pt x="383" y="254"/>
                    <a:pt x="383" y="254"/>
                    <a:pt x="383" y="254"/>
                  </a:cubicBezTo>
                  <a:cubicBezTo>
                    <a:pt x="383" y="254"/>
                    <a:pt x="383" y="254"/>
                    <a:pt x="383" y="254"/>
                  </a:cubicBezTo>
                  <a:moveTo>
                    <a:pt x="383" y="255"/>
                  </a:moveTo>
                  <a:cubicBezTo>
                    <a:pt x="383" y="255"/>
                    <a:pt x="383" y="255"/>
                    <a:pt x="383" y="256"/>
                  </a:cubicBezTo>
                  <a:cubicBezTo>
                    <a:pt x="383" y="255"/>
                    <a:pt x="383" y="255"/>
                    <a:pt x="383" y="255"/>
                  </a:cubicBezTo>
                  <a:moveTo>
                    <a:pt x="383" y="256"/>
                  </a:moveTo>
                  <a:cubicBezTo>
                    <a:pt x="384" y="256"/>
                    <a:pt x="384" y="257"/>
                    <a:pt x="384" y="257"/>
                  </a:cubicBezTo>
                  <a:cubicBezTo>
                    <a:pt x="384" y="257"/>
                    <a:pt x="384" y="256"/>
                    <a:pt x="383" y="256"/>
                  </a:cubicBezTo>
                  <a:cubicBezTo>
                    <a:pt x="383" y="256"/>
                    <a:pt x="383" y="256"/>
                    <a:pt x="383" y="256"/>
                  </a:cubicBezTo>
                  <a:moveTo>
                    <a:pt x="383" y="254"/>
                  </a:moveTo>
                  <a:cubicBezTo>
                    <a:pt x="383" y="254"/>
                    <a:pt x="383" y="254"/>
                    <a:pt x="383" y="254"/>
                  </a:cubicBezTo>
                  <a:cubicBezTo>
                    <a:pt x="383" y="254"/>
                    <a:pt x="383" y="254"/>
                    <a:pt x="383" y="254"/>
                  </a:cubicBezTo>
                  <a:moveTo>
                    <a:pt x="403" y="207"/>
                  </a:moveTo>
                  <a:cubicBezTo>
                    <a:pt x="403" y="207"/>
                    <a:pt x="403" y="207"/>
                    <a:pt x="403" y="207"/>
                  </a:cubicBezTo>
                  <a:cubicBezTo>
                    <a:pt x="403" y="207"/>
                    <a:pt x="403" y="206"/>
                    <a:pt x="403" y="206"/>
                  </a:cubicBezTo>
                  <a:cubicBezTo>
                    <a:pt x="403" y="206"/>
                    <a:pt x="403" y="207"/>
                    <a:pt x="403" y="207"/>
                  </a:cubicBezTo>
                  <a:moveTo>
                    <a:pt x="409" y="197"/>
                  </a:moveTo>
                  <a:cubicBezTo>
                    <a:pt x="409" y="198"/>
                    <a:pt x="409" y="198"/>
                    <a:pt x="409" y="198"/>
                  </a:cubicBezTo>
                  <a:cubicBezTo>
                    <a:pt x="409" y="198"/>
                    <a:pt x="409" y="198"/>
                    <a:pt x="409" y="197"/>
                  </a:cubicBezTo>
                  <a:moveTo>
                    <a:pt x="409" y="198"/>
                  </a:moveTo>
                  <a:cubicBezTo>
                    <a:pt x="409" y="198"/>
                    <a:pt x="408" y="199"/>
                    <a:pt x="408" y="199"/>
                  </a:cubicBezTo>
                  <a:cubicBezTo>
                    <a:pt x="408" y="199"/>
                    <a:pt x="409" y="198"/>
                    <a:pt x="409" y="198"/>
                  </a:cubicBezTo>
                  <a:moveTo>
                    <a:pt x="408" y="199"/>
                  </a:moveTo>
                  <a:cubicBezTo>
                    <a:pt x="408" y="200"/>
                    <a:pt x="408" y="200"/>
                    <a:pt x="408" y="200"/>
                  </a:cubicBezTo>
                  <a:cubicBezTo>
                    <a:pt x="408" y="200"/>
                    <a:pt x="408" y="200"/>
                    <a:pt x="408" y="199"/>
                  </a:cubicBezTo>
                  <a:moveTo>
                    <a:pt x="407" y="201"/>
                  </a:moveTo>
                  <a:cubicBezTo>
                    <a:pt x="407" y="201"/>
                    <a:pt x="407" y="201"/>
                    <a:pt x="407" y="202"/>
                  </a:cubicBezTo>
                  <a:cubicBezTo>
                    <a:pt x="407" y="201"/>
                    <a:pt x="407" y="201"/>
                    <a:pt x="407" y="201"/>
                  </a:cubicBezTo>
                  <a:moveTo>
                    <a:pt x="406" y="202"/>
                  </a:moveTo>
                  <a:cubicBezTo>
                    <a:pt x="406" y="203"/>
                    <a:pt x="406" y="203"/>
                    <a:pt x="406" y="203"/>
                  </a:cubicBezTo>
                  <a:cubicBezTo>
                    <a:pt x="406" y="203"/>
                    <a:pt x="406" y="203"/>
                    <a:pt x="406" y="202"/>
                  </a:cubicBezTo>
                  <a:moveTo>
                    <a:pt x="405" y="204"/>
                  </a:moveTo>
                  <a:cubicBezTo>
                    <a:pt x="405" y="204"/>
                    <a:pt x="405" y="204"/>
                    <a:pt x="405" y="204"/>
                  </a:cubicBezTo>
                  <a:cubicBezTo>
                    <a:pt x="405" y="204"/>
                    <a:pt x="405" y="204"/>
                    <a:pt x="405" y="204"/>
                  </a:cubicBezTo>
                  <a:moveTo>
                    <a:pt x="404" y="205"/>
                  </a:moveTo>
                  <a:cubicBezTo>
                    <a:pt x="404" y="205"/>
                    <a:pt x="404" y="206"/>
                    <a:pt x="404" y="206"/>
                  </a:cubicBezTo>
                  <a:cubicBezTo>
                    <a:pt x="404" y="206"/>
                    <a:pt x="404" y="205"/>
                    <a:pt x="404" y="205"/>
                  </a:cubicBezTo>
                  <a:moveTo>
                    <a:pt x="345" y="82"/>
                  </a:moveTo>
                  <a:cubicBezTo>
                    <a:pt x="345" y="82"/>
                    <a:pt x="345" y="82"/>
                    <a:pt x="345" y="82"/>
                  </a:cubicBezTo>
                  <a:cubicBezTo>
                    <a:pt x="345" y="82"/>
                    <a:pt x="345" y="82"/>
                    <a:pt x="345" y="82"/>
                  </a:cubicBezTo>
                  <a:moveTo>
                    <a:pt x="345" y="82"/>
                  </a:moveTo>
                  <a:cubicBezTo>
                    <a:pt x="345" y="82"/>
                    <a:pt x="345" y="82"/>
                    <a:pt x="345" y="82"/>
                  </a:cubicBezTo>
                  <a:cubicBezTo>
                    <a:pt x="345" y="82"/>
                    <a:pt x="345" y="82"/>
                    <a:pt x="345" y="82"/>
                  </a:cubicBezTo>
                  <a:moveTo>
                    <a:pt x="343" y="150"/>
                  </a:moveTo>
                  <a:cubicBezTo>
                    <a:pt x="343" y="150"/>
                    <a:pt x="343" y="151"/>
                    <a:pt x="343" y="151"/>
                  </a:cubicBezTo>
                  <a:cubicBezTo>
                    <a:pt x="343" y="151"/>
                    <a:pt x="343" y="150"/>
                    <a:pt x="343" y="150"/>
                  </a:cubicBezTo>
                  <a:moveTo>
                    <a:pt x="303" y="152"/>
                  </a:moveTo>
                  <a:cubicBezTo>
                    <a:pt x="304" y="152"/>
                    <a:pt x="304" y="152"/>
                    <a:pt x="304" y="152"/>
                  </a:cubicBezTo>
                  <a:cubicBezTo>
                    <a:pt x="304" y="152"/>
                    <a:pt x="304" y="152"/>
                    <a:pt x="303" y="152"/>
                  </a:cubicBezTo>
                  <a:moveTo>
                    <a:pt x="301" y="147"/>
                  </a:moveTo>
                  <a:cubicBezTo>
                    <a:pt x="300" y="147"/>
                    <a:pt x="300" y="147"/>
                    <a:pt x="300" y="147"/>
                  </a:cubicBezTo>
                  <a:cubicBezTo>
                    <a:pt x="300" y="147"/>
                    <a:pt x="300" y="147"/>
                    <a:pt x="301" y="147"/>
                  </a:cubicBezTo>
                  <a:moveTo>
                    <a:pt x="300" y="147"/>
                  </a:moveTo>
                  <a:cubicBezTo>
                    <a:pt x="300" y="147"/>
                    <a:pt x="300" y="147"/>
                    <a:pt x="300" y="147"/>
                  </a:cubicBezTo>
                  <a:cubicBezTo>
                    <a:pt x="300" y="147"/>
                    <a:pt x="300" y="147"/>
                    <a:pt x="300" y="147"/>
                  </a:cubicBezTo>
                  <a:moveTo>
                    <a:pt x="265" y="126"/>
                  </a:moveTo>
                  <a:cubicBezTo>
                    <a:pt x="265" y="126"/>
                    <a:pt x="264" y="126"/>
                    <a:pt x="264" y="126"/>
                  </a:cubicBezTo>
                  <a:cubicBezTo>
                    <a:pt x="264" y="126"/>
                    <a:pt x="265" y="126"/>
                    <a:pt x="265" y="126"/>
                  </a:cubicBezTo>
                  <a:moveTo>
                    <a:pt x="265" y="128"/>
                  </a:moveTo>
                  <a:cubicBezTo>
                    <a:pt x="265" y="128"/>
                    <a:pt x="265" y="127"/>
                    <a:pt x="265" y="127"/>
                  </a:cubicBezTo>
                  <a:cubicBezTo>
                    <a:pt x="265" y="127"/>
                    <a:pt x="265" y="128"/>
                    <a:pt x="265" y="128"/>
                  </a:cubicBezTo>
                  <a:moveTo>
                    <a:pt x="265" y="127"/>
                  </a:moveTo>
                  <a:cubicBezTo>
                    <a:pt x="265" y="127"/>
                    <a:pt x="265" y="127"/>
                    <a:pt x="265" y="127"/>
                  </a:cubicBezTo>
                  <a:cubicBezTo>
                    <a:pt x="265" y="127"/>
                    <a:pt x="265" y="127"/>
                    <a:pt x="265" y="127"/>
                  </a:cubicBezTo>
                  <a:moveTo>
                    <a:pt x="209" y="180"/>
                  </a:moveTo>
                  <a:cubicBezTo>
                    <a:pt x="209" y="180"/>
                    <a:pt x="209" y="180"/>
                    <a:pt x="209" y="180"/>
                  </a:cubicBezTo>
                  <a:cubicBezTo>
                    <a:pt x="209" y="180"/>
                    <a:pt x="209" y="180"/>
                    <a:pt x="209" y="180"/>
                  </a:cubicBezTo>
                  <a:moveTo>
                    <a:pt x="209" y="180"/>
                  </a:moveTo>
                  <a:cubicBezTo>
                    <a:pt x="209" y="180"/>
                    <a:pt x="210" y="180"/>
                    <a:pt x="210" y="180"/>
                  </a:cubicBezTo>
                  <a:cubicBezTo>
                    <a:pt x="210" y="180"/>
                    <a:pt x="209" y="180"/>
                    <a:pt x="209" y="180"/>
                  </a:cubicBezTo>
                  <a:moveTo>
                    <a:pt x="217" y="188"/>
                  </a:moveTo>
                  <a:cubicBezTo>
                    <a:pt x="217" y="188"/>
                    <a:pt x="216" y="188"/>
                    <a:pt x="216" y="188"/>
                  </a:cubicBezTo>
                  <a:cubicBezTo>
                    <a:pt x="216" y="188"/>
                    <a:pt x="217" y="188"/>
                    <a:pt x="217" y="188"/>
                  </a:cubicBezTo>
                  <a:moveTo>
                    <a:pt x="216" y="190"/>
                  </a:moveTo>
                  <a:cubicBezTo>
                    <a:pt x="216" y="190"/>
                    <a:pt x="216" y="190"/>
                    <a:pt x="216" y="190"/>
                  </a:cubicBezTo>
                  <a:close/>
                  <a:moveTo>
                    <a:pt x="215" y="188"/>
                  </a:moveTo>
                  <a:cubicBezTo>
                    <a:pt x="215" y="188"/>
                    <a:pt x="215" y="188"/>
                    <a:pt x="215" y="188"/>
                  </a:cubicBezTo>
                  <a:cubicBezTo>
                    <a:pt x="215" y="188"/>
                    <a:pt x="215" y="188"/>
                    <a:pt x="215" y="188"/>
                  </a:cubicBezTo>
                  <a:moveTo>
                    <a:pt x="187" y="172"/>
                  </a:moveTo>
                  <a:cubicBezTo>
                    <a:pt x="187" y="173"/>
                    <a:pt x="187" y="173"/>
                    <a:pt x="187" y="174"/>
                  </a:cubicBezTo>
                  <a:cubicBezTo>
                    <a:pt x="187" y="173"/>
                    <a:pt x="187" y="173"/>
                    <a:pt x="187" y="172"/>
                  </a:cubicBezTo>
                  <a:moveTo>
                    <a:pt x="187" y="174"/>
                  </a:moveTo>
                  <a:cubicBezTo>
                    <a:pt x="187" y="174"/>
                    <a:pt x="187" y="175"/>
                    <a:pt x="187" y="175"/>
                  </a:cubicBezTo>
                  <a:cubicBezTo>
                    <a:pt x="187" y="175"/>
                    <a:pt x="187" y="174"/>
                    <a:pt x="187" y="174"/>
                  </a:cubicBezTo>
                  <a:moveTo>
                    <a:pt x="185" y="180"/>
                  </a:moveTo>
                  <a:cubicBezTo>
                    <a:pt x="185" y="180"/>
                    <a:pt x="185" y="180"/>
                    <a:pt x="185" y="180"/>
                  </a:cubicBezTo>
                  <a:cubicBezTo>
                    <a:pt x="185" y="180"/>
                    <a:pt x="185" y="180"/>
                    <a:pt x="185" y="180"/>
                  </a:cubicBezTo>
                  <a:moveTo>
                    <a:pt x="169" y="144"/>
                  </a:moveTo>
                  <a:cubicBezTo>
                    <a:pt x="169" y="144"/>
                    <a:pt x="169" y="144"/>
                    <a:pt x="169" y="144"/>
                  </a:cubicBezTo>
                  <a:close/>
                  <a:moveTo>
                    <a:pt x="176" y="154"/>
                  </a:moveTo>
                  <a:cubicBezTo>
                    <a:pt x="176" y="154"/>
                    <a:pt x="176" y="154"/>
                    <a:pt x="176" y="154"/>
                  </a:cubicBezTo>
                  <a:cubicBezTo>
                    <a:pt x="176" y="154"/>
                    <a:pt x="176" y="154"/>
                    <a:pt x="176" y="154"/>
                  </a:cubicBezTo>
                  <a:moveTo>
                    <a:pt x="171" y="143"/>
                  </a:moveTo>
                  <a:cubicBezTo>
                    <a:pt x="171" y="143"/>
                    <a:pt x="171" y="143"/>
                    <a:pt x="171" y="143"/>
                  </a:cubicBezTo>
                  <a:cubicBezTo>
                    <a:pt x="171" y="143"/>
                    <a:pt x="171" y="143"/>
                    <a:pt x="171" y="143"/>
                  </a:cubicBezTo>
                  <a:moveTo>
                    <a:pt x="172" y="142"/>
                  </a:moveTo>
                  <a:cubicBezTo>
                    <a:pt x="172" y="142"/>
                    <a:pt x="172" y="142"/>
                    <a:pt x="173" y="141"/>
                  </a:cubicBezTo>
                  <a:cubicBezTo>
                    <a:pt x="172" y="142"/>
                    <a:pt x="172" y="142"/>
                    <a:pt x="172" y="142"/>
                  </a:cubicBezTo>
                  <a:moveTo>
                    <a:pt x="173" y="141"/>
                  </a:moveTo>
                  <a:cubicBezTo>
                    <a:pt x="173" y="141"/>
                    <a:pt x="173" y="141"/>
                    <a:pt x="173" y="140"/>
                  </a:cubicBezTo>
                  <a:cubicBezTo>
                    <a:pt x="173" y="141"/>
                    <a:pt x="173" y="141"/>
                    <a:pt x="173" y="141"/>
                  </a:cubicBezTo>
                  <a:moveTo>
                    <a:pt x="182" y="208"/>
                  </a:moveTo>
                  <a:cubicBezTo>
                    <a:pt x="180" y="207"/>
                    <a:pt x="179" y="205"/>
                    <a:pt x="180" y="203"/>
                  </a:cubicBezTo>
                  <a:cubicBezTo>
                    <a:pt x="180" y="203"/>
                    <a:pt x="180" y="203"/>
                    <a:pt x="180" y="203"/>
                  </a:cubicBezTo>
                  <a:cubicBezTo>
                    <a:pt x="180" y="205"/>
                    <a:pt x="180" y="207"/>
                    <a:pt x="182" y="208"/>
                  </a:cubicBezTo>
                  <a:moveTo>
                    <a:pt x="171" y="125"/>
                  </a:moveTo>
                  <a:cubicBezTo>
                    <a:pt x="171" y="126"/>
                    <a:pt x="171" y="126"/>
                    <a:pt x="171" y="126"/>
                  </a:cubicBezTo>
                  <a:cubicBezTo>
                    <a:pt x="171" y="126"/>
                    <a:pt x="171" y="126"/>
                    <a:pt x="171" y="125"/>
                  </a:cubicBezTo>
                  <a:moveTo>
                    <a:pt x="171" y="129"/>
                  </a:moveTo>
                  <a:cubicBezTo>
                    <a:pt x="170" y="131"/>
                    <a:pt x="170" y="133"/>
                    <a:pt x="170" y="134"/>
                  </a:cubicBezTo>
                  <a:cubicBezTo>
                    <a:pt x="170" y="134"/>
                    <a:pt x="170" y="134"/>
                    <a:pt x="170" y="133"/>
                  </a:cubicBezTo>
                  <a:cubicBezTo>
                    <a:pt x="170" y="132"/>
                    <a:pt x="170" y="130"/>
                    <a:pt x="171" y="129"/>
                  </a:cubicBezTo>
                  <a:moveTo>
                    <a:pt x="171" y="126"/>
                  </a:moveTo>
                  <a:cubicBezTo>
                    <a:pt x="171" y="127"/>
                    <a:pt x="171" y="127"/>
                    <a:pt x="171" y="127"/>
                  </a:cubicBezTo>
                  <a:cubicBezTo>
                    <a:pt x="171" y="127"/>
                    <a:pt x="171" y="127"/>
                    <a:pt x="171" y="126"/>
                  </a:cubicBezTo>
                  <a:moveTo>
                    <a:pt x="171" y="127"/>
                  </a:moveTo>
                  <a:cubicBezTo>
                    <a:pt x="171" y="128"/>
                    <a:pt x="171" y="128"/>
                    <a:pt x="171" y="128"/>
                  </a:cubicBezTo>
                  <a:cubicBezTo>
                    <a:pt x="171" y="128"/>
                    <a:pt x="171" y="128"/>
                    <a:pt x="171" y="127"/>
                  </a:cubicBezTo>
                  <a:moveTo>
                    <a:pt x="166" y="153"/>
                  </a:moveTo>
                  <a:cubicBezTo>
                    <a:pt x="166" y="153"/>
                    <a:pt x="166" y="153"/>
                    <a:pt x="166" y="153"/>
                  </a:cubicBezTo>
                  <a:close/>
                  <a:moveTo>
                    <a:pt x="219" y="189"/>
                  </a:moveTo>
                  <a:cubicBezTo>
                    <a:pt x="219" y="188"/>
                    <a:pt x="218" y="188"/>
                    <a:pt x="217" y="188"/>
                  </a:cubicBezTo>
                  <a:cubicBezTo>
                    <a:pt x="218" y="188"/>
                    <a:pt x="220" y="189"/>
                    <a:pt x="221" y="189"/>
                  </a:cubicBezTo>
                  <a:cubicBezTo>
                    <a:pt x="220" y="189"/>
                    <a:pt x="220" y="189"/>
                    <a:pt x="219" y="189"/>
                  </a:cubicBezTo>
                  <a:moveTo>
                    <a:pt x="313" y="245"/>
                  </a:moveTo>
                  <a:cubicBezTo>
                    <a:pt x="312" y="245"/>
                    <a:pt x="312" y="245"/>
                    <a:pt x="312" y="245"/>
                  </a:cubicBezTo>
                  <a:cubicBezTo>
                    <a:pt x="312" y="245"/>
                    <a:pt x="312" y="245"/>
                    <a:pt x="313" y="245"/>
                  </a:cubicBezTo>
                  <a:moveTo>
                    <a:pt x="314" y="245"/>
                  </a:moveTo>
                  <a:cubicBezTo>
                    <a:pt x="314" y="245"/>
                    <a:pt x="313" y="245"/>
                    <a:pt x="313" y="245"/>
                  </a:cubicBezTo>
                  <a:cubicBezTo>
                    <a:pt x="313" y="245"/>
                    <a:pt x="314" y="245"/>
                    <a:pt x="314" y="245"/>
                  </a:cubicBezTo>
                  <a:moveTo>
                    <a:pt x="315" y="246"/>
                  </a:moveTo>
                  <a:cubicBezTo>
                    <a:pt x="316" y="246"/>
                    <a:pt x="316" y="247"/>
                    <a:pt x="316" y="247"/>
                  </a:cubicBezTo>
                  <a:cubicBezTo>
                    <a:pt x="316" y="247"/>
                    <a:pt x="316" y="246"/>
                    <a:pt x="315" y="246"/>
                  </a:cubicBezTo>
                  <a:moveTo>
                    <a:pt x="314" y="246"/>
                  </a:moveTo>
                  <a:cubicBezTo>
                    <a:pt x="314" y="246"/>
                    <a:pt x="315" y="246"/>
                    <a:pt x="315" y="246"/>
                  </a:cubicBezTo>
                  <a:cubicBezTo>
                    <a:pt x="315" y="246"/>
                    <a:pt x="314" y="246"/>
                    <a:pt x="314" y="246"/>
                  </a:cubicBezTo>
                  <a:moveTo>
                    <a:pt x="327" y="268"/>
                  </a:moveTo>
                  <a:cubicBezTo>
                    <a:pt x="327" y="268"/>
                    <a:pt x="327" y="268"/>
                    <a:pt x="327" y="268"/>
                  </a:cubicBezTo>
                  <a:cubicBezTo>
                    <a:pt x="327" y="268"/>
                    <a:pt x="327" y="268"/>
                    <a:pt x="327" y="268"/>
                  </a:cubicBezTo>
                  <a:cubicBezTo>
                    <a:pt x="327" y="268"/>
                    <a:pt x="327" y="268"/>
                    <a:pt x="327" y="268"/>
                  </a:cubicBezTo>
                  <a:moveTo>
                    <a:pt x="330" y="267"/>
                  </a:moveTo>
                  <a:cubicBezTo>
                    <a:pt x="330" y="267"/>
                    <a:pt x="330" y="267"/>
                    <a:pt x="331" y="267"/>
                  </a:cubicBezTo>
                  <a:cubicBezTo>
                    <a:pt x="331" y="267"/>
                    <a:pt x="331" y="267"/>
                    <a:pt x="331" y="267"/>
                  </a:cubicBezTo>
                  <a:cubicBezTo>
                    <a:pt x="331" y="267"/>
                    <a:pt x="332" y="267"/>
                    <a:pt x="332" y="267"/>
                  </a:cubicBezTo>
                  <a:cubicBezTo>
                    <a:pt x="331" y="267"/>
                    <a:pt x="330" y="267"/>
                    <a:pt x="330" y="267"/>
                  </a:cubicBezTo>
                  <a:moveTo>
                    <a:pt x="332" y="267"/>
                  </a:moveTo>
                  <a:cubicBezTo>
                    <a:pt x="332" y="267"/>
                    <a:pt x="332" y="267"/>
                    <a:pt x="332" y="267"/>
                  </a:cubicBezTo>
                  <a:cubicBezTo>
                    <a:pt x="333" y="267"/>
                    <a:pt x="333" y="267"/>
                    <a:pt x="333" y="267"/>
                  </a:cubicBezTo>
                  <a:cubicBezTo>
                    <a:pt x="333" y="267"/>
                    <a:pt x="333" y="267"/>
                    <a:pt x="332" y="267"/>
                  </a:cubicBezTo>
                  <a:moveTo>
                    <a:pt x="384" y="258"/>
                  </a:moveTo>
                  <a:cubicBezTo>
                    <a:pt x="384" y="258"/>
                    <a:pt x="384" y="258"/>
                    <a:pt x="384" y="258"/>
                  </a:cubicBezTo>
                  <a:cubicBezTo>
                    <a:pt x="384" y="258"/>
                    <a:pt x="384" y="258"/>
                    <a:pt x="384" y="258"/>
                  </a:cubicBezTo>
                  <a:moveTo>
                    <a:pt x="384" y="259"/>
                  </a:moveTo>
                  <a:cubicBezTo>
                    <a:pt x="384" y="259"/>
                    <a:pt x="384" y="259"/>
                    <a:pt x="384" y="259"/>
                  </a:cubicBezTo>
                  <a:cubicBezTo>
                    <a:pt x="384" y="259"/>
                    <a:pt x="384" y="259"/>
                    <a:pt x="384" y="259"/>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32563"/>
              <a:endParaRPr lang="en-US" sz="1800">
                <a:solidFill>
                  <a:srgbClr val="FFFFFF"/>
                </a:solidFill>
              </a:endParaRPr>
            </a:p>
          </p:txBody>
        </p:sp>
        <p:sp>
          <p:nvSpPr>
            <p:cNvPr id="59" name="Freeform 52"/>
            <p:cNvSpPr>
              <a:spLocks/>
            </p:cNvSpPr>
            <p:nvPr userDrawn="1"/>
          </p:nvSpPr>
          <p:spPr bwMode="auto">
            <a:xfrm>
              <a:off x="19416713" y="3192463"/>
              <a:ext cx="36513" cy="58738"/>
            </a:xfrm>
            <a:custGeom>
              <a:avLst/>
              <a:gdLst>
                <a:gd name="T0" fmla="*/ 9 w 13"/>
                <a:gd name="T1" fmla="*/ 20 h 21"/>
                <a:gd name="T2" fmla="*/ 11 w 13"/>
                <a:gd name="T3" fmla="*/ 0 h 21"/>
                <a:gd name="T4" fmla="*/ 4 w 13"/>
                <a:gd name="T5" fmla="*/ 6 h 21"/>
                <a:gd name="T6" fmla="*/ 9 w 13"/>
                <a:gd name="T7" fmla="*/ 20 h 21"/>
              </a:gdLst>
              <a:ahLst/>
              <a:cxnLst>
                <a:cxn ang="0">
                  <a:pos x="T0" y="T1"/>
                </a:cxn>
                <a:cxn ang="0">
                  <a:pos x="T2" y="T3"/>
                </a:cxn>
                <a:cxn ang="0">
                  <a:pos x="T4" y="T5"/>
                </a:cxn>
                <a:cxn ang="0">
                  <a:pos x="T6" y="T7"/>
                </a:cxn>
              </a:cxnLst>
              <a:rect l="0" t="0" r="r" b="b"/>
              <a:pathLst>
                <a:path w="13" h="21">
                  <a:moveTo>
                    <a:pt x="9" y="20"/>
                  </a:moveTo>
                  <a:cubicBezTo>
                    <a:pt x="13" y="20"/>
                    <a:pt x="13" y="0"/>
                    <a:pt x="11" y="0"/>
                  </a:cubicBezTo>
                  <a:cubicBezTo>
                    <a:pt x="9" y="0"/>
                    <a:pt x="9" y="3"/>
                    <a:pt x="4" y="6"/>
                  </a:cubicBezTo>
                  <a:cubicBezTo>
                    <a:pt x="0" y="9"/>
                    <a:pt x="4" y="21"/>
                    <a:pt x="9" y="20"/>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32563"/>
              <a:endParaRPr lang="en-US" sz="1800">
                <a:solidFill>
                  <a:srgbClr val="FFFFFF"/>
                </a:solidFill>
              </a:endParaRPr>
            </a:p>
          </p:txBody>
        </p:sp>
        <p:sp>
          <p:nvSpPr>
            <p:cNvPr id="60" name="Freeform 53"/>
            <p:cNvSpPr>
              <a:spLocks/>
            </p:cNvSpPr>
            <p:nvPr userDrawn="1"/>
          </p:nvSpPr>
          <p:spPr bwMode="auto">
            <a:xfrm>
              <a:off x="19234150" y="3295650"/>
              <a:ext cx="33338" cy="33338"/>
            </a:xfrm>
            <a:custGeom>
              <a:avLst/>
              <a:gdLst>
                <a:gd name="T0" fmla="*/ 2 w 12"/>
                <a:gd name="T1" fmla="*/ 9 h 12"/>
                <a:gd name="T2" fmla="*/ 12 w 12"/>
                <a:gd name="T3" fmla="*/ 6 h 12"/>
                <a:gd name="T4" fmla="*/ 2 w 12"/>
                <a:gd name="T5" fmla="*/ 9 h 12"/>
              </a:gdLst>
              <a:ahLst/>
              <a:cxnLst>
                <a:cxn ang="0">
                  <a:pos x="T0" y="T1"/>
                </a:cxn>
                <a:cxn ang="0">
                  <a:pos x="T2" y="T3"/>
                </a:cxn>
                <a:cxn ang="0">
                  <a:pos x="T4" y="T5"/>
                </a:cxn>
              </a:cxnLst>
              <a:rect l="0" t="0" r="r" b="b"/>
              <a:pathLst>
                <a:path w="12" h="12">
                  <a:moveTo>
                    <a:pt x="2" y="9"/>
                  </a:moveTo>
                  <a:cubicBezTo>
                    <a:pt x="7" y="12"/>
                    <a:pt x="12" y="11"/>
                    <a:pt x="12" y="6"/>
                  </a:cubicBezTo>
                  <a:cubicBezTo>
                    <a:pt x="11" y="0"/>
                    <a:pt x="0" y="7"/>
                    <a:pt x="2" y="9"/>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32563"/>
              <a:endParaRPr lang="en-US" sz="1800">
                <a:solidFill>
                  <a:srgbClr val="FFFFFF"/>
                </a:solidFill>
              </a:endParaRPr>
            </a:p>
          </p:txBody>
        </p:sp>
        <p:sp>
          <p:nvSpPr>
            <p:cNvPr id="61" name="Freeform 54"/>
            <p:cNvSpPr>
              <a:spLocks/>
            </p:cNvSpPr>
            <p:nvPr userDrawn="1"/>
          </p:nvSpPr>
          <p:spPr bwMode="auto">
            <a:xfrm>
              <a:off x="19535775" y="3359150"/>
              <a:ext cx="88900" cy="55563"/>
            </a:xfrm>
            <a:custGeom>
              <a:avLst/>
              <a:gdLst>
                <a:gd name="T0" fmla="*/ 23 w 32"/>
                <a:gd name="T1" fmla="*/ 2 h 20"/>
                <a:gd name="T2" fmla="*/ 10 w 32"/>
                <a:gd name="T3" fmla="*/ 2 h 20"/>
                <a:gd name="T4" fmla="*/ 1 w 32"/>
                <a:gd name="T5" fmla="*/ 7 h 20"/>
                <a:gd name="T6" fmla="*/ 12 w 32"/>
                <a:gd name="T7" fmla="*/ 13 h 20"/>
                <a:gd name="T8" fmla="*/ 24 w 32"/>
                <a:gd name="T9" fmla="*/ 20 h 20"/>
                <a:gd name="T10" fmla="*/ 27 w 32"/>
                <a:gd name="T11" fmla="*/ 13 h 20"/>
                <a:gd name="T12" fmla="*/ 32 w 32"/>
                <a:gd name="T13" fmla="*/ 3 h 20"/>
                <a:gd name="T14" fmla="*/ 23 w 32"/>
                <a:gd name="T15" fmla="*/ 2 h 2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2" h="20">
                  <a:moveTo>
                    <a:pt x="23" y="2"/>
                  </a:moveTo>
                  <a:cubicBezTo>
                    <a:pt x="17" y="4"/>
                    <a:pt x="14" y="4"/>
                    <a:pt x="10" y="2"/>
                  </a:cubicBezTo>
                  <a:cubicBezTo>
                    <a:pt x="6" y="0"/>
                    <a:pt x="0" y="4"/>
                    <a:pt x="1" y="7"/>
                  </a:cubicBezTo>
                  <a:cubicBezTo>
                    <a:pt x="2" y="8"/>
                    <a:pt x="4" y="11"/>
                    <a:pt x="12" y="13"/>
                  </a:cubicBezTo>
                  <a:cubicBezTo>
                    <a:pt x="20" y="15"/>
                    <a:pt x="21" y="20"/>
                    <a:pt x="24" y="20"/>
                  </a:cubicBezTo>
                  <a:cubicBezTo>
                    <a:pt x="28" y="20"/>
                    <a:pt x="28" y="17"/>
                    <a:pt x="27" y="13"/>
                  </a:cubicBezTo>
                  <a:cubicBezTo>
                    <a:pt x="26" y="9"/>
                    <a:pt x="31" y="4"/>
                    <a:pt x="32" y="3"/>
                  </a:cubicBezTo>
                  <a:cubicBezTo>
                    <a:pt x="32" y="2"/>
                    <a:pt x="30" y="1"/>
                    <a:pt x="23" y="2"/>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32563"/>
              <a:endParaRPr lang="en-US" sz="1800">
                <a:solidFill>
                  <a:srgbClr val="FFFFFF"/>
                </a:solidFill>
              </a:endParaRPr>
            </a:p>
          </p:txBody>
        </p:sp>
        <p:sp>
          <p:nvSpPr>
            <p:cNvPr id="62" name="Freeform 55"/>
            <p:cNvSpPr>
              <a:spLocks/>
            </p:cNvSpPr>
            <p:nvPr userDrawn="1"/>
          </p:nvSpPr>
          <p:spPr bwMode="auto">
            <a:xfrm>
              <a:off x="19405600" y="3257550"/>
              <a:ext cx="55563" cy="90488"/>
            </a:xfrm>
            <a:custGeom>
              <a:avLst/>
              <a:gdLst>
                <a:gd name="T0" fmla="*/ 9 w 20"/>
                <a:gd name="T1" fmla="*/ 3 h 33"/>
                <a:gd name="T2" fmla="*/ 1 w 20"/>
                <a:gd name="T3" fmla="*/ 5 h 33"/>
                <a:gd name="T4" fmla="*/ 5 w 20"/>
                <a:gd name="T5" fmla="*/ 19 h 33"/>
                <a:gd name="T6" fmla="*/ 10 w 20"/>
                <a:gd name="T7" fmla="*/ 29 h 33"/>
                <a:gd name="T8" fmla="*/ 17 w 20"/>
                <a:gd name="T9" fmla="*/ 25 h 33"/>
                <a:gd name="T10" fmla="*/ 19 w 20"/>
                <a:gd name="T11" fmla="*/ 7 h 33"/>
                <a:gd name="T12" fmla="*/ 9 w 20"/>
                <a:gd name="T13" fmla="*/ 3 h 33"/>
              </a:gdLst>
              <a:ahLst/>
              <a:cxnLst>
                <a:cxn ang="0">
                  <a:pos x="T0" y="T1"/>
                </a:cxn>
                <a:cxn ang="0">
                  <a:pos x="T2" y="T3"/>
                </a:cxn>
                <a:cxn ang="0">
                  <a:pos x="T4" y="T5"/>
                </a:cxn>
                <a:cxn ang="0">
                  <a:pos x="T6" y="T7"/>
                </a:cxn>
                <a:cxn ang="0">
                  <a:pos x="T8" y="T9"/>
                </a:cxn>
                <a:cxn ang="0">
                  <a:pos x="T10" y="T11"/>
                </a:cxn>
                <a:cxn ang="0">
                  <a:pos x="T12" y="T13"/>
                </a:cxn>
              </a:cxnLst>
              <a:rect l="0" t="0" r="r" b="b"/>
              <a:pathLst>
                <a:path w="20" h="33">
                  <a:moveTo>
                    <a:pt x="9" y="3"/>
                  </a:moveTo>
                  <a:cubicBezTo>
                    <a:pt x="6" y="6"/>
                    <a:pt x="3" y="3"/>
                    <a:pt x="1" y="5"/>
                  </a:cubicBezTo>
                  <a:cubicBezTo>
                    <a:pt x="0" y="8"/>
                    <a:pt x="7" y="13"/>
                    <a:pt x="5" y="19"/>
                  </a:cubicBezTo>
                  <a:cubicBezTo>
                    <a:pt x="4" y="25"/>
                    <a:pt x="6" y="33"/>
                    <a:pt x="10" y="29"/>
                  </a:cubicBezTo>
                  <a:cubicBezTo>
                    <a:pt x="13" y="26"/>
                    <a:pt x="15" y="27"/>
                    <a:pt x="17" y="25"/>
                  </a:cubicBezTo>
                  <a:cubicBezTo>
                    <a:pt x="19" y="22"/>
                    <a:pt x="17" y="12"/>
                    <a:pt x="19" y="7"/>
                  </a:cubicBezTo>
                  <a:cubicBezTo>
                    <a:pt x="20" y="3"/>
                    <a:pt x="13" y="0"/>
                    <a:pt x="9" y="3"/>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32563"/>
              <a:endParaRPr lang="en-US" sz="1800">
                <a:solidFill>
                  <a:srgbClr val="FFFFFF"/>
                </a:solidFill>
              </a:endParaRPr>
            </a:p>
          </p:txBody>
        </p:sp>
        <p:sp>
          <p:nvSpPr>
            <p:cNvPr id="63" name="Freeform 56"/>
            <p:cNvSpPr>
              <a:spLocks/>
            </p:cNvSpPr>
            <p:nvPr userDrawn="1"/>
          </p:nvSpPr>
          <p:spPr bwMode="auto">
            <a:xfrm>
              <a:off x="19843750" y="3446463"/>
              <a:ext cx="88900" cy="26988"/>
            </a:xfrm>
            <a:custGeom>
              <a:avLst/>
              <a:gdLst>
                <a:gd name="T0" fmla="*/ 26 w 32"/>
                <a:gd name="T1" fmla="*/ 5 h 10"/>
                <a:gd name="T2" fmla="*/ 9 w 32"/>
                <a:gd name="T3" fmla="*/ 3 h 10"/>
                <a:gd name="T4" fmla="*/ 2 w 32"/>
                <a:gd name="T5" fmla="*/ 6 h 10"/>
                <a:gd name="T6" fmla="*/ 18 w 32"/>
                <a:gd name="T7" fmla="*/ 10 h 10"/>
                <a:gd name="T8" fmla="*/ 32 w 32"/>
                <a:gd name="T9" fmla="*/ 5 h 10"/>
                <a:gd name="T10" fmla="*/ 26 w 32"/>
                <a:gd name="T11" fmla="*/ 5 h 10"/>
              </a:gdLst>
              <a:ahLst/>
              <a:cxnLst>
                <a:cxn ang="0">
                  <a:pos x="T0" y="T1"/>
                </a:cxn>
                <a:cxn ang="0">
                  <a:pos x="T2" y="T3"/>
                </a:cxn>
                <a:cxn ang="0">
                  <a:pos x="T4" y="T5"/>
                </a:cxn>
                <a:cxn ang="0">
                  <a:pos x="T6" y="T7"/>
                </a:cxn>
                <a:cxn ang="0">
                  <a:pos x="T8" y="T9"/>
                </a:cxn>
                <a:cxn ang="0">
                  <a:pos x="T10" y="T11"/>
                </a:cxn>
              </a:cxnLst>
              <a:rect l="0" t="0" r="r" b="b"/>
              <a:pathLst>
                <a:path w="32" h="10">
                  <a:moveTo>
                    <a:pt x="26" y="5"/>
                  </a:moveTo>
                  <a:cubicBezTo>
                    <a:pt x="23" y="3"/>
                    <a:pt x="12" y="6"/>
                    <a:pt x="9" y="3"/>
                  </a:cubicBezTo>
                  <a:cubicBezTo>
                    <a:pt x="6" y="0"/>
                    <a:pt x="0" y="5"/>
                    <a:pt x="2" y="6"/>
                  </a:cubicBezTo>
                  <a:cubicBezTo>
                    <a:pt x="6" y="6"/>
                    <a:pt x="12" y="10"/>
                    <a:pt x="18" y="10"/>
                  </a:cubicBezTo>
                  <a:cubicBezTo>
                    <a:pt x="24" y="10"/>
                    <a:pt x="32" y="7"/>
                    <a:pt x="32" y="5"/>
                  </a:cubicBezTo>
                  <a:cubicBezTo>
                    <a:pt x="32" y="4"/>
                    <a:pt x="28" y="6"/>
                    <a:pt x="26" y="5"/>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32563"/>
              <a:endParaRPr lang="en-US" sz="1800">
                <a:solidFill>
                  <a:srgbClr val="FFFFFF"/>
                </a:solidFill>
              </a:endParaRPr>
            </a:p>
          </p:txBody>
        </p:sp>
        <p:sp>
          <p:nvSpPr>
            <p:cNvPr id="64" name="Freeform 57"/>
            <p:cNvSpPr>
              <a:spLocks/>
            </p:cNvSpPr>
            <p:nvPr userDrawn="1"/>
          </p:nvSpPr>
          <p:spPr bwMode="auto">
            <a:xfrm>
              <a:off x="18853150" y="2709863"/>
              <a:ext cx="152400" cy="161925"/>
            </a:xfrm>
            <a:custGeom>
              <a:avLst/>
              <a:gdLst>
                <a:gd name="T0" fmla="*/ 31 w 55"/>
                <a:gd name="T1" fmla="*/ 50 h 58"/>
                <a:gd name="T2" fmla="*/ 44 w 55"/>
                <a:gd name="T3" fmla="*/ 48 h 58"/>
                <a:gd name="T4" fmla="*/ 44 w 55"/>
                <a:gd name="T5" fmla="*/ 23 h 58"/>
                <a:gd name="T6" fmla="*/ 44 w 55"/>
                <a:gd name="T7" fmla="*/ 21 h 58"/>
                <a:gd name="T8" fmla="*/ 52 w 55"/>
                <a:gd name="T9" fmla="*/ 16 h 58"/>
                <a:gd name="T10" fmla="*/ 46 w 55"/>
                <a:gd name="T11" fmla="*/ 4 h 58"/>
                <a:gd name="T12" fmla="*/ 33 w 55"/>
                <a:gd name="T13" fmla="*/ 6 h 58"/>
                <a:gd name="T14" fmla="*/ 31 w 55"/>
                <a:gd name="T15" fmla="*/ 6 h 58"/>
                <a:gd name="T16" fmla="*/ 20 w 55"/>
                <a:gd name="T17" fmla="*/ 8 h 58"/>
                <a:gd name="T18" fmla="*/ 26 w 55"/>
                <a:gd name="T19" fmla="*/ 13 h 58"/>
                <a:gd name="T20" fmla="*/ 17 w 55"/>
                <a:gd name="T21" fmla="*/ 18 h 58"/>
                <a:gd name="T22" fmla="*/ 5 w 55"/>
                <a:gd name="T23" fmla="*/ 18 h 58"/>
                <a:gd name="T24" fmla="*/ 7 w 55"/>
                <a:gd name="T25" fmla="*/ 26 h 58"/>
                <a:gd name="T26" fmla="*/ 12 w 55"/>
                <a:gd name="T27" fmla="*/ 34 h 58"/>
                <a:gd name="T28" fmla="*/ 9 w 55"/>
                <a:gd name="T29" fmla="*/ 43 h 58"/>
                <a:gd name="T30" fmla="*/ 2 w 55"/>
                <a:gd name="T31" fmla="*/ 50 h 58"/>
                <a:gd name="T32" fmla="*/ 12 w 55"/>
                <a:gd name="T33" fmla="*/ 58 h 58"/>
                <a:gd name="T34" fmla="*/ 31 w 55"/>
                <a:gd name="T35" fmla="*/ 50 h 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55" h="58">
                  <a:moveTo>
                    <a:pt x="31" y="50"/>
                  </a:moveTo>
                  <a:cubicBezTo>
                    <a:pt x="36" y="45"/>
                    <a:pt x="39" y="50"/>
                    <a:pt x="44" y="48"/>
                  </a:cubicBezTo>
                  <a:cubicBezTo>
                    <a:pt x="49" y="45"/>
                    <a:pt x="46" y="27"/>
                    <a:pt x="44" y="23"/>
                  </a:cubicBezTo>
                  <a:cubicBezTo>
                    <a:pt x="43" y="22"/>
                    <a:pt x="44" y="22"/>
                    <a:pt x="44" y="21"/>
                  </a:cubicBezTo>
                  <a:cubicBezTo>
                    <a:pt x="44" y="19"/>
                    <a:pt x="49" y="19"/>
                    <a:pt x="52" y="16"/>
                  </a:cubicBezTo>
                  <a:cubicBezTo>
                    <a:pt x="55" y="13"/>
                    <a:pt x="50" y="8"/>
                    <a:pt x="46" y="4"/>
                  </a:cubicBezTo>
                  <a:cubicBezTo>
                    <a:pt x="42" y="0"/>
                    <a:pt x="37" y="6"/>
                    <a:pt x="33" y="6"/>
                  </a:cubicBezTo>
                  <a:cubicBezTo>
                    <a:pt x="32" y="6"/>
                    <a:pt x="32" y="6"/>
                    <a:pt x="31" y="6"/>
                  </a:cubicBezTo>
                  <a:cubicBezTo>
                    <a:pt x="27" y="4"/>
                    <a:pt x="21" y="4"/>
                    <a:pt x="20" y="8"/>
                  </a:cubicBezTo>
                  <a:cubicBezTo>
                    <a:pt x="20" y="12"/>
                    <a:pt x="25" y="11"/>
                    <a:pt x="26" y="13"/>
                  </a:cubicBezTo>
                  <a:cubicBezTo>
                    <a:pt x="26" y="16"/>
                    <a:pt x="20" y="15"/>
                    <a:pt x="17" y="18"/>
                  </a:cubicBezTo>
                  <a:cubicBezTo>
                    <a:pt x="13" y="20"/>
                    <a:pt x="9" y="16"/>
                    <a:pt x="5" y="18"/>
                  </a:cubicBezTo>
                  <a:cubicBezTo>
                    <a:pt x="2" y="20"/>
                    <a:pt x="10" y="22"/>
                    <a:pt x="7" y="26"/>
                  </a:cubicBezTo>
                  <a:cubicBezTo>
                    <a:pt x="4" y="30"/>
                    <a:pt x="7" y="30"/>
                    <a:pt x="12" y="34"/>
                  </a:cubicBezTo>
                  <a:cubicBezTo>
                    <a:pt x="16" y="37"/>
                    <a:pt x="9" y="38"/>
                    <a:pt x="9" y="43"/>
                  </a:cubicBezTo>
                  <a:cubicBezTo>
                    <a:pt x="9" y="47"/>
                    <a:pt x="3" y="47"/>
                    <a:pt x="2" y="50"/>
                  </a:cubicBezTo>
                  <a:cubicBezTo>
                    <a:pt x="0" y="52"/>
                    <a:pt x="7" y="58"/>
                    <a:pt x="12" y="58"/>
                  </a:cubicBezTo>
                  <a:cubicBezTo>
                    <a:pt x="16" y="58"/>
                    <a:pt x="25" y="56"/>
                    <a:pt x="31" y="50"/>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32563"/>
              <a:endParaRPr lang="en-US" sz="1800">
                <a:solidFill>
                  <a:srgbClr val="FFFFFF"/>
                </a:solidFill>
              </a:endParaRPr>
            </a:p>
          </p:txBody>
        </p:sp>
        <p:sp>
          <p:nvSpPr>
            <p:cNvPr id="65" name="Freeform 58"/>
            <p:cNvSpPr>
              <a:spLocks/>
            </p:cNvSpPr>
            <p:nvPr userDrawn="1"/>
          </p:nvSpPr>
          <p:spPr bwMode="auto">
            <a:xfrm>
              <a:off x="19119850" y="2479675"/>
              <a:ext cx="22225" cy="39688"/>
            </a:xfrm>
            <a:custGeom>
              <a:avLst/>
              <a:gdLst>
                <a:gd name="T0" fmla="*/ 2 w 8"/>
                <a:gd name="T1" fmla="*/ 13 h 14"/>
                <a:gd name="T2" fmla="*/ 4 w 8"/>
                <a:gd name="T3" fmla="*/ 1 h 14"/>
                <a:gd name="T4" fmla="*/ 2 w 8"/>
                <a:gd name="T5" fmla="*/ 13 h 14"/>
              </a:gdLst>
              <a:ahLst/>
              <a:cxnLst>
                <a:cxn ang="0">
                  <a:pos x="T0" y="T1"/>
                </a:cxn>
                <a:cxn ang="0">
                  <a:pos x="T2" y="T3"/>
                </a:cxn>
                <a:cxn ang="0">
                  <a:pos x="T4" y="T5"/>
                </a:cxn>
              </a:cxnLst>
              <a:rect l="0" t="0" r="r" b="b"/>
              <a:pathLst>
                <a:path w="8" h="14">
                  <a:moveTo>
                    <a:pt x="2" y="13"/>
                  </a:moveTo>
                  <a:cubicBezTo>
                    <a:pt x="5" y="10"/>
                    <a:pt x="8" y="0"/>
                    <a:pt x="4" y="1"/>
                  </a:cubicBezTo>
                  <a:cubicBezTo>
                    <a:pt x="0" y="2"/>
                    <a:pt x="1" y="14"/>
                    <a:pt x="2" y="13"/>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32563"/>
              <a:endParaRPr lang="en-US" sz="1800">
                <a:solidFill>
                  <a:srgbClr val="FFFFFF"/>
                </a:solidFill>
              </a:endParaRPr>
            </a:p>
          </p:txBody>
        </p:sp>
        <p:sp>
          <p:nvSpPr>
            <p:cNvPr id="66" name="Freeform 59"/>
            <p:cNvSpPr>
              <a:spLocks/>
            </p:cNvSpPr>
            <p:nvPr userDrawn="1"/>
          </p:nvSpPr>
          <p:spPr bwMode="auto">
            <a:xfrm>
              <a:off x="18961100" y="2557463"/>
              <a:ext cx="261938" cy="377825"/>
            </a:xfrm>
            <a:custGeom>
              <a:avLst/>
              <a:gdLst>
                <a:gd name="T0" fmla="*/ 3 w 94"/>
                <a:gd name="T1" fmla="*/ 24 h 136"/>
                <a:gd name="T2" fmla="*/ 11 w 94"/>
                <a:gd name="T3" fmla="*/ 30 h 136"/>
                <a:gd name="T4" fmla="*/ 7 w 94"/>
                <a:gd name="T5" fmla="*/ 38 h 136"/>
                <a:gd name="T6" fmla="*/ 12 w 94"/>
                <a:gd name="T7" fmla="*/ 44 h 136"/>
                <a:gd name="T8" fmla="*/ 3 w 94"/>
                <a:gd name="T9" fmla="*/ 50 h 136"/>
                <a:gd name="T10" fmla="*/ 11 w 94"/>
                <a:gd name="T11" fmla="*/ 48 h 136"/>
                <a:gd name="T12" fmla="*/ 15 w 94"/>
                <a:gd name="T13" fmla="*/ 54 h 136"/>
                <a:gd name="T14" fmla="*/ 22 w 94"/>
                <a:gd name="T15" fmla="*/ 46 h 136"/>
                <a:gd name="T16" fmla="*/ 22 w 94"/>
                <a:gd name="T17" fmla="*/ 53 h 136"/>
                <a:gd name="T18" fmla="*/ 19 w 94"/>
                <a:gd name="T19" fmla="*/ 64 h 136"/>
                <a:gd name="T20" fmla="*/ 34 w 94"/>
                <a:gd name="T21" fmla="*/ 63 h 136"/>
                <a:gd name="T22" fmla="*/ 37 w 94"/>
                <a:gd name="T23" fmla="*/ 66 h 136"/>
                <a:gd name="T24" fmla="*/ 38 w 94"/>
                <a:gd name="T25" fmla="*/ 72 h 136"/>
                <a:gd name="T26" fmla="*/ 41 w 94"/>
                <a:gd name="T27" fmla="*/ 76 h 136"/>
                <a:gd name="T28" fmla="*/ 40 w 94"/>
                <a:gd name="T29" fmla="*/ 86 h 136"/>
                <a:gd name="T30" fmla="*/ 29 w 94"/>
                <a:gd name="T31" fmla="*/ 86 h 136"/>
                <a:gd name="T32" fmla="*/ 26 w 94"/>
                <a:gd name="T33" fmla="*/ 88 h 136"/>
                <a:gd name="T34" fmla="*/ 23 w 94"/>
                <a:gd name="T35" fmla="*/ 95 h 136"/>
                <a:gd name="T36" fmla="*/ 29 w 94"/>
                <a:gd name="T37" fmla="*/ 99 h 136"/>
                <a:gd name="T38" fmla="*/ 19 w 94"/>
                <a:gd name="T39" fmla="*/ 106 h 136"/>
                <a:gd name="T40" fmla="*/ 23 w 94"/>
                <a:gd name="T41" fmla="*/ 111 h 136"/>
                <a:gd name="T42" fmla="*/ 29 w 94"/>
                <a:gd name="T43" fmla="*/ 112 h 136"/>
                <a:gd name="T44" fmla="*/ 41 w 94"/>
                <a:gd name="T45" fmla="*/ 114 h 136"/>
                <a:gd name="T46" fmla="*/ 42 w 94"/>
                <a:gd name="T47" fmla="*/ 116 h 136"/>
                <a:gd name="T48" fmla="*/ 30 w 94"/>
                <a:gd name="T49" fmla="*/ 118 h 136"/>
                <a:gd name="T50" fmla="*/ 16 w 94"/>
                <a:gd name="T51" fmla="*/ 135 h 136"/>
                <a:gd name="T52" fmla="*/ 24 w 94"/>
                <a:gd name="T53" fmla="*/ 130 h 136"/>
                <a:gd name="T54" fmla="*/ 32 w 94"/>
                <a:gd name="T55" fmla="*/ 132 h 136"/>
                <a:gd name="T56" fmla="*/ 37 w 94"/>
                <a:gd name="T57" fmla="*/ 127 h 136"/>
                <a:gd name="T58" fmla="*/ 44 w 94"/>
                <a:gd name="T59" fmla="*/ 126 h 136"/>
                <a:gd name="T60" fmla="*/ 53 w 94"/>
                <a:gd name="T61" fmla="*/ 123 h 136"/>
                <a:gd name="T62" fmla="*/ 61 w 94"/>
                <a:gd name="T63" fmla="*/ 126 h 136"/>
                <a:gd name="T64" fmla="*/ 73 w 94"/>
                <a:gd name="T65" fmla="*/ 123 h 136"/>
                <a:gd name="T66" fmla="*/ 88 w 94"/>
                <a:gd name="T67" fmla="*/ 117 h 136"/>
                <a:gd name="T68" fmla="*/ 84 w 94"/>
                <a:gd name="T69" fmla="*/ 115 h 136"/>
                <a:gd name="T70" fmla="*/ 84 w 94"/>
                <a:gd name="T71" fmla="*/ 109 h 136"/>
                <a:gd name="T72" fmla="*/ 93 w 94"/>
                <a:gd name="T73" fmla="*/ 98 h 136"/>
                <a:gd name="T74" fmla="*/ 82 w 94"/>
                <a:gd name="T75" fmla="*/ 93 h 136"/>
                <a:gd name="T76" fmla="*/ 77 w 94"/>
                <a:gd name="T77" fmla="*/ 92 h 136"/>
                <a:gd name="T78" fmla="*/ 77 w 94"/>
                <a:gd name="T79" fmla="*/ 86 h 136"/>
                <a:gd name="T80" fmla="*/ 73 w 94"/>
                <a:gd name="T81" fmla="*/ 81 h 136"/>
                <a:gd name="T82" fmla="*/ 65 w 94"/>
                <a:gd name="T83" fmla="*/ 68 h 136"/>
                <a:gd name="T84" fmla="*/ 58 w 94"/>
                <a:gd name="T85" fmla="*/ 55 h 136"/>
                <a:gd name="T86" fmla="*/ 51 w 94"/>
                <a:gd name="T87" fmla="*/ 49 h 136"/>
                <a:gd name="T88" fmla="*/ 41 w 94"/>
                <a:gd name="T89" fmla="*/ 48 h 136"/>
                <a:gd name="T90" fmla="*/ 45 w 94"/>
                <a:gd name="T91" fmla="*/ 41 h 136"/>
                <a:gd name="T92" fmla="*/ 53 w 94"/>
                <a:gd name="T93" fmla="*/ 22 h 136"/>
                <a:gd name="T94" fmla="*/ 34 w 94"/>
                <a:gd name="T95" fmla="*/ 21 h 136"/>
                <a:gd name="T96" fmla="*/ 30 w 94"/>
                <a:gd name="T97" fmla="*/ 18 h 136"/>
                <a:gd name="T98" fmla="*/ 38 w 94"/>
                <a:gd name="T99" fmla="*/ 9 h 136"/>
                <a:gd name="T100" fmla="*/ 40 w 94"/>
                <a:gd name="T101" fmla="*/ 3 h 136"/>
                <a:gd name="T102" fmla="*/ 35 w 94"/>
                <a:gd name="T103" fmla="*/ 7 h 136"/>
                <a:gd name="T104" fmla="*/ 23 w 94"/>
                <a:gd name="T105" fmla="*/ 7 h 136"/>
                <a:gd name="T106" fmla="*/ 17 w 94"/>
                <a:gd name="T107" fmla="*/ 16 h 136"/>
                <a:gd name="T108" fmla="*/ 12 w 94"/>
                <a:gd name="T109" fmla="*/ 23 h 136"/>
                <a:gd name="T110" fmla="*/ 9 w 94"/>
                <a:gd name="T111" fmla="*/ 26 h 136"/>
                <a:gd name="T112" fmla="*/ 3 w 94"/>
                <a:gd name="T113" fmla="*/ 24 h 1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94" h="136">
                  <a:moveTo>
                    <a:pt x="3" y="24"/>
                  </a:moveTo>
                  <a:cubicBezTo>
                    <a:pt x="0" y="26"/>
                    <a:pt x="6" y="30"/>
                    <a:pt x="11" y="30"/>
                  </a:cubicBezTo>
                  <a:cubicBezTo>
                    <a:pt x="15" y="31"/>
                    <a:pt x="7" y="34"/>
                    <a:pt x="7" y="38"/>
                  </a:cubicBezTo>
                  <a:cubicBezTo>
                    <a:pt x="6" y="42"/>
                    <a:pt x="12" y="41"/>
                    <a:pt x="12" y="44"/>
                  </a:cubicBezTo>
                  <a:cubicBezTo>
                    <a:pt x="13" y="47"/>
                    <a:pt x="3" y="47"/>
                    <a:pt x="3" y="50"/>
                  </a:cubicBezTo>
                  <a:cubicBezTo>
                    <a:pt x="3" y="53"/>
                    <a:pt x="9" y="49"/>
                    <a:pt x="11" y="48"/>
                  </a:cubicBezTo>
                  <a:cubicBezTo>
                    <a:pt x="13" y="46"/>
                    <a:pt x="10" y="55"/>
                    <a:pt x="15" y="54"/>
                  </a:cubicBezTo>
                  <a:cubicBezTo>
                    <a:pt x="21" y="53"/>
                    <a:pt x="20" y="45"/>
                    <a:pt x="22" y="46"/>
                  </a:cubicBezTo>
                  <a:cubicBezTo>
                    <a:pt x="24" y="46"/>
                    <a:pt x="21" y="50"/>
                    <a:pt x="22" y="53"/>
                  </a:cubicBezTo>
                  <a:cubicBezTo>
                    <a:pt x="24" y="57"/>
                    <a:pt x="18" y="62"/>
                    <a:pt x="19" y="64"/>
                  </a:cubicBezTo>
                  <a:cubicBezTo>
                    <a:pt x="19" y="66"/>
                    <a:pt x="30" y="66"/>
                    <a:pt x="34" y="63"/>
                  </a:cubicBezTo>
                  <a:cubicBezTo>
                    <a:pt x="38" y="59"/>
                    <a:pt x="39" y="63"/>
                    <a:pt x="37" y="66"/>
                  </a:cubicBezTo>
                  <a:cubicBezTo>
                    <a:pt x="34" y="69"/>
                    <a:pt x="35" y="71"/>
                    <a:pt x="38" y="72"/>
                  </a:cubicBezTo>
                  <a:cubicBezTo>
                    <a:pt x="42" y="73"/>
                    <a:pt x="43" y="74"/>
                    <a:pt x="41" y="76"/>
                  </a:cubicBezTo>
                  <a:cubicBezTo>
                    <a:pt x="40" y="79"/>
                    <a:pt x="41" y="84"/>
                    <a:pt x="40" y="86"/>
                  </a:cubicBezTo>
                  <a:cubicBezTo>
                    <a:pt x="40" y="88"/>
                    <a:pt x="30" y="88"/>
                    <a:pt x="29" y="86"/>
                  </a:cubicBezTo>
                  <a:cubicBezTo>
                    <a:pt x="29" y="85"/>
                    <a:pt x="25" y="86"/>
                    <a:pt x="26" y="88"/>
                  </a:cubicBezTo>
                  <a:cubicBezTo>
                    <a:pt x="27" y="90"/>
                    <a:pt x="23" y="93"/>
                    <a:pt x="23" y="95"/>
                  </a:cubicBezTo>
                  <a:cubicBezTo>
                    <a:pt x="23" y="97"/>
                    <a:pt x="29" y="96"/>
                    <a:pt x="29" y="99"/>
                  </a:cubicBezTo>
                  <a:cubicBezTo>
                    <a:pt x="29" y="101"/>
                    <a:pt x="25" y="104"/>
                    <a:pt x="19" y="106"/>
                  </a:cubicBezTo>
                  <a:cubicBezTo>
                    <a:pt x="13" y="108"/>
                    <a:pt x="20" y="113"/>
                    <a:pt x="23" y="111"/>
                  </a:cubicBezTo>
                  <a:cubicBezTo>
                    <a:pt x="26" y="108"/>
                    <a:pt x="25" y="112"/>
                    <a:pt x="29" y="112"/>
                  </a:cubicBezTo>
                  <a:cubicBezTo>
                    <a:pt x="34" y="112"/>
                    <a:pt x="36" y="115"/>
                    <a:pt x="41" y="114"/>
                  </a:cubicBezTo>
                  <a:cubicBezTo>
                    <a:pt x="45" y="112"/>
                    <a:pt x="45" y="114"/>
                    <a:pt x="42" y="116"/>
                  </a:cubicBezTo>
                  <a:cubicBezTo>
                    <a:pt x="38" y="119"/>
                    <a:pt x="33" y="116"/>
                    <a:pt x="30" y="118"/>
                  </a:cubicBezTo>
                  <a:cubicBezTo>
                    <a:pt x="27" y="120"/>
                    <a:pt x="14" y="132"/>
                    <a:pt x="16" y="135"/>
                  </a:cubicBezTo>
                  <a:cubicBezTo>
                    <a:pt x="18" y="136"/>
                    <a:pt x="20" y="132"/>
                    <a:pt x="24" y="130"/>
                  </a:cubicBezTo>
                  <a:cubicBezTo>
                    <a:pt x="29" y="128"/>
                    <a:pt x="29" y="131"/>
                    <a:pt x="32" y="132"/>
                  </a:cubicBezTo>
                  <a:cubicBezTo>
                    <a:pt x="35" y="132"/>
                    <a:pt x="35" y="126"/>
                    <a:pt x="37" y="127"/>
                  </a:cubicBezTo>
                  <a:cubicBezTo>
                    <a:pt x="39" y="127"/>
                    <a:pt x="41" y="125"/>
                    <a:pt x="44" y="126"/>
                  </a:cubicBezTo>
                  <a:cubicBezTo>
                    <a:pt x="48" y="126"/>
                    <a:pt x="51" y="125"/>
                    <a:pt x="53" y="123"/>
                  </a:cubicBezTo>
                  <a:cubicBezTo>
                    <a:pt x="55" y="122"/>
                    <a:pt x="60" y="127"/>
                    <a:pt x="61" y="126"/>
                  </a:cubicBezTo>
                  <a:cubicBezTo>
                    <a:pt x="63" y="124"/>
                    <a:pt x="70" y="123"/>
                    <a:pt x="73" y="123"/>
                  </a:cubicBezTo>
                  <a:cubicBezTo>
                    <a:pt x="77" y="123"/>
                    <a:pt x="86" y="119"/>
                    <a:pt x="88" y="117"/>
                  </a:cubicBezTo>
                  <a:cubicBezTo>
                    <a:pt x="91" y="115"/>
                    <a:pt x="87" y="114"/>
                    <a:pt x="84" y="115"/>
                  </a:cubicBezTo>
                  <a:cubicBezTo>
                    <a:pt x="80" y="115"/>
                    <a:pt x="81" y="112"/>
                    <a:pt x="84" y="109"/>
                  </a:cubicBezTo>
                  <a:cubicBezTo>
                    <a:pt x="88" y="105"/>
                    <a:pt x="93" y="103"/>
                    <a:pt x="93" y="98"/>
                  </a:cubicBezTo>
                  <a:cubicBezTo>
                    <a:pt x="94" y="94"/>
                    <a:pt x="83" y="90"/>
                    <a:pt x="82" y="93"/>
                  </a:cubicBezTo>
                  <a:cubicBezTo>
                    <a:pt x="81" y="95"/>
                    <a:pt x="79" y="95"/>
                    <a:pt x="77" y="92"/>
                  </a:cubicBezTo>
                  <a:cubicBezTo>
                    <a:pt x="75" y="89"/>
                    <a:pt x="78" y="87"/>
                    <a:pt x="77" y="86"/>
                  </a:cubicBezTo>
                  <a:cubicBezTo>
                    <a:pt x="75" y="86"/>
                    <a:pt x="73" y="82"/>
                    <a:pt x="73" y="81"/>
                  </a:cubicBezTo>
                  <a:cubicBezTo>
                    <a:pt x="74" y="79"/>
                    <a:pt x="71" y="69"/>
                    <a:pt x="65" y="68"/>
                  </a:cubicBezTo>
                  <a:cubicBezTo>
                    <a:pt x="60" y="66"/>
                    <a:pt x="59" y="59"/>
                    <a:pt x="58" y="55"/>
                  </a:cubicBezTo>
                  <a:cubicBezTo>
                    <a:pt x="57" y="51"/>
                    <a:pt x="54" y="53"/>
                    <a:pt x="51" y="49"/>
                  </a:cubicBezTo>
                  <a:cubicBezTo>
                    <a:pt x="48" y="46"/>
                    <a:pt x="44" y="48"/>
                    <a:pt x="41" y="48"/>
                  </a:cubicBezTo>
                  <a:cubicBezTo>
                    <a:pt x="39" y="48"/>
                    <a:pt x="41" y="43"/>
                    <a:pt x="45" y="41"/>
                  </a:cubicBezTo>
                  <a:cubicBezTo>
                    <a:pt x="49" y="38"/>
                    <a:pt x="53" y="25"/>
                    <a:pt x="53" y="22"/>
                  </a:cubicBezTo>
                  <a:cubicBezTo>
                    <a:pt x="53" y="19"/>
                    <a:pt x="37" y="20"/>
                    <a:pt x="34" y="21"/>
                  </a:cubicBezTo>
                  <a:cubicBezTo>
                    <a:pt x="30" y="23"/>
                    <a:pt x="27" y="19"/>
                    <a:pt x="30" y="18"/>
                  </a:cubicBezTo>
                  <a:cubicBezTo>
                    <a:pt x="33" y="17"/>
                    <a:pt x="38" y="11"/>
                    <a:pt x="38" y="9"/>
                  </a:cubicBezTo>
                  <a:cubicBezTo>
                    <a:pt x="38" y="7"/>
                    <a:pt x="42" y="5"/>
                    <a:pt x="40" y="3"/>
                  </a:cubicBezTo>
                  <a:cubicBezTo>
                    <a:pt x="37" y="0"/>
                    <a:pt x="37" y="5"/>
                    <a:pt x="35" y="7"/>
                  </a:cubicBezTo>
                  <a:cubicBezTo>
                    <a:pt x="33" y="8"/>
                    <a:pt x="28" y="8"/>
                    <a:pt x="23" y="7"/>
                  </a:cubicBezTo>
                  <a:cubicBezTo>
                    <a:pt x="18" y="6"/>
                    <a:pt x="17" y="13"/>
                    <a:pt x="17" y="16"/>
                  </a:cubicBezTo>
                  <a:cubicBezTo>
                    <a:pt x="17" y="19"/>
                    <a:pt x="11" y="21"/>
                    <a:pt x="12" y="23"/>
                  </a:cubicBezTo>
                  <a:cubicBezTo>
                    <a:pt x="13" y="26"/>
                    <a:pt x="11" y="28"/>
                    <a:pt x="9" y="26"/>
                  </a:cubicBezTo>
                  <a:cubicBezTo>
                    <a:pt x="8" y="25"/>
                    <a:pt x="6" y="21"/>
                    <a:pt x="3" y="24"/>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32563"/>
              <a:endParaRPr lang="en-US" sz="1800">
                <a:solidFill>
                  <a:srgbClr val="FFFFFF"/>
                </a:solidFill>
              </a:endParaRPr>
            </a:p>
          </p:txBody>
        </p:sp>
        <p:sp>
          <p:nvSpPr>
            <p:cNvPr id="67" name="Freeform 60"/>
            <p:cNvSpPr>
              <a:spLocks/>
            </p:cNvSpPr>
            <p:nvPr userDrawn="1"/>
          </p:nvSpPr>
          <p:spPr bwMode="auto">
            <a:xfrm>
              <a:off x="18948400" y="2579688"/>
              <a:ext cx="34925" cy="30163"/>
            </a:xfrm>
            <a:custGeom>
              <a:avLst/>
              <a:gdLst>
                <a:gd name="T0" fmla="*/ 3 w 13"/>
                <a:gd name="T1" fmla="*/ 11 h 11"/>
                <a:gd name="T2" fmla="*/ 10 w 13"/>
                <a:gd name="T3" fmla="*/ 2 h 11"/>
                <a:gd name="T4" fmla="*/ 3 w 13"/>
                <a:gd name="T5" fmla="*/ 11 h 11"/>
              </a:gdLst>
              <a:ahLst/>
              <a:cxnLst>
                <a:cxn ang="0">
                  <a:pos x="T0" y="T1"/>
                </a:cxn>
                <a:cxn ang="0">
                  <a:pos x="T2" y="T3"/>
                </a:cxn>
                <a:cxn ang="0">
                  <a:pos x="T4" y="T5"/>
                </a:cxn>
              </a:cxnLst>
              <a:rect l="0" t="0" r="r" b="b"/>
              <a:pathLst>
                <a:path w="13" h="11">
                  <a:moveTo>
                    <a:pt x="3" y="11"/>
                  </a:moveTo>
                  <a:cubicBezTo>
                    <a:pt x="8" y="11"/>
                    <a:pt x="13" y="4"/>
                    <a:pt x="10" y="2"/>
                  </a:cubicBezTo>
                  <a:cubicBezTo>
                    <a:pt x="8" y="0"/>
                    <a:pt x="0" y="11"/>
                    <a:pt x="3" y="11"/>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32563"/>
              <a:endParaRPr lang="en-US" sz="1800">
                <a:solidFill>
                  <a:srgbClr val="FFFFFF"/>
                </a:solidFill>
              </a:endParaRPr>
            </a:p>
          </p:txBody>
        </p:sp>
        <p:sp>
          <p:nvSpPr>
            <p:cNvPr id="68" name="Freeform 61"/>
            <p:cNvSpPr>
              <a:spLocks/>
            </p:cNvSpPr>
            <p:nvPr userDrawn="1"/>
          </p:nvSpPr>
          <p:spPr bwMode="auto">
            <a:xfrm>
              <a:off x="19494500" y="2679700"/>
              <a:ext cx="52388" cy="66675"/>
            </a:xfrm>
            <a:custGeom>
              <a:avLst/>
              <a:gdLst>
                <a:gd name="T0" fmla="*/ 17 w 19"/>
                <a:gd name="T1" fmla="*/ 3 h 24"/>
                <a:gd name="T2" fmla="*/ 14 w 19"/>
                <a:gd name="T3" fmla="*/ 6 h 24"/>
                <a:gd name="T4" fmla="*/ 10 w 19"/>
                <a:gd name="T5" fmla="*/ 3 h 24"/>
                <a:gd name="T6" fmla="*/ 3 w 19"/>
                <a:gd name="T7" fmla="*/ 6 h 24"/>
                <a:gd name="T8" fmla="*/ 7 w 19"/>
                <a:gd name="T9" fmla="*/ 16 h 24"/>
                <a:gd name="T10" fmla="*/ 4 w 19"/>
                <a:gd name="T11" fmla="*/ 19 h 24"/>
                <a:gd name="T12" fmla="*/ 7 w 19"/>
                <a:gd name="T13" fmla="*/ 24 h 24"/>
                <a:gd name="T14" fmla="*/ 15 w 19"/>
                <a:gd name="T15" fmla="*/ 15 h 24"/>
                <a:gd name="T16" fmla="*/ 17 w 19"/>
                <a:gd name="T17" fmla="*/ 3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9" h="24">
                  <a:moveTo>
                    <a:pt x="17" y="3"/>
                  </a:moveTo>
                  <a:cubicBezTo>
                    <a:pt x="16" y="2"/>
                    <a:pt x="15" y="5"/>
                    <a:pt x="14" y="6"/>
                  </a:cubicBezTo>
                  <a:cubicBezTo>
                    <a:pt x="12" y="6"/>
                    <a:pt x="11" y="0"/>
                    <a:pt x="10" y="3"/>
                  </a:cubicBezTo>
                  <a:cubicBezTo>
                    <a:pt x="10" y="7"/>
                    <a:pt x="6" y="2"/>
                    <a:pt x="3" y="6"/>
                  </a:cubicBezTo>
                  <a:cubicBezTo>
                    <a:pt x="0" y="11"/>
                    <a:pt x="5" y="15"/>
                    <a:pt x="7" y="16"/>
                  </a:cubicBezTo>
                  <a:cubicBezTo>
                    <a:pt x="10" y="17"/>
                    <a:pt x="7" y="19"/>
                    <a:pt x="4" y="19"/>
                  </a:cubicBezTo>
                  <a:cubicBezTo>
                    <a:pt x="2" y="18"/>
                    <a:pt x="3" y="23"/>
                    <a:pt x="7" y="24"/>
                  </a:cubicBezTo>
                  <a:cubicBezTo>
                    <a:pt x="11" y="24"/>
                    <a:pt x="15" y="17"/>
                    <a:pt x="15" y="15"/>
                  </a:cubicBezTo>
                  <a:cubicBezTo>
                    <a:pt x="14" y="13"/>
                    <a:pt x="19" y="4"/>
                    <a:pt x="17" y="3"/>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32563"/>
              <a:endParaRPr lang="en-US" sz="1800">
                <a:solidFill>
                  <a:srgbClr val="FFFFFF"/>
                </a:solidFill>
              </a:endParaRPr>
            </a:p>
          </p:txBody>
        </p:sp>
        <p:sp>
          <p:nvSpPr>
            <p:cNvPr id="69" name="Freeform 62"/>
            <p:cNvSpPr>
              <a:spLocks/>
            </p:cNvSpPr>
            <p:nvPr userDrawn="1"/>
          </p:nvSpPr>
          <p:spPr bwMode="auto">
            <a:xfrm>
              <a:off x="19694525" y="2608263"/>
              <a:ext cx="41275" cy="44450"/>
            </a:xfrm>
            <a:custGeom>
              <a:avLst/>
              <a:gdLst>
                <a:gd name="T0" fmla="*/ 2 w 15"/>
                <a:gd name="T1" fmla="*/ 14 h 16"/>
                <a:gd name="T2" fmla="*/ 9 w 15"/>
                <a:gd name="T3" fmla="*/ 0 h 16"/>
                <a:gd name="T4" fmla="*/ 2 w 15"/>
                <a:gd name="T5" fmla="*/ 14 h 16"/>
              </a:gdLst>
              <a:ahLst/>
              <a:cxnLst>
                <a:cxn ang="0">
                  <a:pos x="T0" y="T1"/>
                </a:cxn>
                <a:cxn ang="0">
                  <a:pos x="T2" y="T3"/>
                </a:cxn>
                <a:cxn ang="0">
                  <a:pos x="T4" y="T5"/>
                </a:cxn>
              </a:cxnLst>
              <a:rect l="0" t="0" r="r" b="b"/>
              <a:pathLst>
                <a:path w="15" h="16">
                  <a:moveTo>
                    <a:pt x="2" y="14"/>
                  </a:moveTo>
                  <a:cubicBezTo>
                    <a:pt x="3" y="16"/>
                    <a:pt x="15" y="0"/>
                    <a:pt x="9" y="0"/>
                  </a:cubicBezTo>
                  <a:cubicBezTo>
                    <a:pt x="3" y="0"/>
                    <a:pt x="0" y="12"/>
                    <a:pt x="2" y="14"/>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32563"/>
              <a:endParaRPr lang="en-US" sz="1800">
                <a:solidFill>
                  <a:srgbClr val="FFFFFF"/>
                </a:solidFill>
              </a:endParaRPr>
            </a:p>
          </p:txBody>
        </p:sp>
        <p:sp>
          <p:nvSpPr>
            <p:cNvPr id="70" name="Freeform 63"/>
            <p:cNvSpPr>
              <a:spLocks/>
            </p:cNvSpPr>
            <p:nvPr userDrawn="1"/>
          </p:nvSpPr>
          <p:spPr bwMode="auto">
            <a:xfrm>
              <a:off x="19810413" y="2554288"/>
              <a:ext cx="30163" cy="11113"/>
            </a:xfrm>
            <a:custGeom>
              <a:avLst/>
              <a:gdLst>
                <a:gd name="T0" fmla="*/ 9 w 11"/>
                <a:gd name="T1" fmla="*/ 2 h 4"/>
                <a:gd name="T2" fmla="*/ 3 w 11"/>
                <a:gd name="T3" fmla="*/ 3 h 4"/>
                <a:gd name="T4" fmla="*/ 9 w 11"/>
                <a:gd name="T5" fmla="*/ 2 h 4"/>
              </a:gdLst>
              <a:ahLst/>
              <a:cxnLst>
                <a:cxn ang="0">
                  <a:pos x="T0" y="T1"/>
                </a:cxn>
                <a:cxn ang="0">
                  <a:pos x="T2" y="T3"/>
                </a:cxn>
                <a:cxn ang="0">
                  <a:pos x="T4" y="T5"/>
                </a:cxn>
              </a:cxnLst>
              <a:rect l="0" t="0" r="r" b="b"/>
              <a:pathLst>
                <a:path w="11" h="4">
                  <a:moveTo>
                    <a:pt x="9" y="2"/>
                  </a:moveTo>
                  <a:cubicBezTo>
                    <a:pt x="11" y="0"/>
                    <a:pt x="0" y="1"/>
                    <a:pt x="3" y="3"/>
                  </a:cubicBezTo>
                  <a:cubicBezTo>
                    <a:pt x="4" y="4"/>
                    <a:pt x="8" y="4"/>
                    <a:pt x="9" y="2"/>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32563"/>
              <a:endParaRPr lang="en-US" sz="1800">
                <a:solidFill>
                  <a:srgbClr val="FFFFFF"/>
                </a:solidFill>
              </a:endParaRPr>
            </a:p>
          </p:txBody>
        </p:sp>
        <p:sp>
          <p:nvSpPr>
            <p:cNvPr id="71" name="Freeform 64"/>
            <p:cNvSpPr>
              <a:spLocks/>
            </p:cNvSpPr>
            <p:nvPr userDrawn="1"/>
          </p:nvSpPr>
          <p:spPr bwMode="auto">
            <a:xfrm>
              <a:off x="19805650" y="2568575"/>
              <a:ext cx="41275" cy="30163"/>
            </a:xfrm>
            <a:custGeom>
              <a:avLst/>
              <a:gdLst>
                <a:gd name="T0" fmla="*/ 2 w 15"/>
                <a:gd name="T1" fmla="*/ 11 h 11"/>
                <a:gd name="T2" fmla="*/ 13 w 15"/>
                <a:gd name="T3" fmla="*/ 4 h 11"/>
                <a:gd name="T4" fmla="*/ 7 w 15"/>
                <a:gd name="T5" fmla="*/ 2 h 11"/>
                <a:gd name="T6" fmla="*/ 2 w 15"/>
                <a:gd name="T7" fmla="*/ 11 h 11"/>
              </a:gdLst>
              <a:ahLst/>
              <a:cxnLst>
                <a:cxn ang="0">
                  <a:pos x="T0" y="T1"/>
                </a:cxn>
                <a:cxn ang="0">
                  <a:pos x="T2" y="T3"/>
                </a:cxn>
                <a:cxn ang="0">
                  <a:pos x="T4" y="T5"/>
                </a:cxn>
                <a:cxn ang="0">
                  <a:pos x="T6" y="T7"/>
                </a:cxn>
              </a:cxnLst>
              <a:rect l="0" t="0" r="r" b="b"/>
              <a:pathLst>
                <a:path w="15" h="11">
                  <a:moveTo>
                    <a:pt x="2" y="11"/>
                  </a:moveTo>
                  <a:cubicBezTo>
                    <a:pt x="5" y="11"/>
                    <a:pt x="12" y="5"/>
                    <a:pt x="13" y="4"/>
                  </a:cubicBezTo>
                  <a:cubicBezTo>
                    <a:pt x="15" y="2"/>
                    <a:pt x="12" y="0"/>
                    <a:pt x="7" y="2"/>
                  </a:cubicBezTo>
                  <a:cubicBezTo>
                    <a:pt x="1" y="3"/>
                    <a:pt x="0" y="11"/>
                    <a:pt x="2" y="11"/>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32563"/>
              <a:endParaRPr lang="en-US" sz="1800">
                <a:solidFill>
                  <a:srgbClr val="FFFFFF"/>
                </a:solidFill>
              </a:endParaRPr>
            </a:p>
          </p:txBody>
        </p:sp>
        <p:sp>
          <p:nvSpPr>
            <p:cNvPr id="72" name="Freeform 65"/>
            <p:cNvSpPr>
              <a:spLocks/>
            </p:cNvSpPr>
            <p:nvPr userDrawn="1"/>
          </p:nvSpPr>
          <p:spPr bwMode="auto">
            <a:xfrm>
              <a:off x="20051713" y="2035175"/>
              <a:ext cx="3175" cy="3175"/>
            </a:xfrm>
            <a:custGeom>
              <a:avLst/>
              <a:gdLst>
                <a:gd name="T0" fmla="*/ 1 w 1"/>
                <a:gd name="T1" fmla="*/ 0 h 1"/>
                <a:gd name="T2" fmla="*/ 0 w 1"/>
                <a:gd name="T3" fmla="*/ 1 h 1"/>
                <a:gd name="T4" fmla="*/ 1 w 1"/>
                <a:gd name="T5" fmla="*/ 0 h 1"/>
              </a:gdLst>
              <a:ahLst/>
              <a:cxnLst>
                <a:cxn ang="0">
                  <a:pos x="T0" y="T1"/>
                </a:cxn>
                <a:cxn ang="0">
                  <a:pos x="T2" y="T3"/>
                </a:cxn>
                <a:cxn ang="0">
                  <a:pos x="T4" y="T5"/>
                </a:cxn>
              </a:cxnLst>
              <a:rect l="0" t="0" r="r" b="b"/>
              <a:pathLst>
                <a:path w="1" h="1">
                  <a:moveTo>
                    <a:pt x="1" y="0"/>
                  </a:moveTo>
                  <a:cubicBezTo>
                    <a:pt x="0" y="1"/>
                    <a:pt x="0" y="1"/>
                    <a:pt x="0" y="1"/>
                  </a:cubicBezTo>
                  <a:cubicBezTo>
                    <a:pt x="1" y="1"/>
                    <a:pt x="1" y="0"/>
                    <a:pt x="1" y="0"/>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32563"/>
              <a:endParaRPr lang="en-US" sz="1800">
                <a:solidFill>
                  <a:srgbClr val="FFFFFF"/>
                </a:solidFill>
              </a:endParaRPr>
            </a:p>
          </p:txBody>
        </p:sp>
        <p:sp>
          <p:nvSpPr>
            <p:cNvPr id="73" name="Freeform 66"/>
            <p:cNvSpPr>
              <a:spLocks noEditPoints="1"/>
            </p:cNvSpPr>
            <p:nvPr userDrawn="1"/>
          </p:nvSpPr>
          <p:spPr bwMode="auto">
            <a:xfrm>
              <a:off x="19310350" y="1957388"/>
              <a:ext cx="781050" cy="760413"/>
            </a:xfrm>
            <a:custGeom>
              <a:avLst/>
              <a:gdLst>
                <a:gd name="T0" fmla="*/ 4 w 281"/>
                <a:gd name="T1" fmla="*/ 189 h 274"/>
                <a:gd name="T2" fmla="*/ 18 w 281"/>
                <a:gd name="T3" fmla="*/ 198 h 274"/>
                <a:gd name="T4" fmla="*/ 4 w 281"/>
                <a:gd name="T5" fmla="*/ 211 h 274"/>
                <a:gd name="T6" fmla="*/ 8 w 281"/>
                <a:gd name="T7" fmla="*/ 218 h 274"/>
                <a:gd name="T8" fmla="*/ 59 w 281"/>
                <a:gd name="T9" fmla="*/ 214 h 274"/>
                <a:gd name="T10" fmla="*/ 69 w 281"/>
                <a:gd name="T11" fmla="*/ 218 h 274"/>
                <a:gd name="T12" fmla="*/ 85 w 281"/>
                <a:gd name="T13" fmla="*/ 258 h 274"/>
                <a:gd name="T14" fmla="*/ 100 w 281"/>
                <a:gd name="T15" fmla="*/ 265 h 274"/>
                <a:gd name="T16" fmla="*/ 122 w 281"/>
                <a:gd name="T17" fmla="*/ 257 h 274"/>
                <a:gd name="T18" fmla="*/ 126 w 281"/>
                <a:gd name="T19" fmla="*/ 225 h 274"/>
                <a:gd name="T20" fmla="*/ 138 w 281"/>
                <a:gd name="T21" fmla="*/ 190 h 274"/>
                <a:gd name="T22" fmla="*/ 136 w 281"/>
                <a:gd name="T23" fmla="*/ 157 h 274"/>
                <a:gd name="T24" fmla="*/ 175 w 281"/>
                <a:gd name="T25" fmla="*/ 126 h 274"/>
                <a:gd name="T26" fmla="*/ 196 w 281"/>
                <a:gd name="T27" fmla="*/ 100 h 274"/>
                <a:gd name="T28" fmla="*/ 212 w 281"/>
                <a:gd name="T29" fmla="*/ 116 h 274"/>
                <a:gd name="T30" fmla="*/ 184 w 281"/>
                <a:gd name="T31" fmla="*/ 142 h 274"/>
                <a:gd name="T32" fmla="*/ 173 w 281"/>
                <a:gd name="T33" fmla="*/ 166 h 274"/>
                <a:gd name="T34" fmla="*/ 188 w 281"/>
                <a:gd name="T35" fmla="*/ 197 h 274"/>
                <a:gd name="T36" fmla="*/ 248 w 281"/>
                <a:gd name="T37" fmla="*/ 184 h 274"/>
                <a:gd name="T38" fmla="*/ 264 w 281"/>
                <a:gd name="T39" fmla="*/ 137 h 274"/>
                <a:gd name="T40" fmla="*/ 261 w 281"/>
                <a:gd name="T41" fmla="*/ 116 h 274"/>
                <a:gd name="T42" fmla="*/ 255 w 281"/>
                <a:gd name="T43" fmla="*/ 82 h 274"/>
                <a:gd name="T44" fmla="*/ 251 w 281"/>
                <a:gd name="T45" fmla="*/ 56 h 274"/>
                <a:gd name="T46" fmla="*/ 257 w 281"/>
                <a:gd name="T47" fmla="*/ 38 h 274"/>
                <a:gd name="T48" fmla="*/ 257 w 281"/>
                <a:gd name="T49" fmla="*/ 22 h 274"/>
                <a:gd name="T50" fmla="*/ 271 w 281"/>
                <a:gd name="T51" fmla="*/ 12 h 274"/>
                <a:gd name="T52" fmla="*/ 246 w 281"/>
                <a:gd name="T53" fmla="*/ 13 h 274"/>
                <a:gd name="T54" fmla="*/ 230 w 281"/>
                <a:gd name="T55" fmla="*/ 16 h 274"/>
                <a:gd name="T56" fmla="*/ 215 w 281"/>
                <a:gd name="T57" fmla="*/ 14 h 274"/>
                <a:gd name="T58" fmla="*/ 207 w 281"/>
                <a:gd name="T59" fmla="*/ 5 h 274"/>
                <a:gd name="T60" fmla="*/ 193 w 281"/>
                <a:gd name="T61" fmla="*/ 17 h 274"/>
                <a:gd name="T62" fmla="*/ 196 w 281"/>
                <a:gd name="T63" fmla="*/ 7 h 274"/>
                <a:gd name="T64" fmla="*/ 181 w 281"/>
                <a:gd name="T65" fmla="*/ 19 h 274"/>
                <a:gd name="T66" fmla="*/ 168 w 281"/>
                <a:gd name="T67" fmla="*/ 20 h 274"/>
                <a:gd name="T68" fmla="*/ 158 w 281"/>
                <a:gd name="T69" fmla="*/ 27 h 274"/>
                <a:gd name="T70" fmla="*/ 146 w 281"/>
                <a:gd name="T71" fmla="*/ 29 h 274"/>
                <a:gd name="T72" fmla="*/ 126 w 281"/>
                <a:gd name="T73" fmla="*/ 40 h 274"/>
                <a:gd name="T74" fmla="*/ 127 w 281"/>
                <a:gd name="T75" fmla="*/ 47 h 274"/>
                <a:gd name="T76" fmla="*/ 113 w 281"/>
                <a:gd name="T77" fmla="*/ 43 h 274"/>
                <a:gd name="T78" fmla="*/ 92 w 281"/>
                <a:gd name="T79" fmla="*/ 62 h 274"/>
                <a:gd name="T80" fmla="*/ 123 w 281"/>
                <a:gd name="T81" fmla="*/ 53 h 274"/>
                <a:gd name="T82" fmla="*/ 110 w 281"/>
                <a:gd name="T83" fmla="*/ 62 h 274"/>
                <a:gd name="T84" fmla="*/ 90 w 281"/>
                <a:gd name="T85" fmla="*/ 95 h 274"/>
                <a:gd name="T86" fmla="*/ 74 w 281"/>
                <a:gd name="T87" fmla="*/ 114 h 274"/>
                <a:gd name="T88" fmla="*/ 60 w 281"/>
                <a:gd name="T89" fmla="*/ 128 h 274"/>
                <a:gd name="T90" fmla="*/ 41 w 281"/>
                <a:gd name="T91" fmla="*/ 145 h 274"/>
                <a:gd name="T92" fmla="*/ 21 w 281"/>
                <a:gd name="T93" fmla="*/ 156 h 274"/>
                <a:gd name="T94" fmla="*/ 2 w 281"/>
                <a:gd name="T95" fmla="*/ 171 h 274"/>
                <a:gd name="T96" fmla="*/ 177 w 281"/>
                <a:gd name="T97" fmla="*/ 49 h 274"/>
                <a:gd name="T98" fmla="*/ 169 w 281"/>
                <a:gd name="T99" fmla="*/ 43 h 2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281" h="274">
                  <a:moveTo>
                    <a:pt x="6" y="176"/>
                  </a:moveTo>
                  <a:cubicBezTo>
                    <a:pt x="6" y="178"/>
                    <a:pt x="2" y="180"/>
                    <a:pt x="5" y="180"/>
                  </a:cubicBezTo>
                  <a:cubicBezTo>
                    <a:pt x="8" y="181"/>
                    <a:pt x="5" y="183"/>
                    <a:pt x="4" y="184"/>
                  </a:cubicBezTo>
                  <a:cubicBezTo>
                    <a:pt x="2" y="185"/>
                    <a:pt x="2" y="187"/>
                    <a:pt x="4" y="189"/>
                  </a:cubicBezTo>
                  <a:cubicBezTo>
                    <a:pt x="5" y="192"/>
                    <a:pt x="0" y="192"/>
                    <a:pt x="3" y="196"/>
                  </a:cubicBezTo>
                  <a:cubicBezTo>
                    <a:pt x="5" y="199"/>
                    <a:pt x="7" y="195"/>
                    <a:pt x="8" y="198"/>
                  </a:cubicBezTo>
                  <a:cubicBezTo>
                    <a:pt x="9" y="200"/>
                    <a:pt x="12" y="198"/>
                    <a:pt x="16" y="195"/>
                  </a:cubicBezTo>
                  <a:cubicBezTo>
                    <a:pt x="19" y="192"/>
                    <a:pt x="21" y="198"/>
                    <a:pt x="18" y="198"/>
                  </a:cubicBezTo>
                  <a:cubicBezTo>
                    <a:pt x="15" y="198"/>
                    <a:pt x="12" y="200"/>
                    <a:pt x="12" y="202"/>
                  </a:cubicBezTo>
                  <a:cubicBezTo>
                    <a:pt x="13" y="205"/>
                    <a:pt x="8" y="205"/>
                    <a:pt x="8" y="201"/>
                  </a:cubicBezTo>
                  <a:cubicBezTo>
                    <a:pt x="8" y="198"/>
                    <a:pt x="2" y="202"/>
                    <a:pt x="4" y="204"/>
                  </a:cubicBezTo>
                  <a:cubicBezTo>
                    <a:pt x="7" y="207"/>
                    <a:pt x="4" y="208"/>
                    <a:pt x="4" y="211"/>
                  </a:cubicBezTo>
                  <a:cubicBezTo>
                    <a:pt x="4" y="213"/>
                    <a:pt x="8" y="213"/>
                    <a:pt x="10" y="210"/>
                  </a:cubicBezTo>
                  <a:cubicBezTo>
                    <a:pt x="11" y="207"/>
                    <a:pt x="14" y="208"/>
                    <a:pt x="15" y="211"/>
                  </a:cubicBezTo>
                  <a:cubicBezTo>
                    <a:pt x="16" y="213"/>
                    <a:pt x="13" y="211"/>
                    <a:pt x="13" y="215"/>
                  </a:cubicBezTo>
                  <a:cubicBezTo>
                    <a:pt x="13" y="219"/>
                    <a:pt x="10" y="215"/>
                    <a:pt x="8" y="218"/>
                  </a:cubicBezTo>
                  <a:cubicBezTo>
                    <a:pt x="6" y="221"/>
                    <a:pt x="16" y="226"/>
                    <a:pt x="19" y="227"/>
                  </a:cubicBezTo>
                  <a:cubicBezTo>
                    <a:pt x="23" y="228"/>
                    <a:pt x="26" y="231"/>
                    <a:pt x="32" y="230"/>
                  </a:cubicBezTo>
                  <a:cubicBezTo>
                    <a:pt x="38" y="229"/>
                    <a:pt x="50" y="218"/>
                    <a:pt x="52" y="216"/>
                  </a:cubicBezTo>
                  <a:cubicBezTo>
                    <a:pt x="53" y="214"/>
                    <a:pt x="57" y="216"/>
                    <a:pt x="59" y="214"/>
                  </a:cubicBezTo>
                  <a:cubicBezTo>
                    <a:pt x="62" y="212"/>
                    <a:pt x="60" y="207"/>
                    <a:pt x="62" y="206"/>
                  </a:cubicBezTo>
                  <a:cubicBezTo>
                    <a:pt x="64" y="205"/>
                    <a:pt x="65" y="212"/>
                    <a:pt x="66" y="212"/>
                  </a:cubicBezTo>
                  <a:cubicBezTo>
                    <a:pt x="68" y="213"/>
                    <a:pt x="69" y="214"/>
                    <a:pt x="69" y="217"/>
                  </a:cubicBezTo>
                  <a:cubicBezTo>
                    <a:pt x="69" y="217"/>
                    <a:pt x="69" y="218"/>
                    <a:pt x="69" y="218"/>
                  </a:cubicBezTo>
                  <a:cubicBezTo>
                    <a:pt x="68" y="222"/>
                    <a:pt x="70" y="226"/>
                    <a:pt x="73" y="229"/>
                  </a:cubicBezTo>
                  <a:cubicBezTo>
                    <a:pt x="77" y="232"/>
                    <a:pt x="74" y="236"/>
                    <a:pt x="77" y="240"/>
                  </a:cubicBezTo>
                  <a:cubicBezTo>
                    <a:pt x="80" y="244"/>
                    <a:pt x="79" y="247"/>
                    <a:pt x="83" y="249"/>
                  </a:cubicBezTo>
                  <a:cubicBezTo>
                    <a:pt x="86" y="252"/>
                    <a:pt x="86" y="254"/>
                    <a:pt x="85" y="258"/>
                  </a:cubicBezTo>
                  <a:cubicBezTo>
                    <a:pt x="83" y="261"/>
                    <a:pt x="88" y="260"/>
                    <a:pt x="88" y="262"/>
                  </a:cubicBezTo>
                  <a:cubicBezTo>
                    <a:pt x="88" y="265"/>
                    <a:pt x="87" y="269"/>
                    <a:pt x="88" y="271"/>
                  </a:cubicBezTo>
                  <a:cubicBezTo>
                    <a:pt x="89" y="274"/>
                    <a:pt x="91" y="271"/>
                    <a:pt x="96" y="271"/>
                  </a:cubicBezTo>
                  <a:cubicBezTo>
                    <a:pt x="101" y="271"/>
                    <a:pt x="100" y="268"/>
                    <a:pt x="100" y="265"/>
                  </a:cubicBezTo>
                  <a:cubicBezTo>
                    <a:pt x="100" y="262"/>
                    <a:pt x="103" y="263"/>
                    <a:pt x="104" y="261"/>
                  </a:cubicBezTo>
                  <a:cubicBezTo>
                    <a:pt x="104" y="260"/>
                    <a:pt x="109" y="259"/>
                    <a:pt x="112" y="261"/>
                  </a:cubicBezTo>
                  <a:cubicBezTo>
                    <a:pt x="116" y="262"/>
                    <a:pt x="118" y="260"/>
                    <a:pt x="119" y="256"/>
                  </a:cubicBezTo>
                  <a:cubicBezTo>
                    <a:pt x="119" y="252"/>
                    <a:pt x="121" y="257"/>
                    <a:pt x="122" y="257"/>
                  </a:cubicBezTo>
                  <a:cubicBezTo>
                    <a:pt x="123" y="258"/>
                    <a:pt x="127" y="252"/>
                    <a:pt x="128" y="247"/>
                  </a:cubicBezTo>
                  <a:cubicBezTo>
                    <a:pt x="130" y="243"/>
                    <a:pt x="128" y="244"/>
                    <a:pt x="125" y="248"/>
                  </a:cubicBezTo>
                  <a:cubicBezTo>
                    <a:pt x="121" y="252"/>
                    <a:pt x="123" y="244"/>
                    <a:pt x="124" y="240"/>
                  </a:cubicBezTo>
                  <a:cubicBezTo>
                    <a:pt x="126" y="237"/>
                    <a:pt x="126" y="228"/>
                    <a:pt x="126" y="225"/>
                  </a:cubicBezTo>
                  <a:cubicBezTo>
                    <a:pt x="127" y="223"/>
                    <a:pt x="128" y="220"/>
                    <a:pt x="132" y="219"/>
                  </a:cubicBezTo>
                  <a:cubicBezTo>
                    <a:pt x="137" y="218"/>
                    <a:pt x="143" y="212"/>
                    <a:pt x="142" y="210"/>
                  </a:cubicBezTo>
                  <a:cubicBezTo>
                    <a:pt x="141" y="207"/>
                    <a:pt x="148" y="204"/>
                    <a:pt x="148" y="201"/>
                  </a:cubicBezTo>
                  <a:cubicBezTo>
                    <a:pt x="148" y="199"/>
                    <a:pt x="140" y="192"/>
                    <a:pt x="138" y="190"/>
                  </a:cubicBezTo>
                  <a:cubicBezTo>
                    <a:pt x="135" y="188"/>
                    <a:pt x="130" y="190"/>
                    <a:pt x="130" y="188"/>
                  </a:cubicBezTo>
                  <a:cubicBezTo>
                    <a:pt x="131" y="186"/>
                    <a:pt x="130" y="179"/>
                    <a:pt x="129" y="176"/>
                  </a:cubicBezTo>
                  <a:cubicBezTo>
                    <a:pt x="128" y="172"/>
                    <a:pt x="133" y="169"/>
                    <a:pt x="133" y="165"/>
                  </a:cubicBezTo>
                  <a:cubicBezTo>
                    <a:pt x="133" y="162"/>
                    <a:pt x="133" y="158"/>
                    <a:pt x="136" y="157"/>
                  </a:cubicBezTo>
                  <a:cubicBezTo>
                    <a:pt x="139" y="156"/>
                    <a:pt x="137" y="153"/>
                    <a:pt x="141" y="152"/>
                  </a:cubicBezTo>
                  <a:cubicBezTo>
                    <a:pt x="145" y="151"/>
                    <a:pt x="144" y="146"/>
                    <a:pt x="148" y="144"/>
                  </a:cubicBezTo>
                  <a:cubicBezTo>
                    <a:pt x="153" y="142"/>
                    <a:pt x="153" y="141"/>
                    <a:pt x="158" y="138"/>
                  </a:cubicBezTo>
                  <a:cubicBezTo>
                    <a:pt x="164" y="135"/>
                    <a:pt x="173" y="129"/>
                    <a:pt x="175" y="126"/>
                  </a:cubicBezTo>
                  <a:cubicBezTo>
                    <a:pt x="176" y="123"/>
                    <a:pt x="169" y="119"/>
                    <a:pt x="174" y="116"/>
                  </a:cubicBezTo>
                  <a:cubicBezTo>
                    <a:pt x="178" y="112"/>
                    <a:pt x="175" y="108"/>
                    <a:pt x="178" y="107"/>
                  </a:cubicBezTo>
                  <a:cubicBezTo>
                    <a:pt x="181" y="106"/>
                    <a:pt x="182" y="104"/>
                    <a:pt x="185" y="101"/>
                  </a:cubicBezTo>
                  <a:cubicBezTo>
                    <a:pt x="187" y="99"/>
                    <a:pt x="190" y="101"/>
                    <a:pt x="196" y="100"/>
                  </a:cubicBezTo>
                  <a:cubicBezTo>
                    <a:pt x="198" y="100"/>
                    <a:pt x="200" y="100"/>
                    <a:pt x="202" y="100"/>
                  </a:cubicBezTo>
                  <a:cubicBezTo>
                    <a:pt x="205" y="101"/>
                    <a:pt x="208" y="103"/>
                    <a:pt x="210" y="104"/>
                  </a:cubicBezTo>
                  <a:cubicBezTo>
                    <a:pt x="215" y="106"/>
                    <a:pt x="214" y="109"/>
                    <a:pt x="214" y="112"/>
                  </a:cubicBezTo>
                  <a:cubicBezTo>
                    <a:pt x="214" y="116"/>
                    <a:pt x="215" y="117"/>
                    <a:pt x="212" y="116"/>
                  </a:cubicBezTo>
                  <a:cubicBezTo>
                    <a:pt x="210" y="115"/>
                    <a:pt x="208" y="116"/>
                    <a:pt x="206" y="121"/>
                  </a:cubicBezTo>
                  <a:cubicBezTo>
                    <a:pt x="205" y="126"/>
                    <a:pt x="199" y="131"/>
                    <a:pt x="196" y="132"/>
                  </a:cubicBezTo>
                  <a:cubicBezTo>
                    <a:pt x="192" y="132"/>
                    <a:pt x="192" y="136"/>
                    <a:pt x="189" y="136"/>
                  </a:cubicBezTo>
                  <a:cubicBezTo>
                    <a:pt x="186" y="137"/>
                    <a:pt x="183" y="139"/>
                    <a:pt x="184" y="142"/>
                  </a:cubicBezTo>
                  <a:cubicBezTo>
                    <a:pt x="184" y="146"/>
                    <a:pt x="179" y="146"/>
                    <a:pt x="176" y="146"/>
                  </a:cubicBezTo>
                  <a:cubicBezTo>
                    <a:pt x="173" y="146"/>
                    <a:pt x="174" y="151"/>
                    <a:pt x="171" y="153"/>
                  </a:cubicBezTo>
                  <a:cubicBezTo>
                    <a:pt x="169" y="154"/>
                    <a:pt x="170" y="156"/>
                    <a:pt x="172" y="159"/>
                  </a:cubicBezTo>
                  <a:cubicBezTo>
                    <a:pt x="174" y="162"/>
                    <a:pt x="172" y="164"/>
                    <a:pt x="173" y="166"/>
                  </a:cubicBezTo>
                  <a:cubicBezTo>
                    <a:pt x="174" y="168"/>
                    <a:pt x="177" y="173"/>
                    <a:pt x="175" y="178"/>
                  </a:cubicBezTo>
                  <a:cubicBezTo>
                    <a:pt x="172" y="183"/>
                    <a:pt x="170" y="190"/>
                    <a:pt x="172" y="189"/>
                  </a:cubicBezTo>
                  <a:cubicBezTo>
                    <a:pt x="174" y="189"/>
                    <a:pt x="179" y="194"/>
                    <a:pt x="182" y="193"/>
                  </a:cubicBezTo>
                  <a:cubicBezTo>
                    <a:pt x="185" y="193"/>
                    <a:pt x="185" y="198"/>
                    <a:pt x="188" y="197"/>
                  </a:cubicBezTo>
                  <a:cubicBezTo>
                    <a:pt x="191" y="196"/>
                    <a:pt x="191" y="200"/>
                    <a:pt x="200" y="199"/>
                  </a:cubicBezTo>
                  <a:cubicBezTo>
                    <a:pt x="209" y="199"/>
                    <a:pt x="226" y="192"/>
                    <a:pt x="233" y="192"/>
                  </a:cubicBezTo>
                  <a:cubicBezTo>
                    <a:pt x="237" y="192"/>
                    <a:pt x="240" y="191"/>
                    <a:pt x="243" y="191"/>
                  </a:cubicBezTo>
                  <a:cubicBezTo>
                    <a:pt x="244" y="188"/>
                    <a:pt x="246" y="186"/>
                    <a:pt x="248" y="184"/>
                  </a:cubicBezTo>
                  <a:cubicBezTo>
                    <a:pt x="252" y="180"/>
                    <a:pt x="262" y="177"/>
                    <a:pt x="264" y="171"/>
                  </a:cubicBezTo>
                  <a:cubicBezTo>
                    <a:pt x="267" y="165"/>
                    <a:pt x="278" y="161"/>
                    <a:pt x="280" y="156"/>
                  </a:cubicBezTo>
                  <a:cubicBezTo>
                    <a:pt x="281" y="153"/>
                    <a:pt x="281" y="152"/>
                    <a:pt x="277" y="147"/>
                  </a:cubicBezTo>
                  <a:cubicBezTo>
                    <a:pt x="273" y="142"/>
                    <a:pt x="264" y="139"/>
                    <a:pt x="264" y="137"/>
                  </a:cubicBezTo>
                  <a:cubicBezTo>
                    <a:pt x="263" y="134"/>
                    <a:pt x="271" y="134"/>
                    <a:pt x="270" y="131"/>
                  </a:cubicBezTo>
                  <a:cubicBezTo>
                    <a:pt x="270" y="128"/>
                    <a:pt x="266" y="128"/>
                    <a:pt x="265" y="125"/>
                  </a:cubicBezTo>
                  <a:cubicBezTo>
                    <a:pt x="263" y="122"/>
                    <a:pt x="266" y="121"/>
                    <a:pt x="266" y="120"/>
                  </a:cubicBezTo>
                  <a:cubicBezTo>
                    <a:pt x="266" y="118"/>
                    <a:pt x="261" y="118"/>
                    <a:pt x="261" y="116"/>
                  </a:cubicBezTo>
                  <a:cubicBezTo>
                    <a:pt x="260" y="115"/>
                    <a:pt x="264" y="115"/>
                    <a:pt x="263" y="113"/>
                  </a:cubicBezTo>
                  <a:cubicBezTo>
                    <a:pt x="263" y="111"/>
                    <a:pt x="260" y="108"/>
                    <a:pt x="262" y="105"/>
                  </a:cubicBezTo>
                  <a:cubicBezTo>
                    <a:pt x="264" y="102"/>
                    <a:pt x="269" y="105"/>
                    <a:pt x="265" y="99"/>
                  </a:cubicBezTo>
                  <a:cubicBezTo>
                    <a:pt x="262" y="92"/>
                    <a:pt x="256" y="84"/>
                    <a:pt x="255" y="82"/>
                  </a:cubicBezTo>
                  <a:cubicBezTo>
                    <a:pt x="254" y="80"/>
                    <a:pt x="256" y="77"/>
                    <a:pt x="258" y="76"/>
                  </a:cubicBezTo>
                  <a:cubicBezTo>
                    <a:pt x="260" y="75"/>
                    <a:pt x="265" y="70"/>
                    <a:pt x="265" y="68"/>
                  </a:cubicBezTo>
                  <a:cubicBezTo>
                    <a:pt x="265" y="66"/>
                    <a:pt x="259" y="61"/>
                    <a:pt x="257" y="60"/>
                  </a:cubicBezTo>
                  <a:cubicBezTo>
                    <a:pt x="256" y="59"/>
                    <a:pt x="252" y="60"/>
                    <a:pt x="251" y="56"/>
                  </a:cubicBezTo>
                  <a:cubicBezTo>
                    <a:pt x="249" y="53"/>
                    <a:pt x="248" y="52"/>
                    <a:pt x="249" y="51"/>
                  </a:cubicBezTo>
                  <a:cubicBezTo>
                    <a:pt x="251" y="49"/>
                    <a:pt x="251" y="47"/>
                    <a:pt x="251" y="45"/>
                  </a:cubicBezTo>
                  <a:cubicBezTo>
                    <a:pt x="251" y="43"/>
                    <a:pt x="254" y="44"/>
                    <a:pt x="255" y="42"/>
                  </a:cubicBezTo>
                  <a:cubicBezTo>
                    <a:pt x="255" y="40"/>
                    <a:pt x="256" y="39"/>
                    <a:pt x="257" y="38"/>
                  </a:cubicBezTo>
                  <a:cubicBezTo>
                    <a:pt x="259" y="36"/>
                    <a:pt x="260" y="35"/>
                    <a:pt x="262" y="35"/>
                  </a:cubicBezTo>
                  <a:cubicBezTo>
                    <a:pt x="267" y="29"/>
                    <a:pt x="267" y="29"/>
                    <a:pt x="267" y="29"/>
                  </a:cubicBezTo>
                  <a:cubicBezTo>
                    <a:pt x="266" y="30"/>
                    <a:pt x="264" y="29"/>
                    <a:pt x="264" y="27"/>
                  </a:cubicBezTo>
                  <a:cubicBezTo>
                    <a:pt x="264" y="25"/>
                    <a:pt x="257" y="23"/>
                    <a:pt x="257" y="22"/>
                  </a:cubicBezTo>
                  <a:cubicBezTo>
                    <a:pt x="256" y="21"/>
                    <a:pt x="260" y="21"/>
                    <a:pt x="262" y="22"/>
                  </a:cubicBezTo>
                  <a:cubicBezTo>
                    <a:pt x="265" y="24"/>
                    <a:pt x="266" y="23"/>
                    <a:pt x="269" y="20"/>
                  </a:cubicBezTo>
                  <a:cubicBezTo>
                    <a:pt x="272" y="18"/>
                    <a:pt x="276" y="20"/>
                    <a:pt x="276" y="17"/>
                  </a:cubicBezTo>
                  <a:cubicBezTo>
                    <a:pt x="277" y="15"/>
                    <a:pt x="272" y="13"/>
                    <a:pt x="271" y="12"/>
                  </a:cubicBezTo>
                  <a:cubicBezTo>
                    <a:pt x="270" y="11"/>
                    <a:pt x="266" y="9"/>
                    <a:pt x="263" y="9"/>
                  </a:cubicBezTo>
                  <a:cubicBezTo>
                    <a:pt x="259" y="10"/>
                    <a:pt x="259" y="8"/>
                    <a:pt x="257" y="7"/>
                  </a:cubicBezTo>
                  <a:cubicBezTo>
                    <a:pt x="255" y="5"/>
                    <a:pt x="249" y="8"/>
                    <a:pt x="249" y="12"/>
                  </a:cubicBezTo>
                  <a:cubicBezTo>
                    <a:pt x="249" y="17"/>
                    <a:pt x="245" y="16"/>
                    <a:pt x="246" y="13"/>
                  </a:cubicBezTo>
                  <a:cubicBezTo>
                    <a:pt x="248" y="11"/>
                    <a:pt x="244" y="8"/>
                    <a:pt x="248" y="7"/>
                  </a:cubicBezTo>
                  <a:cubicBezTo>
                    <a:pt x="251" y="6"/>
                    <a:pt x="249" y="2"/>
                    <a:pt x="243" y="1"/>
                  </a:cubicBezTo>
                  <a:cubicBezTo>
                    <a:pt x="237" y="1"/>
                    <a:pt x="235" y="6"/>
                    <a:pt x="236" y="7"/>
                  </a:cubicBezTo>
                  <a:cubicBezTo>
                    <a:pt x="238" y="9"/>
                    <a:pt x="233" y="16"/>
                    <a:pt x="230" y="16"/>
                  </a:cubicBezTo>
                  <a:cubicBezTo>
                    <a:pt x="228" y="16"/>
                    <a:pt x="230" y="10"/>
                    <a:pt x="230" y="7"/>
                  </a:cubicBezTo>
                  <a:cubicBezTo>
                    <a:pt x="230" y="3"/>
                    <a:pt x="228" y="5"/>
                    <a:pt x="224" y="10"/>
                  </a:cubicBezTo>
                  <a:cubicBezTo>
                    <a:pt x="219" y="15"/>
                    <a:pt x="216" y="20"/>
                    <a:pt x="213" y="20"/>
                  </a:cubicBezTo>
                  <a:cubicBezTo>
                    <a:pt x="211" y="21"/>
                    <a:pt x="211" y="16"/>
                    <a:pt x="215" y="14"/>
                  </a:cubicBezTo>
                  <a:cubicBezTo>
                    <a:pt x="219" y="11"/>
                    <a:pt x="219" y="5"/>
                    <a:pt x="222" y="5"/>
                  </a:cubicBezTo>
                  <a:cubicBezTo>
                    <a:pt x="225" y="5"/>
                    <a:pt x="225" y="2"/>
                    <a:pt x="221" y="1"/>
                  </a:cubicBezTo>
                  <a:cubicBezTo>
                    <a:pt x="217" y="0"/>
                    <a:pt x="216" y="5"/>
                    <a:pt x="215" y="6"/>
                  </a:cubicBezTo>
                  <a:cubicBezTo>
                    <a:pt x="214" y="7"/>
                    <a:pt x="207" y="4"/>
                    <a:pt x="207" y="5"/>
                  </a:cubicBezTo>
                  <a:cubicBezTo>
                    <a:pt x="208" y="6"/>
                    <a:pt x="204" y="7"/>
                    <a:pt x="206" y="9"/>
                  </a:cubicBezTo>
                  <a:cubicBezTo>
                    <a:pt x="207" y="11"/>
                    <a:pt x="205" y="14"/>
                    <a:pt x="203" y="11"/>
                  </a:cubicBezTo>
                  <a:cubicBezTo>
                    <a:pt x="202" y="8"/>
                    <a:pt x="198" y="10"/>
                    <a:pt x="196" y="13"/>
                  </a:cubicBezTo>
                  <a:cubicBezTo>
                    <a:pt x="194" y="16"/>
                    <a:pt x="191" y="16"/>
                    <a:pt x="193" y="17"/>
                  </a:cubicBezTo>
                  <a:cubicBezTo>
                    <a:pt x="195" y="18"/>
                    <a:pt x="195" y="23"/>
                    <a:pt x="192" y="24"/>
                  </a:cubicBezTo>
                  <a:cubicBezTo>
                    <a:pt x="189" y="24"/>
                    <a:pt x="190" y="16"/>
                    <a:pt x="188" y="17"/>
                  </a:cubicBezTo>
                  <a:cubicBezTo>
                    <a:pt x="186" y="17"/>
                    <a:pt x="187" y="12"/>
                    <a:pt x="190" y="12"/>
                  </a:cubicBezTo>
                  <a:cubicBezTo>
                    <a:pt x="193" y="12"/>
                    <a:pt x="196" y="8"/>
                    <a:pt x="196" y="7"/>
                  </a:cubicBezTo>
                  <a:cubicBezTo>
                    <a:pt x="196" y="5"/>
                    <a:pt x="192" y="5"/>
                    <a:pt x="192" y="8"/>
                  </a:cubicBezTo>
                  <a:cubicBezTo>
                    <a:pt x="192" y="10"/>
                    <a:pt x="188" y="10"/>
                    <a:pt x="184" y="10"/>
                  </a:cubicBezTo>
                  <a:cubicBezTo>
                    <a:pt x="180" y="9"/>
                    <a:pt x="180" y="14"/>
                    <a:pt x="184" y="17"/>
                  </a:cubicBezTo>
                  <a:cubicBezTo>
                    <a:pt x="189" y="19"/>
                    <a:pt x="183" y="21"/>
                    <a:pt x="181" y="19"/>
                  </a:cubicBezTo>
                  <a:cubicBezTo>
                    <a:pt x="179" y="17"/>
                    <a:pt x="176" y="18"/>
                    <a:pt x="173" y="19"/>
                  </a:cubicBezTo>
                  <a:cubicBezTo>
                    <a:pt x="171" y="20"/>
                    <a:pt x="179" y="23"/>
                    <a:pt x="179" y="24"/>
                  </a:cubicBezTo>
                  <a:cubicBezTo>
                    <a:pt x="179" y="26"/>
                    <a:pt x="175" y="23"/>
                    <a:pt x="174" y="24"/>
                  </a:cubicBezTo>
                  <a:cubicBezTo>
                    <a:pt x="173" y="25"/>
                    <a:pt x="169" y="23"/>
                    <a:pt x="168" y="20"/>
                  </a:cubicBezTo>
                  <a:cubicBezTo>
                    <a:pt x="168" y="18"/>
                    <a:pt x="161" y="21"/>
                    <a:pt x="165" y="22"/>
                  </a:cubicBezTo>
                  <a:cubicBezTo>
                    <a:pt x="169" y="23"/>
                    <a:pt x="167" y="26"/>
                    <a:pt x="167" y="29"/>
                  </a:cubicBezTo>
                  <a:cubicBezTo>
                    <a:pt x="167" y="33"/>
                    <a:pt x="163" y="30"/>
                    <a:pt x="164" y="27"/>
                  </a:cubicBezTo>
                  <a:cubicBezTo>
                    <a:pt x="165" y="24"/>
                    <a:pt x="161" y="25"/>
                    <a:pt x="158" y="27"/>
                  </a:cubicBezTo>
                  <a:cubicBezTo>
                    <a:pt x="155" y="29"/>
                    <a:pt x="158" y="23"/>
                    <a:pt x="157" y="20"/>
                  </a:cubicBezTo>
                  <a:cubicBezTo>
                    <a:pt x="156" y="18"/>
                    <a:pt x="153" y="20"/>
                    <a:pt x="150" y="21"/>
                  </a:cubicBezTo>
                  <a:cubicBezTo>
                    <a:pt x="146" y="22"/>
                    <a:pt x="145" y="22"/>
                    <a:pt x="147" y="24"/>
                  </a:cubicBezTo>
                  <a:cubicBezTo>
                    <a:pt x="149" y="26"/>
                    <a:pt x="148" y="29"/>
                    <a:pt x="146" y="29"/>
                  </a:cubicBezTo>
                  <a:cubicBezTo>
                    <a:pt x="143" y="29"/>
                    <a:pt x="142" y="29"/>
                    <a:pt x="142" y="32"/>
                  </a:cubicBezTo>
                  <a:cubicBezTo>
                    <a:pt x="143" y="34"/>
                    <a:pt x="139" y="34"/>
                    <a:pt x="138" y="32"/>
                  </a:cubicBezTo>
                  <a:cubicBezTo>
                    <a:pt x="138" y="30"/>
                    <a:pt x="133" y="30"/>
                    <a:pt x="131" y="33"/>
                  </a:cubicBezTo>
                  <a:cubicBezTo>
                    <a:pt x="130" y="36"/>
                    <a:pt x="125" y="37"/>
                    <a:pt x="126" y="40"/>
                  </a:cubicBezTo>
                  <a:cubicBezTo>
                    <a:pt x="126" y="43"/>
                    <a:pt x="130" y="39"/>
                    <a:pt x="132" y="40"/>
                  </a:cubicBezTo>
                  <a:cubicBezTo>
                    <a:pt x="135" y="41"/>
                    <a:pt x="132" y="42"/>
                    <a:pt x="134" y="44"/>
                  </a:cubicBezTo>
                  <a:cubicBezTo>
                    <a:pt x="135" y="45"/>
                    <a:pt x="135" y="48"/>
                    <a:pt x="133" y="46"/>
                  </a:cubicBezTo>
                  <a:cubicBezTo>
                    <a:pt x="131" y="44"/>
                    <a:pt x="128" y="44"/>
                    <a:pt x="127" y="47"/>
                  </a:cubicBezTo>
                  <a:cubicBezTo>
                    <a:pt x="127" y="50"/>
                    <a:pt x="125" y="47"/>
                    <a:pt x="123" y="44"/>
                  </a:cubicBezTo>
                  <a:cubicBezTo>
                    <a:pt x="121" y="42"/>
                    <a:pt x="119" y="49"/>
                    <a:pt x="117" y="47"/>
                  </a:cubicBezTo>
                  <a:cubicBezTo>
                    <a:pt x="115" y="45"/>
                    <a:pt x="121" y="41"/>
                    <a:pt x="119" y="38"/>
                  </a:cubicBezTo>
                  <a:cubicBezTo>
                    <a:pt x="118" y="36"/>
                    <a:pt x="117" y="40"/>
                    <a:pt x="113" y="43"/>
                  </a:cubicBezTo>
                  <a:cubicBezTo>
                    <a:pt x="109" y="47"/>
                    <a:pt x="104" y="47"/>
                    <a:pt x="106" y="48"/>
                  </a:cubicBezTo>
                  <a:cubicBezTo>
                    <a:pt x="108" y="50"/>
                    <a:pt x="103" y="51"/>
                    <a:pt x="102" y="54"/>
                  </a:cubicBezTo>
                  <a:cubicBezTo>
                    <a:pt x="101" y="57"/>
                    <a:pt x="93" y="58"/>
                    <a:pt x="89" y="61"/>
                  </a:cubicBezTo>
                  <a:cubicBezTo>
                    <a:pt x="84" y="65"/>
                    <a:pt x="89" y="65"/>
                    <a:pt x="92" y="62"/>
                  </a:cubicBezTo>
                  <a:cubicBezTo>
                    <a:pt x="95" y="59"/>
                    <a:pt x="96" y="60"/>
                    <a:pt x="100" y="58"/>
                  </a:cubicBezTo>
                  <a:cubicBezTo>
                    <a:pt x="104" y="55"/>
                    <a:pt x="109" y="53"/>
                    <a:pt x="110" y="54"/>
                  </a:cubicBezTo>
                  <a:cubicBezTo>
                    <a:pt x="112" y="55"/>
                    <a:pt x="115" y="56"/>
                    <a:pt x="117" y="53"/>
                  </a:cubicBezTo>
                  <a:cubicBezTo>
                    <a:pt x="119" y="50"/>
                    <a:pt x="121" y="51"/>
                    <a:pt x="123" y="53"/>
                  </a:cubicBezTo>
                  <a:cubicBezTo>
                    <a:pt x="125" y="54"/>
                    <a:pt x="120" y="56"/>
                    <a:pt x="122" y="58"/>
                  </a:cubicBezTo>
                  <a:cubicBezTo>
                    <a:pt x="125" y="61"/>
                    <a:pt x="119" y="62"/>
                    <a:pt x="119" y="60"/>
                  </a:cubicBezTo>
                  <a:cubicBezTo>
                    <a:pt x="119" y="58"/>
                    <a:pt x="116" y="56"/>
                    <a:pt x="115" y="58"/>
                  </a:cubicBezTo>
                  <a:cubicBezTo>
                    <a:pt x="114" y="60"/>
                    <a:pt x="112" y="62"/>
                    <a:pt x="110" y="62"/>
                  </a:cubicBezTo>
                  <a:cubicBezTo>
                    <a:pt x="108" y="62"/>
                    <a:pt x="106" y="66"/>
                    <a:pt x="106" y="70"/>
                  </a:cubicBezTo>
                  <a:cubicBezTo>
                    <a:pt x="106" y="74"/>
                    <a:pt x="102" y="70"/>
                    <a:pt x="102" y="73"/>
                  </a:cubicBezTo>
                  <a:cubicBezTo>
                    <a:pt x="102" y="77"/>
                    <a:pt x="97" y="83"/>
                    <a:pt x="92" y="87"/>
                  </a:cubicBezTo>
                  <a:cubicBezTo>
                    <a:pt x="88" y="91"/>
                    <a:pt x="92" y="92"/>
                    <a:pt x="90" y="95"/>
                  </a:cubicBezTo>
                  <a:cubicBezTo>
                    <a:pt x="89" y="97"/>
                    <a:pt x="84" y="95"/>
                    <a:pt x="82" y="96"/>
                  </a:cubicBezTo>
                  <a:cubicBezTo>
                    <a:pt x="80" y="97"/>
                    <a:pt x="83" y="104"/>
                    <a:pt x="81" y="106"/>
                  </a:cubicBezTo>
                  <a:cubicBezTo>
                    <a:pt x="78" y="108"/>
                    <a:pt x="81" y="111"/>
                    <a:pt x="81" y="113"/>
                  </a:cubicBezTo>
                  <a:cubicBezTo>
                    <a:pt x="81" y="116"/>
                    <a:pt x="74" y="112"/>
                    <a:pt x="74" y="114"/>
                  </a:cubicBezTo>
                  <a:cubicBezTo>
                    <a:pt x="74" y="116"/>
                    <a:pt x="68" y="116"/>
                    <a:pt x="67" y="116"/>
                  </a:cubicBezTo>
                  <a:cubicBezTo>
                    <a:pt x="65" y="117"/>
                    <a:pt x="70" y="121"/>
                    <a:pt x="73" y="123"/>
                  </a:cubicBezTo>
                  <a:cubicBezTo>
                    <a:pt x="75" y="125"/>
                    <a:pt x="70" y="127"/>
                    <a:pt x="69" y="125"/>
                  </a:cubicBezTo>
                  <a:cubicBezTo>
                    <a:pt x="69" y="122"/>
                    <a:pt x="65" y="126"/>
                    <a:pt x="60" y="128"/>
                  </a:cubicBezTo>
                  <a:cubicBezTo>
                    <a:pt x="55" y="131"/>
                    <a:pt x="57" y="135"/>
                    <a:pt x="53" y="135"/>
                  </a:cubicBezTo>
                  <a:cubicBezTo>
                    <a:pt x="49" y="135"/>
                    <a:pt x="50" y="141"/>
                    <a:pt x="48" y="143"/>
                  </a:cubicBezTo>
                  <a:cubicBezTo>
                    <a:pt x="45" y="145"/>
                    <a:pt x="46" y="139"/>
                    <a:pt x="42" y="139"/>
                  </a:cubicBezTo>
                  <a:cubicBezTo>
                    <a:pt x="38" y="138"/>
                    <a:pt x="38" y="141"/>
                    <a:pt x="41" y="145"/>
                  </a:cubicBezTo>
                  <a:cubicBezTo>
                    <a:pt x="43" y="148"/>
                    <a:pt x="37" y="145"/>
                    <a:pt x="35" y="148"/>
                  </a:cubicBezTo>
                  <a:cubicBezTo>
                    <a:pt x="33" y="151"/>
                    <a:pt x="26" y="150"/>
                    <a:pt x="25" y="152"/>
                  </a:cubicBezTo>
                  <a:cubicBezTo>
                    <a:pt x="23" y="154"/>
                    <a:pt x="29" y="154"/>
                    <a:pt x="30" y="156"/>
                  </a:cubicBezTo>
                  <a:cubicBezTo>
                    <a:pt x="31" y="158"/>
                    <a:pt x="25" y="157"/>
                    <a:pt x="21" y="156"/>
                  </a:cubicBezTo>
                  <a:cubicBezTo>
                    <a:pt x="18" y="156"/>
                    <a:pt x="19" y="161"/>
                    <a:pt x="16" y="160"/>
                  </a:cubicBezTo>
                  <a:cubicBezTo>
                    <a:pt x="12" y="160"/>
                    <a:pt x="8" y="163"/>
                    <a:pt x="11" y="165"/>
                  </a:cubicBezTo>
                  <a:cubicBezTo>
                    <a:pt x="13" y="167"/>
                    <a:pt x="9" y="168"/>
                    <a:pt x="7" y="166"/>
                  </a:cubicBezTo>
                  <a:cubicBezTo>
                    <a:pt x="5" y="165"/>
                    <a:pt x="3" y="168"/>
                    <a:pt x="2" y="171"/>
                  </a:cubicBezTo>
                  <a:cubicBezTo>
                    <a:pt x="1" y="174"/>
                    <a:pt x="6" y="175"/>
                    <a:pt x="6" y="176"/>
                  </a:cubicBezTo>
                  <a:moveTo>
                    <a:pt x="177" y="49"/>
                  </a:moveTo>
                  <a:cubicBezTo>
                    <a:pt x="177" y="49"/>
                    <a:pt x="177" y="49"/>
                    <a:pt x="177" y="50"/>
                  </a:cubicBezTo>
                  <a:cubicBezTo>
                    <a:pt x="177" y="49"/>
                    <a:pt x="177" y="49"/>
                    <a:pt x="177" y="49"/>
                  </a:cubicBezTo>
                  <a:moveTo>
                    <a:pt x="178" y="50"/>
                  </a:moveTo>
                  <a:cubicBezTo>
                    <a:pt x="178" y="50"/>
                    <a:pt x="178" y="51"/>
                    <a:pt x="179" y="51"/>
                  </a:cubicBezTo>
                  <a:cubicBezTo>
                    <a:pt x="178" y="51"/>
                    <a:pt x="178" y="50"/>
                    <a:pt x="178" y="50"/>
                  </a:cubicBezTo>
                  <a:moveTo>
                    <a:pt x="169" y="43"/>
                  </a:moveTo>
                  <a:cubicBezTo>
                    <a:pt x="169" y="43"/>
                    <a:pt x="169" y="43"/>
                    <a:pt x="169" y="43"/>
                  </a:cubicBezTo>
                  <a:cubicBezTo>
                    <a:pt x="169" y="43"/>
                    <a:pt x="168" y="43"/>
                    <a:pt x="168" y="42"/>
                  </a:cubicBezTo>
                  <a:cubicBezTo>
                    <a:pt x="168" y="43"/>
                    <a:pt x="169" y="43"/>
                    <a:pt x="169" y="43"/>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32563"/>
              <a:endParaRPr lang="en-US" sz="1800">
                <a:solidFill>
                  <a:srgbClr val="FFFFFF"/>
                </a:solidFill>
              </a:endParaRPr>
            </a:p>
          </p:txBody>
        </p:sp>
        <p:sp>
          <p:nvSpPr>
            <p:cNvPr id="75" name="Freeform 68"/>
            <p:cNvSpPr>
              <a:spLocks noEditPoints="1"/>
            </p:cNvSpPr>
            <p:nvPr userDrawn="1"/>
          </p:nvSpPr>
          <p:spPr bwMode="auto">
            <a:xfrm>
              <a:off x="19005550" y="3157538"/>
              <a:ext cx="88900" cy="134938"/>
            </a:xfrm>
            <a:custGeom>
              <a:avLst/>
              <a:gdLst>
                <a:gd name="T0" fmla="*/ 16 w 32"/>
                <a:gd name="T1" fmla="*/ 0 h 49"/>
                <a:gd name="T2" fmla="*/ 0 w 32"/>
                <a:gd name="T3" fmla="*/ 16 h 49"/>
                <a:gd name="T4" fmla="*/ 16 w 32"/>
                <a:gd name="T5" fmla="*/ 49 h 49"/>
                <a:gd name="T6" fmla="*/ 32 w 32"/>
                <a:gd name="T7" fmla="*/ 16 h 49"/>
                <a:gd name="T8" fmla="*/ 16 w 32"/>
                <a:gd name="T9" fmla="*/ 0 h 49"/>
                <a:gd name="T10" fmla="*/ 16 w 32"/>
                <a:gd name="T11" fmla="*/ 22 h 49"/>
                <a:gd name="T12" fmla="*/ 9 w 32"/>
                <a:gd name="T13" fmla="*/ 16 h 49"/>
                <a:gd name="T14" fmla="*/ 16 w 32"/>
                <a:gd name="T15" fmla="*/ 9 h 49"/>
                <a:gd name="T16" fmla="*/ 23 w 32"/>
                <a:gd name="T17" fmla="*/ 16 h 49"/>
                <a:gd name="T18" fmla="*/ 16 w 32"/>
                <a:gd name="T19" fmla="*/ 22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2" h="49">
                  <a:moveTo>
                    <a:pt x="16" y="0"/>
                  </a:moveTo>
                  <a:cubicBezTo>
                    <a:pt x="7" y="0"/>
                    <a:pt x="0" y="7"/>
                    <a:pt x="0" y="16"/>
                  </a:cubicBezTo>
                  <a:cubicBezTo>
                    <a:pt x="0" y="25"/>
                    <a:pt x="16" y="49"/>
                    <a:pt x="16" y="49"/>
                  </a:cubicBezTo>
                  <a:cubicBezTo>
                    <a:pt x="16" y="49"/>
                    <a:pt x="32" y="25"/>
                    <a:pt x="32" y="16"/>
                  </a:cubicBezTo>
                  <a:cubicBezTo>
                    <a:pt x="32" y="7"/>
                    <a:pt x="25" y="0"/>
                    <a:pt x="16" y="0"/>
                  </a:cubicBezTo>
                  <a:moveTo>
                    <a:pt x="16" y="22"/>
                  </a:moveTo>
                  <a:cubicBezTo>
                    <a:pt x="12" y="22"/>
                    <a:pt x="9" y="19"/>
                    <a:pt x="9" y="16"/>
                  </a:cubicBezTo>
                  <a:cubicBezTo>
                    <a:pt x="9" y="12"/>
                    <a:pt x="12" y="9"/>
                    <a:pt x="16" y="9"/>
                  </a:cubicBezTo>
                  <a:cubicBezTo>
                    <a:pt x="20" y="9"/>
                    <a:pt x="23" y="12"/>
                    <a:pt x="23" y="16"/>
                  </a:cubicBezTo>
                  <a:cubicBezTo>
                    <a:pt x="23" y="19"/>
                    <a:pt x="20" y="22"/>
                    <a:pt x="16" y="22"/>
                  </a:cubicBezTo>
                </a:path>
              </a:pathLst>
            </a:custGeom>
            <a:solidFill>
              <a:srgbClr val="F2652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32563"/>
              <a:endParaRPr lang="en-US" sz="1800">
                <a:solidFill>
                  <a:srgbClr val="FFFFFF"/>
                </a:solidFill>
              </a:endParaRPr>
            </a:p>
          </p:txBody>
        </p:sp>
      </p:grpSp>
    </p:spTree>
    <p:extLst>
      <p:ext uri="{BB962C8B-B14F-4D97-AF65-F5344CB8AC3E}">
        <p14:creationId xmlns:p14="http://schemas.microsoft.com/office/powerpoint/2010/main" val="359668405"/>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extLst mod="1">
    <p:ext uri="{DCECCB84-F9BA-43D5-87BE-67443E8EF086}">
      <p15:sldGuideLst xmlns:p15="http://schemas.microsoft.com/office/powerpoint/2012/main">
        <p15:guide id="1" pos="288">
          <p15:clr>
            <a:srgbClr val="C35EA4"/>
          </p15:clr>
        </p15:guide>
        <p15:guide id="2" pos="7546">
          <p15:clr>
            <a:srgbClr val="C35EA4"/>
          </p15:clr>
        </p15:guide>
        <p15:guide id="3" orient="horz" pos="302">
          <p15:clr>
            <a:srgbClr val="C35EA4"/>
          </p15:clr>
        </p15:guide>
        <p15:guide id="4" orient="horz" pos="4104">
          <p15:clr>
            <a:srgbClr val="C35EA4"/>
          </p15:clr>
        </p15:guide>
      </p15:sldGuideLst>
    </p:ext>
  </p:extLst>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Demo slide">
    <p:spTree>
      <p:nvGrpSpPr>
        <p:cNvPr id="1" name=""/>
        <p:cNvGrpSpPr/>
        <p:nvPr/>
      </p:nvGrpSpPr>
      <p:grpSpPr>
        <a:xfrm>
          <a:off x="0" y="0"/>
          <a:ext cx="0" cy="0"/>
          <a:chOff x="0" y="0"/>
          <a:chExt cx="0" cy="0"/>
        </a:xfrm>
      </p:grpSpPr>
      <p:sp>
        <p:nvSpPr>
          <p:cNvPr id="4" name="Rectangle 3"/>
          <p:cNvSpPr/>
          <p:nvPr userDrawn="1"/>
        </p:nvSpPr>
        <p:spPr bwMode="ltGray">
          <a:xfrm>
            <a:off x="274702" y="1211287"/>
            <a:ext cx="10058336" cy="2743176"/>
          </a:xfrm>
          <a:prstGeom prst="rect">
            <a:avLst/>
          </a:prstGeom>
          <a:solidFill>
            <a:schemeClr val="accent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46283" tIns="109712" rIns="146283" bIns="109712" numCol="1" spcCol="0" rtlCol="0" fromWordArt="0" anchor="t" anchorCtr="0" forceAA="0" compatLnSpc="1">
            <a:prstTxWarp prst="textNoShape">
              <a:avLst/>
            </a:prstTxWarp>
            <a:noAutofit/>
          </a:bodyPr>
          <a:lstStyle/>
          <a:p>
            <a:pPr algn="ctr" defTabSz="932293" fontAlgn="base">
              <a:lnSpc>
                <a:spcPct val="90000"/>
              </a:lnSpc>
              <a:spcBef>
                <a:spcPct val="0"/>
              </a:spcBef>
              <a:spcAft>
                <a:spcPct val="0"/>
              </a:spcAft>
            </a:pPr>
            <a:endParaRPr lang="en-US" sz="2400" dirty="0" err="1">
              <a:gradFill>
                <a:gsLst>
                  <a:gs pos="0">
                    <a:srgbClr val="FFFFFF"/>
                  </a:gs>
                  <a:gs pos="100000">
                    <a:srgbClr val="FFFFFF"/>
                  </a:gs>
                </a:gsLst>
                <a:lin ang="5400000" scaled="0"/>
              </a:gradFill>
              <a:ea typeface="Segoe UI" pitchFamily="34" charset="0"/>
              <a:cs typeface="Segoe UI" pitchFamily="34" charset="0"/>
            </a:endParaRPr>
          </a:p>
        </p:txBody>
      </p:sp>
      <p:sp>
        <p:nvSpPr>
          <p:cNvPr id="2" name="Title 1"/>
          <p:cNvSpPr>
            <a:spLocks noGrp="1"/>
          </p:cNvSpPr>
          <p:nvPr>
            <p:ph type="title" hasCustomPrompt="1"/>
          </p:nvPr>
        </p:nvSpPr>
        <p:spPr>
          <a:xfrm>
            <a:off x="274702" y="1211287"/>
            <a:ext cx="10056812" cy="2751698"/>
          </a:xfrm>
          <a:noFill/>
        </p:spPr>
        <p:txBody>
          <a:bodyPr tIns="91440" bIns="91440" anchor="t" anchorCtr="0"/>
          <a:lstStyle>
            <a:lvl1pPr>
              <a:defRPr sz="7198" spc="-100" baseline="0">
                <a:gradFill>
                  <a:gsLst>
                    <a:gs pos="5833">
                      <a:srgbClr val="FFFFFF"/>
                    </a:gs>
                    <a:gs pos="18000">
                      <a:srgbClr val="FFFFFF"/>
                    </a:gs>
                  </a:gsLst>
                  <a:lin ang="5400000" scaled="0"/>
                </a:gradFill>
              </a:defRPr>
            </a:lvl1pPr>
          </a:lstStyle>
          <a:p>
            <a:r>
              <a:rPr lang="en-US" dirty="0" smtClean="0"/>
              <a:t>Demo title</a:t>
            </a:r>
            <a:endParaRPr lang="en-US" dirty="0"/>
          </a:p>
        </p:txBody>
      </p:sp>
      <p:sp>
        <p:nvSpPr>
          <p:cNvPr id="5" name="Text Placeholder 4"/>
          <p:cNvSpPr>
            <a:spLocks noGrp="1"/>
          </p:cNvSpPr>
          <p:nvPr>
            <p:ph type="body" sz="quarter" idx="12" hasCustomPrompt="1"/>
          </p:nvPr>
        </p:nvSpPr>
        <p:spPr>
          <a:xfrm>
            <a:off x="274639" y="3954458"/>
            <a:ext cx="10058401" cy="1829593"/>
          </a:xfrm>
          <a:noFill/>
        </p:spPr>
        <p:txBody>
          <a:bodyPr lIns="182880" tIns="146304" rIns="182880" bIns="146304">
            <a:noAutofit/>
          </a:bodyPr>
          <a:lstStyle>
            <a:lvl1pPr marL="0" indent="0">
              <a:spcBef>
                <a:spcPts val="0"/>
              </a:spcBef>
              <a:buNone/>
              <a:defRPr sz="3599" spc="0" baseline="0">
                <a:gradFill>
                  <a:gsLst>
                    <a:gs pos="0">
                      <a:schemeClr val="tx1"/>
                    </a:gs>
                    <a:gs pos="100000">
                      <a:schemeClr val="tx1"/>
                    </a:gs>
                  </a:gsLst>
                  <a:lin ang="5400000" scaled="0"/>
                </a:gradFill>
                <a:latin typeface="+mj-lt"/>
              </a:defRPr>
            </a:lvl1pPr>
          </a:lstStyle>
          <a:p>
            <a:pPr lvl="0"/>
            <a:r>
              <a:rPr lang="en-US" dirty="0" smtClean="0"/>
              <a:t>Speaker Name</a:t>
            </a:r>
          </a:p>
        </p:txBody>
      </p:sp>
    </p:spTree>
    <p:extLst>
      <p:ext uri="{BB962C8B-B14F-4D97-AF65-F5344CB8AC3E}">
        <p14:creationId xmlns:p14="http://schemas.microsoft.com/office/powerpoint/2010/main" val="3421113207"/>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Demo slide 2">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74639" y="1209973"/>
            <a:ext cx="10056812" cy="2751698"/>
          </a:xfrm>
          <a:noFill/>
        </p:spPr>
        <p:txBody>
          <a:bodyPr tIns="91440" bIns="91440" anchor="t" anchorCtr="0"/>
          <a:lstStyle>
            <a:lvl1pPr>
              <a:defRPr sz="7198" spc="-100" baseline="0">
                <a:gradFill>
                  <a:gsLst>
                    <a:gs pos="5833">
                      <a:schemeClr val="tx1"/>
                    </a:gs>
                    <a:gs pos="18000">
                      <a:schemeClr val="tx1"/>
                    </a:gs>
                  </a:gsLst>
                  <a:lin ang="5400000" scaled="0"/>
                </a:gradFill>
              </a:defRPr>
            </a:lvl1pPr>
          </a:lstStyle>
          <a:p>
            <a:r>
              <a:rPr lang="en-US" dirty="0" smtClean="0"/>
              <a:t>Demo title</a:t>
            </a:r>
            <a:endParaRPr lang="en-US" dirty="0"/>
          </a:p>
        </p:txBody>
      </p:sp>
      <p:sp>
        <p:nvSpPr>
          <p:cNvPr id="5" name="Text Placeholder 4"/>
          <p:cNvSpPr>
            <a:spLocks noGrp="1"/>
          </p:cNvSpPr>
          <p:nvPr>
            <p:ph type="body" sz="quarter" idx="12" hasCustomPrompt="1"/>
          </p:nvPr>
        </p:nvSpPr>
        <p:spPr>
          <a:xfrm>
            <a:off x="274639" y="3954458"/>
            <a:ext cx="10058401" cy="1829593"/>
          </a:xfrm>
          <a:noFill/>
        </p:spPr>
        <p:txBody>
          <a:bodyPr lIns="182880" tIns="146304" rIns="182880" bIns="146304">
            <a:noAutofit/>
          </a:bodyPr>
          <a:lstStyle>
            <a:lvl1pPr marL="0" indent="0">
              <a:spcBef>
                <a:spcPts val="0"/>
              </a:spcBef>
              <a:buNone/>
              <a:defRPr sz="3599" spc="0" baseline="0">
                <a:gradFill>
                  <a:gsLst>
                    <a:gs pos="5833">
                      <a:schemeClr val="tx1"/>
                    </a:gs>
                    <a:gs pos="18000">
                      <a:schemeClr val="tx1"/>
                    </a:gs>
                  </a:gsLst>
                  <a:lin ang="5400000" scaled="0"/>
                </a:gradFill>
                <a:latin typeface="+mj-lt"/>
              </a:defRPr>
            </a:lvl1pPr>
          </a:lstStyle>
          <a:p>
            <a:pPr lvl="0"/>
            <a:r>
              <a:rPr lang="en-US" dirty="0" smtClean="0"/>
              <a:t>Speaker Name</a:t>
            </a:r>
          </a:p>
        </p:txBody>
      </p:sp>
    </p:spTree>
    <p:extLst>
      <p:ext uri="{BB962C8B-B14F-4D97-AF65-F5344CB8AC3E}">
        <p14:creationId xmlns:p14="http://schemas.microsoft.com/office/powerpoint/2010/main" val="962298146"/>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Video slide">
    <p:spTree>
      <p:nvGrpSpPr>
        <p:cNvPr id="1" name=""/>
        <p:cNvGrpSpPr/>
        <p:nvPr/>
      </p:nvGrpSpPr>
      <p:grpSpPr>
        <a:xfrm>
          <a:off x="0" y="0"/>
          <a:ext cx="0" cy="0"/>
          <a:chOff x="0" y="0"/>
          <a:chExt cx="0" cy="0"/>
        </a:xfrm>
      </p:grpSpPr>
      <p:sp>
        <p:nvSpPr>
          <p:cNvPr id="4" name="Rectangle 3"/>
          <p:cNvSpPr/>
          <p:nvPr userDrawn="1"/>
        </p:nvSpPr>
        <p:spPr bwMode="ltGray">
          <a:xfrm>
            <a:off x="274702" y="1211287"/>
            <a:ext cx="10058336" cy="2743176"/>
          </a:xfrm>
          <a:prstGeom prst="rect">
            <a:avLst/>
          </a:prstGeom>
          <a:solidFill>
            <a:schemeClr val="accent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54" tIns="146283" rIns="182854" bIns="146283" numCol="1" spcCol="0" rtlCol="0" fromWordArt="0" anchor="t" anchorCtr="0" forceAA="0" compatLnSpc="1">
            <a:prstTxWarp prst="textNoShape">
              <a:avLst/>
            </a:prstTxWarp>
            <a:noAutofit/>
          </a:bodyPr>
          <a:lstStyle/>
          <a:p>
            <a:pPr algn="ctr" defTabSz="932293" fontAlgn="base">
              <a:lnSpc>
                <a:spcPct val="90000"/>
              </a:lnSpc>
              <a:spcBef>
                <a:spcPct val="0"/>
              </a:spcBef>
              <a:spcAft>
                <a:spcPct val="0"/>
              </a:spcAft>
            </a:pPr>
            <a:endParaRPr lang="en-US" sz="2400" dirty="0" err="1">
              <a:gradFill>
                <a:gsLst>
                  <a:gs pos="0">
                    <a:srgbClr val="FFFFFF"/>
                  </a:gs>
                  <a:gs pos="100000">
                    <a:srgbClr val="FFFFFF"/>
                  </a:gs>
                </a:gsLst>
                <a:lin ang="5400000" scaled="0"/>
              </a:gradFill>
              <a:ea typeface="Segoe UI" pitchFamily="34" charset="0"/>
              <a:cs typeface="Segoe UI" pitchFamily="34" charset="0"/>
            </a:endParaRPr>
          </a:p>
        </p:txBody>
      </p:sp>
      <p:sp>
        <p:nvSpPr>
          <p:cNvPr id="2" name="Title 1"/>
          <p:cNvSpPr>
            <a:spLocks noGrp="1"/>
          </p:cNvSpPr>
          <p:nvPr>
            <p:ph type="title" hasCustomPrompt="1"/>
          </p:nvPr>
        </p:nvSpPr>
        <p:spPr>
          <a:xfrm>
            <a:off x="274702" y="1211287"/>
            <a:ext cx="10056812" cy="2751698"/>
          </a:xfrm>
          <a:noFill/>
        </p:spPr>
        <p:txBody>
          <a:bodyPr tIns="91440" bIns="91440" anchor="t" anchorCtr="0"/>
          <a:lstStyle>
            <a:lvl1pPr>
              <a:defRPr sz="7198" spc="-100" baseline="0">
                <a:gradFill>
                  <a:gsLst>
                    <a:gs pos="5833">
                      <a:srgbClr val="FFFFFF"/>
                    </a:gs>
                    <a:gs pos="18000">
                      <a:srgbClr val="FFFFFF"/>
                    </a:gs>
                  </a:gsLst>
                  <a:lin ang="5400000" scaled="0"/>
                </a:gradFill>
              </a:defRPr>
            </a:lvl1pPr>
          </a:lstStyle>
          <a:p>
            <a:r>
              <a:rPr lang="en-US" dirty="0" smtClean="0"/>
              <a:t>Video title</a:t>
            </a:r>
            <a:endParaRPr lang="en-US" dirty="0"/>
          </a:p>
        </p:txBody>
      </p:sp>
    </p:spTree>
    <p:extLst>
      <p:ext uri="{BB962C8B-B14F-4D97-AF65-F5344CB8AC3E}">
        <p14:creationId xmlns:p14="http://schemas.microsoft.com/office/powerpoint/2010/main" val="1595499571"/>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lide Europe ">
    <p:spTree>
      <p:nvGrpSpPr>
        <p:cNvPr id="1" name=""/>
        <p:cNvGrpSpPr/>
        <p:nvPr/>
      </p:nvGrpSpPr>
      <p:grpSpPr>
        <a:xfrm>
          <a:off x="0" y="0"/>
          <a:ext cx="0" cy="0"/>
          <a:chOff x="0" y="0"/>
          <a:chExt cx="0" cy="0"/>
        </a:xfrm>
      </p:grpSpPr>
      <p:sp>
        <p:nvSpPr>
          <p:cNvPr id="100" name="Rectangle 99"/>
          <p:cNvSpPr/>
          <p:nvPr userDrawn="1"/>
        </p:nvSpPr>
        <p:spPr bwMode="auto">
          <a:xfrm>
            <a:off x="274638" y="3943350"/>
            <a:ext cx="9144000" cy="1828800"/>
          </a:xfrm>
          <a:prstGeom prst="rect">
            <a:avLst/>
          </a:prstGeom>
          <a:solidFill>
            <a:schemeClr val="tx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smtClean="0">
              <a:gradFill>
                <a:gsLst>
                  <a:gs pos="0">
                    <a:srgbClr val="FFFFFF"/>
                  </a:gs>
                  <a:gs pos="100000">
                    <a:srgbClr val="FFFFFF"/>
                  </a:gs>
                </a:gsLst>
                <a:lin ang="5400000" scaled="0"/>
              </a:gradFill>
              <a:ea typeface="Segoe UI" pitchFamily="34" charset="0"/>
              <a:cs typeface="Segoe UI" pitchFamily="34" charset="0"/>
            </a:endParaRPr>
          </a:p>
        </p:txBody>
      </p:sp>
      <p:sp>
        <p:nvSpPr>
          <p:cNvPr id="4" name="Rectangle 3"/>
          <p:cNvSpPr/>
          <p:nvPr userDrawn="1"/>
        </p:nvSpPr>
        <p:spPr bwMode="auto">
          <a:xfrm>
            <a:off x="6345382" y="3943350"/>
            <a:ext cx="3073256" cy="1828800"/>
          </a:xfrm>
          <a:prstGeom prst="rect">
            <a:avLst/>
          </a:prstGeom>
          <a:solidFill>
            <a:schemeClr val="accent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smtClean="0">
              <a:gradFill>
                <a:gsLst>
                  <a:gs pos="0">
                    <a:srgbClr val="FFFFFF"/>
                  </a:gs>
                  <a:gs pos="100000">
                    <a:srgbClr val="FFFFFF"/>
                  </a:gs>
                </a:gsLst>
                <a:lin ang="5400000" scaled="0"/>
              </a:gradFill>
              <a:ea typeface="Segoe UI" pitchFamily="34" charset="0"/>
              <a:cs typeface="Segoe UI" pitchFamily="34" charset="0"/>
            </a:endParaRPr>
          </a:p>
        </p:txBody>
      </p:sp>
      <p:sp>
        <p:nvSpPr>
          <p:cNvPr id="3" name="Rectangle 2"/>
          <p:cNvSpPr/>
          <p:nvPr userDrawn="1"/>
        </p:nvSpPr>
        <p:spPr bwMode="ltGray">
          <a:xfrm>
            <a:off x="274638" y="2125663"/>
            <a:ext cx="9144000" cy="1828801"/>
          </a:xfrm>
          <a:prstGeom prst="rect">
            <a:avLst/>
          </a:prstGeom>
          <a:solidFill>
            <a:schemeClr val="accent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smtClean="0">
              <a:gradFill>
                <a:gsLst>
                  <a:gs pos="0">
                    <a:srgbClr val="FFFFFF"/>
                  </a:gs>
                  <a:gs pos="100000">
                    <a:srgbClr val="FFFFFF"/>
                  </a:gs>
                </a:gsLst>
                <a:lin ang="5400000" scaled="0"/>
              </a:gradFill>
              <a:ea typeface="Segoe UI" pitchFamily="34" charset="0"/>
              <a:cs typeface="Segoe UI" pitchFamily="34" charset="0"/>
            </a:endParaRPr>
          </a:p>
        </p:txBody>
      </p:sp>
      <p:sp>
        <p:nvSpPr>
          <p:cNvPr id="9" name="Title 1"/>
          <p:cNvSpPr>
            <a:spLocks noGrp="1"/>
          </p:cNvSpPr>
          <p:nvPr>
            <p:ph type="title" hasCustomPrompt="1"/>
          </p:nvPr>
        </p:nvSpPr>
        <p:spPr>
          <a:xfrm>
            <a:off x="274702" y="2125678"/>
            <a:ext cx="9143936" cy="1828786"/>
          </a:xfrm>
          <a:noFill/>
        </p:spPr>
        <p:txBody>
          <a:bodyPr lIns="146304" tIns="91440" rIns="146304" bIns="91440" anchor="t" anchorCtr="0"/>
          <a:lstStyle>
            <a:lvl1pPr>
              <a:defRPr sz="6000" spc="-100" baseline="0">
                <a:gradFill>
                  <a:gsLst>
                    <a:gs pos="5833">
                      <a:srgbClr val="FFFFFF"/>
                    </a:gs>
                    <a:gs pos="18000">
                      <a:srgbClr val="FFFFFF"/>
                    </a:gs>
                  </a:gsLst>
                  <a:lin ang="5400000" scaled="0"/>
                </a:gradFill>
              </a:defRPr>
            </a:lvl1pPr>
          </a:lstStyle>
          <a:p>
            <a:r>
              <a:rPr lang="en-US" dirty="0" smtClean="0"/>
              <a:t>Presentation title</a:t>
            </a:r>
            <a:endParaRPr lang="en-US" dirty="0"/>
          </a:p>
        </p:txBody>
      </p:sp>
      <p:sp>
        <p:nvSpPr>
          <p:cNvPr id="5" name="Text Placeholder 4"/>
          <p:cNvSpPr>
            <a:spLocks noGrp="1"/>
          </p:cNvSpPr>
          <p:nvPr>
            <p:ph type="body" sz="quarter" idx="12" hasCustomPrompt="1"/>
          </p:nvPr>
        </p:nvSpPr>
        <p:spPr>
          <a:xfrm>
            <a:off x="274701" y="3955786"/>
            <a:ext cx="6070681" cy="1828007"/>
          </a:xfrm>
          <a:noFill/>
        </p:spPr>
        <p:txBody>
          <a:bodyPr lIns="182880" tIns="146304" rIns="182880" bIns="146304">
            <a:noAutofit/>
          </a:bodyPr>
          <a:lstStyle>
            <a:lvl1pPr marL="0" indent="0">
              <a:spcBef>
                <a:spcPts val="0"/>
              </a:spcBef>
              <a:buNone/>
              <a:defRPr sz="3600" spc="0" baseline="0">
                <a:gradFill>
                  <a:gsLst>
                    <a:gs pos="0">
                      <a:schemeClr val="bg2"/>
                    </a:gs>
                    <a:gs pos="100000">
                      <a:schemeClr val="bg2"/>
                    </a:gs>
                  </a:gsLst>
                  <a:lin ang="5400000" scaled="0"/>
                </a:gradFill>
                <a:latin typeface="+mj-lt"/>
              </a:defRPr>
            </a:lvl1pPr>
          </a:lstStyle>
          <a:p>
            <a:pPr lvl="0"/>
            <a:r>
              <a:rPr lang="en-US" dirty="0" smtClean="0"/>
              <a:t>Speaker Name</a:t>
            </a:r>
          </a:p>
        </p:txBody>
      </p:sp>
      <p:pic>
        <p:nvPicPr>
          <p:cNvPr id="7" name="Picture 6"/>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458333" y="518288"/>
            <a:ext cx="2620606" cy="915495"/>
          </a:xfrm>
          <a:prstGeom prst="rect">
            <a:avLst/>
          </a:prstGeom>
        </p:spPr>
      </p:pic>
      <p:pic>
        <p:nvPicPr>
          <p:cNvPr id="8" name="Picture 7"/>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bwMode="invGray">
          <a:xfrm>
            <a:off x="458333" y="6208325"/>
            <a:ext cx="1552931" cy="332660"/>
          </a:xfrm>
          <a:prstGeom prst="rect">
            <a:avLst/>
          </a:prstGeom>
        </p:spPr>
      </p:pic>
      <p:sp>
        <p:nvSpPr>
          <p:cNvPr id="10" name="Text Placeholder 7"/>
          <p:cNvSpPr>
            <a:spLocks noGrp="1"/>
          </p:cNvSpPr>
          <p:nvPr>
            <p:ph type="body" sz="quarter" idx="13" hasCustomPrompt="1"/>
          </p:nvPr>
        </p:nvSpPr>
        <p:spPr>
          <a:xfrm>
            <a:off x="6492620" y="434695"/>
            <a:ext cx="5486400" cy="927838"/>
          </a:xfrm>
        </p:spPr>
        <p:txBody>
          <a:bodyPr tIns="0" rIns="0"/>
          <a:lstStyle>
            <a:lvl1pPr marL="0" indent="0" algn="r">
              <a:buNone/>
              <a:defRPr sz="6000"/>
            </a:lvl1pPr>
          </a:lstStyle>
          <a:p>
            <a:pPr lvl="0"/>
            <a:r>
              <a:rPr lang="en-US" dirty="0" smtClean="0"/>
              <a:t>Session code</a:t>
            </a:r>
            <a:endParaRPr lang="en-US" dirty="0"/>
          </a:p>
        </p:txBody>
      </p:sp>
      <p:grpSp>
        <p:nvGrpSpPr>
          <p:cNvPr id="98" name="Group 97"/>
          <p:cNvGrpSpPr/>
          <p:nvPr userDrawn="1"/>
        </p:nvGrpSpPr>
        <p:grpSpPr>
          <a:xfrm>
            <a:off x="7136678" y="4110831"/>
            <a:ext cx="1490663" cy="1516063"/>
            <a:chOff x="18853150" y="1957388"/>
            <a:chExt cx="1490663" cy="1516063"/>
          </a:xfrm>
        </p:grpSpPr>
        <p:sp>
          <p:nvSpPr>
            <p:cNvPr id="58" name="Freeform 51"/>
            <p:cNvSpPr>
              <a:spLocks noEditPoints="1"/>
            </p:cNvSpPr>
            <p:nvPr userDrawn="1"/>
          </p:nvSpPr>
          <p:spPr bwMode="auto">
            <a:xfrm>
              <a:off x="18875375" y="2527300"/>
              <a:ext cx="1468438" cy="909638"/>
            </a:xfrm>
            <a:custGeom>
              <a:avLst/>
              <a:gdLst>
                <a:gd name="T0" fmla="*/ 475 w 529"/>
                <a:gd name="T1" fmla="*/ 128 h 328"/>
                <a:gd name="T2" fmla="*/ 449 w 529"/>
                <a:gd name="T3" fmla="*/ 95 h 328"/>
                <a:gd name="T4" fmla="*/ 400 w 529"/>
                <a:gd name="T5" fmla="*/ 48 h 328"/>
                <a:gd name="T6" fmla="*/ 377 w 529"/>
                <a:gd name="T7" fmla="*/ 1 h 328"/>
                <a:gd name="T8" fmla="*/ 328 w 529"/>
                <a:gd name="T9" fmla="*/ 43 h 328"/>
                <a:gd name="T10" fmla="*/ 305 w 529"/>
                <a:gd name="T11" fmla="*/ 82 h 328"/>
                <a:gd name="T12" fmla="*/ 220 w 529"/>
                <a:gd name="T13" fmla="*/ 82 h 328"/>
                <a:gd name="T14" fmla="*/ 216 w 529"/>
                <a:gd name="T15" fmla="*/ 41 h 328"/>
                <a:gd name="T16" fmla="*/ 203 w 529"/>
                <a:gd name="T17" fmla="*/ 89 h 328"/>
                <a:gd name="T18" fmla="*/ 141 w 529"/>
                <a:gd name="T19" fmla="*/ 126 h 328"/>
                <a:gd name="T20" fmla="*/ 71 w 529"/>
                <a:gd name="T21" fmla="*/ 162 h 328"/>
                <a:gd name="T22" fmla="*/ 86 w 529"/>
                <a:gd name="T23" fmla="*/ 236 h 328"/>
                <a:gd name="T24" fmla="*/ 18 w 529"/>
                <a:gd name="T25" fmla="*/ 317 h 328"/>
                <a:gd name="T26" fmla="*/ 105 w 529"/>
                <a:gd name="T27" fmla="*/ 294 h 328"/>
                <a:gd name="T28" fmla="*/ 192 w 529"/>
                <a:gd name="T29" fmla="*/ 229 h 328"/>
                <a:gd name="T30" fmla="*/ 274 w 529"/>
                <a:gd name="T31" fmla="*/ 304 h 328"/>
                <a:gd name="T32" fmla="*/ 250 w 529"/>
                <a:gd name="T33" fmla="*/ 205 h 328"/>
                <a:gd name="T34" fmla="*/ 310 w 529"/>
                <a:gd name="T35" fmla="*/ 259 h 328"/>
                <a:gd name="T36" fmla="*/ 344 w 529"/>
                <a:gd name="T37" fmla="*/ 311 h 328"/>
                <a:gd name="T38" fmla="*/ 357 w 529"/>
                <a:gd name="T39" fmla="*/ 267 h 328"/>
                <a:gd name="T40" fmla="*/ 395 w 529"/>
                <a:gd name="T41" fmla="*/ 242 h 328"/>
                <a:gd name="T42" fmla="*/ 461 w 529"/>
                <a:gd name="T43" fmla="*/ 199 h 328"/>
                <a:gd name="T44" fmla="*/ 507 w 529"/>
                <a:gd name="T45" fmla="*/ 185 h 328"/>
                <a:gd name="T46" fmla="*/ 343 w 529"/>
                <a:gd name="T47" fmla="*/ 151 h 328"/>
                <a:gd name="T48" fmla="*/ 342 w 529"/>
                <a:gd name="T49" fmla="*/ 224 h 328"/>
                <a:gd name="T50" fmla="*/ 341 w 529"/>
                <a:gd name="T51" fmla="*/ 221 h 328"/>
                <a:gd name="T52" fmla="*/ 326 w 529"/>
                <a:gd name="T53" fmla="*/ 196 h 328"/>
                <a:gd name="T54" fmla="*/ 345 w 529"/>
                <a:gd name="T55" fmla="*/ 172 h 328"/>
                <a:gd name="T56" fmla="*/ 352 w 529"/>
                <a:gd name="T57" fmla="*/ 122 h 328"/>
                <a:gd name="T58" fmla="*/ 352 w 529"/>
                <a:gd name="T59" fmla="*/ 118 h 328"/>
                <a:gd name="T60" fmla="*/ 383 w 529"/>
                <a:gd name="T61" fmla="*/ 170 h 328"/>
                <a:gd name="T62" fmla="*/ 393 w 529"/>
                <a:gd name="T63" fmla="*/ 166 h 328"/>
                <a:gd name="T64" fmla="*/ 346 w 529"/>
                <a:gd name="T65" fmla="*/ 83 h 328"/>
                <a:gd name="T66" fmla="*/ 340 w 529"/>
                <a:gd name="T67" fmla="*/ 168 h 328"/>
                <a:gd name="T68" fmla="*/ 277 w 529"/>
                <a:gd name="T69" fmla="*/ 189 h 328"/>
                <a:gd name="T70" fmla="*/ 279 w 529"/>
                <a:gd name="T71" fmla="*/ 193 h 328"/>
                <a:gd name="T72" fmla="*/ 249 w 529"/>
                <a:gd name="T73" fmla="*/ 166 h 328"/>
                <a:gd name="T74" fmla="*/ 277 w 529"/>
                <a:gd name="T75" fmla="*/ 194 h 328"/>
                <a:gd name="T76" fmla="*/ 274 w 529"/>
                <a:gd name="T77" fmla="*/ 196 h 328"/>
                <a:gd name="T78" fmla="*/ 308 w 529"/>
                <a:gd name="T79" fmla="*/ 215 h 328"/>
                <a:gd name="T80" fmla="*/ 308 w 529"/>
                <a:gd name="T81" fmla="*/ 231 h 328"/>
                <a:gd name="T82" fmla="*/ 309 w 529"/>
                <a:gd name="T83" fmla="*/ 225 h 328"/>
                <a:gd name="T84" fmla="*/ 309 w 529"/>
                <a:gd name="T85" fmla="*/ 219 h 328"/>
                <a:gd name="T86" fmla="*/ 318 w 529"/>
                <a:gd name="T87" fmla="*/ 248 h 328"/>
                <a:gd name="T88" fmla="*/ 383 w 529"/>
                <a:gd name="T89" fmla="*/ 255 h 328"/>
                <a:gd name="T90" fmla="*/ 403 w 529"/>
                <a:gd name="T91" fmla="*/ 207 h 328"/>
                <a:gd name="T92" fmla="*/ 408 w 529"/>
                <a:gd name="T93" fmla="*/ 199 h 328"/>
                <a:gd name="T94" fmla="*/ 404 w 529"/>
                <a:gd name="T95" fmla="*/ 206 h 328"/>
                <a:gd name="T96" fmla="*/ 303 w 529"/>
                <a:gd name="T97" fmla="*/ 152 h 328"/>
                <a:gd name="T98" fmla="*/ 265 w 529"/>
                <a:gd name="T99" fmla="*/ 126 h 328"/>
                <a:gd name="T100" fmla="*/ 210 w 529"/>
                <a:gd name="T101" fmla="*/ 180 h 328"/>
                <a:gd name="T102" fmla="*/ 187 w 529"/>
                <a:gd name="T103" fmla="*/ 174 h 328"/>
                <a:gd name="T104" fmla="*/ 176 w 529"/>
                <a:gd name="T105" fmla="*/ 154 h 328"/>
                <a:gd name="T106" fmla="*/ 182 w 529"/>
                <a:gd name="T107" fmla="*/ 208 h 328"/>
                <a:gd name="T108" fmla="*/ 171 w 529"/>
                <a:gd name="T109" fmla="*/ 126 h 328"/>
                <a:gd name="T110" fmla="*/ 219 w 529"/>
                <a:gd name="T111" fmla="*/ 189 h 328"/>
                <a:gd name="T112" fmla="*/ 315 w 529"/>
                <a:gd name="T113" fmla="*/ 246 h 328"/>
                <a:gd name="T114" fmla="*/ 332 w 529"/>
                <a:gd name="T115" fmla="*/ 267 h 3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529" h="328">
                  <a:moveTo>
                    <a:pt x="525" y="158"/>
                  </a:moveTo>
                  <a:cubicBezTo>
                    <a:pt x="525" y="157"/>
                    <a:pt x="529" y="155"/>
                    <a:pt x="529" y="153"/>
                  </a:cubicBezTo>
                  <a:cubicBezTo>
                    <a:pt x="528" y="152"/>
                    <a:pt x="525" y="151"/>
                    <a:pt x="522" y="150"/>
                  </a:cubicBezTo>
                  <a:cubicBezTo>
                    <a:pt x="519" y="148"/>
                    <a:pt x="516" y="149"/>
                    <a:pt x="513" y="147"/>
                  </a:cubicBezTo>
                  <a:cubicBezTo>
                    <a:pt x="511" y="146"/>
                    <a:pt x="505" y="147"/>
                    <a:pt x="505" y="146"/>
                  </a:cubicBezTo>
                  <a:cubicBezTo>
                    <a:pt x="505" y="145"/>
                    <a:pt x="501" y="142"/>
                    <a:pt x="500" y="140"/>
                  </a:cubicBezTo>
                  <a:cubicBezTo>
                    <a:pt x="499" y="139"/>
                    <a:pt x="496" y="140"/>
                    <a:pt x="494" y="141"/>
                  </a:cubicBezTo>
                  <a:cubicBezTo>
                    <a:pt x="492" y="142"/>
                    <a:pt x="490" y="142"/>
                    <a:pt x="489" y="141"/>
                  </a:cubicBezTo>
                  <a:cubicBezTo>
                    <a:pt x="487" y="140"/>
                    <a:pt x="485" y="138"/>
                    <a:pt x="483" y="139"/>
                  </a:cubicBezTo>
                  <a:cubicBezTo>
                    <a:pt x="482" y="140"/>
                    <a:pt x="479" y="139"/>
                    <a:pt x="479" y="137"/>
                  </a:cubicBezTo>
                  <a:cubicBezTo>
                    <a:pt x="480" y="134"/>
                    <a:pt x="476" y="129"/>
                    <a:pt x="475" y="128"/>
                  </a:cubicBezTo>
                  <a:cubicBezTo>
                    <a:pt x="473" y="128"/>
                    <a:pt x="468" y="129"/>
                    <a:pt x="467" y="126"/>
                  </a:cubicBezTo>
                  <a:cubicBezTo>
                    <a:pt x="466" y="124"/>
                    <a:pt x="463" y="122"/>
                    <a:pt x="464" y="121"/>
                  </a:cubicBezTo>
                  <a:cubicBezTo>
                    <a:pt x="465" y="119"/>
                    <a:pt x="464" y="114"/>
                    <a:pt x="463" y="113"/>
                  </a:cubicBezTo>
                  <a:cubicBezTo>
                    <a:pt x="462" y="111"/>
                    <a:pt x="456" y="111"/>
                    <a:pt x="454" y="112"/>
                  </a:cubicBezTo>
                  <a:cubicBezTo>
                    <a:pt x="453" y="112"/>
                    <a:pt x="449" y="111"/>
                    <a:pt x="447" y="112"/>
                  </a:cubicBezTo>
                  <a:cubicBezTo>
                    <a:pt x="445" y="113"/>
                    <a:pt x="444" y="114"/>
                    <a:pt x="442" y="114"/>
                  </a:cubicBezTo>
                  <a:cubicBezTo>
                    <a:pt x="441" y="114"/>
                    <a:pt x="440" y="114"/>
                    <a:pt x="439" y="113"/>
                  </a:cubicBezTo>
                  <a:cubicBezTo>
                    <a:pt x="439" y="112"/>
                    <a:pt x="438" y="111"/>
                    <a:pt x="438" y="109"/>
                  </a:cubicBezTo>
                  <a:cubicBezTo>
                    <a:pt x="436" y="104"/>
                    <a:pt x="435" y="100"/>
                    <a:pt x="436" y="99"/>
                  </a:cubicBezTo>
                  <a:cubicBezTo>
                    <a:pt x="437" y="97"/>
                    <a:pt x="441" y="101"/>
                    <a:pt x="444" y="100"/>
                  </a:cubicBezTo>
                  <a:cubicBezTo>
                    <a:pt x="446" y="99"/>
                    <a:pt x="449" y="97"/>
                    <a:pt x="449" y="95"/>
                  </a:cubicBezTo>
                  <a:cubicBezTo>
                    <a:pt x="449" y="93"/>
                    <a:pt x="445" y="90"/>
                    <a:pt x="443" y="90"/>
                  </a:cubicBezTo>
                  <a:cubicBezTo>
                    <a:pt x="441" y="89"/>
                    <a:pt x="440" y="85"/>
                    <a:pt x="437" y="84"/>
                  </a:cubicBezTo>
                  <a:cubicBezTo>
                    <a:pt x="434" y="82"/>
                    <a:pt x="435" y="79"/>
                    <a:pt x="432" y="77"/>
                  </a:cubicBezTo>
                  <a:cubicBezTo>
                    <a:pt x="429" y="75"/>
                    <a:pt x="431" y="72"/>
                    <a:pt x="431" y="69"/>
                  </a:cubicBezTo>
                  <a:cubicBezTo>
                    <a:pt x="431" y="67"/>
                    <a:pt x="431" y="63"/>
                    <a:pt x="430" y="62"/>
                  </a:cubicBezTo>
                  <a:cubicBezTo>
                    <a:pt x="428" y="61"/>
                    <a:pt x="422" y="58"/>
                    <a:pt x="420" y="59"/>
                  </a:cubicBezTo>
                  <a:cubicBezTo>
                    <a:pt x="417" y="60"/>
                    <a:pt x="415" y="61"/>
                    <a:pt x="414" y="59"/>
                  </a:cubicBezTo>
                  <a:cubicBezTo>
                    <a:pt x="413" y="57"/>
                    <a:pt x="411" y="56"/>
                    <a:pt x="409" y="57"/>
                  </a:cubicBezTo>
                  <a:cubicBezTo>
                    <a:pt x="406" y="57"/>
                    <a:pt x="404" y="56"/>
                    <a:pt x="403" y="55"/>
                  </a:cubicBezTo>
                  <a:cubicBezTo>
                    <a:pt x="403" y="55"/>
                    <a:pt x="403" y="54"/>
                    <a:pt x="402" y="54"/>
                  </a:cubicBezTo>
                  <a:cubicBezTo>
                    <a:pt x="402" y="52"/>
                    <a:pt x="402" y="49"/>
                    <a:pt x="400" y="48"/>
                  </a:cubicBezTo>
                  <a:cubicBezTo>
                    <a:pt x="399" y="46"/>
                    <a:pt x="396" y="43"/>
                    <a:pt x="397" y="41"/>
                  </a:cubicBezTo>
                  <a:cubicBezTo>
                    <a:pt x="398" y="40"/>
                    <a:pt x="398" y="37"/>
                    <a:pt x="396" y="36"/>
                  </a:cubicBezTo>
                  <a:cubicBezTo>
                    <a:pt x="395" y="35"/>
                    <a:pt x="394" y="34"/>
                    <a:pt x="394" y="33"/>
                  </a:cubicBezTo>
                  <a:cubicBezTo>
                    <a:pt x="393" y="32"/>
                    <a:pt x="393" y="31"/>
                    <a:pt x="394" y="30"/>
                  </a:cubicBezTo>
                  <a:cubicBezTo>
                    <a:pt x="396" y="29"/>
                    <a:pt x="399" y="29"/>
                    <a:pt x="397" y="26"/>
                  </a:cubicBezTo>
                  <a:cubicBezTo>
                    <a:pt x="395" y="24"/>
                    <a:pt x="395" y="23"/>
                    <a:pt x="395" y="21"/>
                  </a:cubicBezTo>
                  <a:cubicBezTo>
                    <a:pt x="395" y="18"/>
                    <a:pt x="394" y="16"/>
                    <a:pt x="394" y="14"/>
                  </a:cubicBezTo>
                  <a:cubicBezTo>
                    <a:pt x="394" y="13"/>
                    <a:pt x="396" y="12"/>
                    <a:pt x="398" y="9"/>
                  </a:cubicBezTo>
                  <a:cubicBezTo>
                    <a:pt x="399" y="6"/>
                    <a:pt x="402" y="6"/>
                    <a:pt x="400" y="2"/>
                  </a:cubicBezTo>
                  <a:cubicBezTo>
                    <a:pt x="399" y="2"/>
                    <a:pt x="399" y="3"/>
                    <a:pt x="397" y="3"/>
                  </a:cubicBezTo>
                  <a:cubicBezTo>
                    <a:pt x="393" y="4"/>
                    <a:pt x="383" y="0"/>
                    <a:pt x="377" y="1"/>
                  </a:cubicBezTo>
                  <a:cubicBezTo>
                    <a:pt x="372" y="2"/>
                    <a:pt x="360" y="2"/>
                    <a:pt x="357" y="5"/>
                  </a:cubicBezTo>
                  <a:cubicBezTo>
                    <a:pt x="355" y="8"/>
                    <a:pt x="348" y="9"/>
                    <a:pt x="351" y="11"/>
                  </a:cubicBezTo>
                  <a:cubicBezTo>
                    <a:pt x="354" y="14"/>
                    <a:pt x="351" y="15"/>
                    <a:pt x="353" y="18"/>
                  </a:cubicBezTo>
                  <a:cubicBezTo>
                    <a:pt x="355" y="21"/>
                    <a:pt x="356" y="22"/>
                    <a:pt x="359" y="22"/>
                  </a:cubicBezTo>
                  <a:cubicBezTo>
                    <a:pt x="362" y="21"/>
                    <a:pt x="365" y="23"/>
                    <a:pt x="362" y="26"/>
                  </a:cubicBezTo>
                  <a:cubicBezTo>
                    <a:pt x="362" y="26"/>
                    <a:pt x="361" y="26"/>
                    <a:pt x="361" y="26"/>
                  </a:cubicBezTo>
                  <a:cubicBezTo>
                    <a:pt x="359" y="29"/>
                    <a:pt x="361" y="32"/>
                    <a:pt x="360" y="37"/>
                  </a:cubicBezTo>
                  <a:cubicBezTo>
                    <a:pt x="360" y="42"/>
                    <a:pt x="355" y="41"/>
                    <a:pt x="352" y="41"/>
                  </a:cubicBezTo>
                  <a:cubicBezTo>
                    <a:pt x="349" y="41"/>
                    <a:pt x="344" y="32"/>
                    <a:pt x="342" y="30"/>
                  </a:cubicBezTo>
                  <a:cubicBezTo>
                    <a:pt x="341" y="28"/>
                    <a:pt x="336" y="32"/>
                    <a:pt x="332" y="34"/>
                  </a:cubicBezTo>
                  <a:cubicBezTo>
                    <a:pt x="328" y="37"/>
                    <a:pt x="330" y="41"/>
                    <a:pt x="328" y="43"/>
                  </a:cubicBezTo>
                  <a:cubicBezTo>
                    <a:pt x="325" y="45"/>
                    <a:pt x="324" y="48"/>
                    <a:pt x="326" y="53"/>
                  </a:cubicBezTo>
                  <a:cubicBezTo>
                    <a:pt x="326" y="53"/>
                    <a:pt x="326" y="53"/>
                    <a:pt x="326" y="54"/>
                  </a:cubicBezTo>
                  <a:cubicBezTo>
                    <a:pt x="329" y="58"/>
                    <a:pt x="328" y="62"/>
                    <a:pt x="325" y="65"/>
                  </a:cubicBezTo>
                  <a:cubicBezTo>
                    <a:pt x="324" y="67"/>
                    <a:pt x="325" y="67"/>
                    <a:pt x="326" y="68"/>
                  </a:cubicBezTo>
                  <a:cubicBezTo>
                    <a:pt x="329" y="68"/>
                    <a:pt x="331" y="67"/>
                    <a:pt x="332" y="69"/>
                  </a:cubicBezTo>
                  <a:cubicBezTo>
                    <a:pt x="334" y="70"/>
                    <a:pt x="337" y="72"/>
                    <a:pt x="339" y="71"/>
                  </a:cubicBezTo>
                  <a:cubicBezTo>
                    <a:pt x="340" y="70"/>
                    <a:pt x="345" y="73"/>
                    <a:pt x="345" y="75"/>
                  </a:cubicBezTo>
                  <a:cubicBezTo>
                    <a:pt x="345" y="76"/>
                    <a:pt x="344" y="80"/>
                    <a:pt x="344" y="82"/>
                  </a:cubicBezTo>
                  <a:cubicBezTo>
                    <a:pt x="337" y="83"/>
                    <a:pt x="318" y="81"/>
                    <a:pt x="317" y="81"/>
                  </a:cubicBezTo>
                  <a:cubicBezTo>
                    <a:pt x="316" y="80"/>
                    <a:pt x="313" y="79"/>
                    <a:pt x="311" y="79"/>
                  </a:cubicBezTo>
                  <a:cubicBezTo>
                    <a:pt x="310" y="80"/>
                    <a:pt x="308" y="82"/>
                    <a:pt x="305" y="82"/>
                  </a:cubicBezTo>
                  <a:cubicBezTo>
                    <a:pt x="301" y="82"/>
                    <a:pt x="300" y="77"/>
                    <a:pt x="300" y="75"/>
                  </a:cubicBezTo>
                  <a:cubicBezTo>
                    <a:pt x="300" y="73"/>
                    <a:pt x="282" y="77"/>
                    <a:pt x="277" y="82"/>
                  </a:cubicBezTo>
                  <a:cubicBezTo>
                    <a:pt x="272" y="86"/>
                    <a:pt x="261" y="85"/>
                    <a:pt x="260" y="87"/>
                  </a:cubicBezTo>
                  <a:cubicBezTo>
                    <a:pt x="260" y="89"/>
                    <a:pt x="258" y="90"/>
                    <a:pt x="257" y="90"/>
                  </a:cubicBezTo>
                  <a:cubicBezTo>
                    <a:pt x="257" y="89"/>
                    <a:pt x="257" y="89"/>
                    <a:pt x="256" y="88"/>
                  </a:cubicBezTo>
                  <a:cubicBezTo>
                    <a:pt x="256" y="86"/>
                    <a:pt x="254" y="85"/>
                    <a:pt x="250" y="85"/>
                  </a:cubicBezTo>
                  <a:cubicBezTo>
                    <a:pt x="246" y="85"/>
                    <a:pt x="253" y="81"/>
                    <a:pt x="251" y="79"/>
                  </a:cubicBezTo>
                  <a:cubicBezTo>
                    <a:pt x="249" y="77"/>
                    <a:pt x="245" y="83"/>
                    <a:pt x="242" y="81"/>
                  </a:cubicBezTo>
                  <a:cubicBezTo>
                    <a:pt x="238" y="80"/>
                    <a:pt x="233" y="86"/>
                    <a:pt x="230" y="88"/>
                  </a:cubicBezTo>
                  <a:cubicBezTo>
                    <a:pt x="226" y="91"/>
                    <a:pt x="222" y="88"/>
                    <a:pt x="224" y="84"/>
                  </a:cubicBezTo>
                  <a:cubicBezTo>
                    <a:pt x="227" y="80"/>
                    <a:pt x="224" y="81"/>
                    <a:pt x="220" y="82"/>
                  </a:cubicBezTo>
                  <a:cubicBezTo>
                    <a:pt x="216" y="84"/>
                    <a:pt x="212" y="82"/>
                    <a:pt x="212" y="78"/>
                  </a:cubicBezTo>
                  <a:cubicBezTo>
                    <a:pt x="212" y="78"/>
                    <a:pt x="212" y="77"/>
                    <a:pt x="212" y="76"/>
                  </a:cubicBezTo>
                  <a:cubicBezTo>
                    <a:pt x="210" y="74"/>
                    <a:pt x="207" y="72"/>
                    <a:pt x="207" y="70"/>
                  </a:cubicBezTo>
                  <a:cubicBezTo>
                    <a:pt x="208" y="68"/>
                    <a:pt x="211" y="69"/>
                    <a:pt x="213" y="71"/>
                  </a:cubicBezTo>
                  <a:cubicBezTo>
                    <a:pt x="215" y="73"/>
                    <a:pt x="220" y="74"/>
                    <a:pt x="221" y="71"/>
                  </a:cubicBezTo>
                  <a:cubicBezTo>
                    <a:pt x="221" y="70"/>
                    <a:pt x="220" y="63"/>
                    <a:pt x="217" y="65"/>
                  </a:cubicBezTo>
                  <a:cubicBezTo>
                    <a:pt x="214" y="66"/>
                    <a:pt x="213" y="65"/>
                    <a:pt x="212" y="64"/>
                  </a:cubicBezTo>
                  <a:cubicBezTo>
                    <a:pt x="211" y="62"/>
                    <a:pt x="214" y="60"/>
                    <a:pt x="215" y="57"/>
                  </a:cubicBezTo>
                  <a:cubicBezTo>
                    <a:pt x="216" y="55"/>
                    <a:pt x="221" y="56"/>
                    <a:pt x="222" y="54"/>
                  </a:cubicBezTo>
                  <a:cubicBezTo>
                    <a:pt x="222" y="52"/>
                    <a:pt x="218" y="49"/>
                    <a:pt x="217" y="49"/>
                  </a:cubicBezTo>
                  <a:cubicBezTo>
                    <a:pt x="215" y="48"/>
                    <a:pt x="214" y="43"/>
                    <a:pt x="216" y="41"/>
                  </a:cubicBezTo>
                  <a:cubicBezTo>
                    <a:pt x="218" y="40"/>
                    <a:pt x="219" y="34"/>
                    <a:pt x="217" y="32"/>
                  </a:cubicBezTo>
                  <a:cubicBezTo>
                    <a:pt x="216" y="30"/>
                    <a:pt x="210" y="32"/>
                    <a:pt x="210" y="36"/>
                  </a:cubicBezTo>
                  <a:cubicBezTo>
                    <a:pt x="209" y="41"/>
                    <a:pt x="205" y="39"/>
                    <a:pt x="203" y="40"/>
                  </a:cubicBezTo>
                  <a:cubicBezTo>
                    <a:pt x="202" y="41"/>
                    <a:pt x="206" y="42"/>
                    <a:pt x="204" y="44"/>
                  </a:cubicBezTo>
                  <a:cubicBezTo>
                    <a:pt x="202" y="46"/>
                    <a:pt x="201" y="41"/>
                    <a:pt x="198" y="41"/>
                  </a:cubicBezTo>
                  <a:cubicBezTo>
                    <a:pt x="194" y="41"/>
                    <a:pt x="194" y="46"/>
                    <a:pt x="192" y="49"/>
                  </a:cubicBezTo>
                  <a:cubicBezTo>
                    <a:pt x="191" y="52"/>
                    <a:pt x="192" y="57"/>
                    <a:pt x="192" y="61"/>
                  </a:cubicBezTo>
                  <a:cubicBezTo>
                    <a:pt x="193" y="65"/>
                    <a:pt x="198" y="67"/>
                    <a:pt x="196" y="70"/>
                  </a:cubicBezTo>
                  <a:cubicBezTo>
                    <a:pt x="196" y="72"/>
                    <a:pt x="197" y="73"/>
                    <a:pt x="198" y="75"/>
                  </a:cubicBezTo>
                  <a:cubicBezTo>
                    <a:pt x="199" y="77"/>
                    <a:pt x="201" y="79"/>
                    <a:pt x="200" y="80"/>
                  </a:cubicBezTo>
                  <a:cubicBezTo>
                    <a:pt x="198" y="83"/>
                    <a:pt x="201" y="85"/>
                    <a:pt x="203" y="89"/>
                  </a:cubicBezTo>
                  <a:cubicBezTo>
                    <a:pt x="205" y="93"/>
                    <a:pt x="198" y="91"/>
                    <a:pt x="198" y="94"/>
                  </a:cubicBezTo>
                  <a:cubicBezTo>
                    <a:pt x="198" y="96"/>
                    <a:pt x="192" y="93"/>
                    <a:pt x="190" y="92"/>
                  </a:cubicBezTo>
                  <a:cubicBezTo>
                    <a:pt x="188" y="92"/>
                    <a:pt x="182" y="92"/>
                    <a:pt x="182" y="94"/>
                  </a:cubicBezTo>
                  <a:cubicBezTo>
                    <a:pt x="182" y="94"/>
                    <a:pt x="182" y="95"/>
                    <a:pt x="182" y="96"/>
                  </a:cubicBezTo>
                  <a:cubicBezTo>
                    <a:pt x="181" y="97"/>
                    <a:pt x="181" y="98"/>
                    <a:pt x="179" y="97"/>
                  </a:cubicBezTo>
                  <a:cubicBezTo>
                    <a:pt x="177" y="96"/>
                    <a:pt x="173" y="96"/>
                    <a:pt x="168" y="97"/>
                  </a:cubicBezTo>
                  <a:cubicBezTo>
                    <a:pt x="164" y="98"/>
                    <a:pt x="162" y="103"/>
                    <a:pt x="164" y="105"/>
                  </a:cubicBezTo>
                  <a:cubicBezTo>
                    <a:pt x="166" y="107"/>
                    <a:pt x="159" y="108"/>
                    <a:pt x="159" y="105"/>
                  </a:cubicBezTo>
                  <a:cubicBezTo>
                    <a:pt x="159" y="103"/>
                    <a:pt x="154" y="104"/>
                    <a:pt x="154" y="108"/>
                  </a:cubicBezTo>
                  <a:cubicBezTo>
                    <a:pt x="154" y="111"/>
                    <a:pt x="149" y="112"/>
                    <a:pt x="149" y="116"/>
                  </a:cubicBezTo>
                  <a:cubicBezTo>
                    <a:pt x="150" y="120"/>
                    <a:pt x="144" y="124"/>
                    <a:pt x="141" y="126"/>
                  </a:cubicBezTo>
                  <a:cubicBezTo>
                    <a:pt x="140" y="127"/>
                    <a:pt x="140" y="127"/>
                    <a:pt x="139" y="127"/>
                  </a:cubicBezTo>
                  <a:cubicBezTo>
                    <a:pt x="137" y="129"/>
                    <a:pt x="134" y="130"/>
                    <a:pt x="132" y="130"/>
                  </a:cubicBezTo>
                  <a:cubicBezTo>
                    <a:pt x="131" y="130"/>
                    <a:pt x="130" y="131"/>
                    <a:pt x="129" y="131"/>
                  </a:cubicBezTo>
                  <a:cubicBezTo>
                    <a:pt x="126" y="130"/>
                    <a:pt x="122" y="133"/>
                    <a:pt x="123" y="140"/>
                  </a:cubicBezTo>
                  <a:cubicBezTo>
                    <a:pt x="124" y="146"/>
                    <a:pt x="118" y="147"/>
                    <a:pt x="112" y="147"/>
                  </a:cubicBezTo>
                  <a:cubicBezTo>
                    <a:pt x="105" y="148"/>
                    <a:pt x="108" y="153"/>
                    <a:pt x="105" y="155"/>
                  </a:cubicBezTo>
                  <a:cubicBezTo>
                    <a:pt x="102" y="157"/>
                    <a:pt x="93" y="154"/>
                    <a:pt x="92" y="150"/>
                  </a:cubicBezTo>
                  <a:cubicBezTo>
                    <a:pt x="90" y="147"/>
                    <a:pt x="82" y="150"/>
                    <a:pt x="85" y="154"/>
                  </a:cubicBezTo>
                  <a:cubicBezTo>
                    <a:pt x="89" y="158"/>
                    <a:pt x="89" y="164"/>
                    <a:pt x="87" y="166"/>
                  </a:cubicBezTo>
                  <a:cubicBezTo>
                    <a:pt x="85" y="167"/>
                    <a:pt x="80" y="163"/>
                    <a:pt x="78" y="165"/>
                  </a:cubicBezTo>
                  <a:cubicBezTo>
                    <a:pt x="75" y="167"/>
                    <a:pt x="75" y="163"/>
                    <a:pt x="71" y="162"/>
                  </a:cubicBezTo>
                  <a:cubicBezTo>
                    <a:pt x="68" y="161"/>
                    <a:pt x="66" y="164"/>
                    <a:pt x="61" y="163"/>
                  </a:cubicBezTo>
                  <a:cubicBezTo>
                    <a:pt x="55" y="163"/>
                    <a:pt x="52" y="166"/>
                    <a:pt x="54" y="168"/>
                  </a:cubicBezTo>
                  <a:cubicBezTo>
                    <a:pt x="56" y="170"/>
                    <a:pt x="54" y="173"/>
                    <a:pt x="55" y="175"/>
                  </a:cubicBezTo>
                  <a:cubicBezTo>
                    <a:pt x="57" y="177"/>
                    <a:pt x="64" y="176"/>
                    <a:pt x="69" y="179"/>
                  </a:cubicBezTo>
                  <a:cubicBezTo>
                    <a:pt x="75" y="182"/>
                    <a:pt x="76" y="180"/>
                    <a:pt x="79" y="182"/>
                  </a:cubicBezTo>
                  <a:cubicBezTo>
                    <a:pt x="81" y="184"/>
                    <a:pt x="82" y="183"/>
                    <a:pt x="82" y="187"/>
                  </a:cubicBezTo>
                  <a:cubicBezTo>
                    <a:pt x="82" y="191"/>
                    <a:pt x="85" y="194"/>
                    <a:pt x="91" y="196"/>
                  </a:cubicBezTo>
                  <a:cubicBezTo>
                    <a:pt x="96" y="197"/>
                    <a:pt x="92" y="201"/>
                    <a:pt x="93" y="204"/>
                  </a:cubicBezTo>
                  <a:cubicBezTo>
                    <a:pt x="95" y="208"/>
                    <a:pt x="91" y="213"/>
                    <a:pt x="92" y="217"/>
                  </a:cubicBezTo>
                  <a:cubicBezTo>
                    <a:pt x="93" y="221"/>
                    <a:pt x="89" y="235"/>
                    <a:pt x="87" y="236"/>
                  </a:cubicBezTo>
                  <a:cubicBezTo>
                    <a:pt x="87" y="236"/>
                    <a:pt x="86" y="236"/>
                    <a:pt x="86" y="236"/>
                  </a:cubicBezTo>
                  <a:cubicBezTo>
                    <a:pt x="83" y="237"/>
                    <a:pt x="74" y="234"/>
                    <a:pt x="68" y="234"/>
                  </a:cubicBezTo>
                  <a:cubicBezTo>
                    <a:pt x="61" y="235"/>
                    <a:pt x="41" y="233"/>
                    <a:pt x="33" y="234"/>
                  </a:cubicBezTo>
                  <a:cubicBezTo>
                    <a:pt x="24" y="235"/>
                    <a:pt x="24" y="231"/>
                    <a:pt x="20" y="231"/>
                  </a:cubicBezTo>
                  <a:cubicBezTo>
                    <a:pt x="15" y="231"/>
                    <a:pt x="17" y="236"/>
                    <a:pt x="11" y="236"/>
                  </a:cubicBezTo>
                  <a:cubicBezTo>
                    <a:pt x="4" y="236"/>
                    <a:pt x="4" y="240"/>
                    <a:pt x="8" y="244"/>
                  </a:cubicBezTo>
                  <a:cubicBezTo>
                    <a:pt x="11" y="246"/>
                    <a:pt x="11" y="250"/>
                    <a:pt x="10" y="254"/>
                  </a:cubicBezTo>
                  <a:cubicBezTo>
                    <a:pt x="10" y="257"/>
                    <a:pt x="10" y="260"/>
                    <a:pt x="11" y="262"/>
                  </a:cubicBezTo>
                  <a:cubicBezTo>
                    <a:pt x="13" y="265"/>
                    <a:pt x="8" y="282"/>
                    <a:pt x="4" y="287"/>
                  </a:cubicBezTo>
                  <a:cubicBezTo>
                    <a:pt x="0" y="292"/>
                    <a:pt x="4" y="293"/>
                    <a:pt x="8" y="296"/>
                  </a:cubicBezTo>
                  <a:cubicBezTo>
                    <a:pt x="12" y="300"/>
                    <a:pt x="9" y="312"/>
                    <a:pt x="9" y="315"/>
                  </a:cubicBezTo>
                  <a:cubicBezTo>
                    <a:pt x="9" y="317"/>
                    <a:pt x="13" y="317"/>
                    <a:pt x="18" y="317"/>
                  </a:cubicBezTo>
                  <a:cubicBezTo>
                    <a:pt x="20" y="317"/>
                    <a:pt x="23" y="316"/>
                    <a:pt x="26" y="315"/>
                  </a:cubicBezTo>
                  <a:cubicBezTo>
                    <a:pt x="28" y="315"/>
                    <a:pt x="30" y="315"/>
                    <a:pt x="32" y="315"/>
                  </a:cubicBezTo>
                  <a:cubicBezTo>
                    <a:pt x="36" y="317"/>
                    <a:pt x="39" y="328"/>
                    <a:pt x="45" y="328"/>
                  </a:cubicBezTo>
                  <a:cubicBezTo>
                    <a:pt x="47" y="327"/>
                    <a:pt x="46" y="326"/>
                    <a:pt x="47" y="324"/>
                  </a:cubicBezTo>
                  <a:cubicBezTo>
                    <a:pt x="49" y="323"/>
                    <a:pt x="51" y="324"/>
                    <a:pt x="54" y="324"/>
                  </a:cubicBezTo>
                  <a:cubicBezTo>
                    <a:pt x="56" y="324"/>
                    <a:pt x="57" y="320"/>
                    <a:pt x="63" y="320"/>
                  </a:cubicBezTo>
                  <a:cubicBezTo>
                    <a:pt x="69" y="320"/>
                    <a:pt x="73" y="320"/>
                    <a:pt x="77" y="320"/>
                  </a:cubicBezTo>
                  <a:cubicBezTo>
                    <a:pt x="81" y="320"/>
                    <a:pt x="84" y="319"/>
                    <a:pt x="85" y="316"/>
                  </a:cubicBezTo>
                  <a:cubicBezTo>
                    <a:pt x="86" y="313"/>
                    <a:pt x="89" y="311"/>
                    <a:pt x="93" y="310"/>
                  </a:cubicBezTo>
                  <a:cubicBezTo>
                    <a:pt x="97" y="310"/>
                    <a:pt x="97" y="305"/>
                    <a:pt x="97" y="303"/>
                  </a:cubicBezTo>
                  <a:cubicBezTo>
                    <a:pt x="97" y="300"/>
                    <a:pt x="104" y="296"/>
                    <a:pt x="105" y="294"/>
                  </a:cubicBezTo>
                  <a:cubicBezTo>
                    <a:pt x="105" y="293"/>
                    <a:pt x="101" y="285"/>
                    <a:pt x="105" y="279"/>
                  </a:cubicBezTo>
                  <a:cubicBezTo>
                    <a:pt x="109" y="272"/>
                    <a:pt x="114" y="272"/>
                    <a:pt x="114" y="268"/>
                  </a:cubicBezTo>
                  <a:cubicBezTo>
                    <a:pt x="114" y="265"/>
                    <a:pt x="118" y="264"/>
                    <a:pt x="124" y="263"/>
                  </a:cubicBezTo>
                  <a:cubicBezTo>
                    <a:pt x="129" y="263"/>
                    <a:pt x="131" y="259"/>
                    <a:pt x="135" y="257"/>
                  </a:cubicBezTo>
                  <a:cubicBezTo>
                    <a:pt x="139" y="255"/>
                    <a:pt x="141" y="253"/>
                    <a:pt x="140" y="248"/>
                  </a:cubicBezTo>
                  <a:cubicBezTo>
                    <a:pt x="140" y="247"/>
                    <a:pt x="139" y="246"/>
                    <a:pt x="139" y="245"/>
                  </a:cubicBezTo>
                  <a:cubicBezTo>
                    <a:pt x="137" y="239"/>
                    <a:pt x="143" y="236"/>
                    <a:pt x="148" y="235"/>
                  </a:cubicBezTo>
                  <a:cubicBezTo>
                    <a:pt x="153" y="234"/>
                    <a:pt x="165" y="237"/>
                    <a:pt x="168" y="239"/>
                  </a:cubicBezTo>
                  <a:cubicBezTo>
                    <a:pt x="171" y="241"/>
                    <a:pt x="175" y="240"/>
                    <a:pt x="180" y="235"/>
                  </a:cubicBezTo>
                  <a:cubicBezTo>
                    <a:pt x="182" y="232"/>
                    <a:pt x="185" y="231"/>
                    <a:pt x="187" y="231"/>
                  </a:cubicBezTo>
                  <a:cubicBezTo>
                    <a:pt x="188" y="230"/>
                    <a:pt x="190" y="230"/>
                    <a:pt x="192" y="229"/>
                  </a:cubicBezTo>
                  <a:cubicBezTo>
                    <a:pt x="195" y="227"/>
                    <a:pt x="194" y="224"/>
                    <a:pt x="199" y="223"/>
                  </a:cubicBezTo>
                  <a:cubicBezTo>
                    <a:pt x="205" y="221"/>
                    <a:pt x="212" y="226"/>
                    <a:pt x="214" y="229"/>
                  </a:cubicBezTo>
                  <a:cubicBezTo>
                    <a:pt x="216" y="232"/>
                    <a:pt x="217" y="233"/>
                    <a:pt x="217" y="235"/>
                  </a:cubicBezTo>
                  <a:cubicBezTo>
                    <a:pt x="218" y="238"/>
                    <a:pt x="220" y="243"/>
                    <a:pt x="228" y="248"/>
                  </a:cubicBezTo>
                  <a:cubicBezTo>
                    <a:pt x="235" y="253"/>
                    <a:pt x="238" y="259"/>
                    <a:pt x="242" y="261"/>
                  </a:cubicBezTo>
                  <a:cubicBezTo>
                    <a:pt x="246" y="263"/>
                    <a:pt x="250" y="262"/>
                    <a:pt x="252" y="265"/>
                  </a:cubicBezTo>
                  <a:cubicBezTo>
                    <a:pt x="255" y="268"/>
                    <a:pt x="258" y="270"/>
                    <a:pt x="262" y="271"/>
                  </a:cubicBezTo>
                  <a:cubicBezTo>
                    <a:pt x="265" y="273"/>
                    <a:pt x="266" y="277"/>
                    <a:pt x="269" y="278"/>
                  </a:cubicBezTo>
                  <a:cubicBezTo>
                    <a:pt x="273" y="278"/>
                    <a:pt x="270" y="281"/>
                    <a:pt x="273" y="284"/>
                  </a:cubicBezTo>
                  <a:cubicBezTo>
                    <a:pt x="275" y="287"/>
                    <a:pt x="276" y="292"/>
                    <a:pt x="273" y="296"/>
                  </a:cubicBezTo>
                  <a:cubicBezTo>
                    <a:pt x="271" y="299"/>
                    <a:pt x="272" y="304"/>
                    <a:pt x="274" y="304"/>
                  </a:cubicBezTo>
                  <a:cubicBezTo>
                    <a:pt x="275" y="304"/>
                    <a:pt x="279" y="298"/>
                    <a:pt x="279" y="295"/>
                  </a:cubicBezTo>
                  <a:cubicBezTo>
                    <a:pt x="279" y="292"/>
                    <a:pt x="283" y="292"/>
                    <a:pt x="285" y="289"/>
                  </a:cubicBezTo>
                  <a:cubicBezTo>
                    <a:pt x="288" y="286"/>
                    <a:pt x="281" y="285"/>
                    <a:pt x="280" y="281"/>
                  </a:cubicBezTo>
                  <a:cubicBezTo>
                    <a:pt x="279" y="276"/>
                    <a:pt x="285" y="272"/>
                    <a:pt x="291" y="276"/>
                  </a:cubicBezTo>
                  <a:cubicBezTo>
                    <a:pt x="296" y="279"/>
                    <a:pt x="298" y="282"/>
                    <a:pt x="299" y="276"/>
                  </a:cubicBezTo>
                  <a:cubicBezTo>
                    <a:pt x="299" y="271"/>
                    <a:pt x="282" y="264"/>
                    <a:pt x="277" y="261"/>
                  </a:cubicBezTo>
                  <a:cubicBezTo>
                    <a:pt x="273" y="259"/>
                    <a:pt x="276" y="255"/>
                    <a:pt x="270" y="255"/>
                  </a:cubicBezTo>
                  <a:cubicBezTo>
                    <a:pt x="263" y="255"/>
                    <a:pt x="255" y="247"/>
                    <a:pt x="253" y="238"/>
                  </a:cubicBezTo>
                  <a:cubicBezTo>
                    <a:pt x="251" y="229"/>
                    <a:pt x="240" y="228"/>
                    <a:pt x="238" y="223"/>
                  </a:cubicBezTo>
                  <a:cubicBezTo>
                    <a:pt x="235" y="217"/>
                    <a:pt x="240" y="217"/>
                    <a:pt x="238" y="212"/>
                  </a:cubicBezTo>
                  <a:cubicBezTo>
                    <a:pt x="236" y="207"/>
                    <a:pt x="246" y="204"/>
                    <a:pt x="250" y="205"/>
                  </a:cubicBezTo>
                  <a:cubicBezTo>
                    <a:pt x="251" y="206"/>
                    <a:pt x="251" y="207"/>
                    <a:pt x="251" y="208"/>
                  </a:cubicBezTo>
                  <a:cubicBezTo>
                    <a:pt x="252" y="210"/>
                    <a:pt x="252" y="213"/>
                    <a:pt x="253" y="213"/>
                  </a:cubicBezTo>
                  <a:cubicBezTo>
                    <a:pt x="256" y="213"/>
                    <a:pt x="261" y="212"/>
                    <a:pt x="262" y="216"/>
                  </a:cubicBezTo>
                  <a:cubicBezTo>
                    <a:pt x="262" y="220"/>
                    <a:pt x="269" y="228"/>
                    <a:pt x="271" y="231"/>
                  </a:cubicBezTo>
                  <a:cubicBezTo>
                    <a:pt x="274" y="234"/>
                    <a:pt x="279" y="233"/>
                    <a:pt x="280" y="236"/>
                  </a:cubicBezTo>
                  <a:cubicBezTo>
                    <a:pt x="280" y="238"/>
                    <a:pt x="284" y="240"/>
                    <a:pt x="289" y="241"/>
                  </a:cubicBezTo>
                  <a:cubicBezTo>
                    <a:pt x="290" y="241"/>
                    <a:pt x="292" y="242"/>
                    <a:pt x="293" y="243"/>
                  </a:cubicBezTo>
                  <a:cubicBezTo>
                    <a:pt x="295" y="244"/>
                    <a:pt x="297" y="245"/>
                    <a:pt x="299" y="247"/>
                  </a:cubicBezTo>
                  <a:cubicBezTo>
                    <a:pt x="302" y="249"/>
                    <a:pt x="304" y="251"/>
                    <a:pt x="306" y="252"/>
                  </a:cubicBezTo>
                  <a:cubicBezTo>
                    <a:pt x="307" y="252"/>
                    <a:pt x="307" y="252"/>
                    <a:pt x="307" y="253"/>
                  </a:cubicBezTo>
                  <a:cubicBezTo>
                    <a:pt x="311" y="255"/>
                    <a:pt x="313" y="256"/>
                    <a:pt x="310" y="259"/>
                  </a:cubicBezTo>
                  <a:cubicBezTo>
                    <a:pt x="307" y="262"/>
                    <a:pt x="306" y="272"/>
                    <a:pt x="309" y="275"/>
                  </a:cubicBezTo>
                  <a:cubicBezTo>
                    <a:pt x="313" y="278"/>
                    <a:pt x="314" y="283"/>
                    <a:pt x="317" y="284"/>
                  </a:cubicBezTo>
                  <a:cubicBezTo>
                    <a:pt x="317" y="284"/>
                    <a:pt x="317" y="284"/>
                    <a:pt x="317" y="284"/>
                  </a:cubicBezTo>
                  <a:cubicBezTo>
                    <a:pt x="321" y="285"/>
                    <a:pt x="323" y="290"/>
                    <a:pt x="323" y="293"/>
                  </a:cubicBezTo>
                  <a:cubicBezTo>
                    <a:pt x="322" y="297"/>
                    <a:pt x="328" y="299"/>
                    <a:pt x="330" y="296"/>
                  </a:cubicBezTo>
                  <a:cubicBezTo>
                    <a:pt x="333" y="293"/>
                    <a:pt x="340" y="298"/>
                    <a:pt x="340" y="299"/>
                  </a:cubicBezTo>
                  <a:cubicBezTo>
                    <a:pt x="340" y="301"/>
                    <a:pt x="333" y="297"/>
                    <a:pt x="329" y="300"/>
                  </a:cubicBezTo>
                  <a:cubicBezTo>
                    <a:pt x="324" y="303"/>
                    <a:pt x="332" y="306"/>
                    <a:pt x="331" y="309"/>
                  </a:cubicBezTo>
                  <a:cubicBezTo>
                    <a:pt x="330" y="313"/>
                    <a:pt x="333" y="317"/>
                    <a:pt x="336" y="317"/>
                  </a:cubicBezTo>
                  <a:cubicBezTo>
                    <a:pt x="340" y="317"/>
                    <a:pt x="344" y="323"/>
                    <a:pt x="346" y="322"/>
                  </a:cubicBezTo>
                  <a:cubicBezTo>
                    <a:pt x="348" y="320"/>
                    <a:pt x="344" y="312"/>
                    <a:pt x="344" y="311"/>
                  </a:cubicBezTo>
                  <a:cubicBezTo>
                    <a:pt x="345" y="310"/>
                    <a:pt x="350" y="313"/>
                    <a:pt x="352" y="311"/>
                  </a:cubicBezTo>
                  <a:cubicBezTo>
                    <a:pt x="354" y="308"/>
                    <a:pt x="350" y="306"/>
                    <a:pt x="347" y="306"/>
                  </a:cubicBezTo>
                  <a:cubicBezTo>
                    <a:pt x="344" y="306"/>
                    <a:pt x="347" y="302"/>
                    <a:pt x="351" y="304"/>
                  </a:cubicBezTo>
                  <a:cubicBezTo>
                    <a:pt x="355" y="307"/>
                    <a:pt x="357" y="304"/>
                    <a:pt x="358" y="303"/>
                  </a:cubicBezTo>
                  <a:cubicBezTo>
                    <a:pt x="360" y="303"/>
                    <a:pt x="361" y="296"/>
                    <a:pt x="355" y="295"/>
                  </a:cubicBezTo>
                  <a:cubicBezTo>
                    <a:pt x="349" y="293"/>
                    <a:pt x="350" y="299"/>
                    <a:pt x="346" y="295"/>
                  </a:cubicBezTo>
                  <a:cubicBezTo>
                    <a:pt x="342" y="291"/>
                    <a:pt x="350" y="293"/>
                    <a:pt x="350" y="289"/>
                  </a:cubicBezTo>
                  <a:cubicBezTo>
                    <a:pt x="350" y="286"/>
                    <a:pt x="344" y="281"/>
                    <a:pt x="341" y="277"/>
                  </a:cubicBezTo>
                  <a:cubicBezTo>
                    <a:pt x="338" y="273"/>
                    <a:pt x="345" y="271"/>
                    <a:pt x="346" y="274"/>
                  </a:cubicBezTo>
                  <a:cubicBezTo>
                    <a:pt x="348" y="277"/>
                    <a:pt x="352" y="277"/>
                    <a:pt x="355" y="275"/>
                  </a:cubicBezTo>
                  <a:cubicBezTo>
                    <a:pt x="358" y="274"/>
                    <a:pt x="352" y="269"/>
                    <a:pt x="357" y="267"/>
                  </a:cubicBezTo>
                  <a:cubicBezTo>
                    <a:pt x="362" y="266"/>
                    <a:pt x="362" y="269"/>
                    <a:pt x="363" y="269"/>
                  </a:cubicBezTo>
                  <a:cubicBezTo>
                    <a:pt x="365" y="270"/>
                    <a:pt x="366" y="266"/>
                    <a:pt x="372" y="266"/>
                  </a:cubicBezTo>
                  <a:cubicBezTo>
                    <a:pt x="374" y="266"/>
                    <a:pt x="376" y="267"/>
                    <a:pt x="379" y="269"/>
                  </a:cubicBezTo>
                  <a:cubicBezTo>
                    <a:pt x="381" y="270"/>
                    <a:pt x="383" y="272"/>
                    <a:pt x="385" y="272"/>
                  </a:cubicBezTo>
                  <a:cubicBezTo>
                    <a:pt x="386" y="272"/>
                    <a:pt x="387" y="272"/>
                    <a:pt x="388" y="271"/>
                  </a:cubicBezTo>
                  <a:cubicBezTo>
                    <a:pt x="407" y="265"/>
                    <a:pt x="407" y="265"/>
                    <a:pt x="407" y="265"/>
                  </a:cubicBezTo>
                  <a:cubicBezTo>
                    <a:pt x="408" y="265"/>
                    <a:pt x="409" y="265"/>
                    <a:pt x="409" y="264"/>
                  </a:cubicBezTo>
                  <a:cubicBezTo>
                    <a:pt x="411" y="263"/>
                    <a:pt x="404" y="260"/>
                    <a:pt x="401" y="258"/>
                  </a:cubicBezTo>
                  <a:cubicBezTo>
                    <a:pt x="400" y="257"/>
                    <a:pt x="399" y="254"/>
                    <a:pt x="399" y="252"/>
                  </a:cubicBezTo>
                  <a:cubicBezTo>
                    <a:pt x="398" y="251"/>
                    <a:pt x="398" y="250"/>
                    <a:pt x="397" y="250"/>
                  </a:cubicBezTo>
                  <a:cubicBezTo>
                    <a:pt x="395" y="250"/>
                    <a:pt x="393" y="242"/>
                    <a:pt x="395" y="242"/>
                  </a:cubicBezTo>
                  <a:cubicBezTo>
                    <a:pt x="397" y="241"/>
                    <a:pt x="400" y="234"/>
                    <a:pt x="403" y="233"/>
                  </a:cubicBezTo>
                  <a:cubicBezTo>
                    <a:pt x="405" y="232"/>
                    <a:pt x="405" y="231"/>
                    <a:pt x="406" y="230"/>
                  </a:cubicBezTo>
                  <a:cubicBezTo>
                    <a:pt x="406" y="229"/>
                    <a:pt x="406" y="227"/>
                    <a:pt x="406" y="225"/>
                  </a:cubicBezTo>
                  <a:cubicBezTo>
                    <a:pt x="406" y="221"/>
                    <a:pt x="408" y="216"/>
                    <a:pt x="411" y="216"/>
                  </a:cubicBezTo>
                  <a:cubicBezTo>
                    <a:pt x="414" y="216"/>
                    <a:pt x="417" y="216"/>
                    <a:pt x="417" y="210"/>
                  </a:cubicBezTo>
                  <a:cubicBezTo>
                    <a:pt x="417" y="210"/>
                    <a:pt x="417" y="210"/>
                    <a:pt x="416" y="210"/>
                  </a:cubicBezTo>
                  <a:cubicBezTo>
                    <a:pt x="416" y="205"/>
                    <a:pt x="417" y="205"/>
                    <a:pt x="422" y="202"/>
                  </a:cubicBezTo>
                  <a:cubicBezTo>
                    <a:pt x="426" y="198"/>
                    <a:pt x="427" y="192"/>
                    <a:pt x="431" y="191"/>
                  </a:cubicBezTo>
                  <a:cubicBezTo>
                    <a:pt x="435" y="190"/>
                    <a:pt x="437" y="188"/>
                    <a:pt x="443" y="189"/>
                  </a:cubicBezTo>
                  <a:cubicBezTo>
                    <a:pt x="449" y="190"/>
                    <a:pt x="440" y="194"/>
                    <a:pt x="444" y="196"/>
                  </a:cubicBezTo>
                  <a:cubicBezTo>
                    <a:pt x="448" y="198"/>
                    <a:pt x="460" y="196"/>
                    <a:pt x="461" y="199"/>
                  </a:cubicBezTo>
                  <a:cubicBezTo>
                    <a:pt x="462" y="202"/>
                    <a:pt x="447" y="205"/>
                    <a:pt x="447" y="207"/>
                  </a:cubicBezTo>
                  <a:cubicBezTo>
                    <a:pt x="447" y="208"/>
                    <a:pt x="455" y="210"/>
                    <a:pt x="458" y="212"/>
                  </a:cubicBezTo>
                  <a:cubicBezTo>
                    <a:pt x="460" y="213"/>
                    <a:pt x="457" y="218"/>
                    <a:pt x="458" y="220"/>
                  </a:cubicBezTo>
                  <a:cubicBezTo>
                    <a:pt x="459" y="221"/>
                    <a:pt x="463" y="220"/>
                    <a:pt x="467" y="218"/>
                  </a:cubicBezTo>
                  <a:cubicBezTo>
                    <a:pt x="470" y="215"/>
                    <a:pt x="473" y="216"/>
                    <a:pt x="477" y="213"/>
                  </a:cubicBezTo>
                  <a:cubicBezTo>
                    <a:pt x="481" y="210"/>
                    <a:pt x="490" y="213"/>
                    <a:pt x="491" y="211"/>
                  </a:cubicBezTo>
                  <a:cubicBezTo>
                    <a:pt x="492" y="209"/>
                    <a:pt x="489" y="208"/>
                    <a:pt x="480" y="208"/>
                  </a:cubicBezTo>
                  <a:cubicBezTo>
                    <a:pt x="472" y="209"/>
                    <a:pt x="472" y="201"/>
                    <a:pt x="472" y="200"/>
                  </a:cubicBezTo>
                  <a:cubicBezTo>
                    <a:pt x="472" y="198"/>
                    <a:pt x="480" y="192"/>
                    <a:pt x="485" y="191"/>
                  </a:cubicBezTo>
                  <a:cubicBezTo>
                    <a:pt x="490" y="191"/>
                    <a:pt x="494" y="189"/>
                    <a:pt x="499" y="187"/>
                  </a:cubicBezTo>
                  <a:cubicBezTo>
                    <a:pt x="501" y="186"/>
                    <a:pt x="504" y="185"/>
                    <a:pt x="507" y="185"/>
                  </a:cubicBezTo>
                  <a:cubicBezTo>
                    <a:pt x="507" y="182"/>
                    <a:pt x="506" y="180"/>
                    <a:pt x="508" y="180"/>
                  </a:cubicBezTo>
                  <a:cubicBezTo>
                    <a:pt x="509" y="179"/>
                    <a:pt x="514" y="174"/>
                    <a:pt x="516" y="174"/>
                  </a:cubicBezTo>
                  <a:cubicBezTo>
                    <a:pt x="518" y="174"/>
                    <a:pt x="525" y="175"/>
                    <a:pt x="525" y="174"/>
                  </a:cubicBezTo>
                  <a:cubicBezTo>
                    <a:pt x="525" y="173"/>
                    <a:pt x="527" y="169"/>
                    <a:pt x="527" y="168"/>
                  </a:cubicBezTo>
                  <a:cubicBezTo>
                    <a:pt x="526" y="167"/>
                    <a:pt x="524" y="165"/>
                    <a:pt x="524" y="164"/>
                  </a:cubicBezTo>
                  <a:cubicBezTo>
                    <a:pt x="525" y="162"/>
                    <a:pt x="528" y="162"/>
                    <a:pt x="528" y="161"/>
                  </a:cubicBezTo>
                  <a:cubicBezTo>
                    <a:pt x="528" y="160"/>
                    <a:pt x="525" y="159"/>
                    <a:pt x="525" y="158"/>
                  </a:cubicBezTo>
                  <a:moveTo>
                    <a:pt x="343" y="151"/>
                  </a:moveTo>
                  <a:cubicBezTo>
                    <a:pt x="343" y="153"/>
                    <a:pt x="344" y="157"/>
                    <a:pt x="343" y="158"/>
                  </a:cubicBezTo>
                  <a:cubicBezTo>
                    <a:pt x="343" y="157"/>
                    <a:pt x="343" y="157"/>
                    <a:pt x="343" y="157"/>
                  </a:cubicBezTo>
                  <a:cubicBezTo>
                    <a:pt x="344" y="156"/>
                    <a:pt x="343" y="153"/>
                    <a:pt x="343" y="151"/>
                  </a:cubicBezTo>
                  <a:moveTo>
                    <a:pt x="340" y="248"/>
                  </a:moveTo>
                  <a:cubicBezTo>
                    <a:pt x="340" y="248"/>
                    <a:pt x="340" y="248"/>
                    <a:pt x="340" y="248"/>
                  </a:cubicBezTo>
                  <a:cubicBezTo>
                    <a:pt x="340" y="248"/>
                    <a:pt x="340" y="248"/>
                    <a:pt x="340" y="248"/>
                  </a:cubicBezTo>
                  <a:close/>
                  <a:moveTo>
                    <a:pt x="343" y="171"/>
                  </a:moveTo>
                  <a:cubicBezTo>
                    <a:pt x="343" y="171"/>
                    <a:pt x="344" y="171"/>
                    <a:pt x="344" y="171"/>
                  </a:cubicBezTo>
                  <a:cubicBezTo>
                    <a:pt x="344" y="171"/>
                    <a:pt x="343" y="171"/>
                    <a:pt x="343" y="171"/>
                  </a:cubicBezTo>
                  <a:moveTo>
                    <a:pt x="341" y="245"/>
                  </a:moveTo>
                  <a:cubicBezTo>
                    <a:pt x="341" y="244"/>
                    <a:pt x="341" y="244"/>
                    <a:pt x="341" y="244"/>
                  </a:cubicBezTo>
                  <a:cubicBezTo>
                    <a:pt x="341" y="244"/>
                    <a:pt x="341" y="244"/>
                    <a:pt x="341" y="245"/>
                  </a:cubicBezTo>
                  <a:moveTo>
                    <a:pt x="342" y="224"/>
                  </a:moveTo>
                  <a:cubicBezTo>
                    <a:pt x="342" y="224"/>
                    <a:pt x="342" y="224"/>
                    <a:pt x="342" y="224"/>
                  </a:cubicBezTo>
                  <a:cubicBezTo>
                    <a:pt x="342" y="224"/>
                    <a:pt x="342" y="224"/>
                    <a:pt x="342" y="224"/>
                  </a:cubicBezTo>
                  <a:moveTo>
                    <a:pt x="341" y="225"/>
                  </a:moveTo>
                  <a:cubicBezTo>
                    <a:pt x="341" y="225"/>
                    <a:pt x="341" y="225"/>
                    <a:pt x="341" y="225"/>
                  </a:cubicBezTo>
                  <a:cubicBezTo>
                    <a:pt x="341" y="225"/>
                    <a:pt x="341" y="225"/>
                    <a:pt x="341" y="225"/>
                  </a:cubicBezTo>
                  <a:moveTo>
                    <a:pt x="342" y="224"/>
                  </a:moveTo>
                  <a:cubicBezTo>
                    <a:pt x="342" y="224"/>
                    <a:pt x="342" y="224"/>
                    <a:pt x="342" y="224"/>
                  </a:cubicBezTo>
                  <a:cubicBezTo>
                    <a:pt x="342" y="224"/>
                    <a:pt x="342" y="224"/>
                    <a:pt x="342" y="224"/>
                  </a:cubicBezTo>
                  <a:cubicBezTo>
                    <a:pt x="342" y="224"/>
                    <a:pt x="342" y="224"/>
                    <a:pt x="342" y="224"/>
                  </a:cubicBezTo>
                  <a:moveTo>
                    <a:pt x="341" y="221"/>
                  </a:moveTo>
                  <a:cubicBezTo>
                    <a:pt x="341" y="221"/>
                    <a:pt x="341" y="221"/>
                    <a:pt x="341" y="221"/>
                  </a:cubicBezTo>
                  <a:cubicBezTo>
                    <a:pt x="341" y="221"/>
                    <a:pt x="341" y="221"/>
                    <a:pt x="341" y="221"/>
                  </a:cubicBezTo>
                  <a:moveTo>
                    <a:pt x="345" y="172"/>
                  </a:moveTo>
                  <a:cubicBezTo>
                    <a:pt x="345" y="172"/>
                    <a:pt x="345" y="172"/>
                    <a:pt x="345" y="172"/>
                  </a:cubicBezTo>
                  <a:close/>
                  <a:moveTo>
                    <a:pt x="344" y="174"/>
                  </a:moveTo>
                  <a:cubicBezTo>
                    <a:pt x="345" y="173"/>
                    <a:pt x="345" y="173"/>
                    <a:pt x="345" y="173"/>
                  </a:cubicBezTo>
                  <a:cubicBezTo>
                    <a:pt x="345" y="173"/>
                    <a:pt x="345" y="173"/>
                    <a:pt x="344" y="174"/>
                  </a:cubicBezTo>
                  <a:moveTo>
                    <a:pt x="345" y="173"/>
                  </a:moveTo>
                  <a:cubicBezTo>
                    <a:pt x="345" y="173"/>
                    <a:pt x="345" y="173"/>
                    <a:pt x="345" y="173"/>
                  </a:cubicBezTo>
                  <a:cubicBezTo>
                    <a:pt x="345" y="173"/>
                    <a:pt x="345" y="173"/>
                    <a:pt x="345" y="173"/>
                  </a:cubicBezTo>
                  <a:moveTo>
                    <a:pt x="326" y="196"/>
                  </a:moveTo>
                  <a:cubicBezTo>
                    <a:pt x="326" y="196"/>
                    <a:pt x="326" y="196"/>
                    <a:pt x="326" y="196"/>
                  </a:cubicBezTo>
                  <a:cubicBezTo>
                    <a:pt x="326" y="196"/>
                    <a:pt x="326" y="196"/>
                    <a:pt x="326" y="196"/>
                  </a:cubicBezTo>
                  <a:moveTo>
                    <a:pt x="324" y="197"/>
                  </a:moveTo>
                  <a:cubicBezTo>
                    <a:pt x="325" y="197"/>
                    <a:pt x="325" y="197"/>
                    <a:pt x="325" y="197"/>
                  </a:cubicBezTo>
                  <a:cubicBezTo>
                    <a:pt x="325" y="197"/>
                    <a:pt x="325" y="197"/>
                    <a:pt x="324" y="197"/>
                  </a:cubicBezTo>
                  <a:moveTo>
                    <a:pt x="341" y="245"/>
                  </a:moveTo>
                  <a:cubicBezTo>
                    <a:pt x="341" y="245"/>
                    <a:pt x="341" y="245"/>
                    <a:pt x="340" y="245"/>
                  </a:cubicBezTo>
                  <a:cubicBezTo>
                    <a:pt x="341" y="245"/>
                    <a:pt x="341" y="245"/>
                    <a:pt x="341" y="245"/>
                  </a:cubicBezTo>
                  <a:moveTo>
                    <a:pt x="341" y="249"/>
                  </a:moveTo>
                  <a:cubicBezTo>
                    <a:pt x="340" y="249"/>
                    <a:pt x="340" y="249"/>
                    <a:pt x="340" y="249"/>
                  </a:cubicBezTo>
                  <a:cubicBezTo>
                    <a:pt x="340" y="249"/>
                    <a:pt x="340" y="249"/>
                    <a:pt x="341" y="249"/>
                  </a:cubicBezTo>
                  <a:moveTo>
                    <a:pt x="345" y="172"/>
                  </a:moveTo>
                  <a:cubicBezTo>
                    <a:pt x="345" y="172"/>
                    <a:pt x="345" y="172"/>
                    <a:pt x="345" y="172"/>
                  </a:cubicBezTo>
                  <a:cubicBezTo>
                    <a:pt x="345" y="172"/>
                    <a:pt x="345" y="172"/>
                    <a:pt x="345" y="172"/>
                  </a:cubicBezTo>
                  <a:cubicBezTo>
                    <a:pt x="345" y="172"/>
                    <a:pt x="345" y="172"/>
                    <a:pt x="345" y="172"/>
                  </a:cubicBezTo>
                  <a:moveTo>
                    <a:pt x="344" y="171"/>
                  </a:moveTo>
                  <a:cubicBezTo>
                    <a:pt x="344" y="171"/>
                    <a:pt x="344" y="171"/>
                    <a:pt x="344" y="171"/>
                  </a:cubicBezTo>
                  <a:cubicBezTo>
                    <a:pt x="344" y="171"/>
                    <a:pt x="344" y="171"/>
                    <a:pt x="344" y="171"/>
                  </a:cubicBezTo>
                  <a:moveTo>
                    <a:pt x="345" y="171"/>
                  </a:moveTo>
                  <a:cubicBezTo>
                    <a:pt x="345" y="171"/>
                    <a:pt x="345" y="171"/>
                    <a:pt x="345" y="171"/>
                  </a:cubicBezTo>
                  <a:cubicBezTo>
                    <a:pt x="345" y="171"/>
                    <a:pt x="345" y="171"/>
                    <a:pt x="345" y="171"/>
                  </a:cubicBezTo>
                  <a:moveTo>
                    <a:pt x="353" y="123"/>
                  </a:moveTo>
                  <a:cubicBezTo>
                    <a:pt x="352" y="122"/>
                    <a:pt x="352" y="122"/>
                    <a:pt x="352" y="121"/>
                  </a:cubicBezTo>
                  <a:cubicBezTo>
                    <a:pt x="352" y="121"/>
                    <a:pt x="352" y="122"/>
                    <a:pt x="352" y="122"/>
                  </a:cubicBezTo>
                  <a:cubicBezTo>
                    <a:pt x="352" y="123"/>
                    <a:pt x="352" y="123"/>
                    <a:pt x="353" y="123"/>
                  </a:cubicBezTo>
                  <a:moveTo>
                    <a:pt x="353" y="125"/>
                  </a:moveTo>
                  <a:cubicBezTo>
                    <a:pt x="353" y="125"/>
                    <a:pt x="353" y="125"/>
                    <a:pt x="353" y="125"/>
                  </a:cubicBezTo>
                  <a:cubicBezTo>
                    <a:pt x="353" y="125"/>
                    <a:pt x="353" y="125"/>
                    <a:pt x="353" y="125"/>
                  </a:cubicBezTo>
                  <a:moveTo>
                    <a:pt x="353" y="124"/>
                  </a:moveTo>
                  <a:cubicBezTo>
                    <a:pt x="353" y="124"/>
                    <a:pt x="353" y="124"/>
                    <a:pt x="353" y="123"/>
                  </a:cubicBezTo>
                  <a:cubicBezTo>
                    <a:pt x="353" y="124"/>
                    <a:pt x="353" y="124"/>
                    <a:pt x="353" y="124"/>
                  </a:cubicBezTo>
                  <a:moveTo>
                    <a:pt x="352" y="117"/>
                  </a:moveTo>
                  <a:cubicBezTo>
                    <a:pt x="352" y="117"/>
                    <a:pt x="352" y="117"/>
                    <a:pt x="353" y="116"/>
                  </a:cubicBezTo>
                  <a:cubicBezTo>
                    <a:pt x="352" y="117"/>
                    <a:pt x="352" y="117"/>
                    <a:pt x="352" y="117"/>
                  </a:cubicBezTo>
                  <a:moveTo>
                    <a:pt x="352" y="118"/>
                  </a:moveTo>
                  <a:cubicBezTo>
                    <a:pt x="352" y="118"/>
                    <a:pt x="352" y="118"/>
                    <a:pt x="352" y="119"/>
                  </a:cubicBezTo>
                  <a:cubicBezTo>
                    <a:pt x="352" y="118"/>
                    <a:pt x="352" y="118"/>
                    <a:pt x="352" y="118"/>
                  </a:cubicBezTo>
                  <a:moveTo>
                    <a:pt x="352" y="119"/>
                  </a:moveTo>
                  <a:cubicBezTo>
                    <a:pt x="352" y="120"/>
                    <a:pt x="352" y="120"/>
                    <a:pt x="352" y="121"/>
                  </a:cubicBezTo>
                  <a:cubicBezTo>
                    <a:pt x="352" y="120"/>
                    <a:pt x="352" y="120"/>
                    <a:pt x="352" y="119"/>
                  </a:cubicBezTo>
                  <a:moveTo>
                    <a:pt x="353" y="88"/>
                  </a:moveTo>
                  <a:cubicBezTo>
                    <a:pt x="353" y="88"/>
                    <a:pt x="353" y="88"/>
                    <a:pt x="353" y="88"/>
                  </a:cubicBezTo>
                  <a:cubicBezTo>
                    <a:pt x="353" y="88"/>
                    <a:pt x="353" y="88"/>
                    <a:pt x="353" y="88"/>
                  </a:cubicBezTo>
                  <a:moveTo>
                    <a:pt x="383" y="170"/>
                  </a:moveTo>
                  <a:cubicBezTo>
                    <a:pt x="383" y="170"/>
                    <a:pt x="382" y="170"/>
                    <a:pt x="382" y="170"/>
                  </a:cubicBezTo>
                  <a:cubicBezTo>
                    <a:pt x="382" y="170"/>
                    <a:pt x="383" y="170"/>
                    <a:pt x="383" y="170"/>
                  </a:cubicBezTo>
                  <a:moveTo>
                    <a:pt x="393" y="166"/>
                  </a:moveTo>
                  <a:cubicBezTo>
                    <a:pt x="391" y="167"/>
                    <a:pt x="389" y="167"/>
                    <a:pt x="387" y="168"/>
                  </a:cubicBezTo>
                  <a:cubicBezTo>
                    <a:pt x="385" y="168"/>
                    <a:pt x="384" y="169"/>
                    <a:pt x="383" y="170"/>
                  </a:cubicBezTo>
                  <a:cubicBezTo>
                    <a:pt x="385" y="168"/>
                    <a:pt x="389" y="167"/>
                    <a:pt x="393" y="166"/>
                  </a:cubicBezTo>
                  <a:moveTo>
                    <a:pt x="395" y="166"/>
                  </a:moveTo>
                  <a:cubicBezTo>
                    <a:pt x="395" y="166"/>
                    <a:pt x="395" y="166"/>
                    <a:pt x="395" y="166"/>
                  </a:cubicBezTo>
                  <a:cubicBezTo>
                    <a:pt x="395" y="166"/>
                    <a:pt x="395" y="166"/>
                    <a:pt x="395" y="166"/>
                  </a:cubicBezTo>
                  <a:moveTo>
                    <a:pt x="394" y="166"/>
                  </a:moveTo>
                  <a:cubicBezTo>
                    <a:pt x="394" y="166"/>
                    <a:pt x="394" y="166"/>
                    <a:pt x="394" y="166"/>
                  </a:cubicBezTo>
                  <a:cubicBezTo>
                    <a:pt x="394" y="166"/>
                    <a:pt x="394" y="166"/>
                    <a:pt x="394" y="166"/>
                  </a:cubicBezTo>
                  <a:moveTo>
                    <a:pt x="393" y="166"/>
                  </a:moveTo>
                  <a:cubicBezTo>
                    <a:pt x="393" y="166"/>
                    <a:pt x="393" y="166"/>
                    <a:pt x="393" y="166"/>
                  </a:cubicBezTo>
                  <a:cubicBezTo>
                    <a:pt x="393" y="166"/>
                    <a:pt x="393" y="166"/>
                    <a:pt x="393" y="166"/>
                  </a:cubicBezTo>
                  <a:moveTo>
                    <a:pt x="387" y="61"/>
                  </a:moveTo>
                  <a:cubicBezTo>
                    <a:pt x="387" y="61"/>
                    <a:pt x="388" y="60"/>
                    <a:pt x="388" y="60"/>
                  </a:cubicBezTo>
                  <a:cubicBezTo>
                    <a:pt x="388" y="60"/>
                    <a:pt x="387" y="61"/>
                    <a:pt x="387" y="61"/>
                  </a:cubicBezTo>
                  <a:moveTo>
                    <a:pt x="346" y="82"/>
                  </a:moveTo>
                  <a:cubicBezTo>
                    <a:pt x="346" y="82"/>
                    <a:pt x="346" y="82"/>
                    <a:pt x="346" y="82"/>
                  </a:cubicBezTo>
                  <a:cubicBezTo>
                    <a:pt x="346" y="82"/>
                    <a:pt x="346" y="82"/>
                    <a:pt x="346" y="82"/>
                  </a:cubicBezTo>
                  <a:moveTo>
                    <a:pt x="346" y="83"/>
                  </a:moveTo>
                  <a:cubicBezTo>
                    <a:pt x="346" y="83"/>
                    <a:pt x="346" y="83"/>
                    <a:pt x="347" y="83"/>
                  </a:cubicBezTo>
                  <a:cubicBezTo>
                    <a:pt x="346" y="83"/>
                    <a:pt x="346" y="83"/>
                    <a:pt x="346" y="83"/>
                  </a:cubicBezTo>
                  <a:moveTo>
                    <a:pt x="347" y="83"/>
                  </a:moveTo>
                  <a:cubicBezTo>
                    <a:pt x="347" y="83"/>
                    <a:pt x="347" y="83"/>
                    <a:pt x="347" y="83"/>
                  </a:cubicBezTo>
                  <a:close/>
                  <a:moveTo>
                    <a:pt x="339" y="166"/>
                  </a:moveTo>
                  <a:cubicBezTo>
                    <a:pt x="339" y="166"/>
                    <a:pt x="339" y="166"/>
                    <a:pt x="339" y="166"/>
                  </a:cubicBezTo>
                  <a:cubicBezTo>
                    <a:pt x="339" y="166"/>
                    <a:pt x="339" y="166"/>
                    <a:pt x="339" y="166"/>
                  </a:cubicBezTo>
                  <a:moveTo>
                    <a:pt x="339" y="167"/>
                  </a:moveTo>
                  <a:cubicBezTo>
                    <a:pt x="339" y="167"/>
                    <a:pt x="339" y="167"/>
                    <a:pt x="339" y="167"/>
                  </a:cubicBezTo>
                  <a:cubicBezTo>
                    <a:pt x="339" y="167"/>
                    <a:pt x="339" y="167"/>
                    <a:pt x="339" y="167"/>
                  </a:cubicBezTo>
                  <a:moveTo>
                    <a:pt x="340" y="168"/>
                  </a:moveTo>
                  <a:cubicBezTo>
                    <a:pt x="340" y="168"/>
                    <a:pt x="340" y="168"/>
                    <a:pt x="340" y="168"/>
                  </a:cubicBezTo>
                  <a:cubicBezTo>
                    <a:pt x="340" y="168"/>
                    <a:pt x="340" y="168"/>
                    <a:pt x="340" y="168"/>
                  </a:cubicBezTo>
                  <a:moveTo>
                    <a:pt x="340" y="169"/>
                  </a:moveTo>
                  <a:cubicBezTo>
                    <a:pt x="341" y="169"/>
                    <a:pt x="341" y="169"/>
                    <a:pt x="341" y="169"/>
                  </a:cubicBezTo>
                  <a:cubicBezTo>
                    <a:pt x="341" y="169"/>
                    <a:pt x="341" y="169"/>
                    <a:pt x="341" y="169"/>
                  </a:cubicBezTo>
                  <a:cubicBezTo>
                    <a:pt x="341" y="169"/>
                    <a:pt x="341" y="169"/>
                    <a:pt x="340" y="169"/>
                  </a:cubicBezTo>
                  <a:moveTo>
                    <a:pt x="342" y="170"/>
                  </a:moveTo>
                  <a:cubicBezTo>
                    <a:pt x="342" y="170"/>
                    <a:pt x="342" y="170"/>
                    <a:pt x="342" y="170"/>
                  </a:cubicBezTo>
                  <a:cubicBezTo>
                    <a:pt x="342" y="170"/>
                    <a:pt x="342" y="170"/>
                    <a:pt x="342" y="170"/>
                  </a:cubicBezTo>
                  <a:moveTo>
                    <a:pt x="284" y="165"/>
                  </a:moveTo>
                  <a:cubicBezTo>
                    <a:pt x="284" y="165"/>
                    <a:pt x="284" y="165"/>
                    <a:pt x="284" y="165"/>
                  </a:cubicBezTo>
                  <a:cubicBezTo>
                    <a:pt x="284" y="165"/>
                    <a:pt x="284" y="165"/>
                    <a:pt x="284" y="165"/>
                  </a:cubicBezTo>
                  <a:moveTo>
                    <a:pt x="277" y="189"/>
                  </a:moveTo>
                  <a:cubicBezTo>
                    <a:pt x="276" y="189"/>
                    <a:pt x="276" y="189"/>
                    <a:pt x="276" y="189"/>
                  </a:cubicBezTo>
                  <a:cubicBezTo>
                    <a:pt x="276" y="189"/>
                    <a:pt x="276" y="189"/>
                    <a:pt x="277" y="189"/>
                  </a:cubicBezTo>
                  <a:moveTo>
                    <a:pt x="277" y="189"/>
                  </a:moveTo>
                  <a:cubicBezTo>
                    <a:pt x="277" y="189"/>
                    <a:pt x="277" y="189"/>
                    <a:pt x="277" y="189"/>
                  </a:cubicBezTo>
                  <a:cubicBezTo>
                    <a:pt x="277" y="189"/>
                    <a:pt x="277" y="189"/>
                    <a:pt x="277" y="189"/>
                  </a:cubicBezTo>
                  <a:moveTo>
                    <a:pt x="277" y="190"/>
                  </a:moveTo>
                  <a:cubicBezTo>
                    <a:pt x="277" y="190"/>
                    <a:pt x="277" y="190"/>
                    <a:pt x="277" y="190"/>
                  </a:cubicBezTo>
                  <a:cubicBezTo>
                    <a:pt x="277" y="190"/>
                    <a:pt x="277" y="190"/>
                    <a:pt x="277" y="190"/>
                  </a:cubicBezTo>
                  <a:moveTo>
                    <a:pt x="278" y="193"/>
                  </a:moveTo>
                  <a:cubicBezTo>
                    <a:pt x="278" y="193"/>
                    <a:pt x="278" y="193"/>
                    <a:pt x="277" y="194"/>
                  </a:cubicBezTo>
                  <a:cubicBezTo>
                    <a:pt x="278" y="193"/>
                    <a:pt x="278" y="193"/>
                    <a:pt x="279" y="193"/>
                  </a:cubicBezTo>
                  <a:cubicBezTo>
                    <a:pt x="278" y="193"/>
                    <a:pt x="278" y="193"/>
                    <a:pt x="278" y="193"/>
                  </a:cubicBezTo>
                  <a:moveTo>
                    <a:pt x="303" y="151"/>
                  </a:moveTo>
                  <a:cubicBezTo>
                    <a:pt x="303" y="151"/>
                    <a:pt x="303" y="151"/>
                    <a:pt x="303" y="151"/>
                  </a:cubicBezTo>
                  <a:cubicBezTo>
                    <a:pt x="303" y="151"/>
                    <a:pt x="303" y="151"/>
                    <a:pt x="303" y="151"/>
                  </a:cubicBezTo>
                  <a:cubicBezTo>
                    <a:pt x="303" y="151"/>
                    <a:pt x="303" y="151"/>
                    <a:pt x="303" y="151"/>
                  </a:cubicBezTo>
                  <a:moveTo>
                    <a:pt x="283" y="163"/>
                  </a:moveTo>
                  <a:cubicBezTo>
                    <a:pt x="283" y="163"/>
                    <a:pt x="283" y="164"/>
                    <a:pt x="283" y="165"/>
                  </a:cubicBezTo>
                  <a:cubicBezTo>
                    <a:pt x="283" y="164"/>
                    <a:pt x="283" y="163"/>
                    <a:pt x="283" y="163"/>
                  </a:cubicBezTo>
                  <a:moveTo>
                    <a:pt x="249" y="166"/>
                  </a:moveTo>
                  <a:cubicBezTo>
                    <a:pt x="249" y="166"/>
                    <a:pt x="249" y="167"/>
                    <a:pt x="249" y="167"/>
                  </a:cubicBezTo>
                  <a:cubicBezTo>
                    <a:pt x="249" y="167"/>
                    <a:pt x="249" y="166"/>
                    <a:pt x="249" y="166"/>
                  </a:cubicBezTo>
                  <a:moveTo>
                    <a:pt x="249" y="167"/>
                  </a:moveTo>
                  <a:cubicBezTo>
                    <a:pt x="249" y="167"/>
                    <a:pt x="248" y="167"/>
                    <a:pt x="248" y="167"/>
                  </a:cubicBezTo>
                  <a:cubicBezTo>
                    <a:pt x="248" y="167"/>
                    <a:pt x="249" y="167"/>
                    <a:pt x="249" y="167"/>
                  </a:cubicBezTo>
                  <a:moveTo>
                    <a:pt x="248" y="167"/>
                  </a:moveTo>
                  <a:cubicBezTo>
                    <a:pt x="248" y="168"/>
                    <a:pt x="248" y="168"/>
                    <a:pt x="248" y="168"/>
                  </a:cubicBezTo>
                  <a:cubicBezTo>
                    <a:pt x="248" y="168"/>
                    <a:pt x="248" y="168"/>
                    <a:pt x="248" y="167"/>
                  </a:cubicBezTo>
                  <a:moveTo>
                    <a:pt x="276" y="189"/>
                  </a:moveTo>
                  <a:cubicBezTo>
                    <a:pt x="276" y="189"/>
                    <a:pt x="276" y="189"/>
                    <a:pt x="276" y="189"/>
                  </a:cubicBezTo>
                  <a:cubicBezTo>
                    <a:pt x="276" y="189"/>
                    <a:pt x="276" y="189"/>
                    <a:pt x="276" y="189"/>
                  </a:cubicBezTo>
                  <a:cubicBezTo>
                    <a:pt x="276" y="189"/>
                    <a:pt x="276" y="189"/>
                    <a:pt x="276" y="189"/>
                  </a:cubicBezTo>
                  <a:moveTo>
                    <a:pt x="277" y="194"/>
                  </a:moveTo>
                  <a:cubicBezTo>
                    <a:pt x="277" y="194"/>
                    <a:pt x="276" y="194"/>
                    <a:pt x="276" y="195"/>
                  </a:cubicBezTo>
                  <a:cubicBezTo>
                    <a:pt x="276" y="194"/>
                    <a:pt x="277" y="194"/>
                    <a:pt x="277" y="194"/>
                  </a:cubicBezTo>
                  <a:moveTo>
                    <a:pt x="276" y="195"/>
                  </a:moveTo>
                  <a:cubicBezTo>
                    <a:pt x="276" y="195"/>
                    <a:pt x="275" y="195"/>
                    <a:pt x="275" y="195"/>
                  </a:cubicBezTo>
                  <a:lnTo>
                    <a:pt x="276" y="195"/>
                  </a:lnTo>
                  <a:close/>
                  <a:moveTo>
                    <a:pt x="275" y="196"/>
                  </a:moveTo>
                  <a:cubicBezTo>
                    <a:pt x="275" y="196"/>
                    <a:pt x="274" y="196"/>
                    <a:pt x="274" y="196"/>
                  </a:cubicBezTo>
                  <a:cubicBezTo>
                    <a:pt x="274" y="196"/>
                    <a:pt x="275" y="196"/>
                    <a:pt x="275" y="196"/>
                  </a:cubicBezTo>
                  <a:moveTo>
                    <a:pt x="274" y="196"/>
                  </a:moveTo>
                  <a:cubicBezTo>
                    <a:pt x="274" y="196"/>
                    <a:pt x="273" y="197"/>
                    <a:pt x="273" y="197"/>
                  </a:cubicBezTo>
                  <a:cubicBezTo>
                    <a:pt x="273" y="197"/>
                    <a:pt x="274" y="196"/>
                    <a:pt x="274" y="196"/>
                  </a:cubicBezTo>
                  <a:moveTo>
                    <a:pt x="273" y="197"/>
                  </a:moveTo>
                  <a:cubicBezTo>
                    <a:pt x="273" y="197"/>
                    <a:pt x="272" y="197"/>
                    <a:pt x="272" y="197"/>
                  </a:cubicBezTo>
                  <a:cubicBezTo>
                    <a:pt x="272" y="197"/>
                    <a:pt x="273" y="197"/>
                    <a:pt x="273" y="197"/>
                  </a:cubicBezTo>
                  <a:moveTo>
                    <a:pt x="299" y="202"/>
                  </a:moveTo>
                  <a:cubicBezTo>
                    <a:pt x="300" y="202"/>
                    <a:pt x="300" y="201"/>
                    <a:pt x="301" y="201"/>
                  </a:cubicBezTo>
                  <a:cubicBezTo>
                    <a:pt x="300" y="201"/>
                    <a:pt x="300" y="202"/>
                    <a:pt x="299" y="202"/>
                  </a:cubicBezTo>
                  <a:moveTo>
                    <a:pt x="308" y="216"/>
                  </a:moveTo>
                  <a:cubicBezTo>
                    <a:pt x="309" y="217"/>
                    <a:pt x="309" y="217"/>
                    <a:pt x="309" y="218"/>
                  </a:cubicBezTo>
                  <a:cubicBezTo>
                    <a:pt x="309" y="218"/>
                    <a:pt x="309" y="217"/>
                    <a:pt x="309" y="217"/>
                  </a:cubicBezTo>
                  <a:cubicBezTo>
                    <a:pt x="309" y="217"/>
                    <a:pt x="309" y="216"/>
                    <a:pt x="308" y="216"/>
                  </a:cubicBezTo>
                  <a:moveTo>
                    <a:pt x="308" y="215"/>
                  </a:moveTo>
                  <a:cubicBezTo>
                    <a:pt x="308" y="216"/>
                    <a:pt x="308" y="216"/>
                    <a:pt x="308" y="216"/>
                  </a:cubicBezTo>
                  <a:cubicBezTo>
                    <a:pt x="308" y="216"/>
                    <a:pt x="308" y="216"/>
                    <a:pt x="308" y="215"/>
                  </a:cubicBezTo>
                  <a:moveTo>
                    <a:pt x="308" y="229"/>
                  </a:moveTo>
                  <a:cubicBezTo>
                    <a:pt x="308" y="229"/>
                    <a:pt x="308" y="229"/>
                    <a:pt x="308" y="229"/>
                  </a:cubicBezTo>
                  <a:cubicBezTo>
                    <a:pt x="308" y="229"/>
                    <a:pt x="308" y="229"/>
                    <a:pt x="308" y="229"/>
                  </a:cubicBezTo>
                  <a:moveTo>
                    <a:pt x="308" y="230"/>
                  </a:moveTo>
                  <a:cubicBezTo>
                    <a:pt x="308" y="230"/>
                    <a:pt x="308" y="230"/>
                    <a:pt x="308" y="230"/>
                  </a:cubicBezTo>
                  <a:cubicBezTo>
                    <a:pt x="308" y="230"/>
                    <a:pt x="308" y="230"/>
                    <a:pt x="308" y="230"/>
                  </a:cubicBezTo>
                  <a:moveTo>
                    <a:pt x="308" y="231"/>
                  </a:moveTo>
                  <a:cubicBezTo>
                    <a:pt x="308" y="231"/>
                    <a:pt x="308" y="231"/>
                    <a:pt x="308" y="231"/>
                  </a:cubicBezTo>
                  <a:cubicBezTo>
                    <a:pt x="308" y="231"/>
                    <a:pt x="308" y="231"/>
                    <a:pt x="308" y="231"/>
                  </a:cubicBezTo>
                  <a:moveTo>
                    <a:pt x="308" y="231"/>
                  </a:moveTo>
                  <a:cubicBezTo>
                    <a:pt x="308" y="231"/>
                    <a:pt x="308" y="231"/>
                    <a:pt x="308" y="231"/>
                  </a:cubicBezTo>
                  <a:cubicBezTo>
                    <a:pt x="308" y="231"/>
                    <a:pt x="308" y="231"/>
                    <a:pt x="308" y="231"/>
                  </a:cubicBezTo>
                  <a:moveTo>
                    <a:pt x="309" y="221"/>
                  </a:moveTo>
                  <a:cubicBezTo>
                    <a:pt x="309" y="221"/>
                    <a:pt x="309" y="222"/>
                    <a:pt x="309" y="222"/>
                  </a:cubicBezTo>
                  <a:cubicBezTo>
                    <a:pt x="309" y="222"/>
                    <a:pt x="309" y="221"/>
                    <a:pt x="309" y="221"/>
                  </a:cubicBezTo>
                  <a:moveTo>
                    <a:pt x="309" y="223"/>
                  </a:moveTo>
                  <a:cubicBezTo>
                    <a:pt x="309" y="223"/>
                    <a:pt x="309" y="223"/>
                    <a:pt x="309" y="223"/>
                  </a:cubicBezTo>
                  <a:cubicBezTo>
                    <a:pt x="309" y="223"/>
                    <a:pt x="309" y="223"/>
                    <a:pt x="309" y="223"/>
                  </a:cubicBezTo>
                  <a:moveTo>
                    <a:pt x="309" y="224"/>
                  </a:moveTo>
                  <a:cubicBezTo>
                    <a:pt x="309" y="224"/>
                    <a:pt x="309" y="224"/>
                    <a:pt x="309" y="225"/>
                  </a:cubicBezTo>
                  <a:cubicBezTo>
                    <a:pt x="309" y="224"/>
                    <a:pt x="309" y="224"/>
                    <a:pt x="309" y="224"/>
                  </a:cubicBezTo>
                  <a:moveTo>
                    <a:pt x="309" y="225"/>
                  </a:moveTo>
                  <a:cubicBezTo>
                    <a:pt x="309" y="226"/>
                    <a:pt x="309" y="226"/>
                    <a:pt x="309" y="226"/>
                  </a:cubicBezTo>
                  <a:cubicBezTo>
                    <a:pt x="309" y="226"/>
                    <a:pt x="309" y="226"/>
                    <a:pt x="309" y="225"/>
                  </a:cubicBezTo>
                  <a:moveTo>
                    <a:pt x="309" y="227"/>
                  </a:moveTo>
                  <a:cubicBezTo>
                    <a:pt x="309" y="227"/>
                    <a:pt x="309" y="227"/>
                    <a:pt x="309" y="227"/>
                  </a:cubicBezTo>
                  <a:cubicBezTo>
                    <a:pt x="309" y="227"/>
                    <a:pt x="309" y="227"/>
                    <a:pt x="309" y="227"/>
                  </a:cubicBezTo>
                  <a:moveTo>
                    <a:pt x="309" y="218"/>
                  </a:moveTo>
                  <a:cubicBezTo>
                    <a:pt x="309" y="219"/>
                    <a:pt x="309" y="219"/>
                    <a:pt x="309" y="219"/>
                  </a:cubicBezTo>
                  <a:cubicBezTo>
                    <a:pt x="309" y="219"/>
                    <a:pt x="309" y="219"/>
                    <a:pt x="309" y="218"/>
                  </a:cubicBezTo>
                  <a:moveTo>
                    <a:pt x="309" y="219"/>
                  </a:moveTo>
                  <a:cubicBezTo>
                    <a:pt x="309" y="220"/>
                    <a:pt x="309" y="220"/>
                    <a:pt x="309" y="220"/>
                  </a:cubicBezTo>
                  <a:cubicBezTo>
                    <a:pt x="309" y="220"/>
                    <a:pt x="309" y="220"/>
                    <a:pt x="309" y="219"/>
                  </a:cubicBezTo>
                  <a:moveTo>
                    <a:pt x="302" y="201"/>
                  </a:moveTo>
                  <a:cubicBezTo>
                    <a:pt x="302" y="201"/>
                    <a:pt x="302" y="201"/>
                    <a:pt x="302" y="201"/>
                  </a:cubicBezTo>
                  <a:cubicBezTo>
                    <a:pt x="302" y="201"/>
                    <a:pt x="302" y="201"/>
                    <a:pt x="302" y="201"/>
                  </a:cubicBezTo>
                  <a:cubicBezTo>
                    <a:pt x="302" y="201"/>
                    <a:pt x="302" y="201"/>
                    <a:pt x="302" y="201"/>
                  </a:cubicBezTo>
                  <a:moveTo>
                    <a:pt x="320" y="249"/>
                  </a:moveTo>
                  <a:cubicBezTo>
                    <a:pt x="320" y="249"/>
                    <a:pt x="320" y="249"/>
                    <a:pt x="320" y="249"/>
                  </a:cubicBezTo>
                  <a:cubicBezTo>
                    <a:pt x="320" y="249"/>
                    <a:pt x="320" y="249"/>
                    <a:pt x="320" y="249"/>
                  </a:cubicBezTo>
                  <a:moveTo>
                    <a:pt x="319" y="249"/>
                  </a:moveTo>
                  <a:cubicBezTo>
                    <a:pt x="319" y="248"/>
                    <a:pt x="319" y="248"/>
                    <a:pt x="318" y="248"/>
                  </a:cubicBezTo>
                  <a:cubicBezTo>
                    <a:pt x="319" y="248"/>
                    <a:pt x="319" y="248"/>
                    <a:pt x="319" y="249"/>
                  </a:cubicBezTo>
                  <a:moveTo>
                    <a:pt x="318" y="248"/>
                  </a:moveTo>
                  <a:cubicBezTo>
                    <a:pt x="317" y="248"/>
                    <a:pt x="317" y="247"/>
                    <a:pt x="317" y="247"/>
                  </a:cubicBezTo>
                  <a:cubicBezTo>
                    <a:pt x="317" y="247"/>
                    <a:pt x="317" y="248"/>
                    <a:pt x="318" y="248"/>
                  </a:cubicBezTo>
                  <a:moveTo>
                    <a:pt x="340" y="247"/>
                  </a:moveTo>
                  <a:cubicBezTo>
                    <a:pt x="340" y="247"/>
                    <a:pt x="340" y="247"/>
                    <a:pt x="340" y="247"/>
                  </a:cubicBezTo>
                  <a:cubicBezTo>
                    <a:pt x="340" y="247"/>
                    <a:pt x="340" y="247"/>
                    <a:pt x="340" y="247"/>
                  </a:cubicBezTo>
                  <a:close/>
                  <a:moveTo>
                    <a:pt x="383" y="254"/>
                  </a:moveTo>
                  <a:cubicBezTo>
                    <a:pt x="383" y="254"/>
                    <a:pt x="383" y="254"/>
                    <a:pt x="383" y="254"/>
                  </a:cubicBezTo>
                  <a:cubicBezTo>
                    <a:pt x="383" y="254"/>
                    <a:pt x="383" y="254"/>
                    <a:pt x="383" y="254"/>
                  </a:cubicBezTo>
                  <a:moveTo>
                    <a:pt x="383" y="255"/>
                  </a:moveTo>
                  <a:cubicBezTo>
                    <a:pt x="383" y="255"/>
                    <a:pt x="383" y="255"/>
                    <a:pt x="383" y="256"/>
                  </a:cubicBezTo>
                  <a:cubicBezTo>
                    <a:pt x="383" y="255"/>
                    <a:pt x="383" y="255"/>
                    <a:pt x="383" y="255"/>
                  </a:cubicBezTo>
                  <a:moveTo>
                    <a:pt x="383" y="256"/>
                  </a:moveTo>
                  <a:cubicBezTo>
                    <a:pt x="384" y="256"/>
                    <a:pt x="384" y="257"/>
                    <a:pt x="384" y="257"/>
                  </a:cubicBezTo>
                  <a:cubicBezTo>
                    <a:pt x="384" y="257"/>
                    <a:pt x="384" y="256"/>
                    <a:pt x="383" y="256"/>
                  </a:cubicBezTo>
                  <a:cubicBezTo>
                    <a:pt x="383" y="256"/>
                    <a:pt x="383" y="256"/>
                    <a:pt x="383" y="256"/>
                  </a:cubicBezTo>
                  <a:moveTo>
                    <a:pt x="383" y="254"/>
                  </a:moveTo>
                  <a:cubicBezTo>
                    <a:pt x="383" y="254"/>
                    <a:pt x="383" y="254"/>
                    <a:pt x="383" y="254"/>
                  </a:cubicBezTo>
                  <a:cubicBezTo>
                    <a:pt x="383" y="254"/>
                    <a:pt x="383" y="254"/>
                    <a:pt x="383" y="254"/>
                  </a:cubicBezTo>
                  <a:moveTo>
                    <a:pt x="403" y="207"/>
                  </a:moveTo>
                  <a:cubicBezTo>
                    <a:pt x="403" y="207"/>
                    <a:pt x="403" y="207"/>
                    <a:pt x="403" y="207"/>
                  </a:cubicBezTo>
                  <a:cubicBezTo>
                    <a:pt x="403" y="207"/>
                    <a:pt x="403" y="206"/>
                    <a:pt x="403" y="206"/>
                  </a:cubicBezTo>
                  <a:cubicBezTo>
                    <a:pt x="403" y="206"/>
                    <a:pt x="403" y="207"/>
                    <a:pt x="403" y="207"/>
                  </a:cubicBezTo>
                  <a:moveTo>
                    <a:pt x="409" y="197"/>
                  </a:moveTo>
                  <a:cubicBezTo>
                    <a:pt x="409" y="198"/>
                    <a:pt x="409" y="198"/>
                    <a:pt x="409" y="198"/>
                  </a:cubicBezTo>
                  <a:cubicBezTo>
                    <a:pt x="409" y="198"/>
                    <a:pt x="409" y="198"/>
                    <a:pt x="409" y="197"/>
                  </a:cubicBezTo>
                  <a:moveTo>
                    <a:pt x="409" y="198"/>
                  </a:moveTo>
                  <a:cubicBezTo>
                    <a:pt x="409" y="198"/>
                    <a:pt x="408" y="199"/>
                    <a:pt x="408" y="199"/>
                  </a:cubicBezTo>
                  <a:cubicBezTo>
                    <a:pt x="408" y="199"/>
                    <a:pt x="409" y="198"/>
                    <a:pt x="409" y="198"/>
                  </a:cubicBezTo>
                  <a:moveTo>
                    <a:pt x="408" y="199"/>
                  </a:moveTo>
                  <a:cubicBezTo>
                    <a:pt x="408" y="200"/>
                    <a:pt x="408" y="200"/>
                    <a:pt x="408" y="200"/>
                  </a:cubicBezTo>
                  <a:cubicBezTo>
                    <a:pt x="408" y="200"/>
                    <a:pt x="408" y="200"/>
                    <a:pt x="408" y="199"/>
                  </a:cubicBezTo>
                  <a:moveTo>
                    <a:pt x="407" y="201"/>
                  </a:moveTo>
                  <a:cubicBezTo>
                    <a:pt x="407" y="201"/>
                    <a:pt x="407" y="201"/>
                    <a:pt x="407" y="202"/>
                  </a:cubicBezTo>
                  <a:cubicBezTo>
                    <a:pt x="407" y="201"/>
                    <a:pt x="407" y="201"/>
                    <a:pt x="407" y="201"/>
                  </a:cubicBezTo>
                  <a:moveTo>
                    <a:pt x="406" y="202"/>
                  </a:moveTo>
                  <a:cubicBezTo>
                    <a:pt x="406" y="203"/>
                    <a:pt x="406" y="203"/>
                    <a:pt x="406" y="203"/>
                  </a:cubicBezTo>
                  <a:cubicBezTo>
                    <a:pt x="406" y="203"/>
                    <a:pt x="406" y="203"/>
                    <a:pt x="406" y="202"/>
                  </a:cubicBezTo>
                  <a:moveTo>
                    <a:pt x="405" y="204"/>
                  </a:moveTo>
                  <a:cubicBezTo>
                    <a:pt x="405" y="204"/>
                    <a:pt x="405" y="204"/>
                    <a:pt x="405" y="204"/>
                  </a:cubicBezTo>
                  <a:cubicBezTo>
                    <a:pt x="405" y="204"/>
                    <a:pt x="405" y="204"/>
                    <a:pt x="405" y="204"/>
                  </a:cubicBezTo>
                  <a:moveTo>
                    <a:pt x="404" y="205"/>
                  </a:moveTo>
                  <a:cubicBezTo>
                    <a:pt x="404" y="205"/>
                    <a:pt x="404" y="206"/>
                    <a:pt x="404" y="206"/>
                  </a:cubicBezTo>
                  <a:cubicBezTo>
                    <a:pt x="404" y="206"/>
                    <a:pt x="404" y="205"/>
                    <a:pt x="404" y="205"/>
                  </a:cubicBezTo>
                  <a:moveTo>
                    <a:pt x="345" y="82"/>
                  </a:moveTo>
                  <a:cubicBezTo>
                    <a:pt x="345" y="82"/>
                    <a:pt x="345" y="82"/>
                    <a:pt x="345" y="82"/>
                  </a:cubicBezTo>
                  <a:cubicBezTo>
                    <a:pt x="345" y="82"/>
                    <a:pt x="345" y="82"/>
                    <a:pt x="345" y="82"/>
                  </a:cubicBezTo>
                  <a:moveTo>
                    <a:pt x="345" y="82"/>
                  </a:moveTo>
                  <a:cubicBezTo>
                    <a:pt x="345" y="82"/>
                    <a:pt x="345" y="82"/>
                    <a:pt x="345" y="82"/>
                  </a:cubicBezTo>
                  <a:cubicBezTo>
                    <a:pt x="345" y="82"/>
                    <a:pt x="345" y="82"/>
                    <a:pt x="345" y="82"/>
                  </a:cubicBezTo>
                  <a:moveTo>
                    <a:pt x="343" y="150"/>
                  </a:moveTo>
                  <a:cubicBezTo>
                    <a:pt x="343" y="150"/>
                    <a:pt x="343" y="151"/>
                    <a:pt x="343" y="151"/>
                  </a:cubicBezTo>
                  <a:cubicBezTo>
                    <a:pt x="343" y="151"/>
                    <a:pt x="343" y="150"/>
                    <a:pt x="343" y="150"/>
                  </a:cubicBezTo>
                  <a:moveTo>
                    <a:pt x="303" y="152"/>
                  </a:moveTo>
                  <a:cubicBezTo>
                    <a:pt x="304" y="152"/>
                    <a:pt x="304" y="152"/>
                    <a:pt x="304" y="152"/>
                  </a:cubicBezTo>
                  <a:cubicBezTo>
                    <a:pt x="304" y="152"/>
                    <a:pt x="304" y="152"/>
                    <a:pt x="303" y="152"/>
                  </a:cubicBezTo>
                  <a:moveTo>
                    <a:pt x="301" y="147"/>
                  </a:moveTo>
                  <a:cubicBezTo>
                    <a:pt x="300" y="147"/>
                    <a:pt x="300" y="147"/>
                    <a:pt x="300" y="147"/>
                  </a:cubicBezTo>
                  <a:cubicBezTo>
                    <a:pt x="300" y="147"/>
                    <a:pt x="300" y="147"/>
                    <a:pt x="301" y="147"/>
                  </a:cubicBezTo>
                  <a:moveTo>
                    <a:pt x="300" y="147"/>
                  </a:moveTo>
                  <a:cubicBezTo>
                    <a:pt x="300" y="147"/>
                    <a:pt x="300" y="147"/>
                    <a:pt x="300" y="147"/>
                  </a:cubicBezTo>
                  <a:cubicBezTo>
                    <a:pt x="300" y="147"/>
                    <a:pt x="300" y="147"/>
                    <a:pt x="300" y="147"/>
                  </a:cubicBezTo>
                  <a:moveTo>
                    <a:pt x="265" y="126"/>
                  </a:moveTo>
                  <a:cubicBezTo>
                    <a:pt x="265" y="126"/>
                    <a:pt x="264" y="126"/>
                    <a:pt x="264" y="126"/>
                  </a:cubicBezTo>
                  <a:cubicBezTo>
                    <a:pt x="264" y="126"/>
                    <a:pt x="265" y="126"/>
                    <a:pt x="265" y="126"/>
                  </a:cubicBezTo>
                  <a:moveTo>
                    <a:pt x="265" y="128"/>
                  </a:moveTo>
                  <a:cubicBezTo>
                    <a:pt x="265" y="128"/>
                    <a:pt x="265" y="127"/>
                    <a:pt x="265" y="127"/>
                  </a:cubicBezTo>
                  <a:cubicBezTo>
                    <a:pt x="265" y="127"/>
                    <a:pt x="265" y="128"/>
                    <a:pt x="265" y="128"/>
                  </a:cubicBezTo>
                  <a:moveTo>
                    <a:pt x="265" y="127"/>
                  </a:moveTo>
                  <a:cubicBezTo>
                    <a:pt x="265" y="127"/>
                    <a:pt x="265" y="127"/>
                    <a:pt x="265" y="127"/>
                  </a:cubicBezTo>
                  <a:cubicBezTo>
                    <a:pt x="265" y="127"/>
                    <a:pt x="265" y="127"/>
                    <a:pt x="265" y="127"/>
                  </a:cubicBezTo>
                  <a:moveTo>
                    <a:pt x="209" y="180"/>
                  </a:moveTo>
                  <a:cubicBezTo>
                    <a:pt x="209" y="180"/>
                    <a:pt x="209" y="180"/>
                    <a:pt x="209" y="180"/>
                  </a:cubicBezTo>
                  <a:cubicBezTo>
                    <a:pt x="209" y="180"/>
                    <a:pt x="209" y="180"/>
                    <a:pt x="209" y="180"/>
                  </a:cubicBezTo>
                  <a:moveTo>
                    <a:pt x="209" y="180"/>
                  </a:moveTo>
                  <a:cubicBezTo>
                    <a:pt x="209" y="180"/>
                    <a:pt x="210" y="180"/>
                    <a:pt x="210" y="180"/>
                  </a:cubicBezTo>
                  <a:cubicBezTo>
                    <a:pt x="210" y="180"/>
                    <a:pt x="209" y="180"/>
                    <a:pt x="209" y="180"/>
                  </a:cubicBezTo>
                  <a:moveTo>
                    <a:pt x="217" y="188"/>
                  </a:moveTo>
                  <a:cubicBezTo>
                    <a:pt x="217" y="188"/>
                    <a:pt x="216" y="188"/>
                    <a:pt x="216" y="188"/>
                  </a:cubicBezTo>
                  <a:cubicBezTo>
                    <a:pt x="216" y="188"/>
                    <a:pt x="217" y="188"/>
                    <a:pt x="217" y="188"/>
                  </a:cubicBezTo>
                  <a:moveTo>
                    <a:pt x="216" y="190"/>
                  </a:moveTo>
                  <a:cubicBezTo>
                    <a:pt x="216" y="190"/>
                    <a:pt x="216" y="190"/>
                    <a:pt x="216" y="190"/>
                  </a:cubicBezTo>
                  <a:close/>
                  <a:moveTo>
                    <a:pt x="215" y="188"/>
                  </a:moveTo>
                  <a:cubicBezTo>
                    <a:pt x="215" y="188"/>
                    <a:pt x="215" y="188"/>
                    <a:pt x="215" y="188"/>
                  </a:cubicBezTo>
                  <a:cubicBezTo>
                    <a:pt x="215" y="188"/>
                    <a:pt x="215" y="188"/>
                    <a:pt x="215" y="188"/>
                  </a:cubicBezTo>
                  <a:moveTo>
                    <a:pt x="187" y="172"/>
                  </a:moveTo>
                  <a:cubicBezTo>
                    <a:pt x="187" y="173"/>
                    <a:pt x="187" y="173"/>
                    <a:pt x="187" y="174"/>
                  </a:cubicBezTo>
                  <a:cubicBezTo>
                    <a:pt x="187" y="173"/>
                    <a:pt x="187" y="173"/>
                    <a:pt x="187" y="172"/>
                  </a:cubicBezTo>
                  <a:moveTo>
                    <a:pt x="187" y="174"/>
                  </a:moveTo>
                  <a:cubicBezTo>
                    <a:pt x="187" y="174"/>
                    <a:pt x="187" y="175"/>
                    <a:pt x="187" y="175"/>
                  </a:cubicBezTo>
                  <a:cubicBezTo>
                    <a:pt x="187" y="175"/>
                    <a:pt x="187" y="174"/>
                    <a:pt x="187" y="174"/>
                  </a:cubicBezTo>
                  <a:moveTo>
                    <a:pt x="185" y="180"/>
                  </a:moveTo>
                  <a:cubicBezTo>
                    <a:pt x="185" y="180"/>
                    <a:pt x="185" y="180"/>
                    <a:pt x="185" y="180"/>
                  </a:cubicBezTo>
                  <a:cubicBezTo>
                    <a:pt x="185" y="180"/>
                    <a:pt x="185" y="180"/>
                    <a:pt x="185" y="180"/>
                  </a:cubicBezTo>
                  <a:moveTo>
                    <a:pt x="169" y="144"/>
                  </a:moveTo>
                  <a:cubicBezTo>
                    <a:pt x="169" y="144"/>
                    <a:pt x="169" y="144"/>
                    <a:pt x="169" y="144"/>
                  </a:cubicBezTo>
                  <a:close/>
                  <a:moveTo>
                    <a:pt x="176" y="154"/>
                  </a:moveTo>
                  <a:cubicBezTo>
                    <a:pt x="176" y="154"/>
                    <a:pt x="176" y="154"/>
                    <a:pt x="176" y="154"/>
                  </a:cubicBezTo>
                  <a:cubicBezTo>
                    <a:pt x="176" y="154"/>
                    <a:pt x="176" y="154"/>
                    <a:pt x="176" y="154"/>
                  </a:cubicBezTo>
                  <a:moveTo>
                    <a:pt x="171" y="143"/>
                  </a:moveTo>
                  <a:cubicBezTo>
                    <a:pt x="171" y="143"/>
                    <a:pt x="171" y="143"/>
                    <a:pt x="171" y="143"/>
                  </a:cubicBezTo>
                  <a:cubicBezTo>
                    <a:pt x="171" y="143"/>
                    <a:pt x="171" y="143"/>
                    <a:pt x="171" y="143"/>
                  </a:cubicBezTo>
                  <a:moveTo>
                    <a:pt x="172" y="142"/>
                  </a:moveTo>
                  <a:cubicBezTo>
                    <a:pt x="172" y="142"/>
                    <a:pt x="172" y="142"/>
                    <a:pt x="173" y="141"/>
                  </a:cubicBezTo>
                  <a:cubicBezTo>
                    <a:pt x="172" y="142"/>
                    <a:pt x="172" y="142"/>
                    <a:pt x="172" y="142"/>
                  </a:cubicBezTo>
                  <a:moveTo>
                    <a:pt x="173" y="141"/>
                  </a:moveTo>
                  <a:cubicBezTo>
                    <a:pt x="173" y="141"/>
                    <a:pt x="173" y="141"/>
                    <a:pt x="173" y="140"/>
                  </a:cubicBezTo>
                  <a:cubicBezTo>
                    <a:pt x="173" y="141"/>
                    <a:pt x="173" y="141"/>
                    <a:pt x="173" y="141"/>
                  </a:cubicBezTo>
                  <a:moveTo>
                    <a:pt x="182" y="208"/>
                  </a:moveTo>
                  <a:cubicBezTo>
                    <a:pt x="180" y="207"/>
                    <a:pt x="179" y="205"/>
                    <a:pt x="180" y="203"/>
                  </a:cubicBezTo>
                  <a:cubicBezTo>
                    <a:pt x="180" y="203"/>
                    <a:pt x="180" y="203"/>
                    <a:pt x="180" y="203"/>
                  </a:cubicBezTo>
                  <a:cubicBezTo>
                    <a:pt x="180" y="205"/>
                    <a:pt x="180" y="207"/>
                    <a:pt x="182" y="208"/>
                  </a:cubicBezTo>
                  <a:moveTo>
                    <a:pt x="171" y="125"/>
                  </a:moveTo>
                  <a:cubicBezTo>
                    <a:pt x="171" y="126"/>
                    <a:pt x="171" y="126"/>
                    <a:pt x="171" y="126"/>
                  </a:cubicBezTo>
                  <a:cubicBezTo>
                    <a:pt x="171" y="126"/>
                    <a:pt x="171" y="126"/>
                    <a:pt x="171" y="125"/>
                  </a:cubicBezTo>
                  <a:moveTo>
                    <a:pt x="171" y="129"/>
                  </a:moveTo>
                  <a:cubicBezTo>
                    <a:pt x="170" y="131"/>
                    <a:pt x="170" y="133"/>
                    <a:pt x="170" y="134"/>
                  </a:cubicBezTo>
                  <a:cubicBezTo>
                    <a:pt x="170" y="134"/>
                    <a:pt x="170" y="134"/>
                    <a:pt x="170" y="133"/>
                  </a:cubicBezTo>
                  <a:cubicBezTo>
                    <a:pt x="170" y="132"/>
                    <a:pt x="170" y="130"/>
                    <a:pt x="171" y="129"/>
                  </a:cubicBezTo>
                  <a:moveTo>
                    <a:pt x="171" y="126"/>
                  </a:moveTo>
                  <a:cubicBezTo>
                    <a:pt x="171" y="127"/>
                    <a:pt x="171" y="127"/>
                    <a:pt x="171" y="127"/>
                  </a:cubicBezTo>
                  <a:cubicBezTo>
                    <a:pt x="171" y="127"/>
                    <a:pt x="171" y="127"/>
                    <a:pt x="171" y="126"/>
                  </a:cubicBezTo>
                  <a:moveTo>
                    <a:pt x="171" y="127"/>
                  </a:moveTo>
                  <a:cubicBezTo>
                    <a:pt x="171" y="128"/>
                    <a:pt x="171" y="128"/>
                    <a:pt x="171" y="128"/>
                  </a:cubicBezTo>
                  <a:cubicBezTo>
                    <a:pt x="171" y="128"/>
                    <a:pt x="171" y="128"/>
                    <a:pt x="171" y="127"/>
                  </a:cubicBezTo>
                  <a:moveTo>
                    <a:pt x="166" y="153"/>
                  </a:moveTo>
                  <a:cubicBezTo>
                    <a:pt x="166" y="153"/>
                    <a:pt x="166" y="153"/>
                    <a:pt x="166" y="153"/>
                  </a:cubicBezTo>
                  <a:close/>
                  <a:moveTo>
                    <a:pt x="219" y="189"/>
                  </a:moveTo>
                  <a:cubicBezTo>
                    <a:pt x="219" y="188"/>
                    <a:pt x="218" y="188"/>
                    <a:pt x="217" y="188"/>
                  </a:cubicBezTo>
                  <a:cubicBezTo>
                    <a:pt x="218" y="188"/>
                    <a:pt x="220" y="189"/>
                    <a:pt x="221" y="189"/>
                  </a:cubicBezTo>
                  <a:cubicBezTo>
                    <a:pt x="220" y="189"/>
                    <a:pt x="220" y="189"/>
                    <a:pt x="219" y="189"/>
                  </a:cubicBezTo>
                  <a:moveTo>
                    <a:pt x="313" y="245"/>
                  </a:moveTo>
                  <a:cubicBezTo>
                    <a:pt x="312" y="245"/>
                    <a:pt x="312" y="245"/>
                    <a:pt x="312" y="245"/>
                  </a:cubicBezTo>
                  <a:cubicBezTo>
                    <a:pt x="312" y="245"/>
                    <a:pt x="312" y="245"/>
                    <a:pt x="313" y="245"/>
                  </a:cubicBezTo>
                  <a:moveTo>
                    <a:pt x="314" y="245"/>
                  </a:moveTo>
                  <a:cubicBezTo>
                    <a:pt x="314" y="245"/>
                    <a:pt x="313" y="245"/>
                    <a:pt x="313" y="245"/>
                  </a:cubicBezTo>
                  <a:cubicBezTo>
                    <a:pt x="313" y="245"/>
                    <a:pt x="314" y="245"/>
                    <a:pt x="314" y="245"/>
                  </a:cubicBezTo>
                  <a:moveTo>
                    <a:pt x="315" y="246"/>
                  </a:moveTo>
                  <a:cubicBezTo>
                    <a:pt x="316" y="246"/>
                    <a:pt x="316" y="247"/>
                    <a:pt x="316" y="247"/>
                  </a:cubicBezTo>
                  <a:cubicBezTo>
                    <a:pt x="316" y="247"/>
                    <a:pt x="316" y="246"/>
                    <a:pt x="315" y="246"/>
                  </a:cubicBezTo>
                  <a:moveTo>
                    <a:pt x="314" y="246"/>
                  </a:moveTo>
                  <a:cubicBezTo>
                    <a:pt x="314" y="246"/>
                    <a:pt x="315" y="246"/>
                    <a:pt x="315" y="246"/>
                  </a:cubicBezTo>
                  <a:cubicBezTo>
                    <a:pt x="315" y="246"/>
                    <a:pt x="314" y="246"/>
                    <a:pt x="314" y="246"/>
                  </a:cubicBezTo>
                  <a:moveTo>
                    <a:pt x="327" y="268"/>
                  </a:moveTo>
                  <a:cubicBezTo>
                    <a:pt x="327" y="268"/>
                    <a:pt x="327" y="268"/>
                    <a:pt x="327" y="268"/>
                  </a:cubicBezTo>
                  <a:cubicBezTo>
                    <a:pt x="327" y="268"/>
                    <a:pt x="327" y="268"/>
                    <a:pt x="327" y="268"/>
                  </a:cubicBezTo>
                  <a:cubicBezTo>
                    <a:pt x="327" y="268"/>
                    <a:pt x="327" y="268"/>
                    <a:pt x="327" y="268"/>
                  </a:cubicBezTo>
                  <a:moveTo>
                    <a:pt x="330" y="267"/>
                  </a:moveTo>
                  <a:cubicBezTo>
                    <a:pt x="330" y="267"/>
                    <a:pt x="330" y="267"/>
                    <a:pt x="331" y="267"/>
                  </a:cubicBezTo>
                  <a:cubicBezTo>
                    <a:pt x="331" y="267"/>
                    <a:pt x="331" y="267"/>
                    <a:pt x="331" y="267"/>
                  </a:cubicBezTo>
                  <a:cubicBezTo>
                    <a:pt x="331" y="267"/>
                    <a:pt x="332" y="267"/>
                    <a:pt x="332" y="267"/>
                  </a:cubicBezTo>
                  <a:cubicBezTo>
                    <a:pt x="331" y="267"/>
                    <a:pt x="330" y="267"/>
                    <a:pt x="330" y="267"/>
                  </a:cubicBezTo>
                  <a:moveTo>
                    <a:pt x="332" y="267"/>
                  </a:moveTo>
                  <a:cubicBezTo>
                    <a:pt x="332" y="267"/>
                    <a:pt x="332" y="267"/>
                    <a:pt x="332" y="267"/>
                  </a:cubicBezTo>
                  <a:cubicBezTo>
                    <a:pt x="333" y="267"/>
                    <a:pt x="333" y="267"/>
                    <a:pt x="333" y="267"/>
                  </a:cubicBezTo>
                  <a:cubicBezTo>
                    <a:pt x="333" y="267"/>
                    <a:pt x="333" y="267"/>
                    <a:pt x="332" y="267"/>
                  </a:cubicBezTo>
                  <a:moveTo>
                    <a:pt x="384" y="258"/>
                  </a:moveTo>
                  <a:cubicBezTo>
                    <a:pt x="384" y="258"/>
                    <a:pt x="384" y="258"/>
                    <a:pt x="384" y="258"/>
                  </a:cubicBezTo>
                  <a:cubicBezTo>
                    <a:pt x="384" y="258"/>
                    <a:pt x="384" y="258"/>
                    <a:pt x="384" y="258"/>
                  </a:cubicBezTo>
                  <a:moveTo>
                    <a:pt x="384" y="259"/>
                  </a:moveTo>
                  <a:cubicBezTo>
                    <a:pt x="384" y="259"/>
                    <a:pt x="384" y="259"/>
                    <a:pt x="384" y="259"/>
                  </a:cubicBezTo>
                  <a:cubicBezTo>
                    <a:pt x="384" y="259"/>
                    <a:pt x="384" y="259"/>
                    <a:pt x="384" y="259"/>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9" name="Freeform 52"/>
            <p:cNvSpPr>
              <a:spLocks/>
            </p:cNvSpPr>
            <p:nvPr userDrawn="1"/>
          </p:nvSpPr>
          <p:spPr bwMode="auto">
            <a:xfrm>
              <a:off x="19416713" y="3192463"/>
              <a:ext cx="36513" cy="58738"/>
            </a:xfrm>
            <a:custGeom>
              <a:avLst/>
              <a:gdLst>
                <a:gd name="T0" fmla="*/ 9 w 13"/>
                <a:gd name="T1" fmla="*/ 20 h 21"/>
                <a:gd name="T2" fmla="*/ 11 w 13"/>
                <a:gd name="T3" fmla="*/ 0 h 21"/>
                <a:gd name="T4" fmla="*/ 4 w 13"/>
                <a:gd name="T5" fmla="*/ 6 h 21"/>
                <a:gd name="T6" fmla="*/ 9 w 13"/>
                <a:gd name="T7" fmla="*/ 20 h 21"/>
              </a:gdLst>
              <a:ahLst/>
              <a:cxnLst>
                <a:cxn ang="0">
                  <a:pos x="T0" y="T1"/>
                </a:cxn>
                <a:cxn ang="0">
                  <a:pos x="T2" y="T3"/>
                </a:cxn>
                <a:cxn ang="0">
                  <a:pos x="T4" y="T5"/>
                </a:cxn>
                <a:cxn ang="0">
                  <a:pos x="T6" y="T7"/>
                </a:cxn>
              </a:cxnLst>
              <a:rect l="0" t="0" r="r" b="b"/>
              <a:pathLst>
                <a:path w="13" h="21">
                  <a:moveTo>
                    <a:pt x="9" y="20"/>
                  </a:moveTo>
                  <a:cubicBezTo>
                    <a:pt x="13" y="20"/>
                    <a:pt x="13" y="0"/>
                    <a:pt x="11" y="0"/>
                  </a:cubicBezTo>
                  <a:cubicBezTo>
                    <a:pt x="9" y="0"/>
                    <a:pt x="9" y="3"/>
                    <a:pt x="4" y="6"/>
                  </a:cubicBezTo>
                  <a:cubicBezTo>
                    <a:pt x="0" y="9"/>
                    <a:pt x="4" y="21"/>
                    <a:pt x="9" y="20"/>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0" name="Freeform 53"/>
            <p:cNvSpPr>
              <a:spLocks/>
            </p:cNvSpPr>
            <p:nvPr userDrawn="1"/>
          </p:nvSpPr>
          <p:spPr bwMode="auto">
            <a:xfrm>
              <a:off x="19234150" y="3295650"/>
              <a:ext cx="33338" cy="33338"/>
            </a:xfrm>
            <a:custGeom>
              <a:avLst/>
              <a:gdLst>
                <a:gd name="T0" fmla="*/ 2 w 12"/>
                <a:gd name="T1" fmla="*/ 9 h 12"/>
                <a:gd name="T2" fmla="*/ 12 w 12"/>
                <a:gd name="T3" fmla="*/ 6 h 12"/>
                <a:gd name="T4" fmla="*/ 2 w 12"/>
                <a:gd name="T5" fmla="*/ 9 h 12"/>
              </a:gdLst>
              <a:ahLst/>
              <a:cxnLst>
                <a:cxn ang="0">
                  <a:pos x="T0" y="T1"/>
                </a:cxn>
                <a:cxn ang="0">
                  <a:pos x="T2" y="T3"/>
                </a:cxn>
                <a:cxn ang="0">
                  <a:pos x="T4" y="T5"/>
                </a:cxn>
              </a:cxnLst>
              <a:rect l="0" t="0" r="r" b="b"/>
              <a:pathLst>
                <a:path w="12" h="12">
                  <a:moveTo>
                    <a:pt x="2" y="9"/>
                  </a:moveTo>
                  <a:cubicBezTo>
                    <a:pt x="7" y="12"/>
                    <a:pt x="12" y="11"/>
                    <a:pt x="12" y="6"/>
                  </a:cubicBezTo>
                  <a:cubicBezTo>
                    <a:pt x="11" y="0"/>
                    <a:pt x="0" y="7"/>
                    <a:pt x="2" y="9"/>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1" name="Freeform 54"/>
            <p:cNvSpPr>
              <a:spLocks/>
            </p:cNvSpPr>
            <p:nvPr userDrawn="1"/>
          </p:nvSpPr>
          <p:spPr bwMode="auto">
            <a:xfrm>
              <a:off x="19535775" y="3359150"/>
              <a:ext cx="88900" cy="55563"/>
            </a:xfrm>
            <a:custGeom>
              <a:avLst/>
              <a:gdLst>
                <a:gd name="T0" fmla="*/ 23 w 32"/>
                <a:gd name="T1" fmla="*/ 2 h 20"/>
                <a:gd name="T2" fmla="*/ 10 w 32"/>
                <a:gd name="T3" fmla="*/ 2 h 20"/>
                <a:gd name="T4" fmla="*/ 1 w 32"/>
                <a:gd name="T5" fmla="*/ 7 h 20"/>
                <a:gd name="T6" fmla="*/ 12 w 32"/>
                <a:gd name="T7" fmla="*/ 13 h 20"/>
                <a:gd name="T8" fmla="*/ 24 w 32"/>
                <a:gd name="T9" fmla="*/ 20 h 20"/>
                <a:gd name="T10" fmla="*/ 27 w 32"/>
                <a:gd name="T11" fmla="*/ 13 h 20"/>
                <a:gd name="T12" fmla="*/ 32 w 32"/>
                <a:gd name="T13" fmla="*/ 3 h 20"/>
                <a:gd name="T14" fmla="*/ 23 w 32"/>
                <a:gd name="T15" fmla="*/ 2 h 2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2" h="20">
                  <a:moveTo>
                    <a:pt x="23" y="2"/>
                  </a:moveTo>
                  <a:cubicBezTo>
                    <a:pt x="17" y="4"/>
                    <a:pt x="14" y="4"/>
                    <a:pt x="10" y="2"/>
                  </a:cubicBezTo>
                  <a:cubicBezTo>
                    <a:pt x="6" y="0"/>
                    <a:pt x="0" y="4"/>
                    <a:pt x="1" y="7"/>
                  </a:cubicBezTo>
                  <a:cubicBezTo>
                    <a:pt x="2" y="8"/>
                    <a:pt x="4" y="11"/>
                    <a:pt x="12" y="13"/>
                  </a:cubicBezTo>
                  <a:cubicBezTo>
                    <a:pt x="20" y="15"/>
                    <a:pt x="21" y="20"/>
                    <a:pt x="24" y="20"/>
                  </a:cubicBezTo>
                  <a:cubicBezTo>
                    <a:pt x="28" y="20"/>
                    <a:pt x="28" y="17"/>
                    <a:pt x="27" y="13"/>
                  </a:cubicBezTo>
                  <a:cubicBezTo>
                    <a:pt x="26" y="9"/>
                    <a:pt x="31" y="4"/>
                    <a:pt x="32" y="3"/>
                  </a:cubicBezTo>
                  <a:cubicBezTo>
                    <a:pt x="32" y="2"/>
                    <a:pt x="30" y="1"/>
                    <a:pt x="23" y="2"/>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2" name="Freeform 55"/>
            <p:cNvSpPr>
              <a:spLocks/>
            </p:cNvSpPr>
            <p:nvPr userDrawn="1"/>
          </p:nvSpPr>
          <p:spPr bwMode="auto">
            <a:xfrm>
              <a:off x="19405600" y="3257550"/>
              <a:ext cx="55563" cy="90488"/>
            </a:xfrm>
            <a:custGeom>
              <a:avLst/>
              <a:gdLst>
                <a:gd name="T0" fmla="*/ 9 w 20"/>
                <a:gd name="T1" fmla="*/ 3 h 33"/>
                <a:gd name="T2" fmla="*/ 1 w 20"/>
                <a:gd name="T3" fmla="*/ 5 h 33"/>
                <a:gd name="T4" fmla="*/ 5 w 20"/>
                <a:gd name="T5" fmla="*/ 19 h 33"/>
                <a:gd name="T6" fmla="*/ 10 w 20"/>
                <a:gd name="T7" fmla="*/ 29 h 33"/>
                <a:gd name="T8" fmla="*/ 17 w 20"/>
                <a:gd name="T9" fmla="*/ 25 h 33"/>
                <a:gd name="T10" fmla="*/ 19 w 20"/>
                <a:gd name="T11" fmla="*/ 7 h 33"/>
                <a:gd name="T12" fmla="*/ 9 w 20"/>
                <a:gd name="T13" fmla="*/ 3 h 33"/>
              </a:gdLst>
              <a:ahLst/>
              <a:cxnLst>
                <a:cxn ang="0">
                  <a:pos x="T0" y="T1"/>
                </a:cxn>
                <a:cxn ang="0">
                  <a:pos x="T2" y="T3"/>
                </a:cxn>
                <a:cxn ang="0">
                  <a:pos x="T4" y="T5"/>
                </a:cxn>
                <a:cxn ang="0">
                  <a:pos x="T6" y="T7"/>
                </a:cxn>
                <a:cxn ang="0">
                  <a:pos x="T8" y="T9"/>
                </a:cxn>
                <a:cxn ang="0">
                  <a:pos x="T10" y="T11"/>
                </a:cxn>
                <a:cxn ang="0">
                  <a:pos x="T12" y="T13"/>
                </a:cxn>
              </a:cxnLst>
              <a:rect l="0" t="0" r="r" b="b"/>
              <a:pathLst>
                <a:path w="20" h="33">
                  <a:moveTo>
                    <a:pt x="9" y="3"/>
                  </a:moveTo>
                  <a:cubicBezTo>
                    <a:pt x="6" y="6"/>
                    <a:pt x="3" y="3"/>
                    <a:pt x="1" y="5"/>
                  </a:cubicBezTo>
                  <a:cubicBezTo>
                    <a:pt x="0" y="8"/>
                    <a:pt x="7" y="13"/>
                    <a:pt x="5" y="19"/>
                  </a:cubicBezTo>
                  <a:cubicBezTo>
                    <a:pt x="4" y="25"/>
                    <a:pt x="6" y="33"/>
                    <a:pt x="10" y="29"/>
                  </a:cubicBezTo>
                  <a:cubicBezTo>
                    <a:pt x="13" y="26"/>
                    <a:pt x="15" y="27"/>
                    <a:pt x="17" y="25"/>
                  </a:cubicBezTo>
                  <a:cubicBezTo>
                    <a:pt x="19" y="22"/>
                    <a:pt x="17" y="12"/>
                    <a:pt x="19" y="7"/>
                  </a:cubicBezTo>
                  <a:cubicBezTo>
                    <a:pt x="20" y="3"/>
                    <a:pt x="13" y="0"/>
                    <a:pt x="9" y="3"/>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3" name="Freeform 56"/>
            <p:cNvSpPr>
              <a:spLocks/>
            </p:cNvSpPr>
            <p:nvPr userDrawn="1"/>
          </p:nvSpPr>
          <p:spPr bwMode="auto">
            <a:xfrm>
              <a:off x="19843750" y="3446463"/>
              <a:ext cx="88900" cy="26988"/>
            </a:xfrm>
            <a:custGeom>
              <a:avLst/>
              <a:gdLst>
                <a:gd name="T0" fmla="*/ 26 w 32"/>
                <a:gd name="T1" fmla="*/ 5 h 10"/>
                <a:gd name="T2" fmla="*/ 9 w 32"/>
                <a:gd name="T3" fmla="*/ 3 h 10"/>
                <a:gd name="T4" fmla="*/ 2 w 32"/>
                <a:gd name="T5" fmla="*/ 6 h 10"/>
                <a:gd name="T6" fmla="*/ 18 w 32"/>
                <a:gd name="T7" fmla="*/ 10 h 10"/>
                <a:gd name="T8" fmla="*/ 32 w 32"/>
                <a:gd name="T9" fmla="*/ 5 h 10"/>
                <a:gd name="T10" fmla="*/ 26 w 32"/>
                <a:gd name="T11" fmla="*/ 5 h 10"/>
              </a:gdLst>
              <a:ahLst/>
              <a:cxnLst>
                <a:cxn ang="0">
                  <a:pos x="T0" y="T1"/>
                </a:cxn>
                <a:cxn ang="0">
                  <a:pos x="T2" y="T3"/>
                </a:cxn>
                <a:cxn ang="0">
                  <a:pos x="T4" y="T5"/>
                </a:cxn>
                <a:cxn ang="0">
                  <a:pos x="T6" y="T7"/>
                </a:cxn>
                <a:cxn ang="0">
                  <a:pos x="T8" y="T9"/>
                </a:cxn>
                <a:cxn ang="0">
                  <a:pos x="T10" y="T11"/>
                </a:cxn>
              </a:cxnLst>
              <a:rect l="0" t="0" r="r" b="b"/>
              <a:pathLst>
                <a:path w="32" h="10">
                  <a:moveTo>
                    <a:pt x="26" y="5"/>
                  </a:moveTo>
                  <a:cubicBezTo>
                    <a:pt x="23" y="3"/>
                    <a:pt x="12" y="6"/>
                    <a:pt x="9" y="3"/>
                  </a:cubicBezTo>
                  <a:cubicBezTo>
                    <a:pt x="6" y="0"/>
                    <a:pt x="0" y="5"/>
                    <a:pt x="2" y="6"/>
                  </a:cubicBezTo>
                  <a:cubicBezTo>
                    <a:pt x="6" y="6"/>
                    <a:pt x="12" y="10"/>
                    <a:pt x="18" y="10"/>
                  </a:cubicBezTo>
                  <a:cubicBezTo>
                    <a:pt x="24" y="10"/>
                    <a:pt x="32" y="7"/>
                    <a:pt x="32" y="5"/>
                  </a:cubicBezTo>
                  <a:cubicBezTo>
                    <a:pt x="32" y="4"/>
                    <a:pt x="28" y="6"/>
                    <a:pt x="26" y="5"/>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4" name="Freeform 57"/>
            <p:cNvSpPr>
              <a:spLocks/>
            </p:cNvSpPr>
            <p:nvPr userDrawn="1"/>
          </p:nvSpPr>
          <p:spPr bwMode="auto">
            <a:xfrm>
              <a:off x="18853150" y="2709863"/>
              <a:ext cx="152400" cy="161925"/>
            </a:xfrm>
            <a:custGeom>
              <a:avLst/>
              <a:gdLst>
                <a:gd name="T0" fmla="*/ 31 w 55"/>
                <a:gd name="T1" fmla="*/ 50 h 58"/>
                <a:gd name="T2" fmla="*/ 44 w 55"/>
                <a:gd name="T3" fmla="*/ 48 h 58"/>
                <a:gd name="T4" fmla="*/ 44 w 55"/>
                <a:gd name="T5" fmla="*/ 23 h 58"/>
                <a:gd name="T6" fmla="*/ 44 w 55"/>
                <a:gd name="T7" fmla="*/ 21 h 58"/>
                <a:gd name="T8" fmla="*/ 52 w 55"/>
                <a:gd name="T9" fmla="*/ 16 h 58"/>
                <a:gd name="T10" fmla="*/ 46 w 55"/>
                <a:gd name="T11" fmla="*/ 4 h 58"/>
                <a:gd name="T12" fmla="*/ 33 w 55"/>
                <a:gd name="T13" fmla="*/ 6 h 58"/>
                <a:gd name="T14" fmla="*/ 31 w 55"/>
                <a:gd name="T15" fmla="*/ 6 h 58"/>
                <a:gd name="T16" fmla="*/ 20 w 55"/>
                <a:gd name="T17" fmla="*/ 8 h 58"/>
                <a:gd name="T18" fmla="*/ 26 w 55"/>
                <a:gd name="T19" fmla="*/ 13 h 58"/>
                <a:gd name="T20" fmla="*/ 17 w 55"/>
                <a:gd name="T21" fmla="*/ 18 h 58"/>
                <a:gd name="T22" fmla="*/ 5 w 55"/>
                <a:gd name="T23" fmla="*/ 18 h 58"/>
                <a:gd name="T24" fmla="*/ 7 w 55"/>
                <a:gd name="T25" fmla="*/ 26 h 58"/>
                <a:gd name="T26" fmla="*/ 12 w 55"/>
                <a:gd name="T27" fmla="*/ 34 h 58"/>
                <a:gd name="T28" fmla="*/ 9 w 55"/>
                <a:gd name="T29" fmla="*/ 43 h 58"/>
                <a:gd name="T30" fmla="*/ 2 w 55"/>
                <a:gd name="T31" fmla="*/ 50 h 58"/>
                <a:gd name="T32" fmla="*/ 12 w 55"/>
                <a:gd name="T33" fmla="*/ 58 h 58"/>
                <a:gd name="T34" fmla="*/ 31 w 55"/>
                <a:gd name="T35" fmla="*/ 50 h 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55" h="58">
                  <a:moveTo>
                    <a:pt x="31" y="50"/>
                  </a:moveTo>
                  <a:cubicBezTo>
                    <a:pt x="36" y="45"/>
                    <a:pt x="39" y="50"/>
                    <a:pt x="44" y="48"/>
                  </a:cubicBezTo>
                  <a:cubicBezTo>
                    <a:pt x="49" y="45"/>
                    <a:pt x="46" y="27"/>
                    <a:pt x="44" y="23"/>
                  </a:cubicBezTo>
                  <a:cubicBezTo>
                    <a:pt x="43" y="22"/>
                    <a:pt x="44" y="22"/>
                    <a:pt x="44" y="21"/>
                  </a:cubicBezTo>
                  <a:cubicBezTo>
                    <a:pt x="44" y="19"/>
                    <a:pt x="49" y="19"/>
                    <a:pt x="52" y="16"/>
                  </a:cubicBezTo>
                  <a:cubicBezTo>
                    <a:pt x="55" y="13"/>
                    <a:pt x="50" y="8"/>
                    <a:pt x="46" y="4"/>
                  </a:cubicBezTo>
                  <a:cubicBezTo>
                    <a:pt x="42" y="0"/>
                    <a:pt x="37" y="6"/>
                    <a:pt x="33" y="6"/>
                  </a:cubicBezTo>
                  <a:cubicBezTo>
                    <a:pt x="32" y="6"/>
                    <a:pt x="32" y="6"/>
                    <a:pt x="31" y="6"/>
                  </a:cubicBezTo>
                  <a:cubicBezTo>
                    <a:pt x="27" y="4"/>
                    <a:pt x="21" y="4"/>
                    <a:pt x="20" y="8"/>
                  </a:cubicBezTo>
                  <a:cubicBezTo>
                    <a:pt x="20" y="12"/>
                    <a:pt x="25" y="11"/>
                    <a:pt x="26" y="13"/>
                  </a:cubicBezTo>
                  <a:cubicBezTo>
                    <a:pt x="26" y="16"/>
                    <a:pt x="20" y="15"/>
                    <a:pt x="17" y="18"/>
                  </a:cubicBezTo>
                  <a:cubicBezTo>
                    <a:pt x="13" y="20"/>
                    <a:pt x="9" y="16"/>
                    <a:pt x="5" y="18"/>
                  </a:cubicBezTo>
                  <a:cubicBezTo>
                    <a:pt x="2" y="20"/>
                    <a:pt x="10" y="22"/>
                    <a:pt x="7" y="26"/>
                  </a:cubicBezTo>
                  <a:cubicBezTo>
                    <a:pt x="4" y="30"/>
                    <a:pt x="7" y="30"/>
                    <a:pt x="12" y="34"/>
                  </a:cubicBezTo>
                  <a:cubicBezTo>
                    <a:pt x="16" y="37"/>
                    <a:pt x="9" y="38"/>
                    <a:pt x="9" y="43"/>
                  </a:cubicBezTo>
                  <a:cubicBezTo>
                    <a:pt x="9" y="47"/>
                    <a:pt x="3" y="47"/>
                    <a:pt x="2" y="50"/>
                  </a:cubicBezTo>
                  <a:cubicBezTo>
                    <a:pt x="0" y="52"/>
                    <a:pt x="7" y="58"/>
                    <a:pt x="12" y="58"/>
                  </a:cubicBezTo>
                  <a:cubicBezTo>
                    <a:pt x="16" y="58"/>
                    <a:pt x="25" y="56"/>
                    <a:pt x="31" y="50"/>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5" name="Freeform 58"/>
            <p:cNvSpPr>
              <a:spLocks/>
            </p:cNvSpPr>
            <p:nvPr userDrawn="1"/>
          </p:nvSpPr>
          <p:spPr bwMode="auto">
            <a:xfrm>
              <a:off x="19119850" y="2479675"/>
              <a:ext cx="22225" cy="39688"/>
            </a:xfrm>
            <a:custGeom>
              <a:avLst/>
              <a:gdLst>
                <a:gd name="T0" fmla="*/ 2 w 8"/>
                <a:gd name="T1" fmla="*/ 13 h 14"/>
                <a:gd name="T2" fmla="*/ 4 w 8"/>
                <a:gd name="T3" fmla="*/ 1 h 14"/>
                <a:gd name="T4" fmla="*/ 2 w 8"/>
                <a:gd name="T5" fmla="*/ 13 h 14"/>
              </a:gdLst>
              <a:ahLst/>
              <a:cxnLst>
                <a:cxn ang="0">
                  <a:pos x="T0" y="T1"/>
                </a:cxn>
                <a:cxn ang="0">
                  <a:pos x="T2" y="T3"/>
                </a:cxn>
                <a:cxn ang="0">
                  <a:pos x="T4" y="T5"/>
                </a:cxn>
              </a:cxnLst>
              <a:rect l="0" t="0" r="r" b="b"/>
              <a:pathLst>
                <a:path w="8" h="14">
                  <a:moveTo>
                    <a:pt x="2" y="13"/>
                  </a:moveTo>
                  <a:cubicBezTo>
                    <a:pt x="5" y="10"/>
                    <a:pt x="8" y="0"/>
                    <a:pt x="4" y="1"/>
                  </a:cubicBezTo>
                  <a:cubicBezTo>
                    <a:pt x="0" y="2"/>
                    <a:pt x="1" y="14"/>
                    <a:pt x="2" y="13"/>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6" name="Freeform 59"/>
            <p:cNvSpPr>
              <a:spLocks/>
            </p:cNvSpPr>
            <p:nvPr userDrawn="1"/>
          </p:nvSpPr>
          <p:spPr bwMode="auto">
            <a:xfrm>
              <a:off x="18961100" y="2557463"/>
              <a:ext cx="261938" cy="377825"/>
            </a:xfrm>
            <a:custGeom>
              <a:avLst/>
              <a:gdLst>
                <a:gd name="T0" fmla="*/ 3 w 94"/>
                <a:gd name="T1" fmla="*/ 24 h 136"/>
                <a:gd name="T2" fmla="*/ 11 w 94"/>
                <a:gd name="T3" fmla="*/ 30 h 136"/>
                <a:gd name="T4" fmla="*/ 7 w 94"/>
                <a:gd name="T5" fmla="*/ 38 h 136"/>
                <a:gd name="T6" fmla="*/ 12 w 94"/>
                <a:gd name="T7" fmla="*/ 44 h 136"/>
                <a:gd name="T8" fmla="*/ 3 w 94"/>
                <a:gd name="T9" fmla="*/ 50 h 136"/>
                <a:gd name="T10" fmla="*/ 11 w 94"/>
                <a:gd name="T11" fmla="*/ 48 h 136"/>
                <a:gd name="T12" fmla="*/ 15 w 94"/>
                <a:gd name="T13" fmla="*/ 54 h 136"/>
                <a:gd name="T14" fmla="*/ 22 w 94"/>
                <a:gd name="T15" fmla="*/ 46 h 136"/>
                <a:gd name="T16" fmla="*/ 22 w 94"/>
                <a:gd name="T17" fmla="*/ 53 h 136"/>
                <a:gd name="T18" fmla="*/ 19 w 94"/>
                <a:gd name="T19" fmla="*/ 64 h 136"/>
                <a:gd name="T20" fmla="*/ 34 w 94"/>
                <a:gd name="T21" fmla="*/ 63 h 136"/>
                <a:gd name="T22" fmla="*/ 37 w 94"/>
                <a:gd name="T23" fmla="*/ 66 h 136"/>
                <a:gd name="T24" fmla="*/ 38 w 94"/>
                <a:gd name="T25" fmla="*/ 72 h 136"/>
                <a:gd name="T26" fmla="*/ 41 w 94"/>
                <a:gd name="T27" fmla="*/ 76 h 136"/>
                <a:gd name="T28" fmla="*/ 40 w 94"/>
                <a:gd name="T29" fmla="*/ 86 h 136"/>
                <a:gd name="T30" fmla="*/ 29 w 94"/>
                <a:gd name="T31" fmla="*/ 86 h 136"/>
                <a:gd name="T32" fmla="*/ 26 w 94"/>
                <a:gd name="T33" fmla="*/ 88 h 136"/>
                <a:gd name="T34" fmla="*/ 23 w 94"/>
                <a:gd name="T35" fmla="*/ 95 h 136"/>
                <a:gd name="T36" fmla="*/ 29 w 94"/>
                <a:gd name="T37" fmla="*/ 99 h 136"/>
                <a:gd name="T38" fmla="*/ 19 w 94"/>
                <a:gd name="T39" fmla="*/ 106 h 136"/>
                <a:gd name="T40" fmla="*/ 23 w 94"/>
                <a:gd name="T41" fmla="*/ 111 h 136"/>
                <a:gd name="T42" fmla="*/ 29 w 94"/>
                <a:gd name="T43" fmla="*/ 112 h 136"/>
                <a:gd name="T44" fmla="*/ 41 w 94"/>
                <a:gd name="T45" fmla="*/ 114 h 136"/>
                <a:gd name="T46" fmla="*/ 42 w 94"/>
                <a:gd name="T47" fmla="*/ 116 h 136"/>
                <a:gd name="T48" fmla="*/ 30 w 94"/>
                <a:gd name="T49" fmla="*/ 118 h 136"/>
                <a:gd name="T50" fmla="*/ 16 w 94"/>
                <a:gd name="T51" fmla="*/ 135 h 136"/>
                <a:gd name="T52" fmla="*/ 24 w 94"/>
                <a:gd name="T53" fmla="*/ 130 h 136"/>
                <a:gd name="T54" fmla="*/ 32 w 94"/>
                <a:gd name="T55" fmla="*/ 132 h 136"/>
                <a:gd name="T56" fmla="*/ 37 w 94"/>
                <a:gd name="T57" fmla="*/ 127 h 136"/>
                <a:gd name="T58" fmla="*/ 44 w 94"/>
                <a:gd name="T59" fmla="*/ 126 h 136"/>
                <a:gd name="T60" fmla="*/ 53 w 94"/>
                <a:gd name="T61" fmla="*/ 123 h 136"/>
                <a:gd name="T62" fmla="*/ 61 w 94"/>
                <a:gd name="T63" fmla="*/ 126 h 136"/>
                <a:gd name="T64" fmla="*/ 73 w 94"/>
                <a:gd name="T65" fmla="*/ 123 h 136"/>
                <a:gd name="T66" fmla="*/ 88 w 94"/>
                <a:gd name="T67" fmla="*/ 117 h 136"/>
                <a:gd name="T68" fmla="*/ 84 w 94"/>
                <a:gd name="T69" fmla="*/ 115 h 136"/>
                <a:gd name="T70" fmla="*/ 84 w 94"/>
                <a:gd name="T71" fmla="*/ 109 h 136"/>
                <a:gd name="T72" fmla="*/ 93 w 94"/>
                <a:gd name="T73" fmla="*/ 98 h 136"/>
                <a:gd name="T74" fmla="*/ 82 w 94"/>
                <a:gd name="T75" fmla="*/ 93 h 136"/>
                <a:gd name="T76" fmla="*/ 77 w 94"/>
                <a:gd name="T77" fmla="*/ 92 h 136"/>
                <a:gd name="T78" fmla="*/ 77 w 94"/>
                <a:gd name="T79" fmla="*/ 86 h 136"/>
                <a:gd name="T80" fmla="*/ 73 w 94"/>
                <a:gd name="T81" fmla="*/ 81 h 136"/>
                <a:gd name="T82" fmla="*/ 65 w 94"/>
                <a:gd name="T83" fmla="*/ 68 h 136"/>
                <a:gd name="T84" fmla="*/ 58 w 94"/>
                <a:gd name="T85" fmla="*/ 55 h 136"/>
                <a:gd name="T86" fmla="*/ 51 w 94"/>
                <a:gd name="T87" fmla="*/ 49 h 136"/>
                <a:gd name="T88" fmla="*/ 41 w 94"/>
                <a:gd name="T89" fmla="*/ 48 h 136"/>
                <a:gd name="T90" fmla="*/ 45 w 94"/>
                <a:gd name="T91" fmla="*/ 41 h 136"/>
                <a:gd name="T92" fmla="*/ 53 w 94"/>
                <a:gd name="T93" fmla="*/ 22 h 136"/>
                <a:gd name="T94" fmla="*/ 34 w 94"/>
                <a:gd name="T95" fmla="*/ 21 h 136"/>
                <a:gd name="T96" fmla="*/ 30 w 94"/>
                <a:gd name="T97" fmla="*/ 18 h 136"/>
                <a:gd name="T98" fmla="*/ 38 w 94"/>
                <a:gd name="T99" fmla="*/ 9 h 136"/>
                <a:gd name="T100" fmla="*/ 40 w 94"/>
                <a:gd name="T101" fmla="*/ 3 h 136"/>
                <a:gd name="T102" fmla="*/ 35 w 94"/>
                <a:gd name="T103" fmla="*/ 7 h 136"/>
                <a:gd name="T104" fmla="*/ 23 w 94"/>
                <a:gd name="T105" fmla="*/ 7 h 136"/>
                <a:gd name="T106" fmla="*/ 17 w 94"/>
                <a:gd name="T107" fmla="*/ 16 h 136"/>
                <a:gd name="T108" fmla="*/ 12 w 94"/>
                <a:gd name="T109" fmla="*/ 23 h 136"/>
                <a:gd name="T110" fmla="*/ 9 w 94"/>
                <a:gd name="T111" fmla="*/ 26 h 136"/>
                <a:gd name="T112" fmla="*/ 3 w 94"/>
                <a:gd name="T113" fmla="*/ 24 h 1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94" h="136">
                  <a:moveTo>
                    <a:pt x="3" y="24"/>
                  </a:moveTo>
                  <a:cubicBezTo>
                    <a:pt x="0" y="26"/>
                    <a:pt x="6" y="30"/>
                    <a:pt x="11" y="30"/>
                  </a:cubicBezTo>
                  <a:cubicBezTo>
                    <a:pt x="15" y="31"/>
                    <a:pt x="7" y="34"/>
                    <a:pt x="7" y="38"/>
                  </a:cubicBezTo>
                  <a:cubicBezTo>
                    <a:pt x="6" y="42"/>
                    <a:pt x="12" y="41"/>
                    <a:pt x="12" y="44"/>
                  </a:cubicBezTo>
                  <a:cubicBezTo>
                    <a:pt x="13" y="47"/>
                    <a:pt x="3" y="47"/>
                    <a:pt x="3" y="50"/>
                  </a:cubicBezTo>
                  <a:cubicBezTo>
                    <a:pt x="3" y="53"/>
                    <a:pt x="9" y="49"/>
                    <a:pt x="11" y="48"/>
                  </a:cubicBezTo>
                  <a:cubicBezTo>
                    <a:pt x="13" y="46"/>
                    <a:pt x="10" y="55"/>
                    <a:pt x="15" y="54"/>
                  </a:cubicBezTo>
                  <a:cubicBezTo>
                    <a:pt x="21" y="53"/>
                    <a:pt x="20" y="45"/>
                    <a:pt x="22" y="46"/>
                  </a:cubicBezTo>
                  <a:cubicBezTo>
                    <a:pt x="24" y="46"/>
                    <a:pt x="21" y="50"/>
                    <a:pt x="22" y="53"/>
                  </a:cubicBezTo>
                  <a:cubicBezTo>
                    <a:pt x="24" y="57"/>
                    <a:pt x="18" y="62"/>
                    <a:pt x="19" y="64"/>
                  </a:cubicBezTo>
                  <a:cubicBezTo>
                    <a:pt x="19" y="66"/>
                    <a:pt x="30" y="66"/>
                    <a:pt x="34" y="63"/>
                  </a:cubicBezTo>
                  <a:cubicBezTo>
                    <a:pt x="38" y="59"/>
                    <a:pt x="39" y="63"/>
                    <a:pt x="37" y="66"/>
                  </a:cubicBezTo>
                  <a:cubicBezTo>
                    <a:pt x="34" y="69"/>
                    <a:pt x="35" y="71"/>
                    <a:pt x="38" y="72"/>
                  </a:cubicBezTo>
                  <a:cubicBezTo>
                    <a:pt x="42" y="73"/>
                    <a:pt x="43" y="74"/>
                    <a:pt x="41" y="76"/>
                  </a:cubicBezTo>
                  <a:cubicBezTo>
                    <a:pt x="40" y="79"/>
                    <a:pt x="41" y="84"/>
                    <a:pt x="40" y="86"/>
                  </a:cubicBezTo>
                  <a:cubicBezTo>
                    <a:pt x="40" y="88"/>
                    <a:pt x="30" y="88"/>
                    <a:pt x="29" y="86"/>
                  </a:cubicBezTo>
                  <a:cubicBezTo>
                    <a:pt x="29" y="85"/>
                    <a:pt x="25" y="86"/>
                    <a:pt x="26" y="88"/>
                  </a:cubicBezTo>
                  <a:cubicBezTo>
                    <a:pt x="27" y="90"/>
                    <a:pt x="23" y="93"/>
                    <a:pt x="23" y="95"/>
                  </a:cubicBezTo>
                  <a:cubicBezTo>
                    <a:pt x="23" y="97"/>
                    <a:pt x="29" y="96"/>
                    <a:pt x="29" y="99"/>
                  </a:cubicBezTo>
                  <a:cubicBezTo>
                    <a:pt x="29" y="101"/>
                    <a:pt x="25" y="104"/>
                    <a:pt x="19" y="106"/>
                  </a:cubicBezTo>
                  <a:cubicBezTo>
                    <a:pt x="13" y="108"/>
                    <a:pt x="20" y="113"/>
                    <a:pt x="23" y="111"/>
                  </a:cubicBezTo>
                  <a:cubicBezTo>
                    <a:pt x="26" y="108"/>
                    <a:pt x="25" y="112"/>
                    <a:pt x="29" y="112"/>
                  </a:cubicBezTo>
                  <a:cubicBezTo>
                    <a:pt x="34" y="112"/>
                    <a:pt x="36" y="115"/>
                    <a:pt x="41" y="114"/>
                  </a:cubicBezTo>
                  <a:cubicBezTo>
                    <a:pt x="45" y="112"/>
                    <a:pt x="45" y="114"/>
                    <a:pt x="42" y="116"/>
                  </a:cubicBezTo>
                  <a:cubicBezTo>
                    <a:pt x="38" y="119"/>
                    <a:pt x="33" y="116"/>
                    <a:pt x="30" y="118"/>
                  </a:cubicBezTo>
                  <a:cubicBezTo>
                    <a:pt x="27" y="120"/>
                    <a:pt x="14" y="132"/>
                    <a:pt x="16" y="135"/>
                  </a:cubicBezTo>
                  <a:cubicBezTo>
                    <a:pt x="18" y="136"/>
                    <a:pt x="20" y="132"/>
                    <a:pt x="24" y="130"/>
                  </a:cubicBezTo>
                  <a:cubicBezTo>
                    <a:pt x="29" y="128"/>
                    <a:pt x="29" y="131"/>
                    <a:pt x="32" y="132"/>
                  </a:cubicBezTo>
                  <a:cubicBezTo>
                    <a:pt x="35" y="132"/>
                    <a:pt x="35" y="126"/>
                    <a:pt x="37" y="127"/>
                  </a:cubicBezTo>
                  <a:cubicBezTo>
                    <a:pt x="39" y="127"/>
                    <a:pt x="41" y="125"/>
                    <a:pt x="44" y="126"/>
                  </a:cubicBezTo>
                  <a:cubicBezTo>
                    <a:pt x="48" y="126"/>
                    <a:pt x="51" y="125"/>
                    <a:pt x="53" y="123"/>
                  </a:cubicBezTo>
                  <a:cubicBezTo>
                    <a:pt x="55" y="122"/>
                    <a:pt x="60" y="127"/>
                    <a:pt x="61" y="126"/>
                  </a:cubicBezTo>
                  <a:cubicBezTo>
                    <a:pt x="63" y="124"/>
                    <a:pt x="70" y="123"/>
                    <a:pt x="73" y="123"/>
                  </a:cubicBezTo>
                  <a:cubicBezTo>
                    <a:pt x="77" y="123"/>
                    <a:pt x="86" y="119"/>
                    <a:pt x="88" y="117"/>
                  </a:cubicBezTo>
                  <a:cubicBezTo>
                    <a:pt x="91" y="115"/>
                    <a:pt x="87" y="114"/>
                    <a:pt x="84" y="115"/>
                  </a:cubicBezTo>
                  <a:cubicBezTo>
                    <a:pt x="80" y="115"/>
                    <a:pt x="81" y="112"/>
                    <a:pt x="84" y="109"/>
                  </a:cubicBezTo>
                  <a:cubicBezTo>
                    <a:pt x="88" y="105"/>
                    <a:pt x="93" y="103"/>
                    <a:pt x="93" y="98"/>
                  </a:cubicBezTo>
                  <a:cubicBezTo>
                    <a:pt x="94" y="94"/>
                    <a:pt x="83" y="90"/>
                    <a:pt x="82" y="93"/>
                  </a:cubicBezTo>
                  <a:cubicBezTo>
                    <a:pt x="81" y="95"/>
                    <a:pt x="79" y="95"/>
                    <a:pt x="77" y="92"/>
                  </a:cubicBezTo>
                  <a:cubicBezTo>
                    <a:pt x="75" y="89"/>
                    <a:pt x="78" y="87"/>
                    <a:pt x="77" y="86"/>
                  </a:cubicBezTo>
                  <a:cubicBezTo>
                    <a:pt x="75" y="86"/>
                    <a:pt x="73" y="82"/>
                    <a:pt x="73" y="81"/>
                  </a:cubicBezTo>
                  <a:cubicBezTo>
                    <a:pt x="74" y="79"/>
                    <a:pt x="71" y="69"/>
                    <a:pt x="65" y="68"/>
                  </a:cubicBezTo>
                  <a:cubicBezTo>
                    <a:pt x="60" y="66"/>
                    <a:pt x="59" y="59"/>
                    <a:pt x="58" y="55"/>
                  </a:cubicBezTo>
                  <a:cubicBezTo>
                    <a:pt x="57" y="51"/>
                    <a:pt x="54" y="53"/>
                    <a:pt x="51" y="49"/>
                  </a:cubicBezTo>
                  <a:cubicBezTo>
                    <a:pt x="48" y="46"/>
                    <a:pt x="44" y="48"/>
                    <a:pt x="41" y="48"/>
                  </a:cubicBezTo>
                  <a:cubicBezTo>
                    <a:pt x="39" y="48"/>
                    <a:pt x="41" y="43"/>
                    <a:pt x="45" y="41"/>
                  </a:cubicBezTo>
                  <a:cubicBezTo>
                    <a:pt x="49" y="38"/>
                    <a:pt x="53" y="25"/>
                    <a:pt x="53" y="22"/>
                  </a:cubicBezTo>
                  <a:cubicBezTo>
                    <a:pt x="53" y="19"/>
                    <a:pt x="37" y="20"/>
                    <a:pt x="34" y="21"/>
                  </a:cubicBezTo>
                  <a:cubicBezTo>
                    <a:pt x="30" y="23"/>
                    <a:pt x="27" y="19"/>
                    <a:pt x="30" y="18"/>
                  </a:cubicBezTo>
                  <a:cubicBezTo>
                    <a:pt x="33" y="17"/>
                    <a:pt x="38" y="11"/>
                    <a:pt x="38" y="9"/>
                  </a:cubicBezTo>
                  <a:cubicBezTo>
                    <a:pt x="38" y="7"/>
                    <a:pt x="42" y="5"/>
                    <a:pt x="40" y="3"/>
                  </a:cubicBezTo>
                  <a:cubicBezTo>
                    <a:pt x="37" y="0"/>
                    <a:pt x="37" y="5"/>
                    <a:pt x="35" y="7"/>
                  </a:cubicBezTo>
                  <a:cubicBezTo>
                    <a:pt x="33" y="8"/>
                    <a:pt x="28" y="8"/>
                    <a:pt x="23" y="7"/>
                  </a:cubicBezTo>
                  <a:cubicBezTo>
                    <a:pt x="18" y="6"/>
                    <a:pt x="17" y="13"/>
                    <a:pt x="17" y="16"/>
                  </a:cubicBezTo>
                  <a:cubicBezTo>
                    <a:pt x="17" y="19"/>
                    <a:pt x="11" y="21"/>
                    <a:pt x="12" y="23"/>
                  </a:cubicBezTo>
                  <a:cubicBezTo>
                    <a:pt x="13" y="26"/>
                    <a:pt x="11" y="28"/>
                    <a:pt x="9" y="26"/>
                  </a:cubicBezTo>
                  <a:cubicBezTo>
                    <a:pt x="8" y="25"/>
                    <a:pt x="6" y="21"/>
                    <a:pt x="3" y="24"/>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7" name="Freeform 60"/>
            <p:cNvSpPr>
              <a:spLocks/>
            </p:cNvSpPr>
            <p:nvPr userDrawn="1"/>
          </p:nvSpPr>
          <p:spPr bwMode="auto">
            <a:xfrm>
              <a:off x="18948400" y="2579688"/>
              <a:ext cx="34925" cy="30163"/>
            </a:xfrm>
            <a:custGeom>
              <a:avLst/>
              <a:gdLst>
                <a:gd name="T0" fmla="*/ 3 w 13"/>
                <a:gd name="T1" fmla="*/ 11 h 11"/>
                <a:gd name="T2" fmla="*/ 10 w 13"/>
                <a:gd name="T3" fmla="*/ 2 h 11"/>
                <a:gd name="T4" fmla="*/ 3 w 13"/>
                <a:gd name="T5" fmla="*/ 11 h 11"/>
              </a:gdLst>
              <a:ahLst/>
              <a:cxnLst>
                <a:cxn ang="0">
                  <a:pos x="T0" y="T1"/>
                </a:cxn>
                <a:cxn ang="0">
                  <a:pos x="T2" y="T3"/>
                </a:cxn>
                <a:cxn ang="0">
                  <a:pos x="T4" y="T5"/>
                </a:cxn>
              </a:cxnLst>
              <a:rect l="0" t="0" r="r" b="b"/>
              <a:pathLst>
                <a:path w="13" h="11">
                  <a:moveTo>
                    <a:pt x="3" y="11"/>
                  </a:moveTo>
                  <a:cubicBezTo>
                    <a:pt x="8" y="11"/>
                    <a:pt x="13" y="4"/>
                    <a:pt x="10" y="2"/>
                  </a:cubicBezTo>
                  <a:cubicBezTo>
                    <a:pt x="8" y="0"/>
                    <a:pt x="0" y="11"/>
                    <a:pt x="3" y="11"/>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8" name="Freeform 61"/>
            <p:cNvSpPr>
              <a:spLocks/>
            </p:cNvSpPr>
            <p:nvPr userDrawn="1"/>
          </p:nvSpPr>
          <p:spPr bwMode="auto">
            <a:xfrm>
              <a:off x="19494500" y="2679700"/>
              <a:ext cx="52388" cy="66675"/>
            </a:xfrm>
            <a:custGeom>
              <a:avLst/>
              <a:gdLst>
                <a:gd name="T0" fmla="*/ 17 w 19"/>
                <a:gd name="T1" fmla="*/ 3 h 24"/>
                <a:gd name="T2" fmla="*/ 14 w 19"/>
                <a:gd name="T3" fmla="*/ 6 h 24"/>
                <a:gd name="T4" fmla="*/ 10 w 19"/>
                <a:gd name="T5" fmla="*/ 3 h 24"/>
                <a:gd name="T6" fmla="*/ 3 w 19"/>
                <a:gd name="T7" fmla="*/ 6 h 24"/>
                <a:gd name="T8" fmla="*/ 7 w 19"/>
                <a:gd name="T9" fmla="*/ 16 h 24"/>
                <a:gd name="T10" fmla="*/ 4 w 19"/>
                <a:gd name="T11" fmla="*/ 19 h 24"/>
                <a:gd name="T12" fmla="*/ 7 w 19"/>
                <a:gd name="T13" fmla="*/ 24 h 24"/>
                <a:gd name="T14" fmla="*/ 15 w 19"/>
                <a:gd name="T15" fmla="*/ 15 h 24"/>
                <a:gd name="T16" fmla="*/ 17 w 19"/>
                <a:gd name="T17" fmla="*/ 3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9" h="24">
                  <a:moveTo>
                    <a:pt x="17" y="3"/>
                  </a:moveTo>
                  <a:cubicBezTo>
                    <a:pt x="16" y="2"/>
                    <a:pt x="15" y="5"/>
                    <a:pt x="14" y="6"/>
                  </a:cubicBezTo>
                  <a:cubicBezTo>
                    <a:pt x="12" y="6"/>
                    <a:pt x="11" y="0"/>
                    <a:pt x="10" y="3"/>
                  </a:cubicBezTo>
                  <a:cubicBezTo>
                    <a:pt x="10" y="7"/>
                    <a:pt x="6" y="2"/>
                    <a:pt x="3" y="6"/>
                  </a:cubicBezTo>
                  <a:cubicBezTo>
                    <a:pt x="0" y="11"/>
                    <a:pt x="5" y="15"/>
                    <a:pt x="7" y="16"/>
                  </a:cubicBezTo>
                  <a:cubicBezTo>
                    <a:pt x="10" y="17"/>
                    <a:pt x="7" y="19"/>
                    <a:pt x="4" y="19"/>
                  </a:cubicBezTo>
                  <a:cubicBezTo>
                    <a:pt x="2" y="18"/>
                    <a:pt x="3" y="23"/>
                    <a:pt x="7" y="24"/>
                  </a:cubicBezTo>
                  <a:cubicBezTo>
                    <a:pt x="11" y="24"/>
                    <a:pt x="15" y="17"/>
                    <a:pt x="15" y="15"/>
                  </a:cubicBezTo>
                  <a:cubicBezTo>
                    <a:pt x="14" y="13"/>
                    <a:pt x="19" y="4"/>
                    <a:pt x="17" y="3"/>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9" name="Freeform 62"/>
            <p:cNvSpPr>
              <a:spLocks/>
            </p:cNvSpPr>
            <p:nvPr userDrawn="1"/>
          </p:nvSpPr>
          <p:spPr bwMode="auto">
            <a:xfrm>
              <a:off x="19694525" y="2608263"/>
              <a:ext cx="41275" cy="44450"/>
            </a:xfrm>
            <a:custGeom>
              <a:avLst/>
              <a:gdLst>
                <a:gd name="T0" fmla="*/ 2 w 15"/>
                <a:gd name="T1" fmla="*/ 14 h 16"/>
                <a:gd name="T2" fmla="*/ 9 w 15"/>
                <a:gd name="T3" fmla="*/ 0 h 16"/>
                <a:gd name="T4" fmla="*/ 2 w 15"/>
                <a:gd name="T5" fmla="*/ 14 h 16"/>
              </a:gdLst>
              <a:ahLst/>
              <a:cxnLst>
                <a:cxn ang="0">
                  <a:pos x="T0" y="T1"/>
                </a:cxn>
                <a:cxn ang="0">
                  <a:pos x="T2" y="T3"/>
                </a:cxn>
                <a:cxn ang="0">
                  <a:pos x="T4" y="T5"/>
                </a:cxn>
              </a:cxnLst>
              <a:rect l="0" t="0" r="r" b="b"/>
              <a:pathLst>
                <a:path w="15" h="16">
                  <a:moveTo>
                    <a:pt x="2" y="14"/>
                  </a:moveTo>
                  <a:cubicBezTo>
                    <a:pt x="3" y="16"/>
                    <a:pt x="15" y="0"/>
                    <a:pt x="9" y="0"/>
                  </a:cubicBezTo>
                  <a:cubicBezTo>
                    <a:pt x="3" y="0"/>
                    <a:pt x="0" y="12"/>
                    <a:pt x="2" y="14"/>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0" name="Freeform 63"/>
            <p:cNvSpPr>
              <a:spLocks/>
            </p:cNvSpPr>
            <p:nvPr userDrawn="1"/>
          </p:nvSpPr>
          <p:spPr bwMode="auto">
            <a:xfrm>
              <a:off x="19810413" y="2554288"/>
              <a:ext cx="30163" cy="11113"/>
            </a:xfrm>
            <a:custGeom>
              <a:avLst/>
              <a:gdLst>
                <a:gd name="T0" fmla="*/ 9 w 11"/>
                <a:gd name="T1" fmla="*/ 2 h 4"/>
                <a:gd name="T2" fmla="*/ 3 w 11"/>
                <a:gd name="T3" fmla="*/ 3 h 4"/>
                <a:gd name="T4" fmla="*/ 9 w 11"/>
                <a:gd name="T5" fmla="*/ 2 h 4"/>
              </a:gdLst>
              <a:ahLst/>
              <a:cxnLst>
                <a:cxn ang="0">
                  <a:pos x="T0" y="T1"/>
                </a:cxn>
                <a:cxn ang="0">
                  <a:pos x="T2" y="T3"/>
                </a:cxn>
                <a:cxn ang="0">
                  <a:pos x="T4" y="T5"/>
                </a:cxn>
              </a:cxnLst>
              <a:rect l="0" t="0" r="r" b="b"/>
              <a:pathLst>
                <a:path w="11" h="4">
                  <a:moveTo>
                    <a:pt x="9" y="2"/>
                  </a:moveTo>
                  <a:cubicBezTo>
                    <a:pt x="11" y="0"/>
                    <a:pt x="0" y="1"/>
                    <a:pt x="3" y="3"/>
                  </a:cubicBezTo>
                  <a:cubicBezTo>
                    <a:pt x="4" y="4"/>
                    <a:pt x="8" y="4"/>
                    <a:pt x="9" y="2"/>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1" name="Freeform 64"/>
            <p:cNvSpPr>
              <a:spLocks/>
            </p:cNvSpPr>
            <p:nvPr userDrawn="1"/>
          </p:nvSpPr>
          <p:spPr bwMode="auto">
            <a:xfrm>
              <a:off x="19805650" y="2568575"/>
              <a:ext cx="41275" cy="30163"/>
            </a:xfrm>
            <a:custGeom>
              <a:avLst/>
              <a:gdLst>
                <a:gd name="T0" fmla="*/ 2 w 15"/>
                <a:gd name="T1" fmla="*/ 11 h 11"/>
                <a:gd name="T2" fmla="*/ 13 w 15"/>
                <a:gd name="T3" fmla="*/ 4 h 11"/>
                <a:gd name="T4" fmla="*/ 7 w 15"/>
                <a:gd name="T5" fmla="*/ 2 h 11"/>
                <a:gd name="T6" fmla="*/ 2 w 15"/>
                <a:gd name="T7" fmla="*/ 11 h 11"/>
              </a:gdLst>
              <a:ahLst/>
              <a:cxnLst>
                <a:cxn ang="0">
                  <a:pos x="T0" y="T1"/>
                </a:cxn>
                <a:cxn ang="0">
                  <a:pos x="T2" y="T3"/>
                </a:cxn>
                <a:cxn ang="0">
                  <a:pos x="T4" y="T5"/>
                </a:cxn>
                <a:cxn ang="0">
                  <a:pos x="T6" y="T7"/>
                </a:cxn>
              </a:cxnLst>
              <a:rect l="0" t="0" r="r" b="b"/>
              <a:pathLst>
                <a:path w="15" h="11">
                  <a:moveTo>
                    <a:pt x="2" y="11"/>
                  </a:moveTo>
                  <a:cubicBezTo>
                    <a:pt x="5" y="11"/>
                    <a:pt x="12" y="5"/>
                    <a:pt x="13" y="4"/>
                  </a:cubicBezTo>
                  <a:cubicBezTo>
                    <a:pt x="15" y="2"/>
                    <a:pt x="12" y="0"/>
                    <a:pt x="7" y="2"/>
                  </a:cubicBezTo>
                  <a:cubicBezTo>
                    <a:pt x="1" y="3"/>
                    <a:pt x="0" y="11"/>
                    <a:pt x="2" y="11"/>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2" name="Freeform 65"/>
            <p:cNvSpPr>
              <a:spLocks/>
            </p:cNvSpPr>
            <p:nvPr userDrawn="1"/>
          </p:nvSpPr>
          <p:spPr bwMode="auto">
            <a:xfrm>
              <a:off x="20051713" y="2035175"/>
              <a:ext cx="3175" cy="3175"/>
            </a:xfrm>
            <a:custGeom>
              <a:avLst/>
              <a:gdLst>
                <a:gd name="T0" fmla="*/ 1 w 1"/>
                <a:gd name="T1" fmla="*/ 0 h 1"/>
                <a:gd name="T2" fmla="*/ 0 w 1"/>
                <a:gd name="T3" fmla="*/ 1 h 1"/>
                <a:gd name="T4" fmla="*/ 1 w 1"/>
                <a:gd name="T5" fmla="*/ 0 h 1"/>
              </a:gdLst>
              <a:ahLst/>
              <a:cxnLst>
                <a:cxn ang="0">
                  <a:pos x="T0" y="T1"/>
                </a:cxn>
                <a:cxn ang="0">
                  <a:pos x="T2" y="T3"/>
                </a:cxn>
                <a:cxn ang="0">
                  <a:pos x="T4" y="T5"/>
                </a:cxn>
              </a:cxnLst>
              <a:rect l="0" t="0" r="r" b="b"/>
              <a:pathLst>
                <a:path w="1" h="1">
                  <a:moveTo>
                    <a:pt x="1" y="0"/>
                  </a:moveTo>
                  <a:cubicBezTo>
                    <a:pt x="0" y="1"/>
                    <a:pt x="0" y="1"/>
                    <a:pt x="0" y="1"/>
                  </a:cubicBezTo>
                  <a:cubicBezTo>
                    <a:pt x="1" y="1"/>
                    <a:pt x="1" y="0"/>
                    <a:pt x="1" y="0"/>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3" name="Freeform 66"/>
            <p:cNvSpPr>
              <a:spLocks noEditPoints="1"/>
            </p:cNvSpPr>
            <p:nvPr userDrawn="1"/>
          </p:nvSpPr>
          <p:spPr bwMode="auto">
            <a:xfrm>
              <a:off x="19310350" y="1957388"/>
              <a:ext cx="781050" cy="760413"/>
            </a:xfrm>
            <a:custGeom>
              <a:avLst/>
              <a:gdLst>
                <a:gd name="T0" fmla="*/ 4 w 281"/>
                <a:gd name="T1" fmla="*/ 189 h 274"/>
                <a:gd name="T2" fmla="*/ 18 w 281"/>
                <a:gd name="T3" fmla="*/ 198 h 274"/>
                <a:gd name="T4" fmla="*/ 4 w 281"/>
                <a:gd name="T5" fmla="*/ 211 h 274"/>
                <a:gd name="T6" fmla="*/ 8 w 281"/>
                <a:gd name="T7" fmla="*/ 218 h 274"/>
                <a:gd name="T8" fmla="*/ 59 w 281"/>
                <a:gd name="T9" fmla="*/ 214 h 274"/>
                <a:gd name="T10" fmla="*/ 69 w 281"/>
                <a:gd name="T11" fmla="*/ 218 h 274"/>
                <a:gd name="T12" fmla="*/ 85 w 281"/>
                <a:gd name="T13" fmla="*/ 258 h 274"/>
                <a:gd name="T14" fmla="*/ 100 w 281"/>
                <a:gd name="T15" fmla="*/ 265 h 274"/>
                <a:gd name="T16" fmla="*/ 122 w 281"/>
                <a:gd name="T17" fmla="*/ 257 h 274"/>
                <a:gd name="T18" fmla="*/ 126 w 281"/>
                <a:gd name="T19" fmla="*/ 225 h 274"/>
                <a:gd name="T20" fmla="*/ 138 w 281"/>
                <a:gd name="T21" fmla="*/ 190 h 274"/>
                <a:gd name="T22" fmla="*/ 136 w 281"/>
                <a:gd name="T23" fmla="*/ 157 h 274"/>
                <a:gd name="T24" fmla="*/ 175 w 281"/>
                <a:gd name="T25" fmla="*/ 126 h 274"/>
                <a:gd name="T26" fmla="*/ 196 w 281"/>
                <a:gd name="T27" fmla="*/ 100 h 274"/>
                <a:gd name="T28" fmla="*/ 212 w 281"/>
                <a:gd name="T29" fmla="*/ 116 h 274"/>
                <a:gd name="T30" fmla="*/ 184 w 281"/>
                <a:gd name="T31" fmla="*/ 142 h 274"/>
                <a:gd name="T32" fmla="*/ 173 w 281"/>
                <a:gd name="T33" fmla="*/ 166 h 274"/>
                <a:gd name="T34" fmla="*/ 188 w 281"/>
                <a:gd name="T35" fmla="*/ 197 h 274"/>
                <a:gd name="T36" fmla="*/ 248 w 281"/>
                <a:gd name="T37" fmla="*/ 184 h 274"/>
                <a:gd name="T38" fmla="*/ 264 w 281"/>
                <a:gd name="T39" fmla="*/ 137 h 274"/>
                <a:gd name="T40" fmla="*/ 261 w 281"/>
                <a:gd name="T41" fmla="*/ 116 h 274"/>
                <a:gd name="T42" fmla="*/ 255 w 281"/>
                <a:gd name="T43" fmla="*/ 82 h 274"/>
                <a:gd name="T44" fmla="*/ 251 w 281"/>
                <a:gd name="T45" fmla="*/ 56 h 274"/>
                <a:gd name="T46" fmla="*/ 257 w 281"/>
                <a:gd name="T47" fmla="*/ 38 h 274"/>
                <a:gd name="T48" fmla="*/ 257 w 281"/>
                <a:gd name="T49" fmla="*/ 22 h 274"/>
                <a:gd name="T50" fmla="*/ 271 w 281"/>
                <a:gd name="T51" fmla="*/ 12 h 274"/>
                <a:gd name="T52" fmla="*/ 246 w 281"/>
                <a:gd name="T53" fmla="*/ 13 h 274"/>
                <a:gd name="T54" fmla="*/ 230 w 281"/>
                <a:gd name="T55" fmla="*/ 16 h 274"/>
                <a:gd name="T56" fmla="*/ 215 w 281"/>
                <a:gd name="T57" fmla="*/ 14 h 274"/>
                <a:gd name="T58" fmla="*/ 207 w 281"/>
                <a:gd name="T59" fmla="*/ 5 h 274"/>
                <a:gd name="T60" fmla="*/ 193 w 281"/>
                <a:gd name="T61" fmla="*/ 17 h 274"/>
                <a:gd name="T62" fmla="*/ 196 w 281"/>
                <a:gd name="T63" fmla="*/ 7 h 274"/>
                <a:gd name="T64" fmla="*/ 181 w 281"/>
                <a:gd name="T65" fmla="*/ 19 h 274"/>
                <a:gd name="T66" fmla="*/ 168 w 281"/>
                <a:gd name="T67" fmla="*/ 20 h 274"/>
                <a:gd name="T68" fmla="*/ 158 w 281"/>
                <a:gd name="T69" fmla="*/ 27 h 274"/>
                <a:gd name="T70" fmla="*/ 146 w 281"/>
                <a:gd name="T71" fmla="*/ 29 h 274"/>
                <a:gd name="T72" fmla="*/ 126 w 281"/>
                <a:gd name="T73" fmla="*/ 40 h 274"/>
                <a:gd name="T74" fmla="*/ 127 w 281"/>
                <a:gd name="T75" fmla="*/ 47 h 274"/>
                <a:gd name="T76" fmla="*/ 113 w 281"/>
                <a:gd name="T77" fmla="*/ 43 h 274"/>
                <a:gd name="T78" fmla="*/ 92 w 281"/>
                <a:gd name="T79" fmla="*/ 62 h 274"/>
                <a:gd name="T80" fmla="*/ 123 w 281"/>
                <a:gd name="T81" fmla="*/ 53 h 274"/>
                <a:gd name="T82" fmla="*/ 110 w 281"/>
                <a:gd name="T83" fmla="*/ 62 h 274"/>
                <a:gd name="T84" fmla="*/ 90 w 281"/>
                <a:gd name="T85" fmla="*/ 95 h 274"/>
                <a:gd name="T86" fmla="*/ 74 w 281"/>
                <a:gd name="T87" fmla="*/ 114 h 274"/>
                <a:gd name="T88" fmla="*/ 60 w 281"/>
                <a:gd name="T89" fmla="*/ 128 h 274"/>
                <a:gd name="T90" fmla="*/ 41 w 281"/>
                <a:gd name="T91" fmla="*/ 145 h 274"/>
                <a:gd name="T92" fmla="*/ 21 w 281"/>
                <a:gd name="T93" fmla="*/ 156 h 274"/>
                <a:gd name="T94" fmla="*/ 2 w 281"/>
                <a:gd name="T95" fmla="*/ 171 h 274"/>
                <a:gd name="T96" fmla="*/ 177 w 281"/>
                <a:gd name="T97" fmla="*/ 49 h 274"/>
                <a:gd name="T98" fmla="*/ 169 w 281"/>
                <a:gd name="T99" fmla="*/ 43 h 2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281" h="274">
                  <a:moveTo>
                    <a:pt x="6" y="176"/>
                  </a:moveTo>
                  <a:cubicBezTo>
                    <a:pt x="6" y="178"/>
                    <a:pt x="2" y="180"/>
                    <a:pt x="5" y="180"/>
                  </a:cubicBezTo>
                  <a:cubicBezTo>
                    <a:pt x="8" y="181"/>
                    <a:pt x="5" y="183"/>
                    <a:pt x="4" y="184"/>
                  </a:cubicBezTo>
                  <a:cubicBezTo>
                    <a:pt x="2" y="185"/>
                    <a:pt x="2" y="187"/>
                    <a:pt x="4" y="189"/>
                  </a:cubicBezTo>
                  <a:cubicBezTo>
                    <a:pt x="5" y="192"/>
                    <a:pt x="0" y="192"/>
                    <a:pt x="3" y="196"/>
                  </a:cubicBezTo>
                  <a:cubicBezTo>
                    <a:pt x="5" y="199"/>
                    <a:pt x="7" y="195"/>
                    <a:pt x="8" y="198"/>
                  </a:cubicBezTo>
                  <a:cubicBezTo>
                    <a:pt x="9" y="200"/>
                    <a:pt x="12" y="198"/>
                    <a:pt x="16" y="195"/>
                  </a:cubicBezTo>
                  <a:cubicBezTo>
                    <a:pt x="19" y="192"/>
                    <a:pt x="21" y="198"/>
                    <a:pt x="18" y="198"/>
                  </a:cubicBezTo>
                  <a:cubicBezTo>
                    <a:pt x="15" y="198"/>
                    <a:pt x="12" y="200"/>
                    <a:pt x="12" y="202"/>
                  </a:cubicBezTo>
                  <a:cubicBezTo>
                    <a:pt x="13" y="205"/>
                    <a:pt x="8" y="205"/>
                    <a:pt x="8" y="201"/>
                  </a:cubicBezTo>
                  <a:cubicBezTo>
                    <a:pt x="8" y="198"/>
                    <a:pt x="2" y="202"/>
                    <a:pt x="4" y="204"/>
                  </a:cubicBezTo>
                  <a:cubicBezTo>
                    <a:pt x="7" y="207"/>
                    <a:pt x="4" y="208"/>
                    <a:pt x="4" y="211"/>
                  </a:cubicBezTo>
                  <a:cubicBezTo>
                    <a:pt x="4" y="213"/>
                    <a:pt x="8" y="213"/>
                    <a:pt x="10" y="210"/>
                  </a:cubicBezTo>
                  <a:cubicBezTo>
                    <a:pt x="11" y="207"/>
                    <a:pt x="14" y="208"/>
                    <a:pt x="15" y="211"/>
                  </a:cubicBezTo>
                  <a:cubicBezTo>
                    <a:pt x="16" y="213"/>
                    <a:pt x="13" y="211"/>
                    <a:pt x="13" y="215"/>
                  </a:cubicBezTo>
                  <a:cubicBezTo>
                    <a:pt x="13" y="219"/>
                    <a:pt x="10" y="215"/>
                    <a:pt x="8" y="218"/>
                  </a:cubicBezTo>
                  <a:cubicBezTo>
                    <a:pt x="6" y="221"/>
                    <a:pt x="16" y="226"/>
                    <a:pt x="19" y="227"/>
                  </a:cubicBezTo>
                  <a:cubicBezTo>
                    <a:pt x="23" y="228"/>
                    <a:pt x="26" y="231"/>
                    <a:pt x="32" y="230"/>
                  </a:cubicBezTo>
                  <a:cubicBezTo>
                    <a:pt x="38" y="229"/>
                    <a:pt x="50" y="218"/>
                    <a:pt x="52" y="216"/>
                  </a:cubicBezTo>
                  <a:cubicBezTo>
                    <a:pt x="53" y="214"/>
                    <a:pt x="57" y="216"/>
                    <a:pt x="59" y="214"/>
                  </a:cubicBezTo>
                  <a:cubicBezTo>
                    <a:pt x="62" y="212"/>
                    <a:pt x="60" y="207"/>
                    <a:pt x="62" y="206"/>
                  </a:cubicBezTo>
                  <a:cubicBezTo>
                    <a:pt x="64" y="205"/>
                    <a:pt x="65" y="212"/>
                    <a:pt x="66" y="212"/>
                  </a:cubicBezTo>
                  <a:cubicBezTo>
                    <a:pt x="68" y="213"/>
                    <a:pt x="69" y="214"/>
                    <a:pt x="69" y="217"/>
                  </a:cubicBezTo>
                  <a:cubicBezTo>
                    <a:pt x="69" y="217"/>
                    <a:pt x="69" y="218"/>
                    <a:pt x="69" y="218"/>
                  </a:cubicBezTo>
                  <a:cubicBezTo>
                    <a:pt x="68" y="222"/>
                    <a:pt x="70" y="226"/>
                    <a:pt x="73" y="229"/>
                  </a:cubicBezTo>
                  <a:cubicBezTo>
                    <a:pt x="77" y="232"/>
                    <a:pt x="74" y="236"/>
                    <a:pt x="77" y="240"/>
                  </a:cubicBezTo>
                  <a:cubicBezTo>
                    <a:pt x="80" y="244"/>
                    <a:pt x="79" y="247"/>
                    <a:pt x="83" y="249"/>
                  </a:cubicBezTo>
                  <a:cubicBezTo>
                    <a:pt x="86" y="252"/>
                    <a:pt x="86" y="254"/>
                    <a:pt x="85" y="258"/>
                  </a:cubicBezTo>
                  <a:cubicBezTo>
                    <a:pt x="83" y="261"/>
                    <a:pt x="88" y="260"/>
                    <a:pt x="88" y="262"/>
                  </a:cubicBezTo>
                  <a:cubicBezTo>
                    <a:pt x="88" y="265"/>
                    <a:pt x="87" y="269"/>
                    <a:pt x="88" y="271"/>
                  </a:cubicBezTo>
                  <a:cubicBezTo>
                    <a:pt x="89" y="274"/>
                    <a:pt x="91" y="271"/>
                    <a:pt x="96" y="271"/>
                  </a:cubicBezTo>
                  <a:cubicBezTo>
                    <a:pt x="101" y="271"/>
                    <a:pt x="100" y="268"/>
                    <a:pt x="100" y="265"/>
                  </a:cubicBezTo>
                  <a:cubicBezTo>
                    <a:pt x="100" y="262"/>
                    <a:pt x="103" y="263"/>
                    <a:pt x="104" y="261"/>
                  </a:cubicBezTo>
                  <a:cubicBezTo>
                    <a:pt x="104" y="260"/>
                    <a:pt x="109" y="259"/>
                    <a:pt x="112" y="261"/>
                  </a:cubicBezTo>
                  <a:cubicBezTo>
                    <a:pt x="116" y="262"/>
                    <a:pt x="118" y="260"/>
                    <a:pt x="119" y="256"/>
                  </a:cubicBezTo>
                  <a:cubicBezTo>
                    <a:pt x="119" y="252"/>
                    <a:pt x="121" y="257"/>
                    <a:pt x="122" y="257"/>
                  </a:cubicBezTo>
                  <a:cubicBezTo>
                    <a:pt x="123" y="258"/>
                    <a:pt x="127" y="252"/>
                    <a:pt x="128" y="247"/>
                  </a:cubicBezTo>
                  <a:cubicBezTo>
                    <a:pt x="130" y="243"/>
                    <a:pt x="128" y="244"/>
                    <a:pt x="125" y="248"/>
                  </a:cubicBezTo>
                  <a:cubicBezTo>
                    <a:pt x="121" y="252"/>
                    <a:pt x="123" y="244"/>
                    <a:pt x="124" y="240"/>
                  </a:cubicBezTo>
                  <a:cubicBezTo>
                    <a:pt x="126" y="237"/>
                    <a:pt x="126" y="228"/>
                    <a:pt x="126" y="225"/>
                  </a:cubicBezTo>
                  <a:cubicBezTo>
                    <a:pt x="127" y="223"/>
                    <a:pt x="128" y="220"/>
                    <a:pt x="132" y="219"/>
                  </a:cubicBezTo>
                  <a:cubicBezTo>
                    <a:pt x="137" y="218"/>
                    <a:pt x="143" y="212"/>
                    <a:pt x="142" y="210"/>
                  </a:cubicBezTo>
                  <a:cubicBezTo>
                    <a:pt x="141" y="207"/>
                    <a:pt x="148" y="204"/>
                    <a:pt x="148" y="201"/>
                  </a:cubicBezTo>
                  <a:cubicBezTo>
                    <a:pt x="148" y="199"/>
                    <a:pt x="140" y="192"/>
                    <a:pt x="138" y="190"/>
                  </a:cubicBezTo>
                  <a:cubicBezTo>
                    <a:pt x="135" y="188"/>
                    <a:pt x="130" y="190"/>
                    <a:pt x="130" y="188"/>
                  </a:cubicBezTo>
                  <a:cubicBezTo>
                    <a:pt x="131" y="186"/>
                    <a:pt x="130" y="179"/>
                    <a:pt x="129" y="176"/>
                  </a:cubicBezTo>
                  <a:cubicBezTo>
                    <a:pt x="128" y="172"/>
                    <a:pt x="133" y="169"/>
                    <a:pt x="133" y="165"/>
                  </a:cubicBezTo>
                  <a:cubicBezTo>
                    <a:pt x="133" y="162"/>
                    <a:pt x="133" y="158"/>
                    <a:pt x="136" y="157"/>
                  </a:cubicBezTo>
                  <a:cubicBezTo>
                    <a:pt x="139" y="156"/>
                    <a:pt x="137" y="153"/>
                    <a:pt x="141" y="152"/>
                  </a:cubicBezTo>
                  <a:cubicBezTo>
                    <a:pt x="145" y="151"/>
                    <a:pt x="144" y="146"/>
                    <a:pt x="148" y="144"/>
                  </a:cubicBezTo>
                  <a:cubicBezTo>
                    <a:pt x="153" y="142"/>
                    <a:pt x="153" y="141"/>
                    <a:pt x="158" y="138"/>
                  </a:cubicBezTo>
                  <a:cubicBezTo>
                    <a:pt x="164" y="135"/>
                    <a:pt x="173" y="129"/>
                    <a:pt x="175" y="126"/>
                  </a:cubicBezTo>
                  <a:cubicBezTo>
                    <a:pt x="176" y="123"/>
                    <a:pt x="169" y="119"/>
                    <a:pt x="174" y="116"/>
                  </a:cubicBezTo>
                  <a:cubicBezTo>
                    <a:pt x="178" y="112"/>
                    <a:pt x="175" y="108"/>
                    <a:pt x="178" y="107"/>
                  </a:cubicBezTo>
                  <a:cubicBezTo>
                    <a:pt x="181" y="106"/>
                    <a:pt x="182" y="104"/>
                    <a:pt x="185" y="101"/>
                  </a:cubicBezTo>
                  <a:cubicBezTo>
                    <a:pt x="187" y="99"/>
                    <a:pt x="190" y="101"/>
                    <a:pt x="196" y="100"/>
                  </a:cubicBezTo>
                  <a:cubicBezTo>
                    <a:pt x="198" y="100"/>
                    <a:pt x="200" y="100"/>
                    <a:pt x="202" y="100"/>
                  </a:cubicBezTo>
                  <a:cubicBezTo>
                    <a:pt x="205" y="101"/>
                    <a:pt x="208" y="103"/>
                    <a:pt x="210" y="104"/>
                  </a:cubicBezTo>
                  <a:cubicBezTo>
                    <a:pt x="215" y="106"/>
                    <a:pt x="214" y="109"/>
                    <a:pt x="214" y="112"/>
                  </a:cubicBezTo>
                  <a:cubicBezTo>
                    <a:pt x="214" y="116"/>
                    <a:pt x="215" y="117"/>
                    <a:pt x="212" y="116"/>
                  </a:cubicBezTo>
                  <a:cubicBezTo>
                    <a:pt x="210" y="115"/>
                    <a:pt x="208" y="116"/>
                    <a:pt x="206" y="121"/>
                  </a:cubicBezTo>
                  <a:cubicBezTo>
                    <a:pt x="205" y="126"/>
                    <a:pt x="199" y="131"/>
                    <a:pt x="196" y="132"/>
                  </a:cubicBezTo>
                  <a:cubicBezTo>
                    <a:pt x="192" y="132"/>
                    <a:pt x="192" y="136"/>
                    <a:pt x="189" y="136"/>
                  </a:cubicBezTo>
                  <a:cubicBezTo>
                    <a:pt x="186" y="137"/>
                    <a:pt x="183" y="139"/>
                    <a:pt x="184" y="142"/>
                  </a:cubicBezTo>
                  <a:cubicBezTo>
                    <a:pt x="184" y="146"/>
                    <a:pt x="179" y="146"/>
                    <a:pt x="176" y="146"/>
                  </a:cubicBezTo>
                  <a:cubicBezTo>
                    <a:pt x="173" y="146"/>
                    <a:pt x="174" y="151"/>
                    <a:pt x="171" y="153"/>
                  </a:cubicBezTo>
                  <a:cubicBezTo>
                    <a:pt x="169" y="154"/>
                    <a:pt x="170" y="156"/>
                    <a:pt x="172" y="159"/>
                  </a:cubicBezTo>
                  <a:cubicBezTo>
                    <a:pt x="174" y="162"/>
                    <a:pt x="172" y="164"/>
                    <a:pt x="173" y="166"/>
                  </a:cubicBezTo>
                  <a:cubicBezTo>
                    <a:pt x="174" y="168"/>
                    <a:pt x="177" y="173"/>
                    <a:pt x="175" y="178"/>
                  </a:cubicBezTo>
                  <a:cubicBezTo>
                    <a:pt x="172" y="183"/>
                    <a:pt x="170" y="190"/>
                    <a:pt x="172" y="189"/>
                  </a:cubicBezTo>
                  <a:cubicBezTo>
                    <a:pt x="174" y="189"/>
                    <a:pt x="179" y="194"/>
                    <a:pt x="182" y="193"/>
                  </a:cubicBezTo>
                  <a:cubicBezTo>
                    <a:pt x="185" y="193"/>
                    <a:pt x="185" y="198"/>
                    <a:pt x="188" y="197"/>
                  </a:cubicBezTo>
                  <a:cubicBezTo>
                    <a:pt x="191" y="196"/>
                    <a:pt x="191" y="200"/>
                    <a:pt x="200" y="199"/>
                  </a:cubicBezTo>
                  <a:cubicBezTo>
                    <a:pt x="209" y="199"/>
                    <a:pt x="226" y="192"/>
                    <a:pt x="233" y="192"/>
                  </a:cubicBezTo>
                  <a:cubicBezTo>
                    <a:pt x="237" y="192"/>
                    <a:pt x="240" y="191"/>
                    <a:pt x="243" y="191"/>
                  </a:cubicBezTo>
                  <a:cubicBezTo>
                    <a:pt x="244" y="188"/>
                    <a:pt x="246" y="186"/>
                    <a:pt x="248" y="184"/>
                  </a:cubicBezTo>
                  <a:cubicBezTo>
                    <a:pt x="252" y="180"/>
                    <a:pt x="262" y="177"/>
                    <a:pt x="264" y="171"/>
                  </a:cubicBezTo>
                  <a:cubicBezTo>
                    <a:pt x="267" y="165"/>
                    <a:pt x="278" y="161"/>
                    <a:pt x="280" y="156"/>
                  </a:cubicBezTo>
                  <a:cubicBezTo>
                    <a:pt x="281" y="153"/>
                    <a:pt x="281" y="152"/>
                    <a:pt x="277" y="147"/>
                  </a:cubicBezTo>
                  <a:cubicBezTo>
                    <a:pt x="273" y="142"/>
                    <a:pt x="264" y="139"/>
                    <a:pt x="264" y="137"/>
                  </a:cubicBezTo>
                  <a:cubicBezTo>
                    <a:pt x="263" y="134"/>
                    <a:pt x="271" y="134"/>
                    <a:pt x="270" y="131"/>
                  </a:cubicBezTo>
                  <a:cubicBezTo>
                    <a:pt x="270" y="128"/>
                    <a:pt x="266" y="128"/>
                    <a:pt x="265" y="125"/>
                  </a:cubicBezTo>
                  <a:cubicBezTo>
                    <a:pt x="263" y="122"/>
                    <a:pt x="266" y="121"/>
                    <a:pt x="266" y="120"/>
                  </a:cubicBezTo>
                  <a:cubicBezTo>
                    <a:pt x="266" y="118"/>
                    <a:pt x="261" y="118"/>
                    <a:pt x="261" y="116"/>
                  </a:cubicBezTo>
                  <a:cubicBezTo>
                    <a:pt x="260" y="115"/>
                    <a:pt x="264" y="115"/>
                    <a:pt x="263" y="113"/>
                  </a:cubicBezTo>
                  <a:cubicBezTo>
                    <a:pt x="263" y="111"/>
                    <a:pt x="260" y="108"/>
                    <a:pt x="262" y="105"/>
                  </a:cubicBezTo>
                  <a:cubicBezTo>
                    <a:pt x="264" y="102"/>
                    <a:pt x="269" y="105"/>
                    <a:pt x="265" y="99"/>
                  </a:cubicBezTo>
                  <a:cubicBezTo>
                    <a:pt x="262" y="92"/>
                    <a:pt x="256" y="84"/>
                    <a:pt x="255" y="82"/>
                  </a:cubicBezTo>
                  <a:cubicBezTo>
                    <a:pt x="254" y="80"/>
                    <a:pt x="256" y="77"/>
                    <a:pt x="258" y="76"/>
                  </a:cubicBezTo>
                  <a:cubicBezTo>
                    <a:pt x="260" y="75"/>
                    <a:pt x="265" y="70"/>
                    <a:pt x="265" y="68"/>
                  </a:cubicBezTo>
                  <a:cubicBezTo>
                    <a:pt x="265" y="66"/>
                    <a:pt x="259" y="61"/>
                    <a:pt x="257" y="60"/>
                  </a:cubicBezTo>
                  <a:cubicBezTo>
                    <a:pt x="256" y="59"/>
                    <a:pt x="252" y="60"/>
                    <a:pt x="251" y="56"/>
                  </a:cubicBezTo>
                  <a:cubicBezTo>
                    <a:pt x="249" y="53"/>
                    <a:pt x="248" y="52"/>
                    <a:pt x="249" y="51"/>
                  </a:cubicBezTo>
                  <a:cubicBezTo>
                    <a:pt x="251" y="49"/>
                    <a:pt x="251" y="47"/>
                    <a:pt x="251" y="45"/>
                  </a:cubicBezTo>
                  <a:cubicBezTo>
                    <a:pt x="251" y="43"/>
                    <a:pt x="254" y="44"/>
                    <a:pt x="255" y="42"/>
                  </a:cubicBezTo>
                  <a:cubicBezTo>
                    <a:pt x="255" y="40"/>
                    <a:pt x="256" y="39"/>
                    <a:pt x="257" y="38"/>
                  </a:cubicBezTo>
                  <a:cubicBezTo>
                    <a:pt x="259" y="36"/>
                    <a:pt x="260" y="35"/>
                    <a:pt x="262" y="35"/>
                  </a:cubicBezTo>
                  <a:cubicBezTo>
                    <a:pt x="267" y="29"/>
                    <a:pt x="267" y="29"/>
                    <a:pt x="267" y="29"/>
                  </a:cubicBezTo>
                  <a:cubicBezTo>
                    <a:pt x="266" y="30"/>
                    <a:pt x="264" y="29"/>
                    <a:pt x="264" y="27"/>
                  </a:cubicBezTo>
                  <a:cubicBezTo>
                    <a:pt x="264" y="25"/>
                    <a:pt x="257" y="23"/>
                    <a:pt x="257" y="22"/>
                  </a:cubicBezTo>
                  <a:cubicBezTo>
                    <a:pt x="256" y="21"/>
                    <a:pt x="260" y="21"/>
                    <a:pt x="262" y="22"/>
                  </a:cubicBezTo>
                  <a:cubicBezTo>
                    <a:pt x="265" y="24"/>
                    <a:pt x="266" y="23"/>
                    <a:pt x="269" y="20"/>
                  </a:cubicBezTo>
                  <a:cubicBezTo>
                    <a:pt x="272" y="18"/>
                    <a:pt x="276" y="20"/>
                    <a:pt x="276" y="17"/>
                  </a:cubicBezTo>
                  <a:cubicBezTo>
                    <a:pt x="277" y="15"/>
                    <a:pt x="272" y="13"/>
                    <a:pt x="271" y="12"/>
                  </a:cubicBezTo>
                  <a:cubicBezTo>
                    <a:pt x="270" y="11"/>
                    <a:pt x="266" y="9"/>
                    <a:pt x="263" y="9"/>
                  </a:cubicBezTo>
                  <a:cubicBezTo>
                    <a:pt x="259" y="10"/>
                    <a:pt x="259" y="8"/>
                    <a:pt x="257" y="7"/>
                  </a:cubicBezTo>
                  <a:cubicBezTo>
                    <a:pt x="255" y="5"/>
                    <a:pt x="249" y="8"/>
                    <a:pt x="249" y="12"/>
                  </a:cubicBezTo>
                  <a:cubicBezTo>
                    <a:pt x="249" y="17"/>
                    <a:pt x="245" y="16"/>
                    <a:pt x="246" y="13"/>
                  </a:cubicBezTo>
                  <a:cubicBezTo>
                    <a:pt x="248" y="11"/>
                    <a:pt x="244" y="8"/>
                    <a:pt x="248" y="7"/>
                  </a:cubicBezTo>
                  <a:cubicBezTo>
                    <a:pt x="251" y="6"/>
                    <a:pt x="249" y="2"/>
                    <a:pt x="243" y="1"/>
                  </a:cubicBezTo>
                  <a:cubicBezTo>
                    <a:pt x="237" y="1"/>
                    <a:pt x="235" y="6"/>
                    <a:pt x="236" y="7"/>
                  </a:cubicBezTo>
                  <a:cubicBezTo>
                    <a:pt x="238" y="9"/>
                    <a:pt x="233" y="16"/>
                    <a:pt x="230" y="16"/>
                  </a:cubicBezTo>
                  <a:cubicBezTo>
                    <a:pt x="228" y="16"/>
                    <a:pt x="230" y="10"/>
                    <a:pt x="230" y="7"/>
                  </a:cubicBezTo>
                  <a:cubicBezTo>
                    <a:pt x="230" y="3"/>
                    <a:pt x="228" y="5"/>
                    <a:pt x="224" y="10"/>
                  </a:cubicBezTo>
                  <a:cubicBezTo>
                    <a:pt x="219" y="15"/>
                    <a:pt x="216" y="20"/>
                    <a:pt x="213" y="20"/>
                  </a:cubicBezTo>
                  <a:cubicBezTo>
                    <a:pt x="211" y="21"/>
                    <a:pt x="211" y="16"/>
                    <a:pt x="215" y="14"/>
                  </a:cubicBezTo>
                  <a:cubicBezTo>
                    <a:pt x="219" y="11"/>
                    <a:pt x="219" y="5"/>
                    <a:pt x="222" y="5"/>
                  </a:cubicBezTo>
                  <a:cubicBezTo>
                    <a:pt x="225" y="5"/>
                    <a:pt x="225" y="2"/>
                    <a:pt x="221" y="1"/>
                  </a:cubicBezTo>
                  <a:cubicBezTo>
                    <a:pt x="217" y="0"/>
                    <a:pt x="216" y="5"/>
                    <a:pt x="215" y="6"/>
                  </a:cubicBezTo>
                  <a:cubicBezTo>
                    <a:pt x="214" y="7"/>
                    <a:pt x="207" y="4"/>
                    <a:pt x="207" y="5"/>
                  </a:cubicBezTo>
                  <a:cubicBezTo>
                    <a:pt x="208" y="6"/>
                    <a:pt x="204" y="7"/>
                    <a:pt x="206" y="9"/>
                  </a:cubicBezTo>
                  <a:cubicBezTo>
                    <a:pt x="207" y="11"/>
                    <a:pt x="205" y="14"/>
                    <a:pt x="203" y="11"/>
                  </a:cubicBezTo>
                  <a:cubicBezTo>
                    <a:pt x="202" y="8"/>
                    <a:pt x="198" y="10"/>
                    <a:pt x="196" y="13"/>
                  </a:cubicBezTo>
                  <a:cubicBezTo>
                    <a:pt x="194" y="16"/>
                    <a:pt x="191" y="16"/>
                    <a:pt x="193" y="17"/>
                  </a:cubicBezTo>
                  <a:cubicBezTo>
                    <a:pt x="195" y="18"/>
                    <a:pt x="195" y="23"/>
                    <a:pt x="192" y="24"/>
                  </a:cubicBezTo>
                  <a:cubicBezTo>
                    <a:pt x="189" y="24"/>
                    <a:pt x="190" y="16"/>
                    <a:pt x="188" y="17"/>
                  </a:cubicBezTo>
                  <a:cubicBezTo>
                    <a:pt x="186" y="17"/>
                    <a:pt x="187" y="12"/>
                    <a:pt x="190" y="12"/>
                  </a:cubicBezTo>
                  <a:cubicBezTo>
                    <a:pt x="193" y="12"/>
                    <a:pt x="196" y="8"/>
                    <a:pt x="196" y="7"/>
                  </a:cubicBezTo>
                  <a:cubicBezTo>
                    <a:pt x="196" y="5"/>
                    <a:pt x="192" y="5"/>
                    <a:pt x="192" y="8"/>
                  </a:cubicBezTo>
                  <a:cubicBezTo>
                    <a:pt x="192" y="10"/>
                    <a:pt x="188" y="10"/>
                    <a:pt x="184" y="10"/>
                  </a:cubicBezTo>
                  <a:cubicBezTo>
                    <a:pt x="180" y="9"/>
                    <a:pt x="180" y="14"/>
                    <a:pt x="184" y="17"/>
                  </a:cubicBezTo>
                  <a:cubicBezTo>
                    <a:pt x="189" y="19"/>
                    <a:pt x="183" y="21"/>
                    <a:pt x="181" y="19"/>
                  </a:cubicBezTo>
                  <a:cubicBezTo>
                    <a:pt x="179" y="17"/>
                    <a:pt x="176" y="18"/>
                    <a:pt x="173" y="19"/>
                  </a:cubicBezTo>
                  <a:cubicBezTo>
                    <a:pt x="171" y="20"/>
                    <a:pt x="179" y="23"/>
                    <a:pt x="179" y="24"/>
                  </a:cubicBezTo>
                  <a:cubicBezTo>
                    <a:pt x="179" y="26"/>
                    <a:pt x="175" y="23"/>
                    <a:pt x="174" y="24"/>
                  </a:cubicBezTo>
                  <a:cubicBezTo>
                    <a:pt x="173" y="25"/>
                    <a:pt x="169" y="23"/>
                    <a:pt x="168" y="20"/>
                  </a:cubicBezTo>
                  <a:cubicBezTo>
                    <a:pt x="168" y="18"/>
                    <a:pt x="161" y="21"/>
                    <a:pt x="165" y="22"/>
                  </a:cubicBezTo>
                  <a:cubicBezTo>
                    <a:pt x="169" y="23"/>
                    <a:pt x="167" y="26"/>
                    <a:pt x="167" y="29"/>
                  </a:cubicBezTo>
                  <a:cubicBezTo>
                    <a:pt x="167" y="33"/>
                    <a:pt x="163" y="30"/>
                    <a:pt x="164" y="27"/>
                  </a:cubicBezTo>
                  <a:cubicBezTo>
                    <a:pt x="165" y="24"/>
                    <a:pt x="161" y="25"/>
                    <a:pt x="158" y="27"/>
                  </a:cubicBezTo>
                  <a:cubicBezTo>
                    <a:pt x="155" y="29"/>
                    <a:pt x="158" y="23"/>
                    <a:pt x="157" y="20"/>
                  </a:cubicBezTo>
                  <a:cubicBezTo>
                    <a:pt x="156" y="18"/>
                    <a:pt x="153" y="20"/>
                    <a:pt x="150" y="21"/>
                  </a:cubicBezTo>
                  <a:cubicBezTo>
                    <a:pt x="146" y="22"/>
                    <a:pt x="145" y="22"/>
                    <a:pt x="147" y="24"/>
                  </a:cubicBezTo>
                  <a:cubicBezTo>
                    <a:pt x="149" y="26"/>
                    <a:pt x="148" y="29"/>
                    <a:pt x="146" y="29"/>
                  </a:cubicBezTo>
                  <a:cubicBezTo>
                    <a:pt x="143" y="29"/>
                    <a:pt x="142" y="29"/>
                    <a:pt x="142" y="32"/>
                  </a:cubicBezTo>
                  <a:cubicBezTo>
                    <a:pt x="143" y="34"/>
                    <a:pt x="139" y="34"/>
                    <a:pt x="138" y="32"/>
                  </a:cubicBezTo>
                  <a:cubicBezTo>
                    <a:pt x="138" y="30"/>
                    <a:pt x="133" y="30"/>
                    <a:pt x="131" y="33"/>
                  </a:cubicBezTo>
                  <a:cubicBezTo>
                    <a:pt x="130" y="36"/>
                    <a:pt x="125" y="37"/>
                    <a:pt x="126" y="40"/>
                  </a:cubicBezTo>
                  <a:cubicBezTo>
                    <a:pt x="126" y="43"/>
                    <a:pt x="130" y="39"/>
                    <a:pt x="132" y="40"/>
                  </a:cubicBezTo>
                  <a:cubicBezTo>
                    <a:pt x="135" y="41"/>
                    <a:pt x="132" y="42"/>
                    <a:pt x="134" y="44"/>
                  </a:cubicBezTo>
                  <a:cubicBezTo>
                    <a:pt x="135" y="45"/>
                    <a:pt x="135" y="48"/>
                    <a:pt x="133" y="46"/>
                  </a:cubicBezTo>
                  <a:cubicBezTo>
                    <a:pt x="131" y="44"/>
                    <a:pt x="128" y="44"/>
                    <a:pt x="127" y="47"/>
                  </a:cubicBezTo>
                  <a:cubicBezTo>
                    <a:pt x="127" y="50"/>
                    <a:pt x="125" y="47"/>
                    <a:pt x="123" y="44"/>
                  </a:cubicBezTo>
                  <a:cubicBezTo>
                    <a:pt x="121" y="42"/>
                    <a:pt x="119" y="49"/>
                    <a:pt x="117" y="47"/>
                  </a:cubicBezTo>
                  <a:cubicBezTo>
                    <a:pt x="115" y="45"/>
                    <a:pt x="121" y="41"/>
                    <a:pt x="119" y="38"/>
                  </a:cubicBezTo>
                  <a:cubicBezTo>
                    <a:pt x="118" y="36"/>
                    <a:pt x="117" y="40"/>
                    <a:pt x="113" y="43"/>
                  </a:cubicBezTo>
                  <a:cubicBezTo>
                    <a:pt x="109" y="47"/>
                    <a:pt x="104" y="47"/>
                    <a:pt x="106" y="48"/>
                  </a:cubicBezTo>
                  <a:cubicBezTo>
                    <a:pt x="108" y="50"/>
                    <a:pt x="103" y="51"/>
                    <a:pt x="102" y="54"/>
                  </a:cubicBezTo>
                  <a:cubicBezTo>
                    <a:pt x="101" y="57"/>
                    <a:pt x="93" y="58"/>
                    <a:pt x="89" y="61"/>
                  </a:cubicBezTo>
                  <a:cubicBezTo>
                    <a:pt x="84" y="65"/>
                    <a:pt x="89" y="65"/>
                    <a:pt x="92" y="62"/>
                  </a:cubicBezTo>
                  <a:cubicBezTo>
                    <a:pt x="95" y="59"/>
                    <a:pt x="96" y="60"/>
                    <a:pt x="100" y="58"/>
                  </a:cubicBezTo>
                  <a:cubicBezTo>
                    <a:pt x="104" y="55"/>
                    <a:pt x="109" y="53"/>
                    <a:pt x="110" y="54"/>
                  </a:cubicBezTo>
                  <a:cubicBezTo>
                    <a:pt x="112" y="55"/>
                    <a:pt x="115" y="56"/>
                    <a:pt x="117" y="53"/>
                  </a:cubicBezTo>
                  <a:cubicBezTo>
                    <a:pt x="119" y="50"/>
                    <a:pt x="121" y="51"/>
                    <a:pt x="123" y="53"/>
                  </a:cubicBezTo>
                  <a:cubicBezTo>
                    <a:pt x="125" y="54"/>
                    <a:pt x="120" y="56"/>
                    <a:pt x="122" y="58"/>
                  </a:cubicBezTo>
                  <a:cubicBezTo>
                    <a:pt x="125" y="61"/>
                    <a:pt x="119" y="62"/>
                    <a:pt x="119" y="60"/>
                  </a:cubicBezTo>
                  <a:cubicBezTo>
                    <a:pt x="119" y="58"/>
                    <a:pt x="116" y="56"/>
                    <a:pt x="115" y="58"/>
                  </a:cubicBezTo>
                  <a:cubicBezTo>
                    <a:pt x="114" y="60"/>
                    <a:pt x="112" y="62"/>
                    <a:pt x="110" y="62"/>
                  </a:cubicBezTo>
                  <a:cubicBezTo>
                    <a:pt x="108" y="62"/>
                    <a:pt x="106" y="66"/>
                    <a:pt x="106" y="70"/>
                  </a:cubicBezTo>
                  <a:cubicBezTo>
                    <a:pt x="106" y="74"/>
                    <a:pt x="102" y="70"/>
                    <a:pt x="102" y="73"/>
                  </a:cubicBezTo>
                  <a:cubicBezTo>
                    <a:pt x="102" y="77"/>
                    <a:pt x="97" y="83"/>
                    <a:pt x="92" y="87"/>
                  </a:cubicBezTo>
                  <a:cubicBezTo>
                    <a:pt x="88" y="91"/>
                    <a:pt x="92" y="92"/>
                    <a:pt x="90" y="95"/>
                  </a:cubicBezTo>
                  <a:cubicBezTo>
                    <a:pt x="89" y="97"/>
                    <a:pt x="84" y="95"/>
                    <a:pt x="82" y="96"/>
                  </a:cubicBezTo>
                  <a:cubicBezTo>
                    <a:pt x="80" y="97"/>
                    <a:pt x="83" y="104"/>
                    <a:pt x="81" y="106"/>
                  </a:cubicBezTo>
                  <a:cubicBezTo>
                    <a:pt x="78" y="108"/>
                    <a:pt x="81" y="111"/>
                    <a:pt x="81" y="113"/>
                  </a:cubicBezTo>
                  <a:cubicBezTo>
                    <a:pt x="81" y="116"/>
                    <a:pt x="74" y="112"/>
                    <a:pt x="74" y="114"/>
                  </a:cubicBezTo>
                  <a:cubicBezTo>
                    <a:pt x="74" y="116"/>
                    <a:pt x="68" y="116"/>
                    <a:pt x="67" y="116"/>
                  </a:cubicBezTo>
                  <a:cubicBezTo>
                    <a:pt x="65" y="117"/>
                    <a:pt x="70" y="121"/>
                    <a:pt x="73" y="123"/>
                  </a:cubicBezTo>
                  <a:cubicBezTo>
                    <a:pt x="75" y="125"/>
                    <a:pt x="70" y="127"/>
                    <a:pt x="69" y="125"/>
                  </a:cubicBezTo>
                  <a:cubicBezTo>
                    <a:pt x="69" y="122"/>
                    <a:pt x="65" y="126"/>
                    <a:pt x="60" y="128"/>
                  </a:cubicBezTo>
                  <a:cubicBezTo>
                    <a:pt x="55" y="131"/>
                    <a:pt x="57" y="135"/>
                    <a:pt x="53" y="135"/>
                  </a:cubicBezTo>
                  <a:cubicBezTo>
                    <a:pt x="49" y="135"/>
                    <a:pt x="50" y="141"/>
                    <a:pt x="48" y="143"/>
                  </a:cubicBezTo>
                  <a:cubicBezTo>
                    <a:pt x="45" y="145"/>
                    <a:pt x="46" y="139"/>
                    <a:pt x="42" y="139"/>
                  </a:cubicBezTo>
                  <a:cubicBezTo>
                    <a:pt x="38" y="138"/>
                    <a:pt x="38" y="141"/>
                    <a:pt x="41" y="145"/>
                  </a:cubicBezTo>
                  <a:cubicBezTo>
                    <a:pt x="43" y="148"/>
                    <a:pt x="37" y="145"/>
                    <a:pt x="35" y="148"/>
                  </a:cubicBezTo>
                  <a:cubicBezTo>
                    <a:pt x="33" y="151"/>
                    <a:pt x="26" y="150"/>
                    <a:pt x="25" y="152"/>
                  </a:cubicBezTo>
                  <a:cubicBezTo>
                    <a:pt x="23" y="154"/>
                    <a:pt x="29" y="154"/>
                    <a:pt x="30" y="156"/>
                  </a:cubicBezTo>
                  <a:cubicBezTo>
                    <a:pt x="31" y="158"/>
                    <a:pt x="25" y="157"/>
                    <a:pt x="21" y="156"/>
                  </a:cubicBezTo>
                  <a:cubicBezTo>
                    <a:pt x="18" y="156"/>
                    <a:pt x="19" y="161"/>
                    <a:pt x="16" y="160"/>
                  </a:cubicBezTo>
                  <a:cubicBezTo>
                    <a:pt x="12" y="160"/>
                    <a:pt x="8" y="163"/>
                    <a:pt x="11" y="165"/>
                  </a:cubicBezTo>
                  <a:cubicBezTo>
                    <a:pt x="13" y="167"/>
                    <a:pt x="9" y="168"/>
                    <a:pt x="7" y="166"/>
                  </a:cubicBezTo>
                  <a:cubicBezTo>
                    <a:pt x="5" y="165"/>
                    <a:pt x="3" y="168"/>
                    <a:pt x="2" y="171"/>
                  </a:cubicBezTo>
                  <a:cubicBezTo>
                    <a:pt x="1" y="174"/>
                    <a:pt x="6" y="175"/>
                    <a:pt x="6" y="176"/>
                  </a:cubicBezTo>
                  <a:moveTo>
                    <a:pt x="177" y="49"/>
                  </a:moveTo>
                  <a:cubicBezTo>
                    <a:pt x="177" y="49"/>
                    <a:pt x="177" y="49"/>
                    <a:pt x="177" y="50"/>
                  </a:cubicBezTo>
                  <a:cubicBezTo>
                    <a:pt x="177" y="49"/>
                    <a:pt x="177" y="49"/>
                    <a:pt x="177" y="49"/>
                  </a:cubicBezTo>
                  <a:moveTo>
                    <a:pt x="178" y="50"/>
                  </a:moveTo>
                  <a:cubicBezTo>
                    <a:pt x="178" y="50"/>
                    <a:pt x="178" y="51"/>
                    <a:pt x="179" y="51"/>
                  </a:cubicBezTo>
                  <a:cubicBezTo>
                    <a:pt x="178" y="51"/>
                    <a:pt x="178" y="50"/>
                    <a:pt x="178" y="50"/>
                  </a:cubicBezTo>
                  <a:moveTo>
                    <a:pt x="169" y="43"/>
                  </a:moveTo>
                  <a:cubicBezTo>
                    <a:pt x="169" y="43"/>
                    <a:pt x="169" y="43"/>
                    <a:pt x="169" y="43"/>
                  </a:cubicBezTo>
                  <a:cubicBezTo>
                    <a:pt x="169" y="43"/>
                    <a:pt x="168" y="43"/>
                    <a:pt x="168" y="42"/>
                  </a:cubicBezTo>
                  <a:cubicBezTo>
                    <a:pt x="168" y="43"/>
                    <a:pt x="169" y="43"/>
                    <a:pt x="169" y="43"/>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5" name="Freeform 68"/>
            <p:cNvSpPr>
              <a:spLocks noEditPoints="1"/>
            </p:cNvSpPr>
            <p:nvPr userDrawn="1"/>
          </p:nvSpPr>
          <p:spPr bwMode="auto">
            <a:xfrm>
              <a:off x="19005550" y="3157538"/>
              <a:ext cx="88900" cy="134938"/>
            </a:xfrm>
            <a:custGeom>
              <a:avLst/>
              <a:gdLst>
                <a:gd name="T0" fmla="*/ 16 w 32"/>
                <a:gd name="T1" fmla="*/ 0 h 49"/>
                <a:gd name="T2" fmla="*/ 0 w 32"/>
                <a:gd name="T3" fmla="*/ 16 h 49"/>
                <a:gd name="T4" fmla="*/ 16 w 32"/>
                <a:gd name="T5" fmla="*/ 49 h 49"/>
                <a:gd name="T6" fmla="*/ 32 w 32"/>
                <a:gd name="T7" fmla="*/ 16 h 49"/>
                <a:gd name="T8" fmla="*/ 16 w 32"/>
                <a:gd name="T9" fmla="*/ 0 h 49"/>
                <a:gd name="T10" fmla="*/ 16 w 32"/>
                <a:gd name="T11" fmla="*/ 22 h 49"/>
                <a:gd name="T12" fmla="*/ 9 w 32"/>
                <a:gd name="T13" fmla="*/ 16 h 49"/>
                <a:gd name="T14" fmla="*/ 16 w 32"/>
                <a:gd name="T15" fmla="*/ 9 h 49"/>
                <a:gd name="T16" fmla="*/ 23 w 32"/>
                <a:gd name="T17" fmla="*/ 16 h 49"/>
                <a:gd name="T18" fmla="*/ 16 w 32"/>
                <a:gd name="T19" fmla="*/ 22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2" h="49">
                  <a:moveTo>
                    <a:pt x="16" y="0"/>
                  </a:moveTo>
                  <a:cubicBezTo>
                    <a:pt x="7" y="0"/>
                    <a:pt x="0" y="7"/>
                    <a:pt x="0" y="16"/>
                  </a:cubicBezTo>
                  <a:cubicBezTo>
                    <a:pt x="0" y="25"/>
                    <a:pt x="16" y="49"/>
                    <a:pt x="16" y="49"/>
                  </a:cubicBezTo>
                  <a:cubicBezTo>
                    <a:pt x="16" y="49"/>
                    <a:pt x="32" y="25"/>
                    <a:pt x="32" y="16"/>
                  </a:cubicBezTo>
                  <a:cubicBezTo>
                    <a:pt x="32" y="7"/>
                    <a:pt x="25" y="0"/>
                    <a:pt x="16" y="0"/>
                  </a:cubicBezTo>
                  <a:moveTo>
                    <a:pt x="16" y="22"/>
                  </a:moveTo>
                  <a:cubicBezTo>
                    <a:pt x="12" y="22"/>
                    <a:pt x="9" y="19"/>
                    <a:pt x="9" y="16"/>
                  </a:cubicBezTo>
                  <a:cubicBezTo>
                    <a:pt x="9" y="12"/>
                    <a:pt x="12" y="9"/>
                    <a:pt x="16" y="9"/>
                  </a:cubicBezTo>
                  <a:cubicBezTo>
                    <a:pt x="20" y="9"/>
                    <a:pt x="23" y="12"/>
                    <a:pt x="23" y="16"/>
                  </a:cubicBezTo>
                  <a:cubicBezTo>
                    <a:pt x="23" y="19"/>
                    <a:pt x="20" y="22"/>
                    <a:pt x="16" y="22"/>
                  </a:cubicBezTo>
                </a:path>
              </a:pathLst>
            </a:custGeom>
            <a:solidFill>
              <a:srgbClr val="F2652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Tree>
    <p:extLst>
      <p:ext uri="{BB962C8B-B14F-4D97-AF65-F5344CB8AC3E}">
        <p14:creationId xmlns:p14="http://schemas.microsoft.com/office/powerpoint/2010/main" val="2306570326"/>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extLst mod="1">
    <p:ext uri="{DCECCB84-F9BA-43D5-87BE-67443E8EF086}">
      <p15:sldGuideLst xmlns:p15="http://schemas.microsoft.com/office/powerpoint/2012/main">
        <p15:guide id="1" pos="288" userDrawn="1">
          <p15:clr>
            <a:srgbClr val="C35EA4"/>
          </p15:clr>
        </p15:guide>
        <p15:guide id="2" pos="7546" userDrawn="1">
          <p15:clr>
            <a:srgbClr val="C35EA4"/>
          </p15:clr>
        </p15:guide>
        <p15:guide id="3" orient="horz" pos="302" userDrawn="1">
          <p15:clr>
            <a:srgbClr val="C35EA4"/>
          </p15:clr>
        </p15:guide>
        <p15:guide id="4" orient="horz" pos="4104" userDrawn="1">
          <p15:clr>
            <a:srgbClr val="C35EA4"/>
          </p15:clr>
        </p15:guide>
      </p15:sldGuideLst>
    </p:ext>
  </p:extLst>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Video slide 2">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74639" y="1209973"/>
            <a:ext cx="10056812" cy="2751698"/>
          </a:xfrm>
          <a:noFill/>
        </p:spPr>
        <p:txBody>
          <a:bodyPr tIns="91440" bIns="91440" anchor="t" anchorCtr="0"/>
          <a:lstStyle>
            <a:lvl1pPr>
              <a:defRPr sz="7198" spc="-100" baseline="0">
                <a:gradFill>
                  <a:gsLst>
                    <a:gs pos="5833">
                      <a:schemeClr val="tx1"/>
                    </a:gs>
                    <a:gs pos="18000">
                      <a:schemeClr val="tx1"/>
                    </a:gs>
                  </a:gsLst>
                  <a:lin ang="5400000" scaled="0"/>
                </a:gradFill>
              </a:defRPr>
            </a:lvl1pPr>
          </a:lstStyle>
          <a:p>
            <a:r>
              <a:rPr lang="en-US" dirty="0" smtClean="0"/>
              <a:t>Video title</a:t>
            </a:r>
            <a:endParaRPr lang="en-US" dirty="0"/>
          </a:p>
        </p:txBody>
      </p:sp>
    </p:spTree>
    <p:extLst>
      <p:ext uri="{BB962C8B-B14F-4D97-AF65-F5344CB8AC3E}">
        <p14:creationId xmlns:p14="http://schemas.microsoft.com/office/powerpoint/2010/main" val="813880343"/>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Section Title Accent Color 1">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74639" y="2125663"/>
            <a:ext cx="11887200" cy="1831975"/>
          </a:xfrm>
          <a:noFill/>
        </p:spPr>
        <p:txBody>
          <a:bodyPr tIns="91440" bIns="91440" anchor="t" anchorCtr="0"/>
          <a:lstStyle>
            <a:lvl1pPr>
              <a:defRPr sz="8799" spc="-100" baseline="0">
                <a:gradFill>
                  <a:gsLst>
                    <a:gs pos="100000">
                      <a:schemeClr val="tx1"/>
                    </a:gs>
                    <a:gs pos="0">
                      <a:schemeClr val="tx1"/>
                    </a:gs>
                  </a:gsLst>
                  <a:lin ang="5400000" scaled="0"/>
                </a:gradFill>
              </a:defRPr>
            </a:lvl1pPr>
          </a:lstStyle>
          <a:p>
            <a:r>
              <a:rPr lang="en-US" dirty="0" smtClean="0"/>
              <a:t>Section title</a:t>
            </a:r>
            <a:endParaRPr lang="en-US" dirty="0"/>
          </a:p>
        </p:txBody>
      </p:sp>
    </p:spTree>
    <p:extLst>
      <p:ext uri="{BB962C8B-B14F-4D97-AF65-F5344CB8AC3E}">
        <p14:creationId xmlns:p14="http://schemas.microsoft.com/office/powerpoint/2010/main" val="810777895"/>
      </p:ext>
    </p:extLst>
  </p:cSld>
  <p:clrMapOvr>
    <a:masterClrMapping/>
  </p:clrMapOvr>
  <p:transition>
    <p:fade/>
  </p:transition>
  <p:timing>
    <p:tnLst>
      <p:par>
        <p:cTn id="1" dur="indefinite" restart="never" nodeType="tmRoot"/>
      </p:par>
    </p:tnLst>
  </p:timing>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Section Title Accent Color 2">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74639" y="2125663"/>
            <a:ext cx="11887200" cy="1831975"/>
          </a:xfrm>
          <a:noFill/>
        </p:spPr>
        <p:txBody>
          <a:bodyPr tIns="91440" bIns="91440" anchor="t" anchorCtr="0"/>
          <a:lstStyle>
            <a:lvl1pPr>
              <a:defRPr sz="8799" spc="-100" baseline="0">
                <a:gradFill>
                  <a:gsLst>
                    <a:gs pos="100000">
                      <a:schemeClr val="tx1"/>
                    </a:gs>
                    <a:gs pos="0">
                      <a:schemeClr val="tx1"/>
                    </a:gs>
                  </a:gsLst>
                  <a:lin ang="5400000" scaled="0"/>
                </a:gradFill>
              </a:defRPr>
            </a:lvl1pPr>
          </a:lstStyle>
          <a:p>
            <a:r>
              <a:rPr lang="en-US" dirty="0" smtClean="0"/>
              <a:t>Section title</a:t>
            </a:r>
            <a:endParaRPr lang="en-US" dirty="0"/>
          </a:p>
        </p:txBody>
      </p:sp>
    </p:spTree>
    <p:extLst>
      <p:ext uri="{BB962C8B-B14F-4D97-AF65-F5344CB8AC3E}">
        <p14:creationId xmlns:p14="http://schemas.microsoft.com/office/powerpoint/2010/main" val="3335450778"/>
      </p:ext>
    </p:extLst>
  </p:cSld>
  <p:clrMapOvr>
    <a:masterClrMapping/>
  </p:clrMapOvr>
  <p:transition>
    <p:fade/>
  </p:transition>
  <p:timing>
    <p:tnLst>
      <p:par>
        <p:cTn id="1" dur="indefinite" restart="never" nodeType="tmRoot"/>
      </p:par>
    </p:tnLst>
  </p:timing>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Section Title Accent Color 3">
    <p:bg>
      <p:bgPr>
        <a:solidFill>
          <a:schemeClr val="accent3"/>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74639" y="2125663"/>
            <a:ext cx="11887200" cy="1831975"/>
          </a:xfrm>
          <a:noFill/>
        </p:spPr>
        <p:txBody>
          <a:bodyPr tIns="91440" bIns="91440" anchor="t" anchorCtr="0"/>
          <a:lstStyle>
            <a:lvl1pPr>
              <a:defRPr sz="8799" spc="-100" baseline="0">
                <a:gradFill>
                  <a:gsLst>
                    <a:gs pos="100000">
                      <a:schemeClr val="tx1"/>
                    </a:gs>
                    <a:gs pos="0">
                      <a:schemeClr val="tx1"/>
                    </a:gs>
                  </a:gsLst>
                  <a:lin ang="5400000" scaled="0"/>
                </a:gradFill>
              </a:defRPr>
            </a:lvl1pPr>
          </a:lstStyle>
          <a:p>
            <a:r>
              <a:rPr lang="en-US" dirty="0" smtClean="0"/>
              <a:t>Section title</a:t>
            </a:r>
            <a:endParaRPr lang="en-US" dirty="0"/>
          </a:p>
        </p:txBody>
      </p:sp>
    </p:spTree>
    <p:extLst>
      <p:ext uri="{BB962C8B-B14F-4D97-AF65-F5344CB8AC3E}">
        <p14:creationId xmlns:p14="http://schemas.microsoft.com/office/powerpoint/2010/main" val="3869046446"/>
      </p:ext>
    </p:extLst>
  </p:cSld>
  <p:clrMapOvr>
    <a:masterClrMapping/>
  </p:clrMapOvr>
  <p:transition>
    <p:fade/>
  </p:transition>
  <p:timing>
    <p:tnLst>
      <p:par>
        <p:cTn id="1" dur="indefinite" restart="never" nodeType="tmRoot"/>
      </p:par>
    </p:tnLst>
  </p:timing>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Title &amp; Non-bullete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274639" y="1212850"/>
            <a:ext cx="11887200" cy="2092881"/>
          </a:xfrm>
        </p:spPr>
        <p:txBody>
          <a:bodyPr/>
          <a:lstStyle>
            <a:lvl1pPr marL="0" indent="0">
              <a:buNone/>
              <a:defRPr>
                <a:gradFill>
                  <a:gsLst>
                    <a:gs pos="1250">
                      <a:schemeClr val="tx1"/>
                    </a:gs>
                    <a:gs pos="99000">
                      <a:schemeClr val="tx1"/>
                    </a:gs>
                  </a:gsLst>
                  <a:lin ang="5400000" scaled="0"/>
                </a:gradFill>
              </a:defRPr>
            </a:lvl1pPr>
            <a:lvl2pPr marL="0" indent="0">
              <a:buFontTx/>
              <a:buNone/>
              <a:defRPr sz="2000"/>
            </a:lvl2pPr>
            <a:lvl3pPr marL="228557" indent="0">
              <a:buNone/>
              <a:defRPr sz="2000"/>
            </a:lvl3pPr>
            <a:lvl4pPr marL="457112" indent="0">
              <a:buNone/>
              <a:defRPr sz="1800"/>
            </a:lvl4pPr>
            <a:lvl5pPr marL="685669" indent="0">
              <a:buNone/>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1404817061"/>
      </p:ext>
    </p:extLst>
  </p:cSld>
  <p:clrMapOvr>
    <a:masterClrMapping/>
  </p:clrMapOvr>
  <p:transition>
    <p:fade/>
  </p:transition>
  <p:timing>
    <p:tnLst>
      <p:par>
        <p:cTn id="1" dur="indefinite" restart="never" nodeType="tmRoot"/>
      </p:par>
    </p:tnLst>
  </p:timing>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a:p>
        </p:txBody>
      </p:sp>
      <p:sp>
        <p:nvSpPr>
          <p:cNvPr id="7" name="Content Placeholder 6"/>
          <p:cNvSpPr>
            <a:spLocks noGrp="1"/>
          </p:cNvSpPr>
          <p:nvPr>
            <p:ph sz="quarter" idx="10"/>
          </p:nvPr>
        </p:nvSpPr>
        <p:spPr>
          <a:xfrm>
            <a:off x="274639" y="1214439"/>
            <a:ext cx="11887200" cy="223152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902601781"/>
      </p:ext>
    </p:extLst>
  </p:cSld>
  <p:clrMapOvr>
    <a:masterClrMapping/>
  </p:clrMapOvr>
  <p:transition>
    <p:fade/>
  </p:transition>
  <p:timing>
    <p:tnLst>
      <p:par>
        <p:cTn id="1" dur="indefinite" restart="never" nodeType="tmRoot"/>
      </p:par>
    </p:tnLst>
  </p:timing>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Two Column Non-bullete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4" name="Text Placeholder 3"/>
          <p:cNvSpPr>
            <a:spLocks noGrp="1"/>
          </p:cNvSpPr>
          <p:nvPr>
            <p:ph type="body" sz="quarter" idx="10"/>
          </p:nvPr>
        </p:nvSpPr>
        <p:spPr>
          <a:xfrm>
            <a:off x="274640" y="1212850"/>
            <a:ext cx="5486399" cy="2536079"/>
          </a:xfrm>
        </p:spPr>
        <p:txBody>
          <a:bodyPr wrap="square">
            <a:spAutoFit/>
          </a:bodyPr>
          <a:lstStyle>
            <a:lvl1pPr marL="0" indent="0">
              <a:spcBef>
                <a:spcPts val="1224"/>
              </a:spcBef>
              <a:buClr>
                <a:schemeClr val="tx1"/>
              </a:buClr>
              <a:buFont typeface="Wingdings" pitchFamily="2" charset="2"/>
              <a:buNone/>
              <a:defRPr sz="3599"/>
            </a:lvl1pPr>
            <a:lvl2pPr marL="0" indent="0">
              <a:buNone/>
              <a:defRPr sz="2000"/>
            </a:lvl2pPr>
            <a:lvl3pPr marL="231730" indent="0">
              <a:buNone/>
              <a:tabLst/>
              <a:defRPr sz="2000"/>
            </a:lvl3pPr>
            <a:lvl4pPr marL="460287" indent="0">
              <a:buNone/>
              <a:defRPr sz="1800"/>
            </a:lvl4pPr>
            <a:lvl5pPr marL="685669" indent="0">
              <a:buNone/>
              <a:tabLst/>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3"/>
          <p:cNvSpPr>
            <a:spLocks noGrp="1"/>
          </p:cNvSpPr>
          <p:nvPr>
            <p:ph type="body" sz="quarter" idx="11"/>
          </p:nvPr>
        </p:nvSpPr>
        <p:spPr>
          <a:xfrm>
            <a:off x="6675439" y="1212849"/>
            <a:ext cx="5486399" cy="2468368"/>
          </a:xfrm>
        </p:spPr>
        <p:txBody>
          <a:bodyPr wrap="square">
            <a:spAutoFit/>
          </a:bodyPr>
          <a:lstStyle>
            <a:lvl1pPr marL="0" indent="0">
              <a:spcBef>
                <a:spcPts val="1224"/>
              </a:spcBef>
              <a:buClr>
                <a:schemeClr val="tx1"/>
              </a:buClr>
              <a:buFont typeface="Wingdings" pitchFamily="2" charset="2"/>
              <a:buNone/>
              <a:defRPr sz="3599"/>
            </a:lvl1pPr>
            <a:lvl2pPr marL="0" indent="0">
              <a:buNone/>
              <a:defRPr sz="2000"/>
            </a:lvl2pPr>
            <a:lvl3pPr marL="231730" indent="0">
              <a:buNone/>
              <a:tabLst/>
              <a:defRPr sz="2000"/>
            </a:lvl3pPr>
            <a:lvl4pPr marL="460287" indent="0">
              <a:buNone/>
              <a:defRPr sz="1800"/>
            </a:lvl4pPr>
            <a:lvl5pPr marL="685669" indent="0">
              <a:buNone/>
              <a:tabLst/>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1770701890"/>
      </p:ext>
    </p:extLst>
  </p:cSld>
  <p:clrMapOvr>
    <a:masterClrMapping/>
  </p:clrMapOvr>
  <p:transition>
    <p:fade/>
  </p:transition>
  <p:timing>
    <p:tnLst>
      <p:par>
        <p:cTn id="1" dur="indefinite" restart="never" nodeType="tmRoot"/>
      </p:par>
    </p:tnLst>
  </p:timing>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Two Column Bullet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4" name="Text Placeholder 3"/>
          <p:cNvSpPr>
            <a:spLocks noGrp="1"/>
          </p:cNvSpPr>
          <p:nvPr>
            <p:ph type="body" sz="quarter" idx="10"/>
          </p:nvPr>
        </p:nvSpPr>
        <p:spPr>
          <a:xfrm>
            <a:off x="274640" y="1212850"/>
            <a:ext cx="5486399" cy="2536079"/>
          </a:xfrm>
        </p:spPr>
        <p:txBody>
          <a:bodyPr wrap="square">
            <a:spAutoFit/>
          </a:bodyPr>
          <a:lstStyle>
            <a:lvl1pPr marL="287282" indent="-287282">
              <a:spcBef>
                <a:spcPts val="1224"/>
              </a:spcBef>
              <a:buClr>
                <a:schemeClr val="tx1"/>
              </a:buClr>
              <a:buFont typeface="Arial" pitchFamily="34" charset="0"/>
              <a:buChar char="•"/>
              <a:defRPr sz="3599"/>
            </a:lvl1pPr>
            <a:lvl2pPr marL="531064" indent="-233150">
              <a:defRPr sz="2000"/>
            </a:lvl2pPr>
            <a:lvl3pPr marL="699450" indent="-168387">
              <a:tabLst/>
              <a:defRPr sz="2000"/>
            </a:lvl3pPr>
            <a:lvl4pPr marL="880789" indent="-181339">
              <a:defRPr sz="1800"/>
            </a:lvl4pPr>
            <a:lvl5pPr marL="1049175" indent="-168387">
              <a:tabLst/>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3"/>
          <p:cNvSpPr>
            <a:spLocks noGrp="1"/>
          </p:cNvSpPr>
          <p:nvPr>
            <p:ph type="body" sz="quarter" idx="11"/>
          </p:nvPr>
        </p:nvSpPr>
        <p:spPr>
          <a:xfrm>
            <a:off x="6675439" y="1212850"/>
            <a:ext cx="5486399" cy="2536079"/>
          </a:xfrm>
        </p:spPr>
        <p:txBody>
          <a:bodyPr wrap="square">
            <a:spAutoFit/>
          </a:bodyPr>
          <a:lstStyle>
            <a:lvl1pPr marL="287282" indent="-287282">
              <a:spcBef>
                <a:spcPts val="1224"/>
              </a:spcBef>
              <a:buClr>
                <a:schemeClr val="tx1"/>
              </a:buClr>
              <a:buFont typeface="Arial" pitchFamily="34" charset="0"/>
              <a:buChar char="•"/>
              <a:defRPr sz="3599"/>
            </a:lvl1pPr>
            <a:lvl2pPr marL="531064" indent="-233150">
              <a:defRPr sz="2000"/>
            </a:lvl2pPr>
            <a:lvl3pPr marL="699450" indent="-168387">
              <a:tabLst/>
              <a:defRPr sz="2000"/>
            </a:lvl3pPr>
            <a:lvl4pPr marL="880789" indent="-181339">
              <a:defRPr sz="1800"/>
            </a:lvl4pPr>
            <a:lvl5pPr marL="1049175" indent="-168387">
              <a:tabLst/>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38099192"/>
      </p:ext>
    </p:extLst>
  </p:cSld>
  <p:clrMapOvr>
    <a:masterClrMapping/>
  </p:clrMapOvr>
  <p:transition>
    <p:fade/>
  </p:transition>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Two Column Bullet text 1st level colo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4" name="Text Placeholder 3"/>
          <p:cNvSpPr>
            <a:spLocks noGrp="1"/>
          </p:cNvSpPr>
          <p:nvPr>
            <p:ph type="body" sz="quarter" idx="10"/>
          </p:nvPr>
        </p:nvSpPr>
        <p:spPr>
          <a:xfrm>
            <a:off x="274640" y="1212849"/>
            <a:ext cx="5486399" cy="2671501"/>
          </a:xfrm>
        </p:spPr>
        <p:txBody>
          <a:bodyPr wrap="square">
            <a:spAutoFit/>
          </a:bodyPr>
          <a:lstStyle>
            <a:lvl1pPr marL="287282" indent="-287282">
              <a:spcBef>
                <a:spcPts val="1224"/>
              </a:spcBef>
              <a:buClr>
                <a:schemeClr val="tx2"/>
              </a:buClr>
              <a:buFont typeface="Arial" pitchFamily="34" charset="0"/>
              <a:buChar char="•"/>
              <a:defRPr sz="3599">
                <a:gradFill>
                  <a:gsLst>
                    <a:gs pos="1250">
                      <a:schemeClr val="tx2"/>
                    </a:gs>
                    <a:gs pos="99000">
                      <a:schemeClr val="tx2"/>
                    </a:gs>
                  </a:gsLst>
                  <a:lin ang="5400000" scaled="0"/>
                </a:gradFill>
              </a:defRPr>
            </a:lvl1pPr>
            <a:lvl2pPr marL="531064" indent="-233150">
              <a:defRPr sz="2400"/>
            </a:lvl2pPr>
            <a:lvl3pPr marL="699450" indent="-168387">
              <a:tabLst/>
              <a:defRPr sz="2400"/>
            </a:lvl3pPr>
            <a:lvl4pPr marL="880789" indent="-181339">
              <a:defRPr/>
            </a:lvl4pPr>
            <a:lvl5pPr marL="1049175" indent="-168387">
              <a:tabLs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3"/>
          <p:cNvSpPr>
            <a:spLocks noGrp="1"/>
          </p:cNvSpPr>
          <p:nvPr>
            <p:ph type="body" sz="quarter" idx="11"/>
          </p:nvPr>
        </p:nvSpPr>
        <p:spPr>
          <a:xfrm>
            <a:off x="6675439" y="1212849"/>
            <a:ext cx="5486399" cy="2671501"/>
          </a:xfrm>
        </p:spPr>
        <p:txBody>
          <a:bodyPr wrap="square">
            <a:spAutoFit/>
          </a:bodyPr>
          <a:lstStyle>
            <a:lvl1pPr marL="287282" indent="-287282">
              <a:spcBef>
                <a:spcPts val="1224"/>
              </a:spcBef>
              <a:buClr>
                <a:schemeClr val="tx2"/>
              </a:buClr>
              <a:buFont typeface="Arial" pitchFamily="34" charset="0"/>
              <a:buChar char="•"/>
              <a:defRPr sz="3599">
                <a:gradFill>
                  <a:gsLst>
                    <a:gs pos="1250">
                      <a:schemeClr val="tx2"/>
                    </a:gs>
                    <a:gs pos="99000">
                      <a:schemeClr val="tx2"/>
                    </a:gs>
                  </a:gsLst>
                  <a:lin ang="5400000" scaled="0"/>
                </a:gradFill>
              </a:defRPr>
            </a:lvl1pPr>
            <a:lvl2pPr marL="531064" indent="-233150">
              <a:defRPr sz="2400"/>
            </a:lvl2pPr>
            <a:lvl3pPr marL="699450" indent="-168387">
              <a:tabLst/>
              <a:defRPr sz="2400"/>
            </a:lvl3pPr>
            <a:lvl4pPr marL="880789" indent="-181339">
              <a:defRPr/>
            </a:lvl4pPr>
            <a:lvl5pPr marL="1049175" indent="-168387">
              <a:tabLs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3957994548"/>
      </p:ext>
    </p:extLst>
  </p:cSld>
  <p:clrMapOvr>
    <a:masterClrMapping/>
  </p:clrMapOvr>
  <p:transition>
    <p:fade/>
  </p:transition>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754686447"/>
      </p:ext>
    </p:extLst>
  </p:cSld>
  <p:clrMapOvr>
    <a:masterClrMapping/>
  </p:clrMapOvr>
  <p:transition>
    <p:fad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Demo slide">
    <p:spTree>
      <p:nvGrpSpPr>
        <p:cNvPr id="1" name=""/>
        <p:cNvGrpSpPr/>
        <p:nvPr/>
      </p:nvGrpSpPr>
      <p:grpSpPr>
        <a:xfrm>
          <a:off x="0" y="0"/>
          <a:ext cx="0" cy="0"/>
          <a:chOff x="0" y="0"/>
          <a:chExt cx="0" cy="0"/>
        </a:xfrm>
      </p:grpSpPr>
      <p:sp>
        <p:nvSpPr>
          <p:cNvPr id="4" name="Rectangle 3"/>
          <p:cNvSpPr/>
          <p:nvPr userDrawn="1"/>
        </p:nvSpPr>
        <p:spPr bwMode="ltGray">
          <a:xfrm>
            <a:off x="274702" y="1211287"/>
            <a:ext cx="10058336" cy="2743176"/>
          </a:xfrm>
          <a:prstGeom prst="rect">
            <a:avLst/>
          </a:prstGeom>
          <a:solidFill>
            <a:schemeClr val="accent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46304" tIns="109728" rIns="146304" bIns="109728"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smtClean="0">
              <a:gradFill>
                <a:gsLst>
                  <a:gs pos="0">
                    <a:srgbClr val="FFFFFF"/>
                  </a:gs>
                  <a:gs pos="100000">
                    <a:srgbClr val="FFFFFF"/>
                  </a:gs>
                </a:gsLst>
                <a:lin ang="5400000" scaled="0"/>
              </a:gradFill>
              <a:ea typeface="Segoe UI" pitchFamily="34" charset="0"/>
              <a:cs typeface="Segoe UI" pitchFamily="34" charset="0"/>
            </a:endParaRPr>
          </a:p>
        </p:txBody>
      </p:sp>
      <p:sp>
        <p:nvSpPr>
          <p:cNvPr id="2" name="Title 1"/>
          <p:cNvSpPr>
            <a:spLocks noGrp="1"/>
          </p:cNvSpPr>
          <p:nvPr>
            <p:ph type="title" hasCustomPrompt="1"/>
          </p:nvPr>
        </p:nvSpPr>
        <p:spPr>
          <a:xfrm>
            <a:off x="274702" y="1211287"/>
            <a:ext cx="10056812" cy="2751698"/>
          </a:xfrm>
          <a:noFill/>
        </p:spPr>
        <p:txBody>
          <a:bodyPr tIns="91440" bIns="91440" anchor="t" anchorCtr="0"/>
          <a:lstStyle>
            <a:lvl1pPr>
              <a:defRPr sz="7200" spc="-100" baseline="0">
                <a:gradFill>
                  <a:gsLst>
                    <a:gs pos="5833">
                      <a:srgbClr val="FFFFFF"/>
                    </a:gs>
                    <a:gs pos="18000">
                      <a:srgbClr val="FFFFFF"/>
                    </a:gs>
                  </a:gsLst>
                  <a:lin ang="5400000" scaled="0"/>
                </a:gradFill>
              </a:defRPr>
            </a:lvl1pPr>
          </a:lstStyle>
          <a:p>
            <a:r>
              <a:rPr lang="en-US" dirty="0" smtClean="0"/>
              <a:t>Demo title</a:t>
            </a:r>
            <a:endParaRPr lang="en-US" dirty="0"/>
          </a:p>
        </p:txBody>
      </p:sp>
      <p:sp>
        <p:nvSpPr>
          <p:cNvPr id="5" name="Text Placeholder 4"/>
          <p:cNvSpPr>
            <a:spLocks noGrp="1"/>
          </p:cNvSpPr>
          <p:nvPr>
            <p:ph type="body" sz="quarter" idx="12" hasCustomPrompt="1"/>
          </p:nvPr>
        </p:nvSpPr>
        <p:spPr>
          <a:xfrm>
            <a:off x="274638" y="3954457"/>
            <a:ext cx="10058401" cy="1829593"/>
          </a:xfrm>
          <a:noFill/>
        </p:spPr>
        <p:txBody>
          <a:bodyPr lIns="182880" tIns="146304" rIns="182880" bIns="146304">
            <a:noAutofit/>
          </a:bodyPr>
          <a:lstStyle>
            <a:lvl1pPr marL="0" indent="0">
              <a:spcBef>
                <a:spcPts val="0"/>
              </a:spcBef>
              <a:buNone/>
              <a:defRPr sz="3600" spc="0" baseline="0">
                <a:gradFill>
                  <a:gsLst>
                    <a:gs pos="0">
                      <a:schemeClr val="tx1"/>
                    </a:gs>
                    <a:gs pos="100000">
                      <a:schemeClr val="tx1"/>
                    </a:gs>
                  </a:gsLst>
                  <a:lin ang="5400000" scaled="0"/>
                </a:gradFill>
                <a:latin typeface="+mj-lt"/>
              </a:defRPr>
            </a:lvl1pPr>
          </a:lstStyle>
          <a:p>
            <a:pPr lvl="0"/>
            <a:r>
              <a:rPr lang="en-US" dirty="0" smtClean="0"/>
              <a:t>Speaker Name</a:t>
            </a:r>
          </a:p>
        </p:txBody>
      </p:sp>
    </p:spTree>
    <p:extLst>
      <p:ext uri="{BB962C8B-B14F-4D97-AF65-F5344CB8AC3E}">
        <p14:creationId xmlns:p14="http://schemas.microsoft.com/office/powerpoint/2010/main" val="2923861903"/>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331662741"/>
      </p:ext>
    </p:extLst>
  </p:cSld>
  <p:clrMapOvr>
    <a:masterClrMapping/>
  </p:clrMapOvr>
  <p:transition>
    <p:fade/>
  </p:transition>
  <p:timing>
    <p:tnLst>
      <p:par>
        <p:cTn id="1" dur="indefinite" restart="never" nodeType="tmRoot"/>
      </p:par>
    </p:tnLst>
  </p:timing>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Blank Accent Color 1">
    <p:bg>
      <p:bgPr>
        <a:solidFill>
          <a:schemeClr val="accent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80330411"/>
      </p:ext>
    </p:extLst>
  </p:cSld>
  <p:clrMapOvr>
    <a:masterClrMapping/>
  </p:clrMapOvr>
  <p:transition>
    <p:fade/>
  </p:transition>
  <p:timing>
    <p:tnLst>
      <p:par>
        <p:cTn id="1" dur="indefinite" restart="never" nodeType="tmRoot"/>
      </p:par>
    </p:tnLst>
  </p:timing>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Blank Accent Color 2">
    <p:bg>
      <p:bgPr>
        <a:solidFill>
          <a:schemeClr val="accent2"/>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704883186"/>
      </p:ext>
    </p:extLst>
  </p:cSld>
  <p:clrMapOvr>
    <a:masterClrMapping/>
  </p:clrMapOvr>
  <p:transition>
    <p:fade/>
  </p:transition>
  <p:timing>
    <p:tnLst>
      <p:par>
        <p:cTn id="1" dur="indefinite" restart="never" nodeType="tmRoot"/>
      </p:par>
    </p:tnLst>
  </p:timing>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Blank Accent Color 3">
    <p:bg>
      <p:bgPr>
        <a:solidFill>
          <a:schemeClr val="accent3"/>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332681712"/>
      </p:ext>
    </p:extLst>
  </p:cSld>
  <p:clrMapOvr>
    <a:masterClrMapping/>
  </p:clrMapOvr>
  <p:transition>
    <p:fade/>
  </p:transition>
  <p:timing>
    <p:tnLst>
      <p:par>
        <p:cTn id="1" dur="indefinite" restart="never" nodeType="tmRoot"/>
      </p:par>
    </p:tnLst>
  </p:timing>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Developer Code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baseline="0"/>
            </a:lvl1pPr>
          </a:lstStyle>
          <a:p>
            <a:r>
              <a:rPr lang="en-US" dirty="0" smtClean="0"/>
              <a:t>Slide for Developer Code</a:t>
            </a:r>
            <a:endParaRPr lang="en-US" dirty="0"/>
          </a:p>
        </p:txBody>
      </p:sp>
      <p:sp>
        <p:nvSpPr>
          <p:cNvPr id="3" name="Rectangle 2"/>
          <p:cNvSpPr/>
          <p:nvPr userDrawn="1"/>
        </p:nvSpPr>
        <p:spPr bwMode="hidden">
          <a:xfrm>
            <a:off x="1" y="1212849"/>
            <a:ext cx="12436475" cy="5781676"/>
          </a:xfrm>
          <a:prstGeom prst="rect">
            <a:avLst/>
          </a:prstGeom>
          <a:solidFill>
            <a:srgbClr val="FFFFFF"/>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46632" tIns="46632" rIns="46632" bIns="46632" numCol="1" spcCol="0" rtlCol="0" fromWordArt="0" anchor="ctr" anchorCtr="0" forceAA="0" compatLnSpc="1">
            <a:prstTxWarp prst="textNoShape">
              <a:avLst/>
            </a:prstTxWarp>
            <a:noAutofit/>
          </a:bodyPr>
          <a:lstStyle/>
          <a:p>
            <a:pPr algn="ctr" defTabSz="932293" fontAlgn="base">
              <a:spcBef>
                <a:spcPct val="0"/>
              </a:spcBef>
              <a:spcAft>
                <a:spcPct val="0"/>
              </a:spcAft>
            </a:pPr>
            <a:endParaRPr lang="en-US" sz="1800" dirty="0">
              <a:gradFill>
                <a:gsLst>
                  <a:gs pos="0">
                    <a:srgbClr val="FFFFFF"/>
                  </a:gs>
                  <a:gs pos="100000">
                    <a:srgbClr val="FFFFFF"/>
                  </a:gs>
                </a:gsLst>
                <a:lin ang="5400000" scaled="0"/>
              </a:gradFill>
              <a:ea typeface="Segoe UI" pitchFamily="34" charset="0"/>
              <a:cs typeface="Segoe UI" pitchFamily="34" charset="0"/>
            </a:endParaRPr>
          </a:p>
        </p:txBody>
      </p:sp>
      <p:sp>
        <p:nvSpPr>
          <p:cNvPr id="5" name="Text Placeholder 4"/>
          <p:cNvSpPr>
            <a:spLocks noGrp="1"/>
          </p:cNvSpPr>
          <p:nvPr>
            <p:ph type="body" sz="quarter" idx="10"/>
          </p:nvPr>
        </p:nvSpPr>
        <p:spPr>
          <a:xfrm>
            <a:off x="274638" y="1216153"/>
            <a:ext cx="11887199" cy="2131353"/>
          </a:xfrm>
        </p:spPr>
        <p:txBody>
          <a:bodyPr/>
          <a:lstStyle>
            <a:lvl1pPr marL="0" indent="0">
              <a:buNone/>
              <a:defRPr sz="3299">
                <a:gradFill>
                  <a:gsLst>
                    <a:gs pos="1250">
                      <a:srgbClr val="000000"/>
                    </a:gs>
                    <a:gs pos="100000">
                      <a:srgbClr val="000000"/>
                    </a:gs>
                  </a:gsLst>
                  <a:lin ang="5400000" scaled="0"/>
                </a:gradFill>
                <a:latin typeface="Consolas" panose="020B0609020204030204" pitchFamily="49" charset="0"/>
                <a:cs typeface="Consolas" panose="020B0609020204030204" pitchFamily="49" charset="0"/>
              </a:defRPr>
            </a:lvl1pPr>
            <a:lvl2pPr marL="346487" indent="0">
              <a:buNone/>
              <a:defRPr>
                <a:gradFill>
                  <a:gsLst>
                    <a:gs pos="1250">
                      <a:srgbClr val="000000"/>
                    </a:gs>
                    <a:gs pos="100000">
                      <a:srgbClr val="000000"/>
                    </a:gs>
                  </a:gsLst>
                  <a:lin ang="5400000" scaled="0"/>
                </a:gradFill>
                <a:latin typeface="Consolas" panose="020B0609020204030204" pitchFamily="49" charset="0"/>
                <a:cs typeface="Consolas" panose="020B0609020204030204" pitchFamily="49" charset="0"/>
              </a:defRPr>
            </a:lvl2pPr>
            <a:lvl3pPr marL="584494" indent="0">
              <a:buNone/>
              <a:defRPr>
                <a:gradFill>
                  <a:gsLst>
                    <a:gs pos="1250">
                      <a:srgbClr val="000000"/>
                    </a:gs>
                    <a:gs pos="100000">
                      <a:srgbClr val="000000"/>
                    </a:gs>
                  </a:gsLst>
                  <a:lin ang="5400000" scaled="0"/>
                </a:gradFill>
                <a:latin typeface="Consolas" panose="020B0609020204030204" pitchFamily="49" charset="0"/>
                <a:cs typeface="Consolas" panose="020B0609020204030204" pitchFamily="49" charset="0"/>
              </a:defRPr>
            </a:lvl3pPr>
            <a:lvl4pPr marL="814406" indent="0">
              <a:buNone/>
              <a:defRPr>
                <a:gradFill>
                  <a:gsLst>
                    <a:gs pos="1250">
                      <a:srgbClr val="000000"/>
                    </a:gs>
                    <a:gs pos="100000">
                      <a:srgbClr val="000000"/>
                    </a:gs>
                  </a:gsLst>
                  <a:lin ang="5400000" scaled="0"/>
                </a:gradFill>
                <a:latin typeface="Consolas" panose="020B0609020204030204" pitchFamily="49" charset="0"/>
                <a:cs typeface="Consolas" panose="020B0609020204030204" pitchFamily="49" charset="0"/>
              </a:defRPr>
            </a:lvl4pPr>
            <a:lvl5pPr marL="1050795" indent="0">
              <a:buNone/>
              <a:defRPr>
                <a:gradFill>
                  <a:gsLst>
                    <a:gs pos="1250">
                      <a:srgbClr val="000000"/>
                    </a:gs>
                    <a:gs pos="100000">
                      <a:srgbClr val="000000"/>
                    </a:gs>
                  </a:gsLst>
                  <a:lin ang="5400000" scaled="0"/>
                </a:gradFill>
                <a:latin typeface="Consolas" panose="020B0609020204030204" pitchFamily="49" charset="0"/>
                <a:cs typeface="Consolas" panose="020B0609020204030204" pitchFamily="49"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4191443686"/>
      </p:ext>
    </p:extLst>
  </p:cSld>
  <p:clrMapOvr>
    <a:masterClrMapping/>
  </p:clrMapOvr>
  <p:transition>
    <p:fade/>
  </p:transition>
  <p:timing>
    <p:tnLst>
      <p:par>
        <p:cTn id="1" dur="indefinite" restart="never" nodeType="tmRoot"/>
      </p:par>
    </p:tnLst>
  </p:timing>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Black Notes slide Layout">
    <p:bg bwMode="black">
      <p:bgPr>
        <a:solidFill>
          <a:srgbClr val="000000"/>
        </a:solidFill>
        <a:effectLst/>
      </p:bgPr>
    </p:bg>
    <p:spTree>
      <p:nvGrpSpPr>
        <p:cNvPr id="1" name=""/>
        <p:cNvGrpSpPr/>
        <p:nvPr/>
      </p:nvGrpSpPr>
      <p:grpSpPr>
        <a:xfrm>
          <a:off x="0" y="0"/>
          <a:ext cx="0" cy="0"/>
          <a:chOff x="0" y="0"/>
          <a:chExt cx="0" cy="0"/>
        </a:xfrm>
      </p:grpSpPr>
      <p:sp>
        <p:nvSpPr>
          <p:cNvPr id="6" name="Text Placeholder 5"/>
          <p:cNvSpPr>
            <a:spLocks noGrp="1"/>
          </p:cNvSpPr>
          <p:nvPr>
            <p:ph type="body" sz="quarter" idx="10" hasCustomPrompt="1"/>
          </p:nvPr>
        </p:nvSpPr>
        <p:spPr bwMode="white">
          <a:xfrm>
            <a:off x="274639" y="1212851"/>
            <a:ext cx="11887200" cy="2443746"/>
          </a:xfrm>
          <a:prstGeom prst="rect">
            <a:avLst/>
          </a:prstGeom>
        </p:spPr>
        <p:txBody>
          <a:bodyPr/>
          <a:lstStyle>
            <a:lvl1pPr marL="290457" indent="-290457">
              <a:buClr>
                <a:schemeClr val="tx1"/>
              </a:buClr>
              <a:buSzPct val="90000"/>
              <a:buFont typeface="Arial" pitchFamily="34" charset="0"/>
              <a:buChar char="•"/>
              <a:defRPr sz="3599">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vl2pPr marL="571390" indent="-280935">
              <a:buClr>
                <a:schemeClr val="tx1"/>
              </a:buClr>
              <a:buSzPct val="90000"/>
              <a:buFont typeface="Arial" pitchFamily="34" charset="0"/>
              <a:buChar char="•"/>
              <a:defRPr sz="3199">
                <a:gradFill>
                  <a:gsLst>
                    <a:gs pos="1250">
                      <a:schemeClr val="tx1"/>
                    </a:gs>
                    <a:gs pos="100000">
                      <a:schemeClr val="tx1"/>
                    </a:gs>
                  </a:gsLst>
                  <a:lin ang="5400000" scaled="0"/>
                </a:gradFill>
                <a:latin typeface="Segoe UI" pitchFamily="34" charset="0"/>
                <a:ea typeface="Segoe UI" pitchFamily="34" charset="0"/>
                <a:cs typeface="Segoe UI" pitchFamily="34" charset="0"/>
              </a:defRPr>
            </a:lvl2pPr>
            <a:lvl3pPr marL="861847" indent="-290457">
              <a:buClr>
                <a:schemeClr val="tx1"/>
              </a:buClr>
              <a:buSzPct val="90000"/>
              <a:buFont typeface="Arial" pitchFamily="34" charset="0"/>
              <a:buChar char="•"/>
              <a:defRPr sz="2800">
                <a:gradFill>
                  <a:gsLst>
                    <a:gs pos="1250">
                      <a:schemeClr val="tx1"/>
                    </a:gs>
                    <a:gs pos="100000">
                      <a:schemeClr val="tx1"/>
                    </a:gs>
                  </a:gsLst>
                  <a:lin ang="5400000" scaled="0"/>
                </a:gradFill>
                <a:latin typeface="Segoe UI" pitchFamily="34" charset="0"/>
                <a:ea typeface="Segoe UI" pitchFamily="34" charset="0"/>
                <a:cs typeface="Segoe UI" pitchFamily="34" charset="0"/>
              </a:defRPr>
            </a:lvl3pPr>
            <a:lvl4pPr marL="1090404" indent="-228557">
              <a:buClr>
                <a:schemeClr val="tx1"/>
              </a:buClr>
              <a:buSzPct val="90000"/>
              <a:buFont typeface="Arial" pitchFamily="34" charset="0"/>
              <a:buChar char="•"/>
              <a:defRPr sz="2400">
                <a:gradFill>
                  <a:gsLst>
                    <a:gs pos="1250">
                      <a:schemeClr val="tx1"/>
                    </a:gs>
                    <a:gs pos="100000">
                      <a:schemeClr val="tx1"/>
                    </a:gs>
                  </a:gsLst>
                  <a:lin ang="5400000" scaled="0"/>
                </a:gradFill>
                <a:latin typeface="Segoe UI" pitchFamily="34" charset="0"/>
                <a:ea typeface="Segoe UI" pitchFamily="34" charset="0"/>
                <a:cs typeface="Segoe UI" pitchFamily="34" charset="0"/>
              </a:defRPr>
            </a:lvl4pPr>
            <a:lvl5pPr marL="1318960" indent="-228557">
              <a:buClr>
                <a:schemeClr val="tx1"/>
              </a:buClr>
              <a:buSzPct val="90000"/>
              <a:buFont typeface="Arial" pitchFamily="34" charset="0"/>
              <a:buChar char="•"/>
              <a:defRPr sz="2000">
                <a:gradFill>
                  <a:gsLst>
                    <a:gs pos="1250">
                      <a:schemeClr val="tx1"/>
                    </a:gs>
                    <a:gs pos="100000">
                      <a:schemeClr val="tx1"/>
                    </a:gs>
                  </a:gsLst>
                  <a:lin ang="5400000" scaled="0"/>
                </a:gradFill>
                <a:latin typeface="Segoe UI" pitchFamily="34" charset="0"/>
                <a:ea typeface="Segoe UI" pitchFamily="34" charset="0"/>
                <a:cs typeface="Segoe UI" pitchFamily="34" charset="0"/>
              </a:defRPr>
            </a:lvl5pPr>
          </a:lstStyle>
          <a:p>
            <a:pPr lvl="0"/>
            <a:r>
              <a:rPr lang="en-US" dirty="0" smtClean="0"/>
              <a:t>Use this Layout for Speaker Notes slides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6"/>
          <p:cNvSpPr>
            <a:spLocks noGrp="1"/>
          </p:cNvSpPr>
          <p:nvPr>
            <p:ph type="body" sz="quarter" idx="11" hasCustomPrompt="1"/>
          </p:nvPr>
        </p:nvSpPr>
        <p:spPr>
          <a:xfrm>
            <a:off x="2" y="6363076"/>
            <a:ext cx="12436476" cy="631450"/>
          </a:xfrm>
          <a:prstGeom prst="rect">
            <a:avLst/>
          </a:prstGeom>
          <a:solidFill>
            <a:srgbClr val="FFFF99"/>
          </a:solidFill>
        </p:spPr>
        <p:txBody>
          <a:bodyPr wrap="square" lIns="155457" tIns="77729" rIns="155457" bIns="77729" anchor="b" anchorCtr="0">
            <a:noAutofit/>
          </a:bodyPr>
          <a:lstStyle>
            <a:lvl1pPr algn="r">
              <a:buFont typeface="Arial" pitchFamily="34" charset="0"/>
              <a:buNone/>
              <a:defRPr sz="3699" spc="-51" baseline="0">
                <a:gradFill>
                  <a:gsLst>
                    <a:gs pos="0">
                      <a:srgbClr val="000000"/>
                    </a:gs>
                    <a:gs pos="100000">
                      <a:srgbClr val="000000"/>
                    </a:gs>
                  </a:gsLst>
                  <a:lin ang="5400000" scaled="0"/>
                </a:gradFill>
                <a:effectLst/>
                <a:latin typeface="Segoe UI" pitchFamily="34" charset="0"/>
                <a:ea typeface="Segoe UI" pitchFamily="34" charset="0"/>
                <a:cs typeface="Segoe UI" pitchFamily="34" charset="0"/>
              </a:defRPr>
            </a:lvl1pPr>
          </a:lstStyle>
          <a:p>
            <a:pPr lvl="0"/>
            <a:r>
              <a:rPr lang="en-US" dirty="0" smtClean="0"/>
              <a:t>Next:</a:t>
            </a:r>
          </a:p>
        </p:txBody>
      </p:sp>
      <p:sp>
        <p:nvSpPr>
          <p:cNvPr id="3" name="Title 2"/>
          <p:cNvSpPr>
            <a:spLocks noGrp="1"/>
          </p:cNvSpPr>
          <p:nvPr>
            <p:ph type="title"/>
          </p:nvPr>
        </p:nvSpPr>
        <p:spPr bwMode="white"/>
        <p:txBody>
          <a:bodyPr/>
          <a:lstStyle>
            <a:lvl1pPr>
              <a:defRPr>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stStyle>
          <a:p>
            <a:r>
              <a:rPr lang="en-US" smtClean="0"/>
              <a:t>Click to edit Master title style</a:t>
            </a:r>
            <a:endParaRPr lang="en-US" dirty="0"/>
          </a:p>
        </p:txBody>
      </p:sp>
    </p:spTree>
    <p:extLst>
      <p:ext uri="{BB962C8B-B14F-4D97-AF65-F5344CB8AC3E}">
        <p14:creationId xmlns:p14="http://schemas.microsoft.com/office/powerpoint/2010/main" val="306939799"/>
      </p:ext>
    </p:extLst>
  </p:cSld>
  <p:clrMapOvr>
    <a:overrideClrMapping bg1="dk1" tx1="lt1" bg2="dk2" tx2="lt2" accent1="accent1" accent2="accent2" accent3="accent3" accent4="accent4" accent5="accent5" accent6="accent6" hlink="hlink" folHlink="folHlink"/>
  </p:clrMapOvr>
  <p:transition>
    <p:fade/>
  </p:transition>
  <p:timing>
    <p:tnLst>
      <p:par>
        <p:cTn id="1" dur="indefinite" restart="never" nodeType="tmRoot"/>
      </p:par>
    </p:tnLst>
  </p:timing>
</p:sldLayout>
</file>

<file path=ppt/slideLayouts/slideLayout46.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529662" y="1476625"/>
            <a:ext cx="5597871" cy="1940531"/>
          </a:xfrm>
        </p:spPr>
        <p:txBody>
          <a:bodyPr/>
          <a:lstStyle>
            <a:lvl1pPr marL="346713" indent="-346713">
              <a:lnSpc>
                <a:spcPct val="90000"/>
              </a:lnSpc>
              <a:defRPr sz="2900"/>
            </a:lvl1pPr>
            <a:lvl2pPr marL="686682" indent="-331873">
              <a:lnSpc>
                <a:spcPct val="90000"/>
              </a:lnSpc>
              <a:defRPr sz="2400"/>
            </a:lvl2pPr>
            <a:lvl3pPr marL="972686" indent="-294099">
              <a:lnSpc>
                <a:spcPct val="90000"/>
              </a:lnSpc>
              <a:defRPr sz="2000"/>
            </a:lvl3pPr>
            <a:lvl4pPr marL="1251946" indent="-279260">
              <a:lnSpc>
                <a:spcPct val="90000"/>
              </a:lnSpc>
              <a:defRPr sz="1800"/>
            </a:lvl4pPr>
            <a:lvl5pPr marL="1546045" indent="-286005">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07327" y="1476625"/>
            <a:ext cx="5597871" cy="1940531"/>
          </a:xfrm>
        </p:spPr>
        <p:txBody>
          <a:bodyPr/>
          <a:lstStyle>
            <a:lvl1pPr marL="354809" indent="-354809">
              <a:lnSpc>
                <a:spcPct val="90000"/>
              </a:lnSpc>
              <a:defRPr sz="2900"/>
            </a:lvl1pPr>
            <a:lvl2pPr marL="686682" indent="-346713">
              <a:lnSpc>
                <a:spcPct val="90000"/>
              </a:lnSpc>
              <a:defRPr sz="2400"/>
            </a:lvl2pPr>
            <a:lvl3pPr marL="980781" indent="-308940">
              <a:lnSpc>
                <a:spcPct val="90000"/>
              </a:lnSpc>
              <a:defRPr sz="2000"/>
            </a:lvl3pPr>
            <a:lvl4pPr marL="1251946" indent="-271165">
              <a:lnSpc>
                <a:spcPct val="90000"/>
              </a:lnSpc>
              <a:defRPr sz="1800"/>
            </a:lvl4pPr>
            <a:lvl5pPr marL="1546045" indent="-279260">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3"/>
          <p:cNvSpPr txBox="1">
            <a:spLocks/>
          </p:cNvSpPr>
          <p:nvPr/>
        </p:nvSpPr>
        <p:spPr>
          <a:xfrm>
            <a:off x="309375" y="6482893"/>
            <a:ext cx="2900981" cy="372394"/>
          </a:xfrm>
          <a:prstGeom prst="rect">
            <a:avLst/>
          </a:prstGeom>
        </p:spPr>
        <p:txBody>
          <a:bodyPr vert="horz" lIns="93257" tIns="46628" rIns="93257" bIns="46628" rtlCol="0" anchor="ctr"/>
          <a:lstStyle>
            <a:lvl1pPr algn="l">
              <a:defRPr sz="1200">
                <a:solidFill>
                  <a:schemeClr val="tx1">
                    <a:tint val="75000"/>
                  </a:schemeClr>
                </a:solidFill>
              </a:defRPr>
            </a:lvl1pPr>
          </a:lstStyle>
          <a:p>
            <a:pPr defTabSz="932483">
              <a:defRPr/>
            </a:pPr>
            <a:fld id="{24516EDB-3C53-4793-B056-19F9B4AE913A}" type="slidenum">
              <a:rPr lang="en-US" sz="1199" smtClean="0">
                <a:solidFill>
                  <a:srgbClr val="292929">
                    <a:tint val="75000"/>
                  </a:srgbClr>
                </a:solidFill>
              </a:rPr>
              <a:pPr defTabSz="932483">
                <a:defRPr/>
              </a:pPr>
              <a:t>‹#›</a:t>
            </a:fld>
            <a:endParaRPr lang="en-US" sz="1199" dirty="0">
              <a:solidFill>
                <a:srgbClr val="292929">
                  <a:tint val="75000"/>
                </a:srgbClr>
              </a:solidFill>
            </a:endParaRPr>
          </a:p>
        </p:txBody>
      </p:sp>
    </p:spTree>
    <p:extLst>
      <p:ext uri="{BB962C8B-B14F-4D97-AF65-F5344CB8AC3E}">
        <p14:creationId xmlns:p14="http://schemas.microsoft.com/office/powerpoint/2010/main" val="1184967109"/>
      </p:ext>
    </p:extLst>
  </p:cSld>
  <p:clrMapOvr>
    <a:masterClrMapping/>
  </p:clrMapOvr>
  <p:transition>
    <p:fade/>
  </p:transition>
</p:sldLayout>
</file>

<file path=ppt/slideLayouts/slideLayout47.xml><?xml version="1.0" encoding="utf-8"?>
<p:sldLayout xmlns:a="http://schemas.openxmlformats.org/drawingml/2006/main" xmlns:r="http://schemas.openxmlformats.org/officeDocument/2006/relationships" xmlns:p="http://schemas.openxmlformats.org/presentationml/2006/main">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07329" y="233153"/>
            <a:ext cx="11375536" cy="476742"/>
          </a:xfrm>
        </p:spPr>
        <p:txBody>
          <a:bodyPr/>
          <a:lstStyle/>
          <a:p>
            <a:r>
              <a:rPr lang="en-US" smtClean="0"/>
              <a:t>Click to edit Master title style</a:t>
            </a:r>
            <a:endParaRPr lang="en-US" dirty="0"/>
          </a:p>
        </p:txBody>
      </p:sp>
      <p:sp>
        <p:nvSpPr>
          <p:cNvPr id="5" name="Text Placeholder 4"/>
          <p:cNvSpPr>
            <a:spLocks noGrp="1"/>
          </p:cNvSpPr>
          <p:nvPr>
            <p:ph type="body" sz="quarter" idx="10"/>
          </p:nvPr>
        </p:nvSpPr>
        <p:spPr>
          <a:xfrm>
            <a:off x="529661" y="1476622"/>
            <a:ext cx="11375536" cy="222830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3"/>
          <p:cNvSpPr txBox="1">
            <a:spLocks/>
          </p:cNvSpPr>
          <p:nvPr/>
        </p:nvSpPr>
        <p:spPr>
          <a:xfrm>
            <a:off x="309375" y="6482893"/>
            <a:ext cx="2900981" cy="372394"/>
          </a:xfrm>
          <a:prstGeom prst="rect">
            <a:avLst/>
          </a:prstGeom>
        </p:spPr>
        <p:txBody>
          <a:bodyPr vert="horz" lIns="93257" tIns="46628" rIns="93257" bIns="46628" rtlCol="0" anchor="ctr"/>
          <a:lstStyle>
            <a:lvl1pPr algn="l">
              <a:defRPr sz="1200">
                <a:solidFill>
                  <a:schemeClr val="tx1">
                    <a:tint val="75000"/>
                  </a:schemeClr>
                </a:solidFill>
              </a:defRPr>
            </a:lvl1pPr>
          </a:lstStyle>
          <a:p>
            <a:pPr defTabSz="932483">
              <a:defRPr/>
            </a:pPr>
            <a:fld id="{24516EDB-3C53-4793-B056-19F9B4AE913A}" type="slidenum">
              <a:rPr lang="en-US" sz="1199" smtClean="0">
                <a:solidFill>
                  <a:srgbClr val="292929">
                    <a:tint val="75000"/>
                  </a:srgbClr>
                </a:solidFill>
              </a:rPr>
              <a:pPr defTabSz="932483">
                <a:defRPr/>
              </a:pPr>
              <a:t>‹#›</a:t>
            </a:fld>
            <a:endParaRPr lang="en-US" sz="1199" dirty="0">
              <a:solidFill>
                <a:srgbClr val="292929">
                  <a:tint val="75000"/>
                </a:srgbClr>
              </a:solidFill>
            </a:endParaRPr>
          </a:p>
        </p:txBody>
      </p:sp>
    </p:spTree>
    <p:extLst>
      <p:ext uri="{BB962C8B-B14F-4D97-AF65-F5344CB8AC3E}">
        <p14:creationId xmlns:p14="http://schemas.microsoft.com/office/powerpoint/2010/main" val="861375991"/>
      </p:ext>
    </p:extLst>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Demo slide 2">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74639" y="1209973"/>
            <a:ext cx="10056812" cy="2751698"/>
          </a:xfrm>
          <a:noFill/>
        </p:spPr>
        <p:txBody>
          <a:bodyPr tIns="91440" bIns="91440" anchor="t" anchorCtr="0"/>
          <a:lstStyle>
            <a:lvl1pPr>
              <a:defRPr sz="7200" spc="-100" baseline="0">
                <a:gradFill>
                  <a:gsLst>
                    <a:gs pos="5833">
                      <a:schemeClr val="tx1"/>
                    </a:gs>
                    <a:gs pos="18000">
                      <a:schemeClr val="tx1"/>
                    </a:gs>
                  </a:gsLst>
                  <a:lin ang="5400000" scaled="0"/>
                </a:gradFill>
              </a:defRPr>
            </a:lvl1pPr>
          </a:lstStyle>
          <a:p>
            <a:r>
              <a:rPr lang="en-US" dirty="0" smtClean="0"/>
              <a:t>Demo title</a:t>
            </a:r>
            <a:endParaRPr lang="en-US" dirty="0"/>
          </a:p>
        </p:txBody>
      </p:sp>
      <p:sp>
        <p:nvSpPr>
          <p:cNvPr id="5" name="Text Placeholder 4"/>
          <p:cNvSpPr>
            <a:spLocks noGrp="1"/>
          </p:cNvSpPr>
          <p:nvPr>
            <p:ph type="body" sz="quarter" idx="12" hasCustomPrompt="1"/>
          </p:nvPr>
        </p:nvSpPr>
        <p:spPr>
          <a:xfrm>
            <a:off x="274638" y="3954457"/>
            <a:ext cx="10058401" cy="1829593"/>
          </a:xfrm>
          <a:noFill/>
        </p:spPr>
        <p:txBody>
          <a:bodyPr lIns="182880" tIns="146304" rIns="182880" bIns="146304">
            <a:noAutofit/>
          </a:bodyPr>
          <a:lstStyle>
            <a:lvl1pPr marL="0" indent="0">
              <a:spcBef>
                <a:spcPts val="0"/>
              </a:spcBef>
              <a:buNone/>
              <a:defRPr sz="3600" spc="0" baseline="0">
                <a:gradFill>
                  <a:gsLst>
                    <a:gs pos="5833">
                      <a:schemeClr val="tx1"/>
                    </a:gs>
                    <a:gs pos="18000">
                      <a:schemeClr val="tx1"/>
                    </a:gs>
                  </a:gsLst>
                  <a:lin ang="5400000" scaled="0"/>
                </a:gradFill>
                <a:latin typeface="+mj-lt"/>
              </a:defRPr>
            </a:lvl1pPr>
          </a:lstStyle>
          <a:p>
            <a:pPr lvl="0"/>
            <a:r>
              <a:rPr lang="en-US" dirty="0" smtClean="0"/>
              <a:t>Speaker Name</a:t>
            </a:r>
          </a:p>
        </p:txBody>
      </p:sp>
    </p:spTree>
    <p:extLst>
      <p:ext uri="{BB962C8B-B14F-4D97-AF65-F5344CB8AC3E}">
        <p14:creationId xmlns:p14="http://schemas.microsoft.com/office/powerpoint/2010/main" val="1706119662"/>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Video slide">
    <p:spTree>
      <p:nvGrpSpPr>
        <p:cNvPr id="1" name=""/>
        <p:cNvGrpSpPr/>
        <p:nvPr/>
      </p:nvGrpSpPr>
      <p:grpSpPr>
        <a:xfrm>
          <a:off x="0" y="0"/>
          <a:ext cx="0" cy="0"/>
          <a:chOff x="0" y="0"/>
          <a:chExt cx="0" cy="0"/>
        </a:xfrm>
      </p:grpSpPr>
      <p:sp>
        <p:nvSpPr>
          <p:cNvPr id="4" name="Rectangle 3"/>
          <p:cNvSpPr/>
          <p:nvPr userDrawn="1"/>
        </p:nvSpPr>
        <p:spPr bwMode="ltGray">
          <a:xfrm>
            <a:off x="274702" y="1211287"/>
            <a:ext cx="10058336" cy="2743176"/>
          </a:xfrm>
          <a:prstGeom prst="rect">
            <a:avLst/>
          </a:prstGeom>
          <a:solidFill>
            <a:schemeClr val="accent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smtClean="0">
              <a:gradFill>
                <a:gsLst>
                  <a:gs pos="0">
                    <a:srgbClr val="FFFFFF"/>
                  </a:gs>
                  <a:gs pos="100000">
                    <a:srgbClr val="FFFFFF"/>
                  </a:gs>
                </a:gsLst>
                <a:lin ang="5400000" scaled="0"/>
              </a:gradFill>
              <a:ea typeface="Segoe UI" pitchFamily="34" charset="0"/>
              <a:cs typeface="Segoe UI" pitchFamily="34" charset="0"/>
            </a:endParaRPr>
          </a:p>
        </p:txBody>
      </p:sp>
      <p:sp>
        <p:nvSpPr>
          <p:cNvPr id="2" name="Title 1"/>
          <p:cNvSpPr>
            <a:spLocks noGrp="1"/>
          </p:cNvSpPr>
          <p:nvPr>
            <p:ph type="title" hasCustomPrompt="1"/>
          </p:nvPr>
        </p:nvSpPr>
        <p:spPr>
          <a:xfrm>
            <a:off x="274702" y="1211287"/>
            <a:ext cx="10056812" cy="2751698"/>
          </a:xfrm>
          <a:noFill/>
        </p:spPr>
        <p:txBody>
          <a:bodyPr tIns="91440" bIns="91440" anchor="t" anchorCtr="0"/>
          <a:lstStyle>
            <a:lvl1pPr>
              <a:defRPr sz="7200" spc="-100" baseline="0">
                <a:gradFill>
                  <a:gsLst>
                    <a:gs pos="5833">
                      <a:srgbClr val="FFFFFF"/>
                    </a:gs>
                    <a:gs pos="18000">
                      <a:srgbClr val="FFFFFF"/>
                    </a:gs>
                  </a:gsLst>
                  <a:lin ang="5400000" scaled="0"/>
                </a:gradFill>
              </a:defRPr>
            </a:lvl1pPr>
          </a:lstStyle>
          <a:p>
            <a:r>
              <a:rPr lang="en-US" dirty="0" smtClean="0"/>
              <a:t>Video title</a:t>
            </a:r>
            <a:endParaRPr lang="en-US" dirty="0"/>
          </a:p>
        </p:txBody>
      </p:sp>
    </p:spTree>
    <p:extLst>
      <p:ext uri="{BB962C8B-B14F-4D97-AF65-F5344CB8AC3E}">
        <p14:creationId xmlns:p14="http://schemas.microsoft.com/office/powerpoint/2010/main" val="2159412218"/>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Video slide 2">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74639" y="1209973"/>
            <a:ext cx="10056812" cy="2751698"/>
          </a:xfrm>
          <a:noFill/>
        </p:spPr>
        <p:txBody>
          <a:bodyPr tIns="91440" bIns="91440" anchor="t" anchorCtr="0"/>
          <a:lstStyle>
            <a:lvl1pPr>
              <a:defRPr sz="7200" spc="-100" baseline="0">
                <a:gradFill>
                  <a:gsLst>
                    <a:gs pos="5833">
                      <a:schemeClr val="tx1"/>
                    </a:gs>
                    <a:gs pos="18000">
                      <a:schemeClr val="tx1"/>
                    </a:gs>
                  </a:gsLst>
                  <a:lin ang="5400000" scaled="0"/>
                </a:gradFill>
              </a:defRPr>
            </a:lvl1pPr>
          </a:lstStyle>
          <a:p>
            <a:r>
              <a:rPr lang="en-US" dirty="0" smtClean="0"/>
              <a:t>Video title</a:t>
            </a:r>
            <a:endParaRPr lang="en-US" dirty="0"/>
          </a:p>
        </p:txBody>
      </p:sp>
    </p:spTree>
    <p:extLst>
      <p:ext uri="{BB962C8B-B14F-4D97-AF65-F5344CB8AC3E}">
        <p14:creationId xmlns:p14="http://schemas.microsoft.com/office/powerpoint/2010/main" val="2827926870"/>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Section Title Accent Color 1">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74638" y="2125662"/>
            <a:ext cx="11887200" cy="1831975"/>
          </a:xfrm>
          <a:noFill/>
        </p:spPr>
        <p:txBody>
          <a:bodyPr tIns="91440" bIns="91440" anchor="t" anchorCtr="0"/>
          <a:lstStyle>
            <a:lvl1pPr>
              <a:defRPr sz="8800" spc="-100" baseline="0">
                <a:gradFill>
                  <a:gsLst>
                    <a:gs pos="100000">
                      <a:schemeClr val="tx1"/>
                    </a:gs>
                    <a:gs pos="0">
                      <a:schemeClr val="tx1"/>
                    </a:gs>
                  </a:gsLst>
                  <a:lin ang="5400000" scaled="0"/>
                </a:gradFill>
              </a:defRPr>
            </a:lvl1pPr>
          </a:lstStyle>
          <a:p>
            <a:r>
              <a:rPr lang="en-US" dirty="0" smtClean="0"/>
              <a:t>Section title</a:t>
            </a:r>
            <a:endParaRPr lang="en-US" dirty="0"/>
          </a:p>
        </p:txBody>
      </p:sp>
    </p:spTree>
    <p:extLst>
      <p:ext uri="{BB962C8B-B14F-4D97-AF65-F5344CB8AC3E}">
        <p14:creationId xmlns:p14="http://schemas.microsoft.com/office/powerpoint/2010/main" val="4075357253"/>
      </p:ext>
    </p:extLst>
  </p:cSld>
  <p:clrMapOvr>
    <a:masterClrMapping/>
  </p:clrMapOvr>
  <p:transition>
    <p:fad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Section Title Accent Color 2">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74638" y="2125662"/>
            <a:ext cx="11887200" cy="1831975"/>
          </a:xfrm>
          <a:noFill/>
        </p:spPr>
        <p:txBody>
          <a:bodyPr tIns="91440" bIns="91440" anchor="t" anchorCtr="0"/>
          <a:lstStyle>
            <a:lvl1pPr>
              <a:defRPr sz="8800" spc="-100" baseline="0">
                <a:gradFill>
                  <a:gsLst>
                    <a:gs pos="100000">
                      <a:schemeClr val="tx1"/>
                    </a:gs>
                    <a:gs pos="0">
                      <a:schemeClr val="tx1"/>
                    </a:gs>
                  </a:gsLst>
                  <a:lin ang="5400000" scaled="0"/>
                </a:gradFill>
              </a:defRPr>
            </a:lvl1pPr>
          </a:lstStyle>
          <a:p>
            <a:r>
              <a:rPr lang="en-US" dirty="0" smtClean="0"/>
              <a:t>Section title</a:t>
            </a:r>
            <a:endParaRPr lang="en-US" dirty="0"/>
          </a:p>
        </p:txBody>
      </p:sp>
    </p:spTree>
    <p:extLst>
      <p:ext uri="{BB962C8B-B14F-4D97-AF65-F5344CB8AC3E}">
        <p14:creationId xmlns:p14="http://schemas.microsoft.com/office/powerpoint/2010/main" val="762536910"/>
      </p:ext>
    </p:extLst>
  </p:cSld>
  <p:clrMapOvr>
    <a:masterClrMapping/>
  </p:clrMapOvr>
  <p:transition>
    <p:fad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31.xml"/><Relationship Id="rId13" Type="http://schemas.openxmlformats.org/officeDocument/2006/relationships/slideLayout" Target="../slideLayouts/slideLayout36.xml"/><Relationship Id="rId18" Type="http://schemas.openxmlformats.org/officeDocument/2006/relationships/slideLayout" Target="../slideLayouts/slideLayout41.xml"/><Relationship Id="rId3" Type="http://schemas.openxmlformats.org/officeDocument/2006/relationships/slideLayout" Target="../slideLayouts/slideLayout26.xml"/><Relationship Id="rId21" Type="http://schemas.openxmlformats.org/officeDocument/2006/relationships/slideLayout" Target="../slideLayouts/slideLayout44.xml"/><Relationship Id="rId7" Type="http://schemas.openxmlformats.org/officeDocument/2006/relationships/slideLayout" Target="../slideLayouts/slideLayout30.xml"/><Relationship Id="rId12" Type="http://schemas.openxmlformats.org/officeDocument/2006/relationships/slideLayout" Target="../slideLayouts/slideLayout35.xml"/><Relationship Id="rId17" Type="http://schemas.openxmlformats.org/officeDocument/2006/relationships/slideLayout" Target="../slideLayouts/slideLayout40.xml"/><Relationship Id="rId25" Type="http://schemas.openxmlformats.org/officeDocument/2006/relationships/theme" Target="../theme/theme2.xml"/><Relationship Id="rId2" Type="http://schemas.openxmlformats.org/officeDocument/2006/relationships/slideLayout" Target="../slideLayouts/slideLayout25.xml"/><Relationship Id="rId16" Type="http://schemas.openxmlformats.org/officeDocument/2006/relationships/slideLayout" Target="../slideLayouts/slideLayout39.xml"/><Relationship Id="rId20" Type="http://schemas.openxmlformats.org/officeDocument/2006/relationships/slideLayout" Target="../slideLayouts/slideLayout43.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24" Type="http://schemas.openxmlformats.org/officeDocument/2006/relationships/slideLayout" Target="../slideLayouts/slideLayout47.xml"/><Relationship Id="rId5" Type="http://schemas.openxmlformats.org/officeDocument/2006/relationships/slideLayout" Target="../slideLayouts/slideLayout28.xml"/><Relationship Id="rId15" Type="http://schemas.openxmlformats.org/officeDocument/2006/relationships/slideLayout" Target="../slideLayouts/slideLayout38.xml"/><Relationship Id="rId23" Type="http://schemas.openxmlformats.org/officeDocument/2006/relationships/slideLayout" Target="../slideLayouts/slideLayout46.xml"/><Relationship Id="rId10" Type="http://schemas.openxmlformats.org/officeDocument/2006/relationships/slideLayout" Target="../slideLayouts/slideLayout33.xml"/><Relationship Id="rId19" Type="http://schemas.openxmlformats.org/officeDocument/2006/relationships/slideLayout" Target="../slideLayouts/slideLayout42.xml"/><Relationship Id="rId4" Type="http://schemas.openxmlformats.org/officeDocument/2006/relationships/slideLayout" Target="../slideLayouts/slideLayout27.xml"/><Relationship Id="rId9" Type="http://schemas.openxmlformats.org/officeDocument/2006/relationships/slideLayout" Target="../slideLayouts/slideLayout32.xml"/><Relationship Id="rId14" Type="http://schemas.openxmlformats.org/officeDocument/2006/relationships/slideLayout" Target="../slideLayouts/slideLayout37.xml"/><Relationship Id="rId22" Type="http://schemas.openxmlformats.org/officeDocument/2006/relationships/slideLayout" Target="../slideLayouts/slideLayout4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74320" y="296897"/>
            <a:ext cx="11889564" cy="917575"/>
          </a:xfrm>
          <a:prstGeom prst="rect">
            <a:avLst/>
          </a:prstGeom>
        </p:spPr>
        <p:txBody>
          <a:bodyPr vert="horz" wrap="square" lIns="146304" tIns="91440" rIns="146304" bIns="91440" rtlCol="0" anchor="t">
            <a:noAutofit/>
          </a:bodyPr>
          <a:lstStyle/>
          <a:p>
            <a:r>
              <a:rPr lang="en-US" smtClean="0"/>
              <a:t>Click to edit Master title style</a:t>
            </a:r>
            <a:endParaRPr lang="en-US" dirty="0"/>
          </a:p>
        </p:txBody>
      </p:sp>
      <p:sp>
        <p:nvSpPr>
          <p:cNvPr id="4" name="Text Placeholder 3"/>
          <p:cNvSpPr>
            <a:spLocks noGrp="1"/>
          </p:cNvSpPr>
          <p:nvPr>
            <p:ph type="body" idx="1"/>
          </p:nvPr>
        </p:nvSpPr>
        <p:spPr>
          <a:xfrm>
            <a:off x="274640" y="1212851"/>
            <a:ext cx="11887198" cy="2228302"/>
          </a:xfrm>
          <a:prstGeom prst="rect">
            <a:avLst/>
          </a:prstGeom>
        </p:spPr>
        <p:txBody>
          <a:bodyPr vert="horz" wrap="square" lIns="146304" tIns="91440" rIns="146304" bIns="9144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1790270825"/>
      </p:ext>
    </p:extLst>
  </p:cSld>
  <p:clrMap bg1="dk1" tx1="lt1" bg2="dk2" tx2="lt2" accent1="accent1" accent2="accent2" accent3="accent3" accent4="accent4" accent5="accent5" accent6="accent6" hlink="hlink" folHlink="folHlink"/>
  <p:sldLayoutIdLst>
    <p:sldLayoutId id="2147484183" r:id="rId1"/>
    <p:sldLayoutId id="2147484188" r:id="rId2"/>
    <p:sldLayoutId id="2147484189" r:id="rId3"/>
    <p:sldLayoutId id="2147484105" r:id="rId4"/>
    <p:sldLayoutId id="2147484185" r:id="rId5"/>
    <p:sldLayoutId id="2147484182" r:id="rId6"/>
    <p:sldLayoutId id="2147484186" r:id="rId7"/>
    <p:sldLayoutId id="2147484130" r:id="rId8"/>
    <p:sldLayoutId id="2147484101" r:id="rId9"/>
    <p:sldLayoutId id="2147484102" r:id="rId10"/>
    <p:sldLayoutId id="2147484098" r:id="rId11"/>
    <p:sldLayoutId id="2147484086" r:id="rId12"/>
    <p:sldLayoutId id="2147484100" r:id="rId13"/>
    <p:sldLayoutId id="2147484089" r:id="rId14"/>
    <p:sldLayoutId id="2147484106" r:id="rId15"/>
    <p:sldLayoutId id="2147484092" r:id="rId16"/>
    <p:sldLayoutId id="2147484093" r:id="rId17"/>
    <p:sldLayoutId id="2147484127" r:id="rId18"/>
    <p:sldLayoutId id="2147484128" r:id="rId19"/>
    <p:sldLayoutId id="2147484129" r:id="rId20"/>
    <p:sldLayoutId id="2147484094" r:id="rId21"/>
    <p:sldLayoutId id="2147484096" r:id="rId22"/>
    <p:sldLayoutId id="2147484190" r:id="rId23"/>
  </p:sldLayoutIdLst>
  <p:transition>
    <p:fade/>
  </p:transition>
  <p:timing>
    <p:tnLst>
      <p:par>
        <p:cTn id="1" dur="indefinite" restart="never" nodeType="tmRoot"/>
      </p:par>
    </p:tnLst>
  </p:timing>
  <p:txStyles>
    <p:titleStyle>
      <a:lvl1pPr algn="l" defTabSz="932742" rtl="0" eaLnBrk="1" latinLnBrk="0" hangingPunct="1">
        <a:lnSpc>
          <a:spcPct val="90000"/>
        </a:lnSpc>
        <a:spcBef>
          <a:spcPct val="0"/>
        </a:spcBef>
        <a:buNone/>
        <a:defRPr lang="en-US" sz="5400" b="0" kern="1200" cap="none" spc="-102" baseline="0" dirty="0" smtClean="0">
          <a:ln w="3175">
            <a:noFill/>
          </a:ln>
          <a:gradFill>
            <a:gsLst>
              <a:gs pos="1250">
                <a:schemeClr val="tx1"/>
              </a:gs>
              <a:gs pos="100000">
                <a:schemeClr val="tx1"/>
              </a:gs>
            </a:gsLst>
            <a:lin ang="5400000" scaled="0"/>
          </a:gradFill>
          <a:effectLst/>
          <a:latin typeface="+mj-lt"/>
          <a:ea typeface="+mn-ea"/>
          <a:cs typeface="Segoe UI" pitchFamily="34" charset="0"/>
        </a:defRPr>
      </a:lvl1pPr>
    </p:titleStyle>
    <p:bodyStyle>
      <a:lvl1pPr marL="342900" marR="0" indent="-342900" algn="l" defTabSz="932742" rtl="0" eaLnBrk="1" fontAlgn="auto" latinLnBrk="0" hangingPunct="1">
        <a:lnSpc>
          <a:spcPct val="90000"/>
        </a:lnSpc>
        <a:spcBef>
          <a:spcPct val="20000"/>
        </a:spcBef>
        <a:spcAft>
          <a:spcPts val="0"/>
        </a:spcAft>
        <a:buClrTx/>
        <a:buSzPct val="90000"/>
        <a:buFont typeface="Arial" pitchFamily="34" charset="0"/>
        <a:buChar char="•"/>
        <a:tabLst/>
        <a:defRPr sz="4000" kern="1200" spc="0" baseline="0">
          <a:gradFill>
            <a:gsLst>
              <a:gs pos="1250">
                <a:schemeClr val="tx1"/>
              </a:gs>
              <a:gs pos="100000">
                <a:schemeClr val="tx1"/>
              </a:gs>
            </a:gsLst>
            <a:lin ang="5400000" scaled="0"/>
          </a:gradFill>
          <a:latin typeface="+mj-lt"/>
          <a:ea typeface="+mn-ea"/>
          <a:cs typeface="+mn-cs"/>
        </a:defRPr>
      </a:lvl1pPr>
      <a:lvl2pPr marL="584200" marR="0" indent="-241300" algn="l" defTabSz="932742" rtl="0" eaLnBrk="1" fontAlgn="auto" latinLnBrk="0" hangingPunct="1">
        <a:lnSpc>
          <a:spcPct val="90000"/>
        </a:lnSpc>
        <a:spcBef>
          <a:spcPct val="20000"/>
        </a:spcBef>
        <a:spcAft>
          <a:spcPts val="0"/>
        </a:spcAft>
        <a:buClrTx/>
        <a:buSzPct val="90000"/>
        <a:buFont typeface="Arial" pitchFamily="34" charset="0"/>
        <a:buChar char="•"/>
        <a:tabLst/>
        <a:defRPr sz="2400" kern="1200" spc="0" baseline="0">
          <a:gradFill>
            <a:gsLst>
              <a:gs pos="1250">
                <a:schemeClr val="tx1"/>
              </a:gs>
              <a:gs pos="100000">
                <a:schemeClr val="tx1"/>
              </a:gs>
            </a:gsLst>
            <a:lin ang="5400000" scaled="0"/>
          </a:gradFill>
          <a:latin typeface="+mn-lt"/>
          <a:ea typeface="+mn-ea"/>
          <a:cs typeface="+mn-cs"/>
        </a:defRPr>
      </a:lvl2pPr>
      <a:lvl3pPr marL="800100" marR="0" indent="-228600" algn="l" defTabSz="932742" rtl="0" eaLnBrk="1" fontAlgn="auto" latinLnBrk="0" hangingPunct="1">
        <a:lnSpc>
          <a:spcPct val="90000"/>
        </a:lnSpc>
        <a:spcBef>
          <a:spcPct val="20000"/>
        </a:spcBef>
        <a:spcAft>
          <a:spcPts val="0"/>
        </a:spcAft>
        <a:buClrTx/>
        <a:buSzPct val="90000"/>
        <a:buFont typeface="Arial" pitchFamily="34" charset="0"/>
        <a:buChar char="•"/>
        <a:tabLst/>
        <a:defRPr sz="2400" kern="1200" spc="0" baseline="0">
          <a:gradFill>
            <a:gsLst>
              <a:gs pos="1250">
                <a:schemeClr val="tx1"/>
              </a:gs>
              <a:gs pos="100000">
                <a:schemeClr val="tx1"/>
              </a:gs>
            </a:gsLst>
            <a:lin ang="5400000" scaled="0"/>
          </a:gradFill>
          <a:latin typeface="+mn-lt"/>
          <a:ea typeface="+mn-ea"/>
          <a:cs typeface="+mn-cs"/>
        </a:defRPr>
      </a:lvl3pPr>
      <a:lvl4pPr marL="1028700" marR="0" indent="-228600" algn="l" defTabSz="932742" rtl="0" eaLnBrk="1" fontAlgn="auto" latinLnBrk="0" hangingPunct="1">
        <a:lnSpc>
          <a:spcPct val="90000"/>
        </a:lnSpc>
        <a:spcBef>
          <a:spcPct val="20000"/>
        </a:spcBef>
        <a:spcAft>
          <a:spcPts val="0"/>
        </a:spcAft>
        <a:buClrTx/>
        <a:buSzPct val="90000"/>
        <a:buFont typeface="Arial" pitchFamily="34" charset="0"/>
        <a:buChar char="•"/>
        <a:tabLst/>
        <a:defRPr sz="2000" kern="1200" spc="0" baseline="0">
          <a:gradFill>
            <a:gsLst>
              <a:gs pos="1250">
                <a:schemeClr val="tx1"/>
              </a:gs>
              <a:gs pos="100000">
                <a:schemeClr val="tx1"/>
              </a:gs>
            </a:gsLst>
            <a:lin ang="5400000" scaled="0"/>
          </a:gradFill>
          <a:latin typeface="+mn-lt"/>
          <a:ea typeface="+mn-ea"/>
          <a:cs typeface="+mn-cs"/>
        </a:defRPr>
      </a:lvl4pPr>
      <a:lvl5pPr marL="1257300" marR="0" indent="-228600" algn="l" defTabSz="932742" rtl="0" eaLnBrk="1" fontAlgn="auto" latinLnBrk="0" hangingPunct="1">
        <a:lnSpc>
          <a:spcPct val="90000"/>
        </a:lnSpc>
        <a:spcBef>
          <a:spcPct val="20000"/>
        </a:spcBef>
        <a:spcAft>
          <a:spcPts val="0"/>
        </a:spcAft>
        <a:buClrTx/>
        <a:buSzPct val="90000"/>
        <a:buFont typeface="Arial" pitchFamily="34" charset="0"/>
        <a:buChar char="•"/>
        <a:tabLst/>
        <a:defRPr sz="2000" kern="1200" spc="0" baseline="0">
          <a:gradFill>
            <a:gsLst>
              <a:gs pos="1250">
                <a:schemeClr val="tx1"/>
              </a:gs>
              <a:gs pos="100000">
                <a:schemeClr val="tx1"/>
              </a:gs>
            </a:gsLst>
            <a:lin ang="5400000" scaled="0"/>
          </a:gradFill>
          <a:latin typeface="+mn-lt"/>
          <a:ea typeface="+mn-ea"/>
          <a:cs typeface="+mn-cs"/>
        </a:defRPr>
      </a:lvl5pPr>
      <a:lvl6pPr marL="2565040"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3031412"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97783"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964155"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32742" rtl="0" eaLnBrk="1" latinLnBrk="0" hangingPunct="1">
        <a:defRPr sz="1800" kern="1200">
          <a:solidFill>
            <a:schemeClr val="tx1"/>
          </a:solidFill>
          <a:latin typeface="+mn-lt"/>
          <a:ea typeface="+mn-ea"/>
          <a:cs typeface="+mn-cs"/>
        </a:defRPr>
      </a:lvl1pPr>
      <a:lvl2pPr marL="466371" algn="l" defTabSz="932742" rtl="0" eaLnBrk="1" latinLnBrk="0" hangingPunct="1">
        <a:defRPr sz="1800" kern="1200">
          <a:solidFill>
            <a:schemeClr val="tx1"/>
          </a:solidFill>
          <a:latin typeface="+mn-lt"/>
          <a:ea typeface="+mn-ea"/>
          <a:cs typeface="+mn-cs"/>
        </a:defRPr>
      </a:lvl2pPr>
      <a:lvl3pPr marL="932742" algn="l" defTabSz="932742" rtl="0" eaLnBrk="1" latinLnBrk="0" hangingPunct="1">
        <a:defRPr sz="1800" kern="1200">
          <a:solidFill>
            <a:schemeClr val="tx1"/>
          </a:solidFill>
          <a:latin typeface="+mn-lt"/>
          <a:ea typeface="+mn-ea"/>
          <a:cs typeface="+mn-cs"/>
        </a:defRPr>
      </a:lvl3pPr>
      <a:lvl4pPr marL="1399113" algn="l" defTabSz="932742" rtl="0" eaLnBrk="1" latinLnBrk="0" hangingPunct="1">
        <a:defRPr sz="1800" kern="1200">
          <a:solidFill>
            <a:schemeClr val="tx1"/>
          </a:solidFill>
          <a:latin typeface="+mn-lt"/>
          <a:ea typeface="+mn-ea"/>
          <a:cs typeface="+mn-cs"/>
        </a:defRPr>
      </a:lvl4pPr>
      <a:lvl5pPr marL="1865484" algn="l" defTabSz="932742" rtl="0" eaLnBrk="1" latinLnBrk="0" hangingPunct="1">
        <a:defRPr sz="1800" kern="1200">
          <a:solidFill>
            <a:schemeClr val="tx1"/>
          </a:solidFill>
          <a:latin typeface="+mn-lt"/>
          <a:ea typeface="+mn-ea"/>
          <a:cs typeface="+mn-cs"/>
        </a:defRPr>
      </a:lvl5pPr>
      <a:lvl6pPr marL="2331856" algn="l" defTabSz="932742" rtl="0" eaLnBrk="1" latinLnBrk="0" hangingPunct="1">
        <a:defRPr sz="1800" kern="1200">
          <a:solidFill>
            <a:schemeClr val="tx1"/>
          </a:solidFill>
          <a:latin typeface="+mn-lt"/>
          <a:ea typeface="+mn-ea"/>
          <a:cs typeface="+mn-cs"/>
        </a:defRPr>
      </a:lvl6pPr>
      <a:lvl7pPr marL="2798226" algn="l" defTabSz="932742" rtl="0" eaLnBrk="1" latinLnBrk="0" hangingPunct="1">
        <a:defRPr sz="1800" kern="1200">
          <a:solidFill>
            <a:schemeClr val="tx1"/>
          </a:solidFill>
          <a:latin typeface="+mn-lt"/>
          <a:ea typeface="+mn-ea"/>
          <a:cs typeface="+mn-cs"/>
        </a:defRPr>
      </a:lvl7pPr>
      <a:lvl8pPr marL="3264597" algn="l" defTabSz="932742" rtl="0" eaLnBrk="1" latinLnBrk="0" hangingPunct="1">
        <a:defRPr sz="1800" kern="1200">
          <a:solidFill>
            <a:schemeClr val="tx1"/>
          </a:solidFill>
          <a:latin typeface="+mn-lt"/>
          <a:ea typeface="+mn-ea"/>
          <a:cs typeface="+mn-cs"/>
        </a:defRPr>
      </a:lvl8pPr>
      <a:lvl9pPr marL="3730969" algn="l" defTabSz="932742"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187" userDrawn="1">
          <p15:clr>
            <a:srgbClr val="5ACBF0"/>
          </p15:clr>
        </p15:guide>
        <p15:guide id="2" pos="173" userDrawn="1">
          <p15:clr>
            <a:srgbClr val="5ACBF0"/>
          </p15:clr>
        </p15:guide>
        <p15:guide id="3" orient="horz" pos="763" userDrawn="1">
          <p15:clr>
            <a:srgbClr val="A4A3A4"/>
          </p15:clr>
        </p15:guide>
        <p15:guide id="4" orient="horz" pos="1339" userDrawn="1">
          <p15:clr>
            <a:srgbClr val="A4A3A4"/>
          </p15:clr>
        </p15:guide>
        <p15:guide id="5" orient="horz" pos="1915" userDrawn="1">
          <p15:clr>
            <a:srgbClr val="A4A3A4"/>
          </p15:clr>
        </p15:guide>
        <p15:guide id="6" orient="horz" pos="2491" userDrawn="1">
          <p15:clr>
            <a:srgbClr val="A4A3A4"/>
          </p15:clr>
        </p15:guide>
        <p15:guide id="7" orient="horz" pos="3067" userDrawn="1">
          <p15:clr>
            <a:srgbClr val="A4A3A4"/>
          </p15:clr>
        </p15:guide>
        <p15:guide id="8" orient="horz" pos="3643" userDrawn="1">
          <p15:clr>
            <a:srgbClr val="A4A3A4"/>
          </p15:clr>
        </p15:guide>
        <p15:guide id="9" orient="horz" pos="4219" userDrawn="1">
          <p15:clr>
            <a:srgbClr val="5ACBF0"/>
          </p15:clr>
        </p15:guide>
        <p15:guide id="10" pos="749" userDrawn="1">
          <p15:clr>
            <a:srgbClr val="A4A3A4"/>
          </p15:clr>
        </p15:guide>
        <p15:guide id="11" pos="1325" userDrawn="1">
          <p15:clr>
            <a:srgbClr val="A4A3A4"/>
          </p15:clr>
        </p15:guide>
        <p15:guide id="12" pos="1901" userDrawn="1">
          <p15:clr>
            <a:srgbClr val="A4A3A4"/>
          </p15:clr>
        </p15:guide>
        <p15:guide id="13" pos="2477" userDrawn="1">
          <p15:clr>
            <a:srgbClr val="A4A3A4"/>
          </p15:clr>
        </p15:guide>
        <p15:guide id="14" pos="3053" userDrawn="1">
          <p15:clr>
            <a:srgbClr val="A4A3A4"/>
          </p15:clr>
        </p15:guide>
        <p15:guide id="15" pos="3629" userDrawn="1">
          <p15:clr>
            <a:srgbClr val="A4A3A4"/>
          </p15:clr>
        </p15:guide>
        <p15:guide id="16" pos="4205" userDrawn="1">
          <p15:clr>
            <a:srgbClr val="A4A3A4"/>
          </p15:clr>
        </p15:guide>
        <p15:guide id="17" pos="4781" userDrawn="1">
          <p15:clr>
            <a:srgbClr val="A4A3A4"/>
          </p15:clr>
        </p15:guide>
        <p15:guide id="18" pos="5357" userDrawn="1">
          <p15:clr>
            <a:srgbClr val="A4A3A4"/>
          </p15:clr>
        </p15:guide>
        <p15:guide id="19" pos="5933" userDrawn="1">
          <p15:clr>
            <a:srgbClr val="A4A3A4"/>
          </p15:clr>
        </p15:guide>
        <p15:guide id="20" pos="6509" userDrawn="1">
          <p15:clr>
            <a:srgbClr val="A4A3A4"/>
          </p15:clr>
        </p15:guide>
        <p15:guide id="21" pos="7085" userDrawn="1">
          <p15:clr>
            <a:srgbClr val="A4A3A4"/>
          </p15:clr>
        </p15:guide>
        <p15:guide id="22" pos="7661" userDrawn="1">
          <p15:clr>
            <a:srgbClr val="5ACBF0"/>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74321" y="296898"/>
            <a:ext cx="11889564" cy="917575"/>
          </a:xfrm>
          <a:prstGeom prst="rect">
            <a:avLst/>
          </a:prstGeom>
        </p:spPr>
        <p:txBody>
          <a:bodyPr vert="horz" wrap="square" lIns="146304" tIns="91440" rIns="146304" bIns="91440" rtlCol="0" anchor="t">
            <a:noAutofit/>
          </a:bodyPr>
          <a:lstStyle/>
          <a:p>
            <a:r>
              <a:rPr lang="en-US" smtClean="0"/>
              <a:t>Click to edit Master title style</a:t>
            </a:r>
            <a:endParaRPr lang="en-US" dirty="0"/>
          </a:p>
        </p:txBody>
      </p:sp>
      <p:sp>
        <p:nvSpPr>
          <p:cNvPr id="4" name="Text Placeholder 3"/>
          <p:cNvSpPr>
            <a:spLocks noGrp="1"/>
          </p:cNvSpPr>
          <p:nvPr>
            <p:ph type="body" idx="1"/>
          </p:nvPr>
        </p:nvSpPr>
        <p:spPr>
          <a:xfrm>
            <a:off x="274641" y="1212851"/>
            <a:ext cx="11887198" cy="2228302"/>
          </a:xfrm>
          <a:prstGeom prst="rect">
            <a:avLst/>
          </a:prstGeom>
        </p:spPr>
        <p:txBody>
          <a:bodyPr vert="horz" wrap="square" lIns="146304" tIns="91440" rIns="146304" bIns="9144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3593460342"/>
      </p:ext>
    </p:extLst>
  </p:cSld>
  <p:clrMap bg1="dk1" tx1="lt1" bg2="dk2" tx2="lt2" accent1="accent1" accent2="accent2" accent3="accent3" accent4="accent4" accent5="accent5" accent6="accent6" hlink="hlink" folHlink="folHlink"/>
  <p:sldLayoutIdLst>
    <p:sldLayoutId id="2147484192" r:id="rId1"/>
    <p:sldLayoutId id="2147484193" r:id="rId2"/>
    <p:sldLayoutId id="2147484194" r:id="rId3"/>
    <p:sldLayoutId id="2147484195" r:id="rId4"/>
    <p:sldLayoutId id="2147484196" r:id="rId5"/>
    <p:sldLayoutId id="2147484197" r:id="rId6"/>
    <p:sldLayoutId id="2147484198" r:id="rId7"/>
    <p:sldLayoutId id="2147484199" r:id="rId8"/>
    <p:sldLayoutId id="2147484200" r:id="rId9"/>
    <p:sldLayoutId id="2147484201" r:id="rId10"/>
    <p:sldLayoutId id="2147484202" r:id="rId11"/>
    <p:sldLayoutId id="2147484203" r:id="rId12"/>
    <p:sldLayoutId id="2147484204" r:id="rId13"/>
    <p:sldLayoutId id="2147484205" r:id="rId14"/>
    <p:sldLayoutId id="2147484206" r:id="rId15"/>
    <p:sldLayoutId id="2147484207" r:id="rId16"/>
    <p:sldLayoutId id="2147484208" r:id="rId17"/>
    <p:sldLayoutId id="2147484209" r:id="rId18"/>
    <p:sldLayoutId id="2147484210" r:id="rId19"/>
    <p:sldLayoutId id="2147484211" r:id="rId20"/>
    <p:sldLayoutId id="2147484212" r:id="rId21"/>
    <p:sldLayoutId id="2147484213" r:id="rId22"/>
    <p:sldLayoutId id="2147484214" r:id="rId23"/>
    <p:sldLayoutId id="2147484215" r:id="rId24"/>
  </p:sldLayoutIdLst>
  <p:transition>
    <p:fade/>
  </p:transition>
  <p:timing>
    <p:tnLst>
      <p:par>
        <p:cTn id="1" dur="indefinite" restart="never" nodeType="tmRoot"/>
      </p:par>
    </p:tnLst>
  </p:timing>
  <p:txStyles>
    <p:titleStyle>
      <a:lvl1pPr algn="l" defTabSz="932563" rtl="0" eaLnBrk="1" latinLnBrk="0" hangingPunct="1">
        <a:lnSpc>
          <a:spcPct val="90000"/>
        </a:lnSpc>
        <a:spcBef>
          <a:spcPct val="0"/>
        </a:spcBef>
        <a:buNone/>
        <a:defRPr lang="en-US" sz="5399" b="0" kern="1200" cap="none" spc="-102" baseline="0" dirty="0" smtClean="0">
          <a:ln w="3175">
            <a:noFill/>
          </a:ln>
          <a:gradFill>
            <a:gsLst>
              <a:gs pos="1250">
                <a:schemeClr val="tx1"/>
              </a:gs>
              <a:gs pos="100000">
                <a:schemeClr val="tx1"/>
              </a:gs>
            </a:gsLst>
            <a:lin ang="5400000" scaled="0"/>
          </a:gradFill>
          <a:effectLst/>
          <a:latin typeface="+mj-lt"/>
          <a:ea typeface="+mn-ea"/>
          <a:cs typeface="Segoe UI" pitchFamily="34" charset="0"/>
        </a:defRPr>
      </a:lvl1pPr>
    </p:titleStyle>
    <p:bodyStyle>
      <a:lvl1pPr marL="342834" marR="0" indent="-342834" algn="l" defTabSz="932563" rtl="0" eaLnBrk="1" fontAlgn="auto" latinLnBrk="0" hangingPunct="1">
        <a:lnSpc>
          <a:spcPct val="90000"/>
        </a:lnSpc>
        <a:spcBef>
          <a:spcPct val="20000"/>
        </a:spcBef>
        <a:spcAft>
          <a:spcPts val="0"/>
        </a:spcAft>
        <a:buClrTx/>
        <a:buSzPct val="90000"/>
        <a:buFont typeface="Arial" pitchFamily="34" charset="0"/>
        <a:buChar char="•"/>
        <a:tabLst/>
        <a:defRPr sz="3999" kern="1200" spc="0" baseline="0">
          <a:gradFill>
            <a:gsLst>
              <a:gs pos="1250">
                <a:schemeClr val="tx1"/>
              </a:gs>
              <a:gs pos="100000">
                <a:schemeClr val="tx1"/>
              </a:gs>
            </a:gsLst>
            <a:lin ang="5400000" scaled="0"/>
          </a:gradFill>
          <a:latin typeface="+mj-lt"/>
          <a:ea typeface="+mn-ea"/>
          <a:cs typeface="+mn-cs"/>
        </a:defRPr>
      </a:lvl1pPr>
      <a:lvl2pPr marL="584088" marR="0" indent="-241253" algn="l" defTabSz="932563" rtl="0" eaLnBrk="1" fontAlgn="auto" latinLnBrk="0" hangingPunct="1">
        <a:lnSpc>
          <a:spcPct val="90000"/>
        </a:lnSpc>
        <a:spcBef>
          <a:spcPct val="20000"/>
        </a:spcBef>
        <a:spcAft>
          <a:spcPts val="0"/>
        </a:spcAft>
        <a:buClrTx/>
        <a:buSzPct val="90000"/>
        <a:buFont typeface="Arial" pitchFamily="34" charset="0"/>
        <a:buChar char="•"/>
        <a:tabLst/>
        <a:defRPr sz="2400" kern="1200" spc="0" baseline="0">
          <a:gradFill>
            <a:gsLst>
              <a:gs pos="1250">
                <a:schemeClr val="tx1"/>
              </a:gs>
              <a:gs pos="100000">
                <a:schemeClr val="tx1"/>
              </a:gs>
            </a:gsLst>
            <a:lin ang="5400000" scaled="0"/>
          </a:gradFill>
          <a:latin typeface="+mn-lt"/>
          <a:ea typeface="+mn-ea"/>
          <a:cs typeface="+mn-cs"/>
        </a:defRPr>
      </a:lvl2pPr>
      <a:lvl3pPr marL="799946" marR="0" indent="-228557" algn="l" defTabSz="932563" rtl="0" eaLnBrk="1" fontAlgn="auto" latinLnBrk="0" hangingPunct="1">
        <a:lnSpc>
          <a:spcPct val="90000"/>
        </a:lnSpc>
        <a:spcBef>
          <a:spcPct val="20000"/>
        </a:spcBef>
        <a:spcAft>
          <a:spcPts val="0"/>
        </a:spcAft>
        <a:buClrTx/>
        <a:buSzPct val="90000"/>
        <a:buFont typeface="Arial" pitchFamily="34" charset="0"/>
        <a:buChar char="•"/>
        <a:tabLst/>
        <a:defRPr sz="2400" kern="1200" spc="0" baseline="0">
          <a:gradFill>
            <a:gsLst>
              <a:gs pos="1250">
                <a:schemeClr val="tx1"/>
              </a:gs>
              <a:gs pos="100000">
                <a:schemeClr val="tx1"/>
              </a:gs>
            </a:gsLst>
            <a:lin ang="5400000" scaled="0"/>
          </a:gradFill>
          <a:latin typeface="+mn-lt"/>
          <a:ea typeface="+mn-ea"/>
          <a:cs typeface="+mn-cs"/>
        </a:defRPr>
      </a:lvl3pPr>
      <a:lvl4pPr marL="1028503" marR="0" indent="-228557" algn="l" defTabSz="932563" rtl="0" eaLnBrk="1" fontAlgn="auto" latinLnBrk="0" hangingPunct="1">
        <a:lnSpc>
          <a:spcPct val="90000"/>
        </a:lnSpc>
        <a:spcBef>
          <a:spcPct val="20000"/>
        </a:spcBef>
        <a:spcAft>
          <a:spcPts val="0"/>
        </a:spcAft>
        <a:buClrTx/>
        <a:buSzPct val="90000"/>
        <a:buFont typeface="Arial" pitchFamily="34" charset="0"/>
        <a:buChar char="•"/>
        <a:tabLst/>
        <a:defRPr sz="2000" kern="1200" spc="0" baseline="0">
          <a:gradFill>
            <a:gsLst>
              <a:gs pos="1250">
                <a:schemeClr val="tx1"/>
              </a:gs>
              <a:gs pos="100000">
                <a:schemeClr val="tx1"/>
              </a:gs>
            </a:gsLst>
            <a:lin ang="5400000" scaled="0"/>
          </a:gradFill>
          <a:latin typeface="+mn-lt"/>
          <a:ea typeface="+mn-ea"/>
          <a:cs typeface="+mn-cs"/>
        </a:defRPr>
      </a:lvl4pPr>
      <a:lvl5pPr marL="1257058" marR="0" indent="-228557" algn="l" defTabSz="932563" rtl="0" eaLnBrk="1" fontAlgn="auto" latinLnBrk="0" hangingPunct="1">
        <a:lnSpc>
          <a:spcPct val="90000"/>
        </a:lnSpc>
        <a:spcBef>
          <a:spcPct val="20000"/>
        </a:spcBef>
        <a:spcAft>
          <a:spcPts val="0"/>
        </a:spcAft>
        <a:buClrTx/>
        <a:buSzPct val="90000"/>
        <a:buFont typeface="Arial" pitchFamily="34" charset="0"/>
        <a:buChar char="•"/>
        <a:tabLst/>
        <a:defRPr sz="2000" kern="1200" spc="0" baseline="0">
          <a:gradFill>
            <a:gsLst>
              <a:gs pos="1250">
                <a:schemeClr val="tx1"/>
              </a:gs>
              <a:gs pos="100000">
                <a:schemeClr val="tx1"/>
              </a:gs>
            </a:gsLst>
            <a:lin ang="5400000" scaled="0"/>
          </a:gradFill>
          <a:latin typeface="+mn-lt"/>
          <a:ea typeface="+mn-ea"/>
          <a:cs typeface="+mn-cs"/>
        </a:defRPr>
      </a:lvl5pPr>
      <a:lvl6pPr marL="2564548" indent="-233141" algn="l" defTabSz="9325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3030830" indent="-233141" algn="l" defTabSz="9325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97112" indent="-233141" algn="l" defTabSz="9325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963394" indent="-233141" algn="l" defTabSz="9325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32563" rtl="0" eaLnBrk="1" latinLnBrk="0" hangingPunct="1">
        <a:defRPr sz="1800" kern="1200">
          <a:solidFill>
            <a:schemeClr val="tx1"/>
          </a:solidFill>
          <a:latin typeface="+mn-lt"/>
          <a:ea typeface="+mn-ea"/>
          <a:cs typeface="+mn-cs"/>
        </a:defRPr>
      </a:lvl1pPr>
      <a:lvl2pPr marL="466281" algn="l" defTabSz="932563" rtl="0" eaLnBrk="1" latinLnBrk="0" hangingPunct="1">
        <a:defRPr sz="1800" kern="1200">
          <a:solidFill>
            <a:schemeClr val="tx1"/>
          </a:solidFill>
          <a:latin typeface="+mn-lt"/>
          <a:ea typeface="+mn-ea"/>
          <a:cs typeface="+mn-cs"/>
        </a:defRPr>
      </a:lvl2pPr>
      <a:lvl3pPr marL="932563" algn="l" defTabSz="932563" rtl="0" eaLnBrk="1" latinLnBrk="0" hangingPunct="1">
        <a:defRPr sz="1800" kern="1200">
          <a:solidFill>
            <a:schemeClr val="tx1"/>
          </a:solidFill>
          <a:latin typeface="+mn-lt"/>
          <a:ea typeface="+mn-ea"/>
          <a:cs typeface="+mn-cs"/>
        </a:defRPr>
      </a:lvl3pPr>
      <a:lvl4pPr marL="1398844" algn="l" defTabSz="932563" rtl="0" eaLnBrk="1" latinLnBrk="0" hangingPunct="1">
        <a:defRPr sz="1800" kern="1200">
          <a:solidFill>
            <a:schemeClr val="tx1"/>
          </a:solidFill>
          <a:latin typeface="+mn-lt"/>
          <a:ea typeface="+mn-ea"/>
          <a:cs typeface="+mn-cs"/>
        </a:defRPr>
      </a:lvl4pPr>
      <a:lvl5pPr marL="1865126" algn="l" defTabSz="932563" rtl="0" eaLnBrk="1" latinLnBrk="0" hangingPunct="1">
        <a:defRPr sz="1800" kern="1200">
          <a:solidFill>
            <a:schemeClr val="tx1"/>
          </a:solidFill>
          <a:latin typeface="+mn-lt"/>
          <a:ea typeface="+mn-ea"/>
          <a:cs typeface="+mn-cs"/>
        </a:defRPr>
      </a:lvl5pPr>
      <a:lvl6pPr marL="2331408" algn="l" defTabSz="932563" rtl="0" eaLnBrk="1" latinLnBrk="0" hangingPunct="1">
        <a:defRPr sz="1800" kern="1200">
          <a:solidFill>
            <a:schemeClr val="tx1"/>
          </a:solidFill>
          <a:latin typeface="+mn-lt"/>
          <a:ea typeface="+mn-ea"/>
          <a:cs typeface="+mn-cs"/>
        </a:defRPr>
      </a:lvl6pPr>
      <a:lvl7pPr marL="2797689" algn="l" defTabSz="932563" rtl="0" eaLnBrk="1" latinLnBrk="0" hangingPunct="1">
        <a:defRPr sz="1800" kern="1200">
          <a:solidFill>
            <a:schemeClr val="tx1"/>
          </a:solidFill>
          <a:latin typeface="+mn-lt"/>
          <a:ea typeface="+mn-ea"/>
          <a:cs typeface="+mn-cs"/>
        </a:defRPr>
      </a:lvl7pPr>
      <a:lvl8pPr marL="3263970" algn="l" defTabSz="932563" rtl="0" eaLnBrk="1" latinLnBrk="0" hangingPunct="1">
        <a:defRPr sz="1800" kern="1200">
          <a:solidFill>
            <a:schemeClr val="tx1"/>
          </a:solidFill>
          <a:latin typeface="+mn-lt"/>
          <a:ea typeface="+mn-ea"/>
          <a:cs typeface="+mn-cs"/>
        </a:defRPr>
      </a:lvl8pPr>
      <a:lvl9pPr marL="3730253" algn="l" defTabSz="932563"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187">
          <p15:clr>
            <a:srgbClr val="5ACBF0"/>
          </p15:clr>
        </p15:guide>
        <p15:guide id="2" pos="173">
          <p15:clr>
            <a:srgbClr val="5ACBF0"/>
          </p15:clr>
        </p15:guide>
        <p15:guide id="3" orient="horz" pos="763">
          <p15:clr>
            <a:srgbClr val="A4A3A4"/>
          </p15:clr>
        </p15:guide>
        <p15:guide id="4" orient="horz" pos="1339">
          <p15:clr>
            <a:srgbClr val="A4A3A4"/>
          </p15:clr>
        </p15:guide>
        <p15:guide id="5" orient="horz" pos="1915">
          <p15:clr>
            <a:srgbClr val="A4A3A4"/>
          </p15:clr>
        </p15:guide>
        <p15:guide id="6" orient="horz" pos="2491">
          <p15:clr>
            <a:srgbClr val="A4A3A4"/>
          </p15:clr>
        </p15:guide>
        <p15:guide id="7" orient="horz" pos="3067">
          <p15:clr>
            <a:srgbClr val="A4A3A4"/>
          </p15:clr>
        </p15:guide>
        <p15:guide id="8" orient="horz" pos="3643">
          <p15:clr>
            <a:srgbClr val="A4A3A4"/>
          </p15:clr>
        </p15:guide>
        <p15:guide id="9" orient="horz" pos="4219">
          <p15:clr>
            <a:srgbClr val="5ACBF0"/>
          </p15:clr>
        </p15:guide>
        <p15:guide id="10" pos="749">
          <p15:clr>
            <a:srgbClr val="A4A3A4"/>
          </p15:clr>
        </p15:guide>
        <p15:guide id="11" pos="1325">
          <p15:clr>
            <a:srgbClr val="A4A3A4"/>
          </p15:clr>
        </p15:guide>
        <p15:guide id="12" pos="1901">
          <p15:clr>
            <a:srgbClr val="A4A3A4"/>
          </p15:clr>
        </p15:guide>
        <p15:guide id="13" pos="2477">
          <p15:clr>
            <a:srgbClr val="A4A3A4"/>
          </p15:clr>
        </p15:guide>
        <p15:guide id="14" pos="3053">
          <p15:clr>
            <a:srgbClr val="A4A3A4"/>
          </p15:clr>
        </p15:guide>
        <p15:guide id="15" pos="3629">
          <p15:clr>
            <a:srgbClr val="A4A3A4"/>
          </p15:clr>
        </p15:guide>
        <p15:guide id="16" pos="4205">
          <p15:clr>
            <a:srgbClr val="A4A3A4"/>
          </p15:clr>
        </p15:guide>
        <p15:guide id="17" pos="4781">
          <p15:clr>
            <a:srgbClr val="A4A3A4"/>
          </p15:clr>
        </p15:guide>
        <p15:guide id="18" pos="5357">
          <p15:clr>
            <a:srgbClr val="A4A3A4"/>
          </p15:clr>
        </p15:guide>
        <p15:guide id="19" pos="5933">
          <p15:clr>
            <a:srgbClr val="A4A3A4"/>
          </p15:clr>
        </p15:guide>
        <p15:guide id="20" pos="6509">
          <p15:clr>
            <a:srgbClr val="A4A3A4"/>
          </p15:clr>
        </p15:guide>
        <p15:guide id="21" pos="7085">
          <p15:clr>
            <a:srgbClr val="A4A3A4"/>
          </p15:clr>
        </p15:guide>
        <p15:guide id="22" pos="7661">
          <p15:clr>
            <a:srgbClr val="5ACBF0"/>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7.xml"/><Relationship Id="rId1" Type="http://schemas.openxmlformats.org/officeDocument/2006/relationships/slideLayout" Target="../slideLayouts/slideLayout16.xml"/><Relationship Id="rId5" Type="http://schemas.openxmlformats.org/officeDocument/2006/relationships/image" Target="../media/image13.png"/><Relationship Id="rId4" Type="http://schemas.openxmlformats.org/officeDocument/2006/relationships/image" Target="../media/image12.png"/></Relationships>
</file>

<file path=ppt/slides/_rels/slide11.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8.xml"/><Relationship Id="rId1" Type="http://schemas.openxmlformats.org/officeDocument/2006/relationships/slideLayout" Target="../slideLayouts/slideLayout1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8" Type="http://schemas.openxmlformats.org/officeDocument/2006/relationships/hyperlink" Target="microsoft.com/windows/wtg" TargetMode="External"/><Relationship Id="rId3" Type="http://schemas.openxmlformats.org/officeDocument/2006/relationships/image" Target="../media/image7.png"/><Relationship Id="rId7" Type="http://schemas.openxmlformats.org/officeDocument/2006/relationships/hyperlink" Target="microsoft.com/dv" TargetMode="External"/><Relationship Id="rId2" Type="http://schemas.openxmlformats.org/officeDocument/2006/relationships/notesSlide" Target="../notesSlides/notesSlide4.xml"/><Relationship Id="rId1" Type="http://schemas.openxmlformats.org/officeDocument/2006/relationships/slideLayout" Target="../slideLayouts/slideLayout39.xml"/><Relationship Id="rId6" Type="http://schemas.openxmlformats.org/officeDocument/2006/relationships/hyperlink" Target="microsoft.com/mdop" TargetMode="External"/><Relationship Id="rId5" Type="http://schemas.openxmlformats.org/officeDocument/2006/relationships/hyperlink" Target="windows.com/ITpro" TargetMode="External"/><Relationship Id="rId4" Type="http://schemas.openxmlformats.org/officeDocument/2006/relationships/hyperlink" Target="windows.com/enterprise" TargetMode="External"/><Relationship Id="rId9" Type="http://schemas.openxmlformats.org/officeDocument/2006/relationships/hyperlink" Target="tryoutlook.com"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microsoft.com/msdn" TargetMode="External"/><Relationship Id="rId7" Type="http://schemas.openxmlformats.org/officeDocument/2006/relationships/image" Target="../media/image8.png"/><Relationship Id="rId2" Type="http://schemas.openxmlformats.org/officeDocument/2006/relationships/notesSlide" Target="../notesSlides/notesSlide5.xml"/><Relationship Id="rId1" Type="http://schemas.openxmlformats.org/officeDocument/2006/relationships/slideLayout" Target="../slideLayouts/slideLayout16.xml"/><Relationship Id="rId6" Type="http://schemas.openxmlformats.org/officeDocument/2006/relationships/hyperlink" Target="http://microsoft.com/technet" TargetMode="External"/><Relationship Id="rId5" Type="http://schemas.openxmlformats.org/officeDocument/2006/relationships/hyperlink" Target="http://channel9.msdn.com/Events/TechEd" TargetMode="External"/><Relationship Id="rId4" Type="http://schemas.openxmlformats.org/officeDocument/2006/relationships/hyperlink" Target="http://www.microsoft.com/learning" TargetMode="External"/></Relationships>
</file>

<file path=ppt/slides/_rels/slide9.xml.rels><?xml version="1.0" encoding="UTF-8" standalone="yes"?>
<Relationships xmlns="http://schemas.openxmlformats.org/package/2006/relationships"><Relationship Id="rId8" Type="http://schemas.openxmlformats.org/officeDocument/2006/relationships/hyperlink" Target="http://www.microsoft.com/workstyle" TargetMode="External"/><Relationship Id="rId3" Type="http://schemas.openxmlformats.org/officeDocument/2006/relationships/hyperlink" Target="../technet.microsoft.com/en-us/evalcenter/hh667640.aspx?wt.mc_id=TEC_105_1_33" TargetMode="External"/><Relationship Id="rId7" Type="http://schemas.openxmlformats.org/officeDocument/2006/relationships/hyperlink" Target="http://www.microsoft.com/en-us/server-cloud/windows-server/virtual-desktop-infrastructure.aspx" TargetMode="External"/><Relationship Id="rId2" Type="http://schemas.openxmlformats.org/officeDocument/2006/relationships/notesSlide" Target="../notesSlides/notesSlide6.xml"/><Relationship Id="rId1" Type="http://schemas.openxmlformats.org/officeDocument/2006/relationships/slideLayout" Target="../slideLayouts/slideLayout11.xml"/><Relationship Id="rId6" Type="http://schemas.openxmlformats.org/officeDocument/2006/relationships/hyperlink" Target="http://technet.microsoft.com/en-us/evalcenter/hh670538.aspx?ocid=&amp;wt.mc_id=TEC_108_1_33" TargetMode="External"/><Relationship Id="rId11" Type="http://schemas.openxmlformats.org/officeDocument/2006/relationships/image" Target="../media/image10.png"/><Relationship Id="rId5" Type="http://schemas.openxmlformats.org/officeDocument/2006/relationships/hyperlink" Target="http://www.microsoft.com/en-us/server-cloud/windows-server" TargetMode="External"/><Relationship Id="rId10" Type="http://schemas.openxmlformats.org/officeDocument/2006/relationships/image" Target="../media/image9.png"/><Relationship Id="rId4" Type="http://schemas.openxmlformats.org/officeDocument/2006/relationships/hyperlink" Target="http://www.microsoft.com/en-us/windows/windowsintune/try-and-buy" TargetMode="External"/><Relationship Id="rId9" Type="http://schemas.openxmlformats.org/officeDocument/2006/relationships/hyperlink" Target="http://www.microsoft.com/server-cloud/user-device-management"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989077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Isosceles Triangle 11"/>
          <p:cNvSpPr/>
          <p:nvPr/>
        </p:nvSpPr>
        <p:spPr bwMode="auto">
          <a:xfrm rot="5400000">
            <a:off x="7586389" y="3040002"/>
            <a:ext cx="4554072" cy="903013"/>
          </a:xfrm>
          <a:prstGeom prst="triangle">
            <a:avLst/>
          </a:prstGeom>
          <a:gradFill flip="none" rotWithShape="1">
            <a:gsLst>
              <a:gs pos="0">
                <a:srgbClr val="FFFFFF"/>
              </a:gs>
              <a:gs pos="100000">
                <a:srgbClr val="FFFFFF">
                  <a:alpha val="0"/>
                </a:srgbClr>
              </a:gs>
            </a:gsLst>
            <a:lin ang="5400000" scaled="1"/>
            <a:tileRect/>
          </a:gradFill>
          <a:ln>
            <a:noFill/>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a:endParaRPr lang="en-US" sz="2200" dirty="0" err="1">
              <a:solidFill>
                <a:srgbClr val="FFFFFF">
                  <a:lumMod val="20000"/>
                  <a:lumOff val="80000"/>
                  <a:alpha val="99000"/>
                </a:srgbClr>
              </a:solidFill>
              <a:ea typeface="Segoe UI" pitchFamily="34" charset="0"/>
              <a:cs typeface="Segoe UI" pitchFamily="34" charset="0"/>
            </a:endParaRPr>
          </a:p>
        </p:txBody>
      </p:sp>
      <p:sp>
        <p:nvSpPr>
          <p:cNvPr id="2" name="Title 1"/>
          <p:cNvSpPr>
            <a:spLocks noGrp="1"/>
          </p:cNvSpPr>
          <p:nvPr>
            <p:ph type="title"/>
          </p:nvPr>
        </p:nvSpPr>
        <p:spPr/>
        <p:txBody>
          <a:bodyPr/>
          <a:lstStyle/>
          <a:p>
            <a:r>
              <a:rPr lang="en-US" dirty="0" smtClean="0"/>
              <a:t>Evaluate this session</a:t>
            </a:r>
            <a:endParaRPr lang="en-US" dirty="0"/>
          </a:p>
        </p:txBody>
      </p:sp>
      <p:sp>
        <p:nvSpPr>
          <p:cNvPr id="7" name="TextBox 6"/>
          <p:cNvSpPr txBox="1"/>
          <p:nvPr/>
        </p:nvSpPr>
        <p:spPr>
          <a:xfrm>
            <a:off x="292249" y="2143592"/>
            <a:ext cx="4572318" cy="3003899"/>
          </a:xfrm>
          <a:prstGeom prst="rect">
            <a:avLst/>
          </a:prstGeom>
          <a:noFill/>
        </p:spPr>
        <p:txBody>
          <a:bodyPr wrap="square" lIns="182880" tIns="146304" rIns="182880" bIns="146304" rtlCol="0">
            <a:spAutoFit/>
          </a:bodyPr>
          <a:lstStyle/>
          <a:p>
            <a:r>
              <a:rPr lang="en-US" sz="4400" b="1" dirty="0" smtClean="0">
                <a:gradFill>
                  <a:gsLst>
                    <a:gs pos="83000">
                      <a:schemeClr val="tx1"/>
                    </a:gs>
                    <a:gs pos="100000">
                      <a:schemeClr val="accent1">
                        <a:lumMod val="30000"/>
                        <a:lumOff val="70000"/>
                      </a:schemeClr>
                    </a:gs>
                  </a:gsLst>
                  <a:lin ang="5400000" scaled="1"/>
                </a:gradFill>
              </a:rPr>
              <a:t>Scan </a:t>
            </a:r>
            <a:r>
              <a:rPr lang="en-US" sz="4400" b="1" dirty="0">
                <a:gradFill>
                  <a:gsLst>
                    <a:gs pos="83000">
                      <a:schemeClr val="tx1"/>
                    </a:gs>
                    <a:gs pos="100000">
                      <a:schemeClr val="accent1">
                        <a:lumMod val="30000"/>
                        <a:lumOff val="70000"/>
                      </a:schemeClr>
                    </a:gs>
                  </a:gsLst>
                  <a:lin ang="5400000" scaled="1"/>
                </a:gradFill>
              </a:rPr>
              <a:t>this QR code </a:t>
            </a:r>
            <a:r>
              <a:rPr lang="en-US" sz="4400" dirty="0">
                <a:gradFill>
                  <a:gsLst>
                    <a:gs pos="83000">
                      <a:schemeClr val="tx1"/>
                    </a:gs>
                    <a:gs pos="100000">
                      <a:schemeClr val="accent1">
                        <a:lumMod val="30000"/>
                        <a:lumOff val="70000"/>
                      </a:schemeClr>
                    </a:gs>
                  </a:gsLst>
                  <a:lin ang="5400000" scaled="1"/>
                </a:gradFill>
              </a:rPr>
              <a:t>to </a:t>
            </a:r>
          </a:p>
          <a:p>
            <a:r>
              <a:rPr lang="en-US" sz="4400" dirty="0">
                <a:gradFill>
                  <a:gsLst>
                    <a:gs pos="83000">
                      <a:schemeClr val="tx1"/>
                    </a:gs>
                    <a:gs pos="100000">
                      <a:schemeClr val="accent1">
                        <a:lumMod val="30000"/>
                        <a:lumOff val="70000"/>
                      </a:schemeClr>
                    </a:gs>
                  </a:gsLst>
                  <a:lin ang="5400000" scaled="1"/>
                </a:gradFill>
              </a:rPr>
              <a:t>evaluate this session.</a:t>
            </a:r>
          </a:p>
        </p:txBody>
      </p:sp>
      <p:grpSp>
        <p:nvGrpSpPr>
          <p:cNvPr id="10" name="Group 9"/>
          <p:cNvGrpSpPr/>
          <p:nvPr/>
        </p:nvGrpSpPr>
        <p:grpSpPr>
          <a:xfrm>
            <a:off x="9943129" y="1559114"/>
            <a:ext cx="1915773" cy="4209429"/>
            <a:chOff x="9835555" y="1393220"/>
            <a:chExt cx="2076450" cy="4562475"/>
          </a:xfrm>
        </p:grpSpPr>
        <p:pic>
          <p:nvPicPr>
            <p:cNvPr id="9" name="Picture 8"/>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9967237" y="1892483"/>
              <a:ext cx="1807824" cy="3237981"/>
            </a:xfrm>
            <a:prstGeom prst="rect">
              <a:avLst/>
            </a:prstGeom>
          </p:spPr>
        </p:pic>
        <p:pic>
          <p:nvPicPr>
            <p:cNvPr id="8" name="Picture 7"/>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9835555" y="1393220"/>
              <a:ext cx="2076450" cy="4562475"/>
            </a:xfrm>
            <a:prstGeom prst="rect">
              <a:avLst/>
            </a:prstGeom>
          </p:spPr>
        </p:pic>
      </p:grpSp>
      <p:sp>
        <p:nvSpPr>
          <p:cNvPr id="5" name="Rectangle 4" hidden="1"/>
          <p:cNvSpPr/>
          <p:nvPr/>
        </p:nvSpPr>
        <p:spPr bwMode="auto">
          <a:xfrm>
            <a:off x="9218612" y="115512"/>
            <a:ext cx="2854754" cy="2185214"/>
          </a:xfrm>
          <a:prstGeom prst="rect">
            <a:avLst/>
          </a:prstGeom>
          <a:solidFill>
            <a:srgbClr val="7FBA00"/>
          </a:solidFill>
          <a:ln>
            <a:noFill/>
            <a:headEnd type="none" w="med" len="med"/>
            <a:tailEnd type="none" w="med" len="med"/>
          </a:ln>
          <a:effectLst/>
          <a:scene3d>
            <a:camera prst="orthographicFront" fov="0">
              <a:rot lat="0" lon="0" rev="0"/>
            </a:camera>
            <a:lightRig rig="soft" dir="tl">
              <a:rot lat="0" lon="0" rev="20000000"/>
            </a:lightRig>
          </a:scene3d>
          <a:sp3d prstMaterial="matte"/>
        </p:spPr>
        <p:style>
          <a:lnRef idx="0">
            <a:schemeClr val="accent2"/>
          </a:lnRef>
          <a:fillRef idx="3">
            <a:schemeClr val="accent2"/>
          </a:fillRef>
          <a:effectRef idx="3">
            <a:schemeClr val="accent2"/>
          </a:effectRef>
          <a:fontRef idx="minor">
            <a:schemeClr val="lt1"/>
          </a:fontRef>
        </p:style>
        <p:txBody>
          <a:bodyPr vert="horz" wrap="square" lIns="91436" tIns="137160" rIns="91436" bIns="137160" numCol="1" rtlCol="0" anchor="t" anchorCtr="0" compatLnSpc="1">
            <a:prstTxWarp prst="textNoShape">
              <a:avLst/>
            </a:prstTxWarp>
            <a:spAutoFit/>
          </a:bodyPr>
          <a:lstStyle/>
          <a:p>
            <a:pPr defTabSz="914099" fontAlgn="base">
              <a:spcBef>
                <a:spcPct val="0"/>
              </a:spcBef>
              <a:spcAft>
                <a:spcPct val="0"/>
              </a:spcAft>
            </a:pPr>
            <a:r>
              <a:rPr lang="en-US" sz="2800" b="1" dirty="0">
                <a:solidFill>
                  <a:srgbClr val="FFFFFF">
                    <a:alpha val="99000"/>
                  </a:srgbClr>
                </a:solidFill>
              </a:rPr>
              <a:t>Required Slide </a:t>
            </a:r>
            <a:endParaRPr lang="en-US" sz="2800" b="1" dirty="0" smtClean="0">
              <a:solidFill>
                <a:srgbClr val="FFFFFF">
                  <a:alpha val="99000"/>
                </a:srgbClr>
              </a:solidFill>
            </a:endParaRPr>
          </a:p>
          <a:p>
            <a:pPr defTabSz="914099" fontAlgn="base">
              <a:spcBef>
                <a:spcPct val="0"/>
              </a:spcBef>
              <a:spcAft>
                <a:spcPct val="0"/>
              </a:spcAft>
            </a:pPr>
            <a:r>
              <a:rPr lang="en-US" sz="1200" dirty="0">
                <a:solidFill>
                  <a:srgbClr val="FFFFFF">
                    <a:alpha val="99000"/>
                  </a:srgbClr>
                </a:solidFill>
              </a:rPr>
              <a:t>*delete this box when your slide is finalized</a:t>
            </a:r>
          </a:p>
          <a:p>
            <a:pPr defTabSz="914099" fontAlgn="base">
              <a:spcBef>
                <a:spcPct val="0"/>
              </a:spcBef>
              <a:spcAft>
                <a:spcPct val="0"/>
              </a:spcAft>
            </a:pPr>
            <a:endParaRPr lang="en-US" dirty="0">
              <a:solidFill>
                <a:srgbClr val="FFFFFF">
                  <a:alpha val="99000"/>
                </a:srgbClr>
              </a:solidFill>
            </a:endParaRPr>
          </a:p>
          <a:p>
            <a:r>
              <a:rPr lang="en-US" dirty="0">
                <a:solidFill>
                  <a:srgbClr val="FFFFFF">
                    <a:alpha val="99000"/>
                  </a:srgbClr>
                </a:solidFill>
              </a:rPr>
              <a:t>Your MS Tag will be inserted here during the final scrub. </a:t>
            </a:r>
          </a:p>
        </p:txBody>
      </p:sp>
      <p:pic>
        <p:nvPicPr>
          <p:cNvPr id="11" name="Picture 10"/>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864567" y="1214472"/>
            <a:ext cx="4762500" cy="4762500"/>
          </a:xfrm>
          <a:prstGeom prst="rect">
            <a:avLst/>
          </a:prstGeom>
        </p:spPr>
      </p:pic>
    </p:spTree>
    <p:extLst>
      <p:ext uri="{BB962C8B-B14F-4D97-AF65-F5344CB8AC3E}">
        <p14:creationId xmlns:p14="http://schemas.microsoft.com/office/powerpoint/2010/main" val="2533846482"/>
      </p:ext>
    </p:extLst>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p:cNvSpPr txBox="1">
            <a:spLocks noChangeArrowheads="1"/>
          </p:cNvSpPr>
          <p:nvPr/>
        </p:nvSpPr>
        <p:spPr bwMode="blackWhite">
          <a:xfrm>
            <a:off x="273051" y="6079032"/>
            <a:ext cx="10974388" cy="618631"/>
          </a:xfrm>
          <a:prstGeom prst="rect">
            <a:avLst/>
          </a:prstGeom>
          <a:noFill/>
          <a:ln w="12700">
            <a:noFill/>
            <a:miter lim="800000"/>
            <a:headEnd type="none" w="sm" len="sm"/>
            <a:tailEnd type="none" w="sm" len="sm"/>
          </a:ln>
          <a:effectLst/>
        </p:spPr>
        <p:txBody>
          <a:bodyPr vert="horz" wrap="square" lIns="182880" tIns="146304" rIns="182880" bIns="146304" numCol="1" anchor="t" anchorCtr="0" compatLnSpc="1">
            <a:prstTxWarp prst="textNoShape">
              <a:avLst/>
            </a:prstTxWarp>
            <a:spAutoFit/>
          </a:bodyPr>
          <a:lstStyle/>
          <a:p>
            <a:pPr defTabSz="932290" eaLnBrk="0" hangingPunct="0"/>
            <a:r>
              <a:rPr lang="en-US" sz="700" dirty="0">
                <a:gradFill>
                  <a:gsLst>
                    <a:gs pos="0">
                      <a:schemeClr val="tx1"/>
                    </a:gs>
                    <a:gs pos="100000">
                      <a:schemeClr val="tx1"/>
                    </a:gs>
                  </a:gsLst>
                  <a:lin ang="5400000" scaled="0"/>
                </a:gradFill>
                <a:cs typeface="Segoe UI" pitchFamily="34" charset="0"/>
              </a:rPr>
              <a:t>© 2013 Microsoft Corporation. All rights reserved. Microsoft, Windows and other product names are or may be registered trademarks and/or trademarks in the U.S. and/or other countries.</a:t>
            </a:r>
          </a:p>
          <a:p>
            <a:pPr defTabSz="932290" eaLnBrk="0" hangingPunct="0"/>
            <a:r>
              <a:rPr lang="en-US" sz="700" dirty="0">
                <a:gradFill>
                  <a:gsLst>
                    <a:gs pos="0">
                      <a:schemeClr val="tx1"/>
                    </a:gs>
                    <a:gs pos="100000">
                      <a:schemeClr val="tx1"/>
                    </a:gs>
                  </a:gsLst>
                  <a:lin ang="5400000" scaled="0"/>
                </a:gradFill>
                <a:cs typeface="Segoe UI"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p>
        </p:txBody>
      </p:sp>
      <p:pic>
        <p:nvPicPr>
          <p:cNvPr id="4" name="Picture 3"/>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bwMode="invGray">
          <a:xfrm>
            <a:off x="459230" y="3145040"/>
            <a:ext cx="3288506" cy="704445"/>
          </a:xfrm>
          <a:prstGeom prst="rect">
            <a:avLst/>
          </a:prstGeom>
        </p:spPr>
      </p:pic>
    </p:spTree>
    <p:extLst>
      <p:ext uri="{BB962C8B-B14F-4D97-AF65-F5344CB8AC3E}">
        <p14:creationId xmlns:p14="http://schemas.microsoft.com/office/powerpoint/2010/main" val="24927001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z="4400" dirty="0"/>
              <a:t>Demonstrations of Windows Assessment and Deployment Kit Tools </a:t>
            </a:r>
          </a:p>
        </p:txBody>
      </p:sp>
      <p:sp>
        <p:nvSpPr>
          <p:cNvPr id="5" name="Text Placeholder 4"/>
          <p:cNvSpPr>
            <a:spLocks noGrp="1"/>
          </p:cNvSpPr>
          <p:nvPr>
            <p:ph type="body" sz="quarter" idx="12"/>
          </p:nvPr>
        </p:nvSpPr>
        <p:spPr/>
        <p:txBody>
          <a:bodyPr/>
          <a:lstStyle/>
          <a:p>
            <a:r>
              <a:rPr lang="en-US" dirty="0"/>
              <a:t>Michael Niehaus</a:t>
            </a:r>
          </a:p>
          <a:p>
            <a:r>
              <a:rPr lang="en-US" dirty="0"/>
              <a:t>Senior Product Marketing Manager</a:t>
            </a:r>
          </a:p>
          <a:p>
            <a:endParaRPr lang="en-US" dirty="0"/>
          </a:p>
        </p:txBody>
      </p:sp>
      <p:sp>
        <p:nvSpPr>
          <p:cNvPr id="9" name="Text Placeholder 8"/>
          <p:cNvSpPr>
            <a:spLocks noGrp="1"/>
          </p:cNvSpPr>
          <p:nvPr>
            <p:ph type="body" sz="quarter" idx="13"/>
          </p:nvPr>
        </p:nvSpPr>
        <p:spPr>
          <a:xfrm>
            <a:off x="6492620" y="434695"/>
            <a:ext cx="5486400" cy="923330"/>
          </a:xfrm>
        </p:spPr>
        <p:txBody>
          <a:bodyPr/>
          <a:lstStyle/>
          <a:p>
            <a:r>
              <a:rPr lang="en-US" dirty="0" smtClean="0"/>
              <a:t>WCA-B309</a:t>
            </a:r>
            <a:endParaRPr lang="en-US" dirty="0"/>
          </a:p>
        </p:txBody>
      </p:sp>
    </p:spTree>
    <p:extLst>
      <p:ext uri="{BB962C8B-B14F-4D97-AF65-F5344CB8AC3E}">
        <p14:creationId xmlns:p14="http://schemas.microsoft.com/office/powerpoint/2010/main" val="13083050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smtClean="0">
                <a:solidFill>
                  <a:schemeClr val="accent1"/>
                </a:solidFill>
              </a:rPr>
              <a:t>What is the Assessment and Deployment Kit?</a:t>
            </a:r>
            <a:endParaRPr lang="en-US" sz="4400" dirty="0">
              <a:solidFill>
                <a:schemeClr val="accent1"/>
              </a:solidFill>
            </a:endParaRPr>
          </a:p>
        </p:txBody>
      </p:sp>
      <p:sp>
        <p:nvSpPr>
          <p:cNvPr id="3" name="Text Placeholder 2"/>
          <p:cNvSpPr>
            <a:spLocks noGrp="1"/>
          </p:cNvSpPr>
          <p:nvPr>
            <p:ph type="body" sz="quarter" idx="10"/>
          </p:nvPr>
        </p:nvSpPr>
        <p:spPr/>
        <p:txBody>
          <a:bodyPr/>
          <a:lstStyle/>
          <a:p>
            <a:r>
              <a:rPr lang="en-US" sz="3200" dirty="0" smtClean="0"/>
              <a:t>It’s the new version of the Windows Automated Installation Kit (AIK)</a:t>
            </a:r>
          </a:p>
          <a:p>
            <a:pPr marL="342900" lvl="1" indent="-342900">
              <a:spcAft>
                <a:spcPts val="600"/>
              </a:spcAft>
              <a:buFont typeface="Arial" panose="020B0604020202020204" pitchFamily="34" charset="0"/>
              <a:buChar char="•"/>
            </a:pPr>
            <a:r>
              <a:rPr lang="en-US" dirty="0" smtClean="0"/>
              <a:t>Released with support for Windows 8 and Windows Server 2012</a:t>
            </a:r>
          </a:p>
          <a:p>
            <a:pPr marL="342900" lvl="1" indent="-342900">
              <a:spcAft>
                <a:spcPts val="600"/>
              </a:spcAft>
              <a:buFont typeface="Arial" panose="020B0604020202020204" pitchFamily="34" charset="0"/>
              <a:buChar char="•"/>
            </a:pPr>
            <a:r>
              <a:rPr lang="en-US" dirty="0" smtClean="0"/>
              <a:t>Integrates tools that used to be separate downloads</a:t>
            </a:r>
          </a:p>
          <a:p>
            <a:pPr marL="342900" lvl="1" indent="-342900">
              <a:spcAft>
                <a:spcPts val="600"/>
              </a:spcAft>
              <a:buFont typeface="Arial" panose="020B0604020202020204" pitchFamily="34" charset="0"/>
              <a:buChar char="•"/>
            </a:pPr>
            <a:r>
              <a:rPr lang="en-US" dirty="0" smtClean="0"/>
              <a:t>Adds new assessment tools (hence the “assessment” part of the name)</a:t>
            </a:r>
          </a:p>
          <a:p>
            <a:pPr marL="342900" lvl="1" indent="-342900">
              <a:spcAft>
                <a:spcPts val="600"/>
              </a:spcAft>
              <a:buFont typeface="Arial" panose="020B0604020202020204" pitchFamily="34" charset="0"/>
              <a:buChar char="•"/>
            </a:pPr>
            <a:r>
              <a:rPr lang="en-US" dirty="0" smtClean="0"/>
              <a:t>Download the </a:t>
            </a:r>
            <a:r>
              <a:rPr lang="en-US" dirty="0" err="1" smtClean="0"/>
              <a:t>bootstrapper</a:t>
            </a:r>
            <a:r>
              <a:rPr lang="en-US" dirty="0" smtClean="0"/>
              <a:t>, remaining components are downloaded on the fly</a:t>
            </a:r>
          </a:p>
          <a:p>
            <a:pPr marL="342900" lvl="1" indent="-342900">
              <a:spcAft>
                <a:spcPts val="600"/>
              </a:spcAft>
              <a:buFont typeface="Arial" panose="020B0604020202020204" pitchFamily="34" charset="0"/>
              <a:buChar char="•"/>
            </a:pPr>
            <a:r>
              <a:rPr lang="en-US" dirty="0" smtClean="0"/>
              <a:t>Includes x86 and x64 components, but not ARM</a:t>
            </a:r>
          </a:p>
          <a:p>
            <a:pPr marL="342900" lvl="1" indent="-342900">
              <a:spcAft>
                <a:spcPts val="600"/>
              </a:spcAft>
              <a:buFont typeface="Arial" panose="020B0604020202020204" pitchFamily="34" charset="0"/>
              <a:buChar char="•"/>
            </a:pPr>
            <a:r>
              <a:rPr lang="en-US" dirty="0" smtClean="0"/>
              <a:t>Can only be installed on Windows 7, Windows Server 2008 R2, Windows 8, and Windows Server 2012</a:t>
            </a:r>
          </a:p>
          <a:p>
            <a:pPr marL="342900" lvl="1" indent="-342900">
              <a:spcAft>
                <a:spcPts val="600"/>
              </a:spcAft>
              <a:buFont typeface="Arial" panose="020B0604020202020204" pitchFamily="34" charset="0"/>
              <a:buChar char="•"/>
            </a:pPr>
            <a:endParaRPr lang="en-US" dirty="0" smtClean="0"/>
          </a:p>
          <a:p>
            <a:pPr lvl="1">
              <a:spcAft>
                <a:spcPts val="600"/>
              </a:spcAft>
            </a:pPr>
            <a:r>
              <a:rPr lang="en-US" sz="3200" dirty="0" smtClean="0">
                <a:gradFill>
                  <a:gsLst>
                    <a:gs pos="1250">
                      <a:schemeClr val="tx2"/>
                    </a:gs>
                    <a:gs pos="99000">
                      <a:schemeClr val="tx2"/>
                    </a:gs>
                  </a:gsLst>
                  <a:lin ang="5400000" scaled="0"/>
                </a:gradFill>
                <a:latin typeface="+mj-lt"/>
              </a:rPr>
              <a:t>It contains lots of stuff…</a:t>
            </a:r>
            <a:br>
              <a:rPr lang="en-US" sz="3200" dirty="0" smtClean="0">
                <a:gradFill>
                  <a:gsLst>
                    <a:gs pos="1250">
                      <a:schemeClr val="tx2"/>
                    </a:gs>
                    <a:gs pos="99000">
                      <a:schemeClr val="tx2"/>
                    </a:gs>
                  </a:gsLst>
                  <a:lin ang="5400000" scaled="0"/>
                </a:gradFill>
                <a:latin typeface="+mj-lt"/>
              </a:rPr>
            </a:br>
            <a:endParaRPr lang="en-US" dirty="0" smtClean="0"/>
          </a:p>
        </p:txBody>
      </p:sp>
    </p:spTree>
    <p:extLst>
      <p:ext uri="{BB962C8B-B14F-4D97-AF65-F5344CB8AC3E}">
        <p14:creationId xmlns:p14="http://schemas.microsoft.com/office/powerpoint/2010/main" val="2616620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srcRect l="12972" t="10856" r="12809" b="16227"/>
          <a:stretch/>
        </p:blipFill>
        <p:spPr>
          <a:xfrm>
            <a:off x="427037" y="220662"/>
            <a:ext cx="7239001" cy="5334000"/>
          </a:xfrm>
          <a:prstGeom prst="rect">
            <a:avLst/>
          </a:prstGeom>
        </p:spPr>
      </p:pic>
      <p:pic>
        <p:nvPicPr>
          <p:cNvPr id="6" name="Picture 5"/>
          <p:cNvPicPr>
            <a:picLocks noChangeAspect="1"/>
          </p:cNvPicPr>
          <p:nvPr/>
        </p:nvPicPr>
        <p:blipFill rotWithShape="1">
          <a:blip r:embed="rId3"/>
          <a:srcRect l="13280" t="11459" r="13282" b="16667"/>
          <a:stretch/>
        </p:blipFill>
        <p:spPr>
          <a:xfrm>
            <a:off x="5151437" y="1516062"/>
            <a:ext cx="7162800" cy="5257800"/>
          </a:xfrm>
          <a:prstGeom prst="rect">
            <a:avLst/>
          </a:prstGeom>
        </p:spPr>
      </p:pic>
    </p:spTree>
    <p:extLst>
      <p:ext uri="{BB962C8B-B14F-4D97-AF65-F5344CB8AC3E}">
        <p14:creationId xmlns:p14="http://schemas.microsoft.com/office/powerpoint/2010/main" val="3455858526"/>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1"/>
                </a:solidFill>
              </a:rPr>
              <a:t>ADK Tools</a:t>
            </a:r>
            <a:endParaRPr lang="en-US" dirty="0">
              <a:solidFill>
                <a:schemeClr val="accent1"/>
              </a:solidFill>
            </a:endParaRPr>
          </a:p>
        </p:txBody>
      </p:sp>
      <p:sp>
        <p:nvSpPr>
          <p:cNvPr id="3" name="Text Placeholder 2"/>
          <p:cNvSpPr>
            <a:spLocks noGrp="1"/>
          </p:cNvSpPr>
          <p:nvPr>
            <p:ph type="body" sz="quarter" idx="10"/>
          </p:nvPr>
        </p:nvSpPr>
        <p:spPr>
          <a:xfrm>
            <a:off x="274639" y="1212849"/>
            <a:ext cx="5486399" cy="5164491"/>
          </a:xfrm>
        </p:spPr>
        <p:txBody>
          <a:bodyPr/>
          <a:lstStyle/>
          <a:p>
            <a:r>
              <a:rPr lang="en-US" sz="2800" dirty="0" smtClean="0"/>
              <a:t>Application Compatibility Toolkit</a:t>
            </a:r>
          </a:p>
          <a:p>
            <a:pPr lvl="1"/>
            <a:r>
              <a:rPr lang="en-US" sz="1800" dirty="0" smtClean="0"/>
              <a:t>Application Compatibility Manager</a:t>
            </a:r>
          </a:p>
          <a:p>
            <a:pPr lvl="1"/>
            <a:r>
              <a:rPr lang="en-US" sz="1800" dirty="0" smtClean="0"/>
              <a:t>Compatibility Administrator</a:t>
            </a:r>
          </a:p>
          <a:p>
            <a:pPr lvl="1"/>
            <a:r>
              <a:rPr lang="en-US" sz="1800" dirty="0" smtClean="0"/>
              <a:t>Standard User Analyzer</a:t>
            </a:r>
          </a:p>
          <a:p>
            <a:r>
              <a:rPr lang="en-US" sz="2800" dirty="0" smtClean="0"/>
              <a:t>Deployment Tools</a:t>
            </a:r>
          </a:p>
          <a:p>
            <a:pPr lvl="1"/>
            <a:r>
              <a:rPr lang="en-US" sz="1800" dirty="0" err="1" smtClean="0"/>
              <a:t>BCDBoot</a:t>
            </a:r>
            <a:r>
              <a:rPr lang="en-US" sz="1800" dirty="0" smtClean="0"/>
              <a:t>, </a:t>
            </a:r>
            <a:r>
              <a:rPr lang="en-US" sz="1800" dirty="0" err="1" smtClean="0"/>
              <a:t>BCDEdit</a:t>
            </a:r>
            <a:r>
              <a:rPr lang="en-US" sz="1800" dirty="0" smtClean="0"/>
              <a:t>, </a:t>
            </a:r>
            <a:r>
              <a:rPr lang="en-US" sz="1800" dirty="0" err="1" smtClean="0"/>
              <a:t>Bootsect</a:t>
            </a:r>
            <a:endParaRPr lang="en-US" sz="1800" dirty="0" smtClean="0"/>
          </a:p>
          <a:p>
            <a:pPr lvl="1"/>
            <a:r>
              <a:rPr lang="en-US" sz="1800" dirty="0" smtClean="0"/>
              <a:t>DISM (and </a:t>
            </a:r>
            <a:r>
              <a:rPr lang="en-US" sz="1800" dirty="0" err="1" smtClean="0"/>
              <a:t>ImageX</a:t>
            </a:r>
            <a:r>
              <a:rPr lang="en-US" sz="1800" dirty="0" smtClean="0"/>
              <a:t>)</a:t>
            </a:r>
          </a:p>
          <a:p>
            <a:pPr lvl="1"/>
            <a:r>
              <a:rPr lang="en-US" sz="1800" dirty="0" err="1" smtClean="0"/>
              <a:t>OSCDImg</a:t>
            </a:r>
            <a:endParaRPr lang="en-US" sz="1800" dirty="0" smtClean="0"/>
          </a:p>
          <a:p>
            <a:pPr lvl="1"/>
            <a:r>
              <a:rPr lang="en-US" sz="1800" dirty="0" smtClean="0"/>
              <a:t>WDSMCAST</a:t>
            </a:r>
          </a:p>
          <a:p>
            <a:pPr lvl="1"/>
            <a:r>
              <a:rPr lang="en-US" sz="1800" dirty="0" smtClean="0"/>
              <a:t>Windows System Image Manager</a:t>
            </a:r>
          </a:p>
          <a:p>
            <a:r>
              <a:rPr lang="en-US" sz="2800" dirty="0"/>
              <a:t>User State Migration Tool</a:t>
            </a:r>
          </a:p>
          <a:p>
            <a:pPr lvl="1"/>
            <a:r>
              <a:rPr lang="en-US" sz="1800" dirty="0" err="1"/>
              <a:t>Scanstate</a:t>
            </a:r>
            <a:endParaRPr lang="en-US" sz="1800" dirty="0"/>
          </a:p>
          <a:p>
            <a:pPr lvl="1"/>
            <a:r>
              <a:rPr lang="en-US" sz="1800" dirty="0" err="1" smtClean="0"/>
              <a:t>Loadstate</a:t>
            </a:r>
            <a:endParaRPr lang="en-US" sz="1800" dirty="0"/>
          </a:p>
          <a:p>
            <a:pPr lvl="1"/>
            <a:r>
              <a:rPr lang="en-US" sz="1800" dirty="0" err="1" smtClean="0"/>
              <a:t>UsmtUtils</a:t>
            </a:r>
            <a:endParaRPr lang="en-US" sz="1800" dirty="0"/>
          </a:p>
        </p:txBody>
      </p:sp>
      <p:sp>
        <p:nvSpPr>
          <p:cNvPr id="4" name="Text Placeholder 3"/>
          <p:cNvSpPr>
            <a:spLocks noGrp="1"/>
          </p:cNvSpPr>
          <p:nvPr>
            <p:ph type="body" sz="quarter" idx="11"/>
          </p:nvPr>
        </p:nvSpPr>
        <p:spPr>
          <a:xfrm>
            <a:off x="6675439" y="1212849"/>
            <a:ext cx="5486399" cy="4955203"/>
          </a:xfrm>
        </p:spPr>
        <p:txBody>
          <a:bodyPr/>
          <a:lstStyle/>
          <a:p>
            <a:r>
              <a:rPr lang="en-US" sz="2800" dirty="0" smtClean="0"/>
              <a:t>Volume Activation Management Tool</a:t>
            </a:r>
          </a:p>
          <a:p>
            <a:r>
              <a:rPr lang="en-US" sz="2800" dirty="0" smtClean="0"/>
              <a:t>Windows PE</a:t>
            </a:r>
          </a:p>
          <a:p>
            <a:pPr lvl="1"/>
            <a:r>
              <a:rPr lang="en-US" sz="1800" dirty="0" err="1" smtClean="0"/>
              <a:t>CopyPE</a:t>
            </a:r>
            <a:endParaRPr lang="en-US" sz="1800" dirty="0" smtClean="0"/>
          </a:p>
          <a:p>
            <a:pPr lvl="1"/>
            <a:r>
              <a:rPr lang="en-US" sz="1800" dirty="0" err="1" smtClean="0"/>
              <a:t>SetSANPolicy</a:t>
            </a:r>
            <a:endParaRPr lang="en-US" sz="1800" dirty="0" smtClean="0"/>
          </a:p>
          <a:p>
            <a:pPr lvl="1"/>
            <a:r>
              <a:rPr lang="en-US" sz="1800" dirty="0" err="1" smtClean="0"/>
              <a:t>MakeWinPEMedia</a:t>
            </a:r>
            <a:endParaRPr lang="en-US" sz="1800" dirty="0" smtClean="0"/>
          </a:p>
          <a:p>
            <a:r>
              <a:rPr lang="en-US" sz="2800" dirty="0" smtClean="0"/>
              <a:t>Windows Performance Toolkit</a:t>
            </a:r>
          </a:p>
          <a:p>
            <a:pPr lvl="1"/>
            <a:r>
              <a:rPr lang="en-US" sz="1800" dirty="0" err="1" smtClean="0"/>
              <a:t>Wpa</a:t>
            </a:r>
            <a:endParaRPr lang="en-US" sz="1800" dirty="0" smtClean="0"/>
          </a:p>
          <a:p>
            <a:pPr lvl="1"/>
            <a:r>
              <a:rPr lang="en-US" sz="1800" dirty="0" err="1" smtClean="0"/>
              <a:t>Wpr</a:t>
            </a:r>
            <a:endParaRPr lang="en-US" sz="1800" dirty="0" smtClean="0"/>
          </a:p>
          <a:p>
            <a:pPr lvl="1"/>
            <a:r>
              <a:rPr lang="en-US" sz="1800" dirty="0" err="1" smtClean="0"/>
              <a:t>XBootMgr</a:t>
            </a:r>
            <a:endParaRPr lang="en-US" sz="1800" dirty="0" smtClean="0"/>
          </a:p>
          <a:p>
            <a:r>
              <a:rPr lang="en-US" sz="2800" dirty="0" smtClean="0"/>
              <a:t>Windows Assessment Services</a:t>
            </a:r>
          </a:p>
          <a:p>
            <a:r>
              <a:rPr lang="en-US" sz="2800" dirty="0" smtClean="0"/>
              <a:t>Windows Assessment Toolkit</a:t>
            </a:r>
          </a:p>
        </p:txBody>
      </p:sp>
    </p:spTree>
    <p:extLst>
      <p:ext uri="{BB962C8B-B14F-4D97-AF65-F5344CB8AC3E}">
        <p14:creationId xmlns:p14="http://schemas.microsoft.com/office/powerpoint/2010/main" val="4037696859"/>
      </p:ext>
    </p:extLst>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mtClean="0"/>
              <a:t>Demo</a:t>
            </a:r>
            <a:endParaRPr lang="en-US" dirty="0"/>
          </a:p>
        </p:txBody>
      </p:sp>
      <p:sp>
        <p:nvSpPr>
          <p:cNvPr id="5" name="Text Placeholder 4"/>
          <p:cNvSpPr>
            <a:spLocks noGrp="1"/>
          </p:cNvSpPr>
          <p:nvPr>
            <p:ph type="body" sz="quarter" idx="12"/>
          </p:nvPr>
        </p:nvSpPr>
        <p:spPr/>
        <p:txBody>
          <a:bodyPr/>
          <a:lstStyle/>
          <a:p>
            <a:endParaRPr lang="en-US" dirty="0"/>
          </a:p>
        </p:txBody>
      </p:sp>
    </p:spTree>
    <p:extLst>
      <p:ext uri="{BB962C8B-B14F-4D97-AF65-F5344CB8AC3E}">
        <p14:creationId xmlns:p14="http://schemas.microsoft.com/office/powerpoint/2010/main" val="27309424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Windows Track Resources</a:t>
            </a:r>
            <a:endParaRPr lang="en-US" dirty="0"/>
          </a:p>
        </p:txBody>
      </p:sp>
      <p:sp>
        <p:nvSpPr>
          <p:cNvPr id="6" name="Rectangle 5"/>
          <p:cNvSpPr/>
          <p:nvPr/>
        </p:nvSpPr>
        <p:spPr bwMode="auto">
          <a:xfrm>
            <a:off x="266520" y="1295327"/>
            <a:ext cx="11885832" cy="5482413"/>
          </a:xfrm>
          <a:prstGeom prst="rect">
            <a:avLst/>
          </a:prstGeom>
          <a:solidFill>
            <a:schemeClr val="accent1">
              <a:lumMod val="50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54" tIns="146283" rIns="182854" bIns="146283" numCol="1" spcCol="0" rtlCol="0" fromWordArt="0" anchor="t" anchorCtr="0" forceAA="0" compatLnSpc="1">
            <a:prstTxWarp prst="textNoShape">
              <a:avLst/>
            </a:prstTxWarp>
            <a:noAutofit/>
          </a:bodyPr>
          <a:lstStyle/>
          <a:p>
            <a:pPr algn="ctr" defTabSz="932293" fontAlgn="base">
              <a:lnSpc>
                <a:spcPct val="90000"/>
              </a:lnSpc>
              <a:spcBef>
                <a:spcPct val="0"/>
              </a:spcBef>
              <a:spcAft>
                <a:spcPct val="0"/>
              </a:spcAft>
            </a:pPr>
            <a:endParaRPr lang="en-US" sz="2400" dirty="0" err="1">
              <a:gradFill>
                <a:gsLst>
                  <a:gs pos="0">
                    <a:srgbClr val="FFFFFF"/>
                  </a:gs>
                  <a:gs pos="100000">
                    <a:srgbClr val="FFFFFF"/>
                  </a:gs>
                </a:gsLst>
                <a:lin ang="5400000" scaled="0"/>
              </a:gradFill>
              <a:ea typeface="Segoe UI" pitchFamily="34" charset="0"/>
              <a:cs typeface="Segoe UI" pitchFamily="34" charset="0"/>
            </a:endParaRPr>
          </a:p>
        </p:txBody>
      </p:sp>
      <p:sp>
        <p:nvSpPr>
          <p:cNvPr id="7" name="Rectangle 6"/>
          <p:cNvSpPr/>
          <p:nvPr/>
        </p:nvSpPr>
        <p:spPr bwMode="invGray">
          <a:xfrm>
            <a:off x="372499" y="1396286"/>
            <a:ext cx="11788497" cy="602564"/>
          </a:xfrm>
          <a:prstGeom prst="rect">
            <a:avLst/>
          </a:prstGeom>
        </p:spPr>
        <p:txBody>
          <a:bodyPr wrap="square">
            <a:spAutoFit/>
          </a:bodyPr>
          <a:lstStyle/>
          <a:p>
            <a:pPr marL="571390" indent="-571390" defTabSz="932563">
              <a:lnSpc>
                <a:spcPct val="90000"/>
              </a:lnSpc>
              <a:spcBef>
                <a:spcPct val="20000"/>
              </a:spcBef>
              <a:buSzPct val="105000"/>
              <a:buBlip>
                <a:blip r:embed="rId3"/>
              </a:buBlip>
            </a:pPr>
            <a:r>
              <a:rPr lang="en-US" sz="3599" dirty="0">
                <a:solidFill>
                  <a:srgbClr val="FFFFFF"/>
                </a:solidFill>
              </a:rPr>
              <a:t>Windows Enterprise: </a:t>
            </a:r>
            <a:r>
              <a:rPr lang="en-US" sz="3599" u="sng" dirty="0">
                <a:solidFill>
                  <a:srgbClr val="00B0F0"/>
                </a:solidFill>
                <a:hlinkClick r:id="rId4" action="ppaction://hlinkfile"/>
              </a:rPr>
              <a:t>windows.com/enterprise</a:t>
            </a:r>
            <a:r>
              <a:rPr lang="en-US" sz="3599" dirty="0">
                <a:solidFill>
                  <a:srgbClr val="FFFFFF"/>
                </a:solidFill>
              </a:rPr>
              <a:t> </a:t>
            </a:r>
          </a:p>
        </p:txBody>
      </p:sp>
      <p:sp>
        <p:nvSpPr>
          <p:cNvPr id="8" name="Rectangle 7"/>
          <p:cNvSpPr/>
          <p:nvPr/>
        </p:nvSpPr>
        <p:spPr bwMode="invGray">
          <a:xfrm>
            <a:off x="372499" y="2307787"/>
            <a:ext cx="11788497" cy="612897"/>
          </a:xfrm>
          <a:prstGeom prst="rect">
            <a:avLst/>
          </a:prstGeom>
        </p:spPr>
        <p:txBody>
          <a:bodyPr wrap="square">
            <a:spAutoFit/>
          </a:bodyPr>
          <a:lstStyle/>
          <a:p>
            <a:pPr marL="571390" indent="-571390" defTabSz="932563">
              <a:lnSpc>
                <a:spcPct val="90000"/>
              </a:lnSpc>
              <a:spcBef>
                <a:spcPct val="20000"/>
              </a:spcBef>
              <a:buSzPct val="105000"/>
              <a:buBlip>
                <a:blip r:embed="rId3"/>
              </a:buBlip>
            </a:pPr>
            <a:r>
              <a:rPr lang="en-US" sz="3599" dirty="0">
                <a:gradFill>
                  <a:gsLst>
                    <a:gs pos="1250">
                      <a:srgbClr val="FFFFFF"/>
                    </a:gs>
                    <a:gs pos="100000">
                      <a:srgbClr val="FFFFFF"/>
                    </a:gs>
                  </a:gsLst>
                  <a:lin ang="5400000" scaled="0"/>
                </a:gradFill>
              </a:rPr>
              <a:t>Windows Springboard: </a:t>
            </a:r>
            <a:r>
              <a:rPr lang="en-US" sz="3672" u="sng" dirty="0">
                <a:solidFill>
                  <a:srgbClr val="00B0F0"/>
                </a:solidFill>
                <a:hlinkClick r:id="rId5" action="ppaction://hlinkfile"/>
              </a:rPr>
              <a:t>windows.com/</a:t>
            </a:r>
            <a:r>
              <a:rPr lang="en-US" sz="3672" u="sng" dirty="0" err="1">
                <a:solidFill>
                  <a:srgbClr val="00B0F0"/>
                </a:solidFill>
                <a:hlinkClick r:id="rId5" action="ppaction://hlinkfile"/>
              </a:rPr>
              <a:t>ITpro</a:t>
            </a:r>
            <a:endParaRPr lang="en-US" sz="3599" u="sng" dirty="0">
              <a:solidFill>
                <a:srgbClr val="00B0F0"/>
              </a:solidFill>
            </a:endParaRPr>
          </a:p>
        </p:txBody>
      </p:sp>
      <p:sp>
        <p:nvSpPr>
          <p:cNvPr id="9" name="Rectangle 8"/>
          <p:cNvSpPr/>
          <p:nvPr/>
        </p:nvSpPr>
        <p:spPr bwMode="invGray">
          <a:xfrm>
            <a:off x="372499" y="3219288"/>
            <a:ext cx="11788497" cy="1732356"/>
          </a:xfrm>
          <a:prstGeom prst="rect">
            <a:avLst/>
          </a:prstGeom>
        </p:spPr>
        <p:txBody>
          <a:bodyPr wrap="square">
            <a:spAutoFit/>
          </a:bodyPr>
          <a:lstStyle/>
          <a:p>
            <a:pPr marL="571390" indent="-571390" defTabSz="932563">
              <a:lnSpc>
                <a:spcPct val="90000"/>
              </a:lnSpc>
              <a:spcBef>
                <a:spcPct val="20000"/>
              </a:spcBef>
              <a:buSzPct val="105000"/>
              <a:buBlip>
                <a:blip r:embed="rId3"/>
              </a:buBlip>
            </a:pPr>
            <a:r>
              <a:rPr lang="en-US" sz="3599" dirty="0">
                <a:gradFill>
                  <a:gsLst>
                    <a:gs pos="1250">
                      <a:srgbClr val="FFFFFF"/>
                    </a:gs>
                    <a:gs pos="100000">
                      <a:srgbClr val="FFFFFF"/>
                    </a:gs>
                  </a:gsLst>
                  <a:lin ang="5400000" scaled="0"/>
                </a:gradFill>
              </a:rPr>
              <a:t>Microsoft Desktop Optimization Package (MDOP): </a:t>
            </a:r>
            <a:r>
              <a:rPr lang="en-US" sz="3599" u="sng" dirty="0">
                <a:solidFill>
                  <a:srgbClr val="00B0F0"/>
                </a:solidFill>
                <a:hlinkClick r:id="rId6" action="ppaction://hlinkfile"/>
              </a:rPr>
              <a:t>microsoft.com/</a:t>
            </a:r>
            <a:r>
              <a:rPr lang="en-US" sz="3599" u="sng" dirty="0" err="1">
                <a:solidFill>
                  <a:srgbClr val="00B0F0"/>
                </a:solidFill>
                <a:hlinkClick r:id="rId6" action="ppaction://hlinkfile"/>
              </a:rPr>
              <a:t>mdop</a:t>
            </a:r>
            <a:endParaRPr lang="en-US" sz="3599" u="sng" dirty="0">
              <a:solidFill>
                <a:srgbClr val="00B0F0"/>
              </a:solidFill>
            </a:endParaRPr>
          </a:p>
          <a:p>
            <a:pPr defTabSz="932563">
              <a:lnSpc>
                <a:spcPct val="90000"/>
              </a:lnSpc>
              <a:spcBef>
                <a:spcPct val="20000"/>
              </a:spcBef>
              <a:buSzPct val="105000"/>
            </a:pPr>
            <a:endParaRPr lang="en-US" sz="3599" dirty="0">
              <a:gradFill>
                <a:gsLst>
                  <a:gs pos="1250">
                    <a:srgbClr val="FFFFFF"/>
                  </a:gs>
                  <a:gs pos="100000">
                    <a:srgbClr val="FFFFFF"/>
                  </a:gs>
                </a:gsLst>
                <a:lin ang="5400000" scaled="0"/>
              </a:gradFill>
            </a:endParaRPr>
          </a:p>
        </p:txBody>
      </p:sp>
      <p:sp>
        <p:nvSpPr>
          <p:cNvPr id="10" name="Rectangle 9"/>
          <p:cNvSpPr/>
          <p:nvPr/>
        </p:nvSpPr>
        <p:spPr bwMode="invGray">
          <a:xfrm>
            <a:off x="372499" y="4437093"/>
            <a:ext cx="11788497" cy="602564"/>
          </a:xfrm>
          <a:prstGeom prst="rect">
            <a:avLst/>
          </a:prstGeom>
        </p:spPr>
        <p:txBody>
          <a:bodyPr wrap="square">
            <a:spAutoFit/>
          </a:bodyPr>
          <a:lstStyle/>
          <a:p>
            <a:pPr marL="571390" indent="-571390" defTabSz="932563">
              <a:lnSpc>
                <a:spcPct val="90000"/>
              </a:lnSpc>
              <a:spcBef>
                <a:spcPct val="20000"/>
              </a:spcBef>
              <a:buSzPct val="105000"/>
              <a:buBlip>
                <a:blip r:embed="rId3"/>
              </a:buBlip>
            </a:pPr>
            <a:r>
              <a:rPr lang="en-US" sz="3599" dirty="0">
                <a:gradFill>
                  <a:gsLst>
                    <a:gs pos="1250">
                      <a:srgbClr val="FFFFFF"/>
                    </a:gs>
                    <a:gs pos="100000">
                      <a:srgbClr val="FFFFFF"/>
                    </a:gs>
                  </a:gsLst>
                  <a:lin ang="5400000" scaled="0"/>
                </a:gradFill>
              </a:rPr>
              <a:t>Desktop Virtualization (DV): </a:t>
            </a:r>
            <a:r>
              <a:rPr lang="en-US" sz="3599" u="sng" dirty="0">
                <a:solidFill>
                  <a:srgbClr val="00B0F0"/>
                </a:solidFill>
                <a:hlinkClick r:id="rId7" action="ppaction://hlinkfile"/>
              </a:rPr>
              <a:t>microsoft.com/dv</a:t>
            </a:r>
            <a:endParaRPr lang="en-US" sz="3599" u="sng" dirty="0">
              <a:solidFill>
                <a:srgbClr val="00B0F0"/>
              </a:solidFill>
            </a:endParaRPr>
          </a:p>
        </p:txBody>
      </p:sp>
      <p:sp useBgFill="1">
        <p:nvSpPr>
          <p:cNvPr id="11" name="Freeform 10"/>
          <p:cNvSpPr/>
          <p:nvPr/>
        </p:nvSpPr>
        <p:spPr bwMode="auto">
          <a:xfrm>
            <a:off x="883" y="497"/>
            <a:ext cx="12434711" cy="6993533"/>
          </a:xfrm>
          <a:custGeom>
            <a:avLst/>
            <a:gdLst>
              <a:gd name="connsiteX0" fmla="*/ 0 w 12436475"/>
              <a:gd name="connsiteY0" fmla="*/ 0 h 6994525"/>
              <a:gd name="connsiteX1" fmla="*/ 274638 w 12436475"/>
              <a:gd name="connsiteY1" fmla="*/ 0 h 6994525"/>
              <a:gd name="connsiteX2" fmla="*/ 274638 w 12436475"/>
              <a:gd name="connsiteY2" fmla="*/ 6697663 h 6994525"/>
              <a:gd name="connsiteX3" fmla="*/ 12436475 w 12436475"/>
              <a:gd name="connsiteY3" fmla="*/ 6697663 h 6994525"/>
              <a:gd name="connsiteX4" fmla="*/ 12436475 w 12436475"/>
              <a:gd name="connsiteY4" fmla="*/ 6994525 h 6994525"/>
              <a:gd name="connsiteX5" fmla="*/ 274638 w 12436475"/>
              <a:gd name="connsiteY5" fmla="*/ 6994525 h 6994525"/>
              <a:gd name="connsiteX6" fmla="*/ 1 w 12436475"/>
              <a:gd name="connsiteY6" fmla="*/ 6994525 h 6994525"/>
              <a:gd name="connsiteX7" fmla="*/ 0 w 12436475"/>
              <a:gd name="connsiteY7" fmla="*/ 6994525 h 6994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436475" h="6994525">
                <a:moveTo>
                  <a:pt x="0" y="0"/>
                </a:moveTo>
                <a:lnTo>
                  <a:pt x="274638" y="0"/>
                </a:lnTo>
                <a:lnTo>
                  <a:pt x="274638" y="6697663"/>
                </a:lnTo>
                <a:lnTo>
                  <a:pt x="12436475" y="6697663"/>
                </a:lnTo>
                <a:lnTo>
                  <a:pt x="12436475" y="6994525"/>
                </a:lnTo>
                <a:lnTo>
                  <a:pt x="274638" y="6994525"/>
                </a:lnTo>
                <a:lnTo>
                  <a:pt x="1" y="6994525"/>
                </a:lnTo>
                <a:lnTo>
                  <a:pt x="0" y="6994525"/>
                </a:lnTo>
                <a:close/>
              </a:path>
            </a:pathLst>
          </a:custGeom>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54" tIns="146283" rIns="182854" bIns="146283" numCol="1" spcCol="0" rtlCol="0" fromWordArt="0" anchor="t" anchorCtr="0" forceAA="0" compatLnSpc="1">
            <a:prstTxWarp prst="textNoShape">
              <a:avLst/>
            </a:prstTxWarp>
            <a:noAutofit/>
          </a:bodyPr>
          <a:lstStyle/>
          <a:p>
            <a:pPr algn="ctr" defTabSz="932293" fontAlgn="base">
              <a:lnSpc>
                <a:spcPct val="90000"/>
              </a:lnSpc>
              <a:spcBef>
                <a:spcPct val="0"/>
              </a:spcBef>
              <a:spcAft>
                <a:spcPct val="0"/>
              </a:spcAft>
            </a:pPr>
            <a:endParaRPr lang="en-US" sz="2400" dirty="0" err="1">
              <a:gradFill>
                <a:gsLst>
                  <a:gs pos="0">
                    <a:srgbClr val="FFFFFF"/>
                  </a:gs>
                  <a:gs pos="100000">
                    <a:srgbClr val="FFFFFF"/>
                  </a:gs>
                </a:gsLst>
                <a:lin ang="5400000" scaled="0"/>
              </a:gradFill>
              <a:ea typeface="Segoe UI" pitchFamily="34" charset="0"/>
              <a:cs typeface="Segoe UI" pitchFamily="34" charset="0"/>
            </a:endParaRPr>
          </a:p>
        </p:txBody>
      </p:sp>
      <p:sp>
        <p:nvSpPr>
          <p:cNvPr id="13" name="Rectangle 12"/>
          <p:cNvSpPr/>
          <p:nvPr/>
        </p:nvSpPr>
        <p:spPr bwMode="invGray">
          <a:xfrm>
            <a:off x="372499" y="5240451"/>
            <a:ext cx="11788497" cy="602564"/>
          </a:xfrm>
          <a:prstGeom prst="rect">
            <a:avLst/>
          </a:prstGeom>
        </p:spPr>
        <p:txBody>
          <a:bodyPr wrap="square">
            <a:spAutoFit/>
          </a:bodyPr>
          <a:lstStyle/>
          <a:p>
            <a:pPr marL="571390" indent="-571390" defTabSz="932563">
              <a:lnSpc>
                <a:spcPct val="90000"/>
              </a:lnSpc>
              <a:spcBef>
                <a:spcPct val="20000"/>
              </a:spcBef>
              <a:buSzPct val="105000"/>
              <a:buBlip>
                <a:blip r:embed="rId3"/>
              </a:buBlip>
            </a:pPr>
            <a:r>
              <a:rPr lang="en-US" sz="3599" dirty="0">
                <a:gradFill>
                  <a:gsLst>
                    <a:gs pos="1250">
                      <a:srgbClr val="FFFFFF"/>
                    </a:gs>
                    <a:gs pos="100000">
                      <a:srgbClr val="FFFFFF"/>
                    </a:gs>
                  </a:gsLst>
                  <a:lin ang="5400000" scaled="0"/>
                </a:gradFill>
              </a:rPr>
              <a:t>Windows To Go: </a:t>
            </a:r>
            <a:r>
              <a:rPr lang="en-US" sz="3599" u="sng" dirty="0">
                <a:solidFill>
                  <a:srgbClr val="00B0F0"/>
                </a:solidFill>
                <a:hlinkClick r:id="rId8" action="ppaction://hlinkfile"/>
              </a:rPr>
              <a:t>microsoft.com/windows/</a:t>
            </a:r>
            <a:r>
              <a:rPr lang="en-US" sz="3599" u="sng" dirty="0" err="1">
                <a:solidFill>
                  <a:srgbClr val="00B0F0"/>
                </a:solidFill>
                <a:hlinkClick r:id="rId8" action="ppaction://hlinkfile"/>
              </a:rPr>
              <a:t>wtg</a:t>
            </a:r>
            <a:endParaRPr lang="en-US" sz="3599" u="sng" dirty="0">
              <a:solidFill>
                <a:srgbClr val="00B0F0"/>
              </a:solidFill>
            </a:endParaRPr>
          </a:p>
        </p:txBody>
      </p:sp>
      <p:sp>
        <p:nvSpPr>
          <p:cNvPr id="14" name="Rectangle 13"/>
          <p:cNvSpPr/>
          <p:nvPr/>
        </p:nvSpPr>
        <p:spPr bwMode="invGray">
          <a:xfrm>
            <a:off x="372499" y="6026426"/>
            <a:ext cx="11788497" cy="602564"/>
          </a:xfrm>
          <a:prstGeom prst="rect">
            <a:avLst/>
          </a:prstGeom>
        </p:spPr>
        <p:txBody>
          <a:bodyPr wrap="square">
            <a:spAutoFit/>
          </a:bodyPr>
          <a:lstStyle/>
          <a:p>
            <a:pPr marL="571390" indent="-571390" defTabSz="932563">
              <a:lnSpc>
                <a:spcPct val="90000"/>
              </a:lnSpc>
              <a:spcBef>
                <a:spcPct val="20000"/>
              </a:spcBef>
              <a:buSzPct val="105000"/>
              <a:buBlip>
                <a:blip r:embed="rId3"/>
              </a:buBlip>
            </a:pPr>
            <a:r>
              <a:rPr lang="en-US" sz="3599" dirty="0">
                <a:gradFill>
                  <a:gsLst>
                    <a:gs pos="1250">
                      <a:srgbClr val="FFFFFF"/>
                    </a:gs>
                    <a:gs pos="100000">
                      <a:srgbClr val="FFFFFF"/>
                    </a:gs>
                  </a:gsLst>
                  <a:lin ang="5400000" scaled="0"/>
                </a:gradFill>
              </a:rPr>
              <a:t>Outlook.com: </a:t>
            </a:r>
            <a:r>
              <a:rPr lang="en-US" sz="3599" u="sng" dirty="0">
                <a:solidFill>
                  <a:srgbClr val="00B0F0"/>
                </a:solidFill>
                <a:hlinkClick r:id="rId9" action="ppaction://hlinkfile"/>
              </a:rPr>
              <a:t>tryoutlook.com</a:t>
            </a:r>
            <a:endParaRPr lang="en-US" sz="3599" u="sng" dirty="0">
              <a:solidFill>
                <a:srgbClr val="00B0F0"/>
              </a:solidFill>
            </a:endParaRPr>
          </a:p>
        </p:txBody>
      </p:sp>
    </p:spTree>
    <p:extLst>
      <p:ext uri="{BB962C8B-B14F-4D97-AF65-F5344CB8AC3E}">
        <p14:creationId xmlns:p14="http://schemas.microsoft.com/office/powerpoint/2010/main" val="38255873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2" decel="10000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1000" fill="hold"/>
                                        <p:tgtEl>
                                          <p:spTgt spid="6"/>
                                        </p:tgtEl>
                                        <p:attrNameLst>
                                          <p:attrName>ppt_x</p:attrName>
                                        </p:attrNameLst>
                                      </p:cBhvr>
                                      <p:tavLst>
                                        <p:tav tm="0">
                                          <p:val>
                                            <p:strVal val="0-#ppt_w/2"/>
                                          </p:val>
                                        </p:tav>
                                        <p:tav tm="100000">
                                          <p:val>
                                            <p:strVal val="#ppt_x"/>
                                          </p:val>
                                        </p:tav>
                                      </p:tavLst>
                                    </p:anim>
                                    <p:anim calcmode="lin" valueType="num">
                                      <p:cBhvr additive="base">
                                        <p:cTn id="8" dur="1000" fill="hold"/>
                                        <p:tgtEl>
                                          <p:spTgt spid="6"/>
                                        </p:tgtEl>
                                        <p:attrNameLst>
                                          <p:attrName>ppt_y</p:attrName>
                                        </p:attrNameLst>
                                      </p:cBhvr>
                                      <p:tavLst>
                                        <p:tav tm="0">
                                          <p:val>
                                            <p:strVal val="1+#ppt_h/2"/>
                                          </p:val>
                                        </p:tav>
                                        <p:tav tm="100000">
                                          <p:val>
                                            <p:strVal val="#ppt_y"/>
                                          </p:val>
                                        </p:tav>
                                      </p:tavLst>
                                    </p:anim>
                                  </p:childTnLst>
                                </p:cTn>
                              </p:par>
                              <p:par>
                                <p:cTn id="9" presetID="2" presetClass="entr" presetSubtype="8" decel="100000" fill="hold" grpId="0" nodeType="withEffect">
                                  <p:stCondLst>
                                    <p:cond delay="750"/>
                                  </p:stCondLst>
                                  <p:childTnLst>
                                    <p:set>
                                      <p:cBhvr>
                                        <p:cTn id="10" dur="1" fill="hold">
                                          <p:stCondLst>
                                            <p:cond delay="0"/>
                                          </p:stCondLst>
                                        </p:cTn>
                                        <p:tgtEl>
                                          <p:spTgt spid="7"/>
                                        </p:tgtEl>
                                        <p:attrNameLst>
                                          <p:attrName>style.visibility</p:attrName>
                                        </p:attrNameLst>
                                      </p:cBhvr>
                                      <p:to>
                                        <p:strVal val="visible"/>
                                      </p:to>
                                    </p:set>
                                    <p:anim calcmode="lin" valueType="num">
                                      <p:cBhvr additive="base">
                                        <p:cTn id="11" dur="1000" fill="hold"/>
                                        <p:tgtEl>
                                          <p:spTgt spid="7"/>
                                        </p:tgtEl>
                                        <p:attrNameLst>
                                          <p:attrName>ppt_x</p:attrName>
                                        </p:attrNameLst>
                                      </p:cBhvr>
                                      <p:tavLst>
                                        <p:tav tm="0">
                                          <p:val>
                                            <p:strVal val="0-#ppt_w/2"/>
                                          </p:val>
                                        </p:tav>
                                        <p:tav tm="100000">
                                          <p:val>
                                            <p:strVal val="#ppt_x"/>
                                          </p:val>
                                        </p:tav>
                                      </p:tavLst>
                                    </p:anim>
                                    <p:anim calcmode="lin" valueType="num">
                                      <p:cBhvr additive="base">
                                        <p:cTn id="12" dur="1000" fill="hold"/>
                                        <p:tgtEl>
                                          <p:spTgt spid="7"/>
                                        </p:tgtEl>
                                        <p:attrNameLst>
                                          <p:attrName>ppt_y</p:attrName>
                                        </p:attrNameLst>
                                      </p:cBhvr>
                                      <p:tavLst>
                                        <p:tav tm="0">
                                          <p:val>
                                            <p:strVal val="#ppt_y"/>
                                          </p:val>
                                        </p:tav>
                                        <p:tav tm="100000">
                                          <p:val>
                                            <p:strVal val="#ppt_y"/>
                                          </p:val>
                                        </p:tav>
                                      </p:tavLst>
                                    </p:anim>
                                  </p:childTnLst>
                                </p:cTn>
                              </p:par>
                              <p:par>
                                <p:cTn id="13" presetID="2" presetClass="entr" presetSubtype="8" decel="100000" fill="hold" grpId="0" nodeType="withEffect">
                                  <p:stCondLst>
                                    <p:cond delay="1000"/>
                                  </p:stCondLst>
                                  <p:childTnLst>
                                    <p:set>
                                      <p:cBhvr>
                                        <p:cTn id="14" dur="1" fill="hold">
                                          <p:stCondLst>
                                            <p:cond delay="0"/>
                                          </p:stCondLst>
                                        </p:cTn>
                                        <p:tgtEl>
                                          <p:spTgt spid="8"/>
                                        </p:tgtEl>
                                        <p:attrNameLst>
                                          <p:attrName>style.visibility</p:attrName>
                                        </p:attrNameLst>
                                      </p:cBhvr>
                                      <p:to>
                                        <p:strVal val="visible"/>
                                      </p:to>
                                    </p:set>
                                    <p:anim calcmode="lin" valueType="num">
                                      <p:cBhvr additive="base">
                                        <p:cTn id="15" dur="1000" fill="hold"/>
                                        <p:tgtEl>
                                          <p:spTgt spid="8"/>
                                        </p:tgtEl>
                                        <p:attrNameLst>
                                          <p:attrName>ppt_x</p:attrName>
                                        </p:attrNameLst>
                                      </p:cBhvr>
                                      <p:tavLst>
                                        <p:tav tm="0">
                                          <p:val>
                                            <p:strVal val="0-#ppt_w/2"/>
                                          </p:val>
                                        </p:tav>
                                        <p:tav tm="100000">
                                          <p:val>
                                            <p:strVal val="#ppt_x"/>
                                          </p:val>
                                        </p:tav>
                                      </p:tavLst>
                                    </p:anim>
                                    <p:anim calcmode="lin" valueType="num">
                                      <p:cBhvr additive="base">
                                        <p:cTn id="16" dur="1000" fill="hold"/>
                                        <p:tgtEl>
                                          <p:spTgt spid="8"/>
                                        </p:tgtEl>
                                        <p:attrNameLst>
                                          <p:attrName>ppt_y</p:attrName>
                                        </p:attrNameLst>
                                      </p:cBhvr>
                                      <p:tavLst>
                                        <p:tav tm="0">
                                          <p:val>
                                            <p:strVal val="#ppt_y"/>
                                          </p:val>
                                        </p:tav>
                                        <p:tav tm="100000">
                                          <p:val>
                                            <p:strVal val="#ppt_y"/>
                                          </p:val>
                                        </p:tav>
                                      </p:tavLst>
                                    </p:anim>
                                  </p:childTnLst>
                                </p:cTn>
                              </p:par>
                              <p:par>
                                <p:cTn id="17" presetID="2" presetClass="entr" presetSubtype="8" decel="100000" fill="hold" grpId="0" nodeType="withEffect">
                                  <p:stCondLst>
                                    <p:cond delay="1250"/>
                                  </p:stCondLst>
                                  <p:childTnLst>
                                    <p:set>
                                      <p:cBhvr>
                                        <p:cTn id="18" dur="1" fill="hold">
                                          <p:stCondLst>
                                            <p:cond delay="0"/>
                                          </p:stCondLst>
                                        </p:cTn>
                                        <p:tgtEl>
                                          <p:spTgt spid="9"/>
                                        </p:tgtEl>
                                        <p:attrNameLst>
                                          <p:attrName>style.visibility</p:attrName>
                                        </p:attrNameLst>
                                      </p:cBhvr>
                                      <p:to>
                                        <p:strVal val="visible"/>
                                      </p:to>
                                    </p:set>
                                    <p:anim calcmode="lin" valueType="num">
                                      <p:cBhvr additive="base">
                                        <p:cTn id="19" dur="1000" fill="hold"/>
                                        <p:tgtEl>
                                          <p:spTgt spid="9"/>
                                        </p:tgtEl>
                                        <p:attrNameLst>
                                          <p:attrName>ppt_x</p:attrName>
                                        </p:attrNameLst>
                                      </p:cBhvr>
                                      <p:tavLst>
                                        <p:tav tm="0">
                                          <p:val>
                                            <p:strVal val="0-#ppt_w/2"/>
                                          </p:val>
                                        </p:tav>
                                        <p:tav tm="100000">
                                          <p:val>
                                            <p:strVal val="#ppt_x"/>
                                          </p:val>
                                        </p:tav>
                                      </p:tavLst>
                                    </p:anim>
                                    <p:anim calcmode="lin" valueType="num">
                                      <p:cBhvr additive="base">
                                        <p:cTn id="20" dur="1000" fill="hold"/>
                                        <p:tgtEl>
                                          <p:spTgt spid="9"/>
                                        </p:tgtEl>
                                        <p:attrNameLst>
                                          <p:attrName>ppt_y</p:attrName>
                                        </p:attrNameLst>
                                      </p:cBhvr>
                                      <p:tavLst>
                                        <p:tav tm="0">
                                          <p:val>
                                            <p:strVal val="#ppt_y"/>
                                          </p:val>
                                        </p:tav>
                                        <p:tav tm="100000">
                                          <p:val>
                                            <p:strVal val="#ppt_y"/>
                                          </p:val>
                                        </p:tav>
                                      </p:tavLst>
                                    </p:anim>
                                  </p:childTnLst>
                                </p:cTn>
                              </p:par>
                              <p:par>
                                <p:cTn id="21" presetID="2" presetClass="entr" presetSubtype="8" decel="100000" fill="hold" grpId="0" nodeType="withEffect">
                                  <p:stCondLst>
                                    <p:cond delay="1500"/>
                                  </p:stCondLst>
                                  <p:childTnLst>
                                    <p:set>
                                      <p:cBhvr>
                                        <p:cTn id="22" dur="1" fill="hold">
                                          <p:stCondLst>
                                            <p:cond delay="0"/>
                                          </p:stCondLst>
                                        </p:cTn>
                                        <p:tgtEl>
                                          <p:spTgt spid="10"/>
                                        </p:tgtEl>
                                        <p:attrNameLst>
                                          <p:attrName>style.visibility</p:attrName>
                                        </p:attrNameLst>
                                      </p:cBhvr>
                                      <p:to>
                                        <p:strVal val="visible"/>
                                      </p:to>
                                    </p:set>
                                    <p:anim calcmode="lin" valueType="num">
                                      <p:cBhvr additive="base">
                                        <p:cTn id="23" dur="1000" fill="hold"/>
                                        <p:tgtEl>
                                          <p:spTgt spid="10"/>
                                        </p:tgtEl>
                                        <p:attrNameLst>
                                          <p:attrName>ppt_x</p:attrName>
                                        </p:attrNameLst>
                                      </p:cBhvr>
                                      <p:tavLst>
                                        <p:tav tm="0">
                                          <p:val>
                                            <p:strVal val="0-#ppt_w/2"/>
                                          </p:val>
                                        </p:tav>
                                        <p:tav tm="100000">
                                          <p:val>
                                            <p:strVal val="#ppt_x"/>
                                          </p:val>
                                        </p:tav>
                                      </p:tavLst>
                                    </p:anim>
                                    <p:anim calcmode="lin" valueType="num">
                                      <p:cBhvr additive="base">
                                        <p:cTn id="24" dur="1000" fill="hold"/>
                                        <p:tgtEl>
                                          <p:spTgt spid="10"/>
                                        </p:tgtEl>
                                        <p:attrNameLst>
                                          <p:attrName>ppt_y</p:attrName>
                                        </p:attrNameLst>
                                      </p:cBhvr>
                                      <p:tavLst>
                                        <p:tav tm="0">
                                          <p:val>
                                            <p:strVal val="#ppt_y"/>
                                          </p:val>
                                        </p:tav>
                                        <p:tav tm="100000">
                                          <p:val>
                                            <p:strVal val="#ppt_y"/>
                                          </p:val>
                                        </p:tav>
                                      </p:tavLst>
                                    </p:anim>
                                  </p:childTnLst>
                                </p:cTn>
                              </p:par>
                              <p:par>
                                <p:cTn id="25" presetID="2" presetClass="entr" presetSubtype="8" decel="100000" fill="hold" grpId="0" nodeType="withEffect">
                                  <p:stCondLst>
                                    <p:cond delay="1500"/>
                                  </p:stCondLst>
                                  <p:childTnLst>
                                    <p:set>
                                      <p:cBhvr>
                                        <p:cTn id="26" dur="1" fill="hold">
                                          <p:stCondLst>
                                            <p:cond delay="0"/>
                                          </p:stCondLst>
                                        </p:cTn>
                                        <p:tgtEl>
                                          <p:spTgt spid="13"/>
                                        </p:tgtEl>
                                        <p:attrNameLst>
                                          <p:attrName>style.visibility</p:attrName>
                                        </p:attrNameLst>
                                      </p:cBhvr>
                                      <p:to>
                                        <p:strVal val="visible"/>
                                      </p:to>
                                    </p:set>
                                    <p:anim calcmode="lin" valueType="num">
                                      <p:cBhvr additive="base">
                                        <p:cTn id="27" dur="1000" fill="hold"/>
                                        <p:tgtEl>
                                          <p:spTgt spid="13"/>
                                        </p:tgtEl>
                                        <p:attrNameLst>
                                          <p:attrName>ppt_x</p:attrName>
                                        </p:attrNameLst>
                                      </p:cBhvr>
                                      <p:tavLst>
                                        <p:tav tm="0">
                                          <p:val>
                                            <p:strVal val="0-#ppt_w/2"/>
                                          </p:val>
                                        </p:tav>
                                        <p:tav tm="100000">
                                          <p:val>
                                            <p:strVal val="#ppt_x"/>
                                          </p:val>
                                        </p:tav>
                                      </p:tavLst>
                                    </p:anim>
                                    <p:anim calcmode="lin" valueType="num">
                                      <p:cBhvr additive="base">
                                        <p:cTn id="28" dur="1000" fill="hold"/>
                                        <p:tgtEl>
                                          <p:spTgt spid="13"/>
                                        </p:tgtEl>
                                        <p:attrNameLst>
                                          <p:attrName>ppt_y</p:attrName>
                                        </p:attrNameLst>
                                      </p:cBhvr>
                                      <p:tavLst>
                                        <p:tav tm="0">
                                          <p:val>
                                            <p:strVal val="#ppt_y"/>
                                          </p:val>
                                        </p:tav>
                                        <p:tav tm="100000">
                                          <p:val>
                                            <p:strVal val="#ppt_y"/>
                                          </p:val>
                                        </p:tav>
                                      </p:tavLst>
                                    </p:anim>
                                  </p:childTnLst>
                                </p:cTn>
                              </p:par>
                              <p:par>
                                <p:cTn id="29" presetID="2" presetClass="entr" presetSubtype="8" decel="100000" fill="hold" grpId="0" nodeType="withEffect">
                                  <p:stCondLst>
                                    <p:cond delay="1500"/>
                                  </p:stCondLst>
                                  <p:childTnLst>
                                    <p:set>
                                      <p:cBhvr>
                                        <p:cTn id="30" dur="1" fill="hold">
                                          <p:stCondLst>
                                            <p:cond delay="0"/>
                                          </p:stCondLst>
                                        </p:cTn>
                                        <p:tgtEl>
                                          <p:spTgt spid="14"/>
                                        </p:tgtEl>
                                        <p:attrNameLst>
                                          <p:attrName>style.visibility</p:attrName>
                                        </p:attrNameLst>
                                      </p:cBhvr>
                                      <p:to>
                                        <p:strVal val="visible"/>
                                      </p:to>
                                    </p:set>
                                    <p:anim calcmode="lin" valueType="num">
                                      <p:cBhvr additive="base">
                                        <p:cTn id="31" dur="1000" fill="hold"/>
                                        <p:tgtEl>
                                          <p:spTgt spid="14"/>
                                        </p:tgtEl>
                                        <p:attrNameLst>
                                          <p:attrName>ppt_x</p:attrName>
                                        </p:attrNameLst>
                                      </p:cBhvr>
                                      <p:tavLst>
                                        <p:tav tm="0">
                                          <p:val>
                                            <p:strVal val="0-#ppt_w/2"/>
                                          </p:val>
                                        </p:tav>
                                        <p:tav tm="100000">
                                          <p:val>
                                            <p:strVal val="#ppt_x"/>
                                          </p:val>
                                        </p:tav>
                                      </p:tavLst>
                                    </p:anim>
                                    <p:anim calcmode="lin" valueType="num">
                                      <p:cBhvr additive="base">
                                        <p:cTn id="32" dur="1000" fill="hold"/>
                                        <p:tgtEl>
                                          <p:spTgt spid="1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p:bldP spid="8" grpId="0"/>
      <p:bldP spid="9" grpId="0"/>
      <p:bldP spid="10" grpId="0"/>
      <p:bldP spid="13" grpId="0"/>
      <p:bldP spid="1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Title Tile"/>
          <p:cNvSpPr/>
          <p:nvPr/>
        </p:nvSpPr>
        <p:spPr bwMode="gray">
          <a:xfrm>
            <a:off x="5997647" y="3946350"/>
            <a:ext cx="5481387" cy="1835295"/>
          </a:xfrm>
          <a:prstGeom prst="rect">
            <a:avLst/>
          </a:prstGeom>
          <a:solidFill>
            <a:schemeClr val="accent3"/>
          </a:solidFill>
          <a:ln>
            <a:noFill/>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vert="horz" wrap="square" lIns="274320" tIns="45718" rIns="91436" bIns="45718" numCol="1" rtlCol="0" anchor="ctr" anchorCtr="0" compatLnSpc="1">
            <a:prstTxWarp prst="textNoShape">
              <a:avLst/>
            </a:prstTxWarp>
          </a:bodyPr>
          <a:lstStyle/>
          <a:p>
            <a:pPr defTabSz="914099"/>
            <a:r>
              <a:rPr lang="en-US" sz="4000" dirty="0" err="1" smtClean="0">
                <a:gradFill>
                  <a:gsLst>
                    <a:gs pos="2917">
                      <a:srgbClr val="FFFFFF">
                        <a:alpha val="9804"/>
                      </a:srgbClr>
                    </a:gs>
                    <a:gs pos="30000">
                      <a:srgbClr val="FFFFFF"/>
                    </a:gs>
                  </a:gsLst>
                  <a:lin ang="5400000" scaled="0"/>
                </a:gradFill>
                <a:latin typeface="Segoe UI" pitchFamily="34" charset="0"/>
                <a:ea typeface="Segoe UI" pitchFamily="34" charset="0"/>
                <a:cs typeface="Segoe UI" pitchFamily="34" charset="0"/>
              </a:rPr>
              <a:t>msdn</a:t>
            </a:r>
            <a:endParaRPr lang="en-US" sz="4000" dirty="0">
              <a:gradFill>
                <a:gsLst>
                  <a:gs pos="2917">
                    <a:srgbClr val="FFFFFF">
                      <a:alpha val="9804"/>
                    </a:srgbClr>
                  </a:gs>
                  <a:gs pos="30000">
                    <a:srgbClr val="FFFFFF"/>
                  </a:gs>
                </a:gsLst>
                <a:lin ang="5400000" scaled="0"/>
              </a:gradFill>
              <a:latin typeface="Segoe UI" pitchFamily="34" charset="0"/>
              <a:ea typeface="Segoe UI" pitchFamily="34" charset="0"/>
              <a:cs typeface="Segoe UI" pitchFamily="34" charset="0"/>
            </a:endParaRPr>
          </a:p>
        </p:txBody>
      </p:sp>
      <p:grpSp>
        <p:nvGrpSpPr>
          <p:cNvPr id="34" name="MSDN Link"/>
          <p:cNvGrpSpPr/>
          <p:nvPr/>
        </p:nvGrpSpPr>
        <p:grpSpPr>
          <a:xfrm>
            <a:off x="5980243" y="5766010"/>
            <a:ext cx="5498792" cy="914399"/>
            <a:chOff x="6158906" y="5021924"/>
            <a:chExt cx="4997786" cy="813384"/>
          </a:xfrm>
        </p:grpSpPr>
        <p:sp>
          <p:nvSpPr>
            <p:cNvPr id="35" name="Rectangle 34"/>
            <p:cNvSpPr/>
            <p:nvPr/>
          </p:nvSpPr>
          <p:spPr bwMode="auto">
            <a:xfrm>
              <a:off x="6165582" y="5021924"/>
              <a:ext cx="4991110" cy="813384"/>
            </a:xfrm>
            <a:prstGeom prst="rect">
              <a:avLst/>
            </a:prstGeom>
            <a:solidFill>
              <a:schemeClr val="tx1"/>
            </a:solidFill>
            <a:ln>
              <a:noFill/>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vert="horz" wrap="square" lIns="182880" tIns="45718" rIns="91436" bIns="45718" numCol="1" rtlCol="0" anchor="ctr" anchorCtr="0" compatLnSpc="1">
              <a:prstTxWarp prst="textNoShape">
                <a:avLst/>
              </a:prstTxWarp>
            </a:bodyPr>
            <a:lstStyle/>
            <a:p>
              <a:pPr defTabSz="914099"/>
              <a:endParaRPr lang="en-US" sz="2200" dirty="0">
                <a:solidFill>
                  <a:schemeClr val="tx1">
                    <a:lumMod val="20000"/>
                    <a:lumOff val="80000"/>
                    <a:alpha val="99000"/>
                  </a:schemeClr>
                </a:solidFill>
                <a:latin typeface="Segoe UI" pitchFamily="34" charset="0"/>
                <a:ea typeface="Segoe UI" pitchFamily="34" charset="0"/>
                <a:cs typeface="Segoe UI" pitchFamily="34" charset="0"/>
              </a:endParaRPr>
            </a:p>
          </p:txBody>
        </p:sp>
        <p:sp>
          <p:nvSpPr>
            <p:cNvPr id="36" name="Rectangle 35"/>
            <p:cNvSpPr/>
            <p:nvPr/>
          </p:nvSpPr>
          <p:spPr>
            <a:xfrm>
              <a:off x="6158906" y="5076615"/>
              <a:ext cx="2330654" cy="301153"/>
            </a:xfrm>
            <a:prstGeom prst="rect">
              <a:avLst/>
            </a:prstGeom>
          </p:spPr>
          <p:txBody>
            <a:bodyPr wrap="none" lIns="182880">
              <a:spAutoFit/>
            </a:bodyPr>
            <a:lstStyle/>
            <a:p>
              <a:pPr marL="0" lvl="1">
                <a:tabLst>
                  <a:tab pos="1828800" algn="l"/>
                </a:tabLst>
              </a:pPr>
              <a:r>
                <a:rPr lang="en-US" sz="1600" dirty="0">
                  <a:gradFill>
                    <a:gsLst>
                      <a:gs pos="1250">
                        <a:schemeClr val="bg2"/>
                      </a:gs>
                      <a:gs pos="100000">
                        <a:schemeClr val="bg2"/>
                      </a:gs>
                    </a:gsLst>
                    <a:lin ang="5400000" scaled="0"/>
                  </a:gradFill>
                  <a:latin typeface="Segoe UI" pitchFamily="34" charset="0"/>
                  <a:ea typeface="Segoe UI" pitchFamily="34" charset="0"/>
                  <a:cs typeface="Segoe UI" pitchFamily="34" charset="0"/>
                </a:rPr>
                <a:t>Resources for Developers</a:t>
              </a:r>
            </a:p>
          </p:txBody>
        </p:sp>
        <p:sp>
          <p:nvSpPr>
            <p:cNvPr id="37" name="Rectangle 36"/>
            <p:cNvSpPr/>
            <p:nvPr/>
          </p:nvSpPr>
          <p:spPr bwMode="white">
            <a:xfrm>
              <a:off x="6165582" y="5388275"/>
              <a:ext cx="4991109" cy="328531"/>
            </a:xfrm>
            <a:prstGeom prst="rect">
              <a:avLst/>
            </a:prstGeom>
          </p:spPr>
          <p:txBody>
            <a:bodyPr wrap="square" lIns="182880">
              <a:spAutoFit/>
            </a:bodyPr>
            <a:lstStyle/>
            <a:p>
              <a:r>
                <a:rPr lang="en-US" dirty="0">
                  <a:solidFill>
                    <a:srgbClr val="FFFFFF"/>
                  </a:solidFill>
                  <a:hlinkClick r:id="rId3"/>
                </a:rPr>
                <a:t>http://microsoft.com/msdn </a:t>
              </a:r>
              <a:endParaRPr lang="en-US" dirty="0">
                <a:solidFill>
                  <a:srgbClr val="FFFFFF"/>
                </a:solidFill>
              </a:endParaRPr>
            </a:p>
          </p:txBody>
        </p:sp>
      </p:grpSp>
      <p:sp>
        <p:nvSpPr>
          <p:cNvPr id="12" name="Arrow Bar"/>
          <p:cNvSpPr/>
          <p:nvPr/>
        </p:nvSpPr>
        <p:spPr bwMode="gray">
          <a:xfrm>
            <a:off x="5997647" y="1214472"/>
            <a:ext cx="5486400" cy="1841377"/>
          </a:xfrm>
          <a:prstGeom prst="rect">
            <a:avLst/>
          </a:prstGeom>
          <a:solidFill>
            <a:schemeClr val="accent6"/>
          </a:solidFill>
          <a:ln>
            <a:noFill/>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vert="horz" wrap="square" lIns="274320" tIns="45718" rIns="91436" bIns="45718" numCol="1" rtlCol="0" anchor="ctr" anchorCtr="0" compatLnSpc="1">
            <a:prstTxWarp prst="textNoShape">
              <a:avLst/>
            </a:prstTxWarp>
          </a:bodyPr>
          <a:lstStyle/>
          <a:p>
            <a:pPr defTabSz="914099"/>
            <a:r>
              <a:rPr lang="en-US" sz="4000" dirty="0">
                <a:gradFill>
                  <a:gsLst>
                    <a:gs pos="2917">
                      <a:srgbClr val="FFFFFF">
                        <a:alpha val="9804"/>
                      </a:srgbClr>
                    </a:gs>
                    <a:gs pos="30000">
                      <a:srgbClr val="FFFFFF"/>
                    </a:gs>
                  </a:gsLst>
                  <a:lin ang="5400000" scaled="0"/>
                </a:gradFill>
                <a:latin typeface="Segoe UI" pitchFamily="34" charset="0"/>
                <a:ea typeface="Segoe UI" pitchFamily="34" charset="0"/>
                <a:cs typeface="Segoe UI" pitchFamily="34" charset="0"/>
              </a:rPr>
              <a:t>Learning</a:t>
            </a:r>
          </a:p>
        </p:txBody>
      </p:sp>
      <p:grpSp>
        <p:nvGrpSpPr>
          <p:cNvPr id="17" name="MS Learning Link"/>
          <p:cNvGrpSpPr/>
          <p:nvPr/>
        </p:nvGrpSpPr>
        <p:grpSpPr>
          <a:xfrm>
            <a:off x="5982656" y="3040063"/>
            <a:ext cx="5501390" cy="916641"/>
            <a:chOff x="6161986" y="2595282"/>
            <a:chExt cx="5010840" cy="813384"/>
          </a:xfrm>
        </p:grpSpPr>
        <p:sp>
          <p:nvSpPr>
            <p:cNvPr id="18" name="Rectangle 17"/>
            <p:cNvSpPr/>
            <p:nvPr/>
          </p:nvSpPr>
          <p:spPr bwMode="auto">
            <a:xfrm>
              <a:off x="6175640" y="2595282"/>
              <a:ext cx="4992624" cy="813384"/>
            </a:xfrm>
            <a:prstGeom prst="rect">
              <a:avLst/>
            </a:prstGeom>
            <a:solidFill>
              <a:schemeClr val="tx1"/>
            </a:solidFill>
            <a:ln>
              <a:noFill/>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vert="horz" wrap="square" lIns="182880" tIns="45718" rIns="91436" bIns="45718" numCol="1" rtlCol="0" anchor="ctr" anchorCtr="0" compatLnSpc="1">
              <a:prstTxWarp prst="textNoShape">
                <a:avLst/>
              </a:prstTxWarp>
            </a:bodyPr>
            <a:lstStyle/>
            <a:p>
              <a:pPr defTabSz="914099"/>
              <a:endParaRPr lang="en-US" sz="2200" dirty="0">
                <a:solidFill>
                  <a:schemeClr val="tx1">
                    <a:lumMod val="20000"/>
                    <a:lumOff val="80000"/>
                    <a:alpha val="99000"/>
                  </a:schemeClr>
                </a:solidFill>
                <a:latin typeface="Segoe UI" pitchFamily="34" charset="0"/>
                <a:ea typeface="Segoe UI" pitchFamily="34" charset="0"/>
                <a:cs typeface="Segoe UI" pitchFamily="34" charset="0"/>
              </a:endParaRPr>
            </a:p>
          </p:txBody>
        </p:sp>
        <p:sp>
          <p:nvSpPr>
            <p:cNvPr id="19" name="Rectangle 18"/>
            <p:cNvSpPr/>
            <p:nvPr/>
          </p:nvSpPr>
          <p:spPr>
            <a:xfrm>
              <a:off x="6161986" y="2649973"/>
              <a:ext cx="3863978" cy="300417"/>
            </a:xfrm>
            <a:prstGeom prst="rect">
              <a:avLst/>
            </a:prstGeom>
          </p:spPr>
          <p:txBody>
            <a:bodyPr wrap="none" lIns="182880">
              <a:spAutoFit/>
            </a:bodyPr>
            <a:lstStyle/>
            <a:p>
              <a:pPr marL="0" lvl="1">
                <a:tabLst>
                  <a:tab pos="1828800" algn="l"/>
                </a:tabLst>
              </a:pPr>
              <a:r>
                <a:rPr lang="en-US" sz="1600" dirty="0">
                  <a:gradFill>
                    <a:gsLst>
                      <a:gs pos="1250">
                        <a:schemeClr val="bg2"/>
                      </a:gs>
                      <a:gs pos="100000">
                        <a:schemeClr val="bg2"/>
                      </a:gs>
                    </a:gsLst>
                    <a:lin ang="5400000" scaled="0"/>
                  </a:gradFill>
                  <a:latin typeface="Segoe UI" pitchFamily="34" charset="0"/>
                  <a:ea typeface="Segoe UI" pitchFamily="34" charset="0"/>
                  <a:cs typeface="Segoe UI" pitchFamily="34" charset="0"/>
                </a:rPr>
                <a:t>Microsoft Certification &amp; Training Resources</a:t>
              </a:r>
            </a:p>
          </p:txBody>
        </p:sp>
        <p:sp>
          <p:nvSpPr>
            <p:cNvPr id="20" name="Rectangle 19"/>
            <p:cNvSpPr/>
            <p:nvPr/>
          </p:nvSpPr>
          <p:spPr bwMode="white">
            <a:xfrm>
              <a:off x="6181717" y="2961633"/>
              <a:ext cx="4991109" cy="327728"/>
            </a:xfrm>
            <a:prstGeom prst="rect">
              <a:avLst/>
            </a:prstGeom>
          </p:spPr>
          <p:txBody>
            <a:bodyPr wrap="square" lIns="182880">
              <a:spAutoFit/>
            </a:bodyPr>
            <a:lstStyle/>
            <a:p>
              <a:r>
                <a:rPr lang="en-US" dirty="0">
                  <a:solidFill>
                    <a:srgbClr val="FFFFFF"/>
                  </a:solidFill>
                  <a:hlinkClick r:id="rId4"/>
                </a:rPr>
                <a:t>www.microsoft.com/learning </a:t>
              </a:r>
              <a:endParaRPr lang="en-US" sz="1600" dirty="0"/>
            </a:p>
          </p:txBody>
        </p:sp>
      </p:grpSp>
      <p:sp>
        <p:nvSpPr>
          <p:cNvPr id="5" name="TechEd Tile"/>
          <p:cNvSpPr/>
          <p:nvPr/>
        </p:nvSpPr>
        <p:spPr bwMode="ltGray">
          <a:xfrm>
            <a:off x="274638" y="1214472"/>
            <a:ext cx="5476342" cy="1841394"/>
          </a:xfrm>
          <a:prstGeom prst="rect">
            <a:avLst/>
          </a:prstGeom>
          <a:solidFill>
            <a:srgbClr val="0072C6"/>
          </a:solidFill>
          <a:ln>
            <a:noFill/>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a:endParaRPr lang="en-US" sz="2200" dirty="0">
              <a:solidFill>
                <a:schemeClr val="tx1">
                  <a:lumMod val="20000"/>
                  <a:lumOff val="80000"/>
                  <a:alpha val="99000"/>
                </a:schemeClr>
              </a:solidFill>
              <a:latin typeface="Segoe UI" pitchFamily="34" charset="0"/>
              <a:ea typeface="Segoe UI" pitchFamily="34" charset="0"/>
              <a:cs typeface="Segoe UI" pitchFamily="34" charset="0"/>
            </a:endParaRPr>
          </a:p>
        </p:txBody>
      </p:sp>
      <p:sp>
        <p:nvSpPr>
          <p:cNvPr id="22" name="TechEd Tile"/>
          <p:cNvSpPr/>
          <p:nvPr/>
        </p:nvSpPr>
        <p:spPr bwMode="gray">
          <a:xfrm>
            <a:off x="274639" y="3947146"/>
            <a:ext cx="5486399" cy="1834500"/>
          </a:xfrm>
          <a:prstGeom prst="rect">
            <a:avLst/>
          </a:prstGeom>
          <a:solidFill>
            <a:srgbClr val="DC3C00"/>
          </a:solidFill>
          <a:ln>
            <a:noFill/>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vert="horz" wrap="square" lIns="274320" tIns="45718" rIns="91436" bIns="45718" numCol="1" rtlCol="0" anchor="ctr" anchorCtr="0" compatLnSpc="1">
            <a:prstTxWarp prst="textNoShape">
              <a:avLst/>
            </a:prstTxWarp>
          </a:bodyPr>
          <a:lstStyle/>
          <a:p>
            <a:pPr defTabSz="914099"/>
            <a:r>
              <a:rPr lang="en-US" sz="4000" dirty="0" smtClean="0">
                <a:gradFill>
                  <a:gsLst>
                    <a:gs pos="2917">
                      <a:srgbClr val="FFFFFF">
                        <a:alpha val="9804"/>
                      </a:srgbClr>
                    </a:gs>
                    <a:gs pos="30000">
                      <a:srgbClr val="FFFFFF"/>
                    </a:gs>
                  </a:gsLst>
                  <a:lin ang="5400000" scaled="0"/>
                </a:gradFill>
                <a:latin typeface="Segoe UI" pitchFamily="34" charset="0"/>
                <a:ea typeface="Segoe UI" pitchFamily="34" charset="0"/>
                <a:cs typeface="Segoe UI" pitchFamily="34" charset="0"/>
              </a:rPr>
              <a:t>TechNet</a:t>
            </a:r>
            <a:endParaRPr lang="en-US" sz="4000" dirty="0">
              <a:gradFill>
                <a:gsLst>
                  <a:gs pos="2917">
                    <a:srgbClr val="FFFFFF">
                      <a:alpha val="9804"/>
                    </a:srgbClr>
                  </a:gs>
                  <a:gs pos="30000">
                    <a:srgbClr val="FFFFFF"/>
                  </a:gs>
                </a:gsLst>
                <a:lin ang="5400000" scaled="0"/>
              </a:gradFill>
              <a:latin typeface="Segoe UI" pitchFamily="34" charset="0"/>
              <a:ea typeface="Segoe UI" pitchFamily="34" charset="0"/>
              <a:cs typeface="Segoe UI" pitchFamily="34" charset="0"/>
            </a:endParaRPr>
          </a:p>
        </p:txBody>
      </p:sp>
      <p:sp>
        <p:nvSpPr>
          <p:cNvPr id="2" name="Title 1"/>
          <p:cNvSpPr>
            <a:spLocks noGrp="1"/>
          </p:cNvSpPr>
          <p:nvPr>
            <p:ph type="title"/>
          </p:nvPr>
        </p:nvSpPr>
        <p:spPr/>
        <p:txBody>
          <a:bodyPr/>
          <a:lstStyle/>
          <a:p>
            <a:r>
              <a:rPr lang="en-US" dirty="0" smtClean="0"/>
              <a:t>Resources</a:t>
            </a:r>
            <a:endParaRPr lang="en-US" dirty="0"/>
          </a:p>
        </p:txBody>
      </p:sp>
      <p:grpSp>
        <p:nvGrpSpPr>
          <p:cNvPr id="7" name="myTechEd Link"/>
          <p:cNvGrpSpPr/>
          <p:nvPr/>
        </p:nvGrpSpPr>
        <p:grpSpPr>
          <a:xfrm>
            <a:off x="272820" y="3040063"/>
            <a:ext cx="5478161" cy="916885"/>
            <a:chOff x="1020415" y="2595282"/>
            <a:chExt cx="4992768" cy="813384"/>
          </a:xfrm>
        </p:grpSpPr>
        <p:sp>
          <p:nvSpPr>
            <p:cNvPr id="8" name="Rectangle 7"/>
            <p:cNvSpPr/>
            <p:nvPr/>
          </p:nvSpPr>
          <p:spPr bwMode="auto">
            <a:xfrm>
              <a:off x="1022073" y="2595282"/>
              <a:ext cx="4991110" cy="813384"/>
            </a:xfrm>
            <a:prstGeom prst="rect">
              <a:avLst/>
            </a:prstGeom>
            <a:solidFill>
              <a:schemeClr val="tx1"/>
            </a:solidFill>
            <a:ln>
              <a:noFill/>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vert="horz" wrap="square" lIns="182880" tIns="45718" rIns="91436" bIns="45718" numCol="1" rtlCol="0" anchor="ctr" anchorCtr="0" compatLnSpc="1">
              <a:prstTxWarp prst="textNoShape">
                <a:avLst/>
              </a:prstTxWarp>
            </a:bodyPr>
            <a:lstStyle/>
            <a:p>
              <a:pPr defTabSz="914099"/>
              <a:endParaRPr lang="en-US" sz="2200" dirty="0">
                <a:solidFill>
                  <a:schemeClr val="tx1">
                    <a:lumMod val="20000"/>
                    <a:lumOff val="80000"/>
                    <a:alpha val="99000"/>
                  </a:schemeClr>
                </a:solidFill>
                <a:latin typeface="Segoe UI" pitchFamily="34" charset="0"/>
                <a:ea typeface="Segoe UI" pitchFamily="34" charset="0"/>
                <a:cs typeface="Segoe UI" pitchFamily="34" charset="0"/>
              </a:endParaRPr>
            </a:p>
          </p:txBody>
        </p:sp>
        <p:sp>
          <p:nvSpPr>
            <p:cNvPr id="9" name="Rectangle 8"/>
            <p:cNvSpPr/>
            <p:nvPr/>
          </p:nvSpPr>
          <p:spPr>
            <a:xfrm>
              <a:off x="1020415" y="2649973"/>
              <a:ext cx="1963250" cy="300337"/>
            </a:xfrm>
            <a:prstGeom prst="rect">
              <a:avLst/>
            </a:prstGeom>
          </p:spPr>
          <p:txBody>
            <a:bodyPr wrap="none" lIns="182880">
              <a:spAutoFit/>
            </a:bodyPr>
            <a:lstStyle/>
            <a:p>
              <a:pPr marL="0" lvl="1">
                <a:tabLst>
                  <a:tab pos="1828800" algn="l"/>
                </a:tabLst>
              </a:pPr>
              <a:r>
                <a:rPr lang="en-US" sz="1600" dirty="0" smtClean="0">
                  <a:gradFill>
                    <a:gsLst>
                      <a:gs pos="1250">
                        <a:schemeClr val="bg2"/>
                      </a:gs>
                      <a:gs pos="100000">
                        <a:schemeClr val="bg2"/>
                      </a:gs>
                    </a:gsLst>
                    <a:lin ang="5400000" scaled="0"/>
                  </a:gradFill>
                  <a:latin typeface="Segoe UI" pitchFamily="34" charset="0"/>
                  <a:ea typeface="Segoe UI" pitchFamily="34" charset="0"/>
                  <a:cs typeface="Segoe UI" pitchFamily="34" charset="0"/>
                </a:rPr>
                <a:t>Sessions on Demand</a:t>
              </a:r>
              <a:endParaRPr lang="en-US" sz="1600" dirty="0">
                <a:gradFill>
                  <a:gsLst>
                    <a:gs pos="1250">
                      <a:schemeClr val="bg2"/>
                    </a:gs>
                    <a:gs pos="100000">
                      <a:schemeClr val="bg2"/>
                    </a:gs>
                  </a:gsLst>
                  <a:lin ang="5400000" scaled="0"/>
                </a:gradFill>
                <a:latin typeface="Segoe UI" pitchFamily="34" charset="0"/>
                <a:ea typeface="Segoe UI" pitchFamily="34" charset="0"/>
                <a:cs typeface="Segoe UI" pitchFamily="34" charset="0"/>
              </a:endParaRPr>
            </a:p>
          </p:txBody>
        </p:sp>
        <p:sp>
          <p:nvSpPr>
            <p:cNvPr id="10" name="Rectangle 9"/>
            <p:cNvSpPr/>
            <p:nvPr/>
          </p:nvSpPr>
          <p:spPr bwMode="white">
            <a:xfrm>
              <a:off x="1022073" y="2961633"/>
              <a:ext cx="4991109" cy="327641"/>
            </a:xfrm>
            <a:prstGeom prst="rect">
              <a:avLst/>
            </a:prstGeom>
          </p:spPr>
          <p:txBody>
            <a:bodyPr wrap="square" lIns="182880">
              <a:spAutoFit/>
            </a:bodyPr>
            <a:lstStyle/>
            <a:p>
              <a:r>
                <a:rPr lang="en-US" u="sng" dirty="0">
                  <a:hlinkClick r:id="rId5"/>
                </a:rPr>
                <a:t>http://channel9.msdn.com/Events/TechEd</a:t>
              </a:r>
              <a:endParaRPr lang="en-US" dirty="0"/>
            </a:p>
          </p:txBody>
        </p:sp>
      </p:grpSp>
      <p:grpSp>
        <p:nvGrpSpPr>
          <p:cNvPr id="27" name="MS TechNet Link"/>
          <p:cNvGrpSpPr/>
          <p:nvPr/>
        </p:nvGrpSpPr>
        <p:grpSpPr>
          <a:xfrm>
            <a:off x="274639" y="5766010"/>
            <a:ext cx="5476339" cy="914399"/>
            <a:chOff x="1022074" y="5021924"/>
            <a:chExt cx="4991110" cy="813384"/>
          </a:xfrm>
        </p:grpSpPr>
        <p:sp>
          <p:nvSpPr>
            <p:cNvPr id="28" name="Rectangle 27"/>
            <p:cNvSpPr/>
            <p:nvPr/>
          </p:nvSpPr>
          <p:spPr bwMode="auto">
            <a:xfrm>
              <a:off x="1022074" y="5021924"/>
              <a:ext cx="4991110" cy="813384"/>
            </a:xfrm>
            <a:prstGeom prst="rect">
              <a:avLst/>
            </a:prstGeom>
            <a:solidFill>
              <a:schemeClr val="tx1"/>
            </a:solidFill>
            <a:ln>
              <a:noFill/>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vert="horz" wrap="square" lIns="182880" tIns="45718" rIns="91436" bIns="45718" numCol="1" rtlCol="0" anchor="ctr" anchorCtr="0" compatLnSpc="1">
              <a:prstTxWarp prst="textNoShape">
                <a:avLst/>
              </a:prstTxWarp>
            </a:bodyPr>
            <a:lstStyle/>
            <a:p>
              <a:pPr defTabSz="914099"/>
              <a:endParaRPr lang="en-US" sz="2200" dirty="0">
                <a:solidFill>
                  <a:schemeClr val="tx1">
                    <a:lumMod val="20000"/>
                    <a:lumOff val="80000"/>
                    <a:alpha val="99000"/>
                  </a:schemeClr>
                </a:solidFill>
                <a:latin typeface="Segoe UI" pitchFamily="34" charset="0"/>
                <a:ea typeface="Segoe UI" pitchFamily="34" charset="0"/>
                <a:cs typeface="Segoe UI" pitchFamily="34" charset="0"/>
              </a:endParaRPr>
            </a:p>
          </p:txBody>
        </p:sp>
        <p:sp>
          <p:nvSpPr>
            <p:cNvPr id="29" name="Rectangle 28"/>
            <p:cNvSpPr/>
            <p:nvPr/>
          </p:nvSpPr>
          <p:spPr>
            <a:xfrm>
              <a:off x="1027759" y="5076615"/>
              <a:ext cx="2680236" cy="301153"/>
            </a:xfrm>
            <a:prstGeom prst="rect">
              <a:avLst/>
            </a:prstGeom>
          </p:spPr>
          <p:txBody>
            <a:bodyPr wrap="none" lIns="182880">
              <a:spAutoFit/>
            </a:bodyPr>
            <a:lstStyle/>
            <a:p>
              <a:pPr marL="0" lvl="1">
                <a:tabLst>
                  <a:tab pos="1828800" algn="l"/>
                </a:tabLst>
              </a:pPr>
              <a:r>
                <a:rPr lang="en-US" sz="1600" dirty="0">
                  <a:gradFill>
                    <a:gsLst>
                      <a:gs pos="1250">
                        <a:schemeClr val="bg2"/>
                      </a:gs>
                      <a:gs pos="100000">
                        <a:schemeClr val="bg2"/>
                      </a:gs>
                    </a:gsLst>
                    <a:lin ang="5400000" scaled="0"/>
                  </a:gradFill>
                  <a:latin typeface="Segoe UI" pitchFamily="34" charset="0"/>
                  <a:ea typeface="Segoe UI" pitchFamily="34" charset="0"/>
                  <a:cs typeface="Segoe UI" pitchFamily="34" charset="0"/>
                </a:rPr>
                <a:t>Resources for IT Professionals</a:t>
              </a:r>
            </a:p>
          </p:txBody>
        </p:sp>
        <p:sp>
          <p:nvSpPr>
            <p:cNvPr id="30" name="Rectangle 29"/>
            <p:cNvSpPr/>
            <p:nvPr/>
          </p:nvSpPr>
          <p:spPr bwMode="white">
            <a:xfrm>
              <a:off x="1022074" y="5388275"/>
              <a:ext cx="4991109" cy="328531"/>
            </a:xfrm>
            <a:prstGeom prst="rect">
              <a:avLst/>
            </a:prstGeom>
          </p:spPr>
          <p:txBody>
            <a:bodyPr wrap="square" lIns="182880">
              <a:spAutoFit/>
            </a:bodyPr>
            <a:lstStyle/>
            <a:p>
              <a:pPr lvl="0">
                <a:spcBef>
                  <a:spcPts val="600"/>
                </a:spcBef>
                <a:buSzPct val="120000"/>
                <a:tabLst>
                  <a:tab pos="1828800" algn="l"/>
                </a:tabLst>
                <a:defRPr/>
              </a:pPr>
              <a:r>
                <a:rPr lang="en-US" dirty="0">
                  <a:solidFill>
                    <a:srgbClr val="FFFFFF"/>
                  </a:solidFill>
                  <a:hlinkClick r:id="rId6"/>
                </a:rPr>
                <a:t>http://microsoft.com/technet  </a:t>
              </a:r>
              <a:endParaRPr lang="en-US" dirty="0">
                <a:solidFill>
                  <a:srgbClr val="FFFFFF"/>
                </a:solidFill>
              </a:endParaRPr>
            </a:p>
          </p:txBody>
        </p:sp>
      </p:grpSp>
      <p:sp>
        <p:nvSpPr>
          <p:cNvPr id="43" name="Rectangle 42"/>
          <p:cNvSpPr/>
          <p:nvPr/>
        </p:nvSpPr>
        <p:spPr bwMode="auto">
          <a:xfrm>
            <a:off x="5750977" y="-1"/>
            <a:ext cx="273890" cy="6994525"/>
          </a:xfrm>
          <a:prstGeom prst="rect">
            <a:avLst/>
          </a:prstGeom>
          <a:solidFill>
            <a:schemeClr val="bg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smtClean="0">
              <a:gradFill>
                <a:gsLst>
                  <a:gs pos="0">
                    <a:srgbClr val="FFFFFF"/>
                  </a:gs>
                  <a:gs pos="100000">
                    <a:srgbClr val="FFFFFF"/>
                  </a:gs>
                </a:gsLst>
                <a:lin ang="5400000" scaled="0"/>
              </a:gradFill>
              <a:ea typeface="Segoe UI" pitchFamily="34" charset="0"/>
              <a:cs typeface="Segoe UI" pitchFamily="34" charset="0"/>
            </a:endParaRPr>
          </a:p>
        </p:txBody>
      </p:sp>
      <p:pic>
        <p:nvPicPr>
          <p:cNvPr id="3" name="Picture 2"/>
          <p:cNvPicPr>
            <a:picLocks noChangeAspect="1"/>
          </p:cNvPicPr>
          <p:nvPr/>
        </p:nvPicPr>
        <p:blipFill rotWithShape="1">
          <a:blip r:embed="rId7">
            <a:extLst>
              <a:ext uri="{28A0092B-C50C-407E-A947-70E740481C1C}">
                <a14:useLocalDpi xmlns:a14="http://schemas.microsoft.com/office/drawing/2010/main" val="0"/>
              </a:ext>
            </a:extLst>
          </a:blip>
          <a:srcRect b="50120"/>
          <a:stretch/>
        </p:blipFill>
        <p:spPr>
          <a:xfrm>
            <a:off x="526107" y="1485017"/>
            <a:ext cx="2695575" cy="1273289"/>
          </a:xfrm>
          <a:prstGeom prst="rect">
            <a:avLst/>
          </a:prstGeom>
        </p:spPr>
      </p:pic>
      <p:sp useBgFill="1">
        <p:nvSpPr>
          <p:cNvPr id="39" name="Freeform 38"/>
          <p:cNvSpPr/>
          <p:nvPr/>
        </p:nvSpPr>
        <p:spPr bwMode="auto">
          <a:xfrm>
            <a:off x="0" y="0"/>
            <a:ext cx="12436475" cy="6994525"/>
          </a:xfrm>
          <a:custGeom>
            <a:avLst/>
            <a:gdLst>
              <a:gd name="connsiteX0" fmla="*/ 0 w 12436475"/>
              <a:gd name="connsiteY0" fmla="*/ 0 h 6994525"/>
              <a:gd name="connsiteX1" fmla="*/ 274638 w 12436475"/>
              <a:gd name="connsiteY1" fmla="*/ 0 h 6994525"/>
              <a:gd name="connsiteX2" fmla="*/ 274638 w 12436475"/>
              <a:gd name="connsiteY2" fmla="*/ 6697663 h 6994525"/>
              <a:gd name="connsiteX3" fmla="*/ 12436475 w 12436475"/>
              <a:gd name="connsiteY3" fmla="*/ 6697663 h 6994525"/>
              <a:gd name="connsiteX4" fmla="*/ 12436475 w 12436475"/>
              <a:gd name="connsiteY4" fmla="*/ 6994525 h 6994525"/>
              <a:gd name="connsiteX5" fmla="*/ 274638 w 12436475"/>
              <a:gd name="connsiteY5" fmla="*/ 6994525 h 6994525"/>
              <a:gd name="connsiteX6" fmla="*/ 1 w 12436475"/>
              <a:gd name="connsiteY6" fmla="*/ 6994525 h 6994525"/>
              <a:gd name="connsiteX7" fmla="*/ 0 w 12436475"/>
              <a:gd name="connsiteY7" fmla="*/ 6994525 h 6994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436475" h="6994525">
                <a:moveTo>
                  <a:pt x="0" y="0"/>
                </a:moveTo>
                <a:lnTo>
                  <a:pt x="274638" y="0"/>
                </a:lnTo>
                <a:lnTo>
                  <a:pt x="274638" y="6697663"/>
                </a:lnTo>
                <a:lnTo>
                  <a:pt x="12436475" y="6697663"/>
                </a:lnTo>
                <a:lnTo>
                  <a:pt x="12436475" y="6994525"/>
                </a:lnTo>
                <a:lnTo>
                  <a:pt x="274638" y="6994525"/>
                </a:lnTo>
                <a:lnTo>
                  <a:pt x="1" y="6994525"/>
                </a:lnTo>
                <a:lnTo>
                  <a:pt x="0" y="6994525"/>
                </a:lnTo>
                <a:close/>
              </a:path>
            </a:pathLst>
          </a:custGeom>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smtClean="0">
              <a:gradFill>
                <a:gsLst>
                  <a:gs pos="0">
                    <a:srgbClr val="FFFFFF"/>
                  </a:gs>
                  <a:gs pos="100000">
                    <a:srgbClr val="FFFFFF"/>
                  </a:gs>
                </a:gsLst>
                <a:lin ang="5400000" scaled="0"/>
              </a:gradFill>
              <a:ea typeface="Segoe UI" pitchFamily="34" charset="0"/>
              <a:cs typeface="Segoe UI" pitchFamily="34" charset="0"/>
            </a:endParaRPr>
          </a:p>
        </p:txBody>
      </p:sp>
    </p:spTree>
    <p:extLst>
      <p:ext uri="{BB962C8B-B14F-4D97-AF65-F5344CB8AC3E}">
        <p14:creationId xmlns:p14="http://schemas.microsoft.com/office/powerpoint/2010/main" val="652156259"/>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decel="10000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1000" fill="hold"/>
                                        <p:tgtEl>
                                          <p:spTgt spid="5"/>
                                        </p:tgtEl>
                                        <p:attrNameLst>
                                          <p:attrName>ppt_x</p:attrName>
                                        </p:attrNameLst>
                                      </p:cBhvr>
                                      <p:tavLst>
                                        <p:tav tm="0">
                                          <p:val>
                                            <p:strVal val="0-#ppt_w/2"/>
                                          </p:val>
                                        </p:tav>
                                        <p:tav tm="100000">
                                          <p:val>
                                            <p:strVal val="#ppt_x"/>
                                          </p:val>
                                        </p:tav>
                                      </p:tavLst>
                                    </p:anim>
                                    <p:anim calcmode="lin" valueType="num">
                                      <p:cBhvr additive="base">
                                        <p:cTn id="8" dur="1000" fill="hold"/>
                                        <p:tgtEl>
                                          <p:spTgt spid="5"/>
                                        </p:tgtEl>
                                        <p:attrNameLst>
                                          <p:attrName>ppt_y</p:attrName>
                                        </p:attrNameLst>
                                      </p:cBhvr>
                                      <p:tavLst>
                                        <p:tav tm="0">
                                          <p:val>
                                            <p:strVal val="#ppt_y"/>
                                          </p:val>
                                        </p:tav>
                                        <p:tav tm="100000">
                                          <p:val>
                                            <p:strVal val="#ppt_y"/>
                                          </p:val>
                                        </p:tav>
                                      </p:tavLst>
                                    </p:anim>
                                  </p:childTnLst>
                                </p:cTn>
                              </p:par>
                              <p:par>
                                <p:cTn id="9" presetID="2" presetClass="entr" presetSubtype="8" decel="100000" fill="hold" nodeType="withEffect">
                                  <p:stCondLst>
                                    <p:cond delay="250"/>
                                  </p:stCondLst>
                                  <p:childTnLst>
                                    <p:set>
                                      <p:cBhvr>
                                        <p:cTn id="10" dur="1" fill="hold">
                                          <p:stCondLst>
                                            <p:cond delay="0"/>
                                          </p:stCondLst>
                                        </p:cTn>
                                        <p:tgtEl>
                                          <p:spTgt spid="3"/>
                                        </p:tgtEl>
                                        <p:attrNameLst>
                                          <p:attrName>style.visibility</p:attrName>
                                        </p:attrNameLst>
                                      </p:cBhvr>
                                      <p:to>
                                        <p:strVal val="visible"/>
                                      </p:to>
                                    </p:set>
                                    <p:anim calcmode="lin" valueType="num">
                                      <p:cBhvr additive="base">
                                        <p:cTn id="11" dur="750" fill="hold"/>
                                        <p:tgtEl>
                                          <p:spTgt spid="3"/>
                                        </p:tgtEl>
                                        <p:attrNameLst>
                                          <p:attrName>ppt_x</p:attrName>
                                        </p:attrNameLst>
                                      </p:cBhvr>
                                      <p:tavLst>
                                        <p:tav tm="0">
                                          <p:val>
                                            <p:strVal val="0-#ppt_w/2"/>
                                          </p:val>
                                        </p:tav>
                                        <p:tav tm="100000">
                                          <p:val>
                                            <p:strVal val="#ppt_x"/>
                                          </p:val>
                                        </p:tav>
                                      </p:tavLst>
                                    </p:anim>
                                    <p:anim calcmode="lin" valueType="num">
                                      <p:cBhvr additive="base">
                                        <p:cTn id="12" dur="750" fill="hold"/>
                                        <p:tgtEl>
                                          <p:spTgt spid="3"/>
                                        </p:tgtEl>
                                        <p:attrNameLst>
                                          <p:attrName>ppt_y</p:attrName>
                                        </p:attrNameLst>
                                      </p:cBhvr>
                                      <p:tavLst>
                                        <p:tav tm="0">
                                          <p:val>
                                            <p:strVal val="#ppt_y"/>
                                          </p:val>
                                        </p:tav>
                                        <p:tav tm="100000">
                                          <p:val>
                                            <p:strVal val="#ppt_y"/>
                                          </p:val>
                                        </p:tav>
                                      </p:tavLst>
                                    </p:anim>
                                  </p:childTnLst>
                                </p:cTn>
                              </p:par>
                              <p:par>
                                <p:cTn id="13" presetID="2" presetClass="entr" presetSubtype="8" decel="100000" fill="hold" nodeType="withEffect">
                                  <p:stCondLst>
                                    <p:cond delay="750"/>
                                  </p:stCondLst>
                                  <p:childTnLst>
                                    <p:set>
                                      <p:cBhvr>
                                        <p:cTn id="14" dur="1" fill="hold">
                                          <p:stCondLst>
                                            <p:cond delay="0"/>
                                          </p:stCondLst>
                                        </p:cTn>
                                        <p:tgtEl>
                                          <p:spTgt spid="7"/>
                                        </p:tgtEl>
                                        <p:attrNameLst>
                                          <p:attrName>style.visibility</p:attrName>
                                        </p:attrNameLst>
                                      </p:cBhvr>
                                      <p:to>
                                        <p:strVal val="visible"/>
                                      </p:to>
                                    </p:set>
                                    <p:anim calcmode="lin" valueType="num">
                                      <p:cBhvr additive="base">
                                        <p:cTn id="15" dur="1000" fill="hold"/>
                                        <p:tgtEl>
                                          <p:spTgt spid="7"/>
                                        </p:tgtEl>
                                        <p:attrNameLst>
                                          <p:attrName>ppt_x</p:attrName>
                                        </p:attrNameLst>
                                      </p:cBhvr>
                                      <p:tavLst>
                                        <p:tav tm="0">
                                          <p:val>
                                            <p:strVal val="0-#ppt_w/2"/>
                                          </p:val>
                                        </p:tav>
                                        <p:tav tm="100000">
                                          <p:val>
                                            <p:strVal val="#ppt_x"/>
                                          </p:val>
                                        </p:tav>
                                      </p:tavLst>
                                    </p:anim>
                                    <p:anim calcmode="lin" valueType="num">
                                      <p:cBhvr additive="base">
                                        <p:cTn id="16" dur="1000" fill="hold"/>
                                        <p:tgtEl>
                                          <p:spTgt spid="7"/>
                                        </p:tgtEl>
                                        <p:attrNameLst>
                                          <p:attrName>ppt_y</p:attrName>
                                        </p:attrNameLst>
                                      </p:cBhvr>
                                      <p:tavLst>
                                        <p:tav tm="0">
                                          <p:val>
                                            <p:strVal val="#ppt_y"/>
                                          </p:val>
                                        </p:tav>
                                        <p:tav tm="100000">
                                          <p:val>
                                            <p:strVal val="#ppt_y"/>
                                          </p:val>
                                        </p:tav>
                                      </p:tavLst>
                                    </p:anim>
                                  </p:childTnLst>
                                </p:cTn>
                              </p:par>
                              <p:par>
                                <p:cTn id="17" presetID="2" presetClass="entr" presetSubtype="8" decel="100000" fill="hold" grpId="0" nodeType="withEffect">
                                  <p:stCondLst>
                                    <p:cond delay="1250"/>
                                  </p:stCondLst>
                                  <p:childTnLst>
                                    <p:set>
                                      <p:cBhvr>
                                        <p:cTn id="18" dur="1" fill="hold">
                                          <p:stCondLst>
                                            <p:cond delay="0"/>
                                          </p:stCondLst>
                                        </p:cTn>
                                        <p:tgtEl>
                                          <p:spTgt spid="12"/>
                                        </p:tgtEl>
                                        <p:attrNameLst>
                                          <p:attrName>style.visibility</p:attrName>
                                        </p:attrNameLst>
                                      </p:cBhvr>
                                      <p:to>
                                        <p:strVal val="visible"/>
                                      </p:to>
                                    </p:set>
                                    <p:anim calcmode="lin" valueType="num">
                                      <p:cBhvr additive="base">
                                        <p:cTn id="19" dur="1000" fill="hold"/>
                                        <p:tgtEl>
                                          <p:spTgt spid="12"/>
                                        </p:tgtEl>
                                        <p:attrNameLst>
                                          <p:attrName>ppt_x</p:attrName>
                                        </p:attrNameLst>
                                      </p:cBhvr>
                                      <p:tavLst>
                                        <p:tav tm="0">
                                          <p:val>
                                            <p:strVal val="0-#ppt_w/2"/>
                                          </p:val>
                                        </p:tav>
                                        <p:tav tm="100000">
                                          <p:val>
                                            <p:strVal val="#ppt_x"/>
                                          </p:val>
                                        </p:tav>
                                      </p:tavLst>
                                    </p:anim>
                                    <p:anim calcmode="lin" valueType="num">
                                      <p:cBhvr additive="base">
                                        <p:cTn id="20" dur="1000" fill="hold"/>
                                        <p:tgtEl>
                                          <p:spTgt spid="12"/>
                                        </p:tgtEl>
                                        <p:attrNameLst>
                                          <p:attrName>ppt_y</p:attrName>
                                        </p:attrNameLst>
                                      </p:cBhvr>
                                      <p:tavLst>
                                        <p:tav tm="0">
                                          <p:val>
                                            <p:strVal val="#ppt_y"/>
                                          </p:val>
                                        </p:tav>
                                        <p:tav tm="100000">
                                          <p:val>
                                            <p:strVal val="#ppt_y"/>
                                          </p:val>
                                        </p:tav>
                                      </p:tavLst>
                                    </p:anim>
                                  </p:childTnLst>
                                </p:cTn>
                              </p:par>
                              <p:par>
                                <p:cTn id="21" presetID="2" presetClass="entr" presetSubtype="8" decel="100000" fill="hold" nodeType="withEffect">
                                  <p:stCondLst>
                                    <p:cond delay="2000"/>
                                  </p:stCondLst>
                                  <p:childTnLst>
                                    <p:set>
                                      <p:cBhvr>
                                        <p:cTn id="22" dur="1" fill="hold">
                                          <p:stCondLst>
                                            <p:cond delay="0"/>
                                          </p:stCondLst>
                                        </p:cTn>
                                        <p:tgtEl>
                                          <p:spTgt spid="17"/>
                                        </p:tgtEl>
                                        <p:attrNameLst>
                                          <p:attrName>style.visibility</p:attrName>
                                        </p:attrNameLst>
                                      </p:cBhvr>
                                      <p:to>
                                        <p:strVal val="visible"/>
                                      </p:to>
                                    </p:set>
                                    <p:anim calcmode="lin" valueType="num">
                                      <p:cBhvr additive="base">
                                        <p:cTn id="23" dur="1000" fill="hold"/>
                                        <p:tgtEl>
                                          <p:spTgt spid="17"/>
                                        </p:tgtEl>
                                        <p:attrNameLst>
                                          <p:attrName>ppt_x</p:attrName>
                                        </p:attrNameLst>
                                      </p:cBhvr>
                                      <p:tavLst>
                                        <p:tav tm="0">
                                          <p:val>
                                            <p:strVal val="0-#ppt_w/2"/>
                                          </p:val>
                                        </p:tav>
                                        <p:tav tm="100000">
                                          <p:val>
                                            <p:strVal val="#ppt_x"/>
                                          </p:val>
                                        </p:tav>
                                      </p:tavLst>
                                    </p:anim>
                                    <p:anim calcmode="lin" valueType="num">
                                      <p:cBhvr additive="base">
                                        <p:cTn id="24" dur="1000" fill="hold"/>
                                        <p:tgtEl>
                                          <p:spTgt spid="17"/>
                                        </p:tgtEl>
                                        <p:attrNameLst>
                                          <p:attrName>ppt_y</p:attrName>
                                        </p:attrNameLst>
                                      </p:cBhvr>
                                      <p:tavLst>
                                        <p:tav tm="0">
                                          <p:val>
                                            <p:strVal val="#ppt_y"/>
                                          </p:val>
                                        </p:tav>
                                        <p:tav tm="100000">
                                          <p:val>
                                            <p:strVal val="#ppt_y"/>
                                          </p:val>
                                        </p:tav>
                                      </p:tavLst>
                                    </p:anim>
                                  </p:childTnLst>
                                </p:cTn>
                              </p:par>
                              <p:par>
                                <p:cTn id="25" presetID="2" presetClass="entr" presetSubtype="8" decel="100000" fill="hold" grpId="0" nodeType="withEffect">
                                  <p:stCondLst>
                                    <p:cond delay="0"/>
                                  </p:stCondLst>
                                  <p:childTnLst>
                                    <p:set>
                                      <p:cBhvr>
                                        <p:cTn id="26" dur="1" fill="hold">
                                          <p:stCondLst>
                                            <p:cond delay="0"/>
                                          </p:stCondLst>
                                        </p:cTn>
                                        <p:tgtEl>
                                          <p:spTgt spid="22"/>
                                        </p:tgtEl>
                                        <p:attrNameLst>
                                          <p:attrName>style.visibility</p:attrName>
                                        </p:attrNameLst>
                                      </p:cBhvr>
                                      <p:to>
                                        <p:strVal val="visible"/>
                                      </p:to>
                                    </p:set>
                                    <p:anim calcmode="lin" valueType="num">
                                      <p:cBhvr additive="base">
                                        <p:cTn id="27" dur="1000" fill="hold"/>
                                        <p:tgtEl>
                                          <p:spTgt spid="22"/>
                                        </p:tgtEl>
                                        <p:attrNameLst>
                                          <p:attrName>ppt_x</p:attrName>
                                        </p:attrNameLst>
                                      </p:cBhvr>
                                      <p:tavLst>
                                        <p:tav tm="0">
                                          <p:val>
                                            <p:strVal val="0-#ppt_w/2"/>
                                          </p:val>
                                        </p:tav>
                                        <p:tav tm="100000">
                                          <p:val>
                                            <p:strVal val="#ppt_x"/>
                                          </p:val>
                                        </p:tav>
                                      </p:tavLst>
                                    </p:anim>
                                    <p:anim calcmode="lin" valueType="num">
                                      <p:cBhvr additive="base">
                                        <p:cTn id="28" dur="1000" fill="hold"/>
                                        <p:tgtEl>
                                          <p:spTgt spid="22"/>
                                        </p:tgtEl>
                                        <p:attrNameLst>
                                          <p:attrName>ppt_y</p:attrName>
                                        </p:attrNameLst>
                                      </p:cBhvr>
                                      <p:tavLst>
                                        <p:tav tm="0">
                                          <p:val>
                                            <p:strVal val="#ppt_y"/>
                                          </p:val>
                                        </p:tav>
                                        <p:tav tm="100000">
                                          <p:val>
                                            <p:strVal val="#ppt_y"/>
                                          </p:val>
                                        </p:tav>
                                      </p:tavLst>
                                    </p:anim>
                                  </p:childTnLst>
                                </p:cTn>
                              </p:par>
                              <p:par>
                                <p:cTn id="29" presetID="2" presetClass="entr" presetSubtype="8" decel="100000" fill="hold" nodeType="withEffect">
                                  <p:stCondLst>
                                    <p:cond delay="750"/>
                                  </p:stCondLst>
                                  <p:childTnLst>
                                    <p:set>
                                      <p:cBhvr>
                                        <p:cTn id="30" dur="1" fill="hold">
                                          <p:stCondLst>
                                            <p:cond delay="0"/>
                                          </p:stCondLst>
                                        </p:cTn>
                                        <p:tgtEl>
                                          <p:spTgt spid="27"/>
                                        </p:tgtEl>
                                        <p:attrNameLst>
                                          <p:attrName>style.visibility</p:attrName>
                                        </p:attrNameLst>
                                      </p:cBhvr>
                                      <p:to>
                                        <p:strVal val="visible"/>
                                      </p:to>
                                    </p:set>
                                    <p:anim calcmode="lin" valueType="num">
                                      <p:cBhvr additive="base">
                                        <p:cTn id="31" dur="1000" fill="hold"/>
                                        <p:tgtEl>
                                          <p:spTgt spid="27"/>
                                        </p:tgtEl>
                                        <p:attrNameLst>
                                          <p:attrName>ppt_x</p:attrName>
                                        </p:attrNameLst>
                                      </p:cBhvr>
                                      <p:tavLst>
                                        <p:tav tm="0">
                                          <p:val>
                                            <p:strVal val="0-#ppt_w/2"/>
                                          </p:val>
                                        </p:tav>
                                        <p:tav tm="100000">
                                          <p:val>
                                            <p:strVal val="#ppt_x"/>
                                          </p:val>
                                        </p:tav>
                                      </p:tavLst>
                                    </p:anim>
                                    <p:anim calcmode="lin" valueType="num">
                                      <p:cBhvr additive="base">
                                        <p:cTn id="32" dur="1000" fill="hold"/>
                                        <p:tgtEl>
                                          <p:spTgt spid="27"/>
                                        </p:tgtEl>
                                        <p:attrNameLst>
                                          <p:attrName>ppt_y</p:attrName>
                                        </p:attrNameLst>
                                      </p:cBhvr>
                                      <p:tavLst>
                                        <p:tav tm="0">
                                          <p:val>
                                            <p:strVal val="#ppt_y"/>
                                          </p:val>
                                        </p:tav>
                                        <p:tav tm="100000">
                                          <p:val>
                                            <p:strVal val="#ppt_y"/>
                                          </p:val>
                                        </p:tav>
                                      </p:tavLst>
                                    </p:anim>
                                  </p:childTnLst>
                                </p:cTn>
                              </p:par>
                              <p:par>
                                <p:cTn id="33" presetID="2" presetClass="entr" presetSubtype="8" decel="100000" fill="hold" grpId="0" nodeType="withEffect">
                                  <p:stCondLst>
                                    <p:cond delay="1250"/>
                                  </p:stCondLst>
                                  <p:childTnLst>
                                    <p:set>
                                      <p:cBhvr>
                                        <p:cTn id="34" dur="1" fill="hold">
                                          <p:stCondLst>
                                            <p:cond delay="0"/>
                                          </p:stCondLst>
                                        </p:cTn>
                                        <p:tgtEl>
                                          <p:spTgt spid="32"/>
                                        </p:tgtEl>
                                        <p:attrNameLst>
                                          <p:attrName>style.visibility</p:attrName>
                                        </p:attrNameLst>
                                      </p:cBhvr>
                                      <p:to>
                                        <p:strVal val="visible"/>
                                      </p:to>
                                    </p:set>
                                    <p:anim calcmode="lin" valueType="num">
                                      <p:cBhvr additive="base">
                                        <p:cTn id="35" dur="1000" fill="hold"/>
                                        <p:tgtEl>
                                          <p:spTgt spid="32"/>
                                        </p:tgtEl>
                                        <p:attrNameLst>
                                          <p:attrName>ppt_x</p:attrName>
                                        </p:attrNameLst>
                                      </p:cBhvr>
                                      <p:tavLst>
                                        <p:tav tm="0">
                                          <p:val>
                                            <p:strVal val="0-#ppt_w/2"/>
                                          </p:val>
                                        </p:tav>
                                        <p:tav tm="100000">
                                          <p:val>
                                            <p:strVal val="#ppt_x"/>
                                          </p:val>
                                        </p:tav>
                                      </p:tavLst>
                                    </p:anim>
                                    <p:anim calcmode="lin" valueType="num">
                                      <p:cBhvr additive="base">
                                        <p:cTn id="36" dur="1000" fill="hold"/>
                                        <p:tgtEl>
                                          <p:spTgt spid="32"/>
                                        </p:tgtEl>
                                        <p:attrNameLst>
                                          <p:attrName>ppt_y</p:attrName>
                                        </p:attrNameLst>
                                      </p:cBhvr>
                                      <p:tavLst>
                                        <p:tav tm="0">
                                          <p:val>
                                            <p:strVal val="#ppt_y"/>
                                          </p:val>
                                        </p:tav>
                                        <p:tav tm="100000">
                                          <p:val>
                                            <p:strVal val="#ppt_y"/>
                                          </p:val>
                                        </p:tav>
                                      </p:tavLst>
                                    </p:anim>
                                  </p:childTnLst>
                                </p:cTn>
                              </p:par>
                              <p:par>
                                <p:cTn id="37" presetID="2" presetClass="entr" presetSubtype="8" decel="100000" fill="hold" nodeType="withEffect">
                                  <p:stCondLst>
                                    <p:cond delay="2000"/>
                                  </p:stCondLst>
                                  <p:childTnLst>
                                    <p:set>
                                      <p:cBhvr>
                                        <p:cTn id="38" dur="1" fill="hold">
                                          <p:stCondLst>
                                            <p:cond delay="0"/>
                                          </p:stCondLst>
                                        </p:cTn>
                                        <p:tgtEl>
                                          <p:spTgt spid="34"/>
                                        </p:tgtEl>
                                        <p:attrNameLst>
                                          <p:attrName>style.visibility</p:attrName>
                                        </p:attrNameLst>
                                      </p:cBhvr>
                                      <p:to>
                                        <p:strVal val="visible"/>
                                      </p:to>
                                    </p:set>
                                    <p:anim calcmode="lin" valueType="num">
                                      <p:cBhvr additive="base">
                                        <p:cTn id="39" dur="1000" fill="hold"/>
                                        <p:tgtEl>
                                          <p:spTgt spid="34"/>
                                        </p:tgtEl>
                                        <p:attrNameLst>
                                          <p:attrName>ppt_x</p:attrName>
                                        </p:attrNameLst>
                                      </p:cBhvr>
                                      <p:tavLst>
                                        <p:tav tm="0">
                                          <p:val>
                                            <p:strVal val="0-#ppt_w/2"/>
                                          </p:val>
                                        </p:tav>
                                        <p:tav tm="100000">
                                          <p:val>
                                            <p:strVal val="#ppt_x"/>
                                          </p:val>
                                        </p:tav>
                                      </p:tavLst>
                                    </p:anim>
                                    <p:anim calcmode="lin" valueType="num">
                                      <p:cBhvr additive="base">
                                        <p:cTn id="40" dur="1000" fill="hold"/>
                                        <p:tgtEl>
                                          <p:spTgt spid="3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animBg="1"/>
      <p:bldP spid="12" grpId="0" animBg="1"/>
      <p:bldP spid="5" grpId="0" animBg="1"/>
      <p:bldP spid="22"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p:cNvSpPr>
            <a:spLocks noGrp="1"/>
          </p:cNvSpPr>
          <p:nvPr>
            <p:ph type="body" sz="quarter" idx="10"/>
          </p:nvPr>
        </p:nvSpPr>
        <p:spPr>
          <a:xfrm>
            <a:off x="1112839" y="1214472"/>
            <a:ext cx="6024123" cy="6014980"/>
          </a:xfrm>
        </p:spPr>
        <p:txBody>
          <a:bodyPr/>
          <a:lstStyle/>
          <a:p>
            <a:pPr defTabSz="932597">
              <a:spcBef>
                <a:spcPts val="600"/>
              </a:spcBef>
              <a:buSzTx/>
            </a:pPr>
            <a:r>
              <a:rPr lang="en-US" sz="2040" dirty="0">
                <a:solidFill>
                  <a:srgbClr val="FFFFFF"/>
                </a:solidFill>
                <a:latin typeface="Segoe UI"/>
              </a:rPr>
              <a:t>System Center 2012 Configuration Manager</a:t>
            </a:r>
          </a:p>
          <a:p>
            <a:pPr defTabSz="932597">
              <a:spcBef>
                <a:spcPts val="600"/>
              </a:spcBef>
              <a:buSzTx/>
            </a:pPr>
            <a:r>
              <a:rPr lang="en-US" sz="1428" dirty="0">
                <a:solidFill>
                  <a:srgbClr val="FFFFFF"/>
                </a:solidFill>
                <a:latin typeface="Segoe UI"/>
                <a:hlinkClick r:id="rId3" action="ppaction://hlinkfile"/>
              </a:rPr>
              <a:t>http://technet.microsoft.com/en-us/evalcenter/hh667640.aspx?wt.mc_id=TEC_105_1_33</a:t>
            </a:r>
            <a:endParaRPr lang="en-US" sz="1428" dirty="0">
              <a:solidFill>
                <a:srgbClr val="FFFFFF"/>
              </a:solidFill>
              <a:latin typeface="Segoe UI"/>
            </a:endParaRPr>
          </a:p>
          <a:p>
            <a:pPr defTabSz="932597">
              <a:spcBef>
                <a:spcPts val="600"/>
              </a:spcBef>
              <a:buSzTx/>
            </a:pPr>
            <a:endParaRPr lang="en-US" sz="816" dirty="0">
              <a:solidFill>
                <a:srgbClr val="FFFFFF"/>
              </a:solidFill>
              <a:latin typeface="Segoe UI"/>
            </a:endParaRPr>
          </a:p>
          <a:p>
            <a:pPr defTabSz="932597">
              <a:spcBef>
                <a:spcPts val="600"/>
              </a:spcBef>
              <a:buSzTx/>
            </a:pPr>
            <a:r>
              <a:rPr lang="en-US" sz="2040" dirty="0">
                <a:solidFill>
                  <a:srgbClr val="FFFFFF"/>
                </a:solidFill>
                <a:latin typeface="Segoe UI"/>
              </a:rPr>
              <a:t>Windows Intune</a:t>
            </a:r>
          </a:p>
          <a:p>
            <a:pPr defTabSz="932597">
              <a:spcBef>
                <a:spcPts val="600"/>
              </a:spcBef>
              <a:buSzTx/>
            </a:pPr>
            <a:r>
              <a:rPr lang="en-US" sz="1428" dirty="0">
                <a:solidFill>
                  <a:srgbClr val="FFFFFF"/>
                </a:solidFill>
                <a:latin typeface="Segoe UI"/>
                <a:hlinkClick r:id="rId4"/>
              </a:rPr>
              <a:t>http://www.microsoft.com/en-us/windows/windowsintune/try-and-buy</a:t>
            </a:r>
            <a:endParaRPr lang="en-US" sz="1428" dirty="0">
              <a:solidFill>
                <a:srgbClr val="FFFFFF"/>
              </a:solidFill>
              <a:latin typeface="Segoe UI"/>
            </a:endParaRPr>
          </a:p>
          <a:p>
            <a:pPr defTabSz="932597">
              <a:spcBef>
                <a:spcPts val="612"/>
              </a:spcBef>
              <a:buSzTx/>
            </a:pPr>
            <a:endParaRPr lang="en-US" sz="816" dirty="0">
              <a:solidFill>
                <a:srgbClr val="FFFFFF"/>
              </a:solidFill>
              <a:latin typeface="Segoe UI"/>
            </a:endParaRPr>
          </a:p>
          <a:p>
            <a:pPr defTabSz="932597">
              <a:spcBef>
                <a:spcPts val="612"/>
              </a:spcBef>
              <a:buSzTx/>
            </a:pPr>
            <a:r>
              <a:rPr lang="en-US" sz="2040" dirty="0">
                <a:solidFill>
                  <a:srgbClr val="FFFFFF"/>
                </a:solidFill>
                <a:latin typeface="Segoe UI"/>
              </a:rPr>
              <a:t>Windows Server 2012 </a:t>
            </a:r>
          </a:p>
          <a:p>
            <a:pPr defTabSz="932597">
              <a:spcBef>
                <a:spcPts val="612"/>
              </a:spcBef>
              <a:buSzTx/>
            </a:pPr>
            <a:r>
              <a:rPr lang="en-US" sz="1428" u="sng" dirty="0">
                <a:solidFill>
                  <a:srgbClr val="FFFFFF"/>
                </a:solidFill>
                <a:hlinkClick r:id="rId5"/>
              </a:rPr>
              <a:t>http://www.microsoft.com/en-us/server-cloud/windows-server</a:t>
            </a:r>
            <a:r>
              <a:rPr lang="en-US" sz="1428" u="sng" dirty="0">
                <a:solidFill>
                  <a:srgbClr val="FFFFFF"/>
                </a:solidFill>
              </a:rPr>
              <a:t> </a:t>
            </a:r>
          </a:p>
          <a:p>
            <a:pPr defTabSz="932597">
              <a:spcBef>
                <a:spcPts val="612"/>
              </a:spcBef>
              <a:buSzTx/>
            </a:pPr>
            <a:endParaRPr lang="en-US" sz="816" u="sng" dirty="0">
              <a:solidFill>
                <a:srgbClr val="FFFFFF"/>
              </a:solidFill>
            </a:endParaRPr>
          </a:p>
          <a:p>
            <a:pPr defTabSz="932597">
              <a:spcBef>
                <a:spcPts val="612"/>
              </a:spcBef>
              <a:buSzTx/>
            </a:pPr>
            <a:r>
              <a:rPr lang="en-US" sz="2040" dirty="0">
                <a:solidFill>
                  <a:srgbClr val="FFFFFF"/>
                </a:solidFill>
                <a:latin typeface="Segoe UI"/>
              </a:rPr>
              <a:t>Windows Server 2012 VDI and </a:t>
            </a:r>
            <a:br>
              <a:rPr lang="en-US" sz="2040" dirty="0">
                <a:solidFill>
                  <a:srgbClr val="FFFFFF"/>
                </a:solidFill>
                <a:latin typeface="Segoe UI"/>
              </a:rPr>
            </a:br>
            <a:r>
              <a:rPr lang="en-US" sz="2040" dirty="0">
                <a:solidFill>
                  <a:srgbClr val="FFFFFF"/>
                </a:solidFill>
                <a:latin typeface="Segoe UI"/>
              </a:rPr>
              <a:t>Remote Desktop Services</a:t>
            </a:r>
          </a:p>
          <a:p>
            <a:pPr defTabSz="932597">
              <a:spcBef>
                <a:spcPts val="612"/>
              </a:spcBef>
              <a:buSzTx/>
            </a:pPr>
            <a:r>
              <a:rPr lang="en-US" sz="1428" dirty="0">
                <a:solidFill>
                  <a:srgbClr val="000000"/>
                </a:solidFill>
                <a:latin typeface="+mn-lt"/>
                <a:hlinkClick r:id="rId6"/>
              </a:rPr>
              <a:t>http://technet.microsoft.com/en-us/evalcenter/hh670538.aspx?ocid=&amp;wt.mc_id=TEC_108_1_33</a:t>
            </a:r>
            <a:endParaRPr lang="en-US" sz="1428" dirty="0">
              <a:solidFill>
                <a:srgbClr val="000000"/>
              </a:solidFill>
              <a:latin typeface="+mn-lt"/>
            </a:endParaRPr>
          </a:p>
          <a:p>
            <a:pPr defTabSz="932597">
              <a:spcBef>
                <a:spcPts val="612"/>
              </a:spcBef>
              <a:buSzTx/>
            </a:pPr>
            <a:r>
              <a:rPr lang="en-US" sz="1428" dirty="0">
                <a:solidFill>
                  <a:srgbClr val="000000"/>
                </a:solidFill>
                <a:latin typeface="+mn-lt"/>
                <a:hlinkClick r:id="rId7"/>
              </a:rPr>
              <a:t>http://www.microsoft.com/en-us/server-cloud/windows-server/virtual-desktop-infrastructure.aspx</a:t>
            </a:r>
            <a:r>
              <a:rPr lang="en-US" sz="1428" dirty="0">
                <a:solidFill>
                  <a:srgbClr val="000000"/>
                </a:solidFill>
                <a:latin typeface="+mn-lt"/>
              </a:rPr>
              <a:t> </a:t>
            </a:r>
          </a:p>
          <a:p>
            <a:pPr defTabSz="932597">
              <a:spcBef>
                <a:spcPts val="612"/>
              </a:spcBef>
              <a:buSzTx/>
            </a:pPr>
            <a:endParaRPr lang="en-US" sz="816" dirty="0">
              <a:solidFill>
                <a:srgbClr val="000000"/>
              </a:solidFill>
              <a:latin typeface="+mn-lt"/>
            </a:endParaRPr>
          </a:p>
          <a:p>
            <a:pPr defTabSz="932597">
              <a:spcBef>
                <a:spcPts val="612"/>
              </a:spcBef>
              <a:buSzTx/>
            </a:pPr>
            <a:r>
              <a:rPr lang="en-US" sz="2000" dirty="0">
                <a:solidFill>
                  <a:srgbClr val="FFFFFF"/>
                </a:solidFill>
                <a:latin typeface="Segoe UI"/>
              </a:rPr>
              <a:t>More Resources:</a:t>
            </a:r>
          </a:p>
          <a:p>
            <a:pPr lvl="1" defTabSz="932597" fontAlgn="base">
              <a:spcAft>
                <a:spcPts val="408"/>
              </a:spcAft>
              <a:buClr>
                <a:srgbClr val="000000">
                  <a:lumMod val="75000"/>
                  <a:lumOff val="25000"/>
                </a:srgbClr>
              </a:buClr>
              <a:tabLst>
                <a:tab pos="642783" algn="l"/>
              </a:tabLst>
            </a:pPr>
            <a:r>
              <a:rPr lang="en-US" sz="1428" dirty="0">
                <a:solidFill>
                  <a:srgbClr val="000000"/>
                </a:solidFill>
                <a:hlinkClick r:id="rId8"/>
              </a:rPr>
              <a:t>microsoft.com/</a:t>
            </a:r>
            <a:r>
              <a:rPr lang="en-US" sz="1428" b="1" dirty="0" err="1">
                <a:solidFill>
                  <a:srgbClr val="000000"/>
                </a:solidFill>
                <a:hlinkClick r:id="rId8"/>
              </a:rPr>
              <a:t>workstyle</a:t>
            </a:r>
            <a:r>
              <a:rPr lang="en-US" sz="1428" dirty="0">
                <a:solidFill>
                  <a:srgbClr val="000000"/>
                </a:solidFill>
              </a:rPr>
              <a:t/>
            </a:r>
            <a:br>
              <a:rPr lang="en-US" sz="1428" dirty="0">
                <a:solidFill>
                  <a:srgbClr val="000000"/>
                </a:solidFill>
              </a:rPr>
            </a:br>
            <a:r>
              <a:rPr lang="en-US" sz="1428" dirty="0">
                <a:solidFill>
                  <a:srgbClr val="000000"/>
                </a:solidFill>
                <a:hlinkClick r:id="rId9"/>
              </a:rPr>
              <a:t>microsoft.com/</a:t>
            </a:r>
            <a:r>
              <a:rPr lang="en-US" sz="1428" b="1" dirty="0">
                <a:solidFill>
                  <a:srgbClr val="000000"/>
                </a:solidFill>
                <a:hlinkClick r:id="rId9"/>
              </a:rPr>
              <a:t>server-cloud/user-device-management</a:t>
            </a:r>
            <a:endParaRPr lang="en-US" sz="1399" b="1" dirty="0">
              <a:solidFill>
                <a:srgbClr val="000000"/>
              </a:solidFill>
            </a:endParaRPr>
          </a:p>
          <a:p>
            <a:pPr lvl="1" defTabSz="932597" fontAlgn="base">
              <a:spcAft>
                <a:spcPts val="408"/>
              </a:spcAft>
              <a:buClr>
                <a:srgbClr val="000000">
                  <a:lumMod val="75000"/>
                  <a:lumOff val="25000"/>
                </a:srgbClr>
              </a:buClr>
              <a:tabLst>
                <a:tab pos="642783" algn="l"/>
              </a:tabLst>
            </a:pPr>
            <a:endParaRPr lang="en-US" i="1" dirty="0" smtClean="0">
              <a:solidFill>
                <a:srgbClr val="FFFFFF"/>
              </a:solidFill>
            </a:endParaRPr>
          </a:p>
          <a:p>
            <a:pPr lvl="1" defTabSz="932597" fontAlgn="base">
              <a:spcBef>
                <a:spcPts val="0"/>
              </a:spcBef>
              <a:spcAft>
                <a:spcPts val="1248"/>
              </a:spcAft>
              <a:buClr>
                <a:srgbClr val="FFFFFF">
                  <a:lumMod val="75000"/>
                  <a:lumOff val="25000"/>
                </a:srgbClr>
              </a:buClr>
              <a:tabLst>
                <a:tab pos="655700" algn="l"/>
                <a:tab pos="1843224" algn="l"/>
              </a:tabLst>
            </a:pPr>
            <a:endParaRPr lang="en-US" sz="1632" dirty="0">
              <a:solidFill>
                <a:srgbClr val="000000"/>
              </a:solidFill>
            </a:endParaRPr>
          </a:p>
        </p:txBody>
      </p:sp>
      <p:sp>
        <p:nvSpPr>
          <p:cNvPr id="30" name="Rectangle 29"/>
          <p:cNvSpPr/>
          <p:nvPr/>
        </p:nvSpPr>
        <p:spPr>
          <a:xfrm>
            <a:off x="751389" y="8226659"/>
            <a:ext cx="8964879" cy="376689"/>
          </a:xfrm>
          <a:prstGeom prst="rect">
            <a:avLst/>
          </a:prstGeom>
          <a:noFill/>
        </p:spPr>
        <p:txBody>
          <a:bodyPr wrap="square" lIns="93264" tIns="46632" rIns="93264" bIns="46632">
            <a:spAutoFit/>
          </a:bodyPr>
          <a:lstStyle/>
          <a:p>
            <a:pPr marL="0" lvl="1" fontAlgn="base">
              <a:lnSpc>
                <a:spcPct val="90000"/>
              </a:lnSpc>
              <a:spcBef>
                <a:spcPct val="20000"/>
              </a:spcBef>
              <a:spcAft>
                <a:spcPts val="408"/>
              </a:spcAft>
              <a:buClr>
                <a:schemeClr val="tx1">
                  <a:lumMod val="75000"/>
                  <a:lumOff val="25000"/>
                </a:schemeClr>
              </a:buClr>
              <a:buSzPct val="90000"/>
              <a:tabLst>
                <a:tab pos="642783" algn="l"/>
              </a:tabLst>
            </a:pPr>
            <a:endParaRPr lang="en-US" sz="2000" b="1" spc="-51" dirty="0">
              <a:solidFill>
                <a:schemeClr val="bg1"/>
              </a:solidFill>
            </a:endParaRPr>
          </a:p>
        </p:txBody>
      </p:sp>
      <p:sp>
        <p:nvSpPr>
          <p:cNvPr id="23" name="Freeform 9"/>
          <p:cNvSpPr>
            <a:spLocks noEditPoints="1"/>
          </p:cNvSpPr>
          <p:nvPr/>
        </p:nvSpPr>
        <p:spPr bwMode="black">
          <a:xfrm>
            <a:off x="422584" y="5734519"/>
            <a:ext cx="637146" cy="636892"/>
          </a:xfrm>
          <a:custGeom>
            <a:avLst/>
            <a:gdLst>
              <a:gd name="T0" fmla="*/ 88 w 149"/>
              <a:gd name="T1" fmla="*/ 67 h 149"/>
              <a:gd name="T2" fmla="*/ 65 w 149"/>
              <a:gd name="T3" fmla="*/ 46 h 149"/>
              <a:gd name="T4" fmla="*/ 84 w 149"/>
              <a:gd name="T5" fmla="*/ 46 h 149"/>
              <a:gd name="T6" fmla="*/ 115 w 149"/>
              <a:gd name="T7" fmla="*/ 75 h 149"/>
              <a:gd name="T8" fmla="*/ 84 w 149"/>
              <a:gd name="T9" fmla="*/ 104 h 149"/>
              <a:gd name="T10" fmla="*/ 65 w 149"/>
              <a:gd name="T11" fmla="*/ 104 h 149"/>
              <a:gd name="T12" fmla="*/ 88 w 149"/>
              <a:gd name="T13" fmla="*/ 82 h 149"/>
              <a:gd name="T14" fmla="*/ 36 w 149"/>
              <a:gd name="T15" fmla="*/ 82 h 149"/>
              <a:gd name="T16" fmla="*/ 36 w 149"/>
              <a:gd name="T17" fmla="*/ 67 h 149"/>
              <a:gd name="T18" fmla="*/ 88 w 149"/>
              <a:gd name="T19" fmla="*/ 67 h 149"/>
              <a:gd name="T20" fmla="*/ 74 w 149"/>
              <a:gd name="T21" fmla="*/ 9 h 149"/>
              <a:gd name="T22" fmla="*/ 140 w 149"/>
              <a:gd name="T23" fmla="*/ 75 h 149"/>
              <a:gd name="T24" fmla="*/ 74 w 149"/>
              <a:gd name="T25" fmla="*/ 140 h 149"/>
              <a:gd name="T26" fmla="*/ 9 w 149"/>
              <a:gd name="T27" fmla="*/ 75 h 149"/>
              <a:gd name="T28" fmla="*/ 74 w 149"/>
              <a:gd name="T29" fmla="*/ 9 h 149"/>
              <a:gd name="T30" fmla="*/ 74 w 149"/>
              <a:gd name="T31" fmla="*/ 0 h 149"/>
              <a:gd name="T32" fmla="*/ 0 w 149"/>
              <a:gd name="T33" fmla="*/ 75 h 149"/>
              <a:gd name="T34" fmla="*/ 74 w 149"/>
              <a:gd name="T35" fmla="*/ 149 h 149"/>
              <a:gd name="T36" fmla="*/ 149 w 149"/>
              <a:gd name="T37" fmla="*/ 75 h 149"/>
              <a:gd name="T38" fmla="*/ 74 w 149"/>
              <a:gd name="T39" fmla="*/ 0 h 1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49" h="149">
                <a:moveTo>
                  <a:pt x="88" y="67"/>
                </a:moveTo>
                <a:cubicBezTo>
                  <a:pt x="65" y="46"/>
                  <a:pt x="65" y="46"/>
                  <a:pt x="65" y="46"/>
                </a:cubicBezTo>
                <a:cubicBezTo>
                  <a:pt x="84" y="46"/>
                  <a:pt x="84" y="46"/>
                  <a:pt x="84" y="46"/>
                </a:cubicBezTo>
                <a:cubicBezTo>
                  <a:pt x="115" y="75"/>
                  <a:pt x="115" y="75"/>
                  <a:pt x="115" y="75"/>
                </a:cubicBezTo>
                <a:cubicBezTo>
                  <a:pt x="84" y="104"/>
                  <a:pt x="84" y="104"/>
                  <a:pt x="84" y="104"/>
                </a:cubicBezTo>
                <a:cubicBezTo>
                  <a:pt x="65" y="104"/>
                  <a:pt x="65" y="104"/>
                  <a:pt x="65" y="104"/>
                </a:cubicBezTo>
                <a:cubicBezTo>
                  <a:pt x="88" y="82"/>
                  <a:pt x="88" y="82"/>
                  <a:pt x="88" y="82"/>
                </a:cubicBezTo>
                <a:cubicBezTo>
                  <a:pt x="36" y="82"/>
                  <a:pt x="36" y="82"/>
                  <a:pt x="36" y="82"/>
                </a:cubicBezTo>
                <a:cubicBezTo>
                  <a:pt x="36" y="67"/>
                  <a:pt x="36" y="67"/>
                  <a:pt x="36" y="67"/>
                </a:cubicBezTo>
                <a:lnTo>
                  <a:pt x="88" y="67"/>
                </a:lnTo>
                <a:close/>
                <a:moveTo>
                  <a:pt x="74" y="9"/>
                </a:moveTo>
                <a:cubicBezTo>
                  <a:pt x="110" y="9"/>
                  <a:pt x="140" y="39"/>
                  <a:pt x="140" y="75"/>
                </a:cubicBezTo>
                <a:cubicBezTo>
                  <a:pt x="140" y="111"/>
                  <a:pt x="110" y="140"/>
                  <a:pt x="74" y="140"/>
                </a:cubicBezTo>
                <a:cubicBezTo>
                  <a:pt x="38" y="140"/>
                  <a:pt x="9" y="111"/>
                  <a:pt x="9" y="75"/>
                </a:cubicBezTo>
                <a:cubicBezTo>
                  <a:pt x="9" y="39"/>
                  <a:pt x="38" y="9"/>
                  <a:pt x="74" y="9"/>
                </a:cubicBezTo>
                <a:moveTo>
                  <a:pt x="74" y="0"/>
                </a:moveTo>
                <a:cubicBezTo>
                  <a:pt x="33" y="0"/>
                  <a:pt x="0" y="33"/>
                  <a:pt x="0" y="75"/>
                </a:cubicBezTo>
                <a:cubicBezTo>
                  <a:pt x="0" y="116"/>
                  <a:pt x="33" y="149"/>
                  <a:pt x="74" y="149"/>
                </a:cubicBezTo>
                <a:cubicBezTo>
                  <a:pt x="116" y="149"/>
                  <a:pt x="149" y="116"/>
                  <a:pt x="149" y="75"/>
                </a:cubicBezTo>
                <a:cubicBezTo>
                  <a:pt x="149" y="33"/>
                  <a:pt x="116" y="0"/>
                  <a:pt x="74" y="0"/>
                </a:cubicBezTo>
              </a:path>
            </a:pathLst>
          </a:custGeom>
          <a:solidFill>
            <a:schemeClr val="tx2"/>
          </a:solidFill>
          <a:ln>
            <a:noFill/>
          </a:ln>
          <a:extLst/>
        </p:spPr>
        <p:txBody>
          <a:bodyPr vert="horz" wrap="square" lIns="91413" tIns="45707" rIns="91413" bIns="45707" numCol="1" anchor="t" anchorCtr="0" compatLnSpc="1">
            <a:prstTxWarp prst="textNoShape">
              <a:avLst/>
            </a:prstTxWarp>
          </a:bodyPr>
          <a:lstStyle/>
          <a:p>
            <a:endParaRPr lang="en-US">
              <a:solidFill>
                <a:prstClr val="black"/>
              </a:solidFill>
            </a:endParaRPr>
          </a:p>
        </p:txBody>
      </p:sp>
      <p:sp>
        <p:nvSpPr>
          <p:cNvPr id="5" name="Title 4"/>
          <p:cNvSpPr>
            <a:spLocks noGrp="1"/>
          </p:cNvSpPr>
          <p:nvPr>
            <p:ph type="title"/>
          </p:nvPr>
        </p:nvSpPr>
        <p:spPr/>
        <p:txBody>
          <a:bodyPr/>
          <a:lstStyle/>
          <a:p>
            <a:r>
              <a:rPr lang="en-US" sz="4896" dirty="0">
                <a:solidFill>
                  <a:schemeClr val="tx2"/>
                </a:solidFill>
                <a:latin typeface="Segoe UI Light" pitchFamily="34" charset="0"/>
              </a:rPr>
              <a:t>For More Information</a:t>
            </a:r>
            <a:endParaRPr lang="en-US" dirty="0"/>
          </a:p>
        </p:txBody>
      </p:sp>
      <p:sp>
        <p:nvSpPr>
          <p:cNvPr id="11" name="Freeform 9"/>
          <p:cNvSpPr>
            <a:spLocks noEditPoints="1"/>
          </p:cNvSpPr>
          <p:nvPr/>
        </p:nvSpPr>
        <p:spPr bwMode="black">
          <a:xfrm>
            <a:off x="422584" y="1301554"/>
            <a:ext cx="637145" cy="636892"/>
          </a:xfrm>
          <a:custGeom>
            <a:avLst/>
            <a:gdLst>
              <a:gd name="T0" fmla="*/ 88 w 149"/>
              <a:gd name="T1" fmla="*/ 67 h 149"/>
              <a:gd name="T2" fmla="*/ 65 w 149"/>
              <a:gd name="T3" fmla="*/ 46 h 149"/>
              <a:gd name="T4" fmla="*/ 84 w 149"/>
              <a:gd name="T5" fmla="*/ 46 h 149"/>
              <a:gd name="T6" fmla="*/ 115 w 149"/>
              <a:gd name="T7" fmla="*/ 75 h 149"/>
              <a:gd name="T8" fmla="*/ 84 w 149"/>
              <a:gd name="T9" fmla="*/ 104 h 149"/>
              <a:gd name="T10" fmla="*/ 65 w 149"/>
              <a:gd name="T11" fmla="*/ 104 h 149"/>
              <a:gd name="T12" fmla="*/ 88 w 149"/>
              <a:gd name="T13" fmla="*/ 82 h 149"/>
              <a:gd name="T14" fmla="*/ 36 w 149"/>
              <a:gd name="T15" fmla="*/ 82 h 149"/>
              <a:gd name="T16" fmla="*/ 36 w 149"/>
              <a:gd name="T17" fmla="*/ 67 h 149"/>
              <a:gd name="T18" fmla="*/ 88 w 149"/>
              <a:gd name="T19" fmla="*/ 67 h 149"/>
              <a:gd name="T20" fmla="*/ 74 w 149"/>
              <a:gd name="T21" fmla="*/ 9 h 149"/>
              <a:gd name="T22" fmla="*/ 140 w 149"/>
              <a:gd name="T23" fmla="*/ 75 h 149"/>
              <a:gd name="T24" fmla="*/ 74 w 149"/>
              <a:gd name="T25" fmla="*/ 140 h 149"/>
              <a:gd name="T26" fmla="*/ 9 w 149"/>
              <a:gd name="T27" fmla="*/ 75 h 149"/>
              <a:gd name="T28" fmla="*/ 74 w 149"/>
              <a:gd name="T29" fmla="*/ 9 h 149"/>
              <a:gd name="T30" fmla="*/ 74 w 149"/>
              <a:gd name="T31" fmla="*/ 0 h 149"/>
              <a:gd name="T32" fmla="*/ 0 w 149"/>
              <a:gd name="T33" fmla="*/ 75 h 149"/>
              <a:gd name="T34" fmla="*/ 74 w 149"/>
              <a:gd name="T35" fmla="*/ 149 h 149"/>
              <a:gd name="T36" fmla="*/ 149 w 149"/>
              <a:gd name="T37" fmla="*/ 75 h 149"/>
              <a:gd name="T38" fmla="*/ 74 w 149"/>
              <a:gd name="T39" fmla="*/ 0 h 1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49" h="149">
                <a:moveTo>
                  <a:pt x="88" y="67"/>
                </a:moveTo>
                <a:cubicBezTo>
                  <a:pt x="65" y="46"/>
                  <a:pt x="65" y="46"/>
                  <a:pt x="65" y="46"/>
                </a:cubicBezTo>
                <a:cubicBezTo>
                  <a:pt x="84" y="46"/>
                  <a:pt x="84" y="46"/>
                  <a:pt x="84" y="46"/>
                </a:cubicBezTo>
                <a:cubicBezTo>
                  <a:pt x="115" y="75"/>
                  <a:pt x="115" y="75"/>
                  <a:pt x="115" y="75"/>
                </a:cubicBezTo>
                <a:cubicBezTo>
                  <a:pt x="84" y="104"/>
                  <a:pt x="84" y="104"/>
                  <a:pt x="84" y="104"/>
                </a:cubicBezTo>
                <a:cubicBezTo>
                  <a:pt x="65" y="104"/>
                  <a:pt x="65" y="104"/>
                  <a:pt x="65" y="104"/>
                </a:cubicBezTo>
                <a:cubicBezTo>
                  <a:pt x="88" y="82"/>
                  <a:pt x="88" y="82"/>
                  <a:pt x="88" y="82"/>
                </a:cubicBezTo>
                <a:cubicBezTo>
                  <a:pt x="36" y="82"/>
                  <a:pt x="36" y="82"/>
                  <a:pt x="36" y="82"/>
                </a:cubicBezTo>
                <a:cubicBezTo>
                  <a:pt x="36" y="67"/>
                  <a:pt x="36" y="67"/>
                  <a:pt x="36" y="67"/>
                </a:cubicBezTo>
                <a:lnTo>
                  <a:pt x="88" y="67"/>
                </a:lnTo>
                <a:close/>
                <a:moveTo>
                  <a:pt x="74" y="9"/>
                </a:moveTo>
                <a:cubicBezTo>
                  <a:pt x="110" y="9"/>
                  <a:pt x="140" y="39"/>
                  <a:pt x="140" y="75"/>
                </a:cubicBezTo>
                <a:cubicBezTo>
                  <a:pt x="140" y="111"/>
                  <a:pt x="110" y="140"/>
                  <a:pt x="74" y="140"/>
                </a:cubicBezTo>
                <a:cubicBezTo>
                  <a:pt x="38" y="140"/>
                  <a:pt x="9" y="111"/>
                  <a:pt x="9" y="75"/>
                </a:cubicBezTo>
                <a:cubicBezTo>
                  <a:pt x="9" y="39"/>
                  <a:pt x="38" y="9"/>
                  <a:pt x="74" y="9"/>
                </a:cubicBezTo>
                <a:moveTo>
                  <a:pt x="74" y="0"/>
                </a:moveTo>
                <a:cubicBezTo>
                  <a:pt x="33" y="0"/>
                  <a:pt x="0" y="33"/>
                  <a:pt x="0" y="75"/>
                </a:cubicBezTo>
                <a:cubicBezTo>
                  <a:pt x="0" y="116"/>
                  <a:pt x="33" y="149"/>
                  <a:pt x="74" y="149"/>
                </a:cubicBezTo>
                <a:cubicBezTo>
                  <a:pt x="116" y="149"/>
                  <a:pt x="149" y="116"/>
                  <a:pt x="149" y="75"/>
                </a:cubicBezTo>
                <a:cubicBezTo>
                  <a:pt x="149" y="33"/>
                  <a:pt x="116" y="0"/>
                  <a:pt x="74" y="0"/>
                </a:cubicBezTo>
              </a:path>
            </a:pathLst>
          </a:custGeom>
          <a:solidFill>
            <a:schemeClr val="tx2"/>
          </a:solidFill>
          <a:ln>
            <a:noFill/>
          </a:ln>
          <a:extLst/>
        </p:spPr>
        <p:txBody>
          <a:bodyPr vert="horz" wrap="square" lIns="91413" tIns="45707" rIns="91413" bIns="45707" numCol="1" anchor="t" anchorCtr="0" compatLnSpc="1">
            <a:prstTxWarp prst="textNoShape">
              <a:avLst/>
            </a:prstTxWarp>
          </a:bodyPr>
          <a:lstStyle/>
          <a:p>
            <a:endParaRPr lang="en-US">
              <a:solidFill>
                <a:prstClr val="black"/>
              </a:solidFill>
            </a:endParaRPr>
          </a:p>
        </p:txBody>
      </p:sp>
      <p:sp>
        <p:nvSpPr>
          <p:cNvPr id="12" name="Freeform 9"/>
          <p:cNvSpPr>
            <a:spLocks noEditPoints="1"/>
          </p:cNvSpPr>
          <p:nvPr/>
        </p:nvSpPr>
        <p:spPr bwMode="black">
          <a:xfrm>
            <a:off x="422584" y="2190280"/>
            <a:ext cx="637145" cy="636892"/>
          </a:xfrm>
          <a:custGeom>
            <a:avLst/>
            <a:gdLst>
              <a:gd name="T0" fmla="*/ 88 w 149"/>
              <a:gd name="T1" fmla="*/ 67 h 149"/>
              <a:gd name="T2" fmla="*/ 65 w 149"/>
              <a:gd name="T3" fmla="*/ 46 h 149"/>
              <a:gd name="T4" fmla="*/ 84 w 149"/>
              <a:gd name="T5" fmla="*/ 46 h 149"/>
              <a:gd name="T6" fmla="*/ 115 w 149"/>
              <a:gd name="T7" fmla="*/ 75 h 149"/>
              <a:gd name="T8" fmla="*/ 84 w 149"/>
              <a:gd name="T9" fmla="*/ 104 h 149"/>
              <a:gd name="T10" fmla="*/ 65 w 149"/>
              <a:gd name="T11" fmla="*/ 104 h 149"/>
              <a:gd name="T12" fmla="*/ 88 w 149"/>
              <a:gd name="T13" fmla="*/ 82 h 149"/>
              <a:gd name="T14" fmla="*/ 36 w 149"/>
              <a:gd name="T15" fmla="*/ 82 h 149"/>
              <a:gd name="T16" fmla="*/ 36 w 149"/>
              <a:gd name="T17" fmla="*/ 67 h 149"/>
              <a:gd name="T18" fmla="*/ 88 w 149"/>
              <a:gd name="T19" fmla="*/ 67 h 149"/>
              <a:gd name="T20" fmla="*/ 74 w 149"/>
              <a:gd name="T21" fmla="*/ 9 h 149"/>
              <a:gd name="T22" fmla="*/ 140 w 149"/>
              <a:gd name="T23" fmla="*/ 75 h 149"/>
              <a:gd name="T24" fmla="*/ 74 w 149"/>
              <a:gd name="T25" fmla="*/ 140 h 149"/>
              <a:gd name="T26" fmla="*/ 9 w 149"/>
              <a:gd name="T27" fmla="*/ 75 h 149"/>
              <a:gd name="T28" fmla="*/ 74 w 149"/>
              <a:gd name="T29" fmla="*/ 9 h 149"/>
              <a:gd name="T30" fmla="*/ 74 w 149"/>
              <a:gd name="T31" fmla="*/ 0 h 149"/>
              <a:gd name="T32" fmla="*/ 0 w 149"/>
              <a:gd name="T33" fmla="*/ 75 h 149"/>
              <a:gd name="T34" fmla="*/ 74 w 149"/>
              <a:gd name="T35" fmla="*/ 149 h 149"/>
              <a:gd name="T36" fmla="*/ 149 w 149"/>
              <a:gd name="T37" fmla="*/ 75 h 149"/>
              <a:gd name="T38" fmla="*/ 74 w 149"/>
              <a:gd name="T39" fmla="*/ 0 h 1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49" h="149">
                <a:moveTo>
                  <a:pt x="88" y="67"/>
                </a:moveTo>
                <a:cubicBezTo>
                  <a:pt x="65" y="46"/>
                  <a:pt x="65" y="46"/>
                  <a:pt x="65" y="46"/>
                </a:cubicBezTo>
                <a:cubicBezTo>
                  <a:pt x="84" y="46"/>
                  <a:pt x="84" y="46"/>
                  <a:pt x="84" y="46"/>
                </a:cubicBezTo>
                <a:cubicBezTo>
                  <a:pt x="115" y="75"/>
                  <a:pt x="115" y="75"/>
                  <a:pt x="115" y="75"/>
                </a:cubicBezTo>
                <a:cubicBezTo>
                  <a:pt x="84" y="104"/>
                  <a:pt x="84" y="104"/>
                  <a:pt x="84" y="104"/>
                </a:cubicBezTo>
                <a:cubicBezTo>
                  <a:pt x="65" y="104"/>
                  <a:pt x="65" y="104"/>
                  <a:pt x="65" y="104"/>
                </a:cubicBezTo>
                <a:cubicBezTo>
                  <a:pt x="88" y="82"/>
                  <a:pt x="88" y="82"/>
                  <a:pt x="88" y="82"/>
                </a:cubicBezTo>
                <a:cubicBezTo>
                  <a:pt x="36" y="82"/>
                  <a:pt x="36" y="82"/>
                  <a:pt x="36" y="82"/>
                </a:cubicBezTo>
                <a:cubicBezTo>
                  <a:pt x="36" y="67"/>
                  <a:pt x="36" y="67"/>
                  <a:pt x="36" y="67"/>
                </a:cubicBezTo>
                <a:lnTo>
                  <a:pt x="88" y="67"/>
                </a:lnTo>
                <a:close/>
                <a:moveTo>
                  <a:pt x="74" y="9"/>
                </a:moveTo>
                <a:cubicBezTo>
                  <a:pt x="110" y="9"/>
                  <a:pt x="140" y="39"/>
                  <a:pt x="140" y="75"/>
                </a:cubicBezTo>
                <a:cubicBezTo>
                  <a:pt x="140" y="111"/>
                  <a:pt x="110" y="140"/>
                  <a:pt x="74" y="140"/>
                </a:cubicBezTo>
                <a:cubicBezTo>
                  <a:pt x="38" y="140"/>
                  <a:pt x="9" y="111"/>
                  <a:pt x="9" y="75"/>
                </a:cubicBezTo>
                <a:cubicBezTo>
                  <a:pt x="9" y="39"/>
                  <a:pt x="38" y="9"/>
                  <a:pt x="74" y="9"/>
                </a:cubicBezTo>
                <a:moveTo>
                  <a:pt x="74" y="0"/>
                </a:moveTo>
                <a:cubicBezTo>
                  <a:pt x="33" y="0"/>
                  <a:pt x="0" y="33"/>
                  <a:pt x="0" y="75"/>
                </a:cubicBezTo>
                <a:cubicBezTo>
                  <a:pt x="0" y="116"/>
                  <a:pt x="33" y="149"/>
                  <a:pt x="74" y="149"/>
                </a:cubicBezTo>
                <a:cubicBezTo>
                  <a:pt x="116" y="149"/>
                  <a:pt x="149" y="116"/>
                  <a:pt x="149" y="75"/>
                </a:cubicBezTo>
                <a:cubicBezTo>
                  <a:pt x="149" y="33"/>
                  <a:pt x="116" y="0"/>
                  <a:pt x="74" y="0"/>
                </a:cubicBezTo>
              </a:path>
            </a:pathLst>
          </a:custGeom>
          <a:solidFill>
            <a:schemeClr val="tx2"/>
          </a:solidFill>
          <a:ln>
            <a:noFill/>
          </a:ln>
          <a:extLst/>
        </p:spPr>
        <p:txBody>
          <a:bodyPr vert="horz" wrap="square" lIns="91413" tIns="45707" rIns="91413" bIns="45707" numCol="1" anchor="t" anchorCtr="0" compatLnSpc="1">
            <a:prstTxWarp prst="textNoShape">
              <a:avLst/>
            </a:prstTxWarp>
          </a:bodyPr>
          <a:lstStyle/>
          <a:p>
            <a:endParaRPr lang="en-US">
              <a:solidFill>
                <a:prstClr val="black"/>
              </a:solidFill>
            </a:endParaRPr>
          </a:p>
        </p:txBody>
      </p:sp>
      <p:sp>
        <p:nvSpPr>
          <p:cNvPr id="13" name="Freeform 9"/>
          <p:cNvSpPr>
            <a:spLocks noEditPoints="1"/>
          </p:cNvSpPr>
          <p:nvPr/>
        </p:nvSpPr>
        <p:spPr bwMode="black">
          <a:xfrm>
            <a:off x="422584" y="3079006"/>
            <a:ext cx="637145" cy="636892"/>
          </a:xfrm>
          <a:custGeom>
            <a:avLst/>
            <a:gdLst>
              <a:gd name="T0" fmla="*/ 88 w 149"/>
              <a:gd name="T1" fmla="*/ 67 h 149"/>
              <a:gd name="T2" fmla="*/ 65 w 149"/>
              <a:gd name="T3" fmla="*/ 46 h 149"/>
              <a:gd name="T4" fmla="*/ 84 w 149"/>
              <a:gd name="T5" fmla="*/ 46 h 149"/>
              <a:gd name="T6" fmla="*/ 115 w 149"/>
              <a:gd name="T7" fmla="*/ 75 h 149"/>
              <a:gd name="T8" fmla="*/ 84 w 149"/>
              <a:gd name="T9" fmla="*/ 104 h 149"/>
              <a:gd name="T10" fmla="*/ 65 w 149"/>
              <a:gd name="T11" fmla="*/ 104 h 149"/>
              <a:gd name="T12" fmla="*/ 88 w 149"/>
              <a:gd name="T13" fmla="*/ 82 h 149"/>
              <a:gd name="T14" fmla="*/ 36 w 149"/>
              <a:gd name="T15" fmla="*/ 82 h 149"/>
              <a:gd name="T16" fmla="*/ 36 w 149"/>
              <a:gd name="T17" fmla="*/ 67 h 149"/>
              <a:gd name="T18" fmla="*/ 88 w 149"/>
              <a:gd name="T19" fmla="*/ 67 h 149"/>
              <a:gd name="T20" fmla="*/ 74 w 149"/>
              <a:gd name="T21" fmla="*/ 9 h 149"/>
              <a:gd name="T22" fmla="*/ 140 w 149"/>
              <a:gd name="T23" fmla="*/ 75 h 149"/>
              <a:gd name="T24" fmla="*/ 74 w 149"/>
              <a:gd name="T25" fmla="*/ 140 h 149"/>
              <a:gd name="T26" fmla="*/ 9 w 149"/>
              <a:gd name="T27" fmla="*/ 75 h 149"/>
              <a:gd name="T28" fmla="*/ 74 w 149"/>
              <a:gd name="T29" fmla="*/ 9 h 149"/>
              <a:gd name="T30" fmla="*/ 74 w 149"/>
              <a:gd name="T31" fmla="*/ 0 h 149"/>
              <a:gd name="T32" fmla="*/ 0 w 149"/>
              <a:gd name="T33" fmla="*/ 75 h 149"/>
              <a:gd name="T34" fmla="*/ 74 w 149"/>
              <a:gd name="T35" fmla="*/ 149 h 149"/>
              <a:gd name="T36" fmla="*/ 149 w 149"/>
              <a:gd name="T37" fmla="*/ 75 h 149"/>
              <a:gd name="T38" fmla="*/ 74 w 149"/>
              <a:gd name="T39" fmla="*/ 0 h 1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49" h="149">
                <a:moveTo>
                  <a:pt x="88" y="67"/>
                </a:moveTo>
                <a:cubicBezTo>
                  <a:pt x="65" y="46"/>
                  <a:pt x="65" y="46"/>
                  <a:pt x="65" y="46"/>
                </a:cubicBezTo>
                <a:cubicBezTo>
                  <a:pt x="84" y="46"/>
                  <a:pt x="84" y="46"/>
                  <a:pt x="84" y="46"/>
                </a:cubicBezTo>
                <a:cubicBezTo>
                  <a:pt x="115" y="75"/>
                  <a:pt x="115" y="75"/>
                  <a:pt x="115" y="75"/>
                </a:cubicBezTo>
                <a:cubicBezTo>
                  <a:pt x="84" y="104"/>
                  <a:pt x="84" y="104"/>
                  <a:pt x="84" y="104"/>
                </a:cubicBezTo>
                <a:cubicBezTo>
                  <a:pt x="65" y="104"/>
                  <a:pt x="65" y="104"/>
                  <a:pt x="65" y="104"/>
                </a:cubicBezTo>
                <a:cubicBezTo>
                  <a:pt x="88" y="82"/>
                  <a:pt x="88" y="82"/>
                  <a:pt x="88" y="82"/>
                </a:cubicBezTo>
                <a:cubicBezTo>
                  <a:pt x="36" y="82"/>
                  <a:pt x="36" y="82"/>
                  <a:pt x="36" y="82"/>
                </a:cubicBezTo>
                <a:cubicBezTo>
                  <a:pt x="36" y="67"/>
                  <a:pt x="36" y="67"/>
                  <a:pt x="36" y="67"/>
                </a:cubicBezTo>
                <a:lnTo>
                  <a:pt x="88" y="67"/>
                </a:lnTo>
                <a:close/>
                <a:moveTo>
                  <a:pt x="74" y="9"/>
                </a:moveTo>
                <a:cubicBezTo>
                  <a:pt x="110" y="9"/>
                  <a:pt x="140" y="39"/>
                  <a:pt x="140" y="75"/>
                </a:cubicBezTo>
                <a:cubicBezTo>
                  <a:pt x="140" y="111"/>
                  <a:pt x="110" y="140"/>
                  <a:pt x="74" y="140"/>
                </a:cubicBezTo>
                <a:cubicBezTo>
                  <a:pt x="38" y="140"/>
                  <a:pt x="9" y="111"/>
                  <a:pt x="9" y="75"/>
                </a:cubicBezTo>
                <a:cubicBezTo>
                  <a:pt x="9" y="39"/>
                  <a:pt x="38" y="9"/>
                  <a:pt x="74" y="9"/>
                </a:cubicBezTo>
                <a:moveTo>
                  <a:pt x="74" y="0"/>
                </a:moveTo>
                <a:cubicBezTo>
                  <a:pt x="33" y="0"/>
                  <a:pt x="0" y="33"/>
                  <a:pt x="0" y="75"/>
                </a:cubicBezTo>
                <a:cubicBezTo>
                  <a:pt x="0" y="116"/>
                  <a:pt x="33" y="149"/>
                  <a:pt x="74" y="149"/>
                </a:cubicBezTo>
                <a:cubicBezTo>
                  <a:pt x="116" y="149"/>
                  <a:pt x="149" y="116"/>
                  <a:pt x="149" y="75"/>
                </a:cubicBezTo>
                <a:cubicBezTo>
                  <a:pt x="149" y="33"/>
                  <a:pt x="116" y="0"/>
                  <a:pt x="74" y="0"/>
                </a:cubicBezTo>
              </a:path>
            </a:pathLst>
          </a:custGeom>
          <a:solidFill>
            <a:schemeClr val="tx2"/>
          </a:solidFill>
          <a:ln>
            <a:noFill/>
          </a:ln>
          <a:extLst/>
        </p:spPr>
        <p:txBody>
          <a:bodyPr vert="horz" wrap="square" lIns="91413" tIns="45707" rIns="91413" bIns="45707" numCol="1" anchor="t" anchorCtr="0" compatLnSpc="1">
            <a:prstTxWarp prst="textNoShape">
              <a:avLst/>
            </a:prstTxWarp>
          </a:bodyPr>
          <a:lstStyle/>
          <a:p>
            <a:endParaRPr lang="en-US">
              <a:solidFill>
                <a:prstClr val="black"/>
              </a:solidFill>
            </a:endParaRPr>
          </a:p>
        </p:txBody>
      </p:sp>
      <p:pic>
        <p:nvPicPr>
          <p:cNvPr id="15" name="Picture 14"/>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bwMode="invGray">
          <a:xfrm>
            <a:off x="10252632" y="6009852"/>
            <a:ext cx="1569764" cy="336267"/>
          </a:xfrm>
          <a:prstGeom prst="rect">
            <a:avLst/>
          </a:prstGeom>
        </p:spPr>
      </p:pic>
      <p:sp>
        <p:nvSpPr>
          <p:cNvPr id="20" name="Freeform 9"/>
          <p:cNvSpPr>
            <a:spLocks noEditPoints="1"/>
          </p:cNvSpPr>
          <p:nvPr/>
        </p:nvSpPr>
        <p:spPr bwMode="black">
          <a:xfrm>
            <a:off x="422584" y="3967733"/>
            <a:ext cx="637145" cy="636892"/>
          </a:xfrm>
          <a:custGeom>
            <a:avLst/>
            <a:gdLst>
              <a:gd name="T0" fmla="*/ 88 w 149"/>
              <a:gd name="T1" fmla="*/ 67 h 149"/>
              <a:gd name="T2" fmla="*/ 65 w 149"/>
              <a:gd name="T3" fmla="*/ 46 h 149"/>
              <a:gd name="T4" fmla="*/ 84 w 149"/>
              <a:gd name="T5" fmla="*/ 46 h 149"/>
              <a:gd name="T6" fmla="*/ 115 w 149"/>
              <a:gd name="T7" fmla="*/ 75 h 149"/>
              <a:gd name="T8" fmla="*/ 84 w 149"/>
              <a:gd name="T9" fmla="*/ 104 h 149"/>
              <a:gd name="T10" fmla="*/ 65 w 149"/>
              <a:gd name="T11" fmla="*/ 104 h 149"/>
              <a:gd name="T12" fmla="*/ 88 w 149"/>
              <a:gd name="T13" fmla="*/ 82 h 149"/>
              <a:gd name="T14" fmla="*/ 36 w 149"/>
              <a:gd name="T15" fmla="*/ 82 h 149"/>
              <a:gd name="T16" fmla="*/ 36 w 149"/>
              <a:gd name="T17" fmla="*/ 67 h 149"/>
              <a:gd name="T18" fmla="*/ 88 w 149"/>
              <a:gd name="T19" fmla="*/ 67 h 149"/>
              <a:gd name="T20" fmla="*/ 74 w 149"/>
              <a:gd name="T21" fmla="*/ 9 h 149"/>
              <a:gd name="T22" fmla="*/ 140 w 149"/>
              <a:gd name="T23" fmla="*/ 75 h 149"/>
              <a:gd name="T24" fmla="*/ 74 w 149"/>
              <a:gd name="T25" fmla="*/ 140 h 149"/>
              <a:gd name="T26" fmla="*/ 9 w 149"/>
              <a:gd name="T27" fmla="*/ 75 h 149"/>
              <a:gd name="T28" fmla="*/ 74 w 149"/>
              <a:gd name="T29" fmla="*/ 9 h 149"/>
              <a:gd name="T30" fmla="*/ 74 w 149"/>
              <a:gd name="T31" fmla="*/ 0 h 149"/>
              <a:gd name="T32" fmla="*/ 0 w 149"/>
              <a:gd name="T33" fmla="*/ 75 h 149"/>
              <a:gd name="T34" fmla="*/ 74 w 149"/>
              <a:gd name="T35" fmla="*/ 149 h 149"/>
              <a:gd name="T36" fmla="*/ 149 w 149"/>
              <a:gd name="T37" fmla="*/ 75 h 149"/>
              <a:gd name="T38" fmla="*/ 74 w 149"/>
              <a:gd name="T39" fmla="*/ 0 h 1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49" h="149">
                <a:moveTo>
                  <a:pt x="88" y="67"/>
                </a:moveTo>
                <a:cubicBezTo>
                  <a:pt x="65" y="46"/>
                  <a:pt x="65" y="46"/>
                  <a:pt x="65" y="46"/>
                </a:cubicBezTo>
                <a:cubicBezTo>
                  <a:pt x="84" y="46"/>
                  <a:pt x="84" y="46"/>
                  <a:pt x="84" y="46"/>
                </a:cubicBezTo>
                <a:cubicBezTo>
                  <a:pt x="115" y="75"/>
                  <a:pt x="115" y="75"/>
                  <a:pt x="115" y="75"/>
                </a:cubicBezTo>
                <a:cubicBezTo>
                  <a:pt x="84" y="104"/>
                  <a:pt x="84" y="104"/>
                  <a:pt x="84" y="104"/>
                </a:cubicBezTo>
                <a:cubicBezTo>
                  <a:pt x="65" y="104"/>
                  <a:pt x="65" y="104"/>
                  <a:pt x="65" y="104"/>
                </a:cubicBezTo>
                <a:cubicBezTo>
                  <a:pt x="88" y="82"/>
                  <a:pt x="88" y="82"/>
                  <a:pt x="88" y="82"/>
                </a:cubicBezTo>
                <a:cubicBezTo>
                  <a:pt x="36" y="82"/>
                  <a:pt x="36" y="82"/>
                  <a:pt x="36" y="82"/>
                </a:cubicBezTo>
                <a:cubicBezTo>
                  <a:pt x="36" y="67"/>
                  <a:pt x="36" y="67"/>
                  <a:pt x="36" y="67"/>
                </a:cubicBezTo>
                <a:lnTo>
                  <a:pt x="88" y="67"/>
                </a:lnTo>
                <a:close/>
                <a:moveTo>
                  <a:pt x="74" y="9"/>
                </a:moveTo>
                <a:cubicBezTo>
                  <a:pt x="110" y="9"/>
                  <a:pt x="140" y="39"/>
                  <a:pt x="140" y="75"/>
                </a:cubicBezTo>
                <a:cubicBezTo>
                  <a:pt x="140" y="111"/>
                  <a:pt x="110" y="140"/>
                  <a:pt x="74" y="140"/>
                </a:cubicBezTo>
                <a:cubicBezTo>
                  <a:pt x="38" y="140"/>
                  <a:pt x="9" y="111"/>
                  <a:pt x="9" y="75"/>
                </a:cubicBezTo>
                <a:cubicBezTo>
                  <a:pt x="9" y="39"/>
                  <a:pt x="38" y="9"/>
                  <a:pt x="74" y="9"/>
                </a:cubicBezTo>
                <a:moveTo>
                  <a:pt x="74" y="0"/>
                </a:moveTo>
                <a:cubicBezTo>
                  <a:pt x="33" y="0"/>
                  <a:pt x="0" y="33"/>
                  <a:pt x="0" y="75"/>
                </a:cubicBezTo>
                <a:cubicBezTo>
                  <a:pt x="0" y="116"/>
                  <a:pt x="33" y="149"/>
                  <a:pt x="74" y="149"/>
                </a:cubicBezTo>
                <a:cubicBezTo>
                  <a:pt x="116" y="149"/>
                  <a:pt x="149" y="116"/>
                  <a:pt x="149" y="75"/>
                </a:cubicBezTo>
                <a:cubicBezTo>
                  <a:pt x="149" y="33"/>
                  <a:pt x="116" y="0"/>
                  <a:pt x="74" y="0"/>
                </a:cubicBezTo>
              </a:path>
            </a:pathLst>
          </a:custGeom>
          <a:solidFill>
            <a:schemeClr val="tx2"/>
          </a:solidFill>
          <a:ln>
            <a:noFill/>
          </a:ln>
          <a:extLst/>
        </p:spPr>
        <p:txBody>
          <a:bodyPr vert="horz" wrap="square" lIns="91413" tIns="45707" rIns="91413" bIns="45707" numCol="1" anchor="t" anchorCtr="0" compatLnSpc="1">
            <a:prstTxWarp prst="textNoShape">
              <a:avLst/>
            </a:prstTxWarp>
          </a:bodyPr>
          <a:lstStyle/>
          <a:p>
            <a:endParaRPr lang="en-US">
              <a:solidFill>
                <a:prstClr val="black"/>
              </a:solidFill>
            </a:endParaRPr>
          </a:p>
        </p:txBody>
      </p:sp>
      <p:grpSp>
        <p:nvGrpSpPr>
          <p:cNvPr id="24" name="Group 23"/>
          <p:cNvGrpSpPr/>
          <p:nvPr/>
        </p:nvGrpSpPr>
        <p:grpSpPr>
          <a:xfrm>
            <a:off x="7424749" y="2215415"/>
            <a:ext cx="4709054" cy="2300750"/>
            <a:chOff x="269239" y="2376280"/>
            <a:chExt cx="4617139" cy="2255842"/>
          </a:xfrm>
        </p:grpSpPr>
        <p:sp>
          <p:nvSpPr>
            <p:cNvPr id="25" name="Freeform 9"/>
            <p:cNvSpPr>
              <a:spLocks noEditPoints="1"/>
            </p:cNvSpPr>
            <p:nvPr/>
          </p:nvSpPr>
          <p:spPr bwMode="auto">
            <a:xfrm>
              <a:off x="269240" y="3280554"/>
              <a:ext cx="3828481" cy="399007"/>
            </a:xfrm>
            <a:custGeom>
              <a:avLst/>
              <a:gdLst>
                <a:gd name="T0" fmla="*/ 89 w 1963"/>
                <a:gd name="T1" fmla="*/ 187 h 202"/>
                <a:gd name="T2" fmla="*/ 0 w 1963"/>
                <a:gd name="T3" fmla="*/ 174 h 202"/>
                <a:gd name="T4" fmla="*/ 421 w 1963"/>
                <a:gd name="T5" fmla="*/ 40 h 202"/>
                <a:gd name="T6" fmla="*/ 307 w 1963"/>
                <a:gd name="T7" fmla="*/ 141 h 202"/>
                <a:gd name="T8" fmla="*/ 1849 w 1963"/>
                <a:gd name="T9" fmla="*/ 106 h 202"/>
                <a:gd name="T10" fmla="*/ 1815 w 1963"/>
                <a:gd name="T11" fmla="*/ 162 h 202"/>
                <a:gd name="T12" fmla="*/ 1877 w 1963"/>
                <a:gd name="T13" fmla="*/ 160 h 202"/>
                <a:gd name="T14" fmla="*/ 1858 w 1963"/>
                <a:gd name="T15" fmla="*/ 70 h 202"/>
                <a:gd name="T16" fmla="*/ 805 w 1963"/>
                <a:gd name="T17" fmla="*/ 95 h 202"/>
                <a:gd name="T18" fmla="*/ 832 w 1963"/>
                <a:gd name="T19" fmla="*/ 145 h 202"/>
                <a:gd name="T20" fmla="*/ 777 w 1963"/>
                <a:gd name="T21" fmla="*/ 145 h 202"/>
                <a:gd name="T22" fmla="*/ 621 w 1963"/>
                <a:gd name="T23" fmla="*/ 34 h 202"/>
                <a:gd name="T24" fmla="*/ 620 w 1963"/>
                <a:gd name="T25" fmla="*/ 86 h 202"/>
                <a:gd name="T26" fmla="*/ 580 w 1963"/>
                <a:gd name="T27" fmla="*/ 163 h 202"/>
                <a:gd name="T28" fmla="*/ 620 w 1963"/>
                <a:gd name="T29" fmla="*/ 130 h 202"/>
                <a:gd name="T30" fmla="*/ 621 w 1963"/>
                <a:gd name="T31" fmla="*/ 109 h 202"/>
                <a:gd name="T32" fmla="*/ 1555 w 1963"/>
                <a:gd name="T33" fmla="*/ 42 h 202"/>
                <a:gd name="T34" fmla="*/ 1611 w 1963"/>
                <a:gd name="T35" fmla="*/ 100 h 202"/>
                <a:gd name="T36" fmla="*/ 1548 w 1963"/>
                <a:gd name="T37" fmla="*/ 77 h 202"/>
                <a:gd name="T38" fmla="*/ 1121 w 1963"/>
                <a:gd name="T39" fmla="*/ 93 h 202"/>
                <a:gd name="T40" fmla="*/ 1118 w 1963"/>
                <a:gd name="T41" fmla="*/ 157 h 202"/>
                <a:gd name="T42" fmla="*/ 1064 w 1963"/>
                <a:gd name="T43" fmla="*/ 127 h 202"/>
                <a:gd name="T44" fmla="*/ 1105 w 1963"/>
                <a:gd name="T45" fmla="*/ 92 h 202"/>
                <a:gd name="T46" fmla="*/ 1280 w 1963"/>
                <a:gd name="T47" fmla="*/ 143 h 202"/>
                <a:gd name="T48" fmla="*/ 1311 w 1963"/>
                <a:gd name="T49" fmla="*/ 152 h 202"/>
                <a:gd name="T50" fmla="*/ 1301 w 1963"/>
                <a:gd name="T51" fmla="*/ 90 h 202"/>
                <a:gd name="T52" fmla="*/ 1012 w 1963"/>
                <a:gd name="T53" fmla="*/ 38 h 202"/>
                <a:gd name="T54" fmla="*/ 1010 w 1963"/>
                <a:gd name="T55" fmla="*/ 150 h 202"/>
                <a:gd name="T56" fmla="*/ 1018 w 1963"/>
                <a:gd name="T57" fmla="*/ 161 h 202"/>
                <a:gd name="T58" fmla="*/ 1005 w 1963"/>
                <a:gd name="T59" fmla="*/ 51 h 202"/>
                <a:gd name="T60" fmla="*/ 656 w 1963"/>
                <a:gd name="T61" fmla="*/ 138 h 202"/>
                <a:gd name="T62" fmla="*/ 704 w 1963"/>
                <a:gd name="T63" fmla="*/ 86 h 202"/>
                <a:gd name="T64" fmla="*/ 667 w 1963"/>
                <a:gd name="T65" fmla="*/ 126 h 202"/>
                <a:gd name="T66" fmla="*/ 1918 w 1963"/>
                <a:gd name="T67" fmla="*/ 149 h 202"/>
                <a:gd name="T68" fmla="*/ 1936 w 1963"/>
                <a:gd name="T69" fmla="*/ 40 h 202"/>
                <a:gd name="T70" fmla="*/ 1924 w 1963"/>
                <a:gd name="T71" fmla="*/ 50 h 202"/>
                <a:gd name="T72" fmla="*/ 1963 w 1963"/>
                <a:gd name="T73" fmla="*/ 149 h 202"/>
                <a:gd name="T74" fmla="*/ 1487 w 1963"/>
                <a:gd name="T75" fmla="*/ 115 h 202"/>
                <a:gd name="T76" fmla="*/ 1449 w 1963"/>
                <a:gd name="T77" fmla="*/ 63 h 202"/>
                <a:gd name="T78" fmla="*/ 1475 w 1963"/>
                <a:gd name="T79" fmla="*/ 110 h 202"/>
                <a:gd name="T80" fmla="*/ 1700 w 1963"/>
                <a:gd name="T81" fmla="*/ 149 h 202"/>
                <a:gd name="T82" fmla="*/ 1716 w 1963"/>
                <a:gd name="T83" fmla="*/ 39 h 202"/>
                <a:gd name="T84" fmla="*/ 1742 w 1963"/>
                <a:gd name="T85" fmla="*/ 67 h 202"/>
                <a:gd name="T86" fmla="*/ 1761 w 1963"/>
                <a:gd name="T87" fmla="*/ 162 h 202"/>
                <a:gd name="T88" fmla="*/ 523 w 1963"/>
                <a:gd name="T89" fmla="*/ 98 h 202"/>
                <a:gd name="T90" fmla="*/ 535 w 1963"/>
                <a:gd name="T91" fmla="*/ 88 h 202"/>
                <a:gd name="T92" fmla="*/ 467 w 1963"/>
                <a:gd name="T93" fmla="*/ 162 h 202"/>
                <a:gd name="T94" fmla="*/ 1232 w 1963"/>
                <a:gd name="T95" fmla="*/ 146 h 202"/>
                <a:gd name="T96" fmla="*/ 872 w 1963"/>
                <a:gd name="T97" fmla="*/ 160 h 202"/>
                <a:gd name="T98" fmla="*/ 898 w 1963"/>
                <a:gd name="T99" fmla="*/ 85 h 202"/>
                <a:gd name="T100" fmla="*/ 890 w 1963"/>
                <a:gd name="T101" fmla="*/ 123 h 202"/>
                <a:gd name="T102" fmla="*/ 1649 w 1963"/>
                <a:gd name="T103" fmla="*/ 162 h 202"/>
                <a:gd name="T104" fmla="*/ 1649 w 1963"/>
                <a:gd name="T105" fmla="*/ 57 h 202"/>
                <a:gd name="T106" fmla="*/ 1141 w 1963"/>
                <a:gd name="T107" fmla="*/ 75 h 202"/>
                <a:gd name="T108" fmla="*/ 1186 w 1963"/>
                <a:gd name="T109" fmla="*/ 89 h 202"/>
                <a:gd name="T110" fmla="*/ 1388 w 1963"/>
                <a:gd name="T111" fmla="*/ 94 h 202"/>
                <a:gd name="T112" fmla="*/ 1381 w 1963"/>
                <a:gd name="T113" fmla="*/ 92 h 202"/>
                <a:gd name="T114" fmla="*/ 432 w 1963"/>
                <a:gd name="T115" fmla="*/ 162 h 2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963" h="202">
                  <a:moveTo>
                    <a:pt x="89" y="99"/>
                  </a:moveTo>
                  <a:cubicBezTo>
                    <a:pt x="89" y="71"/>
                    <a:pt x="89" y="44"/>
                    <a:pt x="89" y="16"/>
                  </a:cubicBezTo>
                  <a:cubicBezTo>
                    <a:pt x="127" y="10"/>
                    <a:pt x="164" y="5"/>
                    <a:pt x="202" y="0"/>
                  </a:cubicBezTo>
                  <a:cubicBezTo>
                    <a:pt x="202" y="2"/>
                    <a:pt x="202" y="97"/>
                    <a:pt x="202" y="99"/>
                  </a:cubicBezTo>
                  <a:cubicBezTo>
                    <a:pt x="165" y="99"/>
                    <a:pt x="127" y="99"/>
                    <a:pt x="89" y="99"/>
                  </a:cubicBezTo>
                  <a:close/>
                  <a:moveTo>
                    <a:pt x="202" y="103"/>
                  </a:moveTo>
                  <a:cubicBezTo>
                    <a:pt x="164" y="103"/>
                    <a:pt x="127" y="103"/>
                    <a:pt x="89" y="103"/>
                  </a:cubicBezTo>
                  <a:cubicBezTo>
                    <a:pt x="89" y="131"/>
                    <a:pt x="89" y="159"/>
                    <a:pt x="89" y="187"/>
                  </a:cubicBezTo>
                  <a:cubicBezTo>
                    <a:pt x="127" y="192"/>
                    <a:pt x="164" y="197"/>
                    <a:pt x="202" y="202"/>
                  </a:cubicBezTo>
                  <a:cubicBezTo>
                    <a:pt x="202" y="169"/>
                    <a:pt x="202" y="136"/>
                    <a:pt x="202" y="103"/>
                  </a:cubicBezTo>
                  <a:close/>
                  <a:moveTo>
                    <a:pt x="86" y="99"/>
                  </a:moveTo>
                  <a:cubicBezTo>
                    <a:pt x="86" y="72"/>
                    <a:pt x="86" y="44"/>
                    <a:pt x="86" y="16"/>
                  </a:cubicBezTo>
                  <a:cubicBezTo>
                    <a:pt x="57" y="20"/>
                    <a:pt x="28" y="24"/>
                    <a:pt x="0" y="28"/>
                  </a:cubicBezTo>
                  <a:cubicBezTo>
                    <a:pt x="0" y="52"/>
                    <a:pt x="0" y="76"/>
                    <a:pt x="0" y="99"/>
                  </a:cubicBezTo>
                  <a:cubicBezTo>
                    <a:pt x="29" y="99"/>
                    <a:pt x="57" y="99"/>
                    <a:pt x="86" y="99"/>
                  </a:cubicBezTo>
                  <a:close/>
                  <a:moveTo>
                    <a:pt x="0" y="174"/>
                  </a:moveTo>
                  <a:cubicBezTo>
                    <a:pt x="28" y="178"/>
                    <a:pt x="57" y="182"/>
                    <a:pt x="86" y="186"/>
                  </a:cubicBezTo>
                  <a:cubicBezTo>
                    <a:pt x="86" y="158"/>
                    <a:pt x="86" y="131"/>
                    <a:pt x="86" y="103"/>
                  </a:cubicBezTo>
                  <a:cubicBezTo>
                    <a:pt x="57" y="103"/>
                    <a:pt x="29" y="103"/>
                    <a:pt x="0" y="103"/>
                  </a:cubicBezTo>
                  <a:cubicBezTo>
                    <a:pt x="0" y="127"/>
                    <a:pt x="0" y="150"/>
                    <a:pt x="0" y="174"/>
                  </a:cubicBezTo>
                  <a:close/>
                  <a:moveTo>
                    <a:pt x="343" y="66"/>
                  </a:moveTo>
                  <a:cubicBezTo>
                    <a:pt x="352" y="98"/>
                    <a:pt x="361" y="130"/>
                    <a:pt x="370" y="162"/>
                  </a:cubicBezTo>
                  <a:cubicBezTo>
                    <a:pt x="375" y="162"/>
                    <a:pt x="381" y="162"/>
                    <a:pt x="386" y="162"/>
                  </a:cubicBezTo>
                  <a:cubicBezTo>
                    <a:pt x="398" y="121"/>
                    <a:pt x="409" y="81"/>
                    <a:pt x="421" y="40"/>
                  </a:cubicBezTo>
                  <a:cubicBezTo>
                    <a:pt x="415" y="40"/>
                    <a:pt x="410" y="40"/>
                    <a:pt x="405" y="40"/>
                  </a:cubicBezTo>
                  <a:cubicBezTo>
                    <a:pt x="396" y="74"/>
                    <a:pt x="387" y="108"/>
                    <a:pt x="378" y="142"/>
                  </a:cubicBezTo>
                  <a:cubicBezTo>
                    <a:pt x="378" y="142"/>
                    <a:pt x="378" y="142"/>
                    <a:pt x="378" y="142"/>
                  </a:cubicBezTo>
                  <a:cubicBezTo>
                    <a:pt x="369" y="108"/>
                    <a:pt x="359" y="74"/>
                    <a:pt x="350" y="41"/>
                  </a:cubicBezTo>
                  <a:cubicBezTo>
                    <a:pt x="345" y="41"/>
                    <a:pt x="341" y="41"/>
                    <a:pt x="336" y="41"/>
                  </a:cubicBezTo>
                  <a:cubicBezTo>
                    <a:pt x="326" y="74"/>
                    <a:pt x="317" y="107"/>
                    <a:pt x="307" y="141"/>
                  </a:cubicBezTo>
                  <a:cubicBezTo>
                    <a:pt x="307" y="141"/>
                    <a:pt x="307" y="141"/>
                    <a:pt x="307" y="141"/>
                  </a:cubicBezTo>
                  <a:cubicBezTo>
                    <a:pt x="307" y="141"/>
                    <a:pt x="307" y="141"/>
                    <a:pt x="307" y="141"/>
                  </a:cubicBezTo>
                  <a:cubicBezTo>
                    <a:pt x="307" y="141"/>
                    <a:pt x="307" y="141"/>
                    <a:pt x="306" y="141"/>
                  </a:cubicBezTo>
                  <a:cubicBezTo>
                    <a:pt x="297" y="108"/>
                    <a:pt x="288" y="74"/>
                    <a:pt x="278" y="40"/>
                  </a:cubicBezTo>
                  <a:cubicBezTo>
                    <a:pt x="273" y="40"/>
                    <a:pt x="268" y="40"/>
                    <a:pt x="263" y="40"/>
                  </a:cubicBezTo>
                  <a:cubicBezTo>
                    <a:pt x="275" y="81"/>
                    <a:pt x="286" y="121"/>
                    <a:pt x="298" y="162"/>
                  </a:cubicBezTo>
                  <a:cubicBezTo>
                    <a:pt x="304" y="162"/>
                    <a:pt x="309" y="162"/>
                    <a:pt x="315" y="162"/>
                  </a:cubicBezTo>
                  <a:cubicBezTo>
                    <a:pt x="324" y="130"/>
                    <a:pt x="333" y="98"/>
                    <a:pt x="342" y="66"/>
                  </a:cubicBezTo>
                  <a:cubicBezTo>
                    <a:pt x="342" y="66"/>
                    <a:pt x="342" y="66"/>
                    <a:pt x="343" y="66"/>
                  </a:cubicBezTo>
                  <a:close/>
                  <a:moveTo>
                    <a:pt x="1849" y="106"/>
                  </a:moveTo>
                  <a:cubicBezTo>
                    <a:pt x="1862" y="102"/>
                    <a:pt x="1870" y="94"/>
                    <a:pt x="1873" y="81"/>
                  </a:cubicBezTo>
                  <a:cubicBezTo>
                    <a:pt x="1874" y="77"/>
                    <a:pt x="1874" y="73"/>
                    <a:pt x="1873" y="69"/>
                  </a:cubicBezTo>
                  <a:cubicBezTo>
                    <a:pt x="1873" y="58"/>
                    <a:pt x="1867" y="50"/>
                    <a:pt x="1857" y="44"/>
                  </a:cubicBezTo>
                  <a:cubicBezTo>
                    <a:pt x="1852" y="42"/>
                    <a:pt x="1846" y="40"/>
                    <a:pt x="1840" y="40"/>
                  </a:cubicBezTo>
                  <a:cubicBezTo>
                    <a:pt x="1827" y="40"/>
                    <a:pt x="1815" y="40"/>
                    <a:pt x="1802" y="40"/>
                  </a:cubicBezTo>
                  <a:cubicBezTo>
                    <a:pt x="1801" y="40"/>
                    <a:pt x="1801" y="40"/>
                    <a:pt x="1800" y="40"/>
                  </a:cubicBezTo>
                  <a:cubicBezTo>
                    <a:pt x="1800" y="43"/>
                    <a:pt x="1800" y="160"/>
                    <a:pt x="1801" y="162"/>
                  </a:cubicBezTo>
                  <a:cubicBezTo>
                    <a:pt x="1805" y="162"/>
                    <a:pt x="1813" y="162"/>
                    <a:pt x="1815" y="162"/>
                  </a:cubicBezTo>
                  <a:cubicBezTo>
                    <a:pt x="1815" y="145"/>
                    <a:pt x="1815" y="127"/>
                    <a:pt x="1815" y="110"/>
                  </a:cubicBezTo>
                  <a:cubicBezTo>
                    <a:pt x="1819" y="110"/>
                    <a:pt x="1822" y="110"/>
                    <a:pt x="1826" y="110"/>
                  </a:cubicBezTo>
                  <a:cubicBezTo>
                    <a:pt x="1832" y="110"/>
                    <a:pt x="1837" y="112"/>
                    <a:pt x="1840" y="117"/>
                  </a:cubicBezTo>
                  <a:cubicBezTo>
                    <a:pt x="1843" y="120"/>
                    <a:pt x="1844" y="122"/>
                    <a:pt x="1845" y="126"/>
                  </a:cubicBezTo>
                  <a:cubicBezTo>
                    <a:pt x="1850" y="137"/>
                    <a:pt x="1855" y="148"/>
                    <a:pt x="1860" y="160"/>
                  </a:cubicBezTo>
                  <a:cubicBezTo>
                    <a:pt x="1861" y="160"/>
                    <a:pt x="1861" y="161"/>
                    <a:pt x="1861" y="162"/>
                  </a:cubicBezTo>
                  <a:cubicBezTo>
                    <a:pt x="1867" y="162"/>
                    <a:pt x="1873" y="162"/>
                    <a:pt x="1878" y="162"/>
                  </a:cubicBezTo>
                  <a:cubicBezTo>
                    <a:pt x="1878" y="161"/>
                    <a:pt x="1878" y="160"/>
                    <a:pt x="1877" y="160"/>
                  </a:cubicBezTo>
                  <a:cubicBezTo>
                    <a:pt x="1874" y="153"/>
                    <a:pt x="1871" y="147"/>
                    <a:pt x="1868" y="141"/>
                  </a:cubicBezTo>
                  <a:cubicBezTo>
                    <a:pt x="1865" y="134"/>
                    <a:pt x="1862" y="126"/>
                    <a:pt x="1858" y="119"/>
                  </a:cubicBezTo>
                  <a:cubicBezTo>
                    <a:pt x="1856" y="114"/>
                    <a:pt x="1852" y="109"/>
                    <a:pt x="1846" y="107"/>
                  </a:cubicBezTo>
                  <a:cubicBezTo>
                    <a:pt x="1848" y="106"/>
                    <a:pt x="1849" y="106"/>
                    <a:pt x="1849" y="106"/>
                  </a:cubicBezTo>
                  <a:close/>
                  <a:moveTo>
                    <a:pt x="1816" y="53"/>
                  </a:moveTo>
                  <a:cubicBezTo>
                    <a:pt x="1823" y="53"/>
                    <a:pt x="1831" y="53"/>
                    <a:pt x="1838" y="53"/>
                  </a:cubicBezTo>
                  <a:cubicBezTo>
                    <a:pt x="1841" y="54"/>
                    <a:pt x="1843" y="54"/>
                    <a:pt x="1846" y="55"/>
                  </a:cubicBezTo>
                  <a:cubicBezTo>
                    <a:pt x="1853" y="57"/>
                    <a:pt x="1857" y="62"/>
                    <a:pt x="1858" y="70"/>
                  </a:cubicBezTo>
                  <a:cubicBezTo>
                    <a:pt x="1860" y="81"/>
                    <a:pt x="1856" y="89"/>
                    <a:pt x="1847" y="94"/>
                  </a:cubicBezTo>
                  <a:cubicBezTo>
                    <a:pt x="1844" y="96"/>
                    <a:pt x="1840" y="97"/>
                    <a:pt x="1837" y="97"/>
                  </a:cubicBezTo>
                  <a:cubicBezTo>
                    <a:pt x="1830" y="97"/>
                    <a:pt x="1823" y="97"/>
                    <a:pt x="1816" y="97"/>
                  </a:cubicBezTo>
                  <a:cubicBezTo>
                    <a:pt x="1815" y="97"/>
                    <a:pt x="1815" y="97"/>
                    <a:pt x="1815" y="97"/>
                  </a:cubicBezTo>
                  <a:cubicBezTo>
                    <a:pt x="1815" y="83"/>
                    <a:pt x="1815" y="68"/>
                    <a:pt x="1815" y="53"/>
                  </a:cubicBezTo>
                  <a:cubicBezTo>
                    <a:pt x="1815" y="53"/>
                    <a:pt x="1815" y="53"/>
                    <a:pt x="1816" y="53"/>
                  </a:cubicBezTo>
                  <a:close/>
                  <a:moveTo>
                    <a:pt x="804" y="95"/>
                  </a:moveTo>
                  <a:cubicBezTo>
                    <a:pt x="804" y="95"/>
                    <a:pt x="805" y="95"/>
                    <a:pt x="805" y="95"/>
                  </a:cubicBezTo>
                  <a:cubicBezTo>
                    <a:pt x="811" y="117"/>
                    <a:pt x="818" y="140"/>
                    <a:pt x="824" y="162"/>
                  </a:cubicBezTo>
                  <a:cubicBezTo>
                    <a:pt x="829" y="162"/>
                    <a:pt x="834" y="162"/>
                    <a:pt x="839" y="162"/>
                  </a:cubicBezTo>
                  <a:cubicBezTo>
                    <a:pt x="847" y="133"/>
                    <a:pt x="856" y="104"/>
                    <a:pt x="865" y="75"/>
                  </a:cubicBezTo>
                  <a:cubicBezTo>
                    <a:pt x="860" y="75"/>
                    <a:pt x="855" y="75"/>
                    <a:pt x="851" y="75"/>
                  </a:cubicBezTo>
                  <a:cubicBezTo>
                    <a:pt x="849" y="81"/>
                    <a:pt x="848" y="87"/>
                    <a:pt x="846" y="93"/>
                  </a:cubicBezTo>
                  <a:cubicBezTo>
                    <a:pt x="844" y="99"/>
                    <a:pt x="843" y="104"/>
                    <a:pt x="841" y="110"/>
                  </a:cubicBezTo>
                  <a:cubicBezTo>
                    <a:pt x="840" y="116"/>
                    <a:pt x="838" y="122"/>
                    <a:pt x="837" y="128"/>
                  </a:cubicBezTo>
                  <a:cubicBezTo>
                    <a:pt x="835" y="133"/>
                    <a:pt x="834" y="139"/>
                    <a:pt x="832" y="145"/>
                  </a:cubicBezTo>
                  <a:cubicBezTo>
                    <a:pt x="832" y="145"/>
                    <a:pt x="831" y="145"/>
                    <a:pt x="831" y="145"/>
                  </a:cubicBezTo>
                  <a:cubicBezTo>
                    <a:pt x="825" y="122"/>
                    <a:pt x="818" y="98"/>
                    <a:pt x="812" y="75"/>
                  </a:cubicBezTo>
                  <a:cubicBezTo>
                    <a:pt x="807" y="75"/>
                    <a:pt x="803" y="75"/>
                    <a:pt x="799" y="75"/>
                  </a:cubicBezTo>
                  <a:cubicBezTo>
                    <a:pt x="799" y="75"/>
                    <a:pt x="799" y="75"/>
                    <a:pt x="799" y="76"/>
                  </a:cubicBezTo>
                  <a:cubicBezTo>
                    <a:pt x="792" y="98"/>
                    <a:pt x="785" y="121"/>
                    <a:pt x="778" y="144"/>
                  </a:cubicBezTo>
                  <a:cubicBezTo>
                    <a:pt x="778" y="144"/>
                    <a:pt x="778" y="144"/>
                    <a:pt x="778" y="144"/>
                  </a:cubicBezTo>
                  <a:cubicBezTo>
                    <a:pt x="778" y="145"/>
                    <a:pt x="778" y="145"/>
                    <a:pt x="778" y="145"/>
                  </a:cubicBezTo>
                  <a:cubicBezTo>
                    <a:pt x="778" y="145"/>
                    <a:pt x="777" y="145"/>
                    <a:pt x="777" y="145"/>
                  </a:cubicBezTo>
                  <a:cubicBezTo>
                    <a:pt x="777" y="145"/>
                    <a:pt x="777" y="145"/>
                    <a:pt x="777" y="145"/>
                  </a:cubicBezTo>
                  <a:cubicBezTo>
                    <a:pt x="771" y="122"/>
                    <a:pt x="764" y="98"/>
                    <a:pt x="758" y="75"/>
                  </a:cubicBezTo>
                  <a:cubicBezTo>
                    <a:pt x="753" y="75"/>
                    <a:pt x="748" y="75"/>
                    <a:pt x="743" y="75"/>
                  </a:cubicBezTo>
                  <a:cubicBezTo>
                    <a:pt x="752" y="104"/>
                    <a:pt x="761" y="133"/>
                    <a:pt x="769" y="162"/>
                  </a:cubicBezTo>
                  <a:cubicBezTo>
                    <a:pt x="774" y="162"/>
                    <a:pt x="779" y="162"/>
                    <a:pt x="783" y="162"/>
                  </a:cubicBezTo>
                  <a:cubicBezTo>
                    <a:pt x="790" y="140"/>
                    <a:pt x="797" y="117"/>
                    <a:pt x="804" y="95"/>
                  </a:cubicBezTo>
                  <a:close/>
                  <a:moveTo>
                    <a:pt x="635" y="34"/>
                  </a:moveTo>
                  <a:cubicBezTo>
                    <a:pt x="632" y="33"/>
                    <a:pt x="623" y="33"/>
                    <a:pt x="621" y="34"/>
                  </a:cubicBezTo>
                  <a:cubicBezTo>
                    <a:pt x="621" y="34"/>
                    <a:pt x="621" y="34"/>
                    <a:pt x="621" y="34"/>
                  </a:cubicBezTo>
                  <a:cubicBezTo>
                    <a:pt x="621" y="34"/>
                    <a:pt x="621" y="34"/>
                    <a:pt x="621" y="34"/>
                  </a:cubicBezTo>
                  <a:cubicBezTo>
                    <a:pt x="621" y="51"/>
                    <a:pt x="621" y="68"/>
                    <a:pt x="621" y="85"/>
                  </a:cubicBezTo>
                  <a:cubicBezTo>
                    <a:pt x="621" y="85"/>
                    <a:pt x="621" y="86"/>
                    <a:pt x="621" y="86"/>
                  </a:cubicBezTo>
                  <a:cubicBezTo>
                    <a:pt x="621" y="86"/>
                    <a:pt x="621" y="86"/>
                    <a:pt x="621" y="86"/>
                  </a:cubicBezTo>
                  <a:cubicBezTo>
                    <a:pt x="621" y="86"/>
                    <a:pt x="621" y="86"/>
                    <a:pt x="621" y="86"/>
                  </a:cubicBezTo>
                  <a:cubicBezTo>
                    <a:pt x="621" y="86"/>
                    <a:pt x="621" y="86"/>
                    <a:pt x="621" y="86"/>
                  </a:cubicBezTo>
                  <a:cubicBezTo>
                    <a:pt x="620" y="86"/>
                    <a:pt x="620" y="86"/>
                    <a:pt x="620" y="86"/>
                  </a:cubicBezTo>
                  <a:cubicBezTo>
                    <a:pt x="620" y="85"/>
                    <a:pt x="619" y="85"/>
                    <a:pt x="619" y="84"/>
                  </a:cubicBezTo>
                  <a:cubicBezTo>
                    <a:pt x="615" y="79"/>
                    <a:pt x="609" y="75"/>
                    <a:pt x="602" y="74"/>
                  </a:cubicBezTo>
                  <a:cubicBezTo>
                    <a:pt x="598" y="73"/>
                    <a:pt x="594" y="73"/>
                    <a:pt x="590" y="73"/>
                  </a:cubicBezTo>
                  <a:cubicBezTo>
                    <a:pt x="582" y="74"/>
                    <a:pt x="575" y="77"/>
                    <a:pt x="570" y="82"/>
                  </a:cubicBezTo>
                  <a:cubicBezTo>
                    <a:pt x="564" y="87"/>
                    <a:pt x="560" y="94"/>
                    <a:pt x="557" y="102"/>
                  </a:cubicBezTo>
                  <a:cubicBezTo>
                    <a:pt x="555" y="111"/>
                    <a:pt x="554" y="120"/>
                    <a:pt x="555" y="129"/>
                  </a:cubicBezTo>
                  <a:cubicBezTo>
                    <a:pt x="556" y="134"/>
                    <a:pt x="557" y="140"/>
                    <a:pt x="560" y="145"/>
                  </a:cubicBezTo>
                  <a:cubicBezTo>
                    <a:pt x="564" y="153"/>
                    <a:pt x="571" y="160"/>
                    <a:pt x="580" y="163"/>
                  </a:cubicBezTo>
                  <a:cubicBezTo>
                    <a:pt x="586" y="164"/>
                    <a:pt x="592" y="165"/>
                    <a:pt x="598" y="164"/>
                  </a:cubicBezTo>
                  <a:cubicBezTo>
                    <a:pt x="607" y="162"/>
                    <a:pt x="614" y="157"/>
                    <a:pt x="619" y="149"/>
                  </a:cubicBezTo>
                  <a:cubicBezTo>
                    <a:pt x="620" y="149"/>
                    <a:pt x="620" y="148"/>
                    <a:pt x="621" y="148"/>
                  </a:cubicBezTo>
                  <a:cubicBezTo>
                    <a:pt x="621" y="148"/>
                    <a:pt x="621" y="148"/>
                    <a:pt x="621" y="148"/>
                  </a:cubicBezTo>
                  <a:cubicBezTo>
                    <a:pt x="621" y="153"/>
                    <a:pt x="621" y="157"/>
                    <a:pt x="621" y="162"/>
                  </a:cubicBezTo>
                  <a:cubicBezTo>
                    <a:pt x="626" y="162"/>
                    <a:pt x="630" y="162"/>
                    <a:pt x="635" y="162"/>
                  </a:cubicBezTo>
                  <a:cubicBezTo>
                    <a:pt x="635" y="119"/>
                    <a:pt x="635" y="76"/>
                    <a:pt x="635" y="34"/>
                  </a:cubicBezTo>
                  <a:close/>
                  <a:moveTo>
                    <a:pt x="620" y="130"/>
                  </a:moveTo>
                  <a:cubicBezTo>
                    <a:pt x="619" y="137"/>
                    <a:pt x="616" y="143"/>
                    <a:pt x="610" y="147"/>
                  </a:cubicBezTo>
                  <a:cubicBezTo>
                    <a:pt x="601" y="154"/>
                    <a:pt x="582" y="155"/>
                    <a:pt x="574" y="140"/>
                  </a:cubicBezTo>
                  <a:cubicBezTo>
                    <a:pt x="571" y="135"/>
                    <a:pt x="570" y="130"/>
                    <a:pt x="569" y="124"/>
                  </a:cubicBezTo>
                  <a:cubicBezTo>
                    <a:pt x="569" y="117"/>
                    <a:pt x="569" y="111"/>
                    <a:pt x="571" y="104"/>
                  </a:cubicBezTo>
                  <a:cubicBezTo>
                    <a:pt x="572" y="103"/>
                    <a:pt x="572" y="101"/>
                    <a:pt x="573" y="100"/>
                  </a:cubicBezTo>
                  <a:cubicBezTo>
                    <a:pt x="578" y="90"/>
                    <a:pt x="586" y="85"/>
                    <a:pt x="597" y="85"/>
                  </a:cubicBezTo>
                  <a:cubicBezTo>
                    <a:pt x="608" y="85"/>
                    <a:pt x="615" y="90"/>
                    <a:pt x="619" y="99"/>
                  </a:cubicBezTo>
                  <a:cubicBezTo>
                    <a:pt x="620" y="102"/>
                    <a:pt x="621" y="106"/>
                    <a:pt x="621" y="109"/>
                  </a:cubicBezTo>
                  <a:cubicBezTo>
                    <a:pt x="621" y="111"/>
                    <a:pt x="621" y="114"/>
                    <a:pt x="621" y="117"/>
                  </a:cubicBezTo>
                  <a:cubicBezTo>
                    <a:pt x="621" y="117"/>
                    <a:pt x="621" y="117"/>
                    <a:pt x="621" y="117"/>
                  </a:cubicBezTo>
                  <a:cubicBezTo>
                    <a:pt x="621" y="121"/>
                    <a:pt x="621" y="125"/>
                    <a:pt x="620" y="130"/>
                  </a:cubicBezTo>
                  <a:close/>
                  <a:moveTo>
                    <a:pt x="1608" y="73"/>
                  </a:moveTo>
                  <a:cubicBezTo>
                    <a:pt x="1607" y="66"/>
                    <a:pt x="1605" y="59"/>
                    <a:pt x="1601" y="53"/>
                  </a:cubicBezTo>
                  <a:cubicBezTo>
                    <a:pt x="1597" y="47"/>
                    <a:pt x="1591" y="42"/>
                    <a:pt x="1585" y="40"/>
                  </a:cubicBezTo>
                  <a:cubicBezTo>
                    <a:pt x="1582" y="39"/>
                    <a:pt x="1578" y="39"/>
                    <a:pt x="1575" y="38"/>
                  </a:cubicBezTo>
                  <a:cubicBezTo>
                    <a:pt x="1568" y="38"/>
                    <a:pt x="1562" y="39"/>
                    <a:pt x="1555" y="42"/>
                  </a:cubicBezTo>
                  <a:cubicBezTo>
                    <a:pt x="1549" y="46"/>
                    <a:pt x="1544" y="51"/>
                    <a:pt x="1540" y="58"/>
                  </a:cubicBezTo>
                  <a:cubicBezTo>
                    <a:pt x="1536" y="66"/>
                    <a:pt x="1534" y="75"/>
                    <a:pt x="1533" y="84"/>
                  </a:cubicBezTo>
                  <a:cubicBezTo>
                    <a:pt x="1531" y="96"/>
                    <a:pt x="1531" y="109"/>
                    <a:pt x="1533" y="122"/>
                  </a:cubicBezTo>
                  <a:cubicBezTo>
                    <a:pt x="1534" y="130"/>
                    <a:pt x="1535" y="137"/>
                    <a:pt x="1539" y="144"/>
                  </a:cubicBezTo>
                  <a:cubicBezTo>
                    <a:pt x="1545" y="155"/>
                    <a:pt x="1553" y="163"/>
                    <a:pt x="1566" y="164"/>
                  </a:cubicBezTo>
                  <a:cubicBezTo>
                    <a:pt x="1579" y="165"/>
                    <a:pt x="1590" y="161"/>
                    <a:pt x="1598" y="151"/>
                  </a:cubicBezTo>
                  <a:cubicBezTo>
                    <a:pt x="1602" y="145"/>
                    <a:pt x="1605" y="138"/>
                    <a:pt x="1607" y="131"/>
                  </a:cubicBezTo>
                  <a:cubicBezTo>
                    <a:pt x="1610" y="121"/>
                    <a:pt x="1611" y="111"/>
                    <a:pt x="1611" y="100"/>
                  </a:cubicBezTo>
                  <a:cubicBezTo>
                    <a:pt x="1611" y="91"/>
                    <a:pt x="1610" y="82"/>
                    <a:pt x="1608" y="73"/>
                  </a:cubicBezTo>
                  <a:close/>
                  <a:moveTo>
                    <a:pt x="1594" y="129"/>
                  </a:moveTo>
                  <a:cubicBezTo>
                    <a:pt x="1593" y="134"/>
                    <a:pt x="1591" y="138"/>
                    <a:pt x="1589" y="142"/>
                  </a:cubicBezTo>
                  <a:cubicBezTo>
                    <a:pt x="1585" y="147"/>
                    <a:pt x="1581" y="151"/>
                    <a:pt x="1575" y="152"/>
                  </a:cubicBezTo>
                  <a:cubicBezTo>
                    <a:pt x="1567" y="153"/>
                    <a:pt x="1560" y="151"/>
                    <a:pt x="1555" y="144"/>
                  </a:cubicBezTo>
                  <a:cubicBezTo>
                    <a:pt x="1551" y="140"/>
                    <a:pt x="1550" y="135"/>
                    <a:pt x="1548" y="129"/>
                  </a:cubicBezTo>
                  <a:cubicBezTo>
                    <a:pt x="1547" y="122"/>
                    <a:pt x="1546" y="115"/>
                    <a:pt x="1546" y="107"/>
                  </a:cubicBezTo>
                  <a:cubicBezTo>
                    <a:pt x="1546" y="97"/>
                    <a:pt x="1546" y="87"/>
                    <a:pt x="1548" y="77"/>
                  </a:cubicBezTo>
                  <a:cubicBezTo>
                    <a:pt x="1549" y="72"/>
                    <a:pt x="1550" y="67"/>
                    <a:pt x="1552" y="63"/>
                  </a:cubicBezTo>
                  <a:cubicBezTo>
                    <a:pt x="1554" y="61"/>
                    <a:pt x="1555" y="59"/>
                    <a:pt x="1556" y="57"/>
                  </a:cubicBezTo>
                  <a:cubicBezTo>
                    <a:pt x="1563" y="48"/>
                    <a:pt x="1580" y="47"/>
                    <a:pt x="1588" y="59"/>
                  </a:cubicBezTo>
                  <a:cubicBezTo>
                    <a:pt x="1591" y="64"/>
                    <a:pt x="1593" y="70"/>
                    <a:pt x="1594" y="76"/>
                  </a:cubicBezTo>
                  <a:cubicBezTo>
                    <a:pt x="1596" y="84"/>
                    <a:pt x="1596" y="92"/>
                    <a:pt x="1596" y="104"/>
                  </a:cubicBezTo>
                  <a:cubicBezTo>
                    <a:pt x="1596" y="111"/>
                    <a:pt x="1596" y="120"/>
                    <a:pt x="1594" y="129"/>
                  </a:cubicBezTo>
                  <a:close/>
                  <a:moveTo>
                    <a:pt x="1125" y="114"/>
                  </a:moveTo>
                  <a:cubicBezTo>
                    <a:pt x="1125" y="107"/>
                    <a:pt x="1124" y="100"/>
                    <a:pt x="1121" y="93"/>
                  </a:cubicBezTo>
                  <a:cubicBezTo>
                    <a:pt x="1117" y="85"/>
                    <a:pt x="1112" y="78"/>
                    <a:pt x="1103" y="75"/>
                  </a:cubicBezTo>
                  <a:cubicBezTo>
                    <a:pt x="1096" y="73"/>
                    <a:pt x="1090" y="72"/>
                    <a:pt x="1083" y="73"/>
                  </a:cubicBezTo>
                  <a:cubicBezTo>
                    <a:pt x="1070" y="76"/>
                    <a:pt x="1061" y="83"/>
                    <a:pt x="1055" y="94"/>
                  </a:cubicBezTo>
                  <a:cubicBezTo>
                    <a:pt x="1050" y="103"/>
                    <a:pt x="1049" y="114"/>
                    <a:pt x="1049" y="124"/>
                  </a:cubicBezTo>
                  <a:cubicBezTo>
                    <a:pt x="1050" y="131"/>
                    <a:pt x="1051" y="137"/>
                    <a:pt x="1054" y="143"/>
                  </a:cubicBezTo>
                  <a:cubicBezTo>
                    <a:pt x="1059" y="154"/>
                    <a:pt x="1068" y="161"/>
                    <a:pt x="1080" y="163"/>
                  </a:cubicBezTo>
                  <a:cubicBezTo>
                    <a:pt x="1088" y="165"/>
                    <a:pt x="1096" y="164"/>
                    <a:pt x="1103" y="163"/>
                  </a:cubicBezTo>
                  <a:cubicBezTo>
                    <a:pt x="1109" y="161"/>
                    <a:pt x="1113" y="160"/>
                    <a:pt x="1118" y="157"/>
                  </a:cubicBezTo>
                  <a:cubicBezTo>
                    <a:pt x="1119" y="156"/>
                    <a:pt x="1119" y="155"/>
                    <a:pt x="1119" y="154"/>
                  </a:cubicBezTo>
                  <a:cubicBezTo>
                    <a:pt x="1119" y="151"/>
                    <a:pt x="1119" y="148"/>
                    <a:pt x="1119" y="144"/>
                  </a:cubicBezTo>
                  <a:cubicBezTo>
                    <a:pt x="1119" y="144"/>
                    <a:pt x="1119" y="144"/>
                    <a:pt x="1119" y="143"/>
                  </a:cubicBezTo>
                  <a:cubicBezTo>
                    <a:pt x="1119" y="143"/>
                    <a:pt x="1118" y="143"/>
                    <a:pt x="1118" y="143"/>
                  </a:cubicBezTo>
                  <a:cubicBezTo>
                    <a:pt x="1118" y="144"/>
                    <a:pt x="1117" y="144"/>
                    <a:pt x="1116" y="145"/>
                  </a:cubicBezTo>
                  <a:cubicBezTo>
                    <a:pt x="1107" y="151"/>
                    <a:pt x="1096" y="153"/>
                    <a:pt x="1085" y="152"/>
                  </a:cubicBezTo>
                  <a:cubicBezTo>
                    <a:pt x="1076" y="150"/>
                    <a:pt x="1070" y="145"/>
                    <a:pt x="1066" y="137"/>
                  </a:cubicBezTo>
                  <a:cubicBezTo>
                    <a:pt x="1065" y="134"/>
                    <a:pt x="1065" y="130"/>
                    <a:pt x="1064" y="127"/>
                  </a:cubicBezTo>
                  <a:cubicBezTo>
                    <a:pt x="1064" y="126"/>
                    <a:pt x="1064" y="124"/>
                    <a:pt x="1064" y="122"/>
                  </a:cubicBezTo>
                  <a:cubicBezTo>
                    <a:pt x="1084" y="122"/>
                    <a:pt x="1104" y="122"/>
                    <a:pt x="1125" y="122"/>
                  </a:cubicBezTo>
                  <a:cubicBezTo>
                    <a:pt x="1125" y="119"/>
                    <a:pt x="1125" y="117"/>
                    <a:pt x="1125" y="114"/>
                  </a:cubicBezTo>
                  <a:close/>
                  <a:moveTo>
                    <a:pt x="1064" y="110"/>
                  </a:moveTo>
                  <a:cubicBezTo>
                    <a:pt x="1064" y="108"/>
                    <a:pt x="1064" y="107"/>
                    <a:pt x="1065" y="105"/>
                  </a:cubicBezTo>
                  <a:cubicBezTo>
                    <a:pt x="1066" y="100"/>
                    <a:pt x="1069" y="94"/>
                    <a:pt x="1074" y="90"/>
                  </a:cubicBezTo>
                  <a:cubicBezTo>
                    <a:pt x="1081" y="84"/>
                    <a:pt x="1089" y="84"/>
                    <a:pt x="1098" y="86"/>
                  </a:cubicBezTo>
                  <a:cubicBezTo>
                    <a:pt x="1101" y="88"/>
                    <a:pt x="1103" y="90"/>
                    <a:pt x="1105" y="92"/>
                  </a:cubicBezTo>
                  <a:cubicBezTo>
                    <a:pt x="1109" y="98"/>
                    <a:pt x="1110" y="104"/>
                    <a:pt x="1111" y="110"/>
                  </a:cubicBezTo>
                  <a:cubicBezTo>
                    <a:pt x="1095" y="110"/>
                    <a:pt x="1080" y="110"/>
                    <a:pt x="1064" y="110"/>
                  </a:cubicBezTo>
                  <a:close/>
                  <a:moveTo>
                    <a:pt x="1351" y="109"/>
                  </a:moveTo>
                  <a:cubicBezTo>
                    <a:pt x="1351" y="103"/>
                    <a:pt x="1349" y="97"/>
                    <a:pt x="1347" y="92"/>
                  </a:cubicBezTo>
                  <a:cubicBezTo>
                    <a:pt x="1343" y="84"/>
                    <a:pt x="1337" y="78"/>
                    <a:pt x="1329" y="75"/>
                  </a:cubicBezTo>
                  <a:cubicBezTo>
                    <a:pt x="1323" y="73"/>
                    <a:pt x="1316" y="72"/>
                    <a:pt x="1309" y="74"/>
                  </a:cubicBezTo>
                  <a:cubicBezTo>
                    <a:pt x="1297" y="76"/>
                    <a:pt x="1288" y="82"/>
                    <a:pt x="1282" y="93"/>
                  </a:cubicBezTo>
                  <a:cubicBezTo>
                    <a:pt x="1273" y="108"/>
                    <a:pt x="1274" y="130"/>
                    <a:pt x="1280" y="143"/>
                  </a:cubicBezTo>
                  <a:cubicBezTo>
                    <a:pt x="1285" y="154"/>
                    <a:pt x="1294" y="161"/>
                    <a:pt x="1306" y="163"/>
                  </a:cubicBezTo>
                  <a:cubicBezTo>
                    <a:pt x="1314" y="165"/>
                    <a:pt x="1322" y="164"/>
                    <a:pt x="1330" y="163"/>
                  </a:cubicBezTo>
                  <a:cubicBezTo>
                    <a:pt x="1334" y="162"/>
                    <a:pt x="1339" y="160"/>
                    <a:pt x="1343" y="157"/>
                  </a:cubicBezTo>
                  <a:cubicBezTo>
                    <a:pt x="1345" y="156"/>
                    <a:pt x="1345" y="155"/>
                    <a:pt x="1345" y="153"/>
                  </a:cubicBezTo>
                  <a:cubicBezTo>
                    <a:pt x="1345" y="151"/>
                    <a:pt x="1345" y="148"/>
                    <a:pt x="1345" y="145"/>
                  </a:cubicBezTo>
                  <a:cubicBezTo>
                    <a:pt x="1345" y="144"/>
                    <a:pt x="1345" y="144"/>
                    <a:pt x="1345" y="143"/>
                  </a:cubicBezTo>
                  <a:cubicBezTo>
                    <a:pt x="1344" y="143"/>
                    <a:pt x="1343" y="144"/>
                    <a:pt x="1343" y="144"/>
                  </a:cubicBezTo>
                  <a:cubicBezTo>
                    <a:pt x="1333" y="151"/>
                    <a:pt x="1323" y="154"/>
                    <a:pt x="1311" y="152"/>
                  </a:cubicBezTo>
                  <a:cubicBezTo>
                    <a:pt x="1303" y="150"/>
                    <a:pt x="1296" y="145"/>
                    <a:pt x="1293" y="137"/>
                  </a:cubicBezTo>
                  <a:cubicBezTo>
                    <a:pt x="1292" y="134"/>
                    <a:pt x="1291" y="131"/>
                    <a:pt x="1290" y="128"/>
                  </a:cubicBezTo>
                  <a:cubicBezTo>
                    <a:pt x="1290" y="126"/>
                    <a:pt x="1290" y="124"/>
                    <a:pt x="1290" y="122"/>
                  </a:cubicBezTo>
                  <a:cubicBezTo>
                    <a:pt x="1310" y="122"/>
                    <a:pt x="1331" y="122"/>
                    <a:pt x="1351" y="122"/>
                  </a:cubicBezTo>
                  <a:cubicBezTo>
                    <a:pt x="1351" y="118"/>
                    <a:pt x="1351" y="113"/>
                    <a:pt x="1351" y="109"/>
                  </a:cubicBezTo>
                  <a:close/>
                  <a:moveTo>
                    <a:pt x="1290" y="110"/>
                  </a:moveTo>
                  <a:cubicBezTo>
                    <a:pt x="1291" y="108"/>
                    <a:pt x="1291" y="106"/>
                    <a:pt x="1291" y="105"/>
                  </a:cubicBezTo>
                  <a:cubicBezTo>
                    <a:pt x="1293" y="99"/>
                    <a:pt x="1296" y="94"/>
                    <a:pt x="1301" y="90"/>
                  </a:cubicBezTo>
                  <a:cubicBezTo>
                    <a:pt x="1308" y="84"/>
                    <a:pt x="1316" y="84"/>
                    <a:pt x="1324" y="86"/>
                  </a:cubicBezTo>
                  <a:cubicBezTo>
                    <a:pt x="1328" y="88"/>
                    <a:pt x="1331" y="91"/>
                    <a:pt x="1333" y="94"/>
                  </a:cubicBezTo>
                  <a:cubicBezTo>
                    <a:pt x="1336" y="98"/>
                    <a:pt x="1337" y="105"/>
                    <a:pt x="1337" y="110"/>
                  </a:cubicBezTo>
                  <a:cubicBezTo>
                    <a:pt x="1321" y="110"/>
                    <a:pt x="1306" y="110"/>
                    <a:pt x="1290" y="110"/>
                  </a:cubicBezTo>
                  <a:close/>
                  <a:moveTo>
                    <a:pt x="1033" y="56"/>
                  </a:moveTo>
                  <a:cubicBezTo>
                    <a:pt x="1033" y="53"/>
                    <a:pt x="1033" y="51"/>
                    <a:pt x="1033" y="48"/>
                  </a:cubicBezTo>
                  <a:cubicBezTo>
                    <a:pt x="1033" y="42"/>
                    <a:pt x="1033" y="42"/>
                    <a:pt x="1027" y="40"/>
                  </a:cubicBezTo>
                  <a:cubicBezTo>
                    <a:pt x="1022" y="39"/>
                    <a:pt x="1017" y="38"/>
                    <a:pt x="1012" y="38"/>
                  </a:cubicBezTo>
                  <a:cubicBezTo>
                    <a:pt x="1005" y="38"/>
                    <a:pt x="999" y="38"/>
                    <a:pt x="992" y="41"/>
                  </a:cubicBezTo>
                  <a:cubicBezTo>
                    <a:pt x="980" y="45"/>
                    <a:pt x="972" y="53"/>
                    <a:pt x="971" y="66"/>
                  </a:cubicBezTo>
                  <a:cubicBezTo>
                    <a:pt x="969" y="76"/>
                    <a:pt x="972" y="85"/>
                    <a:pt x="979" y="93"/>
                  </a:cubicBezTo>
                  <a:cubicBezTo>
                    <a:pt x="984" y="97"/>
                    <a:pt x="989" y="101"/>
                    <a:pt x="995" y="104"/>
                  </a:cubicBezTo>
                  <a:cubicBezTo>
                    <a:pt x="999" y="107"/>
                    <a:pt x="1003" y="109"/>
                    <a:pt x="1007" y="112"/>
                  </a:cubicBezTo>
                  <a:cubicBezTo>
                    <a:pt x="1010" y="114"/>
                    <a:pt x="1013" y="116"/>
                    <a:pt x="1016" y="118"/>
                  </a:cubicBezTo>
                  <a:cubicBezTo>
                    <a:pt x="1020" y="122"/>
                    <a:pt x="1022" y="126"/>
                    <a:pt x="1023" y="131"/>
                  </a:cubicBezTo>
                  <a:cubicBezTo>
                    <a:pt x="1023" y="141"/>
                    <a:pt x="1019" y="147"/>
                    <a:pt x="1010" y="150"/>
                  </a:cubicBezTo>
                  <a:cubicBezTo>
                    <a:pt x="1008" y="150"/>
                    <a:pt x="1005" y="151"/>
                    <a:pt x="1002" y="151"/>
                  </a:cubicBezTo>
                  <a:cubicBezTo>
                    <a:pt x="991" y="152"/>
                    <a:pt x="981" y="148"/>
                    <a:pt x="972" y="142"/>
                  </a:cubicBezTo>
                  <a:cubicBezTo>
                    <a:pt x="971" y="141"/>
                    <a:pt x="971" y="141"/>
                    <a:pt x="970" y="141"/>
                  </a:cubicBezTo>
                  <a:cubicBezTo>
                    <a:pt x="970" y="142"/>
                    <a:pt x="970" y="142"/>
                    <a:pt x="970" y="143"/>
                  </a:cubicBezTo>
                  <a:cubicBezTo>
                    <a:pt x="970" y="146"/>
                    <a:pt x="970" y="150"/>
                    <a:pt x="970" y="153"/>
                  </a:cubicBezTo>
                  <a:cubicBezTo>
                    <a:pt x="970" y="158"/>
                    <a:pt x="970" y="158"/>
                    <a:pt x="974" y="159"/>
                  </a:cubicBezTo>
                  <a:cubicBezTo>
                    <a:pt x="981" y="162"/>
                    <a:pt x="988" y="164"/>
                    <a:pt x="995" y="164"/>
                  </a:cubicBezTo>
                  <a:cubicBezTo>
                    <a:pt x="1003" y="164"/>
                    <a:pt x="1011" y="164"/>
                    <a:pt x="1018" y="161"/>
                  </a:cubicBezTo>
                  <a:cubicBezTo>
                    <a:pt x="1035" y="154"/>
                    <a:pt x="1040" y="140"/>
                    <a:pt x="1037" y="125"/>
                  </a:cubicBezTo>
                  <a:cubicBezTo>
                    <a:pt x="1036" y="118"/>
                    <a:pt x="1032" y="113"/>
                    <a:pt x="1027" y="108"/>
                  </a:cubicBezTo>
                  <a:cubicBezTo>
                    <a:pt x="1022" y="104"/>
                    <a:pt x="1017" y="100"/>
                    <a:pt x="1011" y="97"/>
                  </a:cubicBezTo>
                  <a:cubicBezTo>
                    <a:pt x="1007" y="95"/>
                    <a:pt x="1003" y="92"/>
                    <a:pt x="999" y="90"/>
                  </a:cubicBezTo>
                  <a:cubicBezTo>
                    <a:pt x="996" y="88"/>
                    <a:pt x="994" y="87"/>
                    <a:pt x="992" y="85"/>
                  </a:cubicBezTo>
                  <a:cubicBezTo>
                    <a:pt x="988" y="82"/>
                    <a:pt x="986" y="78"/>
                    <a:pt x="985" y="73"/>
                  </a:cubicBezTo>
                  <a:cubicBezTo>
                    <a:pt x="984" y="64"/>
                    <a:pt x="988" y="57"/>
                    <a:pt x="996" y="53"/>
                  </a:cubicBezTo>
                  <a:cubicBezTo>
                    <a:pt x="999" y="52"/>
                    <a:pt x="1002" y="51"/>
                    <a:pt x="1005" y="51"/>
                  </a:cubicBezTo>
                  <a:cubicBezTo>
                    <a:pt x="1015" y="51"/>
                    <a:pt x="1024" y="52"/>
                    <a:pt x="1032" y="58"/>
                  </a:cubicBezTo>
                  <a:cubicBezTo>
                    <a:pt x="1032" y="58"/>
                    <a:pt x="1032" y="58"/>
                    <a:pt x="1033" y="58"/>
                  </a:cubicBezTo>
                  <a:cubicBezTo>
                    <a:pt x="1033" y="58"/>
                    <a:pt x="1033" y="57"/>
                    <a:pt x="1033" y="56"/>
                  </a:cubicBezTo>
                  <a:close/>
                  <a:moveTo>
                    <a:pt x="736" y="100"/>
                  </a:moveTo>
                  <a:cubicBezTo>
                    <a:pt x="731" y="87"/>
                    <a:pt x="723" y="78"/>
                    <a:pt x="709" y="74"/>
                  </a:cubicBezTo>
                  <a:cubicBezTo>
                    <a:pt x="702" y="72"/>
                    <a:pt x="694" y="72"/>
                    <a:pt x="687" y="74"/>
                  </a:cubicBezTo>
                  <a:cubicBezTo>
                    <a:pt x="673" y="76"/>
                    <a:pt x="662" y="84"/>
                    <a:pt x="657" y="98"/>
                  </a:cubicBezTo>
                  <a:cubicBezTo>
                    <a:pt x="651" y="111"/>
                    <a:pt x="651" y="124"/>
                    <a:pt x="656" y="138"/>
                  </a:cubicBezTo>
                  <a:cubicBezTo>
                    <a:pt x="660" y="149"/>
                    <a:pt x="668" y="158"/>
                    <a:pt x="680" y="162"/>
                  </a:cubicBezTo>
                  <a:cubicBezTo>
                    <a:pt x="687" y="164"/>
                    <a:pt x="694" y="165"/>
                    <a:pt x="701" y="164"/>
                  </a:cubicBezTo>
                  <a:cubicBezTo>
                    <a:pt x="717" y="162"/>
                    <a:pt x="728" y="154"/>
                    <a:pt x="734" y="139"/>
                  </a:cubicBezTo>
                  <a:cubicBezTo>
                    <a:pt x="737" y="133"/>
                    <a:pt x="738" y="125"/>
                    <a:pt x="738" y="118"/>
                  </a:cubicBezTo>
                  <a:cubicBezTo>
                    <a:pt x="738" y="112"/>
                    <a:pt x="737" y="105"/>
                    <a:pt x="736" y="100"/>
                  </a:cubicBezTo>
                  <a:close/>
                  <a:moveTo>
                    <a:pt x="670" y="103"/>
                  </a:moveTo>
                  <a:cubicBezTo>
                    <a:pt x="674" y="92"/>
                    <a:pt x="683" y="85"/>
                    <a:pt x="694" y="85"/>
                  </a:cubicBezTo>
                  <a:cubicBezTo>
                    <a:pt x="698" y="85"/>
                    <a:pt x="701" y="85"/>
                    <a:pt x="704" y="86"/>
                  </a:cubicBezTo>
                  <a:cubicBezTo>
                    <a:pt x="711" y="88"/>
                    <a:pt x="717" y="92"/>
                    <a:pt x="720" y="99"/>
                  </a:cubicBezTo>
                  <a:cubicBezTo>
                    <a:pt x="723" y="104"/>
                    <a:pt x="723" y="109"/>
                    <a:pt x="724" y="114"/>
                  </a:cubicBezTo>
                  <a:cubicBezTo>
                    <a:pt x="724" y="120"/>
                    <a:pt x="724" y="127"/>
                    <a:pt x="722" y="133"/>
                  </a:cubicBezTo>
                  <a:cubicBezTo>
                    <a:pt x="722" y="134"/>
                    <a:pt x="721" y="136"/>
                    <a:pt x="721" y="137"/>
                  </a:cubicBezTo>
                  <a:cubicBezTo>
                    <a:pt x="717" y="146"/>
                    <a:pt x="709" y="151"/>
                    <a:pt x="700" y="152"/>
                  </a:cubicBezTo>
                  <a:cubicBezTo>
                    <a:pt x="695" y="152"/>
                    <a:pt x="691" y="152"/>
                    <a:pt x="687" y="151"/>
                  </a:cubicBezTo>
                  <a:cubicBezTo>
                    <a:pt x="677" y="148"/>
                    <a:pt x="672" y="141"/>
                    <a:pt x="669" y="132"/>
                  </a:cubicBezTo>
                  <a:cubicBezTo>
                    <a:pt x="668" y="130"/>
                    <a:pt x="668" y="128"/>
                    <a:pt x="667" y="126"/>
                  </a:cubicBezTo>
                  <a:cubicBezTo>
                    <a:pt x="667" y="124"/>
                    <a:pt x="667" y="121"/>
                    <a:pt x="667" y="120"/>
                  </a:cubicBezTo>
                  <a:cubicBezTo>
                    <a:pt x="667" y="113"/>
                    <a:pt x="668" y="108"/>
                    <a:pt x="670" y="103"/>
                  </a:cubicBezTo>
                  <a:close/>
                  <a:moveTo>
                    <a:pt x="1955" y="149"/>
                  </a:moveTo>
                  <a:cubicBezTo>
                    <a:pt x="1953" y="149"/>
                    <a:pt x="1950" y="149"/>
                    <a:pt x="1948" y="149"/>
                  </a:cubicBezTo>
                  <a:cubicBezTo>
                    <a:pt x="1945" y="149"/>
                    <a:pt x="1943" y="149"/>
                    <a:pt x="1940" y="149"/>
                  </a:cubicBezTo>
                  <a:cubicBezTo>
                    <a:pt x="1938" y="149"/>
                    <a:pt x="1935" y="149"/>
                    <a:pt x="1933" y="149"/>
                  </a:cubicBezTo>
                  <a:cubicBezTo>
                    <a:pt x="1930" y="149"/>
                    <a:pt x="1928" y="149"/>
                    <a:pt x="1925" y="149"/>
                  </a:cubicBezTo>
                  <a:cubicBezTo>
                    <a:pt x="1923" y="149"/>
                    <a:pt x="1920" y="149"/>
                    <a:pt x="1918" y="149"/>
                  </a:cubicBezTo>
                  <a:cubicBezTo>
                    <a:pt x="1915" y="149"/>
                    <a:pt x="1913" y="149"/>
                    <a:pt x="1910" y="149"/>
                  </a:cubicBezTo>
                  <a:cubicBezTo>
                    <a:pt x="1908" y="149"/>
                    <a:pt x="1905" y="150"/>
                    <a:pt x="1903" y="149"/>
                  </a:cubicBezTo>
                  <a:cubicBezTo>
                    <a:pt x="1902" y="144"/>
                    <a:pt x="1904" y="139"/>
                    <a:pt x="1907" y="135"/>
                  </a:cubicBezTo>
                  <a:cubicBezTo>
                    <a:pt x="1909" y="133"/>
                    <a:pt x="1911" y="130"/>
                    <a:pt x="1913" y="128"/>
                  </a:cubicBezTo>
                  <a:cubicBezTo>
                    <a:pt x="1919" y="124"/>
                    <a:pt x="1925" y="119"/>
                    <a:pt x="1931" y="115"/>
                  </a:cubicBezTo>
                  <a:cubicBezTo>
                    <a:pt x="1936" y="111"/>
                    <a:pt x="1941" y="107"/>
                    <a:pt x="1945" y="103"/>
                  </a:cubicBezTo>
                  <a:cubicBezTo>
                    <a:pt x="1955" y="93"/>
                    <a:pt x="1959" y="81"/>
                    <a:pt x="1958" y="67"/>
                  </a:cubicBezTo>
                  <a:cubicBezTo>
                    <a:pt x="1957" y="53"/>
                    <a:pt x="1949" y="44"/>
                    <a:pt x="1936" y="40"/>
                  </a:cubicBezTo>
                  <a:cubicBezTo>
                    <a:pt x="1930" y="38"/>
                    <a:pt x="1924" y="38"/>
                    <a:pt x="1917" y="39"/>
                  </a:cubicBezTo>
                  <a:cubicBezTo>
                    <a:pt x="1908" y="39"/>
                    <a:pt x="1901" y="43"/>
                    <a:pt x="1894" y="49"/>
                  </a:cubicBezTo>
                  <a:cubicBezTo>
                    <a:pt x="1893" y="50"/>
                    <a:pt x="1893" y="50"/>
                    <a:pt x="1893" y="51"/>
                  </a:cubicBezTo>
                  <a:cubicBezTo>
                    <a:pt x="1893" y="55"/>
                    <a:pt x="1893" y="59"/>
                    <a:pt x="1893" y="63"/>
                  </a:cubicBezTo>
                  <a:cubicBezTo>
                    <a:pt x="1893" y="63"/>
                    <a:pt x="1893" y="64"/>
                    <a:pt x="1893" y="65"/>
                  </a:cubicBezTo>
                  <a:cubicBezTo>
                    <a:pt x="1894" y="64"/>
                    <a:pt x="1894" y="63"/>
                    <a:pt x="1895" y="63"/>
                  </a:cubicBezTo>
                  <a:cubicBezTo>
                    <a:pt x="1898" y="59"/>
                    <a:pt x="1902" y="56"/>
                    <a:pt x="1906" y="54"/>
                  </a:cubicBezTo>
                  <a:cubicBezTo>
                    <a:pt x="1912" y="51"/>
                    <a:pt x="1918" y="50"/>
                    <a:pt x="1924" y="50"/>
                  </a:cubicBezTo>
                  <a:cubicBezTo>
                    <a:pt x="1936" y="51"/>
                    <a:pt x="1944" y="59"/>
                    <a:pt x="1944" y="71"/>
                  </a:cubicBezTo>
                  <a:cubicBezTo>
                    <a:pt x="1944" y="81"/>
                    <a:pt x="1941" y="89"/>
                    <a:pt x="1935" y="96"/>
                  </a:cubicBezTo>
                  <a:cubicBezTo>
                    <a:pt x="1931" y="101"/>
                    <a:pt x="1926" y="104"/>
                    <a:pt x="1921" y="108"/>
                  </a:cubicBezTo>
                  <a:cubicBezTo>
                    <a:pt x="1914" y="113"/>
                    <a:pt x="1908" y="118"/>
                    <a:pt x="1902" y="124"/>
                  </a:cubicBezTo>
                  <a:cubicBezTo>
                    <a:pt x="1893" y="131"/>
                    <a:pt x="1888" y="141"/>
                    <a:pt x="1888" y="152"/>
                  </a:cubicBezTo>
                  <a:cubicBezTo>
                    <a:pt x="1888" y="155"/>
                    <a:pt x="1888" y="159"/>
                    <a:pt x="1888" y="162"/>
                  </a:cubicBezTo>
                  <a:cubicBezTo>
                    <a:pt x="1913" y="162"/>
                    <a:pt x="1938" y="162"/>
                    <a:pt x="1963" y="162"/>
                  </a:cubicBezTo>
                  <a:cubicBezTo>
                    <a:pt x="1963" y="158"/>
                    <a:pt x="1963" y="154"/>
                    <a:pt x="1963" y="149"/>
                  </a:cubicBezTo>
                  <a:cubicBezTo>
                    <a:pt x="1960" y="149"/>
                    <a:pt x="1958" y="149"/>
                    <a:pt x="1955" y="149"/>
                  </a:cubicBezTo>
                  <a:close/>
                  <a:moveTo>
                    <a:pt x="1504" y="149"/>
                  </a:moveTo>
                  <a:cubicBezTo>
                    <a:pt x="1499" y="149"/>
                    <a:pt x="1494" y="149"/>
                    <a:pt x="1489" y="149"/>
                  </a:cubicBezTo>
                  <a:cubicBezTo>
                    <a:pt x="1484" y="149"/>
                    <a:pt x="1479" y="149"/>
                    <a:pt x="1474" y="149"/>
                  </a:cubicBezTo>
                  <a:cubicBezTo>
                    <a:pt x="1469" y="149"/>
                    <a:pt x="1464" y="149"/>
                    <a:pt x="1459" y="149"/>
                  </a:cubicBezTo>
                  <a:cubicBezTo>
                    <a:pt x="1459" y="145"/>
                    <a:pt x="1460" y="140"/>
                    <a:pt x="1463" y="136"/>
                  </a:cubicBezTo>
                  <a:cubicBezTo>
                    <a:pt x="1465" y="132"/>
                    <a:pt x="1468" y="130"/>
                    <a:pt x="1471" y="127"/>
                  </a:cubicBezTo>
                  <a:cubicBezTo>
                    <a:pt x="1476" y="123"/>
                    <a:pt x="1482" y="119"/>
                    <a:pt x="1487" y="115"/>
                  </a:cubicBezTo>
                  <a:cubicBezTo>
                    <a:pt x="1491" y="112"/>
                    <a:pt x="1495" y="109"/>
                    <a:pt x="1499" y="106"/>
                  </a:cubicBezTo>
                  <a:cubicBezTo>
                    <a:pt x="1503" y="102"/>
                    <a:pt x="1506" y="98"/>
                    <a:pt x="1509" y="93"/>
                  </a:cubicBezTo>
                  <a:cubicBezTo>
                    <a:pt x="1514" y="86"/>
                    <a:pt x="1515" y="77"/>
                    <a:pt x="1515" y="69"/>
                  </a:cubicBezTo>
                  <a:cubicBezTo>
                    <a:pt x="1514" y="55"/>
                    <a:pt x="1506" y="44"/>
                    <a:pt x="1492" y="40"/>
                  </a:cubicBezTo>
                  <a:cubicBezTo>
                    <a:pt x="1486" y="38"/>
                    <a:pt x="1480" y="38"/>
                    <a:pt x="1474" y="39"/>
                  </a:cubicBezTo>
                  <a:cubicBezTo>
                    <a:pt x="1465" y="39"/>
                    <a:pt x="1457" y="43"/>
                    <a:pt x="1450" y="49"/>
                  </a:cubicBezTo>
                  <a:cubicBezTo>
                    <a:pt x="1449" y="50"/>
                    <a:pt x="1449" y="51"/>
                    <a:pt x="1449" y="52"/>
                  </a:cubicBezTo>
                  <a:cubicBezTo>
                    <a:pt x="1449" y="55"/>
                    <a:pt x="1449" y="59"/>
                    <a:pt x="1449" y="63"/>
                  </a:cubicBezTo>
                  <a:cubicBezTo>
                    <a:pt x="1449" y="63"/>
                    <a:pt x="1449" y="64"/>
                    <a:pt x="1449" y="65"/>
                  </a:cubicBezTo>
                  <a:cubicBezTo>
                    <a:pt x="1450" y="64"/>
                    <a:pt x="1450" y="63"/>
                    <a:pt x="1451" y="63"/>
                  </a:cubicBezTo>
                  <a:cubicBezTo>
                    <a:pt x="1454" y="60"/>
                    <a:pt x="1457" y="58"/>
                    <a:pt x="1460" y="56"/>
                  </a:cubicBezTo>
                  <a:cubicBezTo>
                    <a:pt x="1466" y="52"/>
                    <a:pt x="1473" y="50"/>
                    <a:pt x="1481" y="50"/>
                  </a:cubicBezTo>
                  <a:cubicBezTo>
                    <a:pt x="1491" y="51"/>
                    <a:pt x="1498" y="57"/>
                    <a:pt x="1500" y="66"/>
                  </a:cubicBezTo>
                  <a:cubicBezTo>
                    <a:pt x="1501" y="70"/>
                    <a:pt x="1501" y="74"/>
                    <a:pt x="1500" y="78"/>
                  </a:cubicBezTo>
                  <a:cubicBezTo>
                    <a:pt x="1499" y="86"/>
                    <a:pt x="1495" y="92"/>
                    <a:pt x="1490" y="98"/>
                  </a:cubicBezTo>
                  <a:cubicBezTo>
                    <a:pt x="1485" y="102"/>
                    <a:pt x="1480" y="106"/>
                    <a:pt x="1475" y="110"/>
                  </a:cubicBezTo>
                  <a:cubicBezTo>
                    <a:pt x="1468" y="115"/>
                    <a:pt x="1462" y="120"/>
                    <a:pt x="1456" y="126"/>
                  </a:cubicBezTo>
                  <a:cubicBezTo>
                    <a:pt x="1450" y="131"/>
                    <a:pt x="1446" y="138"/>
                    <a:pt x="1445" y="146"/>
                  </a:cubicBezTo>
                  <a:cubicBezTo>
                    <a:pt x="1444" y="151"/>
                    <a:pt x="1444" y="156"/>
                    <a:pt x="1444" y="162"/>
                  </a:cubicBezTo>
                  <a:cubicBezTo>
                    <a:pt x="1444" y="162"/>
                    <a:pt x="1445" y="162"/>
                    <a:pt x="1445" y="162"/>
                  </a:cubicBezTo>
                  <a:cubicBezTo>
                    <a:pt x="1469" y="162"/>
                    <a:pt x="1494" y="162"/>
                    <a:pt x="1519" y="162"/>
                  </a:cubicBezTo>
                  <a:cubicBezTo>
                    <a:pt x="1519" y="158"/>
                    <a:pt x="1519" y="154"/>
                    <a:pt x="1519" y="149"/>
                  </a:cubicBezTo>
                  <a:cubicBezTo>
                    <a:pt x="1514" y="149"/>
                    <a:pt x="1509" y="149"/>
                    <a:pt x="1504" y="149"/>
                  </a:cubicBezTo>
                  <a:close/>
                  <a:moveTo>
                    <a:pt x="1700" y="149"/>
                  </a:moveTo>
                  <a:cubicBezTo>
                    <a:pt x="1700" y="149"/>
                    <a:pt x="1700" y="148"/>
                    <a:pt x="1700" y="148"/>
                  </a:cubicBezTo>
                  <a:cubicBezTo>
                    <a:pt x="1700" y="143"/>
                    <a:pt x="1702" y="139"/>
                    <a:pt x="1705" y="135"/>
                  </a:cubicBezTo>
                  <a:cubicBezTo>
                    <a:pt x="1707" y="132"/>
                    <a:pt x="1710" y="129"/>
                    <a:pt x="1713" y="126"/>
                  </a:cubicBezTo>
                  <a:cubicBezTo>
                    <a:pt x="1718" y="123"/>
                    <a:pt x="1724" y="119"/>
                    <a:pt x="1729" y="115"/>
                  </a:cubicBezTo>
                  <a:cubicBezTo>
                    <a:pt x="1733" y="112"/>
                    <a:pt x="1738" y="108"/>
                    <a:pt x="1742" y="104"/>
                  </a:cubicBezTo>
                  <a:cubicBezTo>
                    <a:pt x="1753" y="94"/>
                    <a:pt x="1757" y="81"/>
                    <a:pt x="1756" y="67"/>
                  </a:cubicBezTo>
                  <a:cubicBezTo>
                    <a:pt x="1755" y="54"/>
                    <a:pt x="1747" y="44"/>
                    <a:pt x="1734" y="40"/>
                  </a:cubicBezTo>
                  <a:cubicBezTo>
                    <a:pt x="1728" y="38"/>
                    <a:pt x="1722" y="38"/>
                    <a:pt x="1716" y="39"/>
                  </a:cubicBezTo>
                  <a:cubicBezTo>
                    <a:pt x="1706" y="39"/>
                    <a:pt x="1699" y="43"/>
                    <a:pt x="1692" y="49"/>
                  </a:cubicBezTo>
                  <a:cubicBezTo>
                    <a:pt x="1691" y="50"/>
                    <a:pt x="1690" y="50"/>
                    <a:pt x="1691" y="52"/>
                  </a:cubicBezTo>
                  <a:cubicBezTo>
                    <a:pt x="1691" y="55"/>
                    <a:pt x="1691" y="59"/>
                    <a:pt x="1691" y="63"/>
                  </a:cubicBezTo>
                  <a:cubicBezTo>
                    <a:pt x="1691" y="63"/>
                    <a:pt x="1691" y="64"/>
                    <a:pt x="1691" y="65"/>
                  </a:cubicBezTo>
                  <a:cubicBezTo>
                    <a:pt x="1692" y="64"/>
                    <a:pt x="1692" y="63"/>
                    <a:pt x="1693" y="63"/>
                  </a:cubicBezTo>
                  <a:cubicBezTo>
                    <a:pt x="1696" y="59"/>
                    <a:pt x="1700" y="56"/>
                    <a:pt x="1705" y="54"/>
                  </a:cubicBezTo>
                  <a:cubicBezTo>
                    <a:pt x="1711" y="51"/>
                    <a:pt x="1717" y="50"/>
                    <a:pt x="1723" y="50"/>
                  </a:cubicBezTo>
                  <a:cubicBezTo>
                    <a:pt x="1733" y="51"/>
                    <a:pt x="1740" y="58"/>
                    <a:pt x="1742" y="67"/>
                  </a:cubicBezTo>
                  <a:cubicBezTo>
                    <a:pt x="1742" y="71"/>
                    <a:pt x="1742" y="76"/>
                    <a:pt x="1741" y="80"/>
                  </a:cubicBezTo>
                  <a:cubicBezTo>
                    <a:pt x="1740" y="87"/>
                    <a:pt x="1736" y="93"/>
                    <a:pt x="1731" y="98"/>
                  </a:cubicBezTo>
                  <a:cubicBezTo>
                    <a:pt x="1727" y="102"/>
                    <a:pt x="1722" y="106"/>
                    <a:pt x="1717" y="109"/>
                  </a:cubicBezTo>
                  <a:cubicBezTo>
                    <a:pt x="1710" y="114"/>
                    <a:pt x="1704" y="119"/>
                    <a:pt x="1698" y="125"/>
                  </a:cubicBezTo>
                  <a:cubicBezTo>
                    <a:pt x="1693" y="130"/>
                    <a:pt x="1689" y="136"/>
                    <a:pt x="1687" y="143"/>
                  </a:cubicBezTo>
                  <a:cubicBezTo>
                    <a:pt x="1686" y="149"/>
                    <a:pt x="1686" y="155"/>
                    <a:pt x="1686" y="162"/>
                  </a:cubicBezTo>
                  <a:cubicBezTo>
                    <a:pt x="1686" y="162"/>
                    <a:pt x="1686" y="162"/>
                    <a:pt x="1686" y="162"/>
                  </a:cubicBezTo>
                  <a:cubicBezTo>
                    <a:pt x="1711" y="162"/>
                    <a:pt x="1736" y="162"/>
                    <a:pt x="1761" y="162"/>
                  </a:cubicBezTo>
                  <a:cubicBezTo>
                    <a:pt x="1761" y="158"/>
                    <a:pt x="1761" y="154"/>
                    <a:pt x="1761" y="149"/>
                  </a:cubicBezTo>
                  <a:cubicBezTo>
                    <a:pt x="1741" y="149"/>
                    <a:pt x="1721" y="149"/>
                    <a:pt x="1700" y="149"/>
                  </a:cubicBezTo>
                  <a:close/>
                  <a:moveTo>
                    <a:pt x="481" y="159"/>
                  </a:moveTo>
                  <a:cubicBezTo>
                    <a:pt x="481" y="144"/>
                    <a:pt x="481" y="128"/>
                    <a:pt x="481" y="113"/>
                  </a:cubicBezTo>
                  <a:cubicBezTo>
                    <a:pt x="481" y="111"/>
                    <a:pt x="481" y="109"/>
                    <a:pt x="481" y="107"/>
                  </a:cubicBezTo>
                  <a:cubicBezTo>
                    <a:pt x="482" y="100"/>
                    <a:pt x="485" y="95"/>
                    <a:pt x="490" y="91"/>
                  </a:cubicBezTo>
                  <a:cubicBezTo>
                    <a:pt x="497" y="85"/>
                    <a:pt x="504" y="84"/>
                    <a:pt x="512" y="86"/>
                  </a:cubicBezTo>
                  <a:cubicBezTo>
                    <a:pt x="518" y="88"/>
                    <a:pt x="521" y="92"/>
                    <a:pt x="523" y="98"/>
                  </a:cubicBezTo>
                  <a:cubicBezTo>
                    <a:pt x="525" y="102"/>
                    <a:pt x="525" y="107"/>
                    <a:pt x="525" y="111"/>
                  </a:cubicBezTo>
                  <a:cubicBezTo>
                    <a:pt x="525" y="127"/>
                    <a:pt x="525" y="143"/>
                    <a:pt x="525" y="159"/>
                  </a:cubicBezTo>
                  <a:cubicBezTo>
                    <a:pt x="525" y="160"/>
                    <a:pt x="525" y="161"/>
                    <a:pt x="525" y="162"/>
                  </a:cubicBezTo>
                  <a:cubicBezTo>
                    <a:pt x="530" y="162"/>
                    <a:pt x="534" y="162"/>
                    <a:pt x="539" y="162"/>
                  </a:cubicBezTo>
                  <a:cubicBezTo>
                    <a:pt x="539" y="161"/>
                    <a:pt x="539" y="160"/>
                    <a:pt x="539" y="159"/>
                  </a:cubicBezTo>
                  <a:cubicBezTo>
                    <a:pt x="539" y="143"/>
                    <a:pt x="539" y="126"/>
                    <a:pt x="539" y="110"/>
                  </a:cubicBezTo>
                  <a:cubicBezTo>
                    <a:pt x="539" y="108"/>
                    <a:pt x="539" y="106"/>
                    <a:pt x="539" y="104"/>
                  </a:cubicBezTo>
                  <a:cubicBezTo>
                    <a:pt x="539" y="98"/>
                    <a:pt x="538" y="93"/>
                    <a:pt x="535" y="88"/>
                  </a:cubicBezTo>
                  <a:cubicBezTo>
                    <a:pt x="532" y="81"/>
                    <a:pt x="527" y="77"/>
                    <a:pt x="520" y="74"/>
                  </a:cubicBezTo>
                  <a:cubicBezTo>
                    <a:pt x="518" y="74"/>
                    <a:pt x="515" y="73"/>
                    <a:pt x="513" y="73"/>
                  </a:cubicBezTo>
                  <a:cubicBezTo>
                    <a:pt x="500" y="72"/>
                    <a:pt x="490" y="77"/>
                    <a:pt x="483" y="87"/>
                  </a:cubicBezTo>
                  <a:cubicBezTo>
                    <a:pt x="482" y="88"/>
                    <a:pt x="482" y="88"/>
                    <a:pt x="481" y="89"/>
                  </a:cubicBezTo>
                  <a:cubicBezTo>
                    <a:pt x="481" y="89"/>
                    <a:pt x="481" y="89"/>
                    <a:pt x="481" y="89"/>
                  </a:cubicBezTo>
                  <a:cubicBezTo>
                    <a:pt x="481" y="84"/>
                    <a:pt x="481" y="80"/>
                    <a:pt x="481" y="75"/>
                  </a:cubicBezTo>
                  <a:cubicBezTo>
                    <a:pt x="477" y="75"/>
                    <a:pt x="469" y="75"/>
                    <a:pt x="467" y="75"/>
                  </a:cubicBezTo>
                  <a:cubicBezTo>
                    <a:pt x="467" y="104"/>
                    <a:pt x="467" y="133"/>
                    <a:pt x="467" y="162"/>
                  </a:cubicBezTo>
                  <a:cubicBezTo>
                    <a:pt x="472" y="162"/>
                    <a:pt x="476" y="162"/>
                    <a:pt x="481" y="162"/>
                  </a:cubicBezTo>
                  <a:cubicBezTo>
                    <a:pt x="481" y="161"/>
                    <a:pt x="481" y="160"/>
                    <a:pt x="481" y="159"/>
                  </a:cubicBezTo>
                  <a:close/>
                  <a:moveTo>
                    <a:pt x="1273" y="75"/>
                  </a:moveTo>
                  <a:cubicBezTo>
                    <a:pt x="1268" y="75"/>
                    <a:pt x="1263" y="75"/>
                    <a:pt x="1258" y="75"/>
                  </a:cubicBezTo>
                  <a:cubicBezTo>
                    <a:pt x="1256" y="83"/>
                    <a:pt x="1253" y="91"/>
                    <a:pt x="1250" y="99"/>
                  </a:cubicBezTo>
                  <a:cubicBezTo>
                    <a:pt x="1247" y="107"/>
                    <a:pt x="1244" y="115"/>
                    <a:pt x="1241" y="123"/>
                  </a:cubicBezTo>
                  <a:cubicBezTo>
                    <a:pt x="1238" y="130"/>
                    <a:pt x="1236" y="138"/>
                    <a:pt x="1232" y="146"/>
                  </a:cubicBezTo>
                  <a:cubicBezTo>
                    <a:pt x="1232" y="146"/>
                    <a:pt x="1232" y="146"/>
                    <a:pt x="1232" y="146"/>
                  </a:cubicBezTo>
                  <a:cubicBezTo>
                    <a:pt x="1224" y="122"/>
                    <a:pt x="1216" y="99"/>
                    <a:pt x="1207" y="75"/>
                  </a:cubicBezTo>
                  <a:cubicBezTo>
                    <a:pt x="1205" y="75"/>
                    <a:pt x="1202" y="75"/>
                    <a:pt x="1200" y="75"/>
                  </a:cubicBezTo>
                  <a:cubicBezTo>
                    <a:pt x="1197" y="75"/>
                    <a:pt x="1195" y="75"/>
                    <a:pt x="1192" y="75"/>
                  </a:cubicBezTo>
                  <a:cubicBezTo>
                    <a:pt x="1203" y="104"/>
                    <a:pt x="1214" y="133"/>
                    <a:pt x="1225" y="162"/>
                  </a:cubicBezTo>
                  <a:cubicBezTo>
                    <a:pt x="1229" y="162"/>
                    <a:pt x="1234" y="162"/>
                    <a:pt x="1238" y="162"/>
                  </a:cubicBezTo>
                  <a:cubicBezTo>
                    <a:pt x="1241" y="156"/>
                    <a:pt x="1273" y="77"/>
                    <a:pt x="1273" y="75"/>
                  </a:cubicBezTo>
                  <a:close/>
                  <a:moveTo>
                    <a:pt x="870" y="157"/>
                  </a:moveTo>
                  <a:cubicBezTo>
                    <a:pt x="870" y="159"/>
                    <a:pt x="871" y="159"/>
                    <a:pt x="872" y="160"/>
                  </a:cubicBezTo>
                  <a:cubicBezTo>
                    <a:pt x="883" y="165"/>
                    <a:pt x="895" y="166"/>
                    <a:pt x="906" y="162"/>
                  </a:cubicBezTo>
                  <a:cubicBezTo>
                    <a:pt x="918" y="158"/>
                    <a:pt x="924" y="149"/>
                    <a:pt x="923" y="137"/>
                  </a:cubicBezTo>
                  <a:cubicBezTo>
                    <a:pt x="923" y="131"/>
                    <a:pt x="921" y="126"/>
                    <a:pt x="917" y="122"/>
                  </a:cubicBezTo>
                  <a:cubicBezTo>
                    <a:pt x="914" y="120"/>
                    <a:pt x="911" y="118"/>
                    <a:pt x="908" y="117"/>
                  </a:cubicBezTo>
                  <a:cubicBezTo>
                    <a:pt x="905" y="115"/>
                    <a:pt x="901" y="113"/>
                    <a:pt x="897" y="112"/>
                  </a:cubicBezTo>
                  <a:cubicBezTo>
                    <a:pt x="895" y="110"/>
                    <a:pt x="892" y="108"/>
                    <a:pt x="889" y="107"/>
                  </a:cubicBezTo>
                  <a:cubicBezTo>
                    <a:pt x="884" y="103"/>
                    <a:pt x="883" y="94"/>
                    <a:pt x="888" y="89"/>
                  </a:cubicBezTo>
                  <a:cubicBezTo>
                    <a:pt x="891" y="87"/>
                    <a:pt x="894" y="85"/>
                    <a:pt x="898" y="85"/>
                  </a:cubicBezTo>
                  <a:cubicBezTo>
                    <a:pt x="905" y="85"/>
                    <a:pt x="912" y="86"/>
                    <a:pt x="918" y="90"/>
                  </a:cubicBezTo>
                  <a:cubicBezTo>
                    <a:pt x="918" y="90"/>
                    <a:pt x="919" y="91"/>
                    <a:pt x="919" y="91"/>
                  </a:cubicBezTo>
                  <a:cubicBezTo>
                    <a:pt x="919" y="86"/>
                    <a:pt x="919" y="82"/>
                    <a:pt x="919" y="77"/>
                  </a:cubicBezTo>
                  <a:cubicBezTo>
                    <a:pt x="919" y="77"/>
                    <a:pt x="918" y="76"/>
                    <a:pt x="917" y="76"/>
                  </a:cubicBezTo>
                  <a:cubicBezTo>
                    <a:pt x="910" y="73"/>
                    <a:pt x="902" y="72"/>
                    <a:pt x="895" y="73"/>
                  </a:cubicBezTo>
                  <a:cubicBezTo>
                    <a:pt x="888" y="74"/>
                    <a:pt x="883" y="77"/>
                    <a:pt x="878" y="81"/>
                  </a:cubicBezTo>
                  <a:cubicBezTo>
                    <a:pt x="867" y="90"/>
                    <a:pt x="867" y="110"/>
                    <a:pt x="880" y="118"/>
                  </a:cubicBezTo>
                  <a:cubicBezTo>
                    <a:pt x="884" y="120"/>
                    <a:pt x="887" y="122"/>
                    <a:pt x="890" y="123"/>
                  </a:cubicBezTo>
                  <a:cubicBezTo>
                    <a:pt x="895" y="126"/>
                    <a:pt x="900" y="128"/>
                    <a:pt x="905" y="131"/>
                  </a:cubicBezTo>
                  <a:cubicBezTo>
                    <a:pt x="909" y="134"/>
                    <a:pt x="910" y="138"/>
                    <a:pt x="909" y="143"/>
                  </a:cubicBezTo>
                  <a:cubicBezTo>
                    <a:pt x="908" y="147"/>
                    <a:pt x="905" y="150"/>
                    <a:pt x="901" y="151"/>
                  </a:cubicBezTo>
                  <a:cubicBezTo>
                    <a:pt x="901" y="151"/>
                    <a:pt x="900" y="151"/>
                    <a:pt x="899" y="152"/>
                  </a:cubicBezTo>
                  <a:cubicBezTo>
                    <a:pt x="890" y="153"/>
                    <a:pt x="881" y="151"/>
                    <a:pt x="873" y="146"/>
                  </a:cubicBezTo>
                  <a:cubicBezTo>
                    <a:pt x="872" y="145"/>
                    <a:pt x="871" y="145"/>
                    <a:pt x="870" y="144"/>
                  </a:cubicBezTo>
                  <a:cubicBezTo>
                    <a:pt x="870" y="149"/>
                    <a:pt x="870" y="153"/>
                    <a:pt x="870" y="157"/>
                  </a:cubicBezTo>
                  <a:close/>
                  <a:moveTo>
                    <a:pt x="1649" y="162"/>
                  </a:moveTo>
                  <a:cubicBezTo>
                    <a:pt x="1653" y="162"/>
                    <a:pt x="1658" y="162"/>
                    <a:pt x="1662" y="162"/>
                  </a:cubicBezTo>
                  <a:cubicBezTo>
                    <a:pt x="1662" y="120"/>
                    <a:pt x="1662" y="79"/>
                    <a:pt x="1662" y="38"/>
                  </a:cubicBezTo>
                  <a:cubicBezTo>
                    <a:pt x="1661" y="38"/>
                    <a:pt x="1660" y="38"/>
                    <a:pt x="1659" y="38"/>
                  </a:cubicBezTo>
                  <a:cubicBezTo>
                    <a:pt x="1658" y="38"/>
                    <a:pt x="1657" y="38"/>
                    <a:pt x="1656" y="39"/>
                  </a:cubicBezTo>
                  <a:cubicBezTo>
                    <a:pt x="1646" y="47"/>
                    <a:pt x="1634" y="53"/>
                    <a:pt x="1622" y="57"/>
                  </a:cubicBezTo>
                  <a:cubicBezTo>
                    <a:pt x="1621" y="57"/>
                    <a:pt x="1621" y="57"/>
                    <a:pt x="1620" y="57"/>
                  </a:cubicBezTo>
                  <a:cubicBezTo>
                    <a:pt x="1620" y="62"/>
                    <a:pt x="1620" y="66"/>
                    <a:pt x="1620" y="71"/>
                  </a:cubicBezTo>
                  <a:cubicBezTo>
                    <a:pt x="1631" y="68"/>
                    <a:pt x="1640" y="64"/>
                    <a:pt x="1649" y="57"/>
                  </a:cubicBezTo>
                  <a:cubicBezTo>
                    <a:pt x="1649" y="92"/>
                    <a:pt x="1649" y="127"/>
                    <a:pt x="1649" y="162"/>
                  </a:cubicBezTo>
                  <a:close/>
                  <a:moveTo>
                    <a:pt x="1177" y="74"/>
                  </a:moveTo>
                  <a:cubicBezTo>
                    <a:pt x="1172" y="74"/>
                    <a:pt x="1167" y="76"/>
                    <a:pt x="1163" y="80"/>
                  </a:cubicBezTo>
                  <a:cubicBezTo>
                    <a:pt x="1160" y="83"/>
                    <a:pt x="1157" y="86"/>
                    <a:pt x="1156" y="90"/>
                  </a:cubicBezTo>
                  <a:cubicBezTo>
                    <a:pt x="1155" y="91"/>
                    <a:pt x="1155" y="91"/>
                    <a:pt x="1155" y="92"/>
                  </a:cubicBezTo>
                  <a:cubicBezTo>
                    <a:pt x="1155" y="92"/>
                    <a:pt x="1154" y="92"/>
                    <a:pt x="1154" y="92"/>
                  </a:cubicBezTo>
                  <a:cubicBezTo>
                    <a:pt x="1154" y="86"/>
                    <a:pt x="1154" y="81"/>
                    <a:pt x="1154" y="75"/>
                  </a:cubicBezTo>
                  <a:cubicBezTo>
                    <a:pt x="1150" y="75"/>
                    <a:pt x="1145" y="75"/>
                    <a:pt x="1141" y="75"/>
                  </a:cubicBezTo>
                  <a:cubicBezTo>
                    <a:pt x="1141" y="104"/>
                    <a:pt x="1141" y="133"/>
                    <a:pt x="1141" y="162"/>
                  </a:cubicBezTo>
                  <a:cubicBezTo>
                    <a:pt x="1143" y="162"/>
                    <a:pt x="1153" y="162"/>
                    <a:pt x="1154" y="162"/>
                  </a:cubicBezTo>
                  <a:cubicBezTo>
                    <a:pt x="1154" y="161"/>
                    <a:pt x="1154" y="160"/>
                    <a:pt x="1154" y="159"/>
                  </a:cubicBezTo>
                  <a:cubicBezTo>
                    <a:pt x="1154" y="146"/>
                    <a:pt x="1154" y="132"/>
                    <a:pt x="1154" y="119"/>
                  </a:cubicBezTo>
                  <a:cubicBezTo>
                    <a:pt x="1154" y="116"/>
                    <a:pt x="1155" y="113"/>
                    <a:pt x="1155" y="110"/>
                  </a:cubicBezTo>
                  <a:cubicBezTo>
                    <a:pt x="1156" y="104"/>
                    <a:pt x="1158" y="98"/>
                    <a:pt x="1161" y="93"/>
                  </a:cubicBezTo>
                  <a:cubicBezTo>
                    <a:pt x="1168" y="85"/>
                    <a:pt x="1178" y="85"/>
                    <a:pt x="1184" y="88"/>
                  </a:cubicBezTo>
                  <a:cubicBezTo>
                    <a:pt x="1185" y="88"/>
                    <a:pt x="1185" y="89"/>
                    <a:pt x="1186" y="89"/>
                  </a:cubicBezTo>
                  <a:cubicBezTo>
                    <a:pt x="1186" y="84"/>
                    <a:pt x="1186" y="80"/>
                    <a:pt x="1186" y="75"/>
                  </a:cubicBezTo>
                  <a:cubicBezTo>
                    <a:pt x="1183" y="74"/>
                    <a:pt x="1180" y="74"/>
                    <a:pt x="1177" y="74"/>
                  </a:cubicBezTo>
                  <a:close/>
                  <a:moveTo>
                    <a:pt x="1367" y="162"/>
                  </a:moveTo>
                  <a:cubicBezTo>
                    <a:pt x="1372" y="162"/>
                    <a:pt x="1376" y="162"/>
                    <a:pt x="1381" y="162"/>
                  </a:cubicBezTo>
                  <a:cubicBezTo>
                    <a:pt x="1381" y="161"/>
                    <a:pt x="1381" y="160"/>
                    <a:pt x="1381" y="159"/>
                  </a:cubicBezTo>
                  <a:cubicBezTo>
                    <a:pt x="1381" y="145"/>
                    <a:pt x="1381" y="132"/>
                    <a:pt x="1381" y="118"/>
                  </a:cubicBezTo>
                  <a:cubicBezTo>
                    <a:pt x="1381" y="115"/>
                    <a:pt x="1381" y="112"/>
                    <a:pt x="1381" y="109"/>
                  </a:cubicBezTo>
                  <a:cubicBezTo>
                    <a:pt x="1382" y="103"/>
                    <a:pt x="1384" y="98"/>
                    <a:pt x="1388" y="94"/>
                  </a:cubicBezTo>
                  <a:cubicBezTo>
                    <a:pt x="1394" y="85"/>
                    <a:pt x="1404" y="85"/>
                    <a:pt x="1411" y="88"/>
                  </a:cubicBezTo>
                  <a:cubicBezTo>
                    <a:pt x="1411" y="88"/>
                    <a:pt x="1411" y="89"/>
                    <a:pt x="1412" y="89"/>
                  </a:cubicBezTo>
                  <a:cubicBezTo>
                    <a:pt x="1412" y="84"/>
                    <a:pt x="1412" y="79"/>
                    <a:pt x="1412" y="75"/>
                  </a:cubicBezTo>
                  <a:cubicBezTo>
                    <a:pt x="1411" y="74"/>
                    <a:pt x="1410" y="74"/>
                    <a:pt x="1409" y="74"/>
                  </a:cubicBezTo>
                  <a:cubicBezTo>
                    <a:pt x="1407" y="74"/>
                    <a:pt x="1406" y="74"/>
                    <a:pt x="1404" y="74"/>
                  </a:cubicBezTo>
                  <a:cubicBezTo>
                    <a:pt x="1398" y="74"/>
                    <a:pt x="1393" y="76"/>
                    <a:pt x="1389" y="79"/>
                  </a:cubicBezTo>
                  <a:cubicBezTo>
                    <a:pt x="1386" y="82"/>
                    <a:pt x="1384" y="86"/>
                    <a:pt x="1382" y="90"/>
                  </a:cubicBezTo>
                  <a:cubicBezTo>
                    <a:pt x="1382" y="91"/>
                    <a:pt x="1382" y="91"/>
                    <a:pt x="1381" y="92"/>
                  </a:cubicBezTo>
                  <a:cubicBezTo>
                    <a:pt x="1381" y="92"/>
                    <a:pt x="1381" y="92"/>
                    <a:pt x="1381" y="92"/>
                  </a:cubicBezTo>
                  <a:cubicBezTo>
                    <a:pt x="1381" y="89"/>
                    <a:pt x="1381" y="86"/>
                    <a:pt x="1381" y="84"/>
                  </a:cubicBezTo>
                  <a:cubicBezTo>
                    <a:pt x="1381" y="81"/>
                    <a:pt x="1381" y="78"/>
                    <a:pt x="1381" y="75"/>
                  </a:cubicBezTo>
                  <a:cubicBezTo>
                    <a:pt x="1376" y="75"/>
                    <a:pt x="1372" y="75"/>
                    <a:pt x="1367" y="75"/>
                  </a:cubicBezTo>
                  <a:cubicBezTo>
                    <a:pt x="1367" y="78"/>
                    <a:pt x="1367" y="160"/>
                    <a:pt x="1367" y="162"/>
                  </a:cubicBezTo>
                  <a:close/>
                  <a:moveTo>
                    <a:pt x="446" y="75"/>
                  </a:moveTo>
                  <a:cubicBezTo>
                    <a:pt x="441" y="75"/>
                    <a:pt x="437" y="75"/>
                    <a:pt x="432" y="75"/>
                  </a:cubicBezTo>
                  <a:cubicBezTo>
                    <a:pt x="432" y="104"/>
                    <a:pt x="432" y="133"/>
                    <a:pt x="432" y="162"/>
                  </a:cubicBezTo>
                  <a:cubicBezTo>
                    <a:pt x="437" y="162"/>
                    <a:pt x="441" y="162"/>
                    <a:pt x="446" y="162"/>
                  </a:cubicBezTo>
                  <a:cubicBezTo>
                    <a:pt x="446" y="157"/>
                    <a:pt x="446" y="77"/>
                    <a:pt x="446" y="75"/>
                  </a:cubicBezTo>
                  <a:close/>
                  <a:moveTo>
                    <a:pt x="448" y="47"/>
                  </a:moveTo>
                  <a:cubicBezTo>
                    <a:pt x="448" y="42"/>
                    <a:pt x="444" y="38"/>
                    <a:pt x="439" y="38"/>
                  </a:cubicBezTo>
                  <a:cubicBezTo>
                    <a:pt x="434" y="38"/>
                    <a:pt x="430" y="42"/>
                    <a:pt x="430" y="47"/>
                  </a:cubicBezTo>
                  <a:cubicBezTo>
                    <a:pt x="430" y="52"/>
                    <a:pt x="434" y="56"/>
                    <a:pt x="439" y="56"/>
                  </a:cubicBezTo>
                  <a:cubicBezTo>
                    <a:pt x="444" y="56"/>
                    <a:pt x="448" y="52"/>
                    <a:pt x="448" y="47"/>
                  </a:cubicBezTo>
                  <a:close/>
                </a:path>
              </a:pathLst>
            </a:custGeom>
            <a:solidFill>
              <a:schemeClr val="tx2"/>
            </a:solidFill>
            <a:ln>
              <a:noFill/>
            </a:ln>
          </p:spPr>
          <p:txBody>
            <a:bodyPr vert="horz" wrap="square" lIns="89606" tIns="44804" rIns="89606" bIns="44804" numCol="1" anchor="t" anchorCtr="0" compatLnSpc="1">
              <a:prstTxWarp prst="textNoShape">
                <a:avLst/>
              </a:prstTxWarp>
            </a:bodyPr>
            <a:lstStyle/>
            <a:p>
              <a:pPr defTabSz="914005"/>
              <a:endParaRPr lang="en-US" sz="1763">
                <a:solidFill>
                  <a:srgbClr val="505050"/>
                </a:solidFill>
              </a:endParaRPr>
            </a:p>
          </p:txBody>
        </p:sp>
        <p:sp>
          <p:nvSpPr>
            <p:cNvPr id="26" name="Freeform 5"/>
            <p:cNvSpPr>
              <a:spLocks noEditPoints="1"/>
            </p:cNvSpPr>
            <p:nvPr/>
          </p:nvSpPr>
          <p:spPr bwMode="auto">
            <a:xfrm>
              <a:off x="269408" y="2376280"/>
              <a:ext cx="2801159" cy="406857"/>
            </a:xfrm>
            <a:custGeom>
              <a:avLst/>
              <a:gdLst>
                <a:gd name="T0" fmla="*/ 51 w 807"/>
                <a:gd name="T1" fmla="*/ 106 h 115"/>
                <a:gd name="T2" fmla="*/ 115 w 807"/>
                <a:gd name="T3" fmla="*/ 0 h 115"/>
                <a:gd name="T4" fmla="*/ 48 w 807"/>
                <a:gd name="T5" fmla="*/ 59 h 115"/>
                <a:gd name="T6" fmla="*/ 195 w 807"/>
                <a:gd name="T7" fmla="*/ 37 h 115"/>
                <a:gd name="T8" fmla="*/ 221 w 807"/>
                <a:gd name="T9" fmla="*/ 88 h 115"/>
                <a:gd name="T10" fmla="*/ 224 w 807"/>
                <a:gd name="T11" fmla="*/ 48 h 115"/>
                <a:gd name="T12" fmla="*/ 175 w 807"/>
                <a:gd name="T13" fmla="*/ 80 h 115"/>
                <a:gd name="T14" fmla="*/ 168 w 807"/>
                <a:gd name="T15" fmla="*/ 85 h 115"/>
                <a:gd name="T16" fmla="*/ 0 w 807"/>
                <a:gd name="T17" fmla="*/ 56 h 115"/>
                <a:gd name="T18" fmla="*/ 0 w 807"/>
                <a:gd name="T19" fmla="*/ 56 h 115"/>
                <a:gd name="T20" fmla="*/ 488 w 807"/>
                <a:gd name="T21" fmla="*/ 54 h 115"/>
                <a:gd name="T22" fmla="*/ 473 w 807"/>
                <a:gd name="T23" fmla="*/ 81 h 115"/>
                <a:gd name="T24" fmla="*/ 442 w 807"/>
                <a:gd name="T25" fmla="*/ 82 h 115"/>
                <a:gd name="T26" fmla="*/ 448 w 807"/>
                <a:gd name="T27" fmla="*/ 85 h 115"/>
                <a:gd name="T28" fmla="*/ 353 w 807"/>
                <a:gd name="T29" fmla="*/ 19 h 115"/>
                <a:gd name="T30" fmla="*/ 318 w 807"/>
                <a:gd name="T31" fmla="*/ 56 h 115"/>
                <a:gd name="T32" fmla="*/ 354 w 807"/>
                <a:gd name="T33" fmla="*/ 92 h 115"/>
                <a:gd name="T34" fmla="*/ 338 w 807"/>
                <a:gd name="T35" fmla="*/ 86 h 115"/>
                <a:gd name="T36" fmla="*/ 353 w 807"/>
                <a:gd name="T37" fmla="*/ 63 h 115"/>
                <a:gd name="T38" fmla="*/ 804 w 807"/>
                <a:gd name="T39" fmla="*/ 53 h 115"/>
                <a:gd name="T40" fmla="*/ 779 w 807"/>
                <a:gd name="T41" fmla="*/ 92 h 115"/>
                <a:gd name="T42" fmla="*/ 807 w 807"/>
                <a:gd name="T43" fmla="*/ 69 h 115"/>
                <a:gd name="T44" fmla="*/ 772 w 807"/>
                <a:gd name="T45" fmla="*/ 62 h 115"/>
                <a:gd name="T46" fmla="*/ 389 w 807"/>
                <a:gd name="T47" fmla="*/ 93 h 115"/>
                <a:gd name="T48" fmla="*/ 390 w 807"/>
                <a:gd name="T49" fmla="*/ 85 h 115"/>
                <a:gd name="T50" fmla="*/ 392 w 807"/>
                <a:gd name="T51" fmla="*/ 86 h 115"/>
                <a:gd name="T52" fmla="*/ 693 w 807"/>
                <a:gd name="T53" fmla="*/ 91 h 115"/>
                <a:gd name="T54" fmla="*/ 693 w 807"/>
                <a:gd name="T55" fmla="*/ 69 h 115"/>
                <a:gd name="T56" fmla="*/ 668 w 807"/>
                <a:gd name="T57" fmla="*/ 68 h 115"/>
                <a:gd name="T58" fmla="*/ 722 w 807"/>
                <a:gd name="T59" fmla="*/ 64 h 115"/>
                <a:gd name="T60" fmla="*/ 747 w 807"/>
                <a:gd name="T61" fmla="*/ 72 h 115"/>
                <a:gd name="T62" fmla="*/ 754 w 807"/>
                <a:gd name="T63" fmla="*/ 54 h 115"/>
                <a:gd name="T64" fmla="*/ 714 w 807"/>
                <a:gd name="T65" fmla="*/ 43 h 115"/>
                <a:gd name="T66" fmla="*/ 585 w 807"/>
                <a:gd name="T67" fmla="*/ 91 h 115"/>
                <a:gd name="T68" fmla="*/ 610 w 807"/>
                <a:gd name="T69" fmla="*/ 58 h 115"/>
                <a:gd name="T70" fmla="*/ 617 w 807"/>
                <a:gd name="T71" fmla="*/ 55 h 115"/>
                <a:gd name="T72" fmla="*/ 577 w 807"/>
                <a:gd name="T73" fmla="*/ 43 h 115"/>
                <a:gd name="T74" fmla="*/ 274 w 807"/>
                <a:gd name="T75" fmla="*/ 92 h 115"/>
                <a:gd name="T76" fmla="*/ 298 w 807"/>
                <a:gd name="T77" fmla="*/ 60 h 115"/>
                <a:gd name="T78" fmla="*/ 307 w 807"/>
                <a:gd name="T79" fmla="*/ 63 h 115"/>
                <a:gd name="T80" fmla="*/ 274 w 807"/>
                <a:gd name="T81" fmla="*/ 43 h 115"/>
                <a:gd name="T82" fmla="*/ 510 w 807"/>
                <a:gd name="T83" fmla="*/ 41 h 115"/>
                <a:gd name="T84" fmla="*/ 517 w 807"/>
                <a:gd name="T85" fmla="*/ 81 h 115"/>
                <a:gd name="T86" fmla="*/ 503 w 807"/>
                <a:gd name="T87" fmla="*/ 93 h 115"/>
                <a:gd name="T88" fmla="*/ 508 w 807"/>
                <a:gd name="T89" fmla="*/ 62 h 115"/>
                <a:gd name="T90" fmla="*/ 515 w 807"/>
                <a:gd name="T91" fmla="*/ 41 h 115"/>
                <a:gd name="T92" fmla="*/ 653 w 807"/>
                <a:gd name="T93" fmla="*/ 42 h 115"/>
                <a:gd name="T94" fmla="*/ 625 w 807"/>
                <a:gd name="T95" fmla="*/ 43 h 115"/>
                <a:gd name="T96" fmla="*/ 633 w 807"/>
                <a:gd name="T97" fmla="*/ 80 h 115"/>
                <a:gd name="T98" fmla="*/ 563 w 807"/>
                <a:gd name="T99" fmla="*/ 91 h 115"/>
                <a:gd name="T100" fmla="*/ 563 w 807"/>
                <a:gd name="T101" fmla="*/ 91 h 115"/>
                <a:gd name="T102" fmla="*/ 246 w 807"/>
                <a:gd name="T103" fmla="*/ 43 h 115"/>
                <a:gd name="T104" fmla="*/ 250 w 807"/>
                <a:gd name="T105" fmla="*/ 21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807" h="115">
                  <a:moveTo>
                    <a:pt x="51" y="59"/>
                  </a:moveTo>
                  <a:cubicBezTo>
                    <a:pt x="73" y="59"/>
                    <a:pt x="94" y="59"/>
                    <a:pt x="115" y="59"/>
                  </a:cubicBezTo>
                  <a:cubicBezTo>
                    <a:pt x="115" y="77"/>
                    <a:pt x="115" y="96"/>
                    <a:pt x="115" y="115"/>
                  </a:cubicBezTo>
                  <a:cubicBezTo>
                    <a:pt x="94" y="112"/>
                    <a:pt x="73" y="109"/>
                    <a:pt x="51" y="106"/>
                  </a:cubicBezTo>
                  <a:cubicBezTo>
                    <a:pt x="51" y="90"/>
                    <a:pt x="51" y="75"/>
                    <a:pt x="51" y="59"/>
                  </a:cubicBezTo>
                  <a:close/>
                  <a:moveTo>
                    <a:pt x="52" y="56"/>
                  </a:moveTo>
                  <a:cubicBezTo>
                    <a:pt x="73" y="56"/>
                    <a:pt x="94" y="56"/>
                    <a:pt x="115" y="56"/>
                  </a:cubicBezTo>
                  <a:cubicBezTo>
                    <a:pt x="115" y="37"/>
                    <a:pt x="115" y="18"/>
                    <a:pt x="115" y="0"/>
                  </a:cubicBezTo>
                  <a:cubicBezTo>
                    <a:pt x="94" y="3"/>
                    <a:pt x="73" y="5"/>
                    <a:pt x="52" y="8"/>
                  </a:cubicBezTo>
                  <a:cubicBezTo>
                    <a:pt x="52" y="25"/>
                    <a:pt x="52" y="40"/>
                    <a:pt x="52" y="56"/>
                  </a:cubicBezTo>
                  <a:close/>
                  <a:moveTo>
                    <a:pt x="48" y="106"/>
                  </a:moveTo>
                  <a:cubicBezTo>
                    <a:pt x="48" y="90"/>
                    <a:pt x="48" y="74"/>
                    <a:pt x="48" y="59"/>
                  </a:cubicBezTo>
                  <a:cubicBezTo>
                    <a:pt x="32" y="59"/>
                    <a:pt x="16" y="59"/>
                    <a:pt x="0" y="59"/>
                  </a:cubicBezTo>
                  <a:cubicBezTo>
                    <a:pt x="0" y="72"/>
                    <a:pt x="0" y="86"/>
                    <a:pt x="0" y="99"/>
                  </a:cubicBezTo>
                  <a:cubicBezTo>
                    <a:pt x="16" y="101"/>
                    <a:pt x="32" y="103"/>
                    <a:pt x="48" y="106"/>
                  </a:cubicBezTo>
                  <a:close/>
                  <a:moveTo>
                    <a:pt x="195" y="37"/>
                  </a:moveTo>
                  <a:cubicBezTo>
                    <a:pt x="195" y="39"/>
                    <a:pt x="196" y="40"/>
                    <a:pt x="196" y="41"/>
                  </a:cubicBezTo>
                  <a:cubicBezTo>
                    <a:pt x="200" y="57"/>
                    <a:pt x="205" y="72"/>
                    <a:pt x="209" y="88"/>
                  </a:cubicBezTo>
                  <a:cubicBezTo>
                    <a:pt x="210" y="92"/>
                    <a:pt x="212" y="92"/>
                    <a:pt x="215" y="92"/>
                  </a:cubicBezTo>
                  <a:cubicBezTo>
                    <a:pt x="219" y="92"/>
                    <a:pt x="220" y="91"/>
                    <a:pt x="221" y="88"/>
                  </a:cubicBezTo>
                  <a:cubicBezTo>
                    <a:pt x="225" y="72"/>
                    <a:pt x="230" y="56"/>
                    <a:pt x="234" y="41"/>
                  </a:cubicBezTo>
                  <a:cubicBezTo>
                    <a:pt x="236" y="35"/>
                    <a:pt x="238" y="29"/>
                    <a:pt x="239" y="23"/>
                  </a:cubicBezTo>
                  <a:cubicBezTo>
                    <a:pt x="231" y="22"/>
                    <a:pt x="231" y="22"/>
                    <a:pt x="229" y="30"/>
                  </a:cubicBezTo>
                  <a:cubicBezTo>
                    <a:pt x="227" y="36"/>
                    <a:pt x="225" y="42"/>
                    <a:pt x="224" y="48"/>
                  </a:cubicBezTo>
                  <a:cubicBezTo>
                    <a:pt x="221" y="59"/>
                    <a:pt x="218" y="69"/>
                    <a:pt x="215" y="80"/>
                  </a:cubicBezTo>
                  <a:cubicBezTo>
                    <a:pt x="210" y="62"/>
                    <a:pt x="206" y="46"/>
                    <a:pt x="201" y="29"/>
                  </a:cubicBezTo>
                  <a:cubicBezTo>
                    <a:pt x="199" y="22"/>
                    <a:pt x="199" y="22"/>
                    <a:pt x="191" y="23"/>
                  </a:cubicBezTo>
                  <a:cubicBezTo>
                    <a:pt x="186" y="42"/>
                    <a:pt x="180" y="60"/>
                    <a:pt x="175" y="80"/>
                  </a:cubicBezTo>
                  <a:cubicBezTo>
                    <a:pt x="169" y="60"/>
                    <a:pt x="164" y="42"/>
                    <a:pt x="159" y="23"/>
                  </a:cubicBezTo>
                  <a:cubicBezTo>
                    <a:pt x="156" y="23"/>
                    <a:pt x="153" y="23"/>
                    <a:pt x="150" y="23"/>
                  </a:cubicBezTo>
                  <a:cubicBezTo>
                    <a:pt x="150" y="25"/>
                    <a:pt x="151" y="26"/>
                    <a:pt x="151" y="28"/>
                  </a:cubicBezTo>
                  <a:cubicBezTo>
                    <a:pt x="156" y="47"/>
                    <a:pt x="162" y="66"/>
                    <a:pt x="168" y="85"/>
                  </a:cubicBezTo>
                  <a:cubicBezTo>
                    <a:pt x="170" y="93"/>
                    <a:pt x="170" y="93"/>
                    <a:pt x="179" y="92"/>
                  </a:cubicBezTo>
                  <a:cubicBezTo>
                    <a:pt x="179" y="92"/>
                    <a:pt x="179" y="92"/>
                    <a:pt x="180" y="91"/>
                  </a:cubicBezTo>
                  <a:cubicBezTo>
                    <a:pt x="185" y="74"/>
                    <a:pt x="190" y="56"/>
                    <a:pt x="195" y="37"/>
                  </a:cubicBezTo>
                  <a:close/>
                  <a:moveTo>
                    <a:pt x="0" y="56"/>
                  </a:moveTo>
                  <a:cubicBezTo>
                    <a:pt x="16" y="56"/>
                    <a:pt x="32" y="56"/>
                    <a:pt x="48" y="56"/>
                  </a:cubicBezTo>
                  <a:cubicBezTo>
                    <a:pt x="48" y="40"/>
                    <a:pt x="48" y="25"/>
                    <a:pt x="48" y="9"/>
                  </a:cubicBezTo>
                  <a:cubicBezTo>
                    <a:pt x="32" y="11"/>
                    <a:pt x="16" y="13"/>
                    <a:pt x="0" y="16"/>
                  </a:cubicBezTo>
                  <a:cubicBezTo>
                    <a:pt x="0" y="29"/>
                    <a:pt x="0" y="43"/>
                    <a:pt x="0" y="56"/>
                  </a:cubicBezTo>
                  <a:close/>
                  <a:moveTo>
                    <a:pt x="467" y="88"/>
                  </a:moveTo>
                  <a:cubicBezTo>
                    <a:pt x="468" y="92"/>
                    <a:pt x="470" y="92"/>
                    <a:pt x="472" y="92"/>
                  </a:cubicBezTo>
                  <a:cubicBezTo>
                    <a:pt x="475" y="92"/>
                    <a:pt x="477" y="92"/>
                    <a:pt x="478" y="88"/>
                  </a:cubicBezTo>
                  <a:cubicBezTo>
                    <a:pt x="481" y="77"/>
                    <a:pt x="485" y="66"/>
                    <a:pt x="488" y="54"/>
                  </a:cubicBezTo>
                  <a:cubicBezTo>
                    <a:pt x="489" y="50"/>
                    <a:pt x="490" y="47"/>
                    <a:pt x="492" y="43"/>
                  </a:cubicBezTo>
                  <a:cubicBezTo>
                    <a:pt x="484" y="42"/>
                    <a:pt x="484" y="42"/>
                    <a:pt x="482" y="49"/>
                  </a:cubicBezTo>
                  <a:cubicBezTo>
                    <a:pt x="482" y="50"/>
                    <a:pt x="481" y="51"/>
                    <a:pt x="481" y="52"/>
                  </a:cubicBezTo>
                  <a:cubicBezTo>
                    <a:pt x="479" y="61"/>
                    <a:pt x="476" y="71"/>
                    <a:pt x="473" y="81"/>
                  </a:cubicBezTo>
                  <a:cubicBezTo>
                    <a:pt x="473" y="81"/>
                    <a:pt x="473" y="81"/>
                    <a:pt x="472" y="80"/>
                  </a:cubicBezTo>
                  <a:cubicBezTo>
                    <a:pt x="469" y="68"/>
                    <a:pt x="465" y="55"/>
                    <a:pt x="462" y="43"/>
                  </a:cubicBezTo>
                  <a:cubicBezTo>
                    <a:pt x="456" y="41"/>
                    <a:pt x="454" y="43"/>
                    <a:pt x="452" y="48"/>
                  </a:cubicBezTo>
                  <a:cubicBezTo>
                    <a:pt x="449" y="59"/>
                    <a:pt x="446" y="70"/>
                    <a:pt x="442" y="82"/>
                  </a:cubicBezTo>
                  <a:cubicBezTo>
                    <a:pt x="438" y="68"/>
                    <a:pt x="435" y="55"/>
                    <a:pt x="431" y="43"/>
                  </a:cubicBezTo>
                  <a:cubicBezTo>
                    <a:pt x="428" y="43"/>
                    <a:pt x="426" y="43"/>
                    <a:pt x="423" y="43"/>
                  </a:cubicBezTo>
                  <a:cubicBezTo>
                    <a:pt x="428" y="59"/>
                    <a:pt x="432" y="76"/>
                    <a:pt x="437" y="92"/>
                  </a:cubicBezTo>
                  <a:cubicBezTo>
                    <a:pt x="445" y="93"/>
                    <a:pt x="445" y="93"/>
                    <a:pt x="448" y="85"/>
                  </a:cubicBezTo>
                  <a:cubicBezTo>
                    <a:pt x="451" y="75"/>
                    <a:pt x="454" y="65"/>
                    <a:pt x="457" y="54"/>
                  </a:cubicBezTo>
                  <a:cubicBezTo>
                    <a:pt x="461" y="66"/>
                    <a:pt x="464" y="77"/>
                    <a:pt x="467" y="88"/>
                  </a:cubicBezTo>
                  <a:close/>
                  <a:moveTo>
                    <a:pt x="361" y="19"/>
                  </a:moveTo>
                  <a:cubicBezTo>
                    <a:pt x="359" y="19"/>
                    <a:pt x="356" y="19"/>
                    <a:pt x="353" y="19"/>
                  </a:cubicBezTo>
                  <a:cubicBezTo>
                    <a:pt x="353" y="24"/>
                    <a:pt x="353" y="28"/>
                    <a:pt x="353" y="33"/>
                  </a:cubicBezTo>
                  <a:cubicBezTo>
                    <a:pt x="353" y="38"/>
                    <a:pt x="353" y="42"/>
                    <a:pt x="353" y="47"/>
                  </a:cubicBezTo>
                  <a:cubicBezTo>
                    <a:pt x="353" y="47"/>
                    <a:pt x="352" y="47"/>
                    <a:pt x="352" y="47"/>
                  </a:cubicBezTo>
                  <a:cubicBezTo>
                    <a:pt x="340" y="37"/>
                    <a:pt x="324" y="41"/>
                    <a:pt x="318" y="56"/>
                  </a:cubicBezTo>
                  <a:cubicBezTo>
                    <a:pt x="315" y="63"/>
                    <a:pt x="315" y="70"/>
                    <a:pt x="317" y="78"/>
                  </a:cubicBezTo>
                  <a:cubicBezTo>
                    <a:pt x="320" y="90"/>
                    <a:pt x="331" y="96"/>
                    <a:pt x="343" y="92"/>
                  </a:cubicBezTo>
                  <a:cubicBezTo>
                    <a:pt x="347" y="91"/>
                    <a:pt x="350" y="88"/>
                    <a:pt x="353" y="86"/>
                  </a:cubicBezTo>
                  <a:cubicBezTo>
                    <a:pt x="353" y="88"/>
                    <a:pt x="354" y="90"/>
                    <a:pt x="354" y="92"/>
                  </a:cubicBezTo>
                  <a:cubicBezTo>
                    <a:pt x="356" y="92"/>
                    <a:pt x="359" y="92"/>
                    <a:pt x="361" y="92"/>
                  </a:cubicBezTo>
                  <a:cubicBezTo>
                    <a:pt x="361" y="67"/>
                    <a:pt x="361" y="43"/>
                    <a:pt x="361" y="19"/>
                  </a:cubicBezTo>
                  <a:close/>
                  <a:moveTo>
                    <a:pt x="352" y="77"/>
                  </a:moveTo>
                  <a:cubicBezTo>
                    <a:pt x="350" y="83"/>
                    <a:pt x="344" y="86"/>
                    <a:pt x="338" y="86"/>
                  </a:cubicBezTo>
                  <a:cubicBezTo>
                    <a:pt x="332" y="86"/>
                    <a:pt x="327" y="82"/>
                    <a:pt x="325" y="76"/>
                  </a:cubicBezTo>
                  <a:cubicBezTo>
                    <a:pt x="323" y="70"/>
                    <a:pt x="324" y="64"/>
                    <a:pt x="326" y="58"/>
                  </a:cubicBezTo>
                  <a:cubicBezTo>
                    <a:pt x="328" y="51"/>
                    <a:pt x="335" y="47"/>
                    <a:pt x="342" y="48"/>
                  </a:cubicBezTo>
                  <a:cubicBezTo>
                    <a:pt x="349" y="50"/>
                    <a:pt x="353" y="55"/>
                    <a:pt x="353" y="63"/>
                  </a:cubicBezTo>
                  <a:cubicBezTo>
                    <a:pt x="353" y="64"/>
                    <a:pt x="353" y="65"/>
                    <a:pt x="353" y="66"/>
                  </a:cubicBezTo>
                  <a:cubicBezTo>
                    <a:pt x="354" y="66"/>
                    <a:pt x="354" y="66"/>
                    <a:pt x="354" y="66"/>
                  </a:cubicBezTo>
                  <a:cubicBezTo>
                    <a:pt x="353" y="70"/>
                    <a:pt x="353" y="74"/>
                    <a:pt x="352" y="77"/>
                  </a:cubicBezTo>
                  <a:close/>
                  <a:moveTo>
                    <a:pt x="804" y="53"/>
                  </a:moveTo>
                  <a:cubicBezTo>
                    <a:pt x="801" y="46"/>
                    <a:pt x="796" y="42"/>
                    <a:pt x="789" y="42"/>
                  </a:cubicBezTo>
                  <a:cubicBezTo>
                    <a:pt x="777" y="40"/>
                    <a:pt x="768" y="46"/>
                    <a:pt x="765" y="57"/>
                  </a:cubicBezTo>
                  <a:cubicBezTo>
                    <a:pt x="760" y="69"/>
                    <a:pt x="764" y="84"/>
                    <a:pt x="773" y="90"/>
                  </a:cubicBezTo>
                  <a:cubicBezTo>
                    <a:pt x="775" y="91"/>
                    <a:pt x="777" y="92"/>
                    <a:pt x="779" y="92"/>
                  </a:cubicBezTo>
                  <a:cubicBezTo>
                    <a:pt x="785" y="92"/>
                    <a:pt x="791" y="92"/>
                    <a:pt x="797" y="91"/>
                  </a:cubicBezTo>
                  <a:cubicBezTo>
                    <a:pt x="803" y="90"/>
                    <a:pt x="803" y="88"/>
                    <a:pt x="802" y="82"/>
                  </a:cubicBezTo>
                  <a:cubicBezTo>
                    <a:pt x="784" y="90"/>
                    <a:pt x="773" y="86"/>
                    <a:pt x="772" y="69"/>
                  </a:cubicBezTo>
                  <a:cubicBezTo>
                    <a:pt x="783" y="69"/>
                    <a:pt x="794" y="69"/>
                    <a:pt x="807" y="69"/>
                  </a:cubicBezTo>
                  <a:cubicBezTo>
                    <a:pt x="806" y="63"/>
                    <a:pt x="805" y="58"/>
                    <a:pt x="804" y="53"/>
                  </a:cubicBezTo>
                  <a:close/>
                  <a:moveTo>
                    <a:pt x="786" y="48"/>
                  </a:moveTo>
                  <a:cubicBezTo>
                    <a:pt x="793" y="49"/>
                    <a:pt x="797" y="52"/>
                    <a:pt x="798" y="62"/>
                  </a:cubicBezTo>
                  <a:cubicBezTo>
                    <a:pt x="789" y="62"/>
                    <a:pt x="781" y="62"/>
                    <a:pt x="772" y="62"/>
                  </a:cubicBezTo>
                  <a:cubicBezTo>
                    <a:pt x="772" y="55"/>
                    <a:pt x="779" y="48"/>
                    <a:pt x="786" y="48"/>
                  </a:cubicBezTo>
                  <a:close/>
                  <a:moveTo>
                    <a:pt x="404" y="42"/>
                  </a:moveTo>
                  <a:cubicBezTo>
                    <a:pt x="389" y="39"/>
                    <a:pt x="373" y="44"/>
                    <a:pt x="371" y="64"/>
                  </a:cubicBezTo>
                  <a:cubicBezTo>
                    <a:pt x="369" y="78"/>
                    <a:pt x="377" y="90"/>
                    <a:pt x="389" y="93"/>
                  </a:cubicBezTo>
                  <a:cubicBezTo>
                    <a:pt x="407" y="96"/>
                    <a:pt x="420" y="85"/>
                    <a:pt x="420" y="67"/>
                  </a:cubicBezTo>
                  <a:cubicBezTo>
                    <a:pt x="420" y="54"/>
                    <a:pt x="414" y="45"/>
                    <a:pt x="404" y="42"/>
                  </a:cubicBezTo>
                  <a:close/>
                  <a:moveTo>
                    <a:pt x="392" y="86"/>
                  </a:moveTo>
                  <a:cubicBezTo>
                    <a:pt x="391" y="86"/>
                    <a:pt x="391" y="86"/>
                    <a:pt x="390" y="85"/>
                  </a:cubicBezTo>
                  <a:cubicBezTo>
                    <a:pt x="382" y="83"/>
                    <a:pt x="377" y="72"/>
                    <a:pt x="380" y="60"/>
                  </a:cubicBezTo>
                  <a:cubicBezTo>
                    <a:pt x="383" y="51"/>
                    <a:pt x="391" y="46"/>
                    <a:pt x="400" y="49"/>
                  </a:cubicBezTo>
                  <a:cubicBezTo>
                    <a:pt x="408" y="51"/>
                    <a:pt x="411" y="57"/>
                    <a:pt x="411" y="68"/>
                  </a:cubicBezTo>
                  <a:cubicBezTo>
                    <a:pt x="411" y="81"/>
                    <a:pt x="404" y="88"/>
                    <a:pt x="392" y="86"/>
                  </a:cubicBezTo>
                  <a:close/>
                  <a:moveTo>
                    <a:pt x="660" y="77"/>
                  </a:moveTo>
                  <a:cubicBezTo>
                    <a:pt x="661" y="89"/>
                    <a:pt x="669" y="95"/>
                    <a:pt x="681" y="93"/>
                  </a:cubicBezTo>
                  <a:cubicBezTo>
                    <a:pt x="685" y="92"/>
                    <a:pt x="689" y="89"/>
                    <a:pt x="692" y="87"/>
                  </a:cubicBezTo>
                  <a:cubicBezTo>
                    <a:pt x="693" y="88"/>
                    <a:pt x="693" y="90"/>
                    <a:pt x="693" y="91"/>
                  </a:cubicBezTo>
                  <a:cubicBezTo>
                    <a:pt x="696" y="91"/>
                    <a:pt x="698" y="91"/>
                    <a:pt x="701" y="91"/>
                  </a:cubicBezTo>
                  <a:cubicBezTo>
                    <a:pt x="701" y="75"/>
                    <a:pt x="701" y="59"/>
                    <a:pt x="701" y="43"/>
                  </a:cubicBezTo>
                  <a:cubicBezTo>
                    <a:pt x="698" y="43"/>
                    <a:pt x="695" y="43"/>
                    <a:pt x="693" y="43"/>
                  </a:cubicBezTo>
                  <a:cubicBezTo>
                    <a:pt x="693" y="52"/>
                    <a:pt x="693" y="61"/>
                    <a:pt x="693" y="69"/>
                  </a:cubicBezTo>
                  <a:cubicBezTo>
                    <a:pt x="692" y="72"/>
                    <a:pt x="692" y="76"/>
                    <a:pt x="691" y="79"/>
                  </a:cubicBezTo>
                  <a:cubicBezTo>
                    <a:pt x="689" y="84"/>
                    <a:pt x="684" y="87"/>
                    <a:pt x="677" y="86"/>
                  </a:cubicBezTo>
                  <a:cubicBezTo>
                    <a:pt x="672" y="85"/>
                    <a:pt x="669" y="82"/>
                    <a:pt x="668" y="75"/>
                  </a:cubicBezTo>
                  <a:cubicBezTo>
                    <a:pt x="668" y="73"/>
                    <a:pt x="668" y="71"/>
                    <a:pt x="668" y="68"/>
                  </a:cubicBezTo>
                  <a:cubicBezTo>
                    <a:pt x="668" y="60"/>
                    <a:pt x="668" y="51"/>
                    <a:pt x="668" y="43"/>
                  </a:cubicBezTo>
                  <a:cubicBezTo>
                    <a:pt x="665" y="43"/>
                    <a:pt x="663" y="43"/>
                    <a:pt x="660" y="43"/>
                  </a:cubicBezTo>
                  <a:cubicBezTo>
                    <a:pt x="660" y="54"/>
                    <a:pt x="659" y="65"/>
                    <a:pt x="660" y="77"/>
                  </a:cubicBezTo>
                  <a:close/>
                  <a:moveTo>
                    <a:pt x="722" y="64"/>
                  </a:moveTo>
                  <a:cubicBezTo>
                    <a:pt x="722" y="61"/>
                    <a:pt x="723" y="59"/>
                    <a:pt x="724" y="56"/>
                  </a:cubicBezTo>
                  <a:cubicBezTo>
                    <a:pt x="726" y="51"/>
                    <a:pt x="732" y="48"/>
                    <a:pt x="737" y="48"/>
                  </a:cubicBezTo>
                  <a:cubicBezTo>
                    <a:pt x="742" y="49"/>
                    <a:pt x="746" y="53"/>
                    <a:pt x="746" y="59"/>
                  </a:cubicBezTo>
                  <a:cubicBezTo>
                    <a:pt x="747" y="64"/>
                    <a:pt x="747" y="68"/>
                    <a:pt x="747" y="72"/>
                  </a:cubicBezTo>
                  <a:cubicBezTo>
                    <a:pt x="747" y="78"/>
                    <a:pt x="747" y="85"/>
                    <a:pt x="747" y="91"/>
                  </a:cubicBezTo>
                  <a:cubicBezTo>
                    <a:pt x="750" y="91"/>
                    <a:pt x="752" y="91"/>
                    <a:pt x="755" y="91"/>
                  </a:cubicBezTo>
                  <a:cubicBezTo>
                    <a:pt x="755" y="86"/>
                    <a:pt x="755" y="80"/>
                    <a:pt x="755" y="74"/>
                  </a:cubicBezTo>
                  <a:cubicBezTo>
                    <a:pt x="755" y="67"/>
                    <a:pt x="755" y="61"/>
                    <a:pt x="754" y="54"/>
                  </a:cubicBezTo>
                  <a:cubicBezTo>
                    <a:pt x="752" y="46"/>
                    <a:pt x="747" y="42"/>
                    <a:pt x="738" y="41"/>
                  </a:cubicBezTo>
                  <a:cubicBezTo>
                    <a:pt x="732" y="41"/>
                    <a:pt x="727" y="44"/>
                    <a:pt x="722" y="49"/>
                  </a:cubicBezTo>
                  <a:cubicBezTo>
                    <a:pt x="722" y="47"/>
                    <a:pt x="722" y="45"/>
                    <a:pt x="722" y="43"/>
                  </a:cubicBezTo>
                  <a:cubicBezTo>
                    <a:pt x="719" y="43"/>
                    <a:pt x="717" y="43"/>
                    <a:pt x="714" y="43"/>
                  </a:cubicBezTo>
                  <a:cubicBezTo>
                    <a:pt x="714" y="59"/>
                    <a:pt x="714" y="75"/>
                    <a:pt x="714" y="91"/>
                  </a:cubicBezTo>
                  <a:cubicBezTo>
                    <a:pt x="717" y="91"/>
                    <a:pt x="719" y="91"/>
                    <a:pt x="722" y="91"/>
                  </a:cubicBezTo>
                  <a:cubicBezTo>
                    <a:pt x="722" y="82"/>
                    <a:pt x="722" y="73"/>
                    <a:pt x="722" y="64"/>
                  </a:cubicBezTo>
                  <a:close/>
                  <a:moveTo>
                    <a:pt x="585" y="91"/>
                  </a:moveTo>
                  <a:cubicBezTo>
                    <a:pt x="585" y="82"/>
                    <a:pt x="585" y="73"/>
                    <a:pt x="586" y="65"/>
                  </a:cubicBezTo>
                  <a:cubicBezTo>
                    <a:pt x="586" y="61"/>
                    <a:pt x="587" y="56"/>
                    <a:pt x="589" y="53"/>
                  </a:cubicBezTo>
                  <a:cubicBezTo>
                    <a:pt x="592" y="49"/>
                    <a:pt x="597" y="48"/>
                    <a:pt x="602" y="49"/>
                  </a:cubicBezTo>
                  <a:cubicBezTo>
                    <a:pt x="607" y="50"/>
                    <a:pt x="609" y="53"/>
                    <a:pt x="610" y="58"/>
                  </a:cubicBezTo>
                  <a:cubicBezTo>
                    <a:pt x="610" y="61"/>
                    <a:pt x="610" y="64"/>
                    <a:pt x="610" y="66"/>
                  </a:cubicBezTo>
                  <a:cubicBezTo>
                    <a:pt x="610" y="75"/>
                    <a:pt x="610" y="83"/>
                    <a:pt x="610" y="91"/>
                  </a:cubicBezTo>
                  <a:cubicBezTo>
                    <a:pt x="613" y="91"/>
                    <a:pt x="616" y="91"/>
                    <a:pt x="618" y="91"/>
                  </a:cubicBezTo>
                  <a:cubicBezTo>
                    <a:pt x="618" y="79"/>
                    <a:pt x="618" y="67"/>
                    <a:pt x="617" y="55"/>
                  </a:cubicBezTo>
                  <a:cubicBezTo>
                    <a:pt x="617" y="46"/>
                    <a:pt x="611" y="42"/>
                    <a:pt x="601" y="41"/>
                  </a:cubicBezTo>
                  <a:cubicBezTo>
                    <a:pt x="595" y="41"/>
                    <a:pt x="590" y="44"/>
                    <a:pt x="586" y="49"/>
                  </a:cubicBezTo>
                  <a:cubicBezTo>
                    <a:pt x="585" y="47"/>
                    <a:pt x="585" y="45"/>
                    <a:pt x="585" y="43"/>
                  </a:cubicBezTo>
                  <a:cubicBezTo>
                    <a:pt x="582" y="43"/>
                    <a:pt x="580" y="43"/>
                    <a:pt x="577" y="43"/>
                  </a:cubicBezTo>
                  <a:cubicBezTo>
                    <a:pt x="577" y="59"/>
                    <a:pt x="577" y="75"/>
                    <a:pt x="577" y="91"/>
                  </a:cubicBezTo>
                  <a:cubicBezTo>
                    <a:pt x="580" y="91"/>
                    <a:pt x="583" y="91"/>
                    <a:pt x="585" y="91"/>
                  </a:cubicBezTo>
                  <a:close/>
                  <a:moveTo>
                    <a:pt x="266" y="92"/>
                  </a:moveTo>
                  <a:cubicBezTo>
                    <a:pt x="269" y="92"/>
                    <a:pt x="271" y="92"/>
                    <a:pt x="274" y="92"/>
                  </a:cubicBezTo>
                  <a:cubicBezTo>
                    <a:pt x="274" y="89"/>
                    <a:pt x="274" y="87"/>
                    <a:pt x="274" y="85"/>
                  </a:cubicBezTo>
                  <a:cubicBezTo>
                    <a:pt x="274" y="77"/>
                    <a:pt x="274" y="69"/>
                    <a:pt x="274" y="62"/>
                  </a:cubicBezTo>
                  <a:cubicBezTo>
                    <a:pt x="274" y="54"/>
                    <a:pt x="280" y="48"/>
                    <a:pt x="287" y="48"/>
                  </a:cubicBezTo>
                  <a:cubicBezTo>
                    <a:pt x="294" y="48"/>
                    <a:pt x="297" y="52"/>
                    <a:pt x="298" y="60"/>
                  </a:cubicBezTo>
                  <a:cubicBezTo>
                    <a:pt x="299" y="66"/>
                    <a:pt x="299" y="72"/>
                    <a:pt x="299" y="78"/>
                  </a:cubicBezTo>
                  <a:cubicBezTo>
                    <a:pt x="299" y="82"/>
                    <a:pt x="299" y="87"/>
                    <a:pt x="299" y="92"/>
                  </a:cubicBezTo>
                  <a:cubicBezTo>
                    <a:pt x="302" y="92"/>
                    <a:pt x="304" y="92"/>
                    <a:pt x="307" y="92"/>
                  </a:cubicBezTo>
                  <a:cubicBezTo>
                    <a:pt x="307" y="82"/>
                    <a:pt x="307" y="72"/>
                    <a:pt x="307" y="63"/>
                  </a:cubicBezTo>
                  <a:cubicBezTo>
                    <a:pt x="307" y="61"/>
                    <a:pt x="307" y="59"/>
                    <a:pt x="306" y="57"/>
                  </a:cubicBezTo>
                  <a:cubicBezTo>
                    <a:pt x="305" y="46"/>
                    <a:pt x="298" y="39"/>
                    <a:pt x="287" y="42"/>
                  </a:cubicBezTo>
                  <a:cubicBezTo>
                    <a:pt x="282" y="43"/>
                    <a:pt x="278" y="46"/>
                    <a:pt x="274" y="48"/>
                  </a:cubicBezTo>
                  <a:cubicBezTo>
                    <a:pt x="274" y="47"/>
                    <a:pt x="274" y="45"/>
                    <a:pt x="274" y="43"/>
                  </a:cubicBezTo>
                  <a:cubicBezTo>
                    <a:pt x="271" y="43"/>
                    <a:pt x="269" y="43"/>
                    <a:pt x="266" y="43"/>
                  </a:cubicBezTo>
                  <a:cubicBezTo>
                    <a:pt x="266" y="59"/>
                    <a:pt x="266" y="75"/>
                    <a:pt x="266" y="92"/>
                  </a:cubicBezTo>
                  <a:close/>
                  <a:moveTo>
                    <a:pt x="515" y="41"/>
                  </a:moveTo>
                  <a:cubicBezTo>
                    <a:pt x="513" y="41"/>
                    <a:pt x="512" y="41"/>
                    <a:pt x="510" y="41"/>
                  </a:cubicBezTo>
                  <a:cubicBezTo>
                    <a:pt x="502" y="42"/>
                    <a:pt x="496" y="47"/>
                    <a:pt x="495" y="54"/>
                  </a:cubicBezTo>
                  <a:cubicBezTo>
                    <a:pt x="494" y="60"/>
                    <a:pt x="497" y="66"/>
                    <a:pt x="505" y="69"/>
                  </a:cubicBezTo>
                  <a:cubicBezTo>
                    <a:pt x="508" y="71"/>
                    <a:pt x="512" y="72"/>
                    <a:pt x="514" y="74"/>
                  </a:cubicBezTo>
                  <a:cubicBezTo>
                    <a:pt x="516" y="76"/>
                    <a:pt x="517" y="79"/>
                    <a:pt x="517" y="81"/>
                  </a:cubicBezTo>
                  <a:cubicBezTo>
                    <a:pt x="516" y="83"/>
                    <a:pt x="514" y="85"/>
                    <a:pt x="512" y="86"/>
                  </a:cubicBezTo>
                  <a:cubicBezTo>
                    <a:pt x="510" y="86"/>
                    <a:pt x="507" y="86"/>
                    <a:pt x="505" y="86"/>
                  </a:cubicBezTo>
                  <a:cubicBezTo>
                    <a:pt x="502" y="85"/>
                    <a:pt x="498" y="84"/>
                    <a:pt x="495" y="82"/>
                  </a:cubicBezTo>
                  <a:cubicBezTo>
                    <a:pt x="494" y="91"/>
                    <a:pt x="495" y="92"/>
                    <a:pt x="503" y="93"/>
                  </a:cubicBezTo>
                  <a:cubicBezTo>
                    <a:pt x="507" y="93"/>
                    <a:pt x="512" y="93"/>
                    <a:pt x="515" y="92"/>
                  </a:cubicBezTo>
                  <a:cubicBezTo>
                    <a:pt x="521" y="90"/>
                    <a:pt x="524" y="86"/>
                    <a:pt x="525" y="81"/>
                  </a:cubicBezTo>
                  <a:cubicBezTo>
                    <a:pt x="526" y="74"/>
                    <a:pt x="524" y="70"/>
                    <a:pt x="518" y="67"/>
                  </a:cubicBezTo>
                  <a:cubicBezTo>
                    <a:pt x="515" y="65"/>
                    <a:pt x="511" y="63"/>
                    <a:pt x="508" y="62"/>
                  </a:cubicBezTo>
                  <a:cubicBezTo>
                    <a:pt x="504" y="60"/>
                    <a:pt x="503" y="57"/>
                    <a:pt x="504" y="53"/>
                  </a:cubicBezTo>
                  <a:cubicBezTo>
                    <a:pt x="504" y="50"/>
                    <a:pt x="507" y="48"/>
                    <a:pt x="511" y="48"/>
                  </a:cubicBezTo>
                  <a:cubicBezTo>
                    <a:pt x="515" y="49"/>
                    <a:pt x="519" y="50"/>
                    <a:pt x="523" y="50"/>
                  </a:cubicBezTo>
                  <a:cubicBezTo>
                    <a:pt x="523" y="43"/>
                    <a:pt x="523" y="42"/>
                    <a:pt x="515" y="41"/>
                  </a:cubicBezTo>
                  <a:close/>
                  <a:moveTo>
                    <a:pt x="642" y="81"/>
                  </a:moveTo>
                  <a:cubicBezTo>
                    <a:pt x="641" y="70"/>
                    <a:pt x="641" y="60"/>
                    <a:pt x="641" y="49"/>
                  </a:cubicBezTo>
                  <a:cubicBezTo>
                    <a:pt x="645" y="49"/>
                    <a:pt x="649" y="49"/>
                    <a:pt x="653" y="49"/>
                  </a:cubicBezTo>
                  <a:cubicBezTo>
                    <a:pt x="653" y="47"/>
                    <a:pt x="653" y="45"/>
                    <a:pt x="653" y="42"/>
                  </a:cubicBezTo>
                  <a:cubicBezTo>
                    <a:pt x="649" y="42"/>
                    <a:pt x="645" y="42"/>
                    <a:pt x="641" y="42"/>
                  </a:cubicBezTo>
                  <a:cubicBezTo>
                    <a:pt x="641" y="38"/>
                    <a:pt x="641" y="33"/>
                    <a:pt x="641" y="29"/>
                  </a:cubicBezTo>
                  <a:cubicBezTo>
                    <a:pt x="629" y="28"/>
                    <a:pt x="634" y="37"/>
                    <a:pt x="632" y="42"/>
                  </a:cubicBezTo>
                  <a:cubicBezTo>
                    <a:pt x="630" y="42"/>
                    <a:pt x="627" y="43"/>
                    <a:pt x="625" y="43"/>
                  </a:cubicBezTo>
                  <a:cubicBezTo>
                    <a:pt x="625" y="45"/>
                    <a:pt x="625" y="47"/>
                    <a:pt x="625" y="49"/>
                  </a:cubicBezTo>
                  <a:cubicBezTo>
                    <a:pt x="627" y="49"/>
                    <a:pt x="630" y="49"/>
                    <a:pt x="633" y="50"/>
                  </a:cubicBezTo>
                  <a:cubicBezTo>
                    <a:pt x="633" y="51"/>
                    <a:pt x="633" y="53"/>
                    <a:pt x="633" y="55"/>
                  </a:cubicBezTo>
                  <a:cubicBezTo>
                    <a:pt x="633" y="63"/>
                    <a:pt x="633" y="72"/>
                    <a:pt x="633" y="80"/>
                  </a:cubicBezTo>
                  <a:cubicBezTo>
                    <a:pt x="633" y="89"/>
                    <a:pt x="638" y="93"/>
                    <a:pt x="647" y="93"/>
                  </a:cubicBezTo>
                  <a:cubicBezTo>
                    <a:pt x="653" y="93"/>
                    <a:pt x="654" y="92"/>
                    <a:pt x="653" y="85"/>
                  </a:cubicBezTo>
                  <a:cubicBezTo>
                    <a:pt x="646" y="87"/>
                    <a:pt x="642" y="86"/>
                    <a:pt x="642" y="81"/>
                  </a:cubicBezTo>
                  <a:close/>
                  <a:moveTo>
                    <a:pt x="563" y="91"/>
                  </a:moveTo>
                  <a:cubicBezTo>
                    <a:pt x="563" y="69"/>
                    <a:pt x="563" y="46"/>
                    <a:pt x="563" y="23"/>
                  </a:cubicBezTo>
                  <a:cubicBezTo>
                    <a:pt x="560" y="23"/>
                    <a:pt x="557" y="23"/>
                    <a:pt x="555" y="23"/>
                  </a:cubicBezTo>
                  <a:cubicBezTo>
                    <a:pt x="555" y="46"/>
                    <a:pt x="555" y="69"/>
                    <a:pt x="555" y="91"/>
                  </a:cubicBezTo>
                  <a:cubicBezTo>
                    <a:pt x="558" y="91"/>
                    <a:pt x="560" y="91"/>
                    <a:pt x="563" y="91"/>
                  </a:cubicBezTo>
                  <a:close/>
                  <a:moveTo>
                    <a:pt x="246" y="92"/>
                  </a:moveTo>
                  <a:cubicBezTo>
                    <a:pt x="249" y="92"/>
                    <a:pt x="251" y="92"/>
                    <a:pt x="253" y="92"/>
                  </a:cubicBezTo>
                  <a:cubicBezTo>
                    <a:pt x="253" y="75"/>
                    <a:pt x="253" y="59"/>
                    <a:pt x="253" y="43"/>
                  </a:cubicBezTo>
                  <a:cubicBezTo>
                    <a:pt x="251" y="43"/>
                    <a:pt x="249" y="43"/>
                    <a:pt x="246" y="43"/>
                  </a:cubicBezTo>
                  <a:cubicBezTo>
                    <a:pt x="246" y="59"/>
                    <a:pt x="246" y="76"/>
                    <a:pt x="246" y="92"/>
                  </a:cubicBezTo>
                  <a:close/>
                  <a:moveTo>
                    <a:pt x="251" y="32"/>
                  </a:moveTo>
                  <a:cubicBezTo>
                    <a:pt x="252" y="30"/>
                    <a:pt x="254" y="29"/>
                    <a:pt x="255" y="27"/>
                  </a:cubicBezTo>
                  <a:cubicBezTo>
                    <a:pt x="256" y="23"/>
                    <a:pt x="253" y="21"/>
                    <a:pt x="250" y="21"/>
                  </a:cubicBezTo>
                  <a:cubicBezTo>
                    <a:pt x="247" y="21"/>
                    <a:pt x="244" y="23"/>
                    <a:pt x="245" y="26"/>
                  </a:cubicBezTo>
                  <a:cubicBezTo>
                    <a:pt x="245" y="28"/>
                    <a:pt x="247" y="30"/>
                    <a:pt x="248" y="32"/>
                  </a:cubicBezTo>
                  <a:cubicBezTo>
                    <a:pt x="249" y="32"/>
                    <a:pt x="250" y="32"/>
                    <a:pt x="251" y="32"/>
                  </a:cubicBezTo>
                  <a:close/>
                </a:path>
              </a:pathLst>
            </a:custGeom>
            <a:solidFill>
              <a:schemeClr val="tx2"/>
            </a:solidFill>
            <a:ln>
              <a:noFill/>
            </a:ln>
          </p:spPr>
          <p:txBody>
            <a:bodyPr vert="horz" wrap="square" lIns="89606" tIns="44804" rIns="89606" bIns="44804" numCol="1" anchor="t" anchorCtr="0" compatLnSpc="1">
              <a:prstTxWarp prst="textNoShape">
                <a:avLst/>
              </a:prstTxWarp>
            </a:bodyPr>
            <a:lstStyle/>
            <a:p>
              <a:pPr defTabSz="914005"/>
              <a:endParaRPr lang="en-US" sz="1763">
                <a:ln>
                  <a:solidFill>
                    <a:schemeClr val="tx2"/>
                  </a:solidFill>
                </a:ln>
                <a:solidFill>
                  <a:schemeClr val="tx2"/>
                </a:solidFill>
              </a:endParaRPr>
            </a:p>
          </p:txBody>
        </p:sp>
        <p:sp>
          <p:nvSpPr>
            <p:cNvPr id="27" name="Freeform 13"/>
            <p:cNvSpPr>
              <a:spLocks noEditPoints="1"/>
            </p:cNvSpPr>
            <p:nvPr/>
          </p:nvSpPr>
          <p:spPr bwMode="auto">
            <a:xfrm>
              <a:off x="824453" y="4269317"/>
              <a:ext cx="4061925" cy="313208"/>
            </a:xfrm>
            <a:custGeom>
              <a:avLst/>
              <a:gdLst>
                <a:gd name="T0" fmla="*/ 905 w 1754"/>
                <a:gd name="T1" fmla="*/ 38 h 133"/>
                <a:gd name="T2" fmla="*/ 1676 w 1754"/>
                <a:gd name="T3" fmla="*/ 52 h 133"/>
                <a:gd name="T4" fmla="*/ 1678 w 1754"/>
                <a:gd name="T5" fmla="*/ 80 h 133"/>
                <a:gd name="T6" fmla="*/ 1453 w 1754"/>
                <a:gd name="T7" fmla="*/ 100 h 133"/>
                <a:gd name="T8" fmla="*/ 971 w 1754"/>
                <a:gd name="T9" fmla="*/ 14 h 133"/>
                <a:gd name="T10" fmla="*/ 1018 w 1754"/>
                <a:gd name="T11" fmla="*/ 88 h 133"/>
                <a:gd name="T12" fmla="*/ 1082 w 1754"/>
                <a:gd name="T13" fmla="*/ 98 h 133"/>
                <a:gd name="T14" fmla="*/ 1030 w 1754"/>
                <a:gd name="T15" fmla="*/ 76 h 133"/>
                <a:gd name="T16" fmla="*/ 763 w 1754"/>
                <a:gd name="T17" fmla="*/ 86 h 133"/>
                <a:gd name="T18" fmla="*/ 1265 w 1754"/>
                <a:gd name="T19" fmla="*/ 58 h 133"/>
                <a:gd name="T20" fmla="*/ 1256 w 1754"/>
                <a:gd name="T21" fmla="*/ 100 h 133"/>
                <a:gd name="T22" fmla="*/ 582 w 1754"/>
                <a:gd name="T23" fmla="*/ 20 h 133"/>
                <a:gd name="T24" fmla="*/ 1564 w 1754"/>
                <a:gd name="T25" fmla="*/ 7 h 133"/>
                <a:gd name="T26" fmla="*/ 1538 w 1754"/>
                <a:gd name="T27" fmla="*/ 71 h 133"/>
                <a:gd name="T28" fmla="*/ 1746 w 1754"/>
                <a:gd name="T29" fmla="*/ 16 h 133"/>
                <a:gd name="T30" fmla="*/ 1718 w 1754"/>
                <a:gd name="T31" fmla="*/ 62 h 133"/>
                <a:gd name="T32" fmla="*/ 1748 w 1754"/>
                <a:gd name="T33" fmla="*/ 44 h 133"/>
                <a:gd name="T34" fmla="*/ 1377 w 1754"/>
                <a:gd name="T35" fmla="*/ 65 h 133"/>
                <a:gd name="T36" fmla="*/ 1381 w 1754"/>
                <a:gd name="T37" fmla="*/ 19 h 133"/>
                <a:gd name="T38" fmla="*/ 653 w 1754"/>
                <a:gd name="T39" fmla="*/ 41 h 133"/>
                <a:gd name="T40" fmla="*/ 598 w 1754"/>
                <a:gd name="T41" fmla="*/ 50 h 133"/>
                <a:gd name="T42" fmla="*/ 1114 w 1754"/>
                <a:gd name="T43" fmla="*/ 41 h 133"/>
                <a:gd name="T44" fmla="*/ 668 w 1754"/>
                <a:gd name="T45" fmla="*/ 36 h 133"/>
                <a:gd name="T46" fmla="*/ 696 w 1754"/>
                <a:gd name="T47" fmla="*/ 95 h 133"/>
                <a:gd name="T48" fmla="*/ 723 w 1754"/>
                <a:gd name="T49" fmla="*/ 101 h 133"/>
                <a:gd name="T50" fmla="*/ 201 w 1754"/>
                <a:gd name="T51" fmla="*/ 36 h 133"/>
                <a:gd name="T52" fmla="*/ 1174 w 1754"/>
                <a:gd name="T53" fmla="*/ 84 h 133"/>
                <a:gd name="T54" fmla="*/ 697 w 1754"/>
                <a:gd name="T55" fmla="*/ 46 h 133"/>
                <a:gd name="T56" fmla="*/ 1410 w 1754"/>
                <a:gd name="T57" fmla="*/ 69 h 133"/>
                <a:gd name="T58" fmla="*/ 963 w 1754"/>
                <a:gd name="T59" fmla="*/ 49 h 133"/>
                <a:gd name="T60" fmla="*/ 986 w 1754"/>
                <a:gd name="T61" fmla="*/ 103 h 133"/>
                <a:gd name="T62" fmla="*/ 1424 w 1754"/>
                <a:gd name="T63" fmla="*/ 11 h 133"/>
                <a:gd name="T64" fmla="*/ 754 w 1754"/>
                <a:gd name="T65" fmla="*/ 92 h 133"/>
                <a:gd name="T66" fmla="*/ 1377 w 1754"/>
                <a:gd name="T67" fmla="*/ 17 h 133"/>
                <a:gd name="T68" fmla="*/ 964 w 1754"/>
                <a:gd name="T69" fmla="*/ 41 h 133"/>
                <a:gd name="T70" fmla="*/ 1015 w 1754"/>
                <a:gd name="T71" fmla="*/ 90 h 133"/>
                <a:gd name="T72" fmla="*/ 603 w 1754"/>
                <a:gd name="T73" fmla="*/ 123 h 133"/>
                <a:gd name="T74" fmla="*/ 1356 w 1754"/>
                <a:gd name="T75" fmla="*/ 19 h 133"/>
                <a:gd name="T76" fmla="*/ 1261 w 1754"/>
                <a:gd name="T77" fmla="*/ 45 h 133"/>
                <a:gd name="T78" fmla="*/ 788 w 1754"/>
                <a:gd name="T79" fmla="*/ 34 h 133"/>
                <a:gd name="T80" fmla="*/ 966 w 1754"/>
                <a:gd name="T81" fmla="*/ 36 h 133"/>
                <a:gd name="T82" fmla="*/ 689 w 1754"/>
                <a:gd name="T83" fmla="*/ 67 h 133"/>
                <a:gd name="T84" fmla="*/ 966 w 1754"/>
                <a:gd name="T85" fmla="*/ 73 h 133"/>
                <a:gd name="T86" fmla="*/ 1677 w 1754"/>
                <a:gd name="T87" fmla="*/ 78 h 133"/>
                <a:gd name="T88" fmla="*/ 1355 w 1754"/>
                <a:gd name="T89" fmla="*/ 9 h 133"/>
                <a:gd name="T90" fmla="*/ 1212 w 1754"/>
                <a:gd name="T91" fmla="*/ 49 h 133"/>
                <a:gd name="T92" fmla="*/ 639 w 1754"/>
                <a:gd name="T93" fmla="*/ 49 h 133"/>
                <a:gd name="T94" fmla="*/ 740 w 1754"/>
                <a:gd name="T95" fmla="*/ 93 h 133"/>
                <a:gd name="T96" fmla="*/ 1260 w 1754"/>
                <a:gd name="T97" fmla="*/ 98 h 133"/>
                <a:gd name="T98" fmla="*/ 800 w 1754"/>
                <a:gd name="T99" fmla="*/ 43 h 133"/>
                <a:gd name="T100" fmla="*/ 606 w 1754"/>
                <a:gd name="T101" fmla="*/ 40 h 133"/>
                <a:gd name="T102" fmla="*/ 1041 w 1754"/>
                <a:gd name="T103" fmla="*/ 39 h 133"/>
                <a:gd name="T104" fmla="*/ 1360 w 1754"/>
                <a:gd name="T105" fmla="*/ 78 h 133"/>
                <a:gd name="T106" fmla="*/ 1139 w 1754"/>
                <a:gd name="T107" fmla="*/ 45 h 133"/>
                <a:gd name="T108" fmla="*/ 1563 w 1754"/>
                <a:gd name="T109" fmla="*/ 50 h 133"/>
                <a:gd name="T110" fmla="*/ 1571 w 1754"/>
                <a:gd name="T111" fmla="*/ 57 h 133"/>
                <a:gd name="T112" fmla="*/ 579 w 1754"/>
                <a:gd name="T113" fmla="*/ 58 h 133"/>
                <a:gd name="T114" fmla="*/ 585 w 1754"/>
                <a:gd name="T115" fmla="*/ 92 h 133"/>
                <a:gd name="T116" fmla="*/ 1654 w 1754"/>
                <a:gd name="T117" fmla="*/ 63 h 133"/>
                <a:gd name="T118" fmla="*/ 1422 w 1754"/>
                <a:gd name="T119" fmla="*/ 97 h 133"/>
                <a:gd name="T120" fmla="*/ 720 w 1754"/>
                <a:gd name="T121" fmla="*/ 99 h 133"/>
                <a:gd name="T122" fmla="*/ 1700 w 1754"/>
                <a:gd name="T123" fmla="*/ 26 h 133"/>
                <a:gd name="T124" fmla="*/ 795 w 1754"/>
                <a:gd name="T125" fmla="*/ 37 h 1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754" h="133">
                  <a:moveTo>
                    <a:pt x="48" y="83"/>
                  </a:moveTo>
                  <a:cubicBezTo>
                    <a:pt x="49" y="82"/>
                    <a:pt x="49" y="82"/>
                    <a:pt x="49" y="81"/>
                  </a:cubicBezTo>
                  <a:cubicBezTo>
                    <a:pt x="60" y="57"/>
                    <a:pt x="71" y="33"/>
                    <a:pt x="82" y="9"/>
                  </a:cubicBezTo>
                  <a:cubicBezTo>
                    <a:pt x="82" y="9"/>
                    <a:pt x="82" y="9"/>
                    <a:pt x="82" y="8"/>
                  </a:cubicBezTo>
                  <a:cubicBezTo>
                    <a:pt x="82" y="8"/>
                    <a:pt x="83" y="7"/>
                    <a:pt x="83" y="7"/>
                  </a:cubicBezTo>
                  <a:cubicBezTo>
                    <a:pt x="87" y="7"/>
                    <a:pt x="91" y="7"/>
                    <a:pt x="95" y="7"/>
                  </a:cubicBezTo>
                  <a:cubicBezTo>
                    <a:pt x="96" y="7"/>
                    <a:pt x="96" y="8"/>
                    <a:pt x="96" y="9"/>
                  </a:cubicBezTo>
                  <a:cubicBezTo>
                    <a:pt x="96" y="9"/>
                    <a:pt x="96" y="9"/>
                    <a:pt x="96" y="10"/>
                  </a:cubicBezTo>
                  <a:cubicBezTo>
                    <a:pt x="96" y="40"/>
                    <a:pt x="96" y="69"/>
                    <a:pt x="96" y="99"/>
                  </a:cubicBezTo>
                  <a:cubicBezTo>
                    <a:pt x="96" y="102"/>
                    <a:pt x="97" y="101"/>
                    <a:pt x="94" y="101"/>
                  </a:cubicBezTo>
                  <a:cubicBezTo>
                    <a:pt x="91" y="102"/>
                    <a:pt x="89" y="101"/>
                    <a:pt x="86" y="101"/>
                  </a:cubicBezTo>
                  <a:cubicBezTo>
                    <a:pt x="85" y="102"/>
                    <a:pt x="85" y="101"/>
                    <a:pt x="85" y="101"/>
                  </a:cubicBezTo>
                  <a:cubicBezTo>
                    <a:pt x="85" y="100"/>
                    <a:pt x="85" y="100"/>
                    <a:pt x="85" y="99"/>
                  </a:cubicBezTo>
                  <a:cubicBezTo>
                    <a:pt x="85" y="75"/>
                    <a:pt x="85" y="51"/>
                    <a:pt x="85" y="27"/>
                  </a:cubicBezTo>
                  <a:cubicBezTo>
                    <a:pt x="85" y="27"/>
                    <a:pt x="85" y="26"/>
                    <a:pt x="85" y="25"/>
                  </a:cubicBezTo>
                  <a:cubicBezTo>
                    <a:pt x="84" y="26"/>
                    <a:pt x="84" y="26"/>
                    <a:pt x="84" y="27"/>
                  </a:cubicBezTo>
                  <a:cubicBezTo>
                    <a:pt x="73" y="51"/>
                    <a:pt x="63" y="75"/>
                    <a:pt x="52" y="100"/>
                  </a:cubicBezTo>
                  <a:cubicBezTo>
                    <a:pt x="52" y="100"/>
                    <a:pt x="52" y="100"/>
                    <a:pt x="51" y="101"/>
                  </a:cubicBezTo>
                  <a:cubicBezTo>
                    <a:pt x="51" y="101"/>
                    <a:pt x="51" y="102"/>
                    <a:pt x="50" y="101"/>
                  </a:cubicBezTo>
                  <a:cubicBezTo>
                    <a:pt x="49" y="101"/>
                    <a:pt x="47" y="102"/>
                    <a:pt x="46" y="101"/>
                  </a:cubicBezTo>
                  <a:cubicBezTo>
                    <a:pt x="45" y="101"/>
                    <a:pt x="44" y="99"/>
                    <a:pt x="44" y="98"/>
                  </a:cubicBezTo>
                  <a:cubicBezTo>
                    <a:pt x="33" y="74"/>
                    <a:pt x="23" y="50"/>
                    <a:pt x="12" y="27"/>
                  </a:cubicBezTo>
                  <a:cubicBezTo>
                    <a:pt x="12" y="26"/>
                    <a:pt x="12" y="25"/>
                    <a:pt x="11" y="25"/>
                  </a:cubicBezTo>
                  <a:cubicBezTo>
                    <a:pt x="11" y="26"/>
                    <a:pt x="11" y="26"/>
                    <a:pt x="11" y="27"/>
                  </a:cubicBezTo>
                  <a:cubicBezTo>
                    <a:pt x="11" y="51"/>
                    <a:pt x="11" y="75"/>
                    <a:pt x="11" y="99"/>
                  </a:cubicBezTo>
                  <a:cubicBezTo>
                    <a:pt x="11" y="102"/>
                    <a:pt x="11" y="101"/>
                    <a:pt x="9" y="101"/>
                  </a:cubicBezTo>
                  <a:cubicBezTo>
                    <a:pt x="6" y="102"/>
                    <a:pt x="4" y="101"/>
                    <a:pt x="2" y="101"/>
                  </a:cubicBezTo>
                  <a:cubicBezTo>
                    <a:pt x="0" y="101"/>
                    <a:pt x="0" y="101"/>
                    <a:pt x="0" y="100"/>
                  </a:cubicBezTo>
                  <a:cubicBezTo>
                    <a:pt x="0" y="100"/>
                    <a:pt x="0" y="100"/>
                    <a:pt x="0" y="99"/>
                  </a:cubicBezTo>
                  <a:cubicBezTo>
                    <a:pt x="0" y="69"/>
                    <a:pt x="0" y="39"/>
                    <a:pt x="0" y="9"/>
                  </a:cubicBezTo>
                  <a:cubicBezTo>
                    <a:pt x="0" y="9"/>
                    <a:pt x="0" y="9"/>
                    <a:pt x="0" y="9"/>
                  </a:cubicBezTo>
                  <a:cubicBezTo>
                    <a:pt x="0" y="7"/>
                    <a:pt x="0" y="7"/>
                    <a:pt x="2" y="7"/>
                  </a:cubicBezTo>
                  <a:cubicBezTo>
                    <a:pt x="6" y="7"/>
                    <a:pt x="9" y="7"/>
                    <a:pt x="13" y="7"/>
                  </a:cubicBezTo>
                  <a:cubicBezTo>
                    <a:pt x="15" y="7"/>
                    <a:pt x="15" y="8"/>
                    <a:pt x="16" y="9"/>
                  </a:cubicBezTo>
                  <a:cubicBezTo>
                    <a:pt x="23" y="26"/>
                    <a:pt x="31" y="44"/>
                    <a:pt x="39" y="61"/>
                  </a:cubicBezTo>
                  <a:cubicBezTo>
                    <a:pt x="42" y="68"/>
                    <a:pt x="44" y="74"/>
                    <a:pt x="47" y="81"/>
                  </a:cubicBezTo>
                  <a:cubicBezTo>
                    <a:pt x="48" y="82"/>
                    <a:pt x="48" y="82"/>
                    <a:pt x="48" y="83"/>
                  </a:cubicBezTo>
                  <a:close/>
                  <a:moveTo>
                    <a:pt x="493" y="94"/>
                  </a:moveTo>
                  <a:cubicBezTo>
                    <a:pt x="490" y="93"/>
                    <a:pt x="488" y="91"/>
                    <a:pt x="487" y="88"/>
                  </a:cubicBezTo>
                  <a:cubicBezTo>
                    <a:pt x="486" y="86"/>
                    <a:pt x="486" y="84"/>
                    <a:pt x="486" y="81"/>
                  </a:cubicBezTo>
                  <a:cubicBezTo>
                    <a:pt x="486" y="69"/>
                    <a:pt x="486" y="57"/>
                    <a:pt x="486" y="45"/>
                  </a:cubicBezTo>
                  <a:cubicBezTo>
                    <a:pt x="486" y="45"/>
                    <a:pt x="486" y="45"/>
                    <a:pt x="486" y="44"/>
                  </a:cubicBezTo>
                  <a:cubicBezTo>
                    <a:pt x="486" y="44"/>
                    <a:pt x="486" y="43"/>
                    <a:pt x="487" y="43"/>
                  </a:cubicBezTo>
                  <a:cubicBezTo>
                    <a:pt x="487" y="43"/>
                    <a:pt x="487" y="43"/>
                    <a:pt x="488" y="43"/>
                  </a:cubicBezTo>
                  <a:cubicBezTo>
                    <a:pt x="492" y="43"/>
                    <a:pt x="497" y="43"/>
                    <a:pt x="501" y="43"/>
                  </a:cubicBezTo>
                  <a:cubicBezTo>
                    <a:pt x="502" y="43"/>
                    <a:pt x="503" y="43"/>
                    <a:pt x="503" y="42"/>
                  </a:cubicBezTo>
                  <a:cubicBezTo>
                    <a:pt x="503" y="40"/>
                    <a:pt x="503" y="38"/>
                    <a:pt x="503" y="36"/>
                  </a:cubicBezTo>
                  <a:cubicBezTo>
                    <a:pt x="503" y="34"/>
                    <a:pt x="503" y="34"/>
                    <a:pt x="501" y="34"/>
                  </a:cubicBezTo>
                  <a:cubicBezTo>
                    <a:pt x="497" y="34"/>
                    <a:pt x="492" y="34"/>
                    <a:pt x="487" y="34"/>
                  </a:cubicBezTo>
                  <a:cubicBezTo>
                    <a:pt x="486" y="34"/>
                    <a:pt x="486" y="35"/>
                    <a:pt x="486" y="33"/>
                  </a:cubicBezTo>
                  <a:cubicBezTo>
                    <a:pt x="486" y="27"/>
                    <a:pt x="486" y="22"/>
                    <a:pt x="486" y="16"/>
                  </a:cubicBezTo>
                  <a:cubicBezTo>
                    <a:pt x="486" y="16"/>
                    <a:pt x="486" y="15"/>
                    <a:pt x="485" y="15"/>
                  </a:cubicBezTo>
                  <a:cubicBezTo>
                    <a:pt x="482" y="16"/>
                    <a:pt x="479" y="17"/>
                    <a:pt x="476" y="18"/>
                  </a:cubicBezTo>
                  <a:cubicBezTo>
                    <a:pt x="475" y="18"/>
                    <a:pt x="475" y="18"/>
                    <a:pt x="475" y="19"/>
                  </a:cubicBezTo>
                  <a:cubicBezTo>
                    <a:pt x="475" y="19"/>
                    <a:pt x="475" y="19"/>
                    <a:pt x="475" y="20"/>
                  </a:cubicBezTo>
                  <a:cubicBezTo>
                    <a:pt x="475" y="24"/>
                    <a:pt x="475" y="28"/>
                    <a:pt x="475" y="33"/>
                  </a:cubicBezTo>
                  <a:cubicBezTo>
                    <a:pt x="475" y="34"/>
                    <a:pt x="475" y="34"/>
                    <a:pt x="474" y="34"/>
                  </a:cubicBezTo>
                  <a:cubicBezTo>
                    <a:pt x="466" y="34"/>
                    <a:pt x="458" y="34"/>
                    <a:pt x="450" y="34"/>
                  </a:cubicBezTo>
                  <a:cubicBezTo>
                    <a:pt x="449" y="34"/>
                    <a:pt x="448" y="34"/>
                    <a:pt x="448" y="33"/>
                  </a:cubicBezTo>
                  <a:cubicBezTo>
                    <a:pt x="448" y="30"/>
                    <a:pt x="448" y="27"/>
                    <a:pt x="449" y="24"/>
                  </a:cubicBezTo>
                  <a:cubicBezTo>
                    <a:pt x="449" y="22"/>
                    <a:pt x="449" y="19"/>
                    <a:pt x="450" y="16"/>
                  </a:cubicBezTo>
                  <a:cubicBezTo>
                    <a:pt x="451" y="13"/>
                    <a:pt x="453" y="11"/>
                    <a:pt x="455" y="10"/>
                  </a:cubicBezTo>
                  <a:cubicBezTo>
                    <a:pt x="457" y="10"/>
                    <a:pt x="459" y="10"/>
                    <a:pt x="461" y="10"/>
                  </a:cubicBezTo>
                  <a:cubicBezTo>
                    <a:pt x="463" y="10"/>
                    <a:pt x="465" y="10"/>
                    <a:pt x="467" y="11"/>
                  </a:cubicBezTo>
                  <a:cubicBezTo>
                    <a:pt x="467" y="8"/>
                    <a:pt x="467" y="6"/>
                    <a:pt x="467" y="3"/>
                  </a:cubicBezTo>
                  <a:cubicBezTo>
                    <a:pt x="467" y="2"/>
                    <a:pt x="466" y="2"/>
                    <a:pt x="466" y="1"/>
                  </a:cubicBezTo>
                  <a:cubicBezTo>
                    <a:pt x="461" y="0"/>
                    <a:pt x="455" y="0"/>
                    <a:pt x="451" y="2"/>
                  </a:cubicBezTo>
                  <a:cubicBezTo>
                    <a:pt x="443" y="6"/>
                    <a:pt x="439" y="12"/>
                    <a:pt x="438" y="20"/>
                  </a:cubicBezTo>
                  <a:cubicBezTo>
                    <a:pt x="437" y="24"/>
                    <a:pt x="438" y="28"/>
                    <a:pt x="438" y="32"/>
                  </a:cubicBezTo>
                  <a:cubicBezTo>
                    <a:pt x="438" y="34"/>
                    <a:pt x="438" y="34"/>
                    <a:pt x="435" y="34"/>
                  </a:cubicBezTo>
                  <a:cubicBezTo>
                    <a:pt x="433" y="34"/>
                    <a:pt x="430" y="34"/>
                    <a:pt x="428" y="34"/>
                  </a:cubicBezTo>
                  <a:cubicBezTo>
                    <a:pt x="426" y="34"/>
                    <a:pt x="426" y="34"/>
                    <a:pt x="426" y="36"/>
                  </a:cubicBezTo>
                  <a:cubicBezTo>
                    <a:pt x="426" y="38"/>
                    <a:pt x="426" y="40"/>
                    <a:pt x="426" y="42"/>
                  </a:cubicBezTo>
                  <a:cubicBezTo>
                    <a:pt x="426" y="44"/>
                    <a:pt x="426" y="43"/>
                    <a:pt x="428" y="43"/>
                  </a:cubicBezTo>
                  <a:cubicBezTo>
                    <a:pt x="431" y="43"/>
                    <a:pt x="434" y="43"/>
                    <a:pt x="436" y="43"/>
                  </a:cubicBezTo>
                  <a:cubicBezTo>
                    <a:pt x="437" y="43"/>
                    <a:pt x="438" y="44"/>
                    <a:pt x="438" y="45"/>
                  </a:cubicBezTo>
                  <a:cubicBezTo>
                    <a:pt x="438" y="45"/>
                    <a:pt x="438" y="45"/>
                    <a:pt x="438" y="46"/>
                  </a:cubicBezTo>
                  <a:cubicBezTo>
                    <a:pt x="438" y="64"/>
                    <a:pt x="438" y="81"/>
                    <a:pt x="438" y="99"/>
                  </a:cubicBezTo>
                  <a:cubicBezTo>
                    <a:pt x="438" y="100"/>
                    <a:pt x="438" y="100"/>
                    <a:pt x="438" y="100"/>
                  </a:cubicBezTo>
                  <a:cubicBezTo>
                    <a:pt x="438" y="101"/>
                    <a:pt x="438" y="102"/>
                    <a:pt x="439" y="102"/>
                  </a:cubicBezTo>
                  <a:cubicBezTo>
                    <a:pt x="441" y="101"/>
                    <a:pt x="444" y="102"/>
                    <a:pt x="446" y="101"/>
                  </a:cubicBezTo>
                  <a:cubicBezTo>
                    <a:pt x="449" y="101"/>
                    <a:pt x="448" y="102"/>
                    <a:pt x="448" y="99"/>
                  </a:cubicBezTo>
                  <a:cubicBezTo>
                    <a:pt x="448" y="81"/>
                    <a:pt x="448" y="63"/>
                    <a:pt x="448" y="45"/>
                  </a:cubicBezTo>
                  <a:cubicBezTo>
                    <a:pt x="448" y="43"/>
                    <a:pt x="449" y="43"/>
                    <a:pt x="450" y="43"/>
                  </a:cubicBezTo>
                  <a:cubicBezTo>
                    <a:pt x="458" y="43"/>
                    <a:pt x="465" y="43"/>
                    <a:pt x="473" y="43"/>
                  </a:cubicBezTo>
                  <a:cubicBezTo>
                    <a:pt x="475" y="43"/>
                    <a:pt x="475" y="43"/>
                    <a:pt x="475" y="46"/>
                  </a:cubicBezTo>
                  <a:cubicBezTo>
                    <a:pt x="475" y="58"/>
                    <a:pt x="475" y="71"/>
                    <a:pt x="475" y="83"/>
                  </a:cubicBezTo>
                  <a:cubicBezTo>
                    <a:pt x="475" y="87"/>
                    <a:pt x="475" y="91"/>
                    <a:pt x="477" y="94"/>
                  </a:cubicBezTo>
                  <a:cubicBezTo>
                    <a:pt x="479" y="98"/>
                    <a:pt x="482" y="101"/>
                    <a:pt x="486" y="102"/>
                  </a:cubicBezTo>
                  <a:cubicBezTo>
                    <a:pt x="490" y="103"/>
                    <a:pt x="493" y="103"/>
                    <a:pt x="497" y="103"/>
                  </a:cubicBezTo>
                  <a:cubicBezTo>
                    <a:pt x="498" y="103"/>
                    <a:pt x="500" y="102"/>
                    <a:pt x="502" y="101"/>
                  </a:cubicBezTo>
                  <a:cubicBezTo>
                    <a:pt x="502" y="101"/>
                    <a:pt x="503" y="101"/>
                    <a:pt x="503" y="100"/>
                  </a:cubicBezTo>
                  <a:cubicBezTo>
                    <a:pt x="503" y="97"/>
                    <a:pt x="503" y="95"/>
                    <a:pt x="503" y="92"/>
                  </a:cubicBezTo>
                  <a:cubicBezTo>
                    <a:pt x="499" y="94"/>
                    <a:pt x="496" y="94"/>
                    <a:pt x="493" y="94"/>
                  </a:cubicBezTo>
                  <a:close/>
                  <a:moveTo>
                    <a:pt x="841" y="42"/>
                  </a:moveTo>
                  <a:cubicBezTo>
                    <a:pt x="841" y="42"/>
                    <a:pt x="841" y="42"/>
                    <a:pt x="841" y="42"/>
                  </a:cubicBezTo>
                  <a:cubicBezTo>
                    <a:pt x="841" y="42"/>
                    <a:pt x="841" y="42"/>
                    <a:pt x="841" y="42"/>
                  </a:cubicBezTo>
                  <a:cubicBezTo>
                    <a:pt x="842" y="42"/>
                    <a:pt x="842" y="42"/>
                    <a:pt x="843" y="42"/>
                  </a:cubicBezTo>
                  <a:cubicBezTo>
                    <a:pt x="844" y="42"/>
                    <a:pt x="845" y="42"/>
                    <a:pt x="845" y="42"/>
                  </a:cubicBezTo>
                  <a:cubicBezTo>
                    <a:pt x="846" y="42"/>
                    <a:pt x="847" y="42"/>
                    <a:pt x="848" y="42"/>
                  </a:cubicBezTo>
                  <a:cubicBezTo>
                    <a:pt x="848" y="42"/>
                    <a:pt x="848" y="42"/>
                    <a:pt x="848" y="42"/>
                  </a:cubicBezTo>
                  <a:cubicBezTo>
                    <a:pt x="848" y="42"/>
                    <a:pt x="848" y="42"/>
                    <a:pt x="848" y="42"/>
                  </a:cubicBezTo>
                  <a:cubicBezTo>
                    <a:pt x="848" y="43"/>
                    <a:pt x="849" y="42"/>
                    <a:pt x="849" y="43"/>
                  </a:cubicBezTo>
                  <a:cubicBezTo>
                    <a:pt x="849" y="43"/>
                    <a:pt x="849" y="43"/>
                    <a:pt x="849" y="43"/>
                  </a:cubicBezTo>
                  <a:cubicBezTo>
                    <a:pt x="849" y="43"/>
                    <a:pt x="849" y="43"/>
                    <a:pt x="849" y="43"/>
                  </a:cubicBezTo>
                  <a:cubicBezTo>
                    <a:pt x="850" y="43"/>
                    <a:pt x="850" y="43"/>
                    <a:pt x="850" y="43"/>
                  </a:cubicBezTo>
                  <a:cubicBezTo>
                    <a:pt x="850" y="43"/>
                    <a:pt x="850" y="43"/>
                    <a:pt x="850" y="43"/>
                  </a:cubicBezTo>
                  <a:cubicBezTo>
                    <a:pt x="851" y="43"/>
                    <a:pt x="851" y="43"/>
                    <a:pt x="851" y="43"/>
                  </a:cubicBezTo>
                  <a:cubicBezTo>
                    <a:pt x="851" y="43"/>
                    <a:pt x="851" y="43"/>
                    <a:pt x="851" y="43"/>
                  </a:cubicBezTo>
                  <a:cubicBezTo>
                    <a:pt x="851" y="44"/>
                    <a:pt x="852" y="44"/>
                    <a:pt x="852" y="44"/>
                  </a:cubicBezTo>
                  <a:cubicBezTo>
                    <a:pt x="852" y="44"/>
                    <a:pt x="852" y="44"/>
                    <a:pt x="852" y="44"/>
                  </a:cubicBezTo>
                  <a:cubicBezTo>
                    <a:pt x="852" y="44"/>
                    <a:pt x="852" y="44"/>
                    <a:pt x="852" y="44"/>
                  </a:cubicBezTo>
                  <a:cubicBezTo>
                    <a:pt x="852" y="44"/>
                    <a:pt x="852" y="44"/>
                    <a:pt x="852" y="44"/>
                  </a:cubicBezTo>
                  <a:cubicBezTo>
                    <a:pt x="853" y="44"/>
                    <a:pt x="853" y="44"/>
                    <a:pt x="853" y="44"/>
                  </a:cubicBezTo>
                  <a:cubicBezTo>
                    <a:pt x="853" y="44"/>
                    <a:pt x="853" y="44"/>
                    <a:pt x="853" y="44"/>
                  </a:cubicBezTo>
                  <a:cubicBezTo>
                    <a:pt x="853" y="45"/>
                    <a:pt x="853" y="45"/>
                    <a:pt x="853" y="45"/>
                  </a:cubicBezTo>
                  <a:cubicBezTo>
                    <a:pt x="853" y="45"/>
                    <a:pt x="853" y="45"/>
                    <a:pt x="853" y="45"/>
                  </a:cubicBezTo>
                  <a:cubicBezTo>
                    <a:pt x="854" y="45"/>
                    <a:pt x="854" y="45"/>
                    <a:pt x="854" y="45"/>
                  </a:cubicBezTo>
                  <a:cubicBezTo>
                    <a:pt x="854" y="45"/>
                    <a:pt x="854" y="45"/>
                    <a:pt x="854" y="45"/>
                  </a:cubicBezTo>
                  <a:cubicBezTo>
                    <a:pt x="854" y="45"/>
                    <a:pt x="854" y="45"/>
                    <a:pt x="854" y="45"/>
                  </a:cubicBezTo>
                  <a:cubicBezTo>
                    <a:pt x="854" y="45"/>
                    <a:pt x="854" y="45"/>
                    <a:pt x="854" y="45"/>
                  </a:cubicBezTo>
                  <a:cubicBezTo>
                    <a:pt x="854" y="46"/>
                    <a:pt x="854" y="46"/>
                    <a:pt x="855" y="46"/>
                  </a:cubicBezTo>
                  <a:cubicBezTo>
                    <a:pt x="855" y="46"/>
                    <a:pt x="855" y="46"/>
                    <a:pt x="855" y="46"/>
                  </a:cubicBezTo>
                  <a:cubicBezTo>
                    <a:pt x="855" y="46"/>
                    <a:pt x="855" y="46"/>
                    <a:pt x="855" y="46"/>
                  </a:cubicBezTo>
                  <a:cubicBezTo>
                    <a:pt x="855" y="46"/>
                    <a:pt x="855" y="46"/>
                    <a:pt x="855" y="46"/>
                  </a:cubicBezTo>
                  <a:cubicBezTo>
                    <a:pt x="855" y="46"/>
                    <a:pt x="855" y="46"/>
                    <a:pt x="855" y="47"/>
                  </a:cubicBezTo>
                  <a:cubicBezTo>
                    <a:pt x="855" y="47"/>
                    <a:pt x="855" y="47"/>
                    <a:pt x="855" y="47"/>
                  </a:cubicBezTo>
                  <a:cubicBezTo>
                    <a:pt x="856" y="47"/>
                    <a:pt x="856" y="47"/>
                    <a:pt x="856" y="48"/>
                  </a:cubicBezTo>
                  <a:cubicBezTo>
                    <a:pt x="856" y="47"/>
                    <a:pt x="856" y="47"/>
                    <a:pt x="856" y="47"/>
                  </a:cubicBezTo>
                  <a:cubicBezTo>
                    <a:pt x="856" y="48"/>
                    <a:pt x="856" y="48"/>
                    <a:pt x="856" y="48"/>
                  </a:cubicBezTo>
                  <a:cubicBezTo>
                    <a:pt x="856" y="48"/>
                    <a:pt x="856" y="48"/>
                    <a:pt x="856" y="48"/>
                  </a:cubicBezTo>
                  <a:cubicBezTo>
                    <a:pt x="857" y="48"/>
                    <a:pt x="856" y="48"/>
                    <a:pt x="857" y="49"/>
                  </a:cubicBezTo>
                  <a:cubicBezTo>
                    <a:pt x="857" y="49"/>
                    <a:pt x="857" y="49"/>
                    <a:pt x="857" y="49"/>
                  </a:cubicBezTo>
                  <a:cubicBezTo>
                    <a:pt x="857" y="49"/>
                    <a:pt x="857" y="49"/>
                    <a:pt x="857" y="49"/>
                  </a:cubicBezTo>
                  <a:cubicBezTo>
                    <a:pt x="857" y="49"/>
                    <a:pt x="857" y="49"/>
                    <a:pt x="857" y="49"/>
                  </a:cubicBezTo>
                  <a:cubicBezTo>
                    <a:pt x="857" y="49"/>
                    <a:pt x="857" y="50"/>
                    <a:pt x="857" y="50"/>
                  </a:cubicBezTo>
                  <a:cubicBezTo>
                    <a:pt x="857" y="50"/>
                    <a:pt x="857" y="50"/>
                    <a:pt x="857" y="50"/>
                  </a:cubicBezTo>
                  <a:cubicBezTo>
                    <a:pt x="858" y="50"/>
                    <a:pt x="857" y="50"/>
                    <a:pt x="858" y="51"/>
                  </a:cubicBezTo>
                  <a:cubicBezTo>
                    <a:pt x="858" y="51"/>
                    <a:pt x="858" y="51"/>
                    <a:pt x="858" y="51"/>
                  </a:cubicBezTo>
                  <a:cubicBezTo>
                    <a:pt x="858" y="51"/>
                    <a:pt x="858" y="51"/>
                    <a:pt x="858" y="52"/>
                  </a:cubicBezTo>
                  <a:cubicBezTo>
                    <a:pt x="858" y="52"/>
                    <a:pt x="858" y="52"/>
                    <a:pt x="858" y="52"/>
                  </a:cubicBezTo>
                  <a:cubicBezTo>
                    <a:pt x="858" y="52"/>
                    <a:pt x="858" y="53"/>
                    <a:pt x="858" y="53"/>
                  </a:cubicBezTo>
                  <a:cubicBezTo>
                    <a:pt x="858" y="53"/>
                    <a:pt x="858" y="53"/>
                    <a:pt x="858" y="53"/>
                  </a:cubicBezTo>
                  <a:cubicBezTo>
                    <a:pt x="859" y="54"/>
                    <a:pt x="858" y="54"/>
                    <a:pt x="859" y="55"/>
                  </a:cubicBezTo>
                  <a:cubicBezTo>
                    <a:pt x="859" y="55"/>
                    <a:pt x="859" y="55"/>
                    <a:pt x="859" y="55"/>
                  </a:cubicBezTo>
                  <a:cubicBezTo>
                    <a:pt x="859" y="55"/>
                    <a:pt x="859" y="56"/>
                    <a:pt x="859" y="57"/>
                  </a:cubicBezTo>
                  <a:cubicBezTo>
                    <a:pt x="859" y="57"/>
                    <a:pt x="859" y="57"/>
                    <a:pt x="859" y="57"/>
                  </a:cubicBezTo>
                  <a:cubicBezTo>
                    <a:pt x="859" y="58"/>
                    <a:pt x="859" y="59"/>
                    <a:pt x="859" y="60"/>
                  </a:cubicBezTo>
                  <a:cubicBezTo>
                    <a:pt x="859" y="73"/>
                    <a:pt x="859" y="86"/>
                    <a:pt x="859" y="100"/>
                  </a:cubicBezTo>
                  <a:cubicBezTo>
                    <a:pt x="859" y="100"/>
                    <a:pt x="859" y="101"/>
                    <a:pt x="859" y="101"/>
                  </a:cubicBezTo>
                  <a:cubicBezTo>
                    <a:pt x="859" y="101"/>
                    <a:pt x="859" y="101"/>
                    <a:pt x="859" y="101"/>
                  </a:cubicBezTo>
                  <a:cubicBezTo>
                    <a:pt x="862" y="102"/>
                    <a:pt x="864" y="102"/>
                    <a:pt x="866" y="102"/>
                  </a:cubicBezTo>
                  <a:cubicBezTo>
                    <a:pt x="867" y="102"/>
                    <a:pt x="869" y="102"/>
                    <a:pt x="870" y="101"/>
                  </a:cubicBezTo>
                  <a:cubicBezTo>
                    <a:pt x="870" y="101"/>
                    <a:pt x="870" y="101"/>
                    <a:pt x="870" y="101"/>
                  </a:cubicBezTo>
                  <a:cubicBezTo>
                    <a:pt x="871" y="101"/>
                    <a:pt x="870" y="100"/>
                    <a:pt x="870" y="100"/>
                  </a:cubicBezTo>
                  <a:cubicBezTo>
                    <a:pt x="870" y="87"/>
                    <a:pt x="870" y="74"/>
                    <a:pt x="870" y="62"/>
                  </a:cubicBezTo>
                  <a:cubicBezTo>
                    <a:pt x="870" y="61"/>
                    <a:pt x="870" y="61"/>
                    <a:pt x="871" y="60"/>
                  </a:cubicBezTo>
                  <a:cubicBezTo>
                    <a:pt x="870" y="60"/>
                    <a:pt x="870" y="60"/>
                    <a:pt x="871" y="59"/>
                  </a:cubicBezTo>
                  <a:cubicBezTo>
                    <a:pt x="871" y="59"/>
                    <a:pt x="871" y="58"/>
                    <a:pt x="871" y="58"/>
                  </a:cubicBezTo>
                  <a:cubicBezTo>
                    <a:pt x="871" y="57"/>
                    <a:pt x="871" y="57"/>
                    <a:pt x="871" y="57"/>
                  </a:cubicBezTo>
                  <a:cubicBezTo>
                    <a:pt x="871" y="57"/>
                    <a:pt x="871" y="57"/>
                    <a:pt x="871" y="56"/>
                  </a:cubicBezTo>
                  <a:cubicBezTo>
                    <a:pt x="871" y="56"/>
                    <a:pt x="871" y="56"/>
                    <a:pt x="871" y="56"/>
                  </a:cubicBezTo>
                  <a:cubicBezTo>
                    <a:pt x="871" y="56"/>
                    <a:pt x="871" y="55"/>
                    <a:pt x="872" y="55"/>
                  </a:cubicBezTo>
                  <a:cubicBezTo>
                    <a:pt x="872" y="55"/>
                    <a:pt x="872" y="55"/>
                    <a:pt x="872" y="55"/>
                  </a:cubicBezTo>
                  <a:cubicBezTo>
                    <a:pt x="872" y="55"/>
                    <a:pt x="872" y="55"/>
                    <a:pt x="872" y="55"/>
                  </a:cubicBezTo>
                  <a:cubicBezTo>
                    <a:pt x="872" y="55"/>
                    <a:pt x="872" y="54"/>
                    <a:pt x="872" y="54"/>
                  </a:cubicBezTo>
                  <a:cubicBezTo>
                    <a:pt x="872" y="54"/>
                    <a:pt x="872" y="54"/>
                    <a:pt x="872" y="54"/>
                  </a:cubicBezTo>
                  <a:cubicBezTo>
                    <a:pt x="872" y="54"/>
                    <a:pt x="872" y="53"/>
                    <a:pt x="872" y="53"/>
                  </a:cubicBezTo>
                  <a:cubicBezTo>
                    <a:pt x="872" y="53"/>
                    <a:pt x="872" y="53"/>
                    <a:pt x="872" y="53"/>
                  </a:cubicBezTo>
                  <a:cubicBezTo>
                    <a:pt x="872" y="53"/>
                    <a:pt x="872" y="53"/>
                    <a:pt x="873" y="52"/>
                  </a:cubicBezTo>
                  <a:cubicBezTo>
                    <a:pt x="873" y="52"/>
                    <a:pt x="873" y="52"/>
                    <a:pt x="873" y="52"/>
                  </a:cubicBezTo>
                  <a:cubicBezTo>
                    <a:pt x="873" y="52"/>
                    <a:pt x="873" y="52"/>
                    <a:pt x="873" y="52"/>
                  </a:cubicBezTo>
                  <a:cubicBezTo>
                    <a:pt x="873" y="52"/>
                    <a:pt x="873" y="52"/>
                    <a:pt x="873" y="52"/>
                  </a:cubicBezTo>
                  <a:cubicBezTo>
                    <a:pt x="873" y="52"/>
                    <a:pt x="873" y="51"/>
                    <a:pt x="873" y="51"/>
                  </a:cubicBezTo>
                  <a:cubicBezTo>
                    <a:pt x="873" y="51"/>
                    <a:pt x="873" y="51"/>
                    <a:pt x="873" y="51"/>
                  </a:cubicBezTo>
                  <a:cubicBezTo>
                    <a:pt x="874" y="51"/>
                    <a:pt x="873" y="51"/>
                    <a:pt x="874" y="50"/>
                  </a:cubicBezTo>
                  <a:cubicBezTo>
                    <a:pt x="874" y="50"/>
                    <a:pt x="874" y="50"/>
                    <a:pt x="874" y="50"/>
                  </a:cubicBezTo>
                  <a:cubicBezTo>
                    <a:pt x="874" y="50"/>
                    <a:pt x="874" y="50"/>
                    <a:pt x="874" y="50"/>
                  </a:cubicBezTo>
                  <a:cubicBezTo>
                    <a:pt x="874" y="50"/>
                    <a:pt x="874" y="50"/>
                    <a:pt x="874" y="50"/>
                  </a:cubicBezTo>
                  <a:cubicBezTo>
                    <a:pt x="874" y="50"/>
                    <a:pt x="874" y="49"/>
                    <a:pt x="874" y="49"/>
                  </a:cubicBezTo>
                  <a:cubicBezTo>
                    <a:pt x="874" y="49"/>
                    <a:pt x="874" y="49"/>
                    <a:pt x="874" y="49"/>
                  </a:cubicBezTo>
                  <a:cubicBezTo>
                    <a:pt x="874" y="49"/>
                    <a:pt x="875" y="49"/>
                    <a:pt x="875" y="49"/>
                  </a:cubicBezTo>
                  <a:cubicBezTo>
                    <a:pt x="875" y="49"/>
                    <a:pt x="875" y="49"/>
                    <a:pt x="875" y="49"/>
                  </a:cubicBezTo>
                  <a:cubicBezTo>
                    <a:pt x="875" y="49"/>
                    <a:pt x="875" y="48"/>
                    <a:pt x="875" y="48"/>
                  </a:cubicBezTo>
                  <a:cubicBezTo>
                    <a:pt x="875" y="48"/>
                    <a:pt x="875" y="48"/>
                    <a:pt x="875" y="48"/>
                  </a:cubicBezTo>
                  <a:cubicBezTo>
                    <a:pt x="875" y="48"/>
                    <a:pt x="875" y="48"/>
                    <a:pt x="875" y="48"/>
                  </a:cubicBezTo>
                  <a:cubicBezTo>
                    <a:pt x="875" y="48"/>
                    <a:pt x="875" y="48"/>
                    <a:pt x="875" y="48"/>
                  </a:cubicBezTo>
                  <a:cubicBezTo>
                    <a:pt x="876" y="48"/>
                    <a:pt x="876" y="48"/>
                    <a:pt x="876" y="47"/>
                  </a:cubicBezTo>
                  <a:cubicBezTo>
                    <a:pt x="876" y="48"/>
                    <a:pt x="876" y="48"/>
                    <a:pt x="876" y="48"/>
                  </a:cubicBezTo>
                  <a:cubicBezTo>
                    <a:pt x="876" y="47"/>
                    <a:pt x="876" y="47"/>
                    <a:pt x="876" y="47"/>
                  </a:cubicBezTo>
                  <a:cubicBezTo>
                    <a:pt x="876" y="47"/>
                    <a:pt x="876" y="47"/>
                    <a:pt x="876" y="47"/>
                  </a:cubicBezTo>
                  <a:cubicBezTo>
                    <a:pt x="877" y="47"/>
                    <a:pt x="877" y="46"/>
                    <a:pt x="878" y="45"/>
                  </a:cubicBezTo>
                  <a:cubicBezTo>
                    <a:pt x="878" y="45"/>
                    <a:pt x="878" y="45"/>
                    <a:pt x="878" y="45"/>
                  </a:cubicBezTo>
                  <a:cubicBezTo>
                    <a:pt x="878" y="45"/>
                    <a:pt x="878" y="45"/>
                    <a:pt x="878" y="45"/>
                  </a:cubicBezTo>
                  <a:cubicBezTo>
                    <a:pt x="878" y="45"/>
                    <a:pt x="878" y="45"/>
                    <a:pt x="878" y="45"/>
                  </a:cubicBezTo>
                  <a:cubicBezTo>
                    <a:pt x="878" y="45"/>
                    <a:pt x="878" y="45"/>
                    <a:pt x="879" y="45"/>
                  </a:cubicBezTo>
                  <a:cubicBezTo>
                    <a:pt x="879" y="45"/>
                    <a:pt x="879" y="45"/>
                    <a:pt x="879" y="45"/>
                  </a:cubicBezTo>
                  <a:cubicBezTo>
                    <a:pt x="879" y="45"/>
                    <a:pt x="879" y="44"/>
                    <a:pt x="880" y="44"/>
                  </a:cubicBezTo>
                  <a:cubicBezTo>
                    <a:pt x="880" y="44"/>
                    <a:pt x="880" y="44"/>
                    <a:pt x="880" y="44"/>
                  </a:cubicBezTo>
                  <a:cubicBezTo>
                    <a:pt x="880" y="44"/>
                    <a:pt x="880" y="44"/>
                    <a:pt x="880" y="44"/>
                  </a:cubicBezTo>
                  <a:cubicBezTo>
                    <a:pt x="880" y="44"/>
                    <a:pt x="880" y="44"/>
                    <a:pt x="880" y="44"/>
                  </a:cubicBezTo>
                  <a:cubicBezTo>
                    <a:pt x="880" y="44"/>
                    <a:pt x="881" y="44"/>
                    <a:pt x="881" y="43"/>
                  </a:cubicBezTo>
                  <a:cubicBezTo>
                    <a:pt x="881" y="43"/>
                    <a:pt x="881" y="43"/>
                    <a:pt x="881" y="43"/>
                  </a:cubicBezTo>
                  <a:cubicBezTo>
                    <a:pt x="881" y="43"/>
                    <a:pt x="881" y="43"/>
                    <a:pt x="881" y="43"/>
                  </a:cubicBezTo>
                  <a:cubicBezTo>
                    <a:pt x="881" y="43"/>
                    <a:pt x="881" y="43"/>
                    <a:pt x="882" y="43"/>
                  </a:cubicBezTo>
                  <a:cubicBezTo>
                    <a:pt x="882" y="43"/>
                    <a:pt x="882" y="43"/>
                    <a:pt x="882" y="43"/>
                  </a:cubicBezTo>
                  <a:cubicBezTo>
                    <a:pt x="882" y="43"/>
                    <a:pt x="882" y="43"/>
                    <a:pt x="882" y="43"/>
                  </a:cubicBezTo>
                  <a:cubicBezTo>
                    <a:pt x="882" y="43"/>
                    <a:pt x="882" y="43"/>
                    <a:pt x="882" y="43"/>
                  </a:cubicBezTo>
                  <a:cubicBezTo>
                    <a:pt x="883" y="43"/>
                    <a:pt x="883" y="43"/>
                    <a:pt x="883" y="43"/>
                  </a:cubicBezTo>
                  <a:cubicBezTo>
                    <a:pt x="883" y="43"/>
                    <a:pt x="883" y="43"/>
                    <a:pt x="883" y="42"/>
                  </a:cubicBezTo>
                  <a:cubicBezTo>
                    <a:pt x="884" y="42"/>
                    <a:pt x="884" y="42"/>
                    <a:pt x="884" y="42"/>
                  </a:cubicBezTo>
                  <a:cubicBezTo>
                    <a:pt x="884" y="42"/>
                    <a:pt x="884" y="42"/>
                    <a:pt x="884" y="42"/>
                  </a:cubicBezTo>
                  <a:cubicBezTo>
                    <a:pt x="884" y="42"/>
                    <a:pt x="885" y="42"/>
                    <a:pt x="886" y="42"/>
                  </a:cubicBezTo>
                  <a:cubicBezTo>
                    <a:pt x="887" y="42"/>
                    <a:pt x="887" y="42"/>
                    <a:pt x="888" y="42"/>
                  </a:cubicBezTo>
                  <a:cubicBezTo>
                    <a:pt x="889" y="42"/>
                    <a:pt x="890" y="42"/>
                    <a:pt x="890" y="42"/>
                  </a:cubicBezTo>
                  <a:cubicBezTo>
                    <a:pt x="891" y="42"/>
                    <a:pt x="891" y="42"/>
                    <a:pt x="891" y="42"/>
                  </a:cubicBezTo>
                  <a:cubicBezTo>
                    <a:pt x="891" y="42"/>
                    <a:pt x="891" y="42"/>
                    <a:pt x="891" y="42"/>
                  </a:cubicBezTo>
                  <a:cubicBezTo>
                    <a:pt x="891" y="43"/>
                    <a:pt x="892" y="42"/>
                    <a:pt x="892" y="43"/>
                  </a:cubicBezTo>
                  <a:cubicBezTo>
                    <a:pt x="892" y="43"/>
                    <a:pt x="892" y="43"/>
                    <a:pt x="892" y="43"/>
                  </a:cubicBezTo>
                  <a:cubicBezTo>
                    <a:pt x="892" y="43"/>
                    <a:pt x="892" y="43"/>
                    <a:pt x="892" y="43"/>
                  </a:cubicBezTo>
                  <a:cubicBezTo>
                    <a:pt x="892" y="43"/>
                    <a:pt x="893" y="43"/>
                    <a:pt x="893" y="43"/>
                  </a:cubicBezTo>
                  <a:cubicBezTo>
                    <a:pt x="893" y="43"/>
                    <a:pt x="893" y="43"/>
                    <a:pt x="893" y="43"/>
                  </a:cubicBezTo>
                  <a:cubicBezTo>
                    <a:pt x="893" y="43"/>
                    <a:pt x="894" y="43"/>
                    <a:pt x="894" y="43"/>
                  </a:cubicBezTo>
                  <a:cubicBezTo>
                    <a:pt x="894" y="43"/>
                    <a:pt x="894" y="43"/>
                    <a:pt x="894" y="43"/>
                  </a:cubicBezTo>
                  <a:cubicBezTo>
                    <a:pt x="894" y="44"/>
                    <a:pt x="894" y="44"/>
                    <a:pt x="895" y="44"/>
                  </a:cubicBezTo>
                  <a:cubicBezTo>
                    <a:pt x="895" y="44"/>
                    <a:pt x="895" y="44"/>
                    <a:pt x="895" y="44"/>
                  </a:cubicBezTo>
                  <a:cubicBezTo>
                    <a:pt x="895" y="44"/>
                    <a:pt x="895" y="44"/>
                    <a:pt x="895" y="44"/>
                  </a:cubicBezTo>
                  <a:cubicBezTo>
                    <a:pt x="895" y="44"/>
                    <a:pt x="895" y="44"/>
                    <a:pt x="895" y="44"/>
                  </a:cubicBezTo>
                  <a:cubicBezTo>
                    <a:pt x="895" y="44"/>
                    <a:pt x="896" y="44"/>
                    <a:pt x="896" y="44"/>
                  </a:cubicBezTo>
                  <a:cubicBezTo>
                    <a:pt x="896" y="44"/>
                    <a:pt x="896" y="44"/>
                    <a:pt x="896" y="44"/>
                  </a:cubicBezTo>
                  <a:cubicBezTo>
                    <a:pt x="896" y="45"/>
                    <a:pt x="896" y="45"/>
                    <a:pt x="896" y="45"/>
                  </a:cubicBezTo>
                  <a:cubicBezTo>
                    <a:pt x="896" y="45"/>
                    <a:pt x="896" y="45"/>
                    <a:pt x="896" y="45"/>
                  </a:cubicBezTo>
                  <a:cubicBezTo>
                    <a:pt x="896" y="45"/>
                    <a:pt x="897" y="45"/>
                    <a:pt x="897" y="45"/>
                  </a:cubicBezTo>
                  <a:cubicBezTo>
                    <a:pt x="897" y="45"/>
                    <a:pt x="897" y="45"/>
                    <a:pt x="897" y="45"/>
                  </a:cubicBezTo>
                  <a:cubicBezTo>
                    <a:pt x="897" y="45"/>
                    <a:pt x="897" y="45"/>
                    <a:pt x="897" y="45"/>
                  </a:cubicBezTo>
                  <a:cubicBezTo>
                    <a:pt x="897" y="45"/>
                    <a:pt x="897" y="45"/>
                    <a:pt x="897" y="45"/>
                  </a:cubicBezTo>
                  <a:cubicBezTo>
                    <a:pt x="897" y="46"/>
                    <a:pt x="897" y="46"/>
                    <a:pt x="897" y="46"/>
                  </a:cubicBezTo>
                  <a:cubicBezTo>
                    <a:pt x="897" y="46"/>
                    <a:pt x="897" y="46"/>
                    <a:pt x="897" y="46"/>
                  </a:cubicBezTo>
                  <a:cubicBezTo>
                    <a:pt x="897" y="46"/>
                    <a:pt x="898" y="46"/>
                    <a:pt x="898" y="46"/>
                  </a:cubicBezTo>
                  <a:cubicBezTo>
                    <a:pt x="898" y="46"/>
                    <a:pt x="898" y="46"/>
                    <a:pt x="898" y="46"/>
                  </a:cubicBezTo>
                  <a:cubicBezTo>
                    <a:pt x="898" y="46"/>
                    <a:pt x="898" y="47"/>
                    <a:pt x="898" y="47"/>
                  </a:cubicBezTo>
                  <a:cubicBezTo>
                    <a:pt x="898" y="47"/>
                    <a:pt x="898" y="47"/>
                    <a:pt x="898" y="47"/>
                  </a:cubicBezTo>
                  <a:cubicBezTo>
                    <a:pt x="898" y="47"/>
                    <a:pt x="898" y="47"/>
                    <a:pt x="898" y="47"/>
                  </a:cubicBezTo>
                  <a:cubicBezTo>
                    <a:pt x="898" y="47"/>
                    <a:pt x="898" y="47"/>
                    <a:pt x="898" y="47"/>
                  </a:cubicBezTo>
                  <a:cubicBezTo>
                    <a:pt x="899" y="47"/>
                    <a:pt x="899" y="48"/>
                    <a:pt x="899" y="48"/>
                  </a:cubicBezTo>
                  <a:cubicBezTo>
                    <a:pt x="899" y="48"/>
                    <a:pt x="899" y="48"/>
                    <a:pt x="899" y="48"/>
                  </a:cubicBezTo>
                  <a:cubicBezTo>
                    <a:pt x="899" y="48"/>
                    <a:pt x="899" y="48"/>
                    <a:pt x="899" y="48"/>
                  </a:cubicBezTo>
                  <a:cubicBezTo>
                    <a:pt x="899" y="48"/>
                    <a:pt x="899" y="48"/>
                    <a:pt x="899" y="48"/>
                  </a:cubicBezTo>
                  <a:cubicBezTo>
                    <a:pt x="899" y="48"/>
                    <a:pt x="899" y="48"/>
                    <a:pt x="899" y="48"/>
                  </a:cubicBezTo>
                  <a:cubicBezTo>
                    <a:pt x="899" y="49"/>
                    <a:pt x="899" y="49"/>
                    <a:pt x="899" y="49"/>
                  </a:cubicBezTo>
                  <a:cubicBezTo>
                    <a:pt x="900" y="49"/>
                    <a:pt x="900" y="49"/>
                    <a:pt x="899" y="49"/>
                  </a:cubicBezTo>
                  <a:cubicBezTo>
                    <a:pt x="900" y="49"/>
                    <a:pt x="900" y="50"/>
                    <a:pt x="900" y="50"/>
                  </a:cubicBezTo>
                  <a:cubicBezTo>
                    <a:pt x="900" y="50"/>
                    <a:pt x="900" y="50"/>
                    <a:pt x="900" y="50"/>
                  </a:cubicBezTo>
                  <a:cubicBezTo>
                    <a:pt x="900" y="50"/>
                    <a:pt x="900" y="51"/>
                    <a:pt x="900" y="51"/>
                  </a:cubicBezTo>
                  <a:cubicBezTo>
                    <a:pt x="900" y="51"/>
                    <a:pt x="900" y="51"/>
                    <a:pt x="900" y="51"/>
                  </a:cubicBezTo>
                  <a:cubicBezTo>
                    <a:pt x="900" y="51"/>
                    <a:pt x="900" y="52"/>
                    <a:pt x="900" y="52"/>
                  </a:cubicBezTo>
                  <a:cubicBezTo>
                    <a:pt x="901" y="52"/>
                    <a:pt x="901" y="52"/>
                    <a:pt x="901" y="52"/>
                  </a:cubicBezTo>
                  <a:cubicBezTo>
                    <a:pt x="901" y="53"/>
                    <a:pt x="901" y="53"/>
                    <a:pt x="901" y="53"/>
                  </a:cubicBezTo>
                  <a:cubicBezTo>
                    <a:pt x="901" y="54"/>
                    <a:pt x="901" y="54"/>
                    <a:pt x="901" y="54"/>
                  </a:cubicBezTo>
                  <a:cubicBezTo>
                    <a:pt x="901" y="54"/>
                    <a:pt x="901" y="55"/>
                    <a:pt x="901" y="56"/>
                  </a:cubicBezTo>
                  <a:cubicBezTo>
                    <a:pt x="901" y="56"/>
                    <a:pt x="901" y="56"/>
                    <a:pt x="901" y="56"/>
                  </a:cubicBezTo>
                  <a:cubicBezTo>
                    <a:pt x="902" y="57"/>
                    <a:pt x="901" y="58"/>
                    <a:pt x="902" y="59"/>
                  </a:cubicBezTo>
                  <a:cubicBezTo>
                    <a:pt x="902" y="60"/>
                    <a:pt x="902" y="60"/>
                    <a:pt x="902" y="61"/>
                  </a:cubicBezTo>
                  <a:cubicBezTo>
                    <a:pt x="902" y="62"/>
                    <a:pt x="902" y="62"/>
                    <a:pt x="902" y="63"/>
                  </a:cubicBezTo>
                  <a:cubicBezTo>
                    <a:pt x="902" y="75"/>
                    <a:pt x="902" y="87"/>
                    <a:pt x="902" y="99"/>
                  </a:cubicBezTo>
                  <a:cubicBezTo>
                    <a:pt x="902" y="102"/>
                    <a:pt x="901" y="102"/>
                    <a:pt x="904" y="102"/>
                  </a:cubicBezTo>
                  <a:cubicBezTo>
                    <a:pt x="906" y="102"/>
                    <a:pt x="908" y="102"/>
                    <a:pt x="911" y="102"/>
                  </a:cubicBezTo>
                  <a:cubicBezTo>
                    <a:pt x="912" y="102"/>
                    <a:pt x="912" y="102"/>
                    <a:pt x="912" y="100"/>
                  </a:cubicBezTo>
                  <a:cubicBezTo>
                    <a:pt x="912" y="85"/>
                    <a:pt x="912" y="71"/>
                    <a:pt x="912" y="56"/>
                  </a:cubicBezTo>
                  <a:cubicBezTo>
                    <a:pt x="912" y="56"/>
                    <a:pt x="913" y="55"/>
                    <a:pt x="912" y="55"/>
                  </a:cubicBezTo>
                  <a:cubicBezTo>
                    <a:pt x="912" y="54"/>
                    <a:pt x="912" y="54"/>
                    <a:pt x="912" y="54"/>
                  </a:cubicBezTo>
                  <a:cubicBezTo>
                    <a:pt x="912" y="53"/>
                    <a:pt x="912" y="52"/>
                    <a:pt x="912" y="52"/>
                  </a:cubicBezTo>
                  <a:cubicBezTo>
                    <a:pt x="912" y="52"/>
                    <a:pt x="912" y="51"/>
                    <a:pt x="912" y="51"/>
                  </a:cubicBezTo>
                  <a:cubicBezTo>
                    <a:pt x="912" y="51"/>
                    <a:pt x="912" y="50"/>
                    <a:pt x="912" y="50"/>
                  </a:cubicBezTo>
                  <a:cubicBezTo>
                    <a:pt x="912" y="50"/>
                    <a:pt x="912" y="50"/>
                    <a:pt x="912" y="50"/>
                  </a:cubicBezTo>
                  <a:cubicBezTo>
                    <a:pt x="912" y="49"/>
                    <a:pt x="912" y="49"/>
                    <a:pt x="912" y="49"/>
                  </a:cubicBezTo>
                  <a:cubicBezTo>
                    <a:pt x="911" y="49"/>
                    <a:pt x="912" y="49"/>
                    <a:pt x="911" y="48"/>
                  </a:cubicBezTo>
                  <a:cubicBezTo>
                    <a:pt x="911" y="48"/>
                    <a:pt x="911" y="48"/>
                    <a:pt x="911" y="48"/>
                  </a:cubicBezTo>
                  <a:cubicBezTo>
                    <a:pt x="911" y="48"/>
                    <a:pt x="911" y="48"/>
                    <a:pt x="911" y="48"/>
                  </a:cubicBezTo>
                  <a:cubicBezTo>
                    <a:pt x="911" y="48"/>
                    <a:pt x="911" y="47"/>
                    <a:pt x="911" y="47"/>
                  </a:cubicBezTo>
                  <a:cubicBezTo>
                    <a:pt x="911" y="47"/>
                    <a:pt x="911" y="47"/>
                    <a:pt x="911" y="47"/>
                  </a:cubicBezTo>
                  <a:cubicBezTo>
                    <a:pt x="911" y="47"/>
                    <a:pt x="911" y="46"/>
                    <a:pt x="911" y="46"/>
                  </a:cubicBezTo>
                  <a:cubicBezTo>
                    <a:pt x="911" y="46"/>
                    <a:pt x="911" y="46"/>
                    <a:pt x="911" y="46"/>
                  </a:cubicBezTo>
                  <a:cubicBezTo>
                    <a:pt x="910" y="46"/>
                    <a:pt x="910" y="45"/>
                    <a:pt x="910" y="45"/>
                  </a:cubicBezTo>
                  <a:cubicBezTo>
                    <a:pt x="910" y="45"/>
                    <a:pt x="910" y="45"/>
                    <a:pt x="910" y="45"/>
                  </a:cubicBezTo>
                  <a:cubicBezTo>
                    <a:pt x="910" y="45"/>
                    <a:pt x="910" y="44"/>
                    <a:pt x="910" y="44"/>
                  </a:cubicBezTo>
                  <a:cubicBezTo>
                    <a:pt x="910" y="44"/>
                    <a:pt x="910" y="44"/>
                    <a:pt x="910" y="44"/>
                  </a:cubicBezTo>
                  <a:cubicBezTo>
                    <a:pt x="910" y="44"/>
                    <a:pt x="910" y="44"/>
                    <a:pt x="910" y="43"/>
                  </a:cubicBezTo>
                  <a:cubicBezTo>
                    <a:pt x="910" y="43"/>
                    <a:pt x="910" y="43"/>
                    <a:pt x="910" y="43"/>
                  </a:cubicBezTo>
                  <a:cubicBezTo>
                    <a:pt x="909" y="43"/>
                    <a:pt x="909" y="43"/>
                    <a:pt x="909" y="43"/>
                  </a:cubicBezTo>
                  <a:cubicBezTo>
                    <a:pt x="909" y="43"/>
                    <a:pt x="909" y="43"/>
                    <a:pt x="909" y="43"/>
                  </a:cubicBezTo>
                  <a:cubicBezTo>
                    <a:pt x="909" y="43"/>
                    <a:pt x="909" y="42"/>
                    <a:pt x="909" y="42"/>
                  </a:cubicBezTo>
                  <a:cubicBezTo>
                    <a:pt x="909" y="42"/>
                    <a:pt x="909" y="42"/>
                    <a:pt x="909" y="42"/>
                  </a:cubicBezTo>
                  <a:cubicBezTo>
                    <a:pt x="909" y="42"/>
                    <a:pt x="909" y="41"/>
                    <a:pt x="908" y="41"/>
                  </a:cubicBezTo>
                  <a:cubicBezTo>
                    <a:pt x="908" y="41"/>
                    <a:pt x="908" y="41"/>
                    <a:pt x="908" y="41"/>
                  </a:cubicBezTo>
                  <a:cubicBezTo>
                    <a:pt x="908" y="41"/>
                    <a:pt x="908" y="41"/>
                    <a:pt x="908" y="41"/>
                  </a:cubicBezTo>
                  <a:cubicBezTo>
                    <a:pt x="908" y="41"/>
                    <a:pt x="908" y="41"/>
                    <a:pt x="908" y="41"/>
                  </a:cubicBezTo>
                  <a:cubicBezTo>
                    <a:pt x="908" y="41"/>
                    <a:pt x="908" y="40"/>
                    <a:pt x="908" y="40"/>
                  </a:cubicBezTo>
                  <a:cubicBezTo>
                    <a:pt x="908" y="40"/>
                    <a:pt x="908" y="40"/>
                    <a:pt x="908" y="40"/>
                  </a:cubicBezTo>
                  <a:cubicBezTo>
                    <a:pt x="908" y="40"/>
                    <a:pt x="908" y="40"/>
                    <a:pt x="907" y="40"/>
                  </a:cubicBezTo>
                  <a:cubicBezTo>
                    <a:pt x="907" y="40"/>
                    <a:pt x="907" y="40"/>
                    <a:pt x="907" y="40"/>
                  </a:cubicBezTo>
                  <a:cubicBezTo>
                    <a:pt x="907" y="40"/>
                    <a:pt x="907" y="40"/>
                    <a:pt x="907" y="40"/>
                  </a:cubicBezTo>
                  <a:cubicBezTo>
                    <a:pt x="907" y="40"/>
                    <a:pt x="907" y="40"/>
                    <a:pt x="907" y="40"/>
                  </a:cubicBezTo>
                  <a:cubicBezTo>
                    <a:pt x="907" y="39"/>
                    <a:pt x="907" y="39"/>
                    <a:pt x="906" y="39"/>
                  </a:cubicBezTo>
                  <a:cubicBezTo>
                    <a:pt x="906" y="39"/>
                    <a:pt x="906" y="39"/>
                    <a:pt x="906" y="39"/>
                  </a:cubicBezTo>
                  <a:cubicBezTo>
                    <a:pt x="906" y="38"/>
                    <a:pt x="906" y="38"/>
                    <a:pt x="906" y="38"/>
                  </a:cubicBezTo>
                  <a:cubicBezTo>
                    <a:pt x="906" y="38"/>
                    <a:pt x="906" y="38"/>
                    <a:pt x="906" y="38"/>
                  </a:cubicBezTo>
                  <a:cubicBezTo>
                    <a:pt x="906" y="38"/>
                    <a:pt x="906" y="38"/>
                    <a:pt x="906" y="38"/>
                  </a:cubicBezTo>
                  <a:cubicBezTo>
                    <a:pt x="906" y="38"/>
                    <a:pt x="906" y="38"/>
                    <a:pt x="906" y="38"/>
                  </a:cubicBezTo>
                  <a:cubicBezTo>
                    <a:pt x="906" y="38"/>
                    <a:pt x="905" y="38"/>
                    <a:pt x="905" y="38"/>
                  </a:cubicBezTo>
                  <a:cubicBezTo>
                    <a:pt x="905" y="38"/>
                    <a:pt x="905" y="38"/>
                    <a:pt x="905" y="38"/>
                  </a:cubicBezTo>
                  <a:cubicBezTo>
                    <a:pt x="905" y="37"/>
                    <a:pt x="905" y="37"/>
                    <a:pt x="904" y="37"/>
                  </a:cubicBezTo>
                  <a:cubicBezTo>
                    <a:pt x="904" y="37"/>
                    <a:pt x="904" y="37"/>
                    <a:pt x="904" y="37"/>
                  </a:cubicBezTo>
                  <a:cubicBezTo>
                    <a:pt x="904" y="37"/>
                    <a:pt x="904" y="37"/>
                    <a:pt x="904" y="36"/>
                  </a:cubicBezTo>
                  <a:cubicBezTo>
                    <a:pt x="904" y="36"/>
                    <a:pt x="904" y="36"/>
                    <a:pt x="904" y="36"/>
                  </a:cubicBezTo>
                  <a:cubicBezTo>
                    <a:pt x="904" y="36"/>
                    <a:pt x="904" y="36"/>
                    <a:pt x="904" y="36"/>
                  </a:cubicBezTo>
                  <a:cubicBezTo>
                    <a:pt x="904" y="36"/>
                    <a:pt x="904" y="36"/>
                    <a:pt x="904" y="36"/>
                  </a:cubicBezTo>
                  <a:cubicBezTo>
                    <a:pt x="903" y="36"/>
                    <a:pt x="903" y="36"/>
                    <a:pt x="903" y="36"/>
                  </a:cubicBezTo>
                  <a:cubicBezTo>
                    <a:pt x="903" y="36"/>
                    <a:pt x="903" y="36"/>
                    <a:pt x="903" y="36"/>
                  </a:cubicBezTo>
                  <a:cubicBezTo>
                    <a:pt x="903" y="36"/>
                    <a:pt x="903" y="35"/>
                    <a:pt x="902" y="35"/>
                  </a:cubicBezTo>
                  <a:cubicBezTo>
                    <a:pt x="902" y="35"/>
                    <a:pt x="902" y="35"/>
                    <a:pt x="902" y="35"/>
                  </a:cubicBezTo>
                  <a:cubicBezTo>
                    <a:pt x="902" y="35"/>
                    <a:pt x="902" y="35"/>
                    <a:pt x="902" y="35"/>
                  </a:cubicBezTo>
                  <a:cubicBezTo>
                    <a:pt x="902" y="35"/>
                    <a:pt x="902" y="35"/>
                    <a:pt x="902" y="35"/>
                  </a:cubicBezTo>
                  <a:cubicBezTo>
                    <a:pt x="902" y="35"/>
                    <a:pt x="902" y="35"/>
                    <a:pt x="902" y="35"/>
                  </a:cubicBezTo>
                  <a:cubicBezTo>
                    <a:pt x="902" y="35"/>
                    <a:pt x="901" y="35"/>
                    <a:pt x="901" y="35"/>
                  </a:cubicBezTo>
                  <a:cubicBezTo>
                    <a:pt x="901" y="35"/>
                    <a:pt x="901" y="35"/>
                    <a:pt x="901" y="35"/>
                  </a:cubicBezTo>
                  <a:cubicBezTo>
                    <a:pt x="901" y="34"/>
                    <a:pt x="901" y="34"/>
                    <a:pt x="900" y="34"/>
                  </a:cubicBezTo>
                  <a:cubicBezTo>
                    <a:pt x="900" y="34"/>
                    <a:pt x="900" y="34"/>
                    <a:pt x="900" y="34"/>
                  </a:cubicBezTo>
                  <a:cubicBezTo>
                    <a:pt x="900" y="34"/>
                    <a:pt x="900" y="34"/>
                    <a:pt x="900" y="34"/>
                  </a:cubicBezTo>
                  <a:cubicBezTo>
                    <a:pt x="900" y="34"/>
                    <a:pt x="900" y="34"/>
                    <a:pt x="899" y="34"/>
                  </a:cubicBezTo>
                  <a:cubicBezTo>
                    <a:pt x="899" y="34"/>
                    <a:pt x="899" y="34"/>
                    <a:pt x="899" y="34"/>
                  </a:cubicBezTo>
                  <a:cubicBezTo>
                    <a:pt x="899" y="34"/>
                    <a:pt x="899" y="34"/>
                    <a:pt x="898" y="34"/>
                  </a:cubicBezTo>
                  <a:cubicBezTo>
                    <a:pt x="898" y="34"/>
                    <a:pt x="898" y="34"/>
                    <a:pt x="898" y="34"/>
                  </a:cubicBezTo>
                  <a:cubicBezTo>
                    <a:pt x="898" y="33"/>
                    <a:pt x="898" y="34"/>
                    <a:pt x="897" y="33"/>
                  </a:cubicBezTo>
                  <a:cubicBezTo>
                    <a:pt x="897" y="33"/>
                    <a:pt x="897" y="33"/>
                    <a:pt x="897" y="33"/>
                  </a:cubicBezTo>
                  <a:cubicBezTo>
                    <a:pt x="897" y="33"/>
                    <a:pt x="897" y="33"/>
                    <a:pt x="897" y="33"/>
                  </a:cubicBezTo>
                  <a:cubicBezTo>
                    <a:pt x="897" y="33"/>
                    <a:pt x="896" y="33"/>
                    <a:pt x="896" y="33"/>
                  </a:cubicBezTo>
                  <a:cubicBezTo>
                    <a:pt x="895" y="33"/>
                    <a:pt x="895" y="33"/>
                    <a:pt x="895" y="33"/>
                  </a:cubicBezTo>
                  <a:cubicBezTo>
                    <a:pt x="894" y="33"/>
                    <a:pt x="894" y="33"/>
                    <a:pt x="893" y="33"/>
                  </a:cubicBezTo>
                  <a:cubicBezTo>
                    <a:pt x="891" y="33"/>
                    <a:pt x="890" y="33"/>
                    <a:pt x="888" y="33"/>
                  </a:cubicBezTo>
                  <a:cubicBezTo>
                    <a:pt x="887" y="33"/>
                    <a:pt x="886" y="33"/>
                    <a:pt x="886" y="33"/>
                  </a:cubicBezTo>
                  <a:cubicBezTo>
                    <a:pt x="885" y="33"/>
                    <a:pt x="885" y="33"/>
                    <a:pt x="885" y="33"/>
                  </a:cubicBezTo>
                  <a:cubicBezTo>
                    <a:pt x="885" y="33"/>
                    <a:pt x="885" y="33"/>
                    <a:pt x="885" y="33"/>
                  </a:cubicBezTo>
                  <a:cubicBezTo>
                    <a:pt x="885" y="33"/>
                    <a:pt x="884" y="33"/>
                    <a:pt x="884" y="33"/>
                  </a:cubicBezTo>
                  <a:cubicBezTo>
                    <a:pt x="884" y="33"/>
                    <a:pt x="884" y="33"/>
                    <a:pt x="884" y="33"/>
                  </a:cubicBezTo>
                  <a:cubicBezTo>
                    <a:pt x="884" y="34"/>
                    <a:pt x="883" y="33"/>
                    <a:pt x="883" y="34"/>
                  </a:cubicBezTo>
                  <a:cubicBezTo>
                    <a:pt x="883" y="34"/>
                    <a:pt x="883" y="34"/>
                    <a:pt x="882" y="34"/>
                  </a:cubicBezTo>
                  <a:cubicBezTo>
                    <a:pt x="882" y="34"/>
                    <a:pt x="882" y="34"/>
                    <a:pt x="882" y="34"/>
                  </a:cubicBezTo>
                  <a:cubicBezTo>
                    <a:pt x="882" y="34"/>
                    <a:pt x="882" y="34"/>
                    <a:pt x="881" y="34"/>
                  </a:cubicBezTo>
                  <a:cubicBezTo>
                    <a:pt x="881" y="34"/>
                    <a:pt x="881" y="34"/>
                    <a:pt x="881" y="34"/>
                  </a:cubicBezTo>
                  <a:cubicBezTo>
                    <a:pt x="881" y="34"/>
                    <a:pt x="881" y="34"/>
                    <a:pt x="881" y="34"/>
                  </a:cubicBezTo>
                  <a:cubicBezTo>
                    <a:pt x="880" y="35"/>
                    <a:pt x="880" y="34"/>
                    <a:pt x="880" y="35"/>
                  </a:cubicBezTo>
                  <a:cubicBezTo>
                    <a:pt x="880" y="35"/>
                    <a:pt x="880" y="35"/>
                    <a:pt x="880" y="35"/>
                  </a:cubicBezTo>
                  <a:cubicBezTo>
                    <a:pt x="879" y="35"/>
                    <a:pt x="879" y="35"/>
                    <a:pt x="879" y="35"/>
                  </a:cubicBezTo>
                  <a:cubicBezTo>
                    <a:pt x="879" y="35"/>
                    <a:pt x="879" y="35"/>
                    <a:pt x="879" y="35"/>
                  </a:cubicBezTo>
                  <a:cubicBezTo>
                    <a:pt x="879" y="35"/>
                    <a:pt x="879" y="35"/>
                    <a:pt x="879" y="35"/>
                  </a:cubicBezTo>
                  <a:cubicBezTo>
                    <a:pt x="878" y="35"/>
                    <a:pt x="878" y="35"/>
                    <a:pt x="878" y="35"/>
                  </a:cubicBezTo>
                  <a:cubicBezTo>
                    <a:pt x="878" y="35"/>
                    <a:pt x="878" y="35"/>
                    <a:pt x="878" y="35"/>
                  </a:cubicBezTo>
                  <a:cubicBezTo>
                    <a:pt x="878" y="35"/>
                    <a:pt x="878" y="36"/>
                    <a:pt x="878" y="36"/>
                  </a:cubicBezTo>
                  <a:cubicBezTo>
                    <a:pt x="878" y="36"/>
                    <a:pt x="878" y="36"/>
                    <a:pt x="878" y="36"/>
                  </a:cubicBezTo>
                  <a:cubicBezTo>
                    <a:pt x="878" y="36"/>
                    <a:pt x="877" y="36"/>
                    <a:pt x="877" y="36"/>
                  </a:cubicBezTo>
                  <a:cubicBezTo>
                    <a:pt x="877" y="36"/>
                    <a:pt x="877" y="36"/>
                    <a:pt x="877" y="36"/>
                  </a:cubicBezTo>
                  <a:cubicBezTo>
                    <a:pt x="877" y="36"/>
                    <a:pt x="876" y="36"/>
                    <a:pt x="876" y="37"/>
                  </a:cubicBezTo>
                  <a:cubicBezTo>
                    <a:pt x="876" y="37"/>
                    <a:pt x="876" y="37"/>
                    <a:pt x="876" y="37"/>
                  </a:cubicBezTo>
                  <a:cubicBezTo>
                    <a:pt x="876" y="37"/>
                    <a:pt x="876" y="37"/>
                    <a:pt x="876" y="37"/>
                  </a:cubicBezTo>
                  <a:cubicBezTo>
                    <a:pt x="876" y="37"/>
                    <a:pt x="876" y="37"/>
                    <a:pt x="876" y="37"/>
                  </a:cubicBezTo>
                  <a:cubicBezTo>
                    <a:pt x="876" y="37"/>
                    <a:pt x="875" y="37"/>
                    <a:pt x="875" y="38"/>
                  </a:cubicBezTo>
                  <a:cubicBezTo>
                    <a:pt x="875" y="38"/>
                    <a:pt x="875" y="38"/>
                    <a:pt x="875" y="38"/>
                  </a:cubicBezTo>
                  <a:cubicBezTo>
                    <a:pt x="875" y="38"/>
                    <a:pt x="875" y="38"/>
                    <a:pt x="875" y="38"/>
                  </a:cubicBezTo>
                  <a:cubicBezTo>
                    <a:pt x="875" y="38"/>
                    <a:pt x="875" y="38"/>
                    <a:pt x="875" y="38"/>
                  </a:cubicBezTo>
                  <a:cubicBezTo>
                    <a:pt x="875" y="38"/>
                    <a:pt x="874" y="38"/>
                    <a:pt x="874" y="38"/>
                  </a:cubicBezTo>
                  <a:cubicBezTo>
                    <a:pt x="874" y="38"/>
                    <a:pt x="874" y="38"/>
                    <a:pt x="874" y="38"/>
                  </a:cubicBezTo>
                  <a:cubicBezTo>
                    <a:pt x="874" y="38"/>
                    <a:pt x="874" y="38"/>
                    <a:pt x="874" y="39"/>
                  </a:cubicBezTo>
                  <a:cubicBezTo>
                    <a:pt x="874" y="39"/>
                    <a:pt x="874" y="39"/>
                    <a:pt x="874" y="39"/>
                  </a:cubicBezTo>
                  <a:cubicBezTo>
                    <a:pt x="874" y="39"/>
                    <a:pt x="874" y="39"/>
                    <a:pt x="874" y="39"/>
                  </a:cubicBezTo>
                  <a:cubicBezTo>
                    <a:pt x="874" y="39"/>
                    <a:pt x="874" y="39"/>
                    <a:pt x="874" y="39"/>
                  </a:cubicBezTo>
                  <a:cubicBezTo>
                    <a:pt x="874" y="39"/>
                    <a:pt x="873" y="39"/>
                    <a:pt x="873" y="39"/>
                  </a:cubicBezTo>
                  <a:cubicBezTo>
                    <a:pt x="873" y="39"/>
                    <a:pt x="873" y="39"/>
                    <a:pt x="873" y="39"/>
                  </a:cubicBezTo>
                  <a:cubicBezTo>
                    <a:pt x="873" y="39"/>
                    <a:pt x="873" y="39"/>
                    <a:pt x="873" y="40"/>
                  </a:cubicBezTo>
                  <a:cubicBezTo>
                    <a:pt x="873" y="40"/>
                    <a:pt x="873" y="40"/>
                    <a:pt x="873" y="40"/>
                  </a:cubicBezTo>
                  <a:cubicBezTo>
                    <a:pt x="873" y="40"/>
                    <a:pt x="873" y="40"/>
                    <a:pt x="873" y="40"/>
                  </a:cubicBezTo>
                  <a:cubicBezTo>
                    <a:pt x="873" y="40"/>
                    <a:pt x="873" y="40"/>
                    <a:pt x="873" y="40"/>
                  </a:cubicBezTo>
                  <a:cubicBezTo>
                    <a:pt x="873" y="40"/>
                    <a:pt x="872" y="40"/>
                    <a:pt x="872" y="40"/>
                  </a:cubicBezTo>
                  <a:cubicBezTo>
                    <a:pt x="872" y="40"/>
                    <a:pt x="872" y="40"/>
                    <a:pt x="872" y="40"/>
                  </a:cubicBezTo>
                  <a:cubicBezTo>
                    <a:pt x="872" y="40"/>
                    <a:pt x="872" y="40"/>
                    <a:pt x="872" y="41"/>
                  </a:cubicBezTo>
                  <a:cubicBezTo>
                    <a:pt x="872" y="41"/>
                    <a:pt x="872" y="41"/>
                    <a:pt x="872" y="41"/>
                  </a:cubicBezTo>
                  <a:cubicBezTo>
                    <a:pt x="872" y="41"/>
                    <a:pt x="872" y="41"/>
                    <a:pt x="872" y="41"/>
                  </a:cubicBezTo>
                  <a:cubicBezTo>
                    <a:pt x="872" y="41"/>
                    <a:pt x="872" y="41"/>
                    <a:pt x="872" y="41"/>
                  </a:cubicBezTo>
                  <a:cubicBezTo>
                    <a:pt x="871" y="41"/>
                    <a:pt x="871" y="41"/>
                    <a:pt x="871" y="41"/>
                  </a:cubicBezTo>
                  <a:cubicBezTo>
                    <a:pt x="871" y="41"/>
                    <a:pt x="871" y="41"/>
                    <a:pt x="871" y="41"/>
                  </a:cubicBezTo>
                  <a:cubicBezTo>
                    <a:pt x="871" y="41"/>
                    <a:pt x="871" y="42"/>
                    <a:pt x="871" y="42"/>
                  </a:cubicBezTo>
                  <a:cubicBezTo>
                    <a:pt x="871" y="42"/>
                    <a:pt x="871" y="42"/>
                    <a:pt x="871" y="42"/>
                  </a:cubicBezTo>
                  <a:cubicBezTo>
                    <a:pt x="871" y="42"/>
                    <a:pt x="871" y="42"/>
                    <a:pt x="871" y="42"/>
                  </a:cubicBezTo>
                  <a:cubicBezTo>
                    <a:pt x="871" y="42"/>
                    <a:pt x="871" y="42"/>
                    <a:pt x="871" y="42"/>
                  </a:cubicBezTo>
                  <a:cubicBezTo>
                    <a:pt x="870" y="42"/>
                    <a:pt x="870" y="43"/>
                    <a:pt x="870" y="43"/>
                  </a:cubicBezTo>
                  <a:cubicBezTo>
                    <a:pt x="870" y="43"/>
                    <a:pt x="870" y="43"/>
                    <a:pt x="870" y="43"/>
                  </a:cubicBezTo>
                  <a:cubicBezTo>
                    <a:pt x="870" y="43"/>
                    <a:pt x="870" y="43"/>
                    <a:pt x="870" y="43"/>
                  </a:cubicBezTo>
                  <a:cubicBezTo>
                    <a:pt x="870" y="43"/>
                    <a:pt x="870" y="43"/>
                    <a:pt x="870" y="43"/>
                  </a:cubicBezTo>
                  <a:cubicBezTo>
                    <a:pt x="870" y="44"/>
                    <a:pt x="870" y="44"/>
                    <a:pt x="870" y="44"/>
                  </a:cubicBezTo>
                  <a:cubicBezTo>
                    <a:pt x="870" y="44"/>
                    <a:pt x="870" y="44"/>
                    <a:pt x="870" y="44"/>
                  </a:cubicBezTo>
                  <a:cubicBezTo>
                    <a:pt x="869" y="44"/>
                    <a:pt x="869" y="44"/>
                    <a:pt x="869" y="44"/>
                  </a:cubicBezTo>
                  <a:cubicBezTo>
                    <a:pt x="869" y="44"/>
                    <a:pt x="869" y="44"/>
                    <a:pt x="869" y="44"/>
                  </a:cubicBezTo>
                  <a:cubicBezTo>
                    <a:pt x="869" y="45"/>
                    <a:pt x="869" y="45"/>
                    <a:pt x="869" y="45"/>
                  </a:cubicBezTo>
                  <a:cubicBezTo>
                    <a:pt x="869" y="45"/>
                    <a:pt x="869" y="45"/>
                    <a:pt x="869" y="45"/>
                  </a:cubicBezTo>
                  <a:cubicBezTo>
                    <a:pt x="869" y="45"/>
                    <a:pt x="869" y="45"/>
                    <a:pt x="869" y="46"/>
                  </a:cubicBezTo>
                  <a:cubicBezTo>
                    <a:pt x="869" y="46"/>
                    <a:pt x="869" y="46"/>
                    <a:pt x="869" y="46"/>
                  </a:cubicBezTo>
                  <a:cubicBezTo>
                    <a:pt x="868" y="46"/>
                    <a:pt x="868" y="46"/>
                    <a:pt x="868" y="45"/>
                  </a:cubicBezTo>
                  <a:cubicBezTo>
                    <a:pt x="868" y="45"/>
                    <a:pt x="868" y="45"/>
                    <a:pt x="868" y="45"/>
                  </a:cubicBezTo>
                  <a:cubicBezTo>
                    <a:pt x="868" y="45"/>
                    <a:pt x="868" y="45"/>
                    <a:pt x="868" y="45"/>
                  </a:cubicBezTo>
                  <a:cubicBezTo>
                    <a:pt x="868" y="45"/>
                    <a:pt x="868" y="45"/>
                    <a:pt x="867" y="44"/>
                  </a:cubicBezTo>
                  <a:cubicBezTo>
                    <a:pt x="867" y="44"/>
                    <a:pt x="867" y="44"/>
                    <a:pt x="867" y="44"/>
                  </a:cubicBezTo>
                  <a:cubicBezTo>
                    <a:pt x="867" y="44"/>
                    <a:pt x="867" y="44"/>
                    <a:pt x="867" y="44"/>
                  </a:cubicBezTo>
                  <a:cubicBezTo>
                    <a:pt x="867" y="44"/>
                    <a:pt x="867" y="44"/>
                    <a:pt x="867" y="44"/>
                  </a:cubicBezTo>
                  <a:cubicBezTo>
                    <a:pt x="867" y="44"/>
                    <a:pt x="867" y="43"/>
                    <a:pt x="867" y="43"/>
                  </a:cubicBezTo>
                  <a:cubicBezTo>
                    <a:pt x="867" y="43"/>
                    <a:pt x="867" y="43"/>
                    <a:pt x="867" y="43"/>
                  </a:cubicBezTo>
                  <a:cubicBezTo>
                    <a:pt x="867" y="43"/>
                    <a:pt x="867" y="43"/>
                    <a:pt x="866" y="42"/>
                  </a:cubicBezTo>
                  <a:cubicBezTo>
                    <a:pt x="866" y="42"/>
                    <a:pt x="866" y="42"/>
                    <a:pt x="866" y="42"/>
                  </a:cubicBezTo>
                  <a:cubicBezTo>
                    <a:pt x="866" y="42"/>
                    <a:pt x="866" y="42"/>
                    <a:pt x="866" y="42"/>
                  </a:cubicBezTo>
                  <a:cubicBezTo>
                    <a:pt x="866" y="42"/>
                    <a:pt x="866" y="42"/>
                    <a:pt x="866" y="42"/>
                  </a:cubicBezTo>
                  <a:cubicBezTo>
                    <a:pt x="866" y="42"/>
                    <a:pt x="866" y="41"/>
                    <a:pt x="866" y="41"/>
                  </a:cubicBezTo>
                  <a:cubicBezTo>
                    <a:pt x="866" y="41"/>
                    <a:pt x="866" y="41"/>
                    <a:pt x="866" y="41"/>
                  </a:cubicBezTo>
                  <a:cubicBezTo>
                    <a:pt x="865" y="41"/>
                    <a:pt x="866" y="41"/>
                    <a:pt x="865" y="41"/>
                  </a:cubicBezTo>
                  <a:cubicBezTo>
                    <a:pt x="865" y="41"/>
                    <a:pt x="865" y="41"/>
                    <a:pt x="865" y="41"/>
                  </a:cubicBezTo>
                  <a:cubicBezTo>
                    <a:pt x="865" y="40"/>
                    <a:pt x="865" y="40"/>
                    <a:pt x="865" y="40"/>
                  </a:cubicBezTo>
                  <a:cubicBezTo>
                    <a:pt x="865" y="40"/>
                    <a:pt x="865" y="40"/>
                    <a:pt x="865" y="40"/>
                  </a:cubicBezTo>
                  <a:cubicBezTo>
                    <a:pt x="865" y="40"/>
                    <a:pt x="865" y="39"/>
                    <a:pt x="864" y="39"/>
                  </a:cubicBezTo>
                  <a:cubicBezTo>
                    <a:pt x="864" y="39"/>
                    <a:pt x="864" y="39"/>
                    <a:pt x="864" y="39"/>
                  </a:cubicBezTo>
                  <a:cubicBezTo>
                    <a:pt x="864" y="39"/>
                    <a:pt x="864" y="39"/>
                    <a:pt x="864" y="39"/>
                  </a:cubicBezTo>
                  <a:cubicBezTo>
                    <a:pt x="864" y="39"/>
                    <a:pt x="864" y="39"/>
                    <a:pt x="864" y="39"/>
                  </a:cubicBezTo>
                  <a:cubicBezTo>
                    <a:pt x="864" y="39"/>
                    <a:pt x="864" y="39"/>
                    <a:pt x="864" y="39"/>
                  </a:cubicBezTo>
                  <a:cubicBezTo>
                    <a:pt x="864" y="39"/>
                    <a:pt x="864" y="39"/>
                    <a:pt x="864" y="39"/>
                  </a:cubicBezTo>
                  <a:cubicBezTo>
                    <a:pt x="863" y="38"/>
                    <a:pt x="863" y="38"/>
                    <a:pt x="863" y="38"/>
                  </a:cubicBezTo>
                  <a:cubicBezTo>
                    <a:pt x="863" y="38"/>
                    <a:pt x="863" y="38"/>
                    <a:pt x="863" y="38"/>
                  </a:cubicBezTo>
                  <a:cubicBezTo>
                    <a:pt x="863" y="38"/>
                    <a:pt x="863" y="38"/>
                    <a:pt x="863" y="38"/>
                  </a:cubicBezTo>
                  <a:cubicBezTo>
                    <a:pt x="863" y="38"/>
                    <a:pt x="863" y="38"/>
                    <a:pt x="863" y="38"/>
                  </a:cubicBezTo>
                  <a:cubicBezTo>
                    <a:pt x="863" y="38"/>
                    <a:pt x="863" y="38"/>
                    <a:pt x="862" y="38"/>
                  </a:cubicBezTo>
                  <a:cubicBezTo>
                    <a:pt x="862" y="38"/>
                    <a:pt x="862" y="38"/>
                    <a:pt x="862" y="38"/>
                  </a:cubicBezTo>
                  <a:cubicBezTo>
                    <a:pt x="862" y="37"/>
                    <a:pt x="862" y="37"/>
                    <a:pt x="862" y="37"/>
                  </a:cubicBezTo>
                  <a:cubicBezTo>
                    <a:pt x="862" y="37"/>
                    <a:pt x="862" y="37"/>
                    <a:pt x="862" y="37"/>
                  </a:cubicBezTo>
                  <a:cubicBezTo>
                    <a:pt x="862" y="37"/>
                    <a:pt x="862" y="37"/>
                    <a:pt x="862" y="37"/>
                  </a:cubicBezTo>
                  <a:cubicBezTo>
                    <a:pt x="862" y="37"/>
                    <a:pt x="862" y="37"/>
                    <a:pt x="862" y="37"/>
                  </a:cubicBezTo>
                  <a:cubicBezTo>
                    <a:pt x="861" y="37"/>
                    <a:pt x="861" y="37"/>
                    <a:pt x="861" y="36"/>
                  </a:cubicBezTo>
                  <a:cubicBezTo>
                    <a:pt x="861" y="36"/>
                    <a:pt x="861" y="36"/>
                    <a:pt x="861" y="36"/>
                  </a:cubicBezTo>
                  <a:cubicBezTo>
                    <a:pt x="861" y="36"/>
                    <a:pt x="861" y="36"/>
                    <a:pt x="861" y="36"/>
                  </a:cubicBezTo>
                  <a:cubicBezTo>
                    <a:pt x="861" y="36"/>
                    <a:pt x="861" y="36"/>
                    <a:pt x="861" y="36"/>
                  </a:cubicBezTo>
                  <a:cubicBezTo>
                    <a:pt x="861" y="36"/>
                    <a:pt x="860" y="36"/>
                    <a:pt x="860" y="36"/>
                  </a:cubicBezTo>
                  <a:cubicBezTo>
                    <a:pt x="860" y="36"/>
                    <a:pt x="860" y="36"/>
                    <a:pt x="860" y="36"/>
                  </a:cubicBezTo>
                  <a:cubicBezTo>
                    <a:pt x="860" y="36"/>
                    <a:pt x="860" y="36"/>
                    <a:pt x="859" y="35"/>
                  </a:cubicBezTo>
                  <a:cubicBezTo>
                    <a:pt x="859" y="35"/>
                    <a:pt x="859" y="35"/>
                    <a:pt x="859" y="35"/>
                  </a:cubicBezTo>
                  <a:cubicBezTo>
                    <a:pt x="859" y="35"/>
                    <a:pt x="859" y="35"/>
                    <a:pt x="859" y="35"/>
                  </a:cubicBezTo>
                  <a:cubicBezTo>
                    <a:pt x="859" y="35"/>
                    <a:pt x="859" y="35"/>
                    <a:pt x="859" y="35"/>
                  </a:cubicBezTo>
                  <a:cubicBezTo>
                    <a:pt x="859" y="35"/>
                    <a:pt x="859" y="35"/>
                    <a:pt x="858" y="35"/>
                  </a:cubicBezTo>
                  <a:cubicBezTo>
                    <a:pt x="858" y="35"/>
                    <a:pt x="858" y="35"/>
                    <a:pt x="858" y="35"/>
                  </a:cubicBezTo>
                  <a:cubicBezTo>
                    <a:pt x="858" y="34"/>
                    <a:pt x="858" y="35"/>
                    <a:pt x="858" y="34"/>
                  </a:cubicBezTo>
                  <a:cubicBezTo>
                    <a:pt x="858" y="34"/>
                    <a:pt x="858" y="34"/>
                    <a:pt x="858" y="34"/>
                  </a:cubicBezTo>
                  <a:cubicBezTo>
                    <a:pt x="857" y="34"/>
                    <a:pt x="857" y="34"/>
                    <a:pt x="857" y="34"/>
                  </a:cubicBezTo>
                  <a:cubicBezTo>
                    <a:pt x="857" y="34"/>
                    <a:pt x="857" y="34"/>
                    <a:pt x="857" y="34"/>
                  </a:cubicBezTo>
                  <a:cubicBezTo>
                    <a:pt x="857" y="34"/>
                    <a:pt x="857" y="34"/>
                    <a:pt x="857" y="34"/>
                  </a:cubicBezTo>
                  <a:cubicBezTo>
                    <a:pt x="856" y="34"/>
                    <a:pt x="856" y="34"/>
                    <a:pt x="856" y="34"/>
                  </a:cubicBezTo>
                  <a:cubicBezTo>
                    <a:pt x="856" y="34"/>
                    <a:pt x="856" y="34"/>
                    <a:pt x="856" y="34"/>
                  </a:cubicBezTo>
                  <a:cubicBezTo>
                    <a:pt x="855" y="33"/>
                    <a:pt x="855" y="33"/>
                    <a:pt x="855" y="33"/>
                  </a:cubicBezTo>
                  <a:cubicBezTo>
                    <a:pt x="855" y="33"/>
                    <a:pt x="855" y="33"/>
                    <a:pt x="855" y="33"/>
                  </a:cubicBezTo>
                  <a:cubicBezTo>
                    <a:pt x="855" y="33"/>
                    <a:pt x="855" y="33"/>
                    <a:pt x="855" y="33"/>
                  </a:cubicBezTo>
                  <a:cubicBezTo>
                    <a:pt x="854" y="33"/>
                    <a:pt x="854" y="33"/>
                    <a:pt x="853" y="33"/>
                  </a:cubicBezTo>
                  <a:cubicBezTo>
                    <a:pt x="853" y="33"/>
                    <a:pt x="853" y="33"/>
                    <a:pt x="853" y="33"/>
                  </a:cubicBezTo>
                  <a:cubicBezTo>
                    <a:pt x="853" y="33"/>
                    <a:pt x="853" y="33"/>
                    <a:pt x="853" y="33"/>
                  </a:cubicBezTo>
                  <a:cubicBezTo>
                    <a:pt x="852" y="33"/>
                    <a:pt x="852" y="33"/>
                    <a:pt x="851" y="33"/>
                  </a:cubicBezTo>
                  <a:cubicBezTo>
                    <a:pt x="850" y="33"/>
                    <a:pt x="848" y="33"/>
                    <a:pt x="847" y="33"/>
                  </a:cubicBezTo>
                  <a:cubicBezTo>
                    <a:pt x="846" y="33"/>
                    <a:pt x="845" y="33"/>
                    <a:pt x="844" y="33"/>
                  </a:cubicBezTo>
                  <a:cubicBezTo>
                    <a:pt x="844" y="33"/>
                    <a:pt x="844" y="33"/>
                    <a:pt x="844" y="33"/>
                  </a:cubicBezTo>
                  <a:cubicBezTo>
                    <a:pt x="844" y="33"/>
                    <a:pt x="843" y="33"/>
                    <a:pt x="843" y="33"/>
                  </a:cubicBezTo>
                  <a:cubicBezTo>
                    <a:pt x="843" y="33"/>
                    <a:pt x="843" y="33"/>
                    <a:pt x="842" y="33"/>
                  </a:cubicBezTo>
                  <a:cubicBezTo>
                    <a:pt x="842" y="34"/>
                    <a:pt x="842" y="33"/>
                    <a:pt x="841" y="34"/>
                  </a:cubicBezTo>
                  <a:cubicBezTo>
                    <a:pt x="841" y="34"/>
                    <a:pt x="841" y="34"/>
                    <a:pt x="841" y="34"/>
                  </a:cubicBezTo>
                  <a:cubicBezTo>
                    <a:pt x="841" y="34"/>
                    <a:pt x="841" y="34"/>
                    <a:pt x="840" y="34"/>
                  </a:cubicBezTo>
                  <a:cubicBezTo>
                    <a:pt x="840" y="34"/>
                    <a:pt x="840" y="34"/>
                    <a:pt x="840" y="34"/>
                  </a:cubicBezTo>
                  <a:cubicBezTo>
                    <a:pt x="840" y="34"/>
                    <a:pt x="840" y="34"/>
                    <a:pt x="840" y="34"/>
                  </a:cubicBezTo>
                  <a:cubicBezTo>
                    <a:pt x="839" y="34"/>
                    <a:pt x="839" y="34"/>
                    <a:pt x="839" y="34"/>
                  </a:cubicBezTo>
                  <a:cubicBezTo>
                    <a:pt x="839" y="34"/>
                    <a:pt x="839" y="34"/>
                    <a:pt x="839" y="34"/>
                  </a:cubicBezTo>
                  <a:cubicBezTo>
                    <a:pt x="839" y="34"/>
                    <a:pt x="839" y="34"/>
                    <a:pt x="839" y="35"/>
                  </a:cubicBezTo>
                  <a:cubicBezTo>
                    <a:pt x="839" y="35"/>
                    <a:pt x="839" y="35"/>
                    <a:pt x="839" y="35"/>
                  </a:cubicBezTo>
                  <a:cubicBezTo>
                    <a:pt x="838" y="35"/>
                    <a:pt x="838" y="35"/>
                    <a:pt x="838" y="35"/>
                  </a:cubicBezTo>
                  <a:cubicBezTo>
                    <a:pt x="838" y="35"/>
                    <a:pt x="838" y="35"/>
                    <a:pt x="838" y="35"/>
                  </a:cubicBezTo>
                  <a:cubicBezTo>
                    <a:pt x="838" y="35"/>
                    <a:pt x="837" y="35"/>
                    <a:pt x="837" y="35"/>
                  </a:cubicBezTo>
                  <a:cubicBezTo>
                    <a:pt x="837" y="35"/>
                    <a:pt x="837" y="35"/>
                    <a:pt x="837" y="35"/>
                  </a:cubicBezTo>
                  <a:cubicBezTo>
                    <a:pt x="837" y="35"/>
                    <a:pt x="837" y="36"/>
                    <a:pt x="837" y="36"/>
                  </a:cubicBezTo>
                  <a:cubicBezTo>
                    <a:pt x="837" y="36"/>
                    <a:pt x="837" y="36"/>
                    <a:pt x="837" y="36"/>
                  </a:cubicBezTo>
                  <a:cubicBezTo>
                    <a:pt x="837" y="36"/>
                    <a:pt x="836" y="36"/>
                    <a:pt x="836" y="36"/>
                  </a:cubicBezTo>
                  <a:cubicBezTo>
                    <a:pt x="836" y="36"/>
                    <a:pt x="836" y="36"/>
                    <a:pt x="836" y="36"/>
                  </a:cubicBezTo>
                  <a:cubicBezTo>
                    <a:pt x="836" y="36"/>
                    <a:pt x="835" y="36"/>
                    <a:pt x="835" y="37"/>
                  </a:cubicBezTo>
                  <a:cubicBezTo>
                    <a:pt x="835" y="37"/>
                    <a:pt x="835" y="37"/>
                    <a:pt x="835" y="37"/>
                  </a:cubicBezTo>
                  <a:cubicBezTo>
                    <a:pt x="835" y="37"/>
                    <a:pt x="835" y="37"/>
                    <a:pt x="835" y="37"/>
                  </a:cubicBezTo>
                  <a:cubicBezTo>
                    <a:pt x="835" y="37"/>
                    <a:pt x="835" y="37"/>
                    <a:pt x="835" y="37"/>
                  </a:cubicBezTo>
                  <a:cubicBezTo>
                    <a:pt x="834" y="37"/>
                    <a:pt x="834" y="37"/>
                    <a:pt x="834" y="38"/>
                  </a:cubicBezTo>
                  <a:cubicBezTo>
                    <a:pt x="834" y="38"/>
                    <a:pt x="834" y="38"/>
                    <a:pt x="834" y="38"/>
                  </a:cubicBezTo>
                  <a:cubicBezTo>
                    <a:pt x="834" y="38"/>
                    <a:pt x="833" y="38"/>
                    <a:pt x="833" y="38"/>
                  </a:cubicBezTo>
                  <a:cubicBezTo>
                    <a:pt x="833" y="38"/>
                    <a:pt x="833" y="38"/>
                    <a:pt x="833" y="38"/>
                  </a:cubicBezTo>
                  <a:cubicBezTo>
                    <a:pt x="833" y="38"/>
                    <a:pt x="833" y="38"/>
                    <a:pt x="833" y="39"/>
                  </a:cubicBezTo>
                  <a:cubicBezTo>
                    <a:pt x="833" y="39"/>
                    <a:pt x="833" y="39"/>
                    <a:pt x="833" y="39"/>
                  </a:cubicBezTo>
                  <a:cubicBezTo>
                    <a:pt x="833" y="39"/>
                    <a:pt x="833" y="39"/>
                    <a:pt x="833" y="39"/>
                  </a:cubicBezTo>
                  <a:cubicBezTo>
                    <a:pt x="833" y="39"/>
                    <a:pt x="833" y="39"/>
                    <a:pt x="833" y="39"/>
                  </a:cubicBezTo>
                  <a:cubicBezTo>
                    <a:pt x="832" y="39"/>
                    <a:pt x="832" y="39"/>
                    <a:pt x="832" y="39"/>
                  </a:cubicBezTo>
                  <a:cubicBezTo>
                    <a:pt x="832" y="39"/>
                    <a:pt x="832" y="39"/>
                    <a:pt x="832" y="39"/>
                  </a:cubicBezTo>
                  <a:cubicBezTo>
                    <a:pt x="832" y="39"/>
                    <a:pt x="832" y="39"/>
                    <a:pt x="832" y="40"/>
                  </a:cubicBezTo>
                  <a:cubicBezTo>
                    <a:pt x="832" y="40"/>
                    <a:pt x="832" y="40"/>
                    <a:pt x="832" y="40"/>
                  </a:cubicBezTo>
                  <a:cubicBezTo>
                    <a:pt x="832" y="40"/>
                    <a:pt x="832" y="40"/>
                    <a:pt x="832" y="40"/>
                  </a:cubicBezTo>
                  <a:cubicBezTo>
                    <a:pt x="832" y="40"/>
                    <a:pt x="832" y="40"/>
                    <a:pt x="832" y="40"/>
                  </a:cubicBezTo>
                  <a:cubicBezTo>
                    <a:pt x="831" y="40"/>
                    <a:pt x="831" y="40"/>
                    <a:pt x="831" y="40"/>
                  </a:cubicBezTo>
                  <a:cubicBezTo>
                    <a:pt x="831" y="40"/>
                    <a:pt x="831" y="40"/>
                    <a:pt x="831" y="40"/>
                  </a:cubicBezTo>
                  <a:cubicBezTo>
                    <a:pt x="831" y="41"/>
                    <a:pt x="831" y="41"/>
                    <a:pt x="831" y="41"/>
                  </a:cubicBezTo>
                  <a:cubicBezTo>
                    <a:pt x="831" y="41"/>
                    <a:pt x="831" y="41"/>
                    <a:pt x="831" y="41"/>
                  </a:cubicBezTo>
                  <a:cubicBezTo>
                    <a:pt x="830" y="41"/>
                    <a:pt x="830" y="42"/>
                    <a:pt x="830" y="42"/>
                  </a:cubicBezTo>
                  <a:cubicBezTo>
                    <a:pt x="830" y="42"/>
                    <a:pt x="830" y="42"/>
                    <a:pt x="830" y="42"/>
                  </a:cubicBezTo>
                  <a:cubicBezTo>
                    <a:pt x="830" y="42"/>
                    <a:pt x="830" y="42"/>
                    <a:pt x="830" y="42"/>
                  </a:cubicBezTo>
                  <a:cubicBezTo>
                    <a:pt x="830" y="42"/>
                    <a:pt x="830" y="42"/>
                    <a:pt x="830" y="42"/>
                  </a:cubicBezTo>
                  <a:cubicBezTo>
                    <a:pt x="830" y="42"/>
                    <a:pt x="830" y="43"/>
                    <a:pt x="829" y="43"/>
                  </a:cubicBezTo>
                  <a:cubicBezTo>
                    <a:pt x="829" y="43"/>
                    <a:pt x="829" y="43"/>
                    <a:pt x="829" y="43"/>
                  </a:cubicBezTo>
                  <a:cubicBezTo>
                    <a:pt x="829" y="43"/>
                    <a:pt x="829" y="43"/>
                    <a:pt x="829" y="43"/>
                  </a:cubicBezTo>
                  <a:cubicBezTo>
                    <a:pt x="829" y="43"/>
                    <a:pt x="829" y="43"/>
                    <a:pt x="829" y="43"/>
                  </a:cubicBezTo>
                  <a:cubicBezTo>
                    <a:pt x="829" y="43"/>
                    <a:pt x="829" y="44"/>
                    <a:pt x="829" y="44"/>
                  </a:cubicBezTo>
                  <a:cubicBezTo>
                    <a:pt x="829" y="44"/>
                    <a:pt x="829" y="44"/>
                    <a:pt x="829" y="44"/>
                  </a:cubicBezTo>
                  <a:cubicBezTo>
                    <a:pt x="829" y="44"/>
                    <a:pt x="829" y="44"/>
                    <a:pt x="828" y="44"/>
                  </a:cubicBezTo>
                  <a:cubicBezTo>
                    <a:pt x="828" y="44"/>
                    <a:pt x="828" y="44"/>
                    <a:pt x="828" y="44"/>
                  </a:cubicBezTo>
                  <a:cubicBezTo>
                    <a:pt x="828" y="44"/>
                    <a:pt x="828" y="43"/>
                    <a:pt x="828" y="43"/>
                  </a:cubicBezTo>
                  <a:cubicBezTo>
                    <a:pt x="828" y="40"/>
                    <a:pt x="828" y="38"/>
                    <a:pt x="828" y="36"/>
                  </a:cubicBezTo>
                  <a:cubicBezTo>
                    <a:pt x="828" y="34"/>
                    <a:pt x="827" y="34"/>
                    <a:pt x="826" y="34"/>
                  </a:cubicBezTo>
                  <a:cubicBezTo>
                    <a:pt x="824" y="34"/>
                    <a:pt x="821" y="34"/>
                    <a:pt x="819" y="34"/>
                  </a:cubicBezTo>
                  <a:cubicBezTo>
                    <a:pt x="817" y="34"/>
                    <a:pt x="817" y="34"/>
                    <a:pt x="817" y="36"/>
                  </a:cubicBezTo>
                  <a:cubicBezTo>
                    <a:pt x="817" y="50"/>
                    <a:pt x="817" y="63"/>
                    <a:pt x="817" y="77"/>
                  </a:cubicBezTo>
                  <a:cubicBezTo>
                    <a:pt x="817" y="85"/>
                    <a:pt x="817" y="92"/>
                    <a:pt x="817" y="100"/>
                  </a:cubicBezTo>
                  <a:cubicBezTo>
                    <a:pt x="817" y="101"/>
                    <a:pt x="817" y="102"/>
                    <a:pt x="819" y="102"/>
                  </a:cubicBezTo>
                  <a:cubicBezTo>
                    <a:pt x="821" y="102"/>
                    <a:pt x="824" y="102"/>
                    <a:pt x="826" y="102"/>
                  </a:cubicBezTo>
                  <a:cubicBezTo>
                    <a:pt x="828" y="102"/>
                    <a:pt x="828" y="102"/>
                    <a:pt x="828" y="100"/>
                  </a:cubicBezTo>
                  <a:cubicBezTo>
                    <a:pt x="828" y="88"/>
                    <a:pt x="828" y="76"/>
                    <a:pt x="828" y="65"/>
                  </a:cubicBezTo>
                  <a:cubicBezTo>
                    <a:pt x="828" y="64"/>
                    <a:pt x="828" y="63"/>
                    <a:pt x="828" y="63"/>
                  </a:cubicBezTo>
                  <a:cubicBezTo>
                    <a:pt x="828" y="62"/>
                    <a:pt x="828" y="61"/>
                    <a:pt x="828" y="61"/>
                  </a:cubicBezTo>
                  <a:cubicBezTo>
                    <a:pt x="828" y="60"/>
                    <a:pt x="828" y="59"/>
                    <a:pt x="828" y="58"/>
                  </a:cubicBezTo>
                  <a:cubicBezTo>
                    <a:pt x="828" y="58"/>
                    <a:pt x="828" y="58"/>
                    <a:pt x="828" y="58"/>
                  </a:cubicBezTo>
                  <a:cubicBezTo>
                    <a:pt x="828" y="58"/>
                    <a:pt x="828" y="58"/>
                    <a:pt x="828" y="58"/>
                  </a:cubicBezTo>
                  <a:cubicBezTo>
                    <a:pt x="829" y="58"/>
                    <a:pt x="828" y="57"/>
                    <a:pt x="829" y="56"/>
                  </a:cubicBezTo>
                  <a:cubicBezTo>
                    <a:pt x="829" y="56"/>
                    <a:pt x="829" y="56"/>
                    <a:pt x="829" y="56"/>
                  </a:cubicBezTo>
                  <a:cubicBezTo>
                    <a:pt x="829" y="56"/>
                    <a:pt x="829" y="56"/>
                    <a:pt x="829" y="56"/>
                  </a:cubicBezTo>
                  <a:cubicBezTo>
                    <a:pt x="829" y="56"/>
                    <a:pt x="829" y="55"/>
                    <a:pt x="829" y="55"/>
                  </a:cubicBezTo>
                  <a:cubicBezTo>
                    <a:pt x="829" y="55"/>
                    <a:pt x="829" y="55"/>
                    <a:pt x="829" y="55"/>
                  </a:cubicBezTo>
                  <a:cubicBezTo>
                    <a:pt x="829" y="55"/>
                    <a:pt x="829" y="55"/>
                    <a:pt x="829" y="55"/>
                  </a:cubicBezTo>
                  <a:cubicBezTo>
                    <a:pt x="829" y="55"/>
                    <a:pt x="829" y="54"/>
                    <a:pt x="829" y="54"/>
                  </a:cubicBezTo>
                  <a:cubicBezTo>
                    <a:pt x="829" y="54"/>
                    <a:pt x="829" y="54"/>
                    <a:pt x="829" y="54"/>
                  </a:cubicBezTo>
                  <a:cubicBezTo>
                    <a:pt x="830" y="54"/>
                    <a:pt x="829" y="53"/>
                    <a:pt x="830" y="53"/>
                  </a:cubicBezTo>
                  <a:cubicBezTo>
                    <a:pt x="830" y="53"/>
                    <a:pt x="830" y="53"/>
                    <a:pt x="830" y="53"/>
                  </a:cubicBezTo>
                  <a:cubicBezTo>
                    <a:pt x="830" y="53"/>
                    <a:pt x="830" y="52"/>
                    <a:pt x="830" y="52"/>
                  </a:cubicBezTo>
                  <a:cubicBezTo>
                    <a:pt x="830" y="52"/>
                    <a:pt x="830" y="52"/>
                    <a:pt x="830" y="52"/>
                  </a:cubicBezTo>
                  <a:cubicBezTo>
                    <a:pt x="830" y="52"/>
                    <a:pt x="830" y="52"/>
                    <a:pt x="830" y="51"/>
                  </a:cubicBezTo>
                  <a:cubicBezTo>
                    <a:pt x="830" y="51"/>
                    <a:pt x="830" y="51"/>
                    <a:pt x="830" y="51"/>
                  </a:cubicBezTo>
                  <a:cubicBezTo>
                    <a:pt x="831" y="51"/>
                    <a:pt x="831" y="51"/>
                    <a:pt x="831" y="51"/>
                  </a:cubicBezTo>
                  <a:cubicBezTo>
                    <a:pt x="831" y="51"/>
                    <a:pt x="831" y="51"/>
                    <a:pt x="831" y="51"/>
                  </a:cubicBezTo>
                  <a:cubicBezTo>
                    <a:pt x="831" y="51"/>
                    <a:pt x="831" y="50"/>
                    <a:pt x="831" y="50"/>
                  </a:cubicBezTo>
                  <a:cubicBezTo>
                    <a:pt x="831" y="50"/>
                    <a:pt x="831" y="50"/>
                    <a:pt x="831" y="50"/>
                  </a:cubicBezTo>
                  <a:cubicBezTo>
                    <a:pt x="831" y="50"/>
                    <a:pt x="831" y="49"/>
                    <a:pt x="832" y="49"/>
                  </a:cubicBezTo>
                  <a:cubicBezTo>
                    <a:pt x="832" y="49"/>
                    <a:pt x="832" y="49"/>
                    <a:pt x="832" y="49"/>
                  </a:cubicBezTo>
                  <a:cubicBezTo>
                    <a:pt x="832" y="49"/>
                    <a:pt x="832" y="49"/>
                    <a:pt x="832" y="49"/>
                  </a:cubicBezTo>
                  <a:cubicBezTo>
                    <a:pt x="832" y="49"/>
                    <a:pt x="832" y="49"/>
                    <a:pt x="832" y="49"/>
                  </a:cubicBezTo>
                  <a:cubicBezTo>
                    <a:pt x="832" y="49"/>
                    <a:pt x="832" y="48"/>
                    <a:pt x="832" y="48"/>
                  </a:cubicBezTo>
                  <a:cubicBezTo>
                    <a:pt x="832" y="48"/>
                    <a:pt x="832" y="48"/>
                    <a:pt x="832" y="48"/>
                  </a:cubicBezTo>
                  <a:cubicBezTo>
                    <a:pt x="832" y="48"/>
                    <a:pt x="833" y="48"/>
                    <a:pt x="833" y="48"/>
                  </a:cubicBezTo>
                  <a:cubicBezTo>
                    <a:pt x="833" y="48"/>
                    <a:pt x="833" y="48"/>
                    <a:pt x="833" y="48"/>
                  </a:cubicBezTo>
                  <a:cubicBezTo>
                    <a:pt x="833" y="48"/>
                    <a:pt x="833" y="48"/>
                    <a:pt x="833" y="47"/>
                  </a:cubicBezTo>
                  <a:cubicBezTo>
                    <a:pt x="833" y="48"/>
                    <a:pt x="833" y="48"/>
                    <a:pt x="833" y="48"/>
                  </a:cubicBezTo>
                  <a:cubicBezTo>
                    <a:pt x="833" y="47"/>
                    <a:pt x="833" y="47"/>
                    <a:pt x="833" y="47"/>
                  </a:cubicBezTo>
                  <a:cubicBezTo>
                    <a:pt x="833" y="47"/>
                    <a:pt x="833" y="47"/>
                    <a:pt x="833" y="47"/>
                  </a:cubicBezTo>
                  <a:cubicBezTo>
                    <a:pt x="834" y="47"/>
                    <a:pt x="834" y="46"/>
                    <a:pt x="835" y="45"/>
                  </a:cubicBezTo>
                  <a:cubicBezTo>
                    <a:pt x="835" y="45"/>
                    <a:pt x="835" y="45"/>
                    <a:pt x="835" y="45"/>
                  </a:cubicBezTo>
                  <a:cubicBezTo>
                    <a:pt x="835" y="45"/>
                    <a:pt x="835" y="45"/>
                    <a:pt x="835" y="45"/>
                  </a:cubicBezTo>
                  <a:cubicBezTo>
                    <a:pt x="835" y="45"/>
                    <a:pt x="835" y="45"/>
                    <a:pt x="835" y="45"/>
                  </a:cubicBezTo>
                  <a:cubicBezTo>
                    <a:pt x="836" y="45"/>
                    <a:pt x="836" y="45"/>
                    <a:pt x="836" y="45"/>
                  </a:cubicBezTo>
                  <a:cubicBezTo>
                    <a:pt x="836" y="45"/>
                    <a:pt x="836" y="45"/>
                    <a:pt x="836" y="45"/>
                  </a:cubicBezTo>
                  <a:cubicBezTo>
                    <a:pt x="836" y="45"/>
                    <a:pt x="836" y="45"/>
                    <a:pt x="836" y="44"/>
                  </a:cubicBezTo>
                  <a:cubicBezTo>
                    <a:pt x="836" y="44"/>
                    <a:pt x="836" y="44"/>
                    <a:pt x="836" y="44"/>
                  </a:cubicBezTo>
                  <a:cubicBezTo>
                    <a:pt x="836" y="44"/>
                    <a:pt x="837" y="44"/>
                    <a:pt x="837" y="44"/>
                  </a:cubicBezTo>
                  <a:cubicBezTo>
                    <a:pt x="837" y="44"/>
                    <a:pt x="837" y="44"/>
                    <a:pt x="837" y="44"/>
                  </a:cubicBezTo>
                  <a:cubicBezTo>
                    <a:pt x="837" y="44"/>
                    <a:pt x="837" y="44"/>
                    <a:pt x="837" y="44"/>
                  </a:cubicBezTo>
                  <a:cubicBezTo>
                    <a:pt x="837" y="44"/>
                    <a:pt x="837" y="44"/>
                    <a:pt x="837" y="44"/>
                  </a:cubicBezTo>
                  <a:cubicBezTo>
                    <a:pt x="838" y="44"/>
                    <a:pt x="838" y="44"/>
                    <a:pt x="838" y="43"/>
                  </a:cubicBezTo>
                  <a:cubicBezTo>
                    <a:pt x="838" y="43"/>
                    <a:pt x="838" y="43"/>
                    <a:pt x="838" y="43"/>
                  </a:cubicBezTo>
                  <a:cubicBezTo>
                    <a:pt x="838" y="43"/>
                    <a:pt x="838" y="43"/>
                    <a:pt x="838" y="43"/>
                  </a:cubicBezTo>
                  <a:cubicBezTo>
                    <a:pt x="838" y="43"/>
                    <a:pt x="839" y="43"/>
                    <a:pt x="839" y="43"/>
                  </a:cubicBezTo>
                  <a:cubicBezTo>
                    <a:pt x="839" y="43"/>
                    <a:pt x="839" y="43"/>
                    <a:pt x="839" y="43"/>
                  </a:cubicBezTo>
                  <a:cubicBezTo>
                    <a:pt x="839" y="43"/>
                    <a:pt x="839" y="43"/>
                    <a:pt x="840" y="43"/>
                  </a:cubicBezTo>
                  <a:cubicBezTo>
                    <a:pt x="840" y="43"/>
                    <a:pt x="840" y="43"/>
                    <a:pt x="840" y="43"/>
                  </a:cubicBezTo>
                  <a:cubicBezTo>
                    <a:pt x="840" y="43"/>
                    <a:pt x="840" y="43"/>
                    <a:pt x="840" y="43"/>
                  </a:cubicBezTo>
                  <a:cubicBezTo>
                    <a:pt x="840" y="42"/>
                    <a:pt x="841" y="43"/>
                    <a:pt x="841" y="42"/>
                  </a:cubicBezTo>
                  <a:close/>
                  <a:moveTo>
                    <a:pt x="1667" y="58"/>
                  </a:moveTo>
                  <a:cubicBezTo>
                    <a:pt x="1667" y="58"/>
                    <a:pt x="1667" y="58"/>
                    <a:pt x="1667" y="58"/>
                  </a:cubicBezTo>
                  <a:cubicBezTo>
                    <a:pt x="1667" y="58"/>
                    <a:pt x="1667" y="58"/>
                    <a:pt x="1667" y="58"/>
                  </a:cubicBezTo>
                  <a:cubicBezTo>
                    <a:pt x="1667" y="57"/>
                    <a:pt x="1667" y="58"/>
                    <a:pt x="1668" y="57"/>
                  </a:cubicBezTo>
                  <a:cubicBezTo>
                    <a:pt x="1668" y="57"/>
                    <a:pt x="1668" y="57"/>
                    <a:pt x="1668" y="57"/>
                  </a:cubicBezTo>
                  <a:cubicBezTo>
                    <a:pt x="1668" y="57"/>
                    <a:pt x="1668" y="57"/>
                    <a:pt x="1669" y="57"/>
                  </a:cubicBezTo>
                  <a:cubicBezTo>
                    <a:pt x="1669" y="57"/>
                    <a:pt x="1669" y="57"/>
                    <a:pt x="1669" y="57"/>
                  </a:cubicBezTo>
                  <a:cubicBezTo>
                    <a:pt x="1669" y="57"/>
                    <a:pt x="1669" y="57"/>
                    <a:pt x="1669" y="57"/>
                  </a:cubicBezTo>
                  <a:cubicBezTo>
                    <a:pt x="1669" y="57"/>
                    <a:pt x="1669" y="57"/>
                    <a:pt x="1669" y="57"/>
                  </a:cubicBezTo>
                  <a:cubicBezTo>
                    <a:pt x="1670" y="56"/>
                    <a:pt x="1670" y="56"/>
                    <a:pt x="1670" y="56"/>
                  </a:cubicBezTo>
                  <a:cubicBezTo>
                    <a:pt x="1670" y="56"/>
                    <a:pt x="1670" y="56"/>
                    <a:pt x="1670" y="56"/>
                  </a:cubicBezTo>
                  <a:cubicBezTo>
                    <a:pt x="1670" y="56"/>
                    <a:pt x="1671" y="56"/>
                    <a:pt x="1671" y="56"/>
                  </a:cubicBezTo>
                  <a:cubicBezTo>
                    <a:pt x="1671" y="56"/>
                    <a:pt x="1671" y="56"/>
                    <a:pt x="1671" y="56"/>
                  </a:cubicBezTo>
                  <a:cubicBezTo>
                    <a:pt x="1671" y="56"/>
                    <a:pt x="1671" y="56"/>
                    <a:pt x="1671" y="55"/>
                  </a:cubicBezTo>
                  <a:cubicBezTo>
                    <a:pt x="1671" y="56"/>
                    <a:pt x="1671" y="56"/>
                    <a:pt x="1671" y="56"/>
                  </a:cubicBezTo>
                  <a:cubicBezTo>
                    <a:pt x="1672" y="55"/>
                    <a:pt x="1672" y="55"/>
                    <a:pt x="1672" y="55"/>
                  </a:cubicBezTo>
                  <a:cubicBezTo>
                    <a:pt x="1672" y="55"/>
                    <a:pt x="1672" y="55"/>
                    <a:pt x="1672" y="55"/>
                  </a:cubicBezTo>
                  <a:cubicBezTo>
                    <a:pt x="1672" y="55"/>
                    <a:pt x="1672" y="55"/>
                    <a:pt x="1672" y="55"/>
                  </a:cubicBezTo>
                  <a:cubicBezTo>
                    <a:pt x="1672" y="55"/>
                    <a:pt x="1672" y="55"/>
                    <a:pt x="1673" y="55"/>
                  </a:cubicBezTo>
                  <a:cubicBezTo>
                    <a:pt x="1673" y="55"/>
                    <a:pt x="1673" y="55"/>
                    <a:pt x="1673" y="55"/>
                  </a:cubicBezTo>
                  <a:cubicBezTo>
                    <a:pt x="1673" y="55"/>
                    <a:pt x="1673" y="55"/>
                    <a:pt x="1673" y="54"/>
                  </a:cubicBezTo>
                  <a:cubicBezTo>
                    <a:pt x="1673" y="54"/>
                    <a:pt x="1673" y="54"/>
                    <a:pt x="1673" y="54"/>
                  </a:cubicBezTo>
                  <a:cubicBezTo>
                    <a:pt x="1673" y="54"/>
                    <a:pt x="1673" y="54"/>
                    <a:pt x="1674" y="54"/>
                  </a:cubicBezTo>
                  <a:cubicBezTo>
                    <a:pt x="1674" y="54"/>
                    <a:pt x="1674" y="54"/>
                    <a:pt x="1674" y="54"/>
                  </a:cubicBezTo>
                  <a:cubicBezTo>
                    <a:pt x="1674" y="54"/>
                    <a:pt x="1674" y="54"/>
                    <a:pt x="1675" y="53"/>
                  </a:cubicBezTo>
                  <a:cubicBezTo>
                    <a:pt x="1675" y="53"/>
                    <a:pt x="1675" y="53"/>
                    <a:pt x="1675" y="53"/>
                  </a:cubicBezTo>
                  <a:cubicBezTo>
                    <a:pt x="1675" y="53"/>
                    <a:pt x="1675" y="53"/>
                    <a:pt x="1675" y="53"/>
                  </a:cubicBezTo>
                  <a:cubicBezTo>
                    <a:pt x="1675" y="53"/>
                    <a:pt x="1675" y="53"/>
                    <a:pt x="1675" y="53"/>
                  </a:cubicBezTo>
                  <a:cubicBezTo>
                    <a:pt x="1675" y="53"/>
                    <a:pt x="1675" y="53"/>
                    <a:pt x="1675" y="53"/>
                  </a:cubicBezTo>
                  <a:cubicBezTo>
                    <a:pt x="1675" y="53"/>
                    <a:pt x="1675" y="53"/>
                    <a:pt x="1675" y="53"/>
                  </a:cubicBezTo>
                  <a:cubicBezTo>
                    <a:pt x="1675" y="53"/>
                    <a:pt x="1676" y="53"/>
                    <a:pt x="1676" y="52"/>
                  </a:cubicBezTo>
                  <a:cubicBezTo>
                    <a:pt x="1676" y="52"/>
                    <a:pt x="1676" y="52"/>
                    <a:pt x="1676" y="52"/>
                  </a:cubicBezTo>
                  <a:cubicBezTo>
                    <a:pt x="1677" y="52"/>
                    <a:pt x="1677" y="51"/>
                    <a:pt x="1678" y="50"/>
                  </a:cubicBezTo>
                  <a:cubicBezTo>
                    <a:pt x="1678" y="50"/>
                    <a:pt x="1678" y="50"/>
                    <a:pt x="1678" y="50"/>
                  </a:cubicBezTo>
                  <a:cubicBezTo>
                    <a:pt x="1678" y="50"/>
                    <a:pt x="1678" y="50"/>
                    <a:pt x="1678" y="50"/>
                  </a:cubicBezTo>
                  <a:cubicBezTo>
                    <a:pt x="1678" y="50"/>
                    <a:pt x="1678" y="50"/>
                    <a:pt x="1678" y="50"/>
                  </a:cubicBezTo>
                  <a:cubicBezTo>
                    <a:pt x="1679" y="50"/>
                    <a:pt x="1679" y="49"/>
                    <a:pt x="1679" y="49"/>
                  </a:cubicBezTo>
                  <a:cubicBezTo>
                    <a:pt x="1679" y="49"/>
                    <a:pt x="1679" y="49"/>
                    <a:pt x="1679" y="49"/>
                  </a:cubicBezTo>
                  <a:cubicBezTo>
                    <a:pt x="1679" y="49"/>
                    <a:pt x="1679" y="49"/>
                    <a:pt x="1679" y="49"/>
                  </a:cubicBezTo>
                  <a:cubicBezTo>
                    <a:pt x="1679" y="49"/>
                    <a:pt x="1679" y="49"/>
                    <a:pt x="1679" y="49"/>
                  </a:cubicBezTo>
                  <a:cubicBezTo>
                    <a:pt x="1679" y="49"/>
                    <a:pt x="1679" y="48"/>
                    <a:pt x="1680" y="48"/>
                  </a:cubicBezTo>
                  <a:cubicBezTo>
                    <a:pt x="1680" y="48"/>
                    <a:pt x="1680" y="48"/>
                    <a:pt x="1680" y="48"/>
                  </a:cubicBezTo>
                  <a:cubicBezTo>
                    <a:pt x="1680" y="48"/>
                    <a:pt x="1680" y="48"/>
                    <a:pt x="1680" y="48"/>
                  </a:cubicBezTo>
                  <a:cubicBezTo>
                    <a:pt x="1680" y="48"/>
                    <a:pt x="1680" y="48"/>
                    <a:pt x="1680" y="48"/>
                  </a:cubicBezTo>
                  <a:cubicBezTo>
                    <a:pt x="1680" y="48"/>
                    <a:pt x="1680" y="47"/>
                    <a:pt x="1680" y="47"/>
                  </a:cubicBezTo>
                  <a:cubicBezTo>
                    <a:pt x="1680" y="47"/>
                    <a:pt x="1680" y="47"/>
                    <a:pt x="1680" y="47"/>
                  </a:cubicBezTo>
                  <a:cubicBezTo>
                    <a:pt x="1680" y="47"/>
                    <a:pt x="1680" y="47"/>
                    <a:pt x="1681" y="47"/>
                  </a:cubicBezTo>
                  <a:cubicBezTo>
                    <a:pt x="1680" y="47"/>
                    <a:pt x="1680" y="47"/>
                    <a:pt x="1680" y="47"/>
                  </a:cubicBezTo>
                  <a:cubicBezTo>
                    <a:pt x="1681" y="47"/>
                    <a:pt x="1681" y="46"/>
                    <a:pt x="1681" y="46"/>
                  </a:cubicBezTo>
                  <a:cubicBezTo>
                    <a:pt x="1681" y="46"/>
                    <a:pt x="1681" y="46"/>
                    <a:pt x="1681" y="46"/>
                  </a:cubicBezTo>
                  <a:cubicBezTo>
                    <a:pt x="1681" y="46"/>
                    <a:pt x="1681" y="46"/>
                    <a:pt x="1681" y="45"/>
                  </a:cubicBezTo>
                  <a:cubicBezTo>
                    <a:pt x="1681" y="45"/>
                    <a:pt x="1681" y="45"/>
                    <a:pt x="1681" y="45"/>
                  </a:cubicBezTo>
                  <a:cubicBezTo>
                    <a:pt x="1681" y="45"/>
                    <a:pt x="1681" y="45"/>
                    <a:pt x="1682" y="45"/>
                  </a:cubicBezTo>
                  <a:cubicBezTo>
                    <a:pt x="1682" y="45"/>
                    <a:pt x="1682" y="45"/>
                    <a:pt x="1682" y="45"/>
                  </a:cubicBezTo>
                  <a:cubicBezTo>
                    <a:pt x="1682" y="45"/>
                    <a:pt x="1682" y="44"/>
                    <a:pt x="1682" y="44"/>
                  </a:cubicBezTo>
                  <a:cubicBezTo>
                    <a:pt x="1682" y="44"/>
                    <a:pt x="1682" y="44"/>
                    <a:pt x="1682" y="44"/>
                  </a:cubicBezTo>
                  <a:cubicBezTo>
                    <a:pt x="1682" y="44"/>
                    <a:pt x="1682" y="44"/>
                    <a:pt x="1682" y="43"/>
                  </a:cubicBezTo>
                  <a:cubicBezTo>
                    <a:pt x="1682" y="43"/>
                    <a:pt x="1682" y="43"/>
                    <a:pt x="1682" y="43"/>
                  </a:cubicBezTo>
                  <a:cubicBezTo>
                    <a:pt x="1683" y="43"/>
                    <a:pt x="1682" y="43"/>
                    <a:pt x="1683" y="43"/>
                  </a:cubicBezTo>
                  <a:cubicBezTo>
                    <a:pt x="1683" y="42"/>
                    <a:pt x="1683" y="42"/>
                    <a:pt x="1683" y="42"/>
                  </a:cubicBezTo>
                  <a:cubicBezTo>
                    <a:pt x="1683" y="42"/>
                    <a:pt x="1683" y="42"/>
                    <a:pt x="1683" y="42"/>
                  </a:cubicBezTo>
                  <a:cubicBezTo>
                    <a:pt x="1683" y="41"/>
                    <a:pt x="1683" y="41"/>
                    <a:pt x="1683" y="41"/>
                  </a:cubicBezTo>
                  <a:cubicBezTo>
                    <a:pt x="1683" y="41"/>
                    <a:pt x="1683" y="41"/>
                    <a:pt x="1683" y="40"/>
                  </a:cubicBezTo>
                  <a:cubicBezTo>
                    <a:pt x="1683" y="40"/>
                    <a:pt x="1683" y="40"/>
                    <a:pt x="1683" y="40"/>
                  </a:cubicBezTo>
                  <a:cubicBezTo>
                    <a:pt x="1683" y="40"/>
                    <a:pt x="1683" y="40"/>
                    <a:pt x="1683" y="40"/>
                  </a:cubicBezTo>
                  <a:cubicBezTo>
                    <a:pt x="1684" y="40"/>
                    <a:pt x="1683" y="39"/>
                    <a:pt x="1684" y="39"/>
                  </a:cubicBezTo>
                  <a:cubicBezTo>
                    <a:pt x="1684" y="39"/>
                    <a:pt x="1684" y="39"/>
                    <a:pt x="1684" y="39"/>
                  </a:cubicBezTo>
                  <a:cubicBezTo>
                    <a:pt x="1684" y="39"/>
                    <a:pt x="1684" y="39"/>
                    <a:pt x="1684" y="39"/>
                  </a:cubicBezTo>
                  <a:cubicBezTo>
                    <a:pt x="1684" y="38"/>
                    <a:pt x="1684" y="38"/>
                    <a:pt x="1684" y="37"/>
                  </a:cubicBezTo>
                  <a:cubicBezTo>
                    <a:pt x="1684" y="37"/>
                    <a:pt x="1684" y="37"/>
                    <a:pt x="1684" y="37"/>
                  </a:cubicBezTo>
                  <a:cubicBezTo>
                    <a:pt x="1684" y="34"/>
                    <a:pt x="1684" y="31"/>
                    <a:pt x="1684" y="28"/>
                  </a:cubicBezTo>
                  <a:cubicBezTo>
                    <a:pt x="1684" y="28"/>
                    <a:pt x="1684" y="28"/>
                    <a:pt x="1684" y="28"/>
                  </a:cubicBezTo>
                  <a:cubicBezTo>
                    <a:pt x="1684" y="27"/>
                    <a:pt x="1684" y="27"/>
                    <a:pt x="1684" y="26"/>
                  </a:cubicBezTo>
                  <a:cubicBezTo>
                    <a:pt x="1684" y="26"/>
                    <a:pt x="1684" y="26"/>
                    <a:pt x="1684" y="26"/>
                  </a:cubicBezTo>
                  <a:cubicBezTo>
                    <a:pt x="1684" y="26"/>
                    <a:pt x="1684" y="26"/>
                    <a:pt x="1684" y="26"/>
                  </a:cubicBezTo>
                  <a:cubicBezTo>
                    <a:pt x="1683" y="25"/>
                    <a:pt x="1684" y="25"/>
                    <a:pt x="1683" y="25"/>
                  </a:cubicBezTo>
                  <a:cubicBezTo>
                    <a:pt x="1683" y="25"/>
                    <a:pt x="1683" y="25"/>
                    <a:pt x="1683" y="25"/>
                  </a:cubicBezTo>
                  <a:cubicBezTo>
                    <a:pt x="1683" y="24"/>
                    <a:pt x="1683" y="24"/>
                    <a:pt x="1683" y="24"/>
                  </a:cubicBezTo>
                  <a:cubicBezTo>
                    <a:pt x="1683" y="23"/>
                    <a:pt x="1683" y="23"/>
                    <a:pt x="1683" y="23"/>
                  </a:cubicBezTo>
                  <a:cubicBezTo>
                    <a:pt x="1683" y="23"/>
                    <a:pt x="1683" y="23"/>
                    <a:pt x="1683" y="23"/>
                  </a:cubicBezTo>
                  <a:cubicBezTo>
                    <a:pt x="1683" y="23"/>
                    <a:pt x="1683" y="23"/>
                    <a:pt x="1683" y="23"/>
                  </a:cubicBezTo>
                  <a:cubicBezTo>
                    <a:pt x="1683" y="23"/>
                    <a:pt x="1683" y="23"/>
                    <a:pt x="1683" y="23"/>
                  </a:cubicBezTo>
                  <a:cubicBezTo>
                    <a:pt x="1682" y="22"/>
                    <a:pt x="1683" y="22"/>
                    <a:pt x="1682" y="22"/>
                  </a:cubicBezTo>
                  <a:cubicBezTo>
                    <a:pt x="1682" y="22"/>
                    <a:pt x="1682" y="22"/>
                    <a:pt x="1682" y="22"/>
                  </a:cubicBezTo>
                  <a:cubicBezTo>
                    <a:pt x="1682" y="22"/>
                    <a:pt x="1682" y="22"/>
                    <a:pt x="1682" y="22"/>
                  </a:cubicBezTo>
                  <a:cubicBezTo>
                    <a:pt x="1682" y="21"/>
                    <a:pt x="1682" y="21"/>
                    <a:pt x="1682" y="21"/>
                  </a:cubicBezTo>
                  <a:cubicBezTo>
                    <a:pt x="1682" y="21"/>
                    <a:pt x="1682" y="21"/>
                    <a:pt x="1682" y="21"/>
                  </a:cubicBezTo>
                  <a:cubicBezTo>
                    <a:pt x="1682" y="21"/>
                    <a:pt x="1682" y="20"/>
                    <a:pt x="1682" y="20"/>
                  </a:cubicBezTo>
                  <a:cubicBezTo>
                    <a:pt x="1682" y="20"/>
                    <a:pt x="1682" y="20"/>
                    <a:pt x="1682" y="20"/>
                  </a:cubicBezTo>
                  <a:cubicBezTo>
                    <a:pt x="1682" y="20"/>
                    <a:pt x="1681" y="20"/>
                    <a:pt x="1681" y="20"/>
                  </a:cubicBezTo>
                  <a:cubicBezTo>
                    <a:pt x="1681" y="20"/>
                    <a:pt x="1681" y="20"/>
                    <a:pt x="1681" y="20"/>
                  </a:cubicBezTo>
                  <a:cubicBezTo>
                    <a:pt x="1681" y="20"/>
                    <a:pt x="1681" y="19"/>
                    <a:pt x="1681" y="19"/>
                  </a:cubicBezTo>
                  <a:cubicBezTo>
                    <a:pt x="1681" y="19"/>
                    <a:pt x="1681" y="19"/>
                    <a:pt x="1681" y="19"/>
                  </a:cubicBezTo>
                  <a:cubicBezTo>
                    <a:pt x="1681" y="19"/>
                    <a:pt x="1681" y="18"/>
                    <a:pt x="1680" y="18"/>
                  </a:cubicBezTo>
                  <a:cubicBezTo>
                    <a:pt x="1681" y="18"/>
                    <a:pt x="1681" y="18"/>
                    <a:pt x="1681" y="18"/>
                  </a:cubicBezTo>
                  <a:cubicBezTo>
                    <a:pt x="1680" y="18"/>
                    <a:pt x="1680" y="18"/>
                    <a:pt x="1680" y="18"/>
                  </a:cubicBezTo>
                  <a:cubicBezTo>
                    <a:pt x="1680" y="18"/>
                    <a:pt x="1680" y="18"/>
                    <a:pt x="1680" y="18"/>
                  </a:cubicBezTo>
                  <a:cubicBezTo>
                    <a:pt x="1680" y="18"/>
                    <a:pt x="1680" y="17"/>
                    <a:pt x="1680" y="17"/>
                  </a:cubicBezTo>
                  <a:cubicBezTo>
                    <a:pt x="1680" y="17"/>
                    <a:pt x="1680" y="17"/>
                    <a:pt x="1680" y="17"/>
                  </a:cubicBezTo>
                  <a:cubicBezTo>
                    <a:pt x="1680" y="17"/>
                    <a:pt x="1680" y="17"/>
                    <a:pt x="1679" y="17"/>
                  </a:cubicBezTo>
                  <a:cubicBezTo>
                    <a:pt x="1679" y="17"/>
                    <a:pt x="1679" y="17"/>
                    <a:pt x="1679" y="17"/>
                  </a:cubicBezTo>
                  <a:cubicBezTo>
                    <a:pt x="1679" y="17"/>
                    <a:pt x="1679" y="17"/>
                    <a:pt x="1679" y="17"/>
                  </a:cubicBezTo>
                  <a:cubicBezTo>
                    <a:pt x="1679" y="17"/>
                    <a:pt x="1679" y="17"/>
                    <a:pt x="1679" y="17"/>
                  </a:cubicBezTo>
                  <a:cubicBezTo>
                    <a:pt x="1679" y="16"/>
                    <a:pt x="1679" y="16"/>
                    <a:pt x="1679" y="16"/>
                  </a:cubicBezTo>
                  <a:cubicBezTo>
                    <a:pt x="1679" y="16"/>
                    <a:pt x="1679" y="16"/>
                    <a:pt x="1679" y="16"/>
                  </a:cubicBezTo>
                  <a:cubicBezTo>
                    <a:pt x="1678" y="15"/>
                    <a:pt x="1677" y="14"/>
                    <a:pt x="1676" y="14"/>
                  </a:cubicBezTo>
                  <a:cubicBezTo>
                    <a:pt x="1676" y="14"/>
                    <a:pt x="1676" y="14"/>
                    <a:pt x="1676" y="14"/>
                  </a:cubicBezTo>
                  <a:cubicBezTo>
                    <a:pt x="1676" y="14"/>
                    <a:pt x="1676" y="14"/>
                    <a:pt x="1676" y="13"/>
                  </a:cubicBezTo>
                  <a:cubicBezTo>
                    <a:pt x="1676" y="13"/>
                    <a:pt x="1676" y="13"/>
                    <a:pt x="1676" y="13"/>
                  </a:cubicBezTo>
                  <a:cubicBezTo>
                    <a:pt x="1676" y="13"/>
                    <a:pt x="1676" y="13"/>
                    <a:pt x="1676" y="13"/>
                  </a:cubicBezTo>
                  <a:cubicBezTo>
                    <a:pt x="1676" y="13"/>
                    <a:pt x="1676" y="13"/>
                    <a:pt x="1676" y="13"/>
                  </a:cubicBezTo>
                  <a:cubicBezTo>
                    <a:pt x="1675" y="13"/>
                    <a:pt x="1675" y="13"/>
                    <a:pt x="1675" y="12"/>
                  </a:cubicBezTo>
                  <a:cubicBezTo>
                    <a:pt x="1675" y="12"/>
                    <a:pt x="1675" y="12"/>
                    <a:pt x="1675" y="12"/>
                  </a:cubicBezTo>
                  <a:cubicBezTo>
                    <a:pt x="1675" y="12"/>
                    <a:pt x="1674" y="12"/>
                    <a:pt x="1674" y="12"/>
                  </a:cubicBezTo>
                  <a:cubicBezTo>
                    <a:pt x="1674" y="12"/>
                    <a:pt x="1674" y="12"/>
                    <a:pt x="1674" y="12"/>
                  </a:cubicBezTo>
                  <a:cubicBezTo>
                    <a:pt x="1674" y="12"/>
                    <a:pt x="1674" y="12"/>
                    <a:pt x="1674" y="12"/>
                  </a:cubicBezTo>
                  <a:cubicBezTo>
                    <a:pt x="1674" y="12"/>
                    <a:pt x="1674" y="12"/>
                    <a:pt x="1674" y="12"/>
                  </a:cubicBezTo>
                  <a:cubicBezTo>
                    <a:pt x="1673" y="11"/>
                    <a:pt x="1673" y="12"/>
                    <a:pt x="1673" y="11"/>
                  </a:cubicBezTo>
                  <a:cubicBezTo>
                    <a:pt x="1673" y="11"/>
                    <a:pt x="1673" y="11"/>
                    <a:pt x="1673" y="11"/>
                  </a:cubicBezTo>
                  <a:cubicBezTo>
                    <a:pt x="1673" y="11"/>
                    <a:pt x="1673" y="11"/>
                    <a:pt x="1672" y="11"/>
                  </a:cubicBezTo>
                  <a:cubicBezTo>
                    <a:pt x="1673" y="11"/>
                    <a:pt x="1673" y="11"/>
                    <a:pt x="1673" y="11"/>
                  </a:cubicBezTo>
                  <a:cubicBezTo>
                    <a:pt x="1672" y="11"/>
                    <a:pt x="1672" y="11"/>
                    <a:pt x="1672" y="11"/>
                  </a:cubicBezTo>
                  <a:cubicBezTo>
                    <a:pt x="1672" y="11"/>
                    <a:pt x="1672" y="11"/>
                    <a:pt x="1672" y="11"/>
                  </a:cubicBezTo>
                  <a:cubicBezTo>
                    <a:pt x="1672" y="10"/>
                    <a:pt x="1671" y="10"/>
                    <a:pt x="1671" y="10"/>
                  </a:cubicBezTo>
                  <a:cubicBezTo>
                    <a:pt x="1671" y="10"/>
                    <a:pt x="1671" y="10"/>
                    <a:pt x="1671" y="10"/>
                  </a:cubicBezTo>
                  <a:cubicBezTo>
                    <a:pt x="1671" y="10"/>
                    <a:pt x="1671" y="10"/>
                    <a:pt x="1670" y="10"/>
                  </a:cubicBezTo>
                  <a:cubicBezTo>
                    <a:pt x="1670" y="10"/>
                    <a:pt x="1670" y="10"/>
                    <a:pt x="1670" y="10"/>
                  </a:cubicBezTo>
                  <a:cubicBezTo>
                    <a:pt x="1670" y="10"/>
                    <a:pt x="1670" y="10"/>
                    <a:pt x="1670" y="10"/>
                  </a:cubicBezTo>
                  <a:cubicBezTo>
                    <a:pt x="1670" y="10"/>
                    <a:pt x="1670" y="10"/>
                    <a:pt x="1669" y="10"/>
                  </a:cubicBezTo>
                  <a:cubicBezTo>
                    <a:pt x="1669" y="10"/>
                    <a:pt x="1669" y="10"/>
                    <a:pt x="1669" y="10"/>
                  </a:cubicBezTo>
                  <a:cubicBezTo>
                    <a:pt x="1669" y="9"/>
                    <a:pt x="1669" y="9"/>
                    <a:pt x="1669" y="9"/>
                  </a:cubicBezTo>
                  <a:cubicBezTo>
                    <a:pt x="1668" y="9"/>
                    <a:pt x="1668" y="9"/>
                    <a:pt x="1668" y="9"/>
                  </a:cubicBezTo>
                  <a:cubicBezTo>
                    <a:pt x="1668" y="9"/>
                    <a:pt x="1668" y="9"/>
                    <a:pt x="1668" y="9"/>
                  </a:cubicBezTo>
                  <a:cubicBezTo>
                    <a:pt x="1668" y="9"/>
                    <a:pt x="1668" y="9"/>
                    <a:pt x="1668" y="9"/>
                  </a:cubicBezTo>
                  <a:cubicBezTo>
                    <a:pt x="1667" y="9"/>
                    <a:pt x="1667" y="9"/>
                    <a:pt x="1667" y="9"/>
                  </a:cubicBezTo>
                  <a:cubicBezTo>
                    <a:pt x="1667" y="9"/>
                    <a:pt x="1667" y="9"/>
                    <a:pt x="1667" y="9"/>
                  </a:cubicBezTo>
                  <a:cubicBezTo>
                    <a:pt x="1667" y="9"/>
                    <a:pt x="1667" y="9"/>
                    <a:pt x="1666" y="9"/>
                  </a:cubicBezTo>
                  <a:cubicBezTo>
                    <a:pt x="1666" y="9"/>
                    <a:pt x="1666" y="9"/>
                    <a:pt x="1666" y="9"/>
                  </a:cubicBezTo>
                  <a:cubicBezTo>
                    <a:pt x="1666" y="8"/>
                    <a:pt x="1665" y="9"/>
                    <a:pt x="1665" y="8"/>
                  </a:cubicBezTo>
                  <a:cubicBezTo>
                    <a:pt x="1665" y="8"/>
                    <a:pt x="1665" y="8"/>
                    <a:pt x="1665" y="8"/>
                  </a:cubicBezTo>
                  <a:cubicBezTo>
                    <a:pt x="1664" y="8"/>
                    <a:pt x="1664" y="8"/>
                    <a:pt x="1663" y="8"/>
                  </a:cubicBezTo>
                  <a:cubicBezTo>
                    <a:pt x="1663" y="8"/>
                    <a:pt x="1663" y="8"/>
                    <a:pt x="1663" y="8"/>
                  </a:cubicBezTo>
                  <a:cubicBezTo>
                    <a:pt x="1662" y="7"/>
                    <a:pt x="1661" y="8"/>
                    <a:pt x="1661" y="8"/>
                  </a:cubicBezTo>
                  <a:cubicBezTo>
                    <a:pt x="1660" y="8"/>
                    <a:pt x="1660" y="8"/>
                    <a:pt x="1660" y="8"/>
                  </a:cubicBezTo>
                  <a:cubicBezTo>
                    <a:pt x="1659" y="7"/>
                    <a:pt x="1659" y="7"/>
                    <a:pt x="1658" y="7"/>
                  </a:cubicBezTo>
                  <a:cubicBezTo>
                    <a:pt x="1649" y="7"/>
                    <a:pt x="1639" y="7"/>
                    <a:pt x="1629" y="7"/>
                  </a:cubicBezTo>
                  <a:cubicBezTo>
                    <a:pt x="1627" y="7"/>
                    <a:pt x="1627" y="7"/>
                    <a:pt x="1627" y="9"/>
                  </a:cubicBezTo>
                  <a:cubicBezTo>
                    <a:pt x="1627" y="27"/>
                    <a:pt x="1627" y="45"/>
                    <a:pt x="1627" y="62"/>
                  </a:cubicBezTo>
                  <a:cubicBezTo>
                    <a:pt x="1627" y="75"/>
                    <a:pt x="1628" y="87"/>
                    <a:pt x="1627" y="100"/>
                  </a:cubicBezTo>
                  <a:cubicBezTo>
                    <a:pt x="1627" y="101"/>
                    <a:pt x="1628" y="102"/>
                    <a:pt x="1629" y="102"/>
                  </a:cubicBezTo>
                  <a:cubicBezTo>
                    <a:pt x="1632" y="102"/>
                    <a:pt x="1634" y="102"/>
                    <a:pt x="1637" y="102"/>
                  </a:cubicBezTo>
                  <a:cubicBezTo>
                    <a:pt x="1638" y="102"/>
                    <a:pt x="1639" y="101"/>
                    <a:pt x="1639" y="100"/>
                  </a:cubicBezTo>
                  <a:cubicBezTo>
                    <a:pt x="1639" y="88"/>
                    <a:pt x="1639" y="76"/>
                    <a:pt x="1639" y="64"/>
                  </a:cubicBezTo>
                  <a:cubicBezTo>
                    <a:pt x="1639" y="64"/>
                    <a:pt x="1639" y="63"/>
                    <a:pt x="1639" y="62"/>
                  </a:cubicBezTo>
                  <a:cubicBezTo>
                    <a:pt x="1639" y="62"/>
                    <a:pt x="1639" y="62"/>
                    <a:pt x="1639" y="62"/>
                  </a:cubicBezTo>
                  <a:cubicBezTo>
                    <a:pt x="1643" y="62"/>
                    <a:pt x="1647" y="61"/>
                    <a:pt x="1650" y="62"/>
                  </a:cubicBezTo>
                  <a:cubicBezTo>
                    <a:pt x="1651" y="62"/>
                    <a:pt x="1651" y="62"/>
                    <a:pt x="1651" y="62"/>
                  </a:cubicBezTo>
                  <a:cubicBezTo>
                    <a:pt x="1651" y="62"/>
                    <a:pt x="1651" y="62"/>
                    <a:pt x="1651" y="62"/>
                  </a:cubicBezTo>
                  <a:cubicBezTo>
                    <a:pt x="1651" y="62"/>
                    <a:pt x="1651" y="62"/>
                    <a:pt x="1652" y="62"/>
                  </a:cubicBezTo>
                  <a:cubicBezTo>
                    <a:pt x="1652" y="62"/>
                    <a:pt x="1652" y="62"/>
                    <a:pt x="1652" y="62"/>
                  </a:cubicBezTo>
                  <a:cubicBezTo>
                    <a:pt x="1652" y="62"/>
                    <a:pt x="1652" y="62"/>
                    <a:pt x="1652" y="62"/>
                  </a:cubicBezTo>
                  <a:cubicBezTo>
                    <a:pt x="1652" y="62"/>
                    <a:pt x="1653" y="62"/>
                    <a:pt x="1653" y="62"/>
                  </a:cubicBezTo>
                  <a:cubicBezTo>
                    <a:pt x="1653" y="62"/>
                    <a:pt x="1653" y="62"/>
                    <a:pt x="1653" y="62"/>
                  </a:cubicBezTo>
                  <a:cubicBezTo>
                    <a:pt x="1653" y="63"/>
                    <a:pt x="1653" y="63"/>
                    <a:pt x="1653" y="63"/>
                  </a:cubicBezTo>
                  <a:cubicBezTo>
                    <a:pt x="1653" y="63"/>
                    <a:pt x="1654" y="63"/>
                    <a:pt x="1654" y="63"/>
                  </a:cubicBezTo>
                  <a:cubicBezTo>
                    <a:pt x="1654" y="63"/>
                    <a:pt x="1654" y="63"/>
                    <a:pt x="1654" y="63"/>
                  </a:cubicBezTo>
                  <a:cubicBezTo>
                    <a:pt x="1654" y="63"/>
                    <a:pt x="1654" y="63"/>
                    <a:pt x="1654" y="63"/>
                  </a:cubicBezTo>
                  <a:cubicBezTo>
                    <a:pt x="1654" y="63"/>
                    <a:pt x="1654" y="63"/>
                    <a:pt x="1654" y="63"/>
                  </a:cubicBezTo>
                  <a:cubicBezTo>
                    <a:pt x="1654" y="63"/>
                    <a:pt x="1654" y="63"/>
                    <a:pt x="1654" y="63"/>
                  </a:cubicBezTo>
                  <a:cubicBezTo>
                    <a:pt x="1655" y="63"/>
                    <a:pt x="1655" y="63"/>
                    <a:pt x="1655" y="64"/>
                  </a:cubicBezTo>
                  <a:cubicBezTo>
                    <a:pt x="1655" y="64"/>
                    <a:pt x="1655" y="64"/>
                    <a:pt x="1655" y="64"/>
                  </a:cubicBezTo>
                  <a:cubicBezTo>
                    <a:pt x="1655" y="64"/>
                    <a:pt x="1655" y="64"/>
                    <a:pt x="1655" y="64"/>
                  </a:cubicBezTo>
                  <a:cubicBezTo>
                    <a:pt x="1655" y="64"/>
                    <a:pt x="1655" y="64"/>
                    <a:pt x="1655" y="64"/>
                  </a:cubicBezTo>
                  <a:cubicBezTo>
                    <a:pt x="1656" y="64"/>
                    <a:pt x="1656" y="64"/>
                    <a:pt x="1656" y="64"/>
                  </a:cubicBezTo>
                  <a:cubicBezTo>
                    <a:pt x="1656" y="64"/>
                    <a:pt x="1656" y="64"/>
                    <a:pt x="1656" y="64"/>
                  </a:cubicBezTo>
                  <a:cubicBezTo>
                    <a:pt x="1656" y="64"/>
                    <a:pt x="1656" y="65"/>
                    <a:pt x="1656" y="65"/>
                  </a:cubicBezTo>
                  <a:cubicBezTo>
                    <a:pt x="1656" y="65"/>
                    <a:pt x="1656" y="65"/>
                    <a:pt x="1656" y="65"/>
                  </a:cubicBezTo>
                  <a:cubicBezTo>
                    <a:pt x="1657" y="65"/>
                    <a:pt x="1658" y="66"/>
                    <a:pt x="1658" y="67"/>
                  </a:cubicBezTo>
                  <a:cubicBezTo>
                    <a:pt x="1658" y="67"/>
                    <a:pt x="1658" y="67"/>
                    <a:pt x="1658" y="67"/>
                  </a:cubicBezTo>
                  <a:cubicBezTo>
                    <a:pt x="1658" y="67"/>
                    <a:pt x="1659" y="67"/>
                    <a:pt x="1659" y="67"/>
                  </a:cubicBezTo>
                  <a:cubicBezTo>
                    <a:pt x="1659" y="67"/>
                    <a:pt x="1659" y="67"/>
                    <a:pt x="1659" y="67"/>
                  </a:cubicBezTo>
                  <a:cubicBezTo>
                    <a:pt x="1659" y="67"/>
                    <a:pt x="1659" y="67"/>
                    <a:pt x="1659" y="67"/>
                  </a:cubicBezTo>
                  <a:cubicBezTo>
                    <a:pt x="1659" y="67"/>
                    <a:pt x="1659" y="67"/>
                    <a:pt x="1659" y="67"/>
                  </a:cubicBezTo>
                  <a:cubicBezTo>
                    <a:pt x="1659" y="68"/>
                    <a:pt x="1659" y="68"/>
                    <a:pt x="1660" y="68"/>
                  </a:cubicBezTo>
                  <a:cubicBezTo>
                    <a:pt x="1660" y="68"/>
                    <a:pt x="1660" y="68"/>
                    <a:pt x="1660" y="68"/>
                  </a:cubicBezTo>
                  <a:cubicBezTo>
                    <a:pt x="1660" y="69"/>
                    <a:pt x="1660" y="69"/>
                    <a:pt x="1660" y="69"/>
                  </a:cubicBezTo>
                  <a:cubicBezTo>
                    <a:pt x="1660" y="69"/>
                    <a:pt x="1660" y="69"/>
                    <a:pt x="1660" y="69"/>
                  </a:cubicBezTo>
                  <a:cubicBezTo>
                    <a:pt x="1660" y="69"/>
                    <a:pt x="1660" y="69"/>
                    <a:pt x="1660" y="69"/>
                  </a:cubicBezTo>
                  <a:cubicBezTo>
                    <a:pt x="1660" y="69"/>
                    <a:pt x="1660" y="69"/>
                    <a:pt x="1660" y="69"/>
                  </a:cubicBezTo>
                  <a:cubicBezTo>
                    <a:pt x="1661" y="70"/>
                    <a:pt x="1660" y="70"/>
                    <a:pt x="1661" y="70"/>
                  </a:cubicBezTo>
                  <a:cubicBezTo>
                    <a:pt x="1661" y="70"/>
                    <a:pt x="1661" y="70"/>
                    <a:pt x="1661" y="70"/>
                  </a:cubicBezTo>
                  <a:cubicBezTo>
                    <a:pt x="1661" y="70"/>
                    <a:pt x="1661" y="70"/>
                    <a:pt x="1661" y="71"/>
                  </a:cubicBezTo>
                  <a:cubicBezTo>
                    <a:pt x="1661" y="71"/>
                    <a:pt x="1661" y="71"/>
                    <a:pt x="1661" y="71"/>
                  </a:cubicBezTo>
                  <a:cubicBezTo>
                    <a:pt x="1661" y="71"/>
                    <a:pt x="1661" y="71"/>
                    <a:pt x="1661" y="71"/>
                  </a:cubicBezTo>
                  <a:cubicBezTo>
                    <a:pt x="1661" y="71"/>
                    <a:pt x="1661" y="71"/>
                    <a:pt x="1661" y="71"/>
                  </a:cubicBezTo>
                  <a:cubicBezTo>
                    <a:pt x="1661" y="71"/>
                    <a:pt x="1661" y="71"/>
                    <a:pt x="1661" y="71"/>
                  </a:cubicBezTo>
                  <a:cubicBezTo>
                    <a:pt x="1662" y="71"/>
                    <a:pt x="1662" y="72"/>
                    <a:pt x="1662" y="72"/>
                  </a:cubicBezTo>
                  <a:cubicBezTo>
                    <a:pt x="1662" y="72"/>
                    <a:pt x="1662" y="72"/>
                    <a:pt x="1662" y="72"/>
                  </a:cubicBezTo>
                  <a:cubicBezTo>
                    <a:pt x="1662" y="72"/>
                    <a:pt x="1662" y="72"/>
                    <a:pt x="1662" y="73"/>
                  </a:cubicBezTo>
                  <a:cubicBezTo>
                    <a:pt x="1662" y="73"/>
                    <a:pt x="1662" y="73"/>
                    <a:pt x="1662" y="73"/>
                  </a:cubicBezTo>
                  <a:cubicBezTo>
                    <a:pt x="1662" y="73"/>
                    <a:pt x="1662" y="73"/>
                    <a:pt x="1662" y="73"/>
                  </a:cubicBezTo>
                  <a:cubicBezTo>
                    <a:pt x="1662" y="73"/>
                    <a:pt x="1662" y="73"/>
                    <a:pt x="1663" y="74"/>
                  </a:cubicBezTo>
                  <a:cubicBezTo>
                    <a:pt x="1662" y="74"/>
                    <a:pt x="1662" y="74"/>
                    <a:pt x="1662" y="74"/>
                  </a:cubicBezTo>
                  <a:cubicBezTo>
                    <a:pt x="1663" y="74"/>
                    <a:pt x="1663" y="74"/>
                    <a:pt x="1663" y="74"/>
                  </a:cubicBezTo>
                  <a:cubicBezTo>
                    <a:pt x="1663" y="74"/>
                    <a:pt x="1663" y="74"/>
                    <a:pt x="1663" y="74"/>
                  </a:cubicBezTo>
                  <a:cubicBezTo>
                    <a:pt x="1663" y="75"/>
                    <a:pt x="1663" y="75"/>
                    <a:pt x="1663" y="75"/>
                  </a:cubicBezTo>
                  <a:cubicBezTo>
                    <a:pt x="1663" y="75"/>
                    <a:pt x="1663" y="75"/>
                    <a:pt x="1663" y="75"/>
                  </a:cubicBezTo>
                  <a:cubicBezTo>
                    <a:pt x="1663" y="75"/>
                    <a:pt x="1663" y="75"/>
                    <a:pt x="1663" y="75"/>
                  </a:cubicBezTo>
                  <a:cubicBezTo>
                    <a:pt x="1663" y="76"/>
                    <a:pt x="1663" y="76"/>
                    <a:pt x="1664" y="76"/>
                  </a:cubicBezTo>
                  <a:cubicBezTo>
                    <a:pt x="1664" y="76"/>
                    <a:pt x="1664" y="76"/>
                    <a:pt x="1664" y="76"/>
                  </a:cubicBezTo>
                  <a:cubicBezTo>
                    <a:pt x="1664" y="76"/>
                    <a:pt x="1664" y="77"/>
                    <a:pt x="1664" y="77"/>
                  </a:cubicBezTo>
                  <a:cubicBezTo>
                    <a:pt x="1664" y="77"/>
                    <a:pt x="1664" y="77"/>
                    <a:pt x="1664" y="77"/>
                  </a:cubicBezTo>
                  <a:cubicBezTo>
                    <a:pt x="1664" y="77"/>
                    <a:pt x="1664" y="77"/>
                    <a:pt x="1664" y="77"/>
                  </a:cubicBezTo>
                  <a:cubicBezTo>
                    <a:pt x="1664" y="77"/>
                    <a:pt x="1664" y="77"/>
                    <a:pt x="1664" y="77"/>
                  </a:cubicBezTo>
                  <a:cubicBezTo>
                    <a:pt x="1664" y="78"/>
                    <a:pt x="1664" y="78"/>
                    <a:pt x="1665" y="78"/>
                  </a:cubicBezTo>
                  <a:cubicBezTo>
                    <a:pt x="1665" y="78"/>
                    <a:pt x="1665" y="78"/>
                    <a:pt x="1665" y="78"/>
                  </a:cubicBezTo>
                  <a:cubicBezTo>
                    <a:pt x="1665" y="79"/>
                    <a:pt x="1665" y="79"/>
                    <a:pt x="1665" y="79"/>
                  </a:cubicBezTo>
                  <a:cubicBezTo>
                    <a:pt x="1665" y="79"/>
                    <a:pt x="1665" y="79"/>
                    <a:pt x="1665" y="79"/>
                  </a:cubicBezTo>
                  <a:cubicBezTo>
                    <a:pt x="1665" y="79"/>
                    <a:pt x="1665" y="80"/>
                    <a:pt x="1665" y="80"/>
                  </a:cubicBezTo>
                  <a:cubicBezTo>
                    <a:pt x="1665" y="80"/>
                    <a:pt x="1665" y="80"/>
                    <a:pt x="1665" y="80"/>
                  </a:cubicBezTo>
                  <a:cubicBezTo>
                    <a:pt x="1665" y="80"/>
                    <a:pt x="1665" y="80"/>
                    <a:pt x="1666" y="81"/>
                  </a:cubicBezTo>
                  <a:cubicBezTo>
                    <a:pt x="1666" y="81"/>
                    <a:pt x="1666" y="81"/>
                    <a:pt x="1666" y="81"/>
                  </a:cubicBezTo>
                  <a:cubicBezTo>
                    <a:pt x="1666" y="81"/>
                    <a:pt x="1666" y="81"/>
                    <a:pt x="1666" y="81"/>
                  </a:cubicBezTo>
                  <a:cubicBezTo>
                    <a:pt x="1666" y="81"/>
                    <a:pt x="1666" y="81"/>
                    <a:pt x="1666" y="82"/>
                  </a:cubicBezTo>
                  <a:cubicBezTo>
                    <a:pt x="1666" y="82"/>
                    <a:pt x="1666" y="82"/>
                    <a:pt x="1666" y="82"/>
                  </a:cubicBezTo>
                  <a:cubicBezTo>
                    <a:pt x="1666" y="82"/>
                    <a:pt x="1666" y="82"/>
                    <a:pt x="1666" y="82"/>
                  </a:cubicBezTo>
                  <a:cubicBezTo>
                    <a:pt x="1666" y="82"/>
                    <a:pt x="1666" y="82"/>
                    <a:pt x="1666" y="82"/>
                  </a:cubicBezTo>
                  <a:cubicBezTo>
                    <a:pt x="1666" y="83"/>
                    <a:pt x="1666" y="83"/>
                    <a:pt x="1667" y="83"/>
                  </a:cubicBezTo>
                  <a:cubicBezTo>
                    <a:pt x="1667" y="83"/>
                    <a:pt x="1667" y="83"/>
                    <a:pt x="1667" y="83"/>
                  </a:cubicBezTo>
                  <a:cubicBezTo>
                    <a:pt x="1667" y="83"/>
                    <a:pt x="1667" y="84"/>
                    <a:pt x="1667" y="84"/>
                  </a:cubicBezTo>
                  <a:cubicBezTo>
                    <a:pt x="1667" y="84"/>
                    <a:pt x="1667" y="84"/>
                    <a:pt x="1667" y="84"/>
                  </a:cubicBezTo>
                  <a:cubicBezTo>
                    <a:pt x="1667" y="84"/>
                    <a:pt x="1667" y="85"/>
                    <a:pt x="1667" y="85"/>
                  </a:cubicBezTo>
                  <a:cubicBezTo>
                    <a:pt x="1667" y="85"/>
                    <a:pt x="1667" y="85"/>
                    <a:pt x="1667" y="85"/>
                  </a:cubicBezTo>
                  <a:cubicBezTo>
                    <a:pt x="1668" y="85"/>
                    <a:pt x="1667" y="85"/>
                    <a:pt x="1668" y="86"/>
                  </a:cubicBezTo>
                  <a:cubicBezTo>
                    <a:pt x="1668" y="85"/>
                    <a:pt x="1668" y="85"/>
                    <a:pt x="1668" y="85"/>
                  </a:cubicBezTo>
                  <a:cubicBezTo>
                    <a:pt x="1668" y="86"/>
                    <a:pt x="1668" y="86"/>
                    <a:pt x="1668" y="86"/>
                  </a:cubicBezTo>
                  <a:cubicBezTo>
                    <a:pt x="1668" y="86"/>
                    <a:pt x="1668" y="86"/>
                    <a:pt x="1668" y="86"/>
                  </a:cubicBezTo>
                  <a:cubicBezTo>
                    <a:pt x="1668" y="86"/>
                    <a:pt x="1668" y="86"/>
                    <a:pt x="1668" y="86"/>
                  </a:cubicBezTo>
                  <a:cubicBezTo>
                    <a:pt x="1668" y="87"/>
                    <a:pt x="1668" y="87"/>
                    <a:pt x="1668" y="87"/>
                  </a:cubicBezTo>
                  <a:cubicBezTo>
                    <a:pt x="1668" y="87"/>
                    <a:pt x="1668" y="87"/>
                    <a:pt x="1668" y="87"/>
                  </a:cubicBezTo>
                  <a:cubicBezTo>
                    <a:pt x="1669" y="87"/>
                    <a:pt x="1669" y="88"/>
                    <a:pt x="1669" y="88"/>
                  </a:cubicBezTo>
                  <a:cubicBezTo>
                    <a:pt x="1669" y="88"/>
                    <a:pt x="1669" y="88"/>
                    <a:pt x="1669" y="88"/>
                  </a:cubicBezTo>
                  <a:cubicBezTo>
                    <a:pt x="1669" y="88"/>
                    <a:pt x="1669" y="88"/>
                    <a:pt x="1669" y="89"/>
                  </a:cubicBezTo>
                  <a:cubicBezTo>
                    <a:pt x="1669" y="89"/>
                    <a:pt x="1669" y="89"/>
                    <a:pt x="1669" y="89"/>
                  </a:cubicBezTo>
                  <a:cubicBezTo>
                    <a:pt x="1669" y="89"/>
                    <a:pt x="1669" y="89"/>
                    <a:pt x="1669" y="89"/>
                  </a:cubicBezTo>
                  <a:cubicBezTo>
                    <a:pt x="1669" y="89"/>
                    <a:pt x="1669" y="89"/>
                    <a:pt x="1669" y="90"/>
                  </a:cubicBezTo>
                  <a:cubicBezTo>
                    <a:pt x="1669" y="90"/>
                    <a:pt x="1669" y="90"/>
                    <a:pt x="1669" y="90"/>
                  </a:cubicBezTo>
                  <a:cubicBezTo>
                    <a:pt x="1670" y="90"/>
                    <a:pt x="1670" y="90"/>
                    <a:pt x="1670" y="90"/>
                  </a:cubicBezTo>
                  <a:cubicBezTo>
                    <a:pt x="1670" y="90"/>
                    <a:pt x="1670" y="90"/>
                    <a:pt x="1670" y="90"/>
                  </a:cubicBezTo>
                  <a:cubicBezTo>
                    <a:pt x="1670" y="91"/>
                    <a:pt x="1670" y="91"/>
                    <a:pt x="1670" y="91"/>
                  </a:cubicBezTo>
                  <a:cubicBezTo>
                    <a:pt x="1670" y="91"/>
                    <a:pt x="1670" y="91"/>
                    <a:pt x="1670" y="91"/>
                  </a:cubicBezTo>
                  <a:cubicBezTo>
                    <a:pt x="1670" y="91"/>
                    <a:pt x="1670" y="92"/>
                    <a:pt x="1670" y="92"/>
                  </a:cubicBezTo>
                  <a:cubicBezTo>
                    <a:pt x="1671" y="92"/>
                    <a:pt x="1671" y="92"/>
                    <a:pt x="1671" y="92"/>
                  </a:cubicBezTo>
                  <a:cubicBezTo>
                    <a:pt x="1671" y="92"/>
                    <a:pt x="1671" y="93"/>
                    <a:pt x="1671" y="93"/>
                  </a:cubicBezTo>
                  <a:cubicBezTo>
                    <a:pt x="1671" y="93"/>
                    <a:pt x="1671" y="93"/>
                    <a:pt x="1671" y="93"/>
                  </a:cubicBezTo>
                  <a:cubicBezTo>
                    <a:pt x="1671" y="93"/>
                    <a:pt x="1671" y="93"/>
                    <a:pt x="1671" y="94"/>
                  </a:cubicBezTo>
                  <a:cubicBezTo>
                    <a:pt x="1671" y="94"/>
                    <a:pt x="1671" y="94"/>
                    <a:pt x="1671" y="94"/>
                  </a:cubicBezTo>
                  <a:cubicBezTo>
                    <a:pt x="1671" y="94"/>
                    <a:pt x="1671" y="94"/>
                    <a:pt x="1671" y="94"/>
                  </a:cubicBezTo>
                  <a:cubicBezTo>
                    <a:pt x="1672" y="94"/>
                    <a:pt x="1672" y="94"/>
                    <a:pt x="1672" y="94"/>
                  </a:cubicBezTo>
                  <a:cubicBezTo>
                    <a:pt x="1672" y="94"/>
                    <a:pt x="1672" y="94"/>
                    <a:pt x="1672" y="94"/>
                  </a:cubicBezTo>
                  <a:cubicBezTo>
                    <a:pt x="1672" y="95"/>
                    <a:pt x="1672" y="95"/>
                    <a:pt x="1672" y="95"/>
                  </a:cubicBezTo>
                  <a:cubicBezTo>
                    <a:pt x="1672" y="95"/>
                    <a:pt x="1672" y="95"/>
                    <a:pt x="1672" y="95"/>
                  </a:cubicBezTo>
                  <a:cubicBezTo>
                    <a:pt x="1672" y="95"/>
                    <a:pt x="1672" y="96"/>
                    <a:pt x="1672" y="96"/>
                  </a:cubicBezTo>
                  <a:cubicBezTo>
                    <a:pt x="1672" y="96"/>
                    <a:pt x="1672" y="96"/>
                    <a:pt x="1672" y="96"/>
                  </a:cubicBezTo>
                  <a:cubicBezTo>
                    <a:pt x="1672" y="96"/>
                    <a:pt x="1672" y="96"/>
                    <a:pt x="1673" y="97"/>
                  </a:cubicBezTo>
                  <a:cubicBezTo>
                    <a:pt x="1673" y="97"/>
                    <a:pt x="1673" y="97"/>
                    <a:pt x="1673" y="97"/>
                  </a:cubicBezTo>
                  <a:cubicBezTo>
                    <a:pt x="1673" y="97"/>
                    <a:pt x="1673" y="97"/>
                    <a:pt x="1673" y="97"/>
                  </a:cubicBezTo>
                  <a:cubicBezTo>
                    <a:pt x="1673" y="97"/>
                    <a:pt x="1673" y="97"/>
                    <a:pt x="1673" y="98"/>
                  </a:cubicBezTo>
                  <a:cubicBezTo>
                    <a:pt x="1673" y="98"/>
                    <a:pt x="1673" y="98"/>
                    <a:pt x="1673" y="98"/>
                  </a:cubicBezTo>
                  <a:cubicBezTo>
                    <a:pt x="1673" y="98"/>
                    <a:pt x="1673" y="98"/>
                    <a:pt x="1673" y="98"/>
                  </a:cubicBezTo>
                  <a:cubicBezTo>
                    <a:pt x="1673" y="98"/>
                    <a:pt x="1673" y="98"/>
                    <a:pt x="1673" y="98"/>
                  </a:cubicBezTo>
                  <a:cubicBezTo>
                    <a:pt x="1673" y="99"/>
                    <a:pt x="1673" y="99"/>
                    <a:pt x="1674" y="99"/>
                  </a:cubicBezTo>
                  <a:cubicBezTo>
                    <a:pt x="1674" y="99"/>
                    <a:pt x="1674" y="99"/>
                    <a:pt x="1674" y="99"/>
                  </a:cubicBezTo>
                  <a:cubicBezTo>
                    <a:pt x="1674" y="99"/>
                    <a:pt x="1674" y="100"/>
                    <a:pt x="1674" y="100"/>
                  </a:cubicBezTo>
                  <a:cubicBezTo>
                    <a:pt x="1674" y="100"/>
                    <a:pt x="1674" y="100"/>
                    <a:pt x="1674" y="100"/>
                  </a:cubicBezTo>
                  <a:cubicBezTo>
                    <a:pt x="1674" y="100"/>
                    <a:pt x="1674" y="101"/>
                    <a:pt x="1674" y="101"/>
                  </a:cubicBezTo>
                  <a:cubicBezTo>
                    <a:pt x="1674" y="101"/>
                    <a:pt x="1674" y="101"/>
                    <a:pt x="1674" y="101"/>
                  </a:cubicBezTo>
                  <a:cubicBezTo>
                    <a:pt x="1674" y="101"/>
                    <a:pt x="1674" y="101"/>
                    <a:pt x="1675" y="101"/>
                  </a:cubicBezTo>
                  <a:cubicBezTo>
                    <a:pt x="1675" y="101"/>
                    <a:pt x="1675" y="101"/>
                    <a:pt x="1675" y="101"/>
                  </a:cubicBezTo>
                  <a:cubicBezTo>
                    <a:pt x="1679" y="102"/>
                    <a:pt x="1683" y="102"/>
                    <a:pt x="1687" y="102"/>
                  </a:cubicBezTo>
                  <a:cubicBezTo>
                    <a:pt x="1688" y="102"/>
                    <a:pt x="1688" y="101"/>
                    <a:pt x="1688" y="101"/>
                  </a:cubicBezTo>
                  <a:cubicBezTo>
                    <a:pt x="1688" y="101"/>
                    <a:pt x="1688" y="101"/>
                    <a:pt x="1688" y="101"/>
                  </a:cubicBezTo>
                  <a:cubicBezTo>
                    <a:pt x="1688" y="101"/>
                    <a:pt x="1688" y="100"/>
                    <a:pt x="1687" y="100"/>
                  </a:cubicBezTo>
                  <a:cubicBezTo>
                    <a:pt x="1687" y="100"/>
                    <a:pt x="1687" y="100"/>
                    <a:pt x="1687" y="100"/>
                  </a:cubicBezTo>
                  <a:cubicBezTo>
                    <a:pt x="1687" y="100"/>
                    <a:pt x="1687" y="100"/>
                    <a:pt x="1687" y="99"/>
                  </a:cubicBezTo>
                  <a:cubicBezTo>
                    <a:pt x="1687" y="99"/>
                    <a:pt x="1687" y="99"/>
                    <a:pt x="1687" y="99"/>
                  </a:cubicBezTo>
                  <a:cubicBezTo>
                    <a:pt x="1687" y="99"/>
                    <a:pt x="1687" y="99"/>
                    <a:pt x="1687" y="99"/>
                  </a:cubicBezTo>
                  <a:cubicBezTo>
                    <a:pt x="1687" y="99"/>
                    <a:pt x="1687" y="99"/>
                    <a:pt x="1687" y="99"/>
                  </a:cubicBezTo>
                  <a:cubicBezTo>
                    <a:pt x="1687" y="99"/>
                    <a:pt x="1687" y="98"/>
                    <a:pt x="1686" y="98"/>
                  </a:cubicBezTo>
                  <a:cubicBezTo>
                    <a:pt x="1686" y="98"/>
                    <a:pt x="1686" y="98"/>
                    <a:pt x="1686" y="98"/>
                  </a:cubicBezTo>
                  <a:cubicBezTo>
                    <a:pt x="1686" y="98"/>
                    <a:pt x="1686" y="98"/>
                    <a:pt x="1686" y="97"/>
                  </a:cubicBezTo>
                  <a:cubicBezTo>
                    <a:pt x="1686" y="97"/>
                    <a:pt x="1686" y="97"/>
                    <a:pt x="1686" y="97"/>
                  </a:cubicBezTo>
                  <a:cubicBezTo>
                    <a:pt x="1686" y="97"/>
                    <a:pt x="1686" y="97"/>
                    <a:pt x="1686" y="97"/>
                  </a:cubicBezTo>
                  <a:cubicBezTo>
                    <a:pt x="1686" y="97"/>
                    <a:pt x="1686" y="97"/>
                    <a:pt x="1686" y="97"/>
                  </a:cubicBezTo>
                  <a:cubicBezTo>
                    <a:pt x="1686" y="96"/>
                    <a:pt x="1686" y="96"/>
                    <a:pt x="1685" y="96"/>
                  </a:cubicBezTo>
                  <a:cubicBezTo>
                    <a:pt x="1685" y="96"/>
                    <a:pt x="1685" y="96"/>
                    <a:pt x="1685" y="96"/>
                  </a:cubicBezTo>
                  <a:cubicBezTo>
                    <a:pt x="1685" y="96"/>
                    <a:pt x="1685" y="96"/>
                    <a:pt x="1685" y="96"/>
                  </a:cubicBezTo>
                  <a:cubicBezTo>
                    <a:pt x="1685" y="96"/>
                    <a:pt x="1685" y="95"/>
                    <a:pt x="1685" y="95"/>
                  </a:cubicBezTo>
                  <a:cubicBezTo>
                    <a:pt x="1685" y="95"/>
                    <a:pt x="1685" y="95"/>
                    <a:pt x="1685" y="95"/>
                  </a:cubicBezTo>
                  <a:cubicBezTo>
                    <a:pt x="1685" y="95"/>
                    <a:pt x="1685" y="94"/>
                    <a:pt x="1685" y="94"/>
                  </a:cubicBezTo>
                  <a:cubicBezTo>
                    <a:pt x="1685" y="94"/>
                    <a:pt x="1685" y="94"/>
                    <a:pt x="1685" y="94"/>
                  </a:cubicBezTo>
                  <a:cubicBezTo>
                    <a:pt x="1685" y="94"/>
                    <a:pt x="1685" y="94"/>
                    <a:pt x="1684" y="94"/>
                  </a:cubicBezTo>
                  <a:cubicBezTo>
                    <a:pt x="1684" y="94"/>
                    <a:pt x="1684" y="94"/>
                    <a:pt x="1684" y="94"/>
                  </a:cubicBezTo>
                  <a:cubicBezTo>
                    <a:pt x="1684" y="93"/>
                    <a:pt x="1684" y="93"/>
                    <a:pt x="1684" y="93"/>
                  </a:cubicBezTo>
                  <a:cubicBezTo>
                    <a:pt x="1684" y="93"/>
                    <a:pt x="1684" y="93"/>
                    <a:pt x="1684" y="93"/>
                  </a:cubicBezTo>
                  <a:cubicBezTo>
                    <a:pt x="1684" y="93"/>
                    <a:pt x="1684" y="92"/>
                    <a:pt x="1684" y="92"/>
                  </a:cubicBezTo>
                  <a:cubicBezTo>
                    <a:pt x="1684" y="92"/>
                    <a:pt x="1684" y="92"/>
                    <a:pt x="1684" y="92"/>
                  </a:cubicBezTo>
                  <a:cubicBezTo>
                    <a:pt x="1683" y="92"/>
                    <a:pt x="1684" y="92"/>
                    <a:pt x="1683" y="91"/>
                  </a:cubicBezTo>
                  <a:cubicBezTo>
                    <a:pt x="1683" y="91"/>
                    <a:pt x="1683" y="91"/>
                    <a:pt x="1683" y="91"/>
                  </a:cubicBezTo>
                  <a:cubicBezTo>
                    <a:pt x="1683" y="91"/>
                    <a:pt x="1683" y="91"/>
                    <a:pt x="1683" y="91"/>
                  </a:cubicBezTo>
                  <a:cubicBezTo>
                    <a:pt x="1683" y="91"/>
                    <a:pt x="1683" y="91"/>
                    <a:pt x="1683" y="91"/>
                  </a:cubicBezTo>
                  <a:cubicBezTo>
                    <a:pt x="1683" y="91"/>
                    <a:pt x="1683" y="90"/>
                    <a:pt x="1683" y="90"/>
                  </a:cubicBezTo>
                  <a:cubicBezTo>
                    <a:pt x="1683" y="90"/>
                    <a:pt x="1683" y="90"/>
                    <a:pt x="1683" y="90"/>
                  </a:cubicBezTo>
                  <a:cubicBezTo>
                    <a:pt x="1682" y="90"/>
                    <a:pt x="1682" y="90"/>
                    <a:pt x="1682" y="89"/>
                  </a:cubicBezTo>
                  <a:cubicBezTo>
                    <a:pt x="1682" y="89"/>
                    <a:pt x="1682" y="89"/>
                    <a:pt x="1682" y="89"/>
                  </a:cubicBezTo>
                  <a:cubicBezTo>
                    <a:pt x="1682" y="89"/>
                    <a:pt x="1682" y="89"/>
                    <a:pt x="1682" y="89"/>
                  </a:cubicBezTo>
                  <a:cubicBezTo>
                    <a:pt x="1682" y="89"/>
                    <a:pt x="1682" y="89"/>
                    <a:pt x="1682" y="89"/>
                  </a:cubicBezTo>
                  <a:cubicBezTo>
                    <a:pt x="1682" y="88"/>
                    <a:pt x="1682" y="88"/>
                    <a:pt x="1682" y="88"/>
                  </a:cubicBezTo>
                  <a:cubicBezTo>
                    <a:pt x="1682" y="88"/>
                    <a:pt x="1682" y="88"/>
                    <a:pt x="1682" y="88"/>
                  </a:cubicBezTo>
                  <a:cubicBezTo>
                    <a:pt x="1682" y="88"/>
                    <a:pt x="1682" y="88"/>
                    <a:pt x="1682" y="88"/>
                  </a:cubicBezTo>
                  <a:cubicBezTo>
                    <a:pt x="1681" y="87"/>
                    <a:pt x="1681" y="87"/>
                    <a:pt x="1681" y="87"/>
                  </a:cubicBezTo>
                  <a:cubicBezTo>
                    <a:pt x="1681" y="87"/>
                    <a:pt x="1681" y="87"/>
                    <a:pt x="1681" y="87"/>
                  </a:cubicBezTo>
                  <a:cubicBezTo>
                    <a:pt x="1681" y="87"/>
                    <a:pt x="1681" y="86"/>
                    <a:pt x="1681" y="86"/>
                  </a:cubicBezTo>
                  <a:cubicBezTo>
                    <a:pt x="1681" y="86"/>
                    <a:pt x="1681" y="86"/>
                    <a:pt x="1681" y="86"/>
                  </a:cubicBezTo>
                  <a:cubicBezTo>
                    <a:pt x="1681" y="86"/>
                    <a:pt x="1681" y="86"/>
                    <a:pt x="1681" y="86"/>
                  </a:cubicBezTo>
                  <a:cubicBezTo>
                    <a:pt x="1681" y="86"/>
                    <a:pt x="1681" y="86"/>
                    <a:pt x="1681" y="86"/>
                  </a:cubicBezTo>
                  <a:cubicBezTo>
                    <a:pt x="1680" y="85"/>
                    <a:pt x="1680" y="85"/>
                    <a:pt x="1680" y="85"/>
                  </a:cubicBezTo>
                  <a:cubicBezTo>
                    <a:pt x="1680" y="85"/>
                    <a:pt x="1680" y="85"/>
                    <a:pt x="1680" y="85"/>
                  </a:cubicBezTo>
                  <a:cubicBezTo>
                    <a:pt x="1680" y="85"/>
                    <a:pt x="1680" y="84"/>
                    <a:pt x="1680" y="84"/>
                  </a:cubicBezTo>
                  <a:cubicBezTo>
                    <a:pt x="1680" y="84"/>
                    <a:pt x="1680" y="84"/>
                    <a:pt x="1680" y="84"/>
                  </a:cubicBezTo>
                  <a:cubicBezTo>
                    <a:pt x="1680" y="84"/>
                    <a:pt x="1680" y="84"/>
                    <a:pt x="1680" y="83"/>
                  </a:cubicBezTo>
                  <a:cubicBezTo>
                    <a:pt x="1680" y="83"/>
                    <a:pt x="1680" y="83"/>
                    <a:pt x="1680" y="83"/>
                  </a:cubicBezTo>
                  <a:cubicBezTo>
                    <a:pt x="1679" y="83"/>
                    <a:pt x="1679" y="83"/>
                    <a:pt x="1679" y="83"/>
                  </a:cubicBezTo>
                  <a:cubicBezTo>
                    <a:pt x="1679" y="83"/>
                    <a:pt x="1679" y="83"/>
                    <a:pt x="1679" y="83"/>
                  </a:cubicBezTo>
                  <a:cubicBezTo>
                    <a:pt x="1679" y="83"/>
                    <a:pt x="1679" y="82"/>
                    <a:pt x="1679" y="82"/>
                  </a:cubicBezTo>
                  <a:cubicBezTo>
                    <a:pt x="1679" y="82"/>
                    <a:pt x="1679" y="82"/>
                    <a:pt x="1679" y="82"/>
                  </a:cubicBezTo>
                  <a:cubicBezTo>
                    <a:pt x="1679" y="82"/>
                    <a:pt x="1679" y="82"/>
                    <a:pt x="1679" y="81"/>
                  </a:cubicBezTo>
                  <a:cubicBezTo>
                    <a:pt x="1678" y="81"/>
                    <a:pt x="1678" y="81"/>
                    <a:pt x="1678" y="81"/>
                  </a:cubicBezTo>
                  <a:cubicBezTo>
                    <a:pt x="1678" y="81"/>
                    <a:pt x="1678" y="81"/>
                    <a:pt x="1678" y="81"/>
                  </a:cubicBezTo>
                  <a:cubicBezTo>
                    <a:pt x="1678" y="81"/>
                    <a:pt x="1678" y="81"/>
                    <a:pt x="1678" y="81"/>
                  </a:cubicBezTo>
                  <a:cubicBezTo>
                    <a:pt x="1678" y="81"/>
                    <a:pt x="1678" y="81"/>
                    <a:pt x="1678" y="80"/>
                  </a:cubicBezTo>
                  <a:cubicBezTo>
                    <a:pt x="1678" y="80"/>
                    <a:pt x="1678" y="80"/>
                    <a:pt x="1678" y="80"/>
                  </a:cubicBezTo>
                  <a:cubicBezTo>
                    <a:pt x="1678" y="80"/>
                    <a:pt x="1678" y="80"/>
                    <a:pt x="1678" y="80"/>
                  </a:cubicBezTo>
                  <a:cubicBezTo>
                    <a:pt x="1678" y="79"/>
                    <a:pt x="1678" y="79"/>
                    <a:pt x="1677" y="79"/>
                  </a:cubicBezTo>
                  <a:cubicBezTo>
                    <a:pt x="1677" y="79"/>
                    <a:pt x="1677" y="79"/>
                    <a:pt x="1677" y="79"/>
                  </a:cubicBezTo>
                  <a:cubicBezTo>
                    <a:pt x="1677" y="79"/>
                    <a:pt x="1677" y="78"/>
                    <a:pt x="1677" y="78"/>
                  </a:cubicBezTo>
                  <a:cubicBezTo>
                    <a:pt x="1677" y="78"/>
                    <a:pt x="1677" y="78"/>
                    <a:pt x="1677" y="78"/>
                  </a:cubicBezTo>
                  <a:cubicBezTo>
                    <a:pt x="1677" y="78"/>
                    <a:pt x="1677" y="78"/>
                    <a:pt x="1677" y="78"/>
                  </a:cubicBezTo>
                  <a:cubicBezTo>
                    <a:pt x="1677" y="78"/>
                    <a:pt x="1677" y="78"/>
                    <a:pt x="1677" y="78"/>
                  </a:cubicBezTo>
                  <a:cubicBezTo>
                    <a:pt x="1677" y="77"/>
                    <a:pt x="1677" y="77"/>
                    <a:pt x="1676" y="77"/>
                  </a:cubicBezTo>
                  <a:cubicBezTo>
                    <a:pt x="1676" y="77"/>
                    <a:pt x="1676" y="77"/>
                    <a:pt x="1676" y="77"/>
                  </a:cubicBezTo>
                  <a:cubicBezTo>
                    <a:pt x="1676" y="77"/>
                    <a:pt x="1676" y="76"/>
                    <a:pt x="1676" y="76"/>
                  </a:cubicBezTo>
                  <a:cubicBezTo>
                    <a:pt x="1676" y="76"/>
                    <a:pt x="1676" y="76"/>
                    <a:pt x="1676" y="76"/>
                  </a:cubicBezTo>
                  <a:cubicBezTo>
                    <a:pt x="1676" y="76"/>
                    <a:pt x="1676" y="76"/>
                    <a:pt x="1676" y="75"/>
                  </a:cubicBezTo>
                  <a:cubicBezTo>
                    <a:pt x="1676" y="75"/>
                    <a:pt x="1676" y="75"/>
                    <a:pt x="1676" y="75"/>
                  </a:cubicBezTo>
                  <a:cubicBezTo>
                    <a:pt x="1675" y="75"/>
                    <a:pt x="1676" y="75"/>
                    <a:pt x="1675" y="75"/>
                  </a:cubicBezTo>
                  <a:cubicBezTo>
                    <a:pt x="1675" y="75"/>
                    <a:pt x="1675" y="75"/>
                    <a:pt x="1675" y="75"/>
                  </a:cubicBezTo>
                  <a:cubicBezTo>
                    <a:pt x="1675" y="75"/>
                    <a:pt x="1675" y="74"/>
                    <a:pt x="1675" y="74"/>
                  </a:cubicBezTo>
                  <a:cubicBezTo>
                    <a:pt x="1675" y="74"/>
                    <a:pt x="1675" y="74"/>
                    <a:pt x="1675" y="74"/>
                  </a:cubicBezTo>
                  <a:cubicBezTo>
                    <a:pt x="1675" y="74"/>
                    <a:pt x="1675" y="74"/>
                    <a:pt x="1675" y="74"/>
                  </a:cubicBezTo>
                  <a:cubicBezTo>
                    <a:pt x="1675" y="74"/>
                    <a:pt x="1675" y="73"/>
                    <a:pt x="1675" y="73"/>
                  </a:cubicBezTo>
                  <a:cubicBezTo>
                    <a:pt x="1675" y="73"/>
                    <a:pt x="1675" y="73"/>
                    <a:pt x="1675" y="73"/>
                  </a:cubicBezTo>
                  <a:cubicBezTo>
                    <a:pt x="1674" y="73"/>
                    <a:pt x="1675" y="72"/>
                    <a:pt x="1674" y="72"/>
                  </a:cubicBezTo>
                  <a:cubicBezTo>
                    <a:pt x="1674" y="72"/>
                    <a:pt x="1674" y="72"/>
                    <a:pt x="1674" y="72"/>
                  </a:cubicBezTo>
                  <a:cubicBezTo>
                    <a:pt x="1674" y="72"/>
                    <a:pt x="1674" y="72"/>
                    <a:pt x="1674" y="72"/>
                  </a:cubicBezTo>
                  <a:cubicBezTo>
                    <a:pt x="1674" y="72"/>
                    <a:pt x="1674" y="72"/>
                    <a:pt x="1674" y="72"/>
                  </a:cubicBezTo>
                  <a:cubicBezTo>
                    <a:pt x="1674" y="71"/>
                    <a:pt x="1674" y="71"/>
                    <a:pt x="1674" y="71"/>
                  </a:cubicBezTo>
                  <a:cubicBezTo>
                    <a:pt x="1674" y="71"/>
                    <a:pt x="1674" y="71"/>
                    <a:pt x="1674" y="71"/>
                  </a:cubicBezTo>
                  <a:cubicBezTo>
                    <a:pt x="1673" y="71"/>
                    <a:pt x="1673" y="70"/>
                    <a:pt x="1673" y="70"/>
                  </a:cubicBezTo>
                  <a:cubicBezTo>
                    <a:pt x="1673" y="70"/>
                    <a:pt x="1673" y="70"/>
                    <a:pt x="1673" y="70"/>
                  </a:cubicBezTo>
                  <a:cubicBezTo>
                    <a:pt x="1673" y="70"/>
                    <a:pt x="1673" y="70"/>
                    <a:pt x="1673" y="69"/>
                  </a:cubicBezTo>
                  <a:cubicBezTo>
                    <a:pt x="1673" y="70"/>
                    <a:pt x="1673" y="70"/>
                    <a:pt x="1673" y="70"/>
                  </a:cubicBezTo>
                  <a:cubicBezTo>
                    <a:pt x="1673" y="69"/>
                    <a:pt x="1673" y="69"/>
                    <a:pt x="1673" y="69"/>
                  </a:cubicBezTo>
                  <a:cubicBezTo>
                    <a:pt x="1673" y="69"/>
                    <a:pt x="1673" y="69"/>
                    <a:pt x="1673" y="69"/>
                  </a:cubicBezTo>
                  <a:cubicBezTo>
                    <a:pt x="1672" y="69"/>
                    <a:pt x="1672" y="68"/>
                    <a:pt x="1672" y="68"/>
                  </a:cubicBezTo>
                  <a:cubicBezTo>
                    <a:pt x="1672" y="68"/>
                    <a:pt x="1672" y="68"/>
                    <a:pt x="1672" y="68"/>
                  </a:cubicBezTo>
                  <a:cubicBezTo>
                    <a:pt x="1672" y="68"/>
                    <a:pt x="1672" y="68"/>
                    <a:pt x="1672" y="67"/>
                  </a:cubicBezTo>
                  <a:cubicBezTo>
                    <a:pt x="1672" y="67"/>
                    <a:pt x="1672" y="67"/>
                    <a:pt x="1672" y="67"/>
                  </a:cubicBezTo>
                  <a:cubicBezTo>
                    <a:pt x="1672" y="67"/>
                    <a:pt x="1672" y="67"/>
                    <a:pt x="1671" y="67"/>
                  </a:cubicBezTo>
                  <a:cubicBezTo>
                    <a:pt x="1671" y="67"/>
                    <a:pt x="1671" y="67"/>
                    <a:pt x="1671" y="67"/>
                  </a:cubicBezTo>
                  <a:cubicBezTo>
                    <a:pt x="1671" y="67"/>
                    <a:pt x="1671" y="66"/>
                    <a:pt x="1671" y="66"/>
                  </a:cubicBezTo>
                  <a:cubicBezTo>
                    <a:pt x="1671" y="66"/>
                    <a:pt x="1671" y="66"/>
                    <a:pt x="1671" y="66"/>
                  </a:cubicBezTo>
                  <a:cubicBezTo>
                    <a:pt x="1671" y="66"/>
                    <a:pt x="1671" y="66"/>
                    <a:pt x="1671" y="66"/>
                  </a:cubicBezTo>
                  <a:cubicBezTo>
                    <a:pt x="1671" y="66"/>
                    <a:pt x="1671" y="66"/>
                    <a:pt x="1671" y="66"/>
                  </a:cubicBezTo>
                  <a:cubicBezTo>
                    <a:pt x="1671" y="65"/>
                    <a:pt x="1671" y="65"/>
                    <a:pt x="1670" y="65"/>
                  </a:cubicBezTo>
                  <a:cubicBezTo>
                    <a:pt x="1670" y="65"/>
                    <a:pt x="1670" y="65"/>
                    <a:pt x="1670" y="65"/>
                  </a:cubicBezTo>
                  <a:cubicBezTo>
                    <a:pt x="1670" y="65"/>
                    <a:pt x="1670" y="65"/>
                    <a:pt x="1670" y="65"/>
                  </a:cubicBezTo>
                  <a:cubicBezTo>
                    <a:pt x="1670" y="65"/>
                    <a:pt x="1670" y="65"/>
                    <a:pt x="1670" y="65"/>
                  </a:cubicBezTo>
                  <a:cubicBezTo>
                    <a:pt x="1670" y="64"/>
                    <a:pt x="1670" y="64"/>
                    <a:pt x="1670" y="64"/>
                  </a:cubicBezTo>
                  <a:cubicBezTo>
                    <a:pt x="1670" y="64"/>
                    <a:pt x="1670" y="64"/>
                    <a:pt x="1670" y="64"/>
                  </a:cubicBezTo>
                  <a:cubicBezTo>
                    <a:pt x="1670" y="64"/>
                    <a:pt x="1670" y="64"/>
                    <a:pt x="1669" y="64"/>
                  </a:cubicBezTo>
                  <a:cubicBezTo>
                    <a:pt x="1669" y="64"/>
                    <a:pt x="1669" y="64"/>
                    <a:pt x="1669" y="64"/>
                  </a:cubicBezTo>
                  <a:cubicBezTo>
                    <a:pt x="1669" y="63"/>
                    <a:pt x="1669" y="63"/>
                    <a:pt x="1669" y="63"/>
                  </a:cubicBezTo>
                  <a:cubicBezTo>
                    <a:pt x="1669" y="63"/>
                    <a:pt x="1669" y="63"/>
                    <a:pt x="1669" y="63"/>
                  </a:cubicBezTo>
                  <a:cubicBezTo>
                    <a:pt x="1669" y="63"/>
                    <a:pt x="1669" y="62"/>
                    <a:pt x="1668" y="62"/>
                  </a:cubicBezTo>
                  <a:cubicBezTo>
                    <a:pt x="1668" y="62"/>
                    <a:pt x="1668" y="62"/>
                    <a:pt x="1668" y="62"/>
                  </a:cubicBezTo>
                  <a:cubicBezTo>
                    <a:pt x="1668" y="62"/>
                    <a:pt x="1668" y="62"/>
                    <a:pt x="1668" y="62"/>
                  </a:cubicBezTo>
                  <a:cubicBezTo>
                    <a:pt x="1668" y="62"/>
                    <a:pt x="1668" y="62"/>
                    <a:pt x="1668" y="62"/>
                  </a:cubicBezTo>
                  <a:cubicBezTo>
                    <a:pt x="1668" y="62"/>
                    <a:pt x="1668" y="62"/>
                    <a:pt x="1668" y="62"/>
                  </a:cubicBezTo>
                  <a:cubicBezTo>
                    <a:pt x="1668" y="62"/>
                    <a:pt x="1668" y="62"/>
                    <a:pt x="1668" y="62"/>
                  </a:cubicBezTo>
                  <a:cubicBezTo>
                    <a:pt x="1668" y="61"/>
                    <a:pt x="1667" y="61"/>
                    <a:pt x="1667" y="61"/>
                  </a:cubicBezTo>
                  <a:cubicBezTo>
                    <a:pt x="1667" y="61"/>
                    <a:pt x="1667" y="61"/>
                    <a:pt x="1667" y="61"/>
                  </a:cubicBezTo>
                  <a:cubicBezTo>
                    <a:pt x="1667" y="61"/>
                    <a:pt x="1667" y="61"/>
                    <a:pt x="1667" y="61"/>
                  </a:cubicBezTo>
                  <a:cubicBezTo>
                    <a:pt x="1667" y="61"/>
                    <a:pt x="1667" y="61"/>
                    <a:pt x="1667" y="61"/>
                  </a:cubicBezTo>
                  <a:cubicBezTo>
                    <a:pt x="1667" y="60"/>
                    <a:pt x="1666" y="60"/>
                    <a:pt x="1666" y="60"/>
                  </a:cubicBezTo>
                  <a:cubicBezTo>
                    <a:pt x="1666" y="60"/>
                    <a:pt x="1666" y="60"/>
                    <a:pt x="1666" y="60"/>
                  </a:cubicBezTo>
                  <a:cubicBezTo>
                    <a:pt x="1666" y="60"/>
                    <a:pt x="1666" y="60"/>
                    <a:pt x="1666" y="60"/>
                  </a:cubicBezTo>
                  <a:cubicBezTo>
                    <a:pt x="1666" y="60"/>
                    <a:pt x="1666" y="60"/>
                    <a:pt x="1666" y="60"/>
                  </a:cubicBezTo>
                  <a:cubicBezTo>
                    <a:pt x="1665" y="60"/>
                    <a:pt x="1665" y="60"/>
                    <a:pt x="1665" y="59"/>
                  </a:cubicBezTo>
                  <a:cubicBezTo>
                    <a:pt x="1665" y="59"/>
                    <a:pt x="1665" y="59"/>
                    <a:pt x="1665" y="59"/>
                  </a:cubicBezTo>
                  <a:cubicBezTo>
                    <a:pt x="1665" y="59"/>
                    <a:pt x="1664" y="59"/>
                    <a:pt x="1664" y="59"/>
                  </a:cubicBezTo>
                  <a:cubicBezTo>
                    <a:pt x="1664" y="59"/>
                    <a:pt x="1664" y="59"/>
                    <a:pt x="1664" y="59"/>
                  </a:cubicBezTo>
                  <a:cubicBezTo>
                    <a:pt x="1664" y="59"/>
                    <a:pt x="1664" y="59"/>
                    <a:pt x="1665" y="58"/>
                  </a:cubicBezTo>
                  <a:cubicBezTo>
                    <a:pt x="1665" y="58"/>
                    <a:pt x="1665" y="58"/>
                    <a:pt x="1665" y="58"/>
                  </a:cubicBezTo>
                  <a:cubicBezTo>
                    <a:pt x="1665" y="58"/>
                    <a:pt x="1665" y="58"/>
                    <a:pt x="1666" y="58"/>
                  </a:cubicBezTo>
                  <a:cubicBezTo>
                    <a:pt x="1666" y="58"/>
                    <a:pt x="1666" y="58"/>
                    <a:pt x="1666" y="58"/>
                  </a:cubicBezTo>
                  <a:cubicBezTo>
                    <a:pt x="1666" y="58"/>
                    <a:pt x="1666" y="58"/>
                    <a:pt x="1666" y="58"/>
                  </a:cubicBezTo>
                  <a:cubicBezTo>
                    <a:pt x="1666" y="58"/>
                    <a:pt x="1666" y="58"/>
                    <a:pt x="1667" y="58"/>
                  </a:cubicBezTo>
                  <a:close/>
                  <a:moveTo>
                    <a:pt x="1433" y="7"/>
                  </a:moveTo>
                  <a:cubicBezTo>
                    <a:pt x="1433" y="7"/>
                    <a:pt x="1433" y="7"/>
                    <a:pt x="1433" y="7"/>
                  </a:cubicBezTo>
                  <a:cubicBezTo>
                    <a:pt x="1433" y="7"/>
                    <a:pt x="1433" y="7"/>
                    <a:pt x="1433" y="7"/>
                  </a:cubicBezTo>
                  <a:cubicBezTo>
                    <a:pt x="1432" y="7"/>
                    <a:pt x="1432" y="7"/>
                    <a:pt x="1432" y="7"/>
                  </a:cubicBezTo>
                  <a:cubicBezTo>
                    <a:pt x="1432" y="7"/>
                    <a:pt x="1432" y="7"/>
                    <a:pt x="1431" y="7"/>
                  </a:cubicBezTo>
                  <a:cubicBezTo>
                    <a:pt x="1431" y="7"/>
                    <a:pt x="1431" y="7"/>
                    <a:pt x="1431" y="8"/>
                  </a:cubicBezTo>
                  <a:cubicBezTo>
                    <a:pt x="1431" y="8"/>
                    <a:pt x="1431" y="8"/>
                    <a:pt x="1431" y="8"/>
                  </a:cubicBezTo>
                  <a:cubicBezTo>
                    <a:pt x="1430" y="8"/>
                    <a:pt x="1430" y="8"/>
                    <a:pt x="1430" y="8"/>
                  </a:cubicBezTo>
                  <a:cubicBezTo>
                    <a:pt x="1430" y="8"/>
                    <a:pt x="1430" y="8"/>
                    <a:pt x="1430" y="8"/>
                  </a:cubicBezTo>
                  <a:cubicBezTo>
                    <a:pt x="1429" y="8"/>
                    <a:pt x="1429" y="8"/>
                    <a:pt x="1429" y="8"/>
                  </a:cubicBezTo>
                  <a:cubicBezTo>
                    <a:pt x="1429" y="8"/>
                    <a:pt x="1429" y="8"/>
                    <a:pt x="1429" y="8"/>
                  </a:cubicBezTo>
                  <a:cubicBezTo>
                    <a:pt x="1429" y="8"/>
                    <a:pt x="1428" y="8"/>
                    <a:pt x="1428" y="9"/>
                  </a:cubicBezTo>
                  <a:cubicBezTo>
                    <a:pt x="1428" y="9"/>
                    <a:pt x="1428" y="9"/>
                    <a:pt x="1428" y="9"/>
                  </a:cubicBezTo>
                  <a:cubicBezTo>
                    <a:pt x="1428" y="9"/>
                    <a:pt x="1428" y="9"/>
                    <a:pt x="1428" y="9"/>
                  </a:cubicBezTo>
                  <a:cubicBezTo>
                    <a:pt x="1428" y="9"/>
                    <a:pt x="1428" y="9"/>
                    <a:pt x="1428" y="9"/>
                  </a:cubicBezTo>
                  <a:cubicBezTo>
                    <a:pt x="1427" y="9"/>
                    <a:pt x="1427" y="9"/>
                    <a:pt x="1427" y="9"/>
                  </a:cubicBezTo>
                  <a:cubicBezTo>
                    <a:pt x="1427" y="9"/>
                    <a:pt x="1427" y="9"/>
                    <a:pt x="1427" y="9"/>
                  </a:cubicBezTo>
                  <a:cubicBezTo>
                    <a:pt x="1427" y="9"/>
                    <a:pt x="1427" y="10"/>
                    <a:pt x="1426" y="10"/>
                  </a:cubicBezTo>
                  <a:cubicBezTo>
                    <a:pt x="1426" y="10"/>
                    <a:pt x="1426" y="10"/>
                    <a:pt x="1426" y="10"/>
                  </a:cubicBezTo>
                  <a:cubicBezTo>
                    <a:pt x="1426" y="10"/>
                    <a:pt x="1426" y="10"/>
                    <a:pt x="1426" y="10"/>
                  </a:cubicBezTo>
                  <a:cubicBezTo>
                    <a:pt x="1426" y="10"/>
                    <a:pt x="1426" y="10"/>
                    <a:pt x="1426" y="10"/>
                  </a:cubicBezTo>
                  <a:cubicBezTo>
                    <a:pt x="1426" y="10"/>
                    <a:pt x="1425" y="10"/>
                    <a:pt x="1425" y="10"/>
                  </a:cubicBezTo>
                  <a:cubicBezTo>
                    <a:pt x="1425" y="10"/>
                    <a:pt x="1425" y="10"/>
                    <a:pt x="1425" y="10"/>
                  </a:cubicBezTo>
                  <a:cubicBezTo>
                    <a:pt x="1425" y="10"/>
                    <a:pt x="1425" y="11"/>
                    <a:pt x="1425" y="11"/>
                  </a:cubicBezTo>
                  <a:cubicBezTo>
                    <a:pt x="1425" y="11"/>
                    <a:pt x="1425" y="11"/>
                    <a:pt x="1425" y="11"/>
                  </a:cubicBezTo>
                  <a:cubicBezTo>
                    <a:pt x="1425" y="11"/>
                    <a:pt x="1424" y="11"/>
                    <a:pt x="1424" y="11"/>
                  </a:cubicBezTo>
                  <a:cubicBezTo>
                    <a:pt x="1424" y="11"/>
                    <a:pt x="1424" y="11"/>
                    <a:pt x="1424" y="11"/>
                  </a:cubicBezTo>
                  <a:cubicBezTo>
                    <a:pt x="1424" y="11"/>
                    <a:pt x="1424" y="11"/>
                    <a:pt x="1423" y="12"/>
                  </a:cubicBezTo>
                  <a:cubicBezTo>
                    <a:pt x="1423" y="12"/>
                    <a:pt x="1423" y="12"/>
                    <a:pt x="1423" y="12"/>
                  </a:cubicBezTo>
                  <a:cubicBezTo>
                    <a:pt x="1423" y="12"/>
                    <a:pt x="1423" y="12"/>
                    <a:pt x="1423" y="12"/>
                  </a:cubicBezTo>
                  <a:cubicBezTo>
                    <a:pt x="1423" y="12"/>
                    <a:pt x="1423" y="12"/>
                    <a:pt x="1423" y="12"/>
                  </a:cubicBezTo>
                  <a:cubicBezTo>
                    <a:pt x="1423" y="12"/>
                    <a:pt x="1423" y="12"/>
                    <a:pt x="1423" y="12"/>
                  </a:cubicBezTo>
                  <a:cubicBezTo>
                    <a:pt x="1423" y="12"/>
                    <a:pt x="1423" y="12"/>
                    <a:pt x="1423" y="12"/>
                  </a:cubicBezTo>
                  <a:cubicBezTo>
                    <a:pt x="1423" y="13"/>
                    <a:pt x="1422" y="13"/>
                    <a:pt x="1422" y="13"/>
                  </a:cubicBezTo>
                  <a:cubicBezTo>
                    <a:pt x="1422" y="13"/>
                    <a:pt x="1422" y="13"/>
                    <a:pt x="1422" y="13"/>
                  </a:cubicBezTo>
                  <a:cubicBezTo>
                    <a:pt x="1422" y="13"/>
                    <a:pt x="1422" y="13"/>
                    <a:pt x="1422" y="13"/>
                  </a:cubicBezTo>
                  <a:cubicBezTo>
                    <a:pt x="1422" y="13"/>
                    <a:pt x="1422" y="13"/>
                    <a:pt x="1422" y="13"/>
                  </a:cubicBezTo>
                  <a:cubicBezTo>
                    <a:pt x="1422" y="13"/>
                    <a:pt x="1422" y="13"/>
                    <a:pt x="1422" y="13"/>
                  </a:cubicBezTo>
                  <a:cubicBezTo>
                    <a:pt x="1422" y="13"/>
                    <a:pt x="1422" y="13"/>
                    <a:pt x="1422" y="13"/>
                  </a:cubicBezTo>
                  <a:cubicBezTo>
                    <a:pt x="1421" y="14"/>
                    <a:pt x="1421" y="14"/>
                    <a:pt x="1421" y="14"/>
                  </a:cubicBezTo>
                  <a:cubicBezTo>
                    <a:pt x="1421" y="14"/>
                    <a:pt x="1421" y="14"/>
                    <a:pt x="1421" y="14"/>
                  </a:cubicBezTo>
                  <a:cubicBezTo>
                    <a:pt x="1421" y="14"/>
                    <a:pt x="1421" y="14"/>
                    <a:pt x="1421" y="14"/>
                  </a:cubicBezTo>
                  <a:cubicBezTo>
                    <a:pt x="1421" y="14"/>
                    <a:pt x="1421" y="14"/>
                    <a:pt x="1421" y="14"/>
                  </a:cubicBezTo>
                  <a:cubicBezTo>
                    <a:pt x="1421" y="14"/>
                    <a:pt x="1421" y="14"/>
                    <a:pt x="1421" y="15"/>
                  </a:cubicBezTo>
                  <a:cubicBezTo>
                    <a:pt x="1421" y="15"/>
                    <a:pt x="1421" y="15"/>
                    <a:pt x="1421" y="15"/>
                  </a:cubicBezTo>
                  <a:cubicBezTo>
                    <a:pt x="1420" y="15"/>
                    <a:pt x="1420" y="15"/>
                    <a:pt x="1420" y="15"/>
                  </a:cubicBezTo>
                  <a:cubicBezTo>
                    <a:pt x="1420" y="15"/>
                    <a:pt x="1420" y="15"/>
                    <a:pt x="1420" y="15"/>
                  </a:cubicBezTo>
                  <a:cubicBezTo>
                    <a:pt x="1420" y="15"/>
                    <a:pt x="1420" y="16"/>
                    <a:pt x="1419" y="16"/>
                  </a:cubicBezTo>
                  <a:cubicBezTo>
                    <a:pt x="1419" y="16"/>
                    <a:pt x="1419" y="16"/>
                    <a:pt x="1419" y="16"/>
                  </a:cubicBezTo>
                  <a:cubicBezTo>
                    <a:pt x="1419" y="16"/>
                    <a:pt x="1419" y="16"/>
                    <a:pt x="1419" y="16"/>
                  </a:cubicBezTo>
                  <a:cubicBezTo>
                    <a:pt x="1419" y="16"/>
                    <a:pt x="1419" y="16"/>
                    <a:pt x="1419" y="16"/>
                  </a:cubicBezTo>
                  <a:cubicBezTo>
                    <a:pt x="1419" y="16"/>
                    <a:pt x="1419" y="16"/>
                    <a:pt x="1419" y="17"/>
                  </a:cubicBezTo>
                  <a:cubicBezTo>
                    <a:pt x="1419" y="17"/>
                    <a:pt x="1419" y="17"/>
                    <a:pt x="1419" y="17"/>
                  </a:cubicBezTo>
                  <a:cubicBezTo>
                    <a:pt x="1419" y="17"/>
                    <a:pt x="1419" y="17"/>
                    <a:pt x="1418" y="17"/>
                  </a:cubicBezTo>
                  <a:cubicBezTo>
                    <a:pt x="1418" y="17"/>
                    <a:pt x="1418" y="17"/>
                    <a:pt x="1418" y="17"/>
                  </a:cubicBezTo>
                  <a:cubicBezTo>
                    <a:pt x="1418" y="17"/>
                    <a:pt x="1418" y="18"/>
                    <a:pt x="1418" y="18"/>
                  </a:cubicBezTo>
                  <a:cubicBezTo>
                    <a:pt x="1418" y="18"/>
                    <a:pt x="1418" y="18"/>
                    <a:pt x="1418" y="18"/>
                  </a:cubicBezTo>
                  <a:cubicBezTo>
                    <a:pt x="1418" y="18"/>
                    <a:pt x="1418" y="18"/>
                    <a:pt x="1418" y="18"/>
                  </a:cubicBezTo>
                  <a:cubicBezTo>
                    <a:pt x="1418" y="18"/>
                    <a:pt x="1418" y="18"/>
                    <a:pt x="1418" y="18"/>
                  </a:cubicBezTo>
                  <a:cubicBezTo>
                    <a:pt x="1418" y="18"/>
                    <a:pt x="1417" y="19"/>
                    <a:pt x="1417" y="19"/>
                  </a:cubicBezTo>
                  <a:cubicBezTo>
                    <a:pt x="1417" y="19"/>
                    <a:pt x="1417" y="19"/>
                    <a:pt x="1417" y="19"/>
                  </a:cubicBezTo>
                  <a:cubicBezTo>
                    <a:pt x="1417" y="19"/>
                    <a:pt x="1417" y="19"/>
                    <a:pt x="1417" y="19"/>
                  </a:cubicBezTo>
                  <a:cubicBezTo>
                    <a:pt x="1417" y="19"/>
                    <a:pt x="1417" y="19"/>
                    <a:pt x="1417" y="19"/>
                  </a:cubicBezTo>
                  <a:cubicBezTo>
                    <a:pt x="1417" y="20"/>
                    <a:pt x="1417" y="20"/>
                    <a:pt x="1417" y="20"/>
                  </a:cubicBezTo>
                  <a:cubicBezTo>
                    <a:pt x="1417" y="20"/>
                    <a:pt x="1417" y="20"/>
                    <a:pt x="1417" y="20"/>
                  </a:cubicBezTo>
                  <a:cubicBezTo>
                    <a:pt x="1417" y="20"/>
                    <a:pt x="1416" y="20"/>
                    <a:pt x="1416" y="21"/>
                  </a:cubicBezTo>
                  <a:cubicBezTo>
                    <a:pt x="1416" y="21"/>
                    <a:pt x="1416" y="21"/>
                    <a:pt x="1416" y="21"/>
                  </a:cubicBezTo>
                  <a:cubicBezTo>
                    <a:pt x="1416" y="21"/>
                    <a:pt x="1416" y="21"/>
                    <a:pt x="1416" y="21"/>
                  </a:cubicBezTo>
                  <a:cubicBezTo>
                    <a:pt x="1416" y="21"/>
                    <a:pt x="1416" y="21"/>
                    <a:pt x="1416" y="21"/>
                  </a:cubicBezTo>
                  <a:cubicBezTo>
                    <a:pt x="1416" y="21"/>
                    <a:pt x="1416" y="21"/>
                    <a:pt x="1416" y="21"/>
                  </a:cubicBezTo>
                  <a:cubicBezTo>
                    <a:pt x="1416" y="21"/>
                    <a:pt x="1416" y="22"/>
                    <a:pt x="1416" y="22"/>
                  </a:cubicBezTo>
                  <a:cubicBezTo>
                    <a:pt x="1416" y="22"/>
                    <a:pt x="1416" y="22"/>
                    <a:pt x="1416" y="22"/>
                  </a:cubicBezTo>
                  <a:cubicBezTo>
                    <a:pt x="1415" y="22"/>
                    <a:pt x="1415" y="22"/>
                    <a:pt x="1415" y="23"/>
                  </a:cubicBezTo>
                  <a:cubicBezTo>
                    <a:pt x="1415" y="23"/>
                    <a:pt x="1415" y="23"/>
                    <a:pt x="1415" y="23"/>
                  </a:cubicBezTo>
                  <a:cubicBezTo>
                    <a:pt x="1415" y="23"/>
                    <a:pt x="1415" y="23"/>
                    <a:pt x="1415" y="23"/>
                  </a:cubicBezTo>
                  <a:cubicBezTo>
                    <a:pt x="1415" y="23"/>
                    <a:pt x="1415" y="23"/>
                    <a:pt x="1415" y="23"/>
                  </a:cubicBezTo>
                  <a:cubicBezTo>
                    <a:pt x="1415" y="24"/>
                    <a:pt x="1415" y="24"/>
                    <a:pt x="1415" y="24"/>
                  </a:cubicBezTo>
                  <a:cubicBezTo>
                    <a:pt x="1415" y="24"/>
                    <a:pt x="1415" y="24"/>
                    <a:pt x="1415" y="24"/>
                  </a:cubicBezTo>
                  <a:cubicBezTo>
                    <a:pt x="1415" y="24"/>
                    <a:pt x="1415" y="24"/>
                    <a:pt x="1415" y="24"/>
                  </a:cubicBezTo>
                  <a:cubicBezTo>
                    <a:pt x="1414" y="24"/>
                    <a:pt x="1414" y="25"/>
                    <a:pt x="1414" y="25"/>
                  </a:cubicBezTo>
                  <a:cubicBezTo>
                    <a:pt x="1414" y="25"/>
                    <a:pt x="1414" y="25"/>
                    <a:pt x="1414" y="25"/>
                  </a:cubicBezTo>
                  <a:cubicBezTo>
                    <a:pt x="1414" y="25"/>
                    <a:pt x="1414" y="26"/>
                    <a:pt x="1414" y="26"/>
                  </a:cubicBezTo>
                  <a:cubicBezTo>
                    <a:pt x="1414" y="26"/>
                    <a:pt x="1414" y="26"/>
                    <a:pt x="1414" y="26"/>
                  </a:cubicBezTo>
                  <a:cubicBezTo>
                    <a:pt x="1414" y="26"/>
                    <a:pt x="1414" y="27"/>
                    <a:pt x="1414" y="27"/>
                  </a:cubicBezTo>
                  <a:cubicBezTo>
                    <a:pt x="1414" y="27"/>
                    <a:pt x="1414" y="27"/>
                    <a:pt x="1414" y="27"/>
                  </a:cubicBezTo>
                  <a:cubicBezTo>
                    <a:pt x="1413" y="27"/>
                    <a:pt x="1413" y="28"/>
                    <a:pt x="1413" y="28"/>
                  </a:cubicBezTo>
                  <a:cubicBezTo>
                    <a:pt x="1413" y="28"/>
                    <a:pt x="1413" y="28"/>
                    <a:pt x="1413" y="28"/>
                  </a:cubicBezTo>
                  <a:cubicBezTo>
                    <a:pt x="1413" y="28"/>
                    <a:pt x="1413" y="29"/>
                    <a:pt x="1413" y="29"/>
                  </a:cubicBezTo>
                  <a:cubicBezTo>
                    <a:pt x="1413" y="29"/>
                    <a:pt x="1413" y="29"/>
                    <a:pt x="1413" y="29"/>
                  </a:cubicBezTo>
                  <a:cubicBezTo>
                    <a:pt x="1413" y="29"/>
                    <a:pt x="1413" y="30"/>
                    <a:pt x="1413" y="30"/>
                  </a:cubicBezTo>
                  <a:cubicBezTo>
                    <a:pt x="1413" y="30"/>
                    <a:pt x="1413" y="30"/>
                    <a:pt x="1413" y="30"/>
                  </a:cubicBezTo>
                  <a:cubicBezTo>
                    <a:pt x="1413" y="30"/>
                    <a:pt x="1413" y="30"/>
                    <a:pt x="1413" y="30"/>
                  </a:cubicBezTo>
                  <a:cubicBezTo>
                    <a:pt x="1412" y="30"/>
                    <a:pt x="1412" y="31"/>
                    <a:pt x="1412" y="31"/>
                  </a:cubicBezTo>
                  <a:cubicBezTo>
                    <a:pt x="1412" y="31"/>
                    <a:pt x="1412" y="31"/>
                    <a:pt x="1412" y="32"/>
                  </a:cubicBezTo>
                  <a:cubicBezTo>
                    <a:pt x="1412" y="32"/>
                    <a:pt x="1412" y="32"/>
                    <a:pt x="1412" y="33"/>
                  </a:cubicBezTo>
                  <a:cubicBezTo>
                    <a:pt x="1412" y="33"/>
                    <a:pt x="1412" y="33"/>
                    <a:pt x="1412" y="33"/>
                  </a:cubicBezTo>
                  <a:cubicBezTo>
                    <a:pt x="1411" y="33"/>
                    <a:pt x="1412" y="34"/>
                    <a:pt x="1412" y="34"/>
                  </a:cubicBezTo>
                  <a:cubicBezTo>
                    <a:pt x="1412" y="34"/>
                    <a:pt x="1412" y="34"/>
                    <a:pt x="1411" y="34"/>
                  </a:cubicBezTo>
                  <a:cubicBezTo>
                    <a:pt x="1411" y="35"/>
                    <a:pt x="1411" y="35"/>
                    <a:pt x="1411" y="36"/>
                  </a:cubicBezTo>
                  <a:cubicBezTo>
                    <a:pt x="1411" y="36"/>
                    <a:pt x="1411" y="36"/>
                    <a:pt x="1411" y="36"/>
                  </a:cubicBezTo>
                  <a:cubicBezTo>
                    <a:pt x="1411" y="37"/>
                    <a:pt x="1411" y="37"/>
                    <a:pt x="1411" y="38"/>
                  </a:cubicBezTo>
                  <a:cubicBezTo>
                    <a:pt x="1411" y="38"/>
                    <a:pt x="1411" y="38"/>
                    <a:pt x="1411" y="38"/>
                  </a:cubicBezTo>
                  <a:cubicBezTo>
                    <a:pt x="1410" y="38"/>
                    <a:pt x="1411" y="39"/>
                    <a:pt x="1410" y="40"/>
                  </a:cubicBezTo>
                  <a:cubicBezTo>
                    <a:pt x="1410" y="40"/>
                    <a:pt x="1410" y="40"/>
                    <a:pt x="1410" y="40"/>
                  </a:cubicBezTo>
                  <a:cubicBezTo>
                    <a:pt x="1410" y="41"/>
                    <a:pt x="1410" y="42"/>
                    <a:pt x="1410" y="42"/>
                  </a:cubicBezTo>
                  <a:cubicBezTo>
                    <a:pt x="1410" y="42"/>
                    <a:pt x="1410" y="43"/>
                    <a:pt x="1410" y="43"/>
                  </a:cubicBezTo>
                  <a:cubicBezTo>
                    <a:pt x="1410" y="44"/>
                    <a:pt x="1410" y="45"/>
                    <a:pt x="1410" y="46"/>
                  </a:cubicBezTo>
                  <a:cubicBezTo>
                    <a:pt x="1410" y="46"/>
                    <a:pt x="1410" y="46"/>
                    <a:pt x="1410" y="47"/>
                  </a:cubicBezTo>
                  <a:cubicBezTo>
                    <a:pt x="1409" y="48"/>
                    <a:pt x="1410" y="50"/>
                    <a:pt x="1409" y="52"/>
                  </a:cubicBezTo>
                  <a:cubicBezTo>
                    <a:pt x="1409" y="55"/>
                    <a:pt x="1409" y="58"/>
                    <a:pt x="1409" y="61"/>
                  </a:cubicBezTo>
                  <a:cubicBezTo>
                    <a:pt x="1410" y="62"/>
                    <a:pt x="1409" y="64"/>
                    <a:pt x="1410" y="65"/>
                  </a:cubicBezTo>
                  <a:cubicBezTo>
                    <a:pt x="1410" y="66"/>
                    <a:pt x="1410" y="66"/>
                    <a:pt x="1410" y="66"/>
                  </a:cubicBezTo>
                  <a:cubicBezTo>
                    <a:pt x="1410" y="67"/>
                    <a:pt x="1410" y="68"/>
                    <a:pt x="1410" y="69"/>
                  </a:cubicBezTo>
                  <a:cubicBezTo>
                    <a:pt x="1410" y="69"/>
                    <a:pt x="1410" y="69"/>
                    <a:pt x="1410" y="69"/>
                  </a:cubicBezTo>
                  <a:cubicBezTo>
                    <a:pt x="1411" y="70"/>
                    <a:pt x="1410" y="71"/>
                    <a:pt x="1410" y="72"/>
                  </a:cubicBezTo>
                  <a:cubicBezTo>
                    <a:pt x="1411" y="72"/>
                    <a:pt x="1411" y="72"/>
                    <a:pt x="1410" y="72"/>
                  </a:cubicBezTo>
                  <a:cubicBezTo>
                    <a:pt x="1411" y="72"/>
                    <a:pt x="1410" y="73"/>
                    <a:pt x="1411" y="74"/>
                  </a:cubicBezTo>
                  <a:cubicBezTo>
                    <a:pt x="1411" y="74"/>
                    <a:pt x="1411" y="74"/>
                    <a:pt x="1411" y="74"/>
                  </a:cubicBezTo>
                  <a:cubicBezTo>
                    <a:pt x="1411" y="74"/>
                    <a:pt x="1411" y="75"/>
                    <a:pt x="1411" y="75"/>
                  </a:cubicBezTo>
                  <a:cubicBezTo>
                    <a:pt x="1411" y="75"/>
                    <a:pt x="1411" y="76"/>
                    <a:pt x="1411" y="76"/>
                  </a:cubicBezTo>
                  <a:cubicBezTo>
                    <a:pt x="1411" y="76"/>
                    <a:pt x="1411" y="77"/>
                    <a:pt x="1411" y="77"/>
                  </a:cubicBezTo>
                  <a:cubicBezTo>
                    <a:pt x="1411" y="77"/>
                    <a:pt x="1411" y="77"/>
                    <a:pt x="1411" y="77"/>
                  </a:cubicBezTo>
                  <a:cubicBezTo>
                    <a:pt x="1412" y="78"/>
                    <a:pt x="1411" y="78"/>
                    <a:pt x="1412" y="79"/>
                  </a:cubicBezTo>
                  <a:cubicBezTo>
                    <a:pt x="1412" y="79"/>
                    <a:pt x="1412" y="79"/>
                    <a:pt x="1412" y="79"/>
                  </a:cubicBezTo>
                  <a:cubicBezTo>
                    <a:pt x="1412" y="79"/>
                    <a:pt x="1412" y="79"/>
                    <a:pt x="1412" y="80"/>
                  </a:cubicBezTo>
                  <a:cubicBezTo>
                    <a:pt x="1412" y="80"/>
                    <a:pt x="1412" y="80"/>
                    <a:pt x="1412" y="80"/>
                  </a:cubicBezTo>
                  <a:cubicBezTo>
                    <a:pt x="1412" y="80"/>
                    <a:pt x="1412" y="81"/>
                    <a:pt x="1413" y="81"/>
                  </a:cubicBezTo>
                  <a:cubicBezTo>
                    <a:pt x="1413" y="81"/>
                    <a:pt x="1413" y="81"/>
                    <a:pt x="1413" y="81"/>
                  </a:cubicBezTo>
                  <a:cubicBezTo>
                    <a:pt x="1413" y="81"/>
                    <a:pt x="1413" y="82"/>
                    <a:pt x="1413" y="82"/>
                  </a:cubicBezTo>
                  <a:cubicBezTo>
                    <a:pt x="1413" y="82"/>
                    <a:pt x="1413" y="82"/>
                    <a:pt x="1413" y="82"/>
                  </a:cubicBezTo>
                  <a:cubicBezTo>
                    <a:pt x="1413" y="82"/>
                    <a:pt x="1413" y="83"/>
                    <a:pt x="1413" y="83"/>
                  </a:cubicBezTo>
                  <a:cubicBezTo>
                    <a:pt x="1413" y="83"/>
                    <a:pt x="1413" y="83"/>
                    <a:pt x="1413" y="83"/>
                  </a:cubicBezTo>
                  <a:cubicBezTo>
                    <a:pt x="1413" y="83"/>
                    <a:pt x="1413" y="84"/>
                    <a:pt x="1414" y="84"/>
                  </a:cubicBezTo>
                  <a:cubicBezTo>
                    <a:pt x="1414" y="84"/>
                    <a:pt x="1414" y="84"/>
                    <a:pt x="1414" y="84"/>
                  </a:cubicBezTo>
                  <a:cubicBezTo>
                    <a:pt x="1414" y="84"/>
                    <a:pt x="1414" y="85"/>
                    <a:pt x="1414" y="85"/>
                  </a:cubicBezTo>
                  <a:cubicBezTo>
                    <a:pt x="1414" y="85"/>
                    <a:pt x="1414" y="85"/>
                    <a:pt x="1414" y="85"/>
                  </a:cubicBezTo>
                  <a:cubicBezTo>
                    <a:pt x="1414" y="85"/>
                    <a:pt x="1414" y="85"/>
                    <a:pt x="1414" y="85"/>
                  </a:cubicBezTo>
                  <a:cubicBezTo>
                    <a:pt x="1414" y="86"/>
                    <a:pt x="1414" y="86"/>
                    <a:pt x="1414" y="86"/>
                  </a:cubicBezTo>
                  <a:cubicBezTo>
                    <a:pt x="1414" y="86"/>
                    <a:pt x="1414" y="86"/>
                    <a:pt x="1414" y="86"/>
                  </a:cubicBezTo>
                  <a:cubicBezTo>
                    <a:pt x="1414" y="86"/>
                    <a:pt x="1414" y="86"/>
                    <a:pt x="1415" y="87"/>
                  </a:cubicBezTo>
                  <a:cubicBezTo>
                    <a:pt x="1415" y="86"/>
                    <a:pt x="1415" y="86"/>
                    <a:pt x="1415" y="86"/>
                  </a:cubicBezTo>
                  <a:cubicBezTo>
                    <a:pt x="1415" y="87"/>
                    <a:pt x="1415" y="87"/>
                    <a:pt x="1415" y="87"/>
                  </a:cubicBezTo>
                  <a:cubicBezTo>
                    <a:pt x="1415" y="87"/>
                    <a:pt x="1415" y="87"/>
                    <a:pt x="1415" y="87"/>
                  </a:cubicBezTo>
                  <a:cubicBezTo>
                    <a:pt x="1415" y="87"/>
                    <a:pt x="1415" y="88"/>
                    <a:pt x="1415" y="88"/>
                  </a:cubicBezTo>
                  <a:cubicBezTo>
                    <a:pt x="1415" y="88"/>
                    <a:pt x="1415" y="88"/>
                    <a:pt x="1415" y="88"/>
                  </a:cubicBezTo>
                  <a:cubicBezTo>
                    <a:pt x="1416" y="88"/>
                    <a:pt x="1415" y="88"/>
                    <a:pt x="1416" y="89"/>
                  </a:cubicBezTo>
                  <a:cubicBezTo>
                    <a:pt x="1416" y="89"/>
                    <a:pt x="1416" y="89"/>
                    <a:pt x="1416" y="89"/>
                  </a:cubicBezTo>
                  <a:cubicBezTo>
                    <a:pt x="1416" y="89"/>
                    <a:pt x="1416" y="89"/>
                    <a:pt x="1416" y="89"/>
                  </a:cubicBezTo>
                  <a:cubicBezTo>
                    <a:pt x="1416" y="89"/>
                    <a:pt x="1416" y="89"/>
                    <a:pt x="1416" y="89"/>
                  </a:cubicBezTo>
                  <a:cubicBezTo>
                    <a:pt x="1416" y="89"/>
                    <a:pt x="1416" y="90"/>
                    <a:pt x="1416" y="90"/>
                  </a:cubicBezTo>
                  <a:cubicBezTo>
                    <a:pt x="1416" y="90"/>
                    <a:pt x="1416" y="90"/>
                    <a:pt x="1416" y="90"/>
                  </a:cubicBezTo>
                  <a:cubicBezTo>
                    <a:pt x="1417" y="90"/>
                    <a:pt x="1417" y="90"/>
                    <a:pt x="1417" y="90"/>
                  </a:cubicBezTo>
                  <a:cubicBezTo>
                    <a:pt x="1417" y="90"/>
                    <a:pt x="1417" y="90"/>
                    <a:pt x="1417" y="90"/>
                  </a:cubicBezTo>
                  <a:cubicBezTo>
                    <a:pt x="1417" y="91"/>
                    <a:pt x="1417" y="91"/>
                    <a:pt x="1417" y="91"/>
                  </a:cubicBezTo>
                  <a:cubicBezTo>
                    <a:pt x="1417" y="91"/>
                    <a:pt x="1417" y="91"/>
                    <a:pt x="1417" y="91"/>
                  </a:cubicBezTo>
                  <a:cubicBezTo>
                    <a:pt x="1417" y="91"/>
                    <a:pt x="1417" y="91"/>
                    <a:pt x="1417" y="91"/>
                  </a:cubicBezTo>
                  <a:cubicBezTo>
                    <a:pt x="1417" y="91"/>
                    <a:pt x="1417" y="91"/>
                    <a:pt x="1417" y="91"/>
                  </a:cubicBezTo>
                  <a:cubicBezTo>
                    <a:pt x="1418" y="92"/>
                    <a:pt x="1418" y="92"/>
                    <a:pt x="1418" y="92"/>
                  </a:cubicBezTo>
                  <a:cubicBezTo>
                    <a:pt x="1418" y="92"/>
                    <a:pt x="1418" y="92"/>
                    <a:pt x="1418" y="92"/>
                  </a:cubicBezTo>
                  <a:cubicBezTo>
                    <a:pt x="1418" y="92"/>
                    <a:pt x="1418" y="92"/>
                    <a:pt x="1418" y="92"/>
                  </a:cubicBezTo>
                  <a:cubicBezTo>
                    <a:pt x="1418" y="92"/>
                    <a:pt x="1418" y="92"/>
                    <a:pt x="1418" y="92"/>
                  </a:cubicBezTo>
                  <a:cubicBezTo>
                    <a:pt x="1418" y="93"/>
                    <a:pt x="1419" y="93"/>
                    <a:pt x="1419" y="93"/>
                  </a:cubicBezTo>
                  <a:cubicBezTo>
                    <a:pt x="1419" y="93"/>
                    <a:pt x="1419" y="93"/>
                    <a:pt x="1419" y="93"/>
                  </a:cubicBezTo>
                  <a:cubicBezTo>
                    <a:pt x="1419" y="94"/>
                    <a:pt x="1419" y="94"/>
                    <a:pt x="1419" y="94"/>
                  </a:cubicBezTo>
                  <a:cubicBezTo>
                    <a:pt x="1419" y="94"/>
                    <a:pt x="1419" y="94"/>
                    <a:pt x="1419" y="94"/>
                  </a:cubicBezTo>
                  <a:cubicBezTo>
                    <a:pt x="1419" y="94"/>
                    <a:pt x="1419" y="94"/>
                    <a:pt x="1419" y="94"/>
                  </a:cubicBezTo>
                  <a:cubicBezTo>
                    <a:pt x="1419" y="94"/>
                    <a:pt x="1419" y="94"/>
                    <a:pt x="1419" y="94"/>
                  </a:cubicBezTo>
                  <a:cubicBezTo>
                    <a:pt x="1420" y="94"/>
                    <a:pt x="1420" y="95"/>
                    <a:pt x="1420" y="95"/>
                  </a:cubicBezTo>
                  <a:cubicBezTo>
                    <a:pt x="1420" y="95"/>
                    <a:pt x="1420" y="95"/>
                    <a:pt x="1420" y="95"/>
                  </a:cubicBezTo>
                  <a:cubicBezTo>
                    <a:pt x="1420" y="95"/>
                    <a:pt x="1420" y="95"/>
                    <a:pt x="1421" y="96"/>
                  </a:cubicBezTo>
                  <a:cubicBezTo>
                    <a:pt x="1421" y="96"/>
                    <a:pt x="1421" y="96"/>
                    <a:pt x="1421" y="96"/>
                  </a:cubicBezTo>
                  <a:cubicBezTo>
                    <a:pt x="1421" y="96"/>
                    <a:pt x="1421" y="96"/>
                    <a:pt x="1421" y="96"/>
                  </a:cubicBezTo>
                  <a:cubicBezTo>
                    <a:pt x="1421" y="96"/>
                    <a:pt x="1421" y="96"/>
                    <a:pt x="1421" y="96"/>
                  </a:cubicBezTo>
                  <a:cubicBezTo>
                    <a:pt x="1421" y="96"/>
                    <a:pt x="1421" y="96"/>
                    <a:pt x="1421" y="96"/>
                  </a:cubicBezTo>
                  <a:cubicBezTo>
                    <a:pt x="1421" y="96"/>
                    <a:pt x="1421" y="96"/>
                    <a:pt x="1421" y="96"/>
                  </a:cubicBezTo>
                  <a:cubicBezTo>
                    <a:pt x="1421" y="96"/>
                    <a:pt x="1421" y="97"/>
                    <a:pt x="1422" y="97"/>
                  </a:cubicBezTo>
                  <a:cubicBezTo>
                    <a:pt x="1422" y="97"/>
                    <a:pt x="1422" y="97"/>
                    <a:pt x="1422" y="97"/>
                  </a:cubicBezTo>
                  <a:cubicBezTo>
                    <a:pt x="1422" y="97"/>
                    <a:pt x="1422" y="97"/>
                    <a:pt x="1422" y="97"/>
                  </a:cubicBezTo>
                  <a:cubicBezTo>
                    <a:pt x="1422" y="97"/>
                    <a:pt x="1422" y="97"/>
                    <a:pt x="1422" y="97"/>
                  </a:cubicBezTo>
                  <a:cubicBezTo>
                    <a:pt x="1422" y="97"/>
                    <a:pt x="1423" y="97"/>
                    <a:pt x="1423" y="98"/>
                  </a:cubicBezTo>
                  <a:cubicBezTo>
                    <a:pt x="1423" y="98"/>
                    <a:pt x="1423" y="98"/>
                    <a:pt x="1423" y="98"/>
                  </a:cubicBezTo>
                  <a:cubicBezTo>
                    <a:pt x="1423" y="98"/>
                    <a:pt x="1423" y="98"/>
                    <a:pt x="1423" y="98"/>
                  </a:cubicBezTo>
                  <a:cubicBezTo>
                    <a:pt x="1423" y="98"/>
                    <a:pt x="1423" y="98"/>
                    <a:pt x="1423" y="98"/>
                  </a:cubicBezTo>
                  <a:cubicBezTo>
                    <a:pt x="1423" y="98"/>
                    <a:pt x="1424" y="98"/>
                    <a:pt x="1424" y="98"/>
                  </a:cubicBezTo>
                  <a:cubicBezTo>
                    <a:pt x="1424" y="98"/>
                    <a:pt x="1424" y="98"/>
                    <a:pt x="1424" y="98"/>
                  </a:cubicBezTo>
                  <a:cubicBezTo>
                    <a:pt x="1424" y="99"/>
                    <a:pt x="1424" y="99"/>
                    <a:pt x="1425" y="99"/>
                  </a:cubicBezTo>
                  <a:cubicBezTo>
                    <a:pt x="1425" y="99"/>
                    <a:pt x="1425" y="99"/>
                    <a:pt x="1425" y="99"/>
                  </a:cubicBezTo>
                  <a:cubicBezTo>
                    <a:pt x="1425" y="99"/>
                    <a:pt x="1425" y="99"/>
                    <a:pt x="1425" y="99"/>
                  </a:cubicBezTo>
                  <a:cubicBezTo>
                    <a:pt x="1425" y="99"/>
                    <a:pt x="1425" y="99"/>
                    <a:pt x="1425" y="99"/>
                  </a:cubicBezTo>
                  <a:cubicBezTo>
                    <a:pt x="1425" y="100"/>
                    <a:pt x="1426" y="100"/>
                    <a:pt x="1426" y="100"/>
                  </a:cubicBezTo>
                  <a:cubicBezTo>
                    <a:pt x="1426" y="100"/>
                    <a:pt x="1426" y="100"/>
                    <a:pt x="1426" y="100"/>
                  </a:cubicBezTo>
                  <a:cubicBezTo>
                    <a:pt x="1426" y="100"/>
                    <a:pt x="1426" y="100"/>
                    <a:pt x="1426" y="100"/>
                  </a:cubicBezTo>
                  <a:cubicBezTo>
                    <a:pt x="1426" y="100"/>
                    <a:pt x="1426" y="100"/>
                    <a:pt x="1426" y="100"/>
                  </a:cubicBezTo>
                  <a:cubicBezTo>
                    <a:pt x="1427" y="100"/>
                    <a:pt x="1427" y="100"/>
                    <a:pt x="1427" y="100"/>
                  </a:cubicBezTo>
                  <a:cubicBezTo>
                    <a:pt x="1427" y="100"/>
                    <a:pt x="1427" y="100"/>
                    <a:pt x="1427" y="100"/>
                  </a:cubicBezTo>
                  <a:cubicBezTo>
                    <a:pt x="1427" y="101"/>
                    <a:pt x="1428" y="101"/>
                    <a:pt x="1428" y="101"/>
                  </a:cubicBezTo>
                  <a:cubicBezTo>
                    <a:pt x="1428" y="101"/>
                    <a:pt x="1428" y="101"/>
                    <a:pt x="1428" y="101"/>
                  </a:cubicBezTo>
                  <a:cubicBezTo>
                    <a:pt x="1428" y="101"/>
                    <a:pt x="1428" y="101"/>
                    <a:pt x="1429" y="101"/>
                  </a:cubicBezTo>
                  <a:cubicBezTo>
                    <a:pt x="1429" y="101"/>
                    <a:pt x="1429" y="101"/>
                    <a:pt x="1429" y="101"/>
                  </a:cubicBezTo>
                  <a:cubicBezTo>
                    <a:pt x="1429" y="101"/>
                    <a:pt x="1429" y="101"/>
                    <a:pt x="1429" y="101"/>
                  </a:cubicBezTo>
                  <a:cubicBezTo>
                    <a:pt x="1429" y="101"/>
                    <a:pt x="1429" y="101"/>
                    <a:pt x="1429" y="101"/>
                  </a:cubicBezTo>
                  <a:cubicBezTo>
                    <a:pt x="1430" y="102"/>
                    <a:pt x="1430" y="102"/>
                    <a:pt x="1430" y="102"/>
                  </a:cubicBezTo>
                  <a:cubicBezTo>
                    <a:pt x="1430" y="102"/>
                    <a:pt x="1430" y="102"/>
                    <a:pt x="1430" y="102"/>
                  </a:cubicBezTo>
                  <a:cubicBezTo>
                    <a:pt x="1431" y="102"/>
                    <a:pt x="1431" y="102"/>
                    <a:pt x="1431" y="102"/>
                  </a:cubicBezTo>
                  <a:cubicBezTo>
                    <a:pt x="1431" y="102"/>
                    <a:pt x="1431" y="102"/>
                    <a:pt x="1431" y="102"/>
                  </a:cubicBezTo>
                  <a:cubicBezTo>
                    <a:pt x="1432" y="103"/>
                    <a:pt x="1432" y="102"/>
                    <a:pt x="1433" y="103"/>
                  </a:cubicBezTo>
                  <a:cubicBezTo>
                    <a:pt x="1433" y="103"/>
                    <a:pt x="1433" y="103"/>
                    <a:pt x="1433" y="103"/>
                  </a:cubicBezTo>
                  <a:cubicBezTo>
                    <a:pt x="1433" y="103"/>
                    <a:pt x="1433" y="103"/>
                    <a:pt x="1433" y="103"/>
                  </a:cubicBezTo>
                  <a:cubicBezTo>
                    <a:pt x="1434" y="103"/>
                    <a:pt x="1434" y="103"/>
                    <a:pt x="1435" y="103"/>
                  </a:cubicBezTo>
                  <a:cubicBezTo>
                    <a:pt x="1435" y="103"/>
                    <a:pt x="1435" y="103"/>
                    <a:pt x="1435" y="103"/>
                  </a:cubicBezTo>
                  <a:cubicBezTo>
                    <a:pt x="1435" y="103"/>
                    <a:pt x="1435" y="103"/>
                    <a:pt x="1435" y="103"/>
                  </a:cubicBezTo>
                  <a:cubicBezTo>
                    <a:pt x="1436" y="103"/>
                    <a:pt x="1437" y="103"/>
                    <a:pt x="1438" y="103"/>
                  </a:cubicBezTo>
                  <a:cubicBezTo>
                    <a:pt x="1439" y="103"/>
                    <a:pt x="1440" y="103"/>
                    <a:pt x="1441" y="103"/>
                  </a:cubicBezTo>
                  <a:cubicBezTo>
                    <a:pt x="1442" y="103"/>
                    <a:pt x="1443" y="103"/>
                    <a:pt x="1444" y="103"/>
                  </a:cubicBezTo>
                  <a:cubicBezTo>
                    <a:pt x="1444" y="103"/>
                    <a:pt x="1444" y="103"/>
                    <a:pt x="1444" y="103"/>
                  </a:cubicBezTo>
                  <a:cubicBezTo>
                    <a:pt x="1444" y="103"/>
                    <a:pt x="1444" y="103"/>
                    <a:pt x="1444" y="103"/>
                  </a:cubicBezTo>
                  <a:cubicBezTo>
                    <a:pt x="1445" y="103"/>
                    <a:pt x="1445" y="103"/>
                    <a:pt x="1446" y="103"/>
                  </a:cubicBezTo>
                  <a:cubicBezTo>
                    <a:pt x="1446" y="103"/>
                    <a:pt x="1446" y="103"/>
                    <a:pt x="1446" y="103"/>
                  </a:cubicBezTo>
                  <a:cubicBezTo>
                    <a:pt x="1446" y="103"/>
                    <a:pt x="1446" y="103"/>
                    <a:pt x="1446" y="103"/>
                  </a:cubicBezTo>
                  <a:cubicBezTo>
                    <a:pt x="1446" y="102"/>
                    <a:pt x="1447" y="103"/>
                    <a:pt x="1447" y="102"/>
                  </a:cubicBezTo>
                  <a:cubicBezTo>
                    <a:pt x="1447" y="102"/>
                    <a:pt x="1447" y="102"/>
                    <a:pt x="1447" y="102"/>
                  </a:cubicBezTo>
                  <a:cubicBezTo>
                    <a:pt x="1448" y="102"/>
                    <a:pt x="1448" y="102"/>
                    <a:pt x="1448" y="102"/>
                  </a:cubicBezTo>
                  <a:cubicBezTo>
                    <a:pt x="1448" y="102"/>
                    <a:pt x="1448" y="102"/>
                    <a:pt x="1448" y="102"/>
                  </a:cubicBezTo>
                  <a:cubicBezTo>
                    <a:pt x="1449" y="102"/>
                    <a:pt x="1449" y="102"/>
                    <a:pt x="1449" y="102"/>
                  </a:cubicBezTo>
                  <a:cubicBezTo>
                    <a:pt x="1449" y="102"/>
                    <a:pt x="1449" y="102"/>
                    <a:pt x="1449" y="101"/>
                  </a:cubicBezTo>
                  <a:cubicBezTo>
                    <a:pt x="1449" y="102"/>
                    <a:pt x="1449" y="102"/>
                    <a:pt x="1449" y="102"/>
                  </a:cubicBezTo>
                  <a:cubicBezTo>
                    <a:pt x="1450" y="101"/>
                    <a:pt x="1450" y="101"/>
                    <a:pt x="1450" y="101"/>
                  </a:cubicBezTo>
                  <a:cubicBezTo>
                    <a:pt x="1450" y="101"/>
                    <a:pt x="1450" y="101"/>
                    <a:pt x="1450" y="101"/>
                  </a:cubicBezTo>
                  <a:cubicBezTo>
                    <a:pt x="1450" y="101"/>
                    <a:pt x="1450" y="101"/>
                    <a:pt x="1450" y="101"/>
                  </a:cubicBezTo>
                  <a:cubicBezTo>
                    <a:pt x="1451" y="101"/>
                    <a:pt x="1451" y="101"/>
                    <a:pt x="1451" y="101"/>
                  </a:cubicBezTo>
                  <a:cubicBezTo>
                    <a:pt x="1451" y="101"/>
                    <a:pt x="1451" y="101"/>
                    <a:pt x="1451" y="101"/>
                  </a:cubicBezTo>
                  <a:cubicBezTo>
                    <a:pt x="1451" y="101"/>
                    <a:pt x="1452" y="101"/>
                    <a:pt x="1452" y="100"/>
                  </a:cubicBezTo>
                  <a:cubicBezTo>
                    <a:pt x="1452" y="100"/>
                    <a:pt x="1452" y="100"/>
                    <a:pt x="1452" y="100"/>
                  </a:cubicBezTo>
                  <a:cubicBezTo>
                    <a:pt x="1452" y="100"/>
                    <a:pt x="1452" y="100"/>
                    <a:pt x="1453" y="100"/>
                  </a:cubicBezTo>
                  <a:cubicBezTo>
                    <a:pt x="1453" y="100"/>
                    <a:pt x="1453" y="100"/>
                    <a:pt x="1453" y="100"/>
                  </a:cubicBezTo>
                  <a:cubicBezTo>
                    <a:pt x="1453" y="100"/>
                    <a:pt x="1453" y="100"/>
                    <a:pt x="1453" y="100"/>
                  </a:cubicBezTo>
                  <a:cubicBezTo>
                    <a:pt x="1453" y="100"/>
                    <a:pt x="1453" y="100"/>
                    <a:pt x="1453" y="100"/>
                  </a:cubicBezTo>
                  <a:cubicBezTo>
                    <a:pt x="1453" y="100"/>
                    <a:pt x="1453" y="100"/>
                    <a:pt x="1454" y="99"/>
                  </a:cubicBezTo>
                  <a:cubicBezTo>
                    <a:pt x="1454" y="99"/>
                    <a:pt x="1454" y="99"/>
                    <a:pt x="1454" y="99"/>
                  </a:cubicBezTo>
                  <a:cubicBezTo>
                    <a:pt x="1454" y="99"/>
                    <a:pt x="1454" y="99"/>
                    <a:pt x="1454" y="99"/>
                  </a:cubicBezTo>
                  <a:cubicBezTo>
                    <a:pt x="1454" y="99"/>
                    <a:pt x="1454" y="99"/>
                    <a:pt x="1454" y="99"/>
                  </a:cubicBezTo>
                  <a:cubicBezTo>
                    <a:pt x="1454" y="99"/>
                    <a:pt x="1455" y="99"/>
                    <a:pt x="1455" y="99"/>
                  </a:cubicBezTo>
                  <a:cubicBezTo>
                    <a:pt x="1455" y="99"/>
                    <a:pt x="1455" y="99"/>
                    <a:pt x="1455" y="99"/>
                  </a:cubicBezTo>
                  <a:cubicBezTo>
                    <a:pt x="1455" y="98"/>
                    <a:pt x="1455" y="99"/>
                    <a:pt x="1455" y="98"/>
                  </a:cubicBezTo>
                  <a:cubicBezTo>
                    <a:pt x="1455" y="98"/>
                    <a:pt x="1455" y="98"/>
                    <a:pt x="1455" y="98"/>
                  </a:cubicBezTo>
                  <a:cubicBezTo>
                    <a:pt x="1455" y="98"/>
                    <a:pt x="1456" y="98"/>
                    <a:pt x="1456" y="98"/>
                  </a:cubicBezTo>
                  <a:cubicBezTo>
                    <a:pt x="1456" y="98"/>
                    <a:pt x="1456" y="98"/>
                    <a:pt x="1456" y="98"/>
                  </a:cubicBezTo>
                  <a:cubicBezTo>
                    <a:pt x="1456" y="98"/>
                    <a:pt x="1456" y="98"/>
                    <a:pt x="1457" y="97"/>
                  </a:cubicBezTo>
                  <a:cubicBezTo>
                    <a:pt x="1457" y="97"/>
                    <a:pt x="1457" y="97"/>
                    <a:pt x="1457" y="97"/>
                  </a:cubicBezTo>
                  <a:cubicBezTo>
                    <a:pt x="1457" y="97"/>
                    <a:pt x="1457" y="97"/>
                    <a:pt x="1457" y="97"/>
                  </a:cubicBezTo>
                  <a:cubicBezTo>
                    <a:pt x="1457" y="97"/>
                    <a:pt x="1457" y="97"/>
                    <a:pt x="1457" y="97"/>
                  </a:cubicBezTo>
                  <a:cubicBezTo>
                    <a:pt x="1457" y="97"/>
                    <a:pt x="1457" y="97"/>
                    <a:pt x="1457" y="97"/>
                  </a:cubicBezTo>
                  <a:cubicBezTo>
                    <a:pt x="1457" y="97"/>
                    <a:pt x="1457" y="97"/>
                    <a:pt x="1457" y="97"/>
                  </a:cubicBezTo>
                  <a:cubicBezTo>
                    <a:pt x="1458" y="97"/>
                    <a:pt x="1458" y="96"/>
                    <a:pt x="1458" y="96"/>
                  </a:cubicBezTo>
                  <a:cubicBezTo>
                    <a:pt x="1458" y="96"/>
                    <a:pt x="1458" y="96"/>
                    <a:pt x="1458" y="96"/>
                  </a:cubicBezTo>
                  <a:cubicBezTo>
                    <a:pt x="1458" y="96"/>
                    <a:pt x="1458" y="96"/>
                    <a:pt x="1458" y="96"/>
                  </a:cubicBezTo>
                  <a:cubicBezTo>
                    <a:pt x="1458" y="96"/>
                    <a:pt x="1458" y="96"/>
                    <a:pt x="1458" y="96"/>
                  </a:cubicBezTo>
                  <a:cubicBezTo>
                    <a:pt x="1458" y="96"/>
                    <a:pt x="1458" y="96"/>
                    <a:pt x="1458" y="96"/>
                  </a:cubicBezTo>
                  <a:cubicBezTo>
                    <a:pt x="1458" y="96"/>
                    <a:pt x="1458" y="96"/>
                    <a:pt x="1458" y="96"/>
                  </a:cubicBezTo>
                  <a:cubicBezTo>
                    <a:pt x="1459" y="95"/>
                    <a:pt x="1459" y="95"/>
                    <a:pt x="1459" y="95"/>
                  </a:cubicBezTo>
                  <a:cubicBezTo>
                    <a:pt x="1459" y="95"/>
                    <a:pt x="1459" y="95"/>
                    <a:pt x="1459" y="95"/>
                  </a:cubicBezTo>
                  <a:cubicBezTo>
                    <a:pt x="1459" y="95"/>
                    <a:pt x="1459" y="95"/>
                    <a:pt x="1459" y="95"/>
                  </a:cubicBezTo>
                  <a:cubicBezTo>
                    <a:pt x="1459" y="95"/>
                    <a:pt x="1459" y="95"/>
                    <a:pt x="1459" y="95"/>
                  </a:cubicBezTo>
                  <a:cubicBezTo>
                    <a:pt x="1459" y="95"/>
                    <a:pt x="1459" y="95"/>
                    <a:pt x="1459" y="94"/>
                  </a:cubicBezTo>
                  <a:cubicBezTo>
                    <a:pt x="1459" y="95"/>
                    <a:pt x="1459" y="95"/>
                    <a:pt x="1459" y="95"/>
                  </a:cubicBezTo>
                  <a:cubicBezTo>
                    <a:pt x="1460" y="94"/>
                    <a:pt x="1460" y="94"/>
                    <a:pt x="1460" y="94"/>
                  </a:cubicBezTo>
                  <a:cubicBezTo>
                    <a:pt x="1460" y="94"/>
                    <a:pt x="1460" y="94"/>
                    <a:pt x="1460" y="94"/>
                  </a:cubicBezTo>
                  <a:cubicBezTo>
                    <a:pt x="1460" y="94"/>
                    <a:pt x="1460" y="94"/>
                    <a:pt x="1460" y="94"/>
                  </a:cubicBezTo>
                  <a:cubicBezTo>
                    <a:pt x="1460" y="94"/>
                    <a:pt x="1460" y="94"/>
                    <a:pt x="1460" y="94"/>
                  </a:cubicBezTo>
                  <a:cubicBezTo>
                    <a:pt x="1460" y="94"/>
                    <a:pt x="1460" y="93"/>
                    <a:pt x="1461" y="93"/>
                  </a:cubicBezTo>
                  <a:cubicBezTo>
                    <a:pt x="1461" y="93"/>
                    <a:pt x="1461" y="93"/>
                    <a:pt x="1461" y="93"/>
                  </a:cubicBezTo>
                  <a:cubicBezTo>
                    <a:pt x="1461" y="93"/>
                    <a:pt x="1461" y="93"/>
                    <a:pt x="1461" y="93"/>
                  </a:cubicBezTo>
                  <a:cubicBezTo>
                    <a:pt x="1461" y="93"/>
                    <a:pt x="1461" y="93"/>
                    <a:pt x="1461" y="93"/>
                  </a:cubicBezTo>
                  <a:cubicBezTo>
                    <a:pt x="1461" y="93"/>
                    <a:pt x="1461" y="93"/>
                    <a:pt x="1461" y="92"/>
                  </a:cubicBezTo>
                  <a:cubicBezTo>
                    <a:pt x="1461" y="92"/>
                    <a:pt x="1461" y="92"/>
                    <a:pt x="1461" y="92"/>
                  </a:cubicBezTo>
                  <a:cubicBezTo>
                    <a:pt x="1461" y="92"/>
                    <a:pt x="1461" y="92"/>
                    <a:pt x="1462" y="92"/>
                  </a:cubicBezTo>
                  <a:cubicBezTo>
                    <a:pt x="1462" y="92"/>
                    <a:pt x="1462" y="92"/>
                    <a:pt x="1462" y="92"/>
                  </a:cubicBezTo>
                  <a:cubicBezTo>
                    <a:pt x="1462" y="92"/>
                    <a:pt x="1462" y="92"/>
                    <a:pt x="1462" y="91"/>
                  </a:cubicBezTo>
                  <a:cubicBezTo>
                    <a:pt x="1462" y="91"/>
                    <a:pt x="1462" y="91"/>
                    <a:pt x="1462" y="91"/>
                  </a:cubicBezTo>
                  <a:cubicBezTo>
                    <a:pt x="1462" y="91"/>
                    <a:pt x="1462" y="91"/>
                    <a:pt x="1463" y="90"/>
                  </a:cubicBezTo>
                  <a:cubicBezTo>
                    <a:pt x="1463" y="90"/>
                    <a:pt x="1463" y="90"/>
                    <a:pt x="1463" y="90"/>
                  </a:cubicBezTo>
                  <a:cubicBezTo>
                    <a:pt x="1463" y="90"/>
                    <a:pt x="1463" y="90"/>
                    <a:pt x="1463" y="90"/>
                  </a:cubicBezTo>
                  <a:cubicBezTo>
                    <a:pt x="1463" y="90"/>
                    <a:pt x="1463" y="90"/>
                    <a:pt x="1463" y="90"/>
                  </a:cubicBezTo>
                  <a:cubicBezTo>
                    <a:pt x="1463" y="90"/>
                    <a:pt x="1463" y="89"/>
                    <a:pt x="1463" y="89"/>
                  </a:cubicBezTo>
                  <a:cubicBezTo>
                    <a:pt x="1463" y="89"/>
                    <a:pt x="1463" y="89"/>
                    <a:pt x="1463" y="89"/>
                  </a:cubicBezTo>
                  <a:cubicBezTo>
                    <a:pt x="1464" y="89"/>
                    <a:pt x="1463" y="89"/>
                    <a:pt x="1464" y="89"/>
                  </a:cubicBezTo>
                  <a:cubicBezTo>
                    <a:pt x="1464" y="89"/>
                    <a:pt x="1464" y="89"/>
                    <a:pt x="1464" y="89"/>
                  </a:cubicBezTo>
                  <a:cubicBezTo>
                    <a:pt x="1464" y="88"/>
                    <a:pt x="1464" y="88"/>
                    <a:pt x="1464" y="88"/>
                  </a:cubicBezTo>
                  <a:cubicBezTo>
                    <a:pt x="1464" y="88"/>
                    <a:pt x="1464" y="88"/>
                    <a:pt x="1464" y="88"/>
                  </a:cubicBezTo>
                  <a:cubicBezTo>
                    <a:pt x="1464" y="88"/>
                    <a:pt x="1464" y="87"/>
                    <a:pt x="1464" y="87"/>
                  </a:cubicBezTo>
                  <a:cubicBezTo>
                    <a:pt x="1464" y="87"/>
                    <a:pt x="1464" y="87"/>
                    <a:pt x="1464" y="87"/>
                  </a:cubicBezTo>
                  <a:cubicBezTo>
                    <a:pt x="1465" y="87"/>
                    <a:pt x="1465" y="87"/>
                    <a:pt x="1465" y="87"/>
                  </a:cubicBezTo>
                  <a:cubicBezTo>
                    <a:pt x="1465" y="87"/>
                    <a:pt x="1465" y="87"/>
                    <a:pt x="1465" y="87"/>
                  </a:cubicBezTo>
                  <a:cubicBezTo>
                    <a:pt x="1465" y="86"/>
                    <a:pt x="1465" y="86"/>
                    <a:pt x="1465" y="86"/>
                  </a:cubicBezTo>
                  <a:cubicBezTo>
                    <a:pt x="1465" y="86"/>
                    <a:pt x="1465" y="86"/>
                    <a:pt x="1465" y="86"/>
                  </a:cubicBezTo>
                  <a:cubicBezTo>
                    <a:pt x="1465" y="86"/>
                    <a:pt x="1465" y="85"/>
                    <a:pt x="1465" y="85"/>
                  </a:cubicBezTo>
                  <a:cubicBezTo>
                    <a:pt x="1465" y="85"/>
                    <a:pt x="1465" y="85"/>
                    <a:pt x="1465" y="85"/>
                  </a:cubicBezTo>
                  <a:cubicBezTo>
                    <a:pt x="1466" y="85"/>
                    <a:pt x="1466" y="85"/>
                    <a:pt x="1466" y="84"/>
                  </a:cubicBezTo>
                  <a:cubicBezTo>
                    <a:pt x="1466" y="84"/>
                    <a:pt x="1466" y="84"/>
                    <a:pt x="1466" y="84"/>
                  </a:cubicBezTo>
                  <a:cubicBezTo>
                    <a:pt x="1466" y="84"/>
                    <a:pt x="1466" y="84"/>
                    <a:pt x="1466" y="84"/>
                  </a:cubicBezTo>
                  <a:cubicBezTo>
                    <a:pt x="1466" y="83"/>
                    <a:pt x="1466" y="83"/>
                    <a:pt x="1466" y="83"/>
                  </a:cubicBezTo>
                  <a:cubicBezTo>
                    <a:pt x="1466" y="83"/>
                    <a:pt x="1466" y="83"/>
                    <a:pt x="1466" y="83"/>
                  </a:cubicBezTo>
                  <a:cubicBezTo>
                    <a:pt x="1466" y="83"/>
                    <a:pt x="1466" y="83"/>
                    <a:pt x="1466" y="83"/>
                  </a:cubicBezTo>
                  <a:cubicBezTo>
                    <a:pt x="1466" y="83"/>
                    <a:pt x="1466" y="83"/>
                    <a:pt x="1466" y="83"/>
                  </a:cubicBezTo>
                  <a:cubicBezTo>
                    <a:pt x="1467" y="82"/>
                    <a:pt x="1467" y="82"/>
                    <a:pt x="1467" y="82"/>
                  </a:cubicBezTo>
                  <a:cubicBezTo>
                    <a:pt x="1467" y="82"/>
                    <a:pt x="1467" y="82"/>
                    <a:pt x="1467" y="82"/>
                  </a:cubicBezTo>
                  <a:cubicBezTo>
                    <a:pt x="1467" y="81"/>
                    <a:pt x="1467" y="81"/>
                    <a:pt x="1467" y="81"/>
                  </a:cubicBezTo>
                  <a:cubicBezTo>
                    <a:pt x="1467" y="81"/>
                    <a:pt x="1467" y="81"/>
                    <a:pt x="1467" y="81"/>
                  </a:cubicBezTo>
                  <a:cubicBezTo>
                    <a:pt x="1467" y="81"/>
                    <a:pt x="1467" y="81"/>
                    <a:pt x="1467" y="81"/>
                  </a:cubicBezTo>
                  <a:cubicBezTo>
                    <a:pt x="1467" y="80"/>
                    <a:pt x="1467" y="80"/>
                    <a:pt x="1467" y="80"/>
                  </a:cubicBezTo>
                  <a:cubicBezTo>
                    <a:pt x="1467" y="80"/>
                    <a:pt x="1467" y="80"/>
                    <a:pt x="1467" y="80"/>
                  </a:cubicBezTo>
                  <a:cubicBezTo>
                    <a:pt x="1468" y="80"/>
                    <a:pt x="1468" y="80"/>
                    <a:pt x="1468" y="80"/>
                  </a:cubicBezTo>
                  <a:cubicBezTo>
                    <a:pt x="1468" y="79"/>
                    <a:pt x="1468" y="79"/>
                    <a:pt x="1468" y="79"/>
                  </a:cubicBezTo>
                  <a:cubicBezTo>
                    <a:pt x="1468" y="79"/>
                    <a:pt x="1468" y="79"/>
                    <a:pt x="1468" y="79"/>
                  </a:cubicBezTo>
                  <a:cubicBezTo>
                    <a:pt x="1468" y="78"/>
                    <a:pt x="1468" y="78"/>
                    <a:pt x="1468" y="77"/>
                  </a:cubicBezTo>
                  <a:cubicBezTo>
                    <a:pt x="1468" y="77"/>
                    <a:pt x="1468" y="77"/>
                    <a:pt x="1468" y="77"/>
                  </a:cubicBezTo>
                  <a:cubicBezTo>
                    <a:pt x="1468" y="77"/>
                    <a:pt x="1468" y="77"/>
                    <a:pt x="1468" y="77"/>
                  </a:cubicBezTo>
                  <a:cubicBezTo>
                    <a:pt x="1469" y="77"/>
                    <a:pt x="1468" y="76"/>
                    <a:pt x="1469" y="76"/>
                  </a:cubicBezTo>
                  <a:cubicBezTo>
                    <a:pt x="1468" y="76"/>
                    <a:pt x="1468" y="76"/>
                    <a:pt x="1469" y="76"/>
                  </a:cubicBezTo>
                  <a:cubicBezTo>
                    <a:pt x="1469" y="75"/>
                    <a:pt x="1469" y="75"/>
                    <a:pt x="1469" y="75"/>
                  </a:cubicBezTo>
                  <a:cubicBezTo>
                    <a:pt x="1469" y="74"/>
                    <a:pt x="1469" y="74"/>
                    <a:pt x="1469" y="74"/>
                  </a:cubicBezTo>
                  <a:cubicBezTo>
                    <a:pt x="1469" y="74"/>
                    <a:pt x="1469" y="74"/>
                    <a:pt x="1469" y="74"/>
                  </a:cubicBezTo>
                  <a:cubicBezTo>
                    <a:pt x="1469" y="74"/>
                    <a:pt x="1469" y="73"/>
                    <a:pt x="1469" y="73"/>
                  </a:cubicBezTo>
                  <a:cubicBezTo>
                    <a:pt x="1469" y="73"/>
                    <a:pt x="1469" y="73"/>
                    <a:pt x="1469" y="73"/>
                  </a:cubicBezTo>
                  <a:cubicBezTo>
                    <a:pt x="1470" y="72"/>
                    <a:pt x="1469" y="71"/>
                    <a:pt x="1470" y="71"/>
                  </a:cubicBezTo>
                  <a:cubicBezTo>
                    <a:pt x="1470" y="71"/>
                    <a:pt x="1470" y="71"/>
                    <a:pt x="1470" y="71"/>
                  </a:cubicBezTo>
                  <a:cubicBezTo>
                    <a:pt x="1470" y="70"/>
                    <a:pt x="1470" y="69"/>
                    <a:pt x="1470" y="69"/>
                  </a:cubicBezTo>
                  <a:cubicBezTo>
                    <a:pt x="1470" y="68"/>
                    <a:pt x="1470" y="68"/>
                    <a:pt x="1470" y="68"/>
                  </a:cubicBezTo>
                  <a:cubicBezTo>
                    <a:pt x="1470" y="67"/>
                    <a:pt x="1470" y="67"/>
                    <a:pt x="1470" y="66"/>
                  </a:cubicBezTo>
                  <a:cubicBezTo>
                    <a:pt x="1470" y="66"/>
                    <a:pt x="1470" y="66"/>
                    <a:pt x="1470" y="65"/>
                  </a:cubicBezTo>
                  <a:cubicBezTo>
                    <a:pt x="1471" y="64"/>
                    <a:pt x="1470" y="63"/>
                    <a:pt x="1471" y="62"/>
                  </a:cubicBezTo>
                  <a:cubicBezTo>
                    <a:pt x="1470" y="61"/>
                    <a:pt x="1471" y="61"/>
                    <a:pt x="1471" y="60"/>
                  </a:cubicBezTo>
                  <a:cubicBezTo>
                    <a:pt x="1471" y="56"/>
                    <a:pt x="1471" y="51"/>
                    <a:pt x="1471" y="47"/>
                  </a:cubicBezTo>
                  <a:cubicBezTo>
                    <a:pt x="1471" y="46"/>
                    <a:pt x="1471" y="46"/>
                    <a:pt x="1471" y="46"/>
                  </a:cubicBezTo>
                  <a:cubicBezTo>
                    <a:pt x="1470" y="44"/>
                    <a:pt x="1471" y="43"/>
                    <a:pt x="1470" y="42"/>
                  </a:cubicBezTo>
                  <a:cubicBezTo>
                    <a:pt x="1470" y="42"/>
                    <a:pt x="1470" y="41"/>
                    <a:pt x="1470" y="41"/>
                  </a:cubicBezTo>
                  <a:cubicBezTo>
                    <a:pt x="1470" y="40"/>
                    <a:pt x="1470" y="40"/>
                    <a:pt x="1470" y="39"/>
                  </a:cubicBezTo>
                  <a:cubicBezTo>
                    <a:pt x="1470" y="39"/>
                    <a:pt x="1470" y="38"/>
                    <a:pt x="1470" y="38"/>
                  </a:cubicBezTo>
                  <a:cubicBezTo>
                    <a:pt x="1470" y="38"/>
                    <a:pt x="1470" y="37"/>
                    <a:pt x="1470" y="36"/>
                  </a:cubicBezTo>
                  <a:cubicBezTo>
                    <a:pt x="1470" y="36"/>
                    <a:pt x="1469" y="36"/>
                    <a:pt x="1470" y="36"/>
                  </a:cubicBezTo>
                  <a:cubicBezTo>
                    <a:pt x="1469" y="35"/>
                    <a:pt x="1470" y="35"/>
                    <a:pt x="1469" y="34"/>
                  </a:cubicBezTo>
                  <a:cubicBezTo>
                    <a:pt x="1469" y="34"/>
                    <a:pt x="1469" y="34"/>
                    <a:pt x="1469" y="34"/>
                  </a:cubicBezTo>
                  <a:cubicBezTo>
                    <a:pt x="1469" y="34"/>
                    <a:pt x="1469" y="33"/>
                    <a:pt x="1469" y="33"/>
                  </a:cubicBezTo>
                  <a:cubicBezTo>
                    <a:pt x="1469" y="33"/>
                    <a:pt x="1469" y="32"/>
                    <a:pt x="1469" y="32"/>
                  </a:cubicBezTo>
                  <a:cubicBezTo>
                    <a:pt x="1469" y="32"/>
                    <a:pt x="1469" y="31"/>
                    <a:pt x="1469" y="31"/>
                  </a:cubicBezTo>
                  <a:cubicBezTo>
                    <a:pt x="1468" y="31"/>
                    <a:pt x="1468" y="31"/>
                    <a:pt x="1468" y="31"/>
                  </a:cubicBezTo>
                  <a:cubicBezTo>
                    <a:pt x="1469" y="31"/>
                    <a:pt x="1469" y="31"/>
                    <a:pt x="1469" y="31"/>
                  </a:cubicBezTo>
                  <a:cubicBezTo>
                    <a:pt x="1468" y="30"/>
                    <a:pt x="1469" y="30"/>
                    <a:pt x="1468" y="29"/>
                  </a:cubicBezTo>
                  <a:cubicBezTo>
                    <a:pt x="1468" y="29"/>
                    <a:pt x="1468" y="29"/>
                    <a:pt x="1468" y="29"/>
                  </a:cubicBezTo>
                  <a:cubicBezTo>
                    <a:pt x="1468" y="29"/>
                    <a:pt x="1468" y="29"/>
                    <a:pt x="1468" y="28"/>
                  </a:cubicBezTo>
                  <a:cubicBezTo>
                    <a:pt x="1468" y="28"/>
                    <a:pt x="1468" y="28"/>
                    <a:pt x="1468" y="28"/>
                  </a:cubicBezTo>
                  <a:cubicBezTo>
                    <a:pt x="1468" y="28"/>
                    <a:pt x="1468" y="27"/>
                    <a:pt x="1468" y="27"/>
                  </a:cubicBezTo>
                  <a:cubicBezTo>
                    <a:pt x="1468" y="27"/>
                    <a:pt x="1468" y="27"/>
                    <a:pt x="1468" y="27"/>
                  </a:cubicBezTo>
                  <a:cubicBezTo>
                    <a:pt x="1467" y="27"/>
                    <a:pt x="1467" y="26"/>
                    <a:pt x="1467" y="26"/>
                  </a:cubicBezTo>
                  <a:cubicBezTo>
                    <a:pt x="1467" y="26"/>
                    <a:pt x="1467" y="26"/>
                    <a:pt x="1467" y="26"/>
                  </a:cubicBezTo>
                  <a:cubicBezTo>
                    <a:pt x="1467" y="26"/>
                    <a:pt x="1467" y="25"/>
                    <a:pt x="1467" y="25"/>
                  </a:cubicBezTo>
                  <a:cubicBezTo>
                    <a:pt x="1467" y="25"/>
                    <a:pt x="1467" y="25"/>
                    <a:pt x="1467" y="25"/>
                  </a:cubicBezTo>
                  <a:cubicBezTo>
                    <a:pt x="1467" y="25"/>
                    <a:pt x="1467" y="24"/>
                    <a:pt x="1466" y="24"/>
                  </a:cubicBezTo>
                  <a:cubicBezTo>
                    <a:pt x="1466" y="24"/>
                    <a:pt x="1466" y="24"/>
                    <a:pt x="1466" y="24"/>
                  </a:cubicBezTo>
                  <a:cubicBezTo>
                    <a:pt x="1466" y="24"/>
                    <a:pt x="1466" y="23"/>
                    <a:pt x="1466" y="23"/>
                  </a:cubicBezTo>
                  <a:cubicBezTo>
                    <a:pt x="1466" y="23"/>
                    <a:pt x="1466" y="23"/>
                    <a:pt x="1466" y="23"/>
                  </a:cubicBezTo>
                  <a:cubicBezTo>
                    <a:pt x="1466" y="23"/>
                    <a:pt x="1466" y="22"/>
                    <a:pt x="1466" y="22"/>
                  </a:cubicBezTo>
                  <a:cubicBezTo>
                    <a:pt x="1466" y="22"/>
                    <a:pt x="1466" y="22"/>
                    <a:pt x="1466" y="22"/>
                  </a:cubicBezTo>
                  <a:cubicBezTo>
                    <a:pt x="1466" y="22"/>
                    <a:pt x="1466" y="22"/>
                    <a:pt x="1465" y="21"/>
                  </a:cubicBezTo>
                  <a:cubicBezTo>
                    <a:pt x="1465" y="21"/>
                    <a:pt x="1465" y="21"/>
                    <a:pt x="1465" y="21"/>
                  </a:cubicBezTo>
                  <a:cubicBezTo>
                    <a:pt x="1465" y="21"/>
                    <a:pt x="1465" y="21"/>
                    <a:pt x="1465" y="21"/>
                  </a:cubicBezTo>
                  <a:cubicBezTo>
                    <a:pt x="1465" y="21"/>
                    <a:pt x="1465" y="21"/>
                    <a:pt x="1465" y="21"/>
                  </a:cubicBezTo>
                  <a:cubicBezTo>
                    <a:pt x="1465" y="21"/>
                    <a:pt x="1465" y="20"/>
                    <a:pt x="1465" y="20"/>
                  </a:cubicBezTo>
                  <a:cubicBezTo>
                    <a:pt x="1465" y="20"/>
                    <a:pt x="1465" y="20"/>
                    <a:pt x="1465" y="20"/>
                  </a:cubicBezTo>
                  <a:cubicBezTo>
                    <a:pt x="1465" y="20"/>
                    <a:pt x="1465" y="20"/>
                    <a:pt x="1464" y="19"/>
                  </a:cubicBezTo>
                  <a:cubicBezTo>
                    <a:pt x="1464" y="19"/>
                    <a:pt x="1464" y="19"/>
                    <a:pt x="1464" y="19"/>
                  </a:cubicBezTo>
                  <a:cubicBezTo>
                    <a:pt x="1464" y="19"/>
                    <a:pt x="1464" y="19"/>
                    <a:pt x="1464" y="19"/>
                  </a:cubicBezTo>
                  <a:cubicBezTo>
                    <a:pt x="1464" y="19"/>
                    <a:pt x="1464" y="19"/>
                    <a:pt x="1464" y="19"/>
                  </a:cubicBezTo>
                  <a:cubicBezTo>
                    <a:pt x="1464" y="19"/>
                    <a:pt x="1464" y="18"/>
                    <a:pt x="1464" y="18"/>
                  </a:cubicBezTo>
                  <a:cubicBezTo>
                    <a:pt x="1464" y="18"/>
                    <a:pt x="1464" y="18"/>
                    <a:pt x="1464" y="18"/>
                  </a:cubicBezTo>
                  <a:cubicBezTo>
                    <a:pt x="1463" y="18"/>
                    <a:pt x="1464" y="18"/>
                    <a:pt x="1463" y="18"/>
                  </a:cubicBezTo>
                  <a:cubicBezTo>
                    <a:pt x="1463" y="18"/>
                    <a:pt x="1463" y="18"/>
                    <a:pt x="1463" y="18"/>
                  </a:cubicBezTo>
                  <a:cubicBezTo>
                    <a:pt x="1463" y="17"/>
                    <a:pt x="1463" y="17"/>
                    <a:pt x="1463" y="17"/>
                  </a:cubicBezTo>
                  <a:cubicBezTo>
                    <a:pt x="1463" y="17"/>
                    <a:pt x="1463" y="17"/>
                    <a:pt x="1463" y="17"/>
                  </a:cubicBezTo>
                  <a:cubicBezTo>
                    <a:pt x="1463" y="17"/>
                    <a:pt x="1463" y="17"/>
                    <a:pt x="1463" y="17"/>
                  </a:cubicBezTo>
                  <a:cubicBezTo>
                    <a:pt x="1463" y="17"/>
                    <a:pt x="1463" y="17"/>
                    <a:pt x="1463" y="17"/>
                  </a:cubicBezTo>
                  <a:cubicBezTo>
                    <a:pt x="1462" y="16"/>
                    <a:pt x="1463" y="16"/>
                    <a:pt x="1462" y="16"/>
                  </a:cubicBezTo>
                  <a:cubicBezTo>
                    <a:pt x="1462" y="16"/>
                    <a:pt x="1462" y="16"/>
                    <a:pt x="1462" y="16"/>
                  </a:cubicBezTo>
                  <a:cubicBezTo>
                    <a:pt x="1462" y="16"/>
                    <a:pt x="1462" y="16"/>
                    <a:pt x="1462" y="16"/>
                  </a:cubicBezTo>
                  <a:cubicBezTo>
                    <a:pt x="1462" y="16"/>
                    <a:pt x="1462" y="16"/>
                    <a:pt x="1462" y="16"/>
                  </a:cubicBezTo>
                  <a:cubicBezTo>
                    <a:pt x="1462" y="15"/>
                    <a:pt x="1462" y="15"/>
                    <a:pt x="1462" y="15"/>
                  </a:cubicBezTo>
                  <a:cubicBezTo>
                    <a:pt x="1462" y="15"/>
                    <a:pt x="1462" y="15"/>
                    <a:pt x="1462" y="15"/>
                  </a:cubicBezTo>
                  <a:cubicBezTo>
                    <a:pt x="1461" y="15"/>
                    <a:pt x="1461" y="14"/>
                    <a:pt x="1461" y="14"/>
                  </a:cubicBezTo>
                  <a:cubicBezTo>
                    <a:pt x="1461" y="14"/>
                    <a:pt x="1461" y="14"/>
                    <a:pt x="1461" y="14"/>
                  </a:cubicBezTo>
                  <a:cubicBezTo>
                    <a:pt x="1461" y="14"/>
                    <a:pt x="1461" y="14"/>
                    <a:pt x="1461" y="14"/>
                  </a:cubicBezTo>
                  <a:cubicBezTo>
                    <a:pt x="1461" y="14"/>
                    <a:pt x="1461" y="14"/>
                    <a:pt x="1461" y="14"/>
                  </a:cubicBezTo>
                  <a:cubicBezTo>
                    <a:pt x="1460" y="14"/>
                    <a:pt x="1460" y="14"/>
                    <a:pt x="1460" y="13"/>
                  </a:cubicBezTo>
                  <a:cubicBezTo>
                    <a:pt x="1460" y="13"/>
                    <a:pt x="1460" y="13"/>
                    <a:pt x="1460" y="13"/>
                  </a:cubicBezTo>
                  <a:cubicBezTo>
                    <a:pt x="1460" y="13"/>
                    <a:pt x="1460" y="13"/>
                    <a:pt x="1460" y="13"/>
                  </a:cubicBezTo>
                  <a:cubicBezTo>
                    <a:pt x="1460" y="13"/>
                    <a:pt x="1460" y="13"/>
                    <a:pt x="1460" y="13"/>
                  </a:cubicBezTo>
                  <a:cubicBezTo>
                    <a:pt x="1460" y="13"/>
                    <a:pt x="1460" y="13"/>
                    <a:pt x="1459" y="13"/>
                  </a:cubicBezTo>
                  <a:cubicBezTo>
                    <a:pt x="1460" y="13"/>
                    <a:pt x="1460" y="13"/>
                    <a:pt x="1460" y="13"/>
                  </a:cubicBezTo>
                  <a:cubicBezTo>
                    <a:pt x="1459" y="13"/>
                    <a:pt x="1459" y="13"/>
                    <a:pt x="1459" y="12"/>
                  </a:cubicBezTo>
                  <a:cubicBezTo>
                    <a:pt x="1459" y="12"/>
                    <a:pt x="1459" y="12"/>
                    <a:pt x="1459" y="12"/>
                  </a:cubicBezTo>
                  <a:cubicBezTo>
                    <a:pt x="1459" y="12"/>
                    <a:pt x="1459" y="12"/>
                    <a:pt x="1459" y="12"/>
                  </a:cubicBezTo>
                  <a:cubicBezTo>
                    <a:pt x="1459" y="12"/>
                    <a:pt x="1459" y="12"/>
                    <a:pt x="1459" y="12"/>
                  </a:cubicBezTo>
                  <a:cubicBezTo>
                    <a:pt x="1459" y="12"/>
                    <a:pt x="1459" y="12"/>
                    <a:pt x="1458" y="12"/>
                  </a:cubicBezTo>
                  <a:cubicBezTo>
                    <a:pt x="1458" y="12"/>
                    <a:pt x="1458" y="12"/>
                    <a:pt x="1458" y="12"/>
                  </a:cubicBezTo>
                  <a:cubicBezTo>
                    <a:pt x="1458" y="12"/>
                    <a:pt x="1458" y="11"/>
                    <a:pt x="1458" y="11"/>
                  </a:cubicBezTo>
                  <a:cubicBezTo>
                    <a:pt x="1458" y="11"/>
                    <a:pt x="1458" y="11"/>
                    <a:pt x="1458" y="11"/>
                  </a:cubicBezTo>
                  <a:cubicBezTo>
                    <a:pt x="1458" y="11"/>
                    <a:pt x="1457" y="11"/>
                    <a:pt x="1457" y="11"/>
                  </a:cubicBezTo>
                  <a:cubicBezTo>
                    <a:pt x="1457" y="11"/>
                    <a:pt x="1457" y="11"/>
                    <a:pt x="1457" y="11"/>
                  </a:cubicBezTo>
                  <a:cubicBezTo>
                    <a:pt x="1457" y="11"/>
                    <a:pt x="1457" y="10"/>
                    <a:pt x="1457" y="10"/>
                  </a:cubicBezTo>
                  <a:cubicBezTo>
                    <a:pt x="1457" y="10"/>
                    <a:pt x="1457" y="10"/>
                    <a:pt x="1457" y="10"/>
                  </a:cubicBezTo>
                  <a:cubicBezTo>
                    <a:pt x="1456" y="10"/>
                    <a:pt x="1456" y="10"/>
                    <a:pt x="1456" y="10"/>
                  </a:cubicBezTo>
                  <a:cubicBezTo>
                    <a:pt x="1456" y="10"/>
                    <a:pt x="1456" y="10"/>
                    <a:pt x="1456" y="10"/>
                  </a:cubicBezTo>
                  <a:cubicBezTo>
                    <a:pt x="1456" y="9"/>
                    <a:pt x="1455" y="9"/>
                    <a:pt x="1455" y="9"/>
                  </a:cubicBezTo>
                  <a:cubicBezTo>
                    <a:pt x="1455" y="9"/>
                    <a:pt x="1455" y="9"/>
                    <a:pt x="1455" y="9"/>
                  </a:cubicBezTo>
                  <a:cubicBezTo>
                    <a:pt x="1455" y="9"/>
                    <a:pt x="1455" y="9"/>
                    <a:pt x="1455" y="9"/>
                  </a:cubicBezTo>
                  <a:cubicBezTo>
                    <a:pt x="1455" y="9"/>
                    <a:pt x="1455" y="9"/>
                    <a:pt x="1455" y="9"/>
                  </a:cubicBezTo>
                  <a:cubicBezTo>
                    <a:pt x="1454" y="9"/>
                    <a:pt x="1454" y="9"/>
                    <a:pt x="1454" y="9"/>
                  </a:cubicBezTo>
                  <a:cubicBezTo>
                    <a:pt x="1454" y="9"/>
                    <a:pt x="1454" y="9"/>
                    <a:pt x="1454" y="9"/>
                  </a:cubicBezTo>
                  <a:cubicBezTo>
                    <a:pt x="1454" y="8"/>
                    <a:pt x="1453" y="8"/>
                    <a:pt x="1453" y="8"/>
                  </a:cubicBezTo>
                  <a:cubicBezTo>
                    <a:pt x="1453" y="8"/>
                    <a:pt x="1453" y="8"/>
                    <a:pt x="1453" y="8"/>
                  </a:cubicBezTo>
                  <a:cubicBezTo>
                    <a:pt x="1453" y="8"/>
                    <a:pt x="1453" y="8"/>
                    <a:pt x="1452" y="8"/>
                  </a:cubicBezTo>
                  <a:cubicBezTo>
                    <a:pt x="1453" y="8"/>
                    <a:pt x="1453" y="8"/>
                    <a:pt x="1453" y="8"/>
                  </a:cubicBezTo>
                  <a:cubicBezTo>
                    <a:pt x="1452" y="8"/>
                    <a:pt x="1452" y="8"/>
                    <a:pt x="1452" y="8"/>
                  </a:cubicBezTo>
                  <a:cubicBezTo>
                    <a:pt x="1452" y="8"/>
                    <a:pt x="1452" y="8"/>
                    <a:pt x="1452" y="8"/>
                  </a:cubicBezTo>
                  <a:cubicBezTo>
                    <a:pt x="1451" y="7"/>
                    <a:pt x="1451" y="7"/>
                    <a:pt x="1451" y="7"/>
                  </a:cubicBezTo>
                  <a:cubicBezTo>
                    <a:pt x="1451" y="7"/>
                    <a:pt x="1451" y="7"/>
                    <a:pt x="1450" y="7"/>
                  </a:cubicBezTo>
                  <a:cubicBezTo>
                    <a:pt x="1450" y="7"/>
                    <a:pt x="1450" y="7"/>
                    <a:pt x="1450" y="7"/>
                  </a:cubicBezTo>
                  <a:cubicBezTo>
                    <a:pt x="1450" y="7"/>
                    <a:pt x="1450" y="7"/>
                    <a:pt x="1450" y="7"/>
                  </a:cubicBezTo>
                  <a:cubicBezTo>
                    <a:pt x="1449" y="7"/>
                    <a:pt x="1449" y="7"/>
                    <a:pt x="1449" y="7"/>
                  </a:cubicBezTo>
                  <a:cubicBezTo>
                    <a:pt x="1449" y="7"/>
                    <a:pt x="1449" y="7"/>
                    <a:pt x="1448" y="7"/>
                  </a:cubicBezTo>
                  <a:cubicBezTo>
                    <a:pt x="1448" y="7"/>
                    <a:pt x="1448" y="7"/>
                    <a:pt x="1448" y="6"/>
                  </a:cubicBezTo>
                  <a:cubicBezTo>
                    <a:pt x="1448" y="6"/>
                    <a:pt x="1447" y="6"/>
                    <a:pt x="1447" y="6"/>
                  </a:cubicBezTo>
                  <a:cubicBezTo>
                    <a:pt x="1446" y="6"/>
                    <a:pt x="1446" y="6"/>
                    <a:pt x="1446" y="6"/>
                  </a:cubicBezTo>
                  <a:cubicBezTo>
                    <a:pt x="1445" y="6"/>
                    <a:pt x="1445" y="6"/>
                    <a:pt x="1444" y="6"/>
                  </a:cubicBezTo>
                  <a:cubicBezTo>
                    <a:pt x="1443" y="6"/>
                    <a:pt x="1443" y="6"/>
                    <a:pt x="1442" y="6"/>
                  </a:cubicBezTo>
                  <a:cubicBezTo>
                    <a:pt x="1441" y="6"/>
                    <a:pt x="1441" y="6"/>
                    <a:pt x="1440" y="6"/>
                  </a:cubicBezTo>
                  <a:cubicBezTo>
                    <a:pt x="1440" y="6"/>
                    <a:pt x="1439" y="6"/>
                    <a:pt x="1438" y="6"/>
                  </a:cubicBezTo>
                  <a:cubicBezTo>
                    <a:pt x="1438" y="6"/>
                    <a:pt x="1437" y="6"/>
                    <a:pt x="1436" y="6"/>
                  </a:cubicBezTo>
                  <a:cubicBezTo>
                    <a:pt x="1436" y="6"/>
                    <a:pt x="1436" y="6"/>
                    <a:pt x="1436" y="6"/>
                  </a:cubicBezTo>
                  <a:cubicBezTo>
                    <a:pt x="1435" y="6"/>
                    <a:pt x="1435" y="6"/>
                    <a:pt x="1434" y="6"/>
                  </a:cubicBezTo>
                  <a:cubicBezTo>
                    <a:pt x="1434" y="7"/>
                    <a:pt x="1434" y="7"/>
                    <a:pt x="1434" y="7"/>
                  </a:cubicBezTo>
                  <a:cubicBezTo>
                    <a:pt x="1434" y="7"/>
                    <a:pt x="1434" y="7"/>
                    <a:pt x="1434" y="7"/>
                  </a:cubicBezTo>
                  <a:cubicBezTo>
                    <a:pt x="1434" y="7"/>
                    <a:pt x="1433" y="7"/>
                    <a:pt x="1433" y="7"/>
                  </a:cubicBezTo>
                  <a:close/>
                  <a:moveTo>
                    <a:pt x="1010" y="17"/>
                  </a:moveTo>
                  <a:cubicBezTo>
                    <a:pt x="1010" y="17"/>
                    <a:pt x="1010" y="17"/>
                    <a:pt x="1010" y="17"/>
                  </a:cubicBezTo>
                  <a:cubicBezTo>
                    <a:pt x="1010" y="17"/>
                    <a:pt x="1010" y="17"/>
                    <a:pt x="1010" y="17"/>
                  </a:cubicBezTo>
                  <a:cubicBezTo>
                    <a:pt x="1010" y="18"/>
                    <a:pt x="1011" y="17"/>
                    <a:pt x="1011" y="18"/>
                  </a:cubicBezTo>
                  <a:cubicBezTo>
                    <a:pt x="1011" y="18"/>
                    <a:pt x="1011" y="18"/>
                    <a:pt x="1011" y="18"/>
                  </a:cubicBezTo>
                  <a:cubicBezTo>
                    <a:pt x="1012" y="18"/>
                    <a:pt x="1012" y="18"/>
                    <a:pt x="1012" y="18"/>
                  </a:cubicBezTo>
                  <a:cubicBezTo>
                    <a:pt x="1012" y="18"/>
                    <a:pt x="1012" y="18"/>
                    <a:pt x="1013" y="18"/>
                  </a:cubicBezTo>
                  <a:cubicBezTo>
                    <a:pt x="1013" y="18"/>
                    <a:pt x="1013" y="18"/>
                    <a:pt x="1013" y="18"/>
                  </a:cubicBezTo>
                  <a:cubicBezTo>
                    <a:pt x="1013" y="18"/>
                    <a:pt x="1013" y="18"/>
                    <a:pt x="1014" y="18"/>
                  </a:cubicBezTo>
                  <a:cubicBezTo>
                    <a:pt x="1014" y="18"/>
                    <a:pt x="1014" y="18"/>
                    <a:pt x="1014" y="18"/>
                  </a:cubicBezTo>
                  <a:cubicBezTo>
                    <a:pt x="1014" y="19"/>
                    <a:pt x="1014" y="19"/>
                    <a:pt x="1014" y="19"/>
                  </a:cubicBezTo>
                  <a:cubicBezTo>
                    <a:pt x="1015" y="19"/>
                    <a:pt x="1015" y="19"/>
                    <a:pt x="1015" y="19"/>
                  </a:cubicBezTo>
                  <a:cubicBezTo>
                    <a:pt x="1015" y="19"/>
                    <a:pt x="1015" y="19"/>
                    <a:pt x="1015" y="19"/>
                  </a:cubicBezTo>
                  <a:cubicBezTo>
                    <a:pt x="1015" y="19"/>
                    <a:pt x="1015" y="19"/>
                    <a:pt x="1015" y="19"/>
                  </a:cubicBezTo>
                  <a:cubicBezTo>
                    <a:pt x="1015" y="19"/>
                    <a:pt x="1015" y="19"/>
                    <a:pt x="1015" y="19"/>
                  </a:cubicBezTo>
                  <a:cubicBezTo>
                    <a:pt x="1016" y="19"/>
                    <a:pt x="1016" y="19"/>
                    <a:pt x="1016" y="19"/>
                  </a:cubicBezTo>
                  <a:cubicBezTo>
                    <a:pt x="1016" y="19"/>
                    <a:pt x="1016" y="19"/>
                    <a:pt x="1016" y="19"/>
                  </a:cubicBezTo>
                  <a:cubicBezTo>
                    <a:pt x="1017" y="20"/>
                    <a:pt x="1017" y="20"/>
                    <a:pt x="1017" y="20"/>
                  </a:cubicBezTo>
                  <a:cubicBezTo>
                    <a:pt x="1017" y="20"/>
                    <a:pt x="1017" y="20"/>
                    <a:pt x="1017" y="20"/>
                  </a:cubicBezTo>
                  <a:cubicBezTo>
                    <a:pt x="1017" y="20"/>
                    <a:pt x="1018" y="20"/>
                    <a:pt x="1018" y="20"/>
                  </a:cubicBezTo>
                  <a:cubicBezTo>
                    <a:pt x="1018" y="20"/>
                    <a:pt x="1018" y="20"/>
                    <a:pt x="1018" y="20"/>
                  </a:cubicBezTo>
                  <a:cubicBezTo>
                    <a:pt x="1018" y="20"/>
                    <a:pt x="1018" y="20"/>
                    <a:pt x="1019" y="20"/>
                  </a:cubicBezTo>
                  <a:cubicBezTo>
                    <a:pt x="1019" y="20"/>
                    <a:pt x="1019" y="20"/>
                    <a:pt x="1019" y="20"/>
                  </a:cubicBezTo>
                  <a:cubicBezTo>
                    <a:pt x="1019" y="21"/>
                    <a:pt x="1019" y="21"/>
                    <a:pt x="1019" y="21"/>
                  </a:cubicBezTo>
                  <a:cubicBezTo>
                    <a:pt x="1019" y="21"/>
                    <a:pt x="1019" y="21"/>
                    <a:pt x="1019" y="21"/>
                  </a:cubicBezTo>
                  <a:cubicBezTo>
                    <a:pt x="1019" y="21"/>
                    <a:pt x="1020" y="21"/>
                    <a:pt x="1020" y="21"/>
                  </a:cubicBezTo>
                  <a:cubicBezTo>
                    <a:pt x="1020" y="21"/>
                    <a:pt x="1020" y="21"/>
                    <a:pt x="1020" y="21"/>
                  </a:cubicBezTo>
                  <a:cubicBezTo>
                    <a:pt x="1020" y="21"/>
                    <a:pt x="1020" y="21"/>
                    <a:pt x="1021" y="21"/>
                  </a:cubicBezTo>
                  <a:cubicBezTo>
                    <a:pt x="1021" y="21"/>
                    <a:pt x="1021" y="21"/>
                    <a:pt x="1021" y="21"/>
                  </a:cubicBezTo>
                  <a:cubicBezTo>
                    <a:pt x="1021" y="22"/>
                    <a:pt x="1021" y="22"/>
                    <a:pt x="1021" y="21"/>
                  </a:cubicBezTo>
                  <a:cubicBezTo>
                    <a:pt x="1021" y="21"/>
                    <a:pt x="1021" y="21"/>
                    <a:pt x="1021" y="21"/>
                  </a:cubicBezTo>
                  <a:cubicBezTo>
                    <a:pt x="1021" y="20"/>
                    <a:pt x="1021" y="19"/>
                    <a:pt x="1021" y="17"/>
                  </a:cubicBezTo>
                  <a:cubicBezTo>
                    <a:pt x="1021" y="15"/>
                    <a:pt x="1021" y="12"/>
                    <a:pt x="1021" y="10"/>
                  </a:cubicBezTo>
                  <a:cubicBezTo>
                    <a:pt x="1021" y="10"/>
                    <a:pt x="1021" y="10"/>
                    <a:pt x="1021" y="10"/>
                  </a:cubicBezTo>
                  <a:cubicBezTo>
                    <a:pt x="1021" y="9"/>
                    <a:pt x="1020" y="9"/>
                    <a:pt x="1020" y="9"/>
                  </a:cubicBezTo>
                  <a:cubicBezTo>
                    <a:pt x="1020" y="9"/>
                    <a:pt x="1020" y="9"/>
                    <a:pt x="1020" y="9"/>
                  </a:cubicBezTo>
                  <a:cubicBezTo>
                    <a:pt x="1020" y="9"/>
                    <a:pt x="1020" y="9"/>
                    <a:pt x="1019" y="9"/>
                  </a:cubicBezTo>
                  <a:cubicBezTo>
                    <a:pt x="1019" y="9"/>
                    <a:pt x="1019" y="9"/>
                    <a:pt x="1019" y="9"/>
                  </a:cubicBezTo>
                  <a:cubicBezTo>
                    <a:pt x="1019" y="9"/>
                    <a:pt x="1019" y="9"/>
                    <a:pt x="1019" y="9"/>
                  </a:cubicBezTo>
                  <a:cubicBezTo>
                    <a:pt x="1019" y="9"/>
                    <a:pt x="1019" y="9"/>
                    <a:pt x="1018" y="9"/>
                  </a:cubicBezTo>
                  <a:cubicBezTo>
                    <a:pt x="1018" y="9"/>
                    <a:pt x="1018" y="9"/>
                    <a:pt x="1018" y="9"/>
                  </a:cubicBezTo>
                  <a:cubicBezTo>
                    <a:pt x="1018" y="8"/>
                    <a:pt x="1018" y="9"/>
                    <a:pt x="1017" y="8"/>
                  </a:cubicBezTo>
                  <a:cubicBezTo>
                    <a:pt x="1017" y="8"/>
                    <a:pt x="1017" y="8"/>
                    <a:pt x="1017" y="8"/>
                  </a:cubicBezTo>
                  <a:cubicBezTo>
                    <a:pt x="1017" y="8"/>
                    <a:pt x="1017" y="8"/>
                    <a:pt x="1016" y="8"/>
                  </a:cubicBezTo>
                  <a:cubicBezTo>
                    <a:pt x="1016" y="8"/>
                    <a:pt x="1016" y="8"/>
                    <a:pt x="1016" y="8"/>
                  </a:cubicBezTo>
                  <a:cubicBezTo>
                    <a:pt x="1016" y="8"/>
                    <a:pt x="1015" y="8"/>
                    <a:pt x="1015" y="8"/>
                  </a:cubicBezTo>
                  <a:cubicBezTo>
                    <a:pt x="1015" y="8"/>
                    <a:pt x="1015" y="8"/>
                    <a:pt x="1015" y="7"/>
                  </a:cubicBezTo>
                  <a:cubicBezTo>
                    <a:pt x="1014" y="7"/>
                    <a:pt x="1014" y="7"/>
                    <a:pt x="1014" y="7"/>
                  </a:cubicBezTo>
                  <a:cubicBezTo>
                    <a:pt x="1013" y="7"/>
                    <a:pt x="1013" y="7"/>
                    <a:pt x="1013" y="7"/>
                  </a:cubicBezTo>
                  <a:cubicBezTo>
                    <a:pt x="1013" y="7"/>
                    <a:pt x="1012" y="7"/>
                    <a:pt x="1012" y="7"/>
                  </a:cubicBezTo>
                  <a:cubicBezTo>
                    <a:pt x="1012" y="7"/>
                    <a:pt x="1012" y="7"/>
                    <a:pt x="1012" y="7"/>
                  </a:cubicBezTo>
                  <a:cubicBezTo>
                    <a:pt x="1011" y="7"/>
                    <a:pt x="1010" y="7"/>
                    <a:pt x="1010" y="7"/>
                  </a:cubicBezTo>
                  <a:cubicBezTo>
                    <a:pt x="1010" y="7"/>
                    <a:pt x="1010" y="7"/>
                    <a:pt x="1009" y="6"/>
                  </a:cubicBezTo>
                  <a:cubicBezTo>
                    <a:pt x="1009" y="6"/>
                    <a:pt x="1008" y="7"/>
                    <a:pt x="1007" y="6"/>
                  </a:cubicBezTo>
                  <a:cubicBezTo>
                    <a:pt x="1007" y="6"/>
                    <a:pt x="1007" y="6"/>
                    <a:pt x="1007" y="6"/>
                  </a:cubicBezTo>
                  <a:cubicBezTo>
                    <a:pt x="1005" y="6"/>
                    <a:pt x="1004" y="6"/>
                    <a:pt x="1003" y="6"/>
                  </a:cubicBezTo>
                  <a:cubicBezTo>
                    <a:pt x="1002" y="6"/>
                    <a:pt x="1001" y="6"/>
                    <a:pt x="1000" y="6"/>
                  </a:cubicBezTo>
                  <a:cubicBezTo>
                    <a:pt x="999" y="6"/>
                    <a:pt x="999" y="6"/>
                    <a:pt x="998" y="6"/>
                  </a:cubicBezTo>
                  <a:cubicBezTo>
                    <a:pt x="997" y="6"/>
                    <a:pt x="996" y="6"/>
                    <a:pt x="995" y="6"/>
                  </a:cubicBezTo>
                  <a:cubicBezTo>
                    <a:pt x="994" y="6"/>
                    <a:pt x="993" y="6"/>
                    <a:pt x="992" y="6"/>
                  </a:cubicBezTo>
                  <a:cubicBezTo>
                    <a:pt x="992" y="6"/>
                    <a:pt x="992" y="6"/>
                    <a:pt x="992" y="6"/>
                  </a:cubicBezTo>
                  <a:cubicBezTo>
                    <a:pt x="991" y="7"/>
                    <a:pt x="990" y="6"/>
                    <a:pt x="990" y="6"/>
                  </a:cubicBezTo>
                  <a:cubicBezTo>
                    <a:pt x="990" y="7"/>
                    <a:pt x="990" y="7"/>
                    <a:pt x="990" y="7"/>
                  </a:cubicBezTo>
                  <a:cubicBezTo>
                    <a:pt x="989" y="7"/>
                    <a:pt x="989" y="7"/>
                    <a:pt x="989" y="7"/>
                  </a:cubicBezTo>
                  <a:cubicBezTo>
                    <a:pt x="989" y="7"/>
                    <a:pt x="988" y="6"/>
                    <a:pt x="988" y="7"/>
                  </a:cubicBezTo>
                  <a:cubicBezTo>
                    <a:pt x="988" y="7"/>
                    <a:pt x="988" y="7"/>
                    <a:pt x="988" y="7"/>
                  </a:cubicBezTo>
                  <a:cubicBezTo>
                    <a:pt x="987" y="7"/>
                    <a:pt x="987" y="7"/>
                    <a:pt x="986" y="7"/>
                  </a:cubicBezTo>
                  <a:cubicBezTo>
                    <a:pt x="986" y="7"/>
                    <a:pt x="986" y="7"/>
                    <a:pt x="986" y="7"/>
                  </a:cubicBezTo>
                  <a:cubicBezTo>
                    <a:pt x="986" y="7"/>
                    <a:pt x="985" y="7"/>
                    <a:pt x="985" y="8"/>
                  </a:cubicBezTo>
                  <a:cubicBezTo>
                    <a:pt x="985" y="8"/>
                    <a:pt x="985" y="8"/>
                    <a:pt x="985" y="8"/>
                  </a:cubicBezTo>
                  <a:cubicBezTo>
                    <a:pt x="984" y="8"/>
                    <a:pt x="984" y="8"/>
                    <a:pt x="984" y="8"/>
                  </a:cubicBezTo>
                  <a:cubicBezTo>
                    <a:pt x="984" y="8"/>
                    <a:pt x="984" y="8"/>
                    <a:pt x="984" y="8"/>
                  </a:cubicBezTo>
                  <a:cubicBezTo>
                    <a:pt x="983" y="8"/>
                    <a:pt x="983" y="8"/>
                    <a:pt x="983" y="8"/>
                  </a:cubicBezTo>
                  <a:cubicBezTo>
                    <a:pt x="983" y="8"/>
                    <a:pt x="983" y="8"/>
                    <a:pt x="983" y="8"/>
                  </a:cubicBezTo>
                  <a:cubicBezTo>
                    <a:pt x="982" y="9"/>
                    <a:pt x="982" y="8"/>
                    <a:pt x="982" y="9"/>
                  </a:cubicBezTo>
                  <a:cubicBezTo>
                    <a:pt x="982" y="9"/>
                    <a:pt x="982" y="9"/>
                    <a:pt x="982" y="9"/>
                  </a:cubicBezTo>
                  <a:cubicBezTo>
                    <a:pt x="981" y="9"/>
                    <a:pt x="981" y="9"/>
                    <a:pt x="981" y="9"/>
                  </a:cubicBezTo>
                  <a:cubicBezTo>
                    <a:pt x="981" y="9"/>
                    <a:pt x="981" y="9"/>
                    <a:pt x="981" y="9"/>
                  </a:cubicBezTo>
                  <a:cubicBezTo>
                    <a:pt x="980" y="9"/>
                    <a:pt x="980" y="9"/>
                    <a:pt x="980" y="9"/>
                  </a:cubicBezTo>
                  <a:cubicBezTo>
                    <a:pt x="980" y="9"/>
                    <a:pt x="980" y="9"/>
                    <a:pt x="980" y="9"/>
                  </a:cubicBezTo>
                  <a:cubicBezTo>
                    <a:pt x="980" y="9"/>
                    <a:pt x="979" y="9"/>
                    <a:pt x="979" y="10"/>
                  </a:cubicBezTo>
                  <a:cubicBezTo>
                    <a:pt x="979" y="10"/>
                    <a:pt x="979" y="10"/>
                    <a:pt x="979" y="10"/>
                  </a:cubicBezTo>
                  <a:cubicBezTo>
                    <a:pt x="979" y="10"/>
                    <a:pt x="978" y="10"/>
                    <a:pt x="978" y="10"/>
                  </a:cubicBezTo>
                  <a:cubicBezTo>
                    <a:pt x="978" y="10"/>
                    <a:pt x="978" y="10"/>
                    <a:pt x="978" y="10"/>
                  </a:cubicBezTo>
                  <a:cubicBezTo>
                    <a:pt x="978" y="10"/>
                    <a:pt x="978" y="10"/>
                    <a:pt x="977" y="10"/>
                  </a:cubicBezTo>
                  <a:cubicBezTo>
                    <a:pt x="977" y="10"/>
                    <a:pt x="977" y="10"/>
                    <a:pt x="977" y="10"/>
                  </a:cubicBezTo>
                  <a:cubicBezTo>
                    <a:pt x="977" y="11"/>
                    <a:pt x="977" y="10"/>
                    <a:pt x="977" y="11"/>
                  </a:cubicBezTo>
                  <a:cubicBezTo>
                    <a:pt x="977" y="11"/>
                    <a:pt x="977" y="11"/>
                    <a:pt x="977" y="11"/>
                  </a:cubicBezTo>
                  <a:cubicBezTo>
                    <a:pt x="977" y="11"/>
                    <a:pt x="976" y="11"/>
                    <a:pt x="976" y="11"/>
                  </a:cubicBezTo>
                  <a:cubicBezTo>
                    <a:pt x="976" y="11"/>
                    <a:pt x="976" y="11"/>
                    <a:pt x="976" y="11"/>
                  </a:cubicBezTo>
                  <a:cubicBezTo>
                    <a:pt x="976" y="11"/>
                    <a:pt x="976" y="11"/>
                    <a:pt x="975" y="11"/>
                  </a:cubicBezTo>
                  <a:cubicBezTo>
                    <a:pt x="975" y="11"/>
                    <a:pt x="975" y="11"/>
                    <a:pt x="975" y="11"/>
                  </a:cubicBezTo>
                  <a:cubicBezTo>
                    <a:pt x="975" y="12"/>
                    <a:pt x="975" y="11"/>
                    <a:pt x="975" y="12"/>
                  </a:cubicBezTo>
                  <a:cubicBezTo>
                    <a:pt x="975" y="12"/>
                    <a:pt x="975" y="12"/>
                    <a:pt x="975" y="12"/>
                  </a:cubicBezTo>
                  <a:cubicBezTo>
                    <a:pt x="974" y="12"/>
                    <a:pt x="974" y="12"/>
                    <a:pt x="974" y="12"/>
                  </a:cubicBezTo>
                  <a:cubicBezTo>
                    <a:pt x="974" y="12"/>
                    <a:pt x="974" y="12"/>
                    <a:pt x="974" y="12"/>
                  </a:cubicBezTo>
                  <a:cubicBezTo>
                    <a:pt x="974" y="12"/>
                    <a:pt x="974" y="12"/>
                    <a:pt x="974" y="12"/>
                  </a:cubicBezTo>
                  <a:cubicBezTo>
                    <a:pt x="974" y="12"/>
                    <a:pt x="974" y="12"/>
                    <a:pt x="974" y="12"/>
                  </a:cubicBezTo>
                  <a:cubicBezTo>
                    <a:pt x="973" y="13"/>
                    <a:pt x="973" y="13"/>
                    <a:pt x="973" y="13"/>
                  </a:cubicBezTo>
                  <a:cubicBezTo>
                    <a:pt x="973" y="13"/>
                    <a:pt x="973" y="13"/>
                    <a:pt x="973" y="13"/>
                  </a:cubicBezTo>
                  <a:cubicBezTo>
                    <a:pt x="973" y="13"/>
                    <a:pt x="972" y="13"/>
                    <a:pt x="972" y="13"/>
                  </a:cubicBezTo>
                  <a:cubicBezTo>
                    <a:pt x="972" y="13"/>
                    <a:pt x="972" y="13"/>
                    <a:pt x="972" y="13"/>
                  </a:cubicBezTo>
                  <a:cubicBezTo>
                    <a:pt x="972" y="13"/>
                    <a:pt x="972" y="13"/>
                    <a:pt x="972" y="13"/>
                  </a:cubicBezTo>
                  <a:cubicBezTo>
                    <a:pt x="972" y="13"/>
                    <a:pt x="972" y="13"/>
                    <a:pt x="972" y="13"/>
                  </a:cubicBezTo>
                  <a:cubicBezTo>
                    <a:pt x="972" y="14"/>
                    <a:pt x="971" y="14"/>
                    <a:pt x="971" y="14"/>
                  </a:cubicBezTo>
                  <a:cubicBezTo>
                    <a:pt x="971" y="14"/>
                    <a:pt x="971" y="14"/>
                    <a:pt x="971" y="14"/>
                  </a:cubicBezTo>
                  <a:cubicBezTo>
                    <a:pt x="971" y="14"/>
                    <a:pt x="971" y="14"/>
                    <a:pt x="971" y="14"/>
                  </a:cubicBezTo>
                  <a:cubicBezTo>
                    <a:pt x="971" y="14"/>
                    <a:pt x="971" y="14"/>
                    <a:pt x="971" y="14"/>
                  </a:cubicBezTo>
                  <a:cubicBezTo>
                    <a:pt x="971" y="14"/>
                    <a:pt x="971" y="14"/>
                    <a:pt x="970" y="14"/>
                  </a:cubicBezTo>
                  <a:cubicBezTo>
                    <a:pt x="970" y="14"/>
                    <a:pt x="970" y="14"/>
                    <a:pt x="970" y="14"/>
                  </a:cubicBezTo>
                  <a:cubicBezTo>
                    <a:pt x="970" y="15"/>
                    <a:pt x="970" y="15"/>
                    <a:pt x="970" y="15"/>
                  </a:cubicBezTo>
                  <a:cubicBezTo>
                    <a:pt x="970" y="15"/>
                    <a:pt x="970" y="15"/>
                    <a:pt x="970" y="15"/>
                  </a:cubicBezTo>
                  <a:cubicBezTo>
                    <a:pt x="970" y="15"/>
                    <a:pt x="970" y="15"/>
                    <a:pt x="969" y="15"/>
                  </a:cubicBezTo>
                  <a:cubicBezTo>
                    <a:pt x="969" y="15"/>
                    <a:pt x="969" y="15"/>
                    <a:pt x="969" y="15"/>
                  </a:cubicBezTo>
                  <a:cubicBezTo>
                    <a:pt x="969" y="15"/>
                    <a:pt x="969" y="16"/>
                    <a:pt x="968" y="16"/>
                  </a:cubicBezTo>
                  <a:cubicBezTo>
                    <a:pt x="968" y="16"/>
                    <a:pt x="968" y="16"/>
                    <a:pt x="968" y="16"/>
                  </a:cubicBezTo>
                  <a:cubicBezTo>
                    <a:pt x="968" y="16"/>
                    <a:pt x="968" y="16"/>
                    <a:pt x="968" y="16"/>
                  </a:cubicBezTo>
                  <a:cubicBezTo>
                    <a:pt x="968" y="16"/>
                    <a:pt x="968" y="16"/>
                    <a:pt x="968" y="16"/>
                  </a:cubicBezTo>
                  <a:cubicBezTo>
                    <a:pt x="968" y="16"/>
                    <a:pt x="968" y="16"/>
                    <a:pt x="968" y="17"/>
                  </a:cubicBezTo>
                  <a:cubicBezTo>
                    <a:pt x="968" y="17"/>
                    <a:pt x="968" y="17"/>
                    <a:pt x="968" y="17"/>
                  </a:cubicBezTo>
                  <a:cubicBezTo>
                    <a:pt x="968" y="17"/>
                    <a:pt x="967" y="17"/>
                    <a:pt x="967" y="17"/>
                  </a:cubicBezTo>
                  <a:cubicBezTo>
                    <a:pt x="967" y="17"/>
                    <a:pt x="967" y="17"/>
                    <a:pt x="967" y="17"/>
                  </a:cubicBezTo>
                  <a:cubicBezTo>
                    <a:pt x="967" y="17"/>
                    <a:pt x="967" y="17"/>
                    <a:pt x="966" y="18"/>
                  </a:cubicBezTo>
                  <a:cubicBezTo>
                    <a:pt x="966" y="18"/>
                    <a:pt x="966" y="18"/>
                    <a:pt x="966" y="18"/>
                  </a:cubicBezTo>
                  <a:cubicBezTo>
                    <a:pt x="966" y="18"/>
                    <a:pt x="966" y="18"/>
                    <a:pt x="966" y="18"/>
                  </a:cubicBezTo>
                  <a:cubicBezTo>
                    <a:pt x="966" y="18"/>
                    <a:pt x="966" y="18"/>
                    <a:pt x="966" y="18"/>
                  </a:cubicBezTo>
                  <a:cubicBezTo>
                    <a:pt x="966" y="18"/>
                    <a:pt x="966" y="18"/>
                    <a:pt x="966" y="18"/>
                  </a:cubicBezTo>
                  <a:cubicBezTo>
                    <a:pt x="966" y="18"/>
                    <a:pt x="966" y="18"/>
                    <a:pt x="966" y="18"/>
                  </a:cubicBezTo>
                  <a:cubicBezTo>
                    <a:pt x="965" y="18"/>
                    <a:pt x="965" y="19"/>
                    <a:pt x="965" y="19"/>
                  </a:cubicBezTo>
                  <a:cubicBezTo>
                    <a:pt x="965" y="19"/>
                    <a:pt x="965" y="19"/>
                    <a:pt x="965" y="19"/>
                  </a:cubicBezTo>
                  <a:cubicBezTo>
                    <a:pt x="965" y="19"/>
                    <a:pt x="965" y="19"/>
                    <a:pt x="965" y="19"/>
                  </a:cubicBezTo>
                  <a:cubicBezTo>
                    <a:pt x="965" y="19"/>
                    <a:pt x="965" y="19"/>
                    <a:pt x="965" y="19"/>
                  </a:cubicBezTo>
                  <a:cubicBezTo>
                    <a:pt x="965" y="19"/>
                    <a:pt x="965" y="19"/>
                    <a:pt x="965" y="19"/>
                  </a:cubicBezTo>
                  <a:cubicBezTo>
                    <a:pt x="965" y="19"/>
                    <a:pt x="965" y="19"/>
                    <a:pt x="965" y="19"/>
                  </a:cubicBezTo>
                  <a:cubicBezTo>
                    <a:pt x="964" y="19"/>
                    <a:pt x="964" y="20"/>
                    <a:pt x="964" y="20"/>
                  </a:cubicBezTo>
                  <a:cubicBezTo>
                    <a:pt x="964" y="20"/>
                    <a:pt x="964" y="20"/>
                    <a:pt x="964" y="20"/>
                  </a:cubicBezTo>
                  <a:cubicBezTo>
                    <a:pt x="964" y="20"/>
                    <a:pt x="964" y="20"/>
                    <a:pt x="964" y="20"/>
                  </a:cubicBezTo>
                  <a:cubicBezTo>
                    <a:pt x="964" y="20"/>
                    <a:pt x="964" y="20"/>
                    <a:pt x="964" y="20"/>
                  </a:cubicBezTo>
                  <a:cubicBezTo>
                    <a:pt x="964" y="20"/>
                    <a:pt x="964" y="20"/>
                    <a:pt x="964" y="21"/>
                  </a:cubicBezTo>
                  <a:cubicBezTo>
                    <a:pt x="964" y="20"/>
                    <a:pt x="964" y="20"/>
                    <a:pt x="964" y="20"/>
                  </a:cubicBezTo>
                  <a:cubicBezTo>
                    <a:pt x="963" y="21"/>
                    <a:pt x="963" y="21"/>
                    <a:pt x="963" y="21"/>
                  </a:cubicBezTo>
                  <a:cubicBezTo>
                    <a:pt x="963" y="21"/>
                    <a:pt x="963" y="21"/>
                    <a:pt x="963" y="21"/>
                  </a:cubicBezTo>
                  <a:cubicBezTo>
                    <a:pt x="963" y="22"/>
                    <a:pt x="963" y="22"/>
                    <a:pt x="962" y="22"/>
                  </a:cubicBezTo>
                  <a:cubicBezTo>
                    <a:pt x="962" y="22"/>
                    <a:pt x="962" y="22"/>
                    <a:pt x="962" y="22"/>
                  </a:cubicBezTo>
                  <a:cubicBezTo>
                    <a:pt x="962" y="22"/>
                    <a:pt x="962" y="22"/>
                    <a:pt x="962" y="22"/>
                  </a:cubicBezTo>
                  <a:cubicBezTo>
                    <a:pt x="962" y="22"/>
                    <a:pt x="962" y="22"/>
                    <a:pt x="962" y="22"/>
                  </a:cubicBezTo>
                  <a:cubicBezTo>
                    <a:pt x="962" y="22"/>
                    <a:pt x="962" y="22"/>
                    <a:pt x="962" y="23"/>
                  </a:cubicBezTo>
                  <a:cubicBezTo>
                    <a:pt x="962" y="23"/>
                    <a:pt x="962" y="23"/>
                    <a:pt x="962" y="23"/>
                  </a:cubicBezTo>
                  <a:cubicBezTo>
                    <a:pt x="961" y="23"/>
                    <a:pt x="961" y="23"/>
                    <a:pt x="961" y="24"/>
                  </a:cubicBezTo>
                  <a:cubicBezTo>
                    <a:pt x="961" y="24"/>
                    <a:pt x="961" y="24"/>
                    <a:pt x="961" y="24"/>
                  </a:cubicBezTo>
                  <a:cubicBezTo>
                    <a:pt x="961" y="24"/>
                    <a:pt x="961" y="24"/>
                    <a:pt x="961" y="24"/>
                  </a:cubicBezTo>
                  <a:cubicBezTo>
                    <a:pt x="961" y="24"/>
                    <a:pt x="961" y="24"/>
                    <a:pt x="961" y="24"/>
                  </a:cubicBezTo>
                  <a:cubicBezTo>
                    <a:pt x="961" y="24"/>
                    <a:pt x="960" y="24"/>
                    <a:pt x="960" y="24"/>
                  </a:cubicBezTo>
                  <a:cubicBezTo>
                    <a:pt x="960" y="24"/>
                    <a:pt x="960" y="24"/>
                    <a:pt x="960" y="24"/>
                  </a:cubicBezTo>
                  <a:cubicBezTo>
                    <a:pt x="960" y="24"/>
                    <a:pt x="960" y="25"/>
                    <a:pt x="960" y="25"/>
                  </a:cubicBezTo>
                  <a:cubicBezTo>
                    <a:pt x="960" y="25"/>
                    <a:pt x="960" y="25"/>
                    <a:pt x="960" y="25"/>
                  </a:cubicBezTo>
                  <a:cubicBezTo>
                    <a:pt x="960" y="25"/>
                    <a:pt x="960" y="25"/>
                    <a:pt x="960" y="25"/>
                  </a:cubicBezTo>
                  <a:cubicBezTo>
                    <a:pt x="960" y="25"/>
                    <a:pt x="960" y="25"/>
                    <a:pt x="960" y="25"/>
                  </a:cubicBezTo>
                  <a:cubicBezTo>
                    <a:pt x="959" y="25"/>
                    <a:pt x="960" y="26"/>
                    <a:pt x="959" y="26"/>
                  </a:cubicBezTo>
                  <a:cubicBezTo>
                    <a:pt x="959" y="26"/>
                    <a:pt x="959" y="26"/>
                    <a:pt x="959" y="26"/>
                  </a:cubicBezTo>
                  <a:cubicBezTo>
                    <a:pt x="959" y="26"/>
                    <a:pt x="959" y="26"/>
                    <a:pt x="959" y="26"/>
                  </a:cubicBezTo>
                  <a:cubicBezTo>
                    <a:pt x="959" y="26"/>
                    <a:pt x="959" y="26"/>
                    <a:pt x="959" y="26"/>
                  </a:cubicBezTo>
                  <a:cubicBezTo>
                    <a:pt x="959" y="26"/>
                    <a:pt x="959" y="27"/>
                    <a:pt x="959" y="27"/>
                  </a:cubicBezTo>
                  <a:cubicBezTo>
                    <a:pt x="959" y="27"/>
                    <a:pt x="959" y="27"/>
                    <a:pt x="959" y="27"/>
                  </a:cubicBezTo>
                  <a:cubicBezTo>
                    <a:pt x="958" y="27"/>
                    <a:pt x="958" y="27"/>
                    <a:pt x="958" y="27"/>
                  </a:cubicBezTo>
                  <a:cubicBezTo>
                    <a:pt x="958" y="27"/>
                    <a:pt x="958" y="27"/>
                    <a:pt x="958" y="27"/>
                  </a:cubicBezTo>
                  <a:cubicBezTo>
                    <a:pt x="958" y="28"/>
                    <a:pt x="958" y="28"/>
                    <a:pt x="958" y="28"/>
                  </a:cubicBezTo>
                  <a:cubicBezTo>
                    <a:pt x="958" y="28"/>
                    <a:pt x="958" y="28"/>
                    <a:pt x="958" y="28"/>
                  </a:cubicBezTo>
                  <a:cubicBezTo>
                    <a:pt x="958" y="28"/>
                    <a:pt x="958" y="29"/>
                    <a:pt x="958" y="29"/>
                  </a:cubicBezTo>
                  <a:cubicBezTo>
                    <a:pt x="958" y="29"/>
                    <a:pt x="958" y="29"/>
                    <a:pt x="958" y="29"/>
                  </a:cubicBezTo>
                  <a:cubicBezTo>
                    <a:pt x="957" y="29"/>
                    <a:pt x="957" y="29"/>
                    <a:pt x="957" y="29"/>
                  </a:cubicBezTo>
                  <a:cubicBezTo>
                    <a:pt x="957" y="29"/>
                    <a:pt x="957" y="29"/>
                    <a:pt x="957" y="29"/>
                  </a:cubicBezTo>
                  <a:cubicBezTo>
                    <a:pt x="957" y="30"/>
                    <a:pt x="957" y="30"/>
                    <a:pt x="957" y="30"/>
                  </a:cubicBezTo>
                  <a:cubicBezTo>
                    <a:pt x="957" y="30"/>
                    <a:pt x="957" y="30"/>
                    <a:pt x="957" y="30"/>
                  </a:cubicBezTo>
                  <a:cubicBezTo>
                    <a:pt x="957" y="30"/>
                    <a:pt x="957" y="30"/>
                    <a:pt x="957" y="30"/>
                  </a:cubicBezTo>
                  <a:cubicBezTo>
                    <a:pt x="957" y="30"/>
                    <a:pt x="957" y="30"/>
                    <a:pt x="957" y="31"/>
                  </a:cubicBezTo>
                  <a:cubicBezTo>
                    <a:pt x="957" y="31"/>
                    <a:pt x="957" y="31"/>
                    <a:pt x="957" y="31"/>
                  </a:cubicBezTo>
                  <a:cubicBezTo>
                    <a:pt x="956" y="31"/>
                    <a:pt x="956" y="31"/>
                    <a:pt x="956" y="31"/>
                  </a:cubicBezTo>
                  <a:cubicBezTo>
                    <a:pt x="956" y="31"/>
                    <a:pt x="956" y="31"/>
                    <a:pt x="956" y="31"/>
                  </a:cubicBezTo>
                  <a:cubicBezTo>
                    <a:pt x="956" y="31"/>
                    <a:pt x="956" y="32"/>
                    <a:pt x="956" y="32"/>
                  </a:cubicBezTo>
                  <a:cubicBezTo>
                    <a:pt x="956" y="32"/>
                    <a:pt x="956" y="32"/>
                    <a:pt x="956" y="32"/>
                  </a:cubicBezTo>
                  <a:cubicBezTo>
                    <a:pt x="956" y="32"/>
                    <a:pt x="956" y="32"/>
                    <a:pt x="956" y="32"/>
                  </a:cubicBezTo>
                  <a:cubicBezTo>
                    <a:pt x="956" y="32"/>
                    <a:pt x="956" y="33"/>
                    <a:pt x="956" y="33"/>
                  </a:cubicBezTo>
                  <a:cubicBezTo>
                    <a:pt x="956" y="33"/>
                    <a:pt x="956" y="33"/>
                    <a:pt x="956" y="33"/>
                  </a:cubicBezTo>
                  <a:cubicBezTo>
                    <a:pt x="955" y="33"/>
                    <a:pt x="955" y="33"/>
                    <a:pt x="955" y="33"/>
                  </a:cubicBezTo>
                  <a:cubicBezTo>
                    <a:pt x="955" y="33"/>
                    <a:pt x="955" y="33"/>
                    <a:pt x="955" y="34"/>
                  </a:cubicBezTo>
                  <a:cubicBezTo>
                    <a:pt x="955" y="34"/>
                    <a:pt x="955" y="34"/>
                    <a:pt x="955" y="34"/>
                  </a:cubicBezTo>
                  <a:cubicBezTo>
                    <a:pt x="955" y="34"/>
                    <a:pt x="955" y="34"/>
                    <a:pt x="955" y="34"/>
                  </a:cubicBezTo>
                  <a:cubicBezTo>
                    <a:pt x="955" y="34"/>
                    <a:pt x="955" y="34"/>
                    <a:pt x="955" y="34"/>
                  </a:cubicBezTo>
                  <a:cubicBezTo>
                    <a:pt x="955" y="35"/>
                    <a:pt x="955" y="35"/>
                    <a:pt x="954" y="35"/>
                  </a:cubicBezTo>
                  <a:cubicBezTo>
                    <a:pt x="955" y="35"/>
                    <a:pt x="955" y="35"/>
                    <a:pt x="955" y="35"/>
                  </a:cubicBezTo>
                  <a:cubicBezTo>
                    <a:pt x="954" y="35"/>
                    <a:pt x="954" y="35"/>
                    <a:pt x="954" y="35"/>
                  </a:cubicBezTo>
                  <a:cubicBezTo>
                    <a:pt x="954" y="36"/>
                    <a:pt x="954" y="36"/>
                    <a:pt x="954" y="36"/>
                  </a:cubicBezTo>
                  <a:cubicBezTo>
                    <a:pt x="954" y="36"/>
                    <a:pt x="954" y="36"/>
                    <a:pt x="954" y="36"/>
                  </a:cubicBezTo>
                  <a:cubicBezTo>
                    <a:pt x="954" y="36"/>
                    <a:pt x="954" y="37"/>
                    <a:pt x="954" y="37"/>
                  </a:cubicBezTo>
                  <a:cubicBezTo>
                    <a:pt x="954" y="37"/>
                    <a:pt x="954" y="37"/>
                    <a:pt x="954" y="37"/>
                  </a:cubicBezTo>
                  <a:cubicBezTo>
                    <a:pt x="953" y="37"/>
                    <a:pt x="954" y="38"/>
                    <a:pt x="953" y="38"/>
                  </a:cubicBezTo>
                  <a:cubicBezTo>
                    <a:pt x="953" y="38"/>
                    <a:pt x="953" y="38"/>
                    <a:pt x="953" y="38"/>
                  </a:cubicBezTo>
                  <a:cubicBezTo>
                    <a:pt x="953" y="38"/>
                    <a:pt x="953" y="39"/>
                    <a:pt x="953" y="39"/>
                  </a:cubicBezTo>
                  <a:cubicBezTo>
                    <a:pt x="953" y="39"/>
                    <a:pt x="953" y="39"/>
                    <a:pt x="953" y="39"/>
                  </a:cubicBezTo>
                  <a:cubicBezTo>
                    <a:pt x="953" y="40"/>
                    <a:pt x="953" y="40"/>
                    <a:pt x="953" y="40"/>
                  </a:cubicBezTo>
                  <a:cubicBezTo>
                    <a:pt x="953" y="41"/>
                    <a:pt x="953" y="41"/>
                    <a:pt x="953" y="41"/>
                  </a:cubicBezTo>
                  <a:cubicBezTo>
                    <a:pt x="953" y="41"/>
                    <a:pt x="953" y="41"/>
                    <a:pt x="953" y="41"/>
                  </a:cubicBezTo>
                  <a:cubicBezTo>
                    <a:pt x="952" y="41"/>
                    <a:pt x="953" y="41"/>
                    <a:pt x="952" y="42"/>
                  </a:cubicBezTo>
                  <a:cubicBezTo>
                    <a:pt x="952" y="42"/>
                    <a:pt x="952" y="42"/>
                    <a:pt x="952" y="42"/>
                  </a:cubicBezTo>
                  <a:cubicBezTo>
                    <a:pt x="952" y="42"/>
                    <a:pt x="952" y="43"/>
                    <a:pt x="952" y="43"/>
                  </a:cubicBezTo>
                  <a:cubicBezTo>
                    <a:pt x="952" y="43"/>
                    <a:pt x="952" y="43"/>
                    <a:pt x="952" y="43"/>
                  </a:cubicBezTo>
                  <a:cubicBezTo>
                    <a:pt x="952" y="43"/>
                    <a:pt x="952" y="43"/>
                    <a:pt x="952" y="43"/>
                  </a:cubicBezTo>
                  <a:cubicBezTo>
                    <a:pt x="952" y="44"/>
                    <a:pt x="952" y="44"/>
                    <a:pt x="952" y="45"/>
                  </a:cubicBezTo>
                  <a:cubicBezTo>
                    <a:pt x="952" y="45"/>
                    <a:pt x="952" y="45"/>
                    <a:pt x="952" y="45"/>
                  </a:cubicBezTo>
                  <a:cubicBezTo>
                    <a:pt x="951" y="46"/>
                    <a:pt x="952" y="46"/>
                    <a:pt x="951" y="47"/>
                  </a:cubicBezTo>
                  <a:cubicBezTo>
                    <a:pt x="951" y="47"/>
                    <a:pt x="951" y="47"/>
                    <a:pt x="951" y="48"/>
                  </a:cubicBezTo>
                  <a:cubicBezTo>
                    <a:pt x="951" y="48"/>
                    <a:pt x="951" y="49"/>
                    <a:pt x="951" y="50"/>
                  </a:cubicBezTo>
                  <a:cubicBezTo>
                    <a:pt x="951" y="50"/>
                    <a:pt x="951" y="50"/>
                    <a:pt x="951" y="50"/>
                  </a:cubicBezTo>
                  <a:cubicBezTo>
                    <a:pt x="951" y="54"/>
                    <a:pt x="951" y="58"/>
                    <a:pt x="951" y="62"/>
                  </a:cubicBezTo>
                  <a:cubicBezTo>
                    <a:pt x="951" y="62"/>
                    <a:pt x="951" y="63"/>
                    <a:pt x="951" y="63"/>
                  </a:cubicBezTo>
                  <a:cubicBezTo>
                    <a:pt x="951" y="63"/>
                    <a:pt x="951" y="64"/>
                    <a:pt x="951" y="65"/>
                  </a:cubicBezTo>
                  <a:cubicBezTo>
                    <a:pt x="951" y="65"/>
                    <a:pt x="951" y="65"/>
                    <a:pt x="951" y="66"/>
                  </a:cubicBezTo>
                  <a:cubicBezTo>
                    <a:pt x="952" y="66"/>
                    <a:pt x="951" y="67"/>
                    <a:pt x="952" y="67"/>
                  </a:cubicBezTo>
                  <a:cubicBezTo>
                    <a:pt x="952" y="67"/>
                    <a:pt x="952" y="67"/>
                    <a:pt x="952" y="67"/>
                  </a:cubicBezTo>
                  <a:cubicBezTo>
                    <a:pt x="952" y="68"/>
                    <a:pt x="952" y="68"/>
                    <a:pt x="952" y="68"/>
                  </a:cubicBezTo>
                  <a:cubicBezTo>
                    <a:pt x="952" y="68"/>
                    <a:pt x="952" y="69"/>
                    <a:pt x="952" y="69"/>
                  </a:cubicBezTo>
                  <a:cubicBezTo>
                    <a:pt x="952" y="69"/>
                    <a:pt x="952" y="69"/>
                    <a:pt x="952" y="69"/>
                  </a:cubicBezTo>
                  <a:cubicBezTo>
                    <a:pt x="952" y="69"/>
                    <a:pt x="952" y="69"/>
                    <a:pt x="952" y="69"/>
                  </a:cubicBezTo>
                  <a:cubicBezTo>
                    <a:pt x="952" y="70"/>
                    <a:pt x="952" y="70"/>
                    <a:pt x="952" y="71"/>
                  </a:cubicBezTo>
                  <a:cubicBezTo>
                    <a:pt x="952" y="71"/>
                    <a:pt x="952" y="71"/>
                    <a:pt x="952" y="71"/>
                  </a:cubicBezTo>
                  <a:cubicBezTo>
                    <a:pt x="952" y="71"/>
                    <a:pt x="952" y="71"/>
                    <a:pt x="952" y="71"/>
                  </a:cubicBezTo>
                  <a:cubicBezTo>
                    <a:pt x="953" y="71"/>
                    <a:pt x="952" y="72"/>
                    <a:pt x="953" y="72"/>
                  </a:cubicBezTo>
                  <a:cubicBezTo>
                    <a:pt x="953" y="72"/>
                    <a:pt x="953" y="72"/>
                    <a:pt x="953" y="72"/>
                  </a:cubicBezTo>
                  <a:cubicBezTo>
                    <a:pt x="953" y="72"/>
                    <a:pt x="953" y="73"/>
                    <a:pt x="953" y="73"/>
                  </a:cubicBezTo>
                  <a:cubicBezTo>
                    <a:pt x="953" y="73"/>
                    <a:pt x="953" y="73"/>
                    <a:pt x="953" y="73"/>
                  </a:cubicBezTo>
                  <a:cubicBezTo>
                    <a:pt x="953" y="73"/>
                    <a:pt x="953" y="74"/>
                    <a:pt x="953" y="74"/>
                  </a:cubicBezTo>
                  <a:cubicBezTo>
                    <a:pt x="953" y="74"/>
                    <a:pt x="953" y="74"/>
                    <a:pt x="953" y="74"/>
                  </a:cubicBezTo>
                  <a:cubicBezTo>
                    <a:pt x="954" y="75"/>
                    <a:pt x="954" y="75"/>
                    <a:pt x="954" y="75"/>
                  </a:cubicBezTo>
                  <a:cubicBezTo>
                    <a:pt x="954" y="75"/>
                    <a:pt x="954" y="75"/>
                    <a:pt x="954" y="75"/>
                  </a:cubicBezTo>
                  <a:cubicBezTo>
                    <a:pt x="954" y="76"/>
                    <a:pt x="954" y="76"/>
                    <a:pt x="954" y="76"/>
                  </a:cubicBezTo>
                  <a:cubicBezTo>
                    <a:pt x="954" y="76"/>
                    <a:pt x="954" y="76"/>
                    <a:pt x="954" y="76"/>
                  </a:cubicBezTo>
                  <a:cubicBezTo>
                    <a:pt x="954" y="76"/>
                    <a:pt x="954" y="77"/>
                    <a:pt x="954" y="77"/>
                  </a:cubicBezTo>
                  <a:cubicBezTo>
                    <a:pt x="954" y="77"/>
                    <a:pt x="954" y="77"/>
                    <a:pt x="954" y="77"/>
                  </a:cubicBezTo>
                  <a:cubicBezTo>
                    <a:pt x="955" y="77"/>
                    <a:pt x="955" y="78"/>
                    <a:pt x="955" y="78"/>
                  </a:cubicBezTo>
                  <a:cubicBezTo>
                    <a:pt x="955" y="78"/>
                    <a:pt x="955" y="78"/>
                    <a:pt x="955" y="78"/>
                  </a:cubicBezTo>
                  <a:cubicBezTo>
                    <a:pt x="955" y="78"/>
                    <a:pt x="955" y="78"/>
                    <a:pt x="955" y="79"/>
                  </a:cubicBezTo>
                  <a:cubicBezTo>
                    <a:pt x="955" y="79"/>
                    <a:pt x="955" y="79"/>
                    <a:pt x="955" y="79"/>
                  </a:cubicBezTo>
                  <a:cubicBezTo>
                    <a:pt x="955" y="79"/>
                    <a:pt x="955" y="79"/>
                    <a:pt x="955" y="79"/>
                  </a:cubicBezTo>
                  <a:cubicBezTo>
                    <a:pt x="955" y="79"/>
                    <a:pt x="955" y="79"/>
                    <a:pt x="956" y="80"/>
                  </a:cubicBezTo>
                  <a:cubicBezTo>
                    <a:pt x="956" y="80"/>
                    <a:pt x="956" y="80"/>
                    <a:pt x="956" y="80"/>
                  </a:cubicBezTo>
                  <a:cubicBezTo>
                    <a:pt x="956" y="80"/>
                    <a:pt x="956" y="80"/>
                    <a:pt x="956" y="80"/>
                  </a:cubicBezTo>
                  <a:cubicBezTo>
                    <a:pt x="956" y="80"/>
                    <a:pt x="956" y="80"/>
                    <a:pt x="956" y="80"/>
                  </a:cubicBezTo>
                  <a:cubicBezTo>
                    <a:pt x="956" y="80"/>
                    <a:pt x="956" y="81"/>
                    <a:pt x="956" y="81"/>
                  </a:cubicBezTo>
                  <a:cubicBezTo>
                    <a:pt x="956" y="81"/>
                    <a:pt x="956" y="81"/>
                    <a:pt x="956" y="81"/>
                  </a:cubicBezTo>
                  <a:cubicBezTo>
                    <a:pt x="956" y="81"/>
                    <a:pt x="956" y="81"/>
                    <a:pt x="957" y="82"/>
                  </a:cubicBezTo>
                  <a:cubicBezTo>
                    <a:pt x="957" y="82"/>
                    <a:pt x="957" y="82"/>
                    <a:pt x="957" y="82"/>
                  </a:cubicBezTo>
                  <a:cubicBezTo>
                    <a:pt x="957" y="82"/>
                    <a:pt x="957" y="82"/>
                    <a:pt x="957" y="82"/>
                  </a:cubicBezTo>
                  <a:cubicBezTo>
                    <a:pt x="957" y="82"/>
                    <a:pt x="957" y="82"/>
                    <a:pt x="957" y="82"/>
                  </a:cubicBezTo>
                  <a:cubicBezTo>
                    <a:pt x="957" y="82"/>
                    <a:pt x="957" y="82"/>
                    <a:pt x="957" y="82"/>
                  </a:cubicBezTo>
                  <a:cubicBezTo>
                    <a:pt x="957" y="82"/>
                    <a:pt x="957" y="83"/>
                    <a:pt x="957" y="83"/>
                  </a:cubicBezTo>
                  <a:cubicBezTo>
                    <a:pt x="957" y="83"/>
                    <a:pt x="957" y="83"/>
                    <a:pt x="957" y="83"/>
                  </a:cubicBezTo>
                  <a:cubicBezTo>
                    <a:pt x="957" y="83"/>
                    <a:pt x="957" y="83"/>
                    <a:pt x="958" y="83"/>
                  </a:cubicBezTo>
                  <a:cubicBezTo>
                    <a:pt x="958" y="83"/>
                    <a:pt x="958" y="83"/>
                    <a:pt x="958" y="83"/>
                  </a:cubicBezTo>
                  <a:cubicBezTo>
                    <a:pt x="958" y="84"/>
                    <a:pt x="958" y="84"/>
                    <a:pt x="958" y="84"/>
                  </a:cubicBezTo>
                  <a:cubicBezTo>
                    <a:pt x="958" y="84"/>
                    <a:pt x="958" y="84"/>
                    <a:pt x="958" y="84"/>
                  </a:cubicBezTo>
                  <a:cubicBezTo>
                    <a:pt x="958" y="84"/>
                    <a:pt x="958" y="84"/>
                    <a:pt x="958" y="84"/>
                  </a:cubicBezTo>
                  <a:cubicBezTo>
                    <a:pt x="958" y="84"/>
                    <a:pt x="958" y="84"/>
                    <a:pt x="958" y="84"/>
                  </a:cubicBezTo>
                  <a:cubicBezTo>
                    <a:pt x="958" y="85"/>
                    <a:pt x="958" y="85"/>
                    <a:pt x="959" y="85"/>
                  </a:cubicBezTo>
                  <a:cubicBezTo>
                    <a:pt x="959" y="85"/>
                    <a:pt x="959" y="85"/>
                    <a:pt x="959" y="85"/>
                  </a:cubicBezTo>
                  <a:cubicBezTo>
                    <a:pt x="959" y="85"/>
                    <a:pt x="959" y="85"/>
                    <a:pt x="959" y="86"/>
                  </a:cubicBezTo>
                  <a:cubicBezTo>
                    <a:pt x="959" y="86"/>
                    <a:pt x="959" y="86"/>
                    <a:pt x="959" y="86"/>
                  </a:cubicBezTo>
                  <a:cubicBezTo>
                    <a:pt x="959" y="86"/>
                    <a:pt x="959" y="86"/>
                    <a:pt x="959" y="86"/>
                  </a:cubicBezTo>
                  <a:cubicBezTo>
                    <a:pt x="959" y="86"/>
                    <a:pt x="959" y="86"/>
                    <a:pt x="959" y="86"/>
                  </a:cubicBezTo>
                  <a:cubicBezTo>
                    <a:pt x="959" y="86"/>
                    <a:pt x="960" y="86"/>
                    <a:pt x="960" y="87"/>
                  </a:cubicBezTo>
                  <a:cubicBezTo>
                    <a:pt x="960" y="87"/>
                    <a:pt x="960" y="87"/>
                    <a:pt x="960" y="87"/>
                  </a:cubicBezTo>
                  <a:cubicBezTo>
                    <a:pt x="960" y="87"/>
                    <a:pt x="960" y="87"/>
                    <a:pt x="960" y="87"/>
                  </a:cubicBezTo>
                  <a:cubicBezTo>
                    <a:pt x="960" y="87"/>
                    <a:pt x="960" y="87"/>
                    <a:pt x="960" y="87"/>
                  </a:cubicBezTo>
                  <a:cubicBezTo>
                    <a:pt x="960" y="87"/>
                    <a:pt x="960" y="87"/>
                    <a:pt x="960" y="88"/>
                  </a:cubicBezTo>
                  <a:cubicBezTo>
                    <a:pt x="960" y="87"/>
                    <a:pt x="960" y="87"/>
                    <a:pt x="960" y="87"/>
                  </a:cubicBezTo>
                  <a:cubicBezTo>
                    <a:pt x="960" y="88"/>
                    <a:pt x="961" y="88"/>
                    <a:pt x="961" y="88"/>
                  </a:cubicBezTo>
                  <a:cubicBezTo>
                    <a:pt x="961" y="88"/>
                    <a:pt x="961" y="88"/>
                    <a:pt x="961" y="88"/>
                  </a:cubicBezTo>
                  <a:cubicBezTo>
                    <a:pt x="961" y="88"/>
                    <a:pt x="961" y="88"/>
                    <a:pt x="961" y="88"/>
                  </a:cubicBezTo>
                  <a:cubicBezTo>
                    <a:pt x="961" y="88"/>
                    <a:pt x="961" y="88"/>
                    <a:pt x="961" y="88"/>
                  </a:cubicBezTo>
                  <a:cubicBezTo>
                    <a:pt x="961" y="89"/>
                    <a:pt x="961" y="89"/>
                    <a:pt x="962" y="89"/>
                  </a:cubicBezTo>
                  <a:cubicBezTo>
                    <a:pt x="962" y="89"/>
                    <a:pt x="962" y="89"/>
                    <a:pt x="962" y="89"/>
                  </a:cubicBezTo>
                  <a:cubicBezTo>
                    <a:pt x="962" y="89"/>
                    <a:pt x="962" y="90"/>
                    <a:pt x="962" y="90"/>
                  </a:cubicBezTo>
                  <a:cubicBezTo>
                    <a:pt x="962" y="90"/>
                    <a:pt x="962" y="90"/>
                    <a:pt x="962" y="90"/>
                  </a:cubicBezTo>
                  <a:cubicBezTo>
                    <a:pt x="962" y="90"/>
                    <a:pt x="962" y="90"/>
                    <a:pt x="963" y="90"/>
                  </a:cubicBezTo>
                  <a:cubicBezTo>
                    <a:pt x="962" y="90"/>
                    <a:pt x="962" y="90"/>
                    <a:pt x="962" y="90"/>
                  </a:cubicBezTo>
                  <a:cubicBezTo>
                    <a:pt x="963" y="90"/>
                    <a:pt x="963" y="90"/>
                    <a:pt x="963" y="90"/>
                  </a:cubicBezTo>
                  <a:cubicBezTo>
                    <a:pt x="963" y="90"/>
                    <a:pt x="963" y="90"/>
                    <a:pt x="963" y="90"/>
                  </a:cubicBezTo>
                  <a:cubicBezTo>
                    <a:pt x="963" y="90"/>
                    <a:pt x="963" y="91"/>
                    <a:pt x="963" y="91"/>
                  </a:cubicBezTo>
                  <a:cubicBezTo>
                    <a:pt x="963" y="91"/>
                    <a:pt x="963" y="91"/>
                    <a:pt x="963" y="91"/>
                  </a:cubicBezTo>
                  <a:cubicBezTo>
                    <a:pt x="963" y="91"/>
                    <a:pt x="963" y="91"/>
                    <a:pt x="964" y="91"/>
                  </a:cubicBezTo>
                  <a:cubicBezTo>
                    <a:pt x="964" y="91"/>
                    <a:pt x="964" y="91"/>
                    <a:pt x="964" y="91"/>
                  </a:cubicBezTo>
                  <a:cubicBezTo>
                    <a:pt x="964" y="91"/>
                    <a:pt x="964" y="91"/>
                    <a:pt x="964" y="91"/>
                  </a:cubicBezTo>
                  <a:cubicBezTo>
                    <a:pt x="964" y="91"/>
                    <a:pt x="964" y="91"/>
                    <a:pt x="964" y="91"/>
                  </a:cubicBezTo>
                  <a:cubicBezTo>
                    <a:pt x="964" y="92"/>
                    <a:pt x="964" y="92"/>
                    <a:pt x="964" y="92"/>
                  </a:cubicBezTo>
                  <a:cubicBezTo>
                    <a:pt x="964" y="92"/>
                    <a:pt x="964" y="92"/>
                    <a:pt x="964" y="92"/>
                  </a:cubicBezTo>
                  <a:cubicBezTo>
                    <a:pt x="964" y="92"/>
                    <a:pt x="964" y="92"/>
                    <a:pt x="965" y="92"/>
                  </a:cubicBezTo>
                  <a:cubicBezTo>
                    <a:pt x="965" y="92"/>
                    <a:pt x="965" y="92"/>
                    <a:pt x="965" y="92"/>
                  </a:cubicBezTo>
                  <a:cubicBezTo>
                    <a:pt x="965" y="92"/>
                    <a:pt x="965" y="92"/>
                    <a:pt x="965" y="92"/>
                  </a:cubicBezTo>
                  <a:cubicBezTo>
                    <a:pt x="965" y="92"/>
                    <a:pt x="965" y="92"/>
                    <a:pt x="965" y="92"/>
                  </a:cubicBezTo>
                  <a:cubicBezTo>
                    <a:pt x="965" y="93"/>
                    <a:pt x="965" y="93"/>
                    <a:pt x="965" y="93"/>
                  </a:cubicBezTo>
                  <a:cubicBezTo>
                    <a:pt x="965" y="93"/>
                    <a:pt x="965" y="93"/>
                    <a:pt x="965" y="93"/>
                  </a:cubicBezTo>
                  <a:cubicBezTo>
                    <a:pt x="965" y="93"/>
                    <a:pt x="966" y="93"/>
                    <a:pt x="966" y="94"/>
                  </a:cubicBezTo>
                  <a:cubicBezTo>
                    <a:pt x="966" y="94"/>
                    <a:pt x="966" y="94"/>
                    <a:pt x="966" y="94"/>
                  </a:cubicBezTo>
                  <a:cubicBezTo>
                    <a:pt x="966" y="94"/>
                    <a:pt x="967" y="94"/>
                    <a:pt x="967" y="94"/>
                  </a:cubicBezTo>
                  <a:cubicBezTo>
                    <a:pt x="967" y="94"/>
                    <a:pt x="967" y="94"/>
                    <a:pt x="967" y="94"/>
                  </a:cubicBezTo>
                  <a:cubicBezTo>
                    <a:pt x="967" y="94"/>
                    <a:pt x="967" y="94"/>
                    <a:pt x="967" y="94"/>
                  </a:cubicBezTo>
                  <a:cubicBezTo>
                    <a:pt x="967" y="94"/>
                    <a:pt x="967" y="94"/>
                    <a:pt x="967" y="94"/>
                  </a:cubicBezTo>
                  <a:cubicBezTo>
                    <a:pt x="967" y="94"/>
                    <a:pt x="967" y="94"/>
                    <a:pt x="967" y="94"/>
                  </a:cubicBezTo>
                  <a:cubicBezTo>
                    <a:pt x="967" y="94"/>
                    <a:pt x="967" y="94"/>
                    <a:pt x="967" y="94"/>
                  </a:cubicBezTo>
                  <a:cubicBezTo>
                    <a:pt x="967" y="95"/>
                    <a:pt x="968" y="95"/>
                    <a:pt x="968" y="95"/>
                  </a:cubicBezTo>
                  <a:cubicBezTo>
                    <a:pt x="968" y="95"/>
                    <a:pt x="968" y="95"/>
                    <a:pt x="968" y="95"/>
                  </a:cubicBezTo>
                  <a:cubicBezTo>
                    <a:pt x="968" y="95"/>
                    <a:pt x="968" y="95"/>
                    <a:pt x="968" y="95"/>
                  </a:cubicBezTo>
                  <a:cubicBezTo>
                    <a:pt x="968" y="95"/>
                    <a:pt x="968" y="95"/>
                    <a:pt x="968" y="95"/>
                  </a:cubicBezTo>
                  <a:cubicBezTo>
                    <a:pt x="969" y="96"/>
                    <a:pt x="969" y="96"/>
                    <a:pt x="969" y="96"/>
                  </a:cubicBezTo>
                  <a:cubicBezTo>
                    <a:pt x="969" y="96"/>
                    <a:pt x="969" y="96"/>
                    <a:pt x="969" y="96"/>
                  </a:cubicBezTo>
                  <a:cubicBezTo>
                    <a:pt x="970" y="96"/>
                    <a:pt x="970" y="96"/>
                    <a:pt x="971" y="97"/>
                  </a:cubicBezTo>
                  <a:cubicBezTo>
                    <a:pt x="970" y="97"/>
                    <a:pt x="970" y="97"/>
                    <a:pt x="970" y="97"/>
                  </a:cubicBezTo>
                  <a:cubicBezTo>
                    <a:pt x="971" y="97"/>
                    <a:pt x="971" y="97"/>
                    <a:pt x="971" y="97"/>
                  </a:cubicBezTo>
                  <a:cubicBezTo>
                    <a:pt x="971" y="97"/>
                    <a:pt x="971" y="97"/>
                    <a:pt x="971" y="97"/>
                  </a:cubicBezTo>
                  <a:cubicBezTo>
                    <a:pt x="971" y="97"/>
                    <a:pt x="971" y="97"/>
                    <a:pt x="972" y="97"/>
                  </a:cubicBezTo>
                  <a:cubicBezTo>
                    <a:pt x="972" y="97"/>
                    <a:pt x="972" y="97"/>
                    <a:pt x="972" y="97"/>
                  </a:cubicBezTo>
                  <a:cubicBezTo>
                    <a:pt x="972" y="98"/>
                    <a:pt x="972" y="97"/>
                    <a:pt x="972" y="98"/>
                  </a:cubicBezTo>
                  <a:cubicBezTo>
                    <a:pt x="972" y="98"/>
                    <a:pt x="972" y="98"/>
                    <a:pt x="972" y="98"/>
                  </a:cubicBezTo>
                  <a:cubicBezTo>
                    <a:pt x="972" y="98"/>
                    <a:pt x="973" y="98"/>
                    <a:pt x="973" y="98"/>
                  </a:cubicBezTo>
                  <a:cubicBezTo>
                    <a:pt x="973" y="98"/>
                    <a:pt x="973" y="98"/>
                    <a:pt x="973" y="98"/>
                  </a:cubicBezTo>
                  <a:cubicBezTo>
                    <a:pt x="973" y="98"/>
                    <a:pt x="973" y="98"/>
                    <a:pt x="974" y="98"/>
                  </a:cubicBezTo>
                  <a:cubicBezTo>
                    <a:pt x="974" y="98"/>
                    <a:pt x="974" y="98"/>
                    <a:pt x="974" y="98"/>
                  </a:cubicBezTo>
                  <a:cubicBezTo>
                    <a:pt x="974" y="99"/>
                    <a:pt x="974" y="99"/>
                    <a:pt x="974" y="99"/>
                  </a:cubicBezTo>
                  <a:cubicBezTo>
                    <a:pt x="974" y="99"/>
                    <a:pt x="974" y="99"/>
                    <a:pt x="974" y="99"/>
                  </a:cubicBezTo>
                  <a:cubicBezTo>
                    <a:pt x="974" y="99"/>
                    <a:pt x="975" y="99"/>
                    <a:pt x="975" y="99"/>
                  </a:cubicBezTo>
                  <a:cubicBezTo>
                    <a:pt x="975" y="99"/>
                    <a:pt x="975" y="99"/>
                    <a:pt x="975" y="99"/>
                  </a:cubicBezTo>
                  <a:cubicBezTo>
                    <a:pt x="975" y="99"/>
                    <a:pt x="975" y="99"/>
                    <a:pt x="976" y="99"/>
                  </a:cubicBezTo>
                  <a:cubicBezTo>
                    <a:pt x="976" y="99"/>
                    <a:pt x="976" y="99"/>
                    <a:pt x="976" y="99"/>
                  </a:cubicBezTo>
                  <a:cubicBezTo>
                    <a:pt x="976" y="100"/>
                    <a:pt x="976" y="100"/>
                    <a:pt x="977" y="100"/>
                  </a:cubicBezTo>
                  <a:cubicBezTo>
                    <a:pt x="977" y="100"/>
                    <a:pt x="977" y="100"/>
                    <a:pt x="977" y="100"/>
                  </a:cubicBezTo>
                  <a:cubicBezTo>
                    <a:pt x="977" y="100"/>
                    <a:pt x="977" y="100"/>
                    <a:pt x="977" y="100"/>
                  </a:cubicBezTo>
                  <a:cubicBezTo>
                    <a:pt x="977" y="100"/>
                    <a:pt x="977" y="100"/>
                    <a:pt x="977" y="100"/>
                  </a:cubicBezTo>
                  <a:cubicBezTo>
                    <a:pt x="977" y="100"/>
                    <a:pt x="977" y="100"/>
                    <a:pt x="977" y="100"/>
                  </a:cubicBezTo>
                  <a:cubicBezTo>
                    <a:pt x="978" y="100"/>
                    <a:pt x="978" y="100"/>
                    <a:pt x="978" y="100"/>
                  </a:cubicBezTo>
                  <a:cubicBezTo>
                    <a:pt x="978" y="100"/>
                    <a:pt x="978" y="100"/>
                    <a:pt x="978" y="100"/>
                  </a:cubicBezTo>
                  <a:cubicBezTo>
                    <a:pt x="978" y="100"/>
                    <a:pt x="978" y="100"/>
                    <a:pt x="978" y="100"/>
                  </a:cubicBezTo>
                  <a:cubicBezTo>
                    <a:pt x="979" y="101"/>
                    <a:pt x="979" y="101"/>
                    <a:pt x="979" y="101"/>
                  </a:cubicBezTo>
                  <a:cubicBezTo>
                    <a:pt x="979" y="101"/>
                    <a:pt x="979" y="101"/>
                    <a:pt x="979" y="101"/>
                  </a:cubicBezTo>
                  <a:cubicBezTo>
                    <a:pt x="980" y="101"/>
                    <a:pt x="980" y="101"/>
                    <a:pt x="980" y="101"/>
                  </a:cubicBezTo>
                  <a:cubicBezTo>
                    <a:pt x="980" y="101"/>
                    <a:pt x="980" y="101"/>
                    <a:pt x="980" y="101"/>
                  </a:cubicBezTo>
                  <a:cubicBezTo>
                    <a:pt x="980" y="101"/>
                    <a:pt x="980" y="101"/>
                    <a:pt x="980" y="101"/>
                  </a:cubicBezTo>
                  <a:cubicBezTo>
                    <a:pt x="981" y="101"/>
                    <a:pt x="981" y="101"/>
                    <a:pt x="981" y="101"/>
                  </a:cubicBezTo>
                  <a:cubicBezTo>
                    <a:pt x="981" y="101"/>
                    <a:pt x="981" y="101"/>
                    <a:pt x="982" y="102"/>
                  </a:cubicBezTo>
                  <a:cubicBezTo>
                    <a:pt x="982" y="101"/>
                    <a:pt x="982" y="101"/>
                    <a:pt x="982" y="101"/>
                  </a:cubicBezTo>
                  <a:cubicBezTo>
                    <a:pt x="982" y="102"/>
                    <a:pt x="982" y="102"/>
                    <a:pt x="983" y="102"/>
                  </a:cubicBezTo>
                  <a:cubicBezTo>
                    <a:pt x="983" y="102"/>
                    <a:pt x="983" y="102"/>
                    <a:pt x="983" y="102"/>
                  </a:cubicBezTo>
                  <a:cubicBezTo>
                    <a:pt x="983" y="102"/>
                    <a:pt x="983" y="102"/>
                    <a:pt x="983" y="102"/>
                  </a:cubicBezTo>
                  <a:cubicBezTo>
                    <a:pt x="983" y="102"/>
                    <a:pt x="984" y="102"/>
                    <a:pt x="984" y="102"/>
                  </a:cubicBezTo>
                  <a:cubicBezTo>
                    <a:pt x="985" y="102"/>
                    <a:pt x="985" y="102"/>
                    <a:pt x="985" y="102"/>
                  </a:cubicBezTo>
                  <a:cubicBezTo>
                    <a:pt x="985" y="102"/>
                    <a:pt x="985" y="102"/>
                    <a:pt x="985" y="102"/>
                  </a:cubicBezTo>
                  <a:cubicBezTo>
                    <a:pt x="985" y="103"/>
                    <a:pt x="986" y="102"/>
                    <a:pt x="986" y="103"/>
                  </a:cubicBezTo>
                  <a:cubicBezTo>
                    <a:pt x="986" y="102"/>
                    <a:pt x="986" y="102"/>
                    <a:pt x="986" y="102"/>
                  </a:cubicBezTo>
                  <a:cubicBezTo>
                    <a:pt x="986" y="103"/>
                    <a:pt x="986" y="103"/>
                    <a:pt x="986" y="103"/>
                  </a:cubicBezTo>
                  <a:cubicBezTo>
                    <a:pt x="987" y="103"/>
                    <a:pt x="988" y="103"/>
                    <a:pt x="989" y="103"/>
                  </a:cubicBezTo>
                  <a:cubicBezTo>
                    <a:pt x="989" y="103"/>
                    <a:pt x="989" y="103"/>
                    <a:pt x="989" y="103"/>
                  </a:cubicBezTo>
                  <a:cubicBezTo>
                    <a:pt x="991" y="103"/>
                    <a:pt x="992" y="103"/>
                    <a:pt x="993" y="103"/>
                  </a:cubicBezTo>
                  <a:cubicBezTo>
                    <a:pt x="995" y="103"/>
                    <a:pt x="996" y="103"/>
                    <a:pt x="997" y="103"/>
                  </a:cubicBezTo>
                  <a:cubicBezTo>
                    <a:pt x="999" y="103"/>
                    <a:pt x="1000" y="103"/>
                    <a:pt x="1002" y="103"/>
                  </a:cubicBezTo>
                  <a:cubicBezTo>
                    <a:pt x="1002" y="103"/>
                    <a:pt x="1002" y="103"/>
                    <a:pt x="1003" y="103"/>
                  </a:cubicBezTo>
                  <a:cubicBezTo>
                    <a:pt x="1004" y="102"/>
                    <a:pt x="1004" y="103"/>
                    <a:pt x="1005" y="103"/>
                  </a:cubicBezTo>
                  <a:cubicBezTo>
                    <a:pt x="1005" y="102"/>
                    <a:pt x="1005" y="102"/>
                    <a:pt x="1005" y="102"/>
                  </a:cubicBezTo>
                  <a:cubicBezTo>
                    <a:pt x="1006" y="103"/>
                    <a:pt x="1006" y="103"/>
                    <a:pt x="1006" y="103"/>
                  </a:cubicBezTo>
                  <a:cubicBezTo>
                    <a:pt x="1006" y="102"/>
                    <a:pt x="1007" y="103"/>
                    <a:pt x="1007" y="102"/>
                  </a:cubicBezTo>
                  <a:cubicBezTo>
                    <a:pt x="1007" y="102"/>
                    <a:pt x="1007" y="102"/>
                    <a:pt x="1007" y="102"/>
                  </a:cubicBezTo>
                  <a:cubicBezTo>
                    <a:pt x="1008" y="102"/>
                    <a:pt x="1008" y="102"/>
                    <a:pt x="1008" y="102"/>
                  </a:cubicBezTo>
                  <a:cubicBezTo>
                    <a:pt x="1008" y="102"/>
                    <a:pt x="1009" y="102"/>
                    <a:pt x="1009" y="102"/>
                  </a:cubicBezTo>
                  <a:cubicBezTo>
                    <a:pt x="1009" y="102"/>
                    <a:pt x="1009" y="102"/>
                    <a:pt x="1009" y="102"/>
                  </a:cubicBezTo>
                  <a:cubicBezTo>
                    <a:pt x="1009" y="102"/>
                    <a:pt x="1009" y="102"/>
                    <a:pt x="1009" y="102"/>
                  </a:cubicBezTo>
                  <a:cubicBezTo>
                    <a:pt x="1010" y="102"/>
                    <a:pt x="1010" y="102"/>
                    <a:pt x="1011" y="102"/>
                  </a:cubicBezTo>
                  <a:cubicBezTo>
                    <a:pt x="1011" y="101"/>
                    <a:pt x="1011" y="101"/>
                    <a:pt x="1011" y="101"/>
                  </a:cubicBezTo>
                  <a:cubicBezTo>
                    <a:pt x="1011" y="101"/>
                    <a:pt x="1011" y="101"/>
                    <a:pt x="1011" y="101"/>
                  </a:cubicBezTo>
                  <a:cubicBezTo>
                    <a:pt x="1011" y="101"/>
                    <a:pt x="1012" y="101"/>
                    <a:pt x="1012" y="101"/>
                  </a:cubicBezTo>
                  <a:cubicBezTo>
                    <a:pt x="1012" y="101"/>
                    <a:pt x="1012" y="101"/>
                    <a:pt x="1012" y="101"/>
                  </a:cubicBezTo>
                  <a:cubicBezTo>
                    <a:pt x="1013" y="101"/>
                    <a:pt x="1013" y="101"/>
                    <a:pt x="1013" y="101"/>
                  </a:cubicBezTo>
                  <a:cubicBezTo>
                    <a:pt x="1013" y="101"/>
                    <a:pt x="1013" y="101"/>
                    <a:pt x="1013" y="101"/>
                  </a:cubicBezTo>
                  <a:cubicBezTo>
                    <a:pt x="1013" y="101"/>
                    <a:pt x="1013" y="101"/>
                    <a:pt x="1013" y="101"/>
                  </a:cubicBezTo>
                  <a:cubicBezTo>
                    <a:pt x="1014" y="101"/>
                    <a:pt x="1014" y="101"/>
                    <a:pt x="1014" y="101"/>
                  </a:cubicBezTo>
                  <a:cubicBezTo>
                    <a:pt x="1014" y="100"/>
                    <a:pt x="1014" y="100"/>
                    <a:pt x="1014" y="100"/>
                  </a:cubicBezTo>
                  <a:cubicBezTo>
                    <a:pt x="1015" y="100"/>
                    <a:pt x="1015" y="100"/>
                    <a:pt x="1015" y="100"/>
                  </a:cubicBezTo>
                  <a:cubicBezTo>
                    <a:pt x="1015" y="100"/>
                    <a:pt x="1015" y="100"/>
                    <a:pt x="1015" y="100"/>
                  </a:cubicBezTo>
                  <a:cubicBezTo>
                    <a:pt x="1015" y="100"/>
                    <a:pt x="1015" y="100"/>
                    <a:pt x="1015" y="100"/>
                  </a:cubicBezTo>
                  <a:cubicBezTo>
                    <a:pt x="1016" y="100"/>
                    <a:pt x="1016" y="100"/>
                    <a:pt x="1016" y="100"/>
                  </a:cubicBezTo>
                  <a:cubicBezTo>
                    <a:pt x="1016" y="100"/>
                    <a:pt x="1016" y="100"/>
                    <a:pt x="1016" y="100"/>
                  </a:cubicBezTo>
                  <a:cubicBezTo>
                    <a:pt x="1016" y="100"/>
                    <a:pt x="1016" y="100"/>
                    <a:pt x="1016" y="100"/>
                  </a:cubicBezTo>
                  <a:cubicBezTo>
                    <a:pt x="1017" y="99"/>
                    <a:pt x="1017" y="100"/>
                    <a:pt x="1017" y="99"/>
                  </a:cubicBezTo>
                  <a:cubicBezTo>
                    <a:pt x="1017" y="99"/>
                    <a:pt x="1017" y="99"/>
                    <a:pt x="1017" y="99"/>
                  </a:cubicBezTo>
                  <a:cubicBezTo>
                    <a:pt x="1018" y="99"/>
                    <a:pt x="1018" y="99"/>
                    <a:pt x="1018" y="99"/>
                  </a:cubicBezTo>
                  <a:cubicBezTo>
                    <a:pt x="1018" y="99"/>
                    <a:pt x="1018" y="99"/>
                    <a:pt x="1018" y="99"/>
                  </a:cubicBezTo>
                  <a:cubicBezTo>
                    <a:pt x="1018" y="99"/>
                    <a:pt x="1019" y="99"/>
                    <a:pt x="1019" y="99"/>
                  </a:cubicBezTo>
                  <a:cubicBezTo>
                    <a:pt x="1019" y="99"/>
                    <a:pt x="1019" y="99"/>
                    <a:pt x="1019" y="99"/>
                  </a:cubicBezTo>
                  <a:cubicBezTo>
                    <a:pt x="1019" y="99"/>
                    <a:pt x="1019" y="99"/>
                    <a:pt x="1019" y="99"/>
                  </a:cubicBezTo>
                  <a:cubicBezTo>
                    <a:pt x="1019" y="99"/>
                    <a:pt x="1019" y="99"/>
                    <a:pt x="1020" y="98"/>
                  </a:cubicBezTo>
                  <a:cubicBezTo>
                    <a:pt x="1020" y="98"/>
                    <a:pt x="1020" y="98"/>
                    <a:pt x="1020" y="98"/>
                  </a:cubicBezTo>
                  <a:cubicBezTo>
                    <a:pt x="1020" y="98"/>
                    <a:pt x="1020" y="98"/>
                    <a:pt x="1020" y="98"/>
                  </a:cubicBezTo>
                  <a:cubicBezTo>
                    <a:pt x="1020" y="98"/>
                    <a:pt x="1020" y="98"/>
                    <a:pt x="1020" y="98"/>
                  </a:cubicBezTo>
                  <a:cubicBezTo>
                    <a:pt x="1020" y="98"/>
                    <a:pt x="1020" y="98"/>
                    <a:pt x="1020" y="98"/>
                  </a:cubicBezTo>
                  <a:cubicBezTo>
                    <a:pt x="1020" y="98"/>
                    <a:pt x="1020" y="98"/>
                    <a:pt x="1020" y="98"/>
                  </a:cubicBezTo>
                  <a:cubicBezTo>
                    <a:pt x="1021" y="98"/>
                    <a:pt x="1021" y="98"/>
                    <a:pt x="1021" y="98"/>
                  </a:cubicBezTo>
                  <a:cubicBezTo>
                    <a:pt x="1021" y="98"/>
                    <a:pt x="1021" y="98"/>
                    <a:pt x="1021" y="98"/>
                  </a:cubicBezTo>
                  <a:cubicBezTo>
                    <a:pt x="1021" y="94"/>
                    <a:pt x="1021" y="91"/>
                    <a:pt x="1021" y="87"/>
                  </a:cubicBezTo>
                  <a:cubicBezTo>
                    <a:pt x="1021" y="87"/>
                    <a:pt x="1021" y="87"/>
                    <a:pt x="1021" y="87"/>
                  </a:cubicBezTo>
                  <a:cubicBezTo>
                    <a:pt x="1021" y="87"/>
                    <a:pt x="1021" y="87"/>
                    <a:pt x="1021" y="87"/>
                  </a:cubicBezTo>
                  <a:cubicBezTo>
                    <a:pt x="1020" y="87"/>
                    <a:pt x="1020" y="87"/>
                    <a:pt x="1020" y="87"/>
                  </a:cubicBezTo>
                  <a:cubicBezTo>
                    <a:pt x="1020" y="87"/>
                    <a:pt x="1020" y="87"/>
                    <a:pt x="1020" y="87"/>
                  </a:cubicBezTo>
                  <a:cubicBezTo>
                    <a:pt x="1020" y="87"/>
                    <a:pt x="1019" y="87"/>
                    <a:pt x="1019" y="88"/>
                  </a:cubicBezTo>
                  <a:cubicBezTo>
                    <a:pt x="1019" y="88"/>
                    <a:pt x="1019" y="88"/>
                    <a:pt x="1019" y="88"/>
                  </a:cubicBezTo>
                  <a:cubicBezTo>
                    <a:pt x="1019" y="88"/>
                    <a:pt x="1019" y="88"/>
                    <a:pt x="1019" y="88"/>
                  </a:cubicBezTo>
                  <a:cubicBezTo>
                    <a:pt x="1019" y="88"/>
                    <a:pt x="1019" y="88"/>
                    <a:pt x="1019" y="88"/>
                  </a:cubicBezTo>
                  <a:cubicBezTo>
                    <a:pt x="1018" y="88"/>
                    <a:pt x="1018" y="88"/>
                    <a:pt x="1018" y="88"/>
                  </a:cubicBezTo>
                  <a:cubicBezTo>
                    <a:pt x="1018" y="88"/>
                    <a:pt x="1018" y="88"/>
                    <a:pt x="1018" y="88"/>
                  </a:cubicBezTo>
                  <a:cubicBezTo>
                    <a:pt x="1018" y="88"/>
                    <a:pt x="1018" y="88"/>
                    <a:pt x="1018" y="88"/>
                  </a:cubicBezTo>
                  <a:cubicBezTo>
                    <a:pt x="1018" y="88"/>
                    <a:pt x="1018" y="88"/>
                    <a:pt x="1017" y="89"/>
                  </a:cubicBezTo>
                  <a:cubicBezTo>
                    <a:pt x="1017" y="89"/>
                    <a:pt x="1017" y="89"/>
                    <a:pt x="1017" y="89"/>
                  </a:cubicBezTo>
                  <a:cubicBezTo>
                    <a:pt x="1017" y="89"/>
                    <a:pt x="1017" y="89"/>
                    <a:pt x="1017" y="89"/>
                  </a:cubicBezTo>
                  <a:cubicBezTo>
                    <a:pt x="1017" y="89"/>
                    <a:pt x="1017" y="89"/>
                    <a:pt x="1016" y="89"/>
                  </a:cubicBezTo>
                  <a:cubicBezTo>
                    <a:pt x="1016" y="89"/>
                    <a:pt x="1016" y="89"/>
                    <a:pt x="1016" y="89"/>
                  </a:cubicBezTo>
                  <a:cubicBezTo>
                    <a:pt x="1016" y="89"/>
                    <a:pt x="1016" y="89"/>
                    <a:pt x="1016" y="89"/>
                  </a:cubicBezTo>
                  <a:cubicBezTo>
                    <a:pt x="1016" y="89"/>
                    <a:pt x="1016" y="89"/>
                    <a:pt x="1016" y="89"/>
                  </a:cubicBezTo>
                  <a:cubicBezTo>
                    <a:pt x="1016" y="90"/>
                    <a:pt x="1015" y="89"/>
                    <a:pt x="1015" y="90"/>
                  </a:cubicBezTo>
                  <a:cubicBezTo>
                    <a:pt x="1015" y="90"/>
                    <a:pt x="1015" y="90"/>
                    <a:pt x="1015" y="90"/>
                  </a:cubicBezTo>
                  <a:cubicBezTo>
                    <a:pt x="1015" y="90"/>
                    <a:pt x="1014" y="90"/>
                    <a:pt x="1014" y="90"/>
                  </a:cubicBezTo>
                  <a:cubicBezTo>
                    <a:pt x="1014" y="90"/>
                    <a:pt x="1014" y="90"/>
                    <a:pt x="1014" y="90"/>
                  </a:cubicBezTo>
                  <a:cubicBezTo>
                    <a:pt x="1014" y="90"/>
                    <a:pt x="1013" y="90"/>
                    <a:pt x="1013" y="90"/>
                  </a:cubicBezTo>
                  <a:cubicBezTo>
                    <a:pt x="1013" y="90"/>
                    <a:pt x="1013" y="90"/>
                    <a:pt x="1013" y="90"/>
                  </a:cubicBezTo>
                  <a:cubicBezTo>
                    <a:pt x="1013" y="91"/>
                    <a:pt x="1012" y="91"/>
                    <a:pt x="1012" y="91"/>
                  </a:cubicBezTo>
                  <a:cubicBezTo>
                    <a:pt x="1012" y="91"/>
                    <a:pt x="1012" y="91"/>
                    <a:pt x="1012" y="91"/>
                  </a:cubicBezTo>
                  <a:cubicBezTo>
                    <a:pt x="1012" y="91"/>
                    <a:pt x="1011" y="91"/>
                    <a:pt x="1011" y="91"/>
                  </a:cubicBezTo>
                  <a:cubicBezTo>
                    <a:pt x="1011" y="91"/>
                    <a:pt x="1011" y="91"/>
                    <a:pt x="1011" y="91"/>
                  </a:cubicBezTo>
                  <a:cubicBezTo>
                    <a:pt x="1011" y="91"/>
                    <a:pt x="1010" y="91"/>
                    <a:pt x="1010" y="91"/>
                  </a:cubicBezTo>
                  <a:cubicBezTo>
                    <a:pt x="1010" y="92"/>
                    <a:pt x="1010" y="92"/>
                    <a:pt x="1010" y="91"/>
                  </a:cubicBezTo>
                  <a:cubicBezTo>
                    <a:pt x="1009" y="92"/>
                    <a:pt x="1009" y="91"/>
                    <a:pt x="1008" y="92"/>
                  </a:cubicBezTo>
                  <a:cubicBezTo>
                    <a:pt x="1008" y="92"/>
                    <a:pt x="1008" y="92"/>
                    <a:pt x="1008" y="92"/>
                  </a:cubicBezTo>
                  <a:cubicBezTo>
                    <a:pt x="1008" y="92"/>
                    <a:pt x="1007" y="92"/>
                    <a:pt x="1007" y="92"/>
                  </a:cubicBezTo>
                  <a:cubicBezTo>
                    <a:pt x="1007" y="92"/>
                    <a:pt x="1006" y="92"/>
                    <a:pt x="1006" y="92"/>
                  </a:cubicBezTo>
                  <a:cubicBezTo>
                    <a:pt x="1006" y="92"/>
                    <a:pt x="1005" y="92"/>
                    <a:pt x="1005" y="92"/>
                  </a:cubicBezTo>
                  <a:cubicBezTo>
                    <a:pt x="1004" y="93"/>
                    <a:pt x="1004" y="93"/>
                    <a:pt x="1004" y="92"/>
                  </a:cubicBezTo>
                  <a:cubicBezTo>
                    <a:pt x="1003" y="93"/>
                    <a:pt x="1003" y="92"/>
                    <a:pt x="1002" y="93"/>
                  </a:cubicBezTo>
                  <a:cubicBezTo>
                    <a:pt x="1001" y="93"/>
                    <a:pt x="1001" y="93"/>
                    <a:pt x="1001" y="93"/>
                  </a:cubicBezTo>
                  <a:cubicBezTo>
                    <a:pt x="998" y="93"/>
                    <a:pt x="996" y="93"/>
                    <a:pt x="993" y="93"/>
                  </a:cubicBezTo>
                  <a:cubicBezTo>
                    <a:pt x="993" y="93"/>
                    <a:pt x="993" y="93"/>
                    <a:pt x="992" y="93"/>
                  </a:cubicBezTo>
                  <a:cubicBezTo>
                    <a:pt x="992" y="92"/>
                    <a:pt x="991" y="93"/>
                    <a:pt x="990" y="92"/>
                  </a:cubicBezTo>
                  <a:cubicBezTo>
                    <a:pt x="990" y="93"/>
                    <a:pt x="990" y="93"/>
                    <a:pt x="990" y="93"/>
                  </a:cubicBezTo>
                  <a:cubicBezTo>
                    <a:pt x="990" y="92"/>
                    <a:pt x="990" y="92"/>
                    <a:pt x="990" y="92"/>
                  </a:cubicBezTo>
                  <a:cubicBezTo>
                    <a:pt x="989" y="92"/>
                    <a:pt x="989" y="92"/>
                    <a:pt x="988" y="92"/>
                  </a:cubicBezTo>
                  <a:cubicBezTo>
                    <a:pt x="988" y="92"/>
                    <a:pt x="988" y="92"/>
                    <a:pt x="988" y="92"/>
                  </a:cubicBezTo>
                  <a:cubicBezTo>
                    <a:pt x="988" y="92"/>
                    <a:pt x="988" y="92"/>
                    <a:pt x="988" y="92"/>
                  </a:cubicBezTo>
                  <a:cubicBezTo>
                    <a:pt x="988" y="92"/>
                    <a:pt x="987" y="92"/>
                    <a:pt x="987" y="92"/>
                  </a:cubicBezTo>
                  <a:cubicBezTo>
                    <a:pt x="987" y="92"/>
                    <a:pt x="987" y="92"/>
                    <a:pt x="987" y="92"/>
                  </a:cubicBezTo>
                  <a:cubicBezTo>
                    <a:pt x="986" y="91"/>
                    <a:pt x="986" y="92"/>
                    <a:pt x="986" y="91"/>
                  </a:cubicBezTo>
                  <a:cubicBezTo>
                    <a:pt x="986" y="92"/>
                    <a:pt x="985" y="91"/>
                    <a:pt x="985" y="91"/>
                  </a:cubicBezTo>
                  <a:cubicBezTo>
                    <a:pt x="985" y="91"/>
                    <a:pt x="985" y="91"/>
                    <a:pt x="985" y="91"/>
                  </a:cubicBezTo>
                  <a:cubicBezTo>
                    <a:pt x="985" y="91"/>
                    <a:pt x="984" y="91"/>
                    <a:pt x="984" y="91"/>
                  </a:cubicBezTo>
                  <a:cubicBezTo>
                    <a:pt x="984" y="91"/>
                    <a:pt x="984" y="91"/>
                    <a:pt x="984" y="91"/>
                  </a:cubicBezTo>
                  <a:cubicBezTo>
                    <a:pt x="984" y="91"/>
                    <a:pt x="984" y="91"/>
                    <a:pt x="984" y="91"/>
                  </a:cubicBezTo>
                  <a:cubicBezTo>
                    <a:pt x="983" y="91"/>
                    <a:pt x="983" y="91"/>
                    <a:pt x="983" y="90"/>
                  </a:cubicBezTo>
                  <a:cubicBezTo>
                    <a:pt x="983" y="90"/>
                    <a:pt x="983" y="90"/>
                    <a:pt x="983" y="90"/>
                  </a:cubicBezTo>
                  <a:cubicBezTo>
                    <a:pt x="983" y="90"/>
                    <a:pt x="983" y="90"/>
                    <a:pt x="983" y="90"/>
                  </a:cubicBezTo>
                  <a:cubicBezTo>
                    <a:pt x="982" y="90"/>
                    <a:pt x="982" y="90"/>
                    <a:pt x="982" y="90"/>
                  </a:cubicBezTo>
                  <a:cubicBezTo>
                    <a:pt x="982" y="90"/>
                    <a:pt x="982" y="90"/>
                    <a:pt x="982" y="90"/>
                  </a:cubicBezTo>
                  <a:cubicBezTo>
                    <a:pt x="982" y="90"/>
                    <a:pt x="981" y="90"/>
                    <a:pt x="981" y="90"/>
                  </a:cubicBezTo>
                  <a:cubicBezTo>
                    <a:pt x="981" y="90"/>
                    <a:pt x="981" y="90"/>
                    <a:pt x="981" y="90"/>
                  </a:cubicBezTo>
                  <a:cubicBezTo>
                    <a:pt x="981" y="89"/>
                    <a:pt x="981" y="90"/>
                    <a:pt x="981" y="89"/>
                  </a:cubicBezTo>
                  <a:cubicBezTo>
                    <a:pt x="981" y="89"/>
                    <a:pt x="981" y="89"/>
                    <a:pt x="981" y="89"/>
                  </a:cubicBezTo>
                  <a:cubicBezTo>
                    <a:pt x="980" y="89"/>
                    <a:pt x="980" y="89"/>
                    <a:pt x="980" y="89"/>
                  </a:cubicBezTo>
                  <a:cubicBezTo>
                    <a:pt x="980" y="89"/>
                    <a:pt x="980" y="89"/>
                    <a:pt x="980" y="89"/>
                  </a:cubicBezTo>
                  <a:cubicBezTo>
                    <a:pt x="980" y="89"/>
                    <a:pt x="979" y="89"/>
                    <a:pt x="979" y="89"/>
                  </a:cubicBezTo>
                  <a:cubicBezTo>
                    <a:pt x="979" y="89"/>
                    <a:pt x="979" y="89"/>
                    <a:pt x="979" y="89"/>
                  </a:cubicBezTo>
                  <a:cubicBezTo>
                    <a:pt x="979" y="88"/>
                    <a:pt x="979" y="88"/>
                    <a:pt x="979" y="88"/>
                  </a:cubicBezTo>
                  <a:cubicBezTo>
                    <a:pt x="979" y="88"/>
                    <a:pt x="979" y="88"/>
                    <a:pt x="979" y="88"/>
                  </a:cubicBezTo>
                  <a:cubicBezTo>
                    <a:pt x="978" y="88"/>
                    <a:pt x="978" y="88"/>
                    <a:pt x="978" y="88"/>
                  </a:cubicBezTo>
                  <a:cubicBezTo>
                    <a:pt x="978" y="88"/>
                    <a:pt x="978" y="88"/>
                    <a:pt x="978" y="88"/>
                  </a:cubicBezTo>
                  <a:cubicBezTo>
                    <a:pt x="978" y="88"/>
                    <a:pt x="978" y="88"/>
                    <a:pt x="978" y="88"/>
                  </a:cubicBezTo>
                  <a:cubicBezTo>
                    <a:pt x="978" y="88"/>
                    <a:pt x="978" y="88"/>
                    <a:pt x="977" y="88"/>
                  </a:cubicBezTo>
                  <a:cubicBezTo>
                    <a:pt x="977" y="88"/>
                    <a:pt x="977" y="88"/>
                    <a:pt x="977" y="88"/>
                  </a:cubicBezTo>
                  <a:cubicBezTo>
                    <a:pt x="977" y="87"/>
                    <a:pt x="977" y="87"/>
                    <a:pt x="977" y="87"/>
                  </a:cubicBezTo>
                  <a:cubicBezTo>
                    <a:pt x="977" y="87"/>
                    <a:pt x="977" y="87"/>
                    <a:pt x="977" y="87"/>
                  </a:cubicBezTo>
                  <a:cubicBezTo>
                    <a:pt x="977" y="87"/>
                    <a:pt x="977" y="87"/>
                    <a:pt x="976" y="87"/>
                  </a:cubicBezTo>
                  <a:cubicBezTo>
                    <a:pt x="976" y="87"/>
                    <a:pt x="976" y="87"/>
                    <a:pt x="976" y="87"/>
                  </a:cubicBezTo>
                  <a:cubicBezTo>
                    <a:pt x="976" y="87"/>
                    <a:pt x="976" y="87"/>
                    <a:pt x="976" y="87"/>
                  </a:cubicBezTo>
                  <a:cubicBezTo>
                    <a:pt x="976" y="87"/>
                    <a:pt x="976" y="87"/>
                    <a:pt x="976" y="87"/>
                  </a:cubicBezTo>
                  <a:cubicBezTo>
                    <a:pt x="976" y="86"/>
                    <a:pt x="976" y="86"/>
                    <a:pt x="976" y="86"/>
                  </a:cubicBezTo>
                  <a:cubicBezTo>
                    <a:pt x="976" y="86"/>
                    <a:pt x="976" y="86"/>
                    <a:pt x="976" y="86"/>
                  </a:cubicBezTo>
                  <a:cubicBezTo>
                    <a:pt x="975" y="86"/>
                    <a:pt x="975" y="86"/>
                    <a:pt x="975" y="85"/>
                  </a:cubicBezTo>
                  <a:cubicBezTo>
                    <a:pt x="975" y="85"/>
                    <a:pt x="975" y="85"/>
                    <a:pt x="975" y="85"/>
                  </a:cubicBezTo>
                  <a:cubicBezTo>
                    <a:pt x="975" y="85"/>
                    <a:pt x="974" y="85"/>
                    <a:pt x="974" y="85"/>
                  </a:cubicBezTo>
                  <a:cubicBezTo>
                    <a:pt x="974" y="85"/>
                    <a:pt x="974" y="85"/>
                    <a:pt x="974" y="85"/>
                  </a:cubicBezTo>
                  <a:cubicBezTo>
                    <a:pt x="974" y="85"/>
                    <a:pt x="974" y="85"/>
                    <a:pt x="974" y="85"/>
                  </a:cubicBezTo>
                  <a:cubicBezTo>
                    <a:pt x="974" y="85"/>
                    <a:pt x="974" y="85"/>
                    <a:pt x="974" y="85"/>
                  </a:cubicBezTo>
                  <a:cubicBezTo>
                    <a:pt x="974" y="85"/>
                    <a:pt x="974" y="85"/>
                    <a:pt x="974" y="84"/>
                  </a:cubicBezTo>
                  <a:cubicBezTo>
                    <a:pt x="974" y="85"/>
                    <a:pt x="974" y="85"/>
                    <a:pt x="974" y="85"/>
                  </a:cubicBezTo>
                  <a:cubicBezTo>
                    <a:pt x="973" y="84"/>
                    <a:pt x="973" y="84"/>
                    <a:pt x="973" y="84"/>
                  </a:cubicBezTo>
                  <a:cubicBezTo>
                    <a:pt x="973" y="84"/>
                    <a:pt x="973" y="84"/>
                    <a:pt x="973" y="84"/>
                  </a:cubicBezTo>
                  <a:cubicBezTo>
                    <a:pt x="973" y="84"/>
                    <a:pt x="973" y="84"/>
                    <a:pt x="973" y="84"/>
                  </a:cubicBezTo>
                  <a:cubicBezTo>
                    <a:pt x="973" y="84"/>
                    <a:pt x="973" y="84"/>
                    <a:pt x="973" y="84"/>
                  </a:cubicBezTo>
                  <a:cubicBezTo>
                    <a:pt x="973" y="84"/>
                    <a:pt x="973" y="84"/>
                    <a:pt x="972" y="83"/>
                  </a:cubicBezTo>
                  <a:cubicBezTo>
                    <a:pt x="972" y="83"/>
                    <a:pt x="972" y="83"/>
                    <a:pt x="972" y="83"/>
                  </a:cubicBezTo>
                  <a:cubicBezTo>
                    <a:pt x="972" y="83"/>
                    <a:pt x="972" y="83"/>
                    <a:pt x="972" y="83"/>
                  </a:cubicBezTo>
                  <a:cubicBezTo>
                    <a:pt x="972" y="83"/>
                    <a:pt x="972" y="83"/>
                    <a:pt x="972" y="83"/>
                  </a:cubicBezTo>
                  <a:cubicBezTo>
                    <a:pt x="972" y="83"/>
                    <a:pt x="972" y="83"/>
                    <a:pt x="972" y="83"/>
                  </a:cubicBezTo>
                  <a:cubicBezTo>
                    <a:pt x="972" y="83"/>
                    <a:pt x="972" y="83"/>
                    <a:pt x="972" y="83"/>
                  </a:cubicBezTo>
                  <a:cubicBezTo>
                    <a:pt x="972" y="83"/>
                    <a:pt x="972" y="82"/>
                    <a:pt x="971" y="82"/>
                  </a:cubicBezTo>
                  <a:cubicBezTo>
                    <a:pt x="971" y="82"/>
                    <a:pt x="971" y="82"/>
                    <a:pt x="971" y="82"/>
                  </a:cubicBezTo>
                  <a:cubicBezTo>
                    <a:pt x="971" y="82"/>
                    <a:pt x="971" y="82"/>
                    <a:pt x="971" y="82"/>
                  </a:cubicBezTo>
                  <a:cubicBezTo>
                    <a:pt x="971" y="82"/>
                    <a:pt x="971" y="82"/>
                    <a:pt x="971" y="82"/>
                  </a:cubicBezTo>
                  <a:cubicBezTo>
                    <a:pt x="971" y="82"/>
                    <a:pt x="971" y="81"/>
                    <a:pt x="970" y="81"/>
                  </a:cubicBezTo>
                  <a:cubicBezTo>
                    <a:pt x="970" y="81"/>
                    <a:pt x="970" y="81"/>
                    <a:pt x="970" y="81"/>
                  </a:cubicBezTo>
                  <a:cubicBezTo>
                    <a:pt x="970" y="81"/>
                    <a:pt x="970" y="81"/>
                    <a:pt x="970" y="81"/>
                  </a:cubicBezTo>
                  <a:cubicBezTo>
                    <a:pt x="970" y="81"/>
                    <a:pt x="970" y="81"/>
                    <a:pt x="970" y="81"/>
                  </a:cubicBezTo>
                  <a:cubicBezTo>
                    <a:pt x="970" y="81"/>
                    <a:pt x="970" y="80"/>
                    <a:pt x="970" y="80"/>
                  </a:cubicBezTo>
                  <a:cubicBezTo>
                    <a:pt x="970" y="80"/>
                    <a:pt x="970" y="80"/>
                    <a:pt x="970" y="80"/>
                  </a:cubicBezTo>
                  <a:cubicBezTo>
                    <a:pt x="970" y="80"/>
                    <a:pt x="970" y="80"/>
                    <a:pt x="969" y="80"/>
                  </a:cubicBezTo>
                  <a:cubicBezTo>
                    <a:pt x="969" y="80"/>
                    <a:pt x="969" y="80"/>
                    <a:pt x="969" y="80"/>
                  </a:cubicBezTo>
                  <a:cubicBezTo>
                    <a:pt x="969" y="79"/>
                    <a:pt x="969" y="79"/>
                    <a:pt x="969" y="79"/>
                  </a:cubicBezTo>
                  <a:cubicBezTo>
                    <a:pt x="969" y="79"/>
                    <a:pt x="969" y="79"/>
                    <a:pt x="969" y="79"/>
                  </a:cubicBezTo>
                  <a:cubicBezTo>
                    <a:pt x="969" y="79"/>
                    <a:pt x="969" y="79"/>
                    <a:pt x="969" y="79"/>
                  </a:cubicBezTo>
                  <a:cubicBezTo>
                    <a:pt x="969" y="79"/>
                    <a:pt x="969" y="79"/>
                    <a:pt x="969" y="79"/>
                  </a:cubicBezTo>
                  <a:cubicBezTo>
                    <a:pt x="969" y="78"/>
                    <a:pt x="968" y="78"/>
                    <a:pt x="968" y="78"/>
                  </a:cubicBezTo>
                  <a:cubicBezTo>
                    <a:pt x="968" y="78"/>
                    <a:pt x="968" y="78"/>
                    <a:pt x="968" y="78"/>
                  </a:cubicBezTo>
                  <a:cubicBezTo>
                    <a:pt x="968" y="78"/>
                    <a:pt x="968" y="78"/>
                    <a:pt x="968" y="78"/>
                  </a:cubicBezTo>
                  <a:cubicBezTo>
                    <a:pt x="968" y="78"/>
                    <a:pt x="968" y="78"/>
                    <a:pt x="968" y="78"/>
                  </a:cubicBezTo>
                  <a:cubicBezTo>
                    <a:pt x="968" y="77"/>
                    <a:pt x="968" y="77"/>
                    <a:pt x="968" y="77"/>
                  </a:cubicBezTo>
                  <a:cubicBezTo>
                    <a:pt x="968" y="77"/>
                    <a:pt x="968" y="77"/>
                    <a:pt x="968" y="77"/>
                  </a:cubicBezTo>
                  <a:cubicBezTo>
                    <a:pt x="968" y="77"/>
                    <a:pt x="967" y="77"/>
                    <a:pt x="967" y="76"/>
                  </a:cubicBezTo>
                  <a:cubicBezTo>
                    <a:pt x="967" y="76"/>
                    <a:pt x="967" y="76"/>
                    <a:pt x="967" y="76"/>
                  </a:cubicBezTo>
                  <a:cubicBezTo>
                    <a:pt x="967" y="76"/>
                    <a:pt x="967" y="76"/>
                    <a:pt x="967" y="76"/>
                  </a:cubicBezTo>
                  <a:cubicBezTo>
                    <a:pt x="967" y="76"/>
                    <a:pt x="967" y="76"/>
                    <a:pt x="967" y="76"/>
                  </a:cubicBezTo>
                  <a:cubicBezTo>
                    <a:pt x="967" y="76"/>
                    <a:pt x="967" y="75"/>
                    <a:pt x="967" y="75"/>
                  </a:cubicBezTo>
                  <a:cubicBezTo>
                    <a:pt x="967" y="75"/>
                    <a:pt x="967" y="75"/>
                    <a:pt x="967" y="75"/>
                  </a:cubicBezTo>
                  <a:cubicBezTo>
                    <a:pt x="966" y="75"/>
                    <a:pt x="966" y="75"/>
                    <a:pt x="966" y="74"/>
                  </a:cubicBezTo>
                  <a:cubicBezTo>
                    <a:pt x="966" y="74"/>
                    <a:pt x="966" y="74"/>
                    <a:pt x="966" y="74"/>
                  </a:cubicBezTo>
                  <a:cubicBezTo>
                    <a:pt x="966" y="74"/>
                    <a:pt x="966" y="74"/>
                    <a:pt x="966" y="74"/>
                  </a:cubicBezTo>
                  <a:cubicBezTo>
                    <a:pt x="966" y="74"/>
                    <a:pt x="966" y="74"/>
                    <a:pt x="966" y="73"/>
                  </a:cubicBezTo>
                  <a:cubicBezTo>
                    <a:pt x="966" y="73"/>
                    <a:pt x="966" y="73"/>
                    <a:pt x="966" y="73"/>
                  </a:cubicBezTo>
                  <a:cubicBezTo>
                    <a:pt x="966" y="73"/>
                    <a:pt x="966" y="73"/>
                    <a:pt x="966" y="73"/>
                  </a:cubicBezTo>
                  <a:cubicBezTo>
                    <a:pt x="966" y="73"/>
                    <a:pt x="966" y="73"/>
                    <a:pt x="966" y="73"/>
                  </a:cubicBezTo>
                  <a:cubicBezTo>
                    <a:pt x="965" y="72"/>
                    <a:pt x="965" y="72"/>
                    <a:pt x="965" y="72"/>
                  </a:cubicBezTo>
                  <a:cubicBezTo>
                    <a:pt x="965" y="72"/>
                    <a:pt x="965" y="72"/>
                    <a:pt x="965" y="72"/>
                  </a:cubicBezTo>
                  <a:cubicBezTo>
                    <a:pt x="965" y="71"/>
                    <a:pt x="965" y="71"/>
                    <a:pt x="965" y="71"/>
                  </a:cubicBezTo>
                  <a:cubicBezTo>
                    <a:pt x="965" y="71"/>
                    <a:pt x="965" y="71"/>
                    <a:pt x="965" y="71"/>
                  </a:cubicBezTo>
                  <a:cubicBezTo>
                    <a:pt x="965" y="71"/>
                    <a:pt x="965" y="71"/>
                    <a:pt x="965" y="71"/>
                  </a:cubicBezTo>
                  <a:cubicBezTo>
                    <a:pt x="965" y="70"/>
                    <a:pt x="965" y="70"/>
                    <a:pt x="965" y="70"/>
                  </a:cubicBezTo>
                  <a:cubicBezTo>
                    <a:pt x="964" y="70"/>
                    <a:pt x="964" y="70"/>
                    <a:pt x="964" y="70"/>
                  </a:cubicBezTo>
                  <a:cubicBezTo>
                    <a:pt x="964" y="70"/>
                    <a:pt x="964" y="70"/>
                    <a:pt x="964" y="70"/>
                  </a:cubicBezTo>
                  <a:cubicBezTo>
                    <a:pt x="964" y="69"/>
                    <a:pt x="964" y="69"/>
                    <a:pt x="964" y="69"/>
                  </a:cubicBezTo>
                  <a:cubicBezTo>
                    <a:pt x="964" y="69"/>
                    <a:pt x="964" y="69"/>
                    <a:pt x="964" y="69"/>
                  </a:cubicBezTo>
                  <a:cubicBezTo>
                    <a:pt x="964" y="68"/>
                    <a:pt x="964" y="68"/>
                    <a:pt x="964" y="67"/>
                  </a:cubicBezTo>
                  <a:cubicBezTo>
                    <a:pt x="964" y="67"/>
                    <a:pt x="964" y="67"/>
                    <a:pt x="964" y="67"/>
                  </a:cubicBezTo>
                  <a:cubicBezTo>
                    <a:pt x="964" y="67"/>
                    <a:pt x="964" y="66"/>
                    <a:pt x="964" y="66"/>
                  </a:cubicBezTo>
                  <a:cubicBezTo>
                    <a:pt x="963" y="66"/>
                    <a:pt x="963" y="66"/>
                    <a:pt x="963" y="66"/>
                  </a:cubicBezTo>
                  <a:cubicBezTo>
                    <a:pt x="963" y="65"/>
                    <a:pt x="964" y="64"/>
                    <a:pt x="963" y="64"/>
                  </a:cubicBezTo>
                  <a:cubicBezTo>
                    <a:pt x="963" y="64"/>
                    <a:pt x="963" y="64"/>
                    <a:pt x="963" y="64"/>
                  </a:cubicBezTo>
                  <a:cubicBezTo>
                    <a:pt x="963" y="64"/>
                    <a:pt x="963" y="64"/>
                    <a:pt x="963" y="64"/>
                  </a:cubicBezTo>
                  <a:cubicBezTo>
                    <a:pt x="963" y="63"/>
                    <a:pt x="963" y="62"/>
                    <a:pt x="963" y="62"/>
                  </a:cubicBezTo>
                  <a:cubicBezTo>
                    <a:pt x="963" y="62"/>
                    <a:pt x="963" y="61"/>
                    <a:pt x="963" y="61"/>
                  </a:cubicBezTo>
                  <a:cubicBezTo>
                    <a:pt x="962" y="60"/>
                    <a:pt x="963" y="58"/>
                    <a:pt x="962" y="57"/>
                  </a:cubicBezTo>
                  <a:cubicBezTo>
                    <a:pt x="962" y="56"/>
                    <a:pt x="962" y="55"/>
                    <a:pt x="962" y="55"/>
                  </a:cubicBezTo>
                  <a:cubicBezTo>
                    <a:pt x="963" y="53"/>
                    <a:pt x="962" y="52"/>
                    <a:pt x="963" y="50"/>
                  </a:cubicBezTo>
                  <a:cubicBezTo>
                    <a:pt x="963" y="50"/>
                    <a:pt x="963" y="50"/>
                    <a:pt x="963" y="49"/>
                  </a:cubicBezTo>
                  <a:cubicBezTo>
                    <a:pt x="963" y="49"/>
                    <a:pt x="963" y="48"/>
                    <a:pt x="963" y="47"/>
                  </a:cubicBezTo>
                  <a:cubicBezTo>
                    <a:pt x="963" y="47"/>
                    <a:pt x="963" y="47"/>
                    <a:pt x="963" y="47"/>
                  </a:cubicBezTo>
                  <a:cubicBezTo>
                    <a:pt x="963" y="46"/>
                    <a:pt x="963" y="46"/>
                    <a:pt x="963" y="45"/>
                  </a:cubicBezTo>
                  <a:cubicBezTo>
                    <a:pt x="963" y="45"/>
                    <a:pt x="963" y="45"/>
                    <a:pt x="963" y="45"/>
                  </a:cubicBezTo>
                  <a:cubicBezTo>
                    <a:pt x="963" y="45"/>
                    <a:pt x="963" y="45"/>
                    <a:pt x="963" y="45"/>
                  </a:cubicBezTo>
                  <a:cubicBezTo>
                    <a:pt x="964" y="45"/>
                    <a:pt x="963" y="44"/>
                    <a:pt x="964" y="44"/>
                  </a:cubicBezTo>
                  <a:cubicBezTo>
                    <a:pt x="964" y="44"/>
                    <a:pt x="964" y="43"/>
                    <a:pt x="964" y="43"/>
                  </a:cubicBezTo>
                  <a:cubicBezTo>
                    <a:pt x="964" y="43"/>
                    <a:pt x="964" y="43"/>
                    <a:pt x="964" y="42"/>
                  </a:cubicBezTo>
                  <a:cubicBezTo>
                    <a:pt x="964" y="42"/>
                    <a:pt x="964" y="42"/>
                    <a:pt x="964" y="42"/>
                  </a:cubicBezTo>
                  <a:cubicBezTo>
                    <a:pt x="964" y="42"/>
                    <a:pt x="964" y="42"/>
                    <a:pt x="964" y="41"/>
                  </a:cubicBezTo>
                  <a:cubicBezTo>
                    <a:pt x="964" y="41"/>
                    <a:pt x="964" y="41"/>
                    <a:pt x="964" y="41"/>
                  </a:cubicBezTo>
                  <a:cubicBezTo>
                    <a:pt x="965" y="41"/>
                    <a:pt x="965" y="41"/>
                    <a:pt x="965" y="41"/>
                  </a:cubicBezTo>
                  <a:cubicBezTo>
                    <a:pt x="965" y="41"/>
                    <a:pt x="965" y="40"/>
                    <a:pt x="965" y="40"/>
                  </a:cubicBezTo>
                  <a:cubicBezTo>
                    <a:pt x="965" y="40"/>
                    <a:pt x="965" y="40"/>
                    <a:pt x="965" y="40"/>
                  </a:cubicBezTo>
                  <a:cubicBezTo>
                    <a:pt x="965" y="40"/>
                    <a:pt x="965" y="40"/>
                    <a:pt x="965" y="40"/>
                  </a:cubicBezTo>
                  <a:cubicBezTo>
                    <a:pt x="965" y="40"/>
                    <a:pt x="965" y="39"/>
                    <a:pt x="965" y="39"/>
                  </a:cubicBezTo>
                  <a:cubicBezTo>
                    <a:pt x="965" y="39"/>
                    <a:pt x="965" y="39"/>
                    <a:pt x="965" y="39"/>
                  </a:cubicBezTo>
                  <a:cubicBezTo>
                    <a:pt x="965" y="39"/>
                    <a:pt x="965" y="39"/>
                    <a:pt x="965" y="39"/>
                  </a:cubicBezTo>
                  <a:cubicBezTo>
                    <a:pt x="965" y="39"/>
                    <a:pt x="965" y="38"/>
                    <a:pt x="966" y="38"/>
                  </a:cubicBezTo>
                  <a:cubicBezTo>
                    <a:pt x="966" y="38"/>
                    <a:pt x="966" y="38"/>
                    <a:pt x="966" y="38"/>
                  </a:cubicBezTo>
                  <a:cubicBezTo>
                    <a:pt x="966" y="38"/>
                    <a:pt x="966" y="38"/>
                    <a:pt x="966" y="37"/>
                  </a:cubicBezTo>
                  <a:cubicBezTo>
                    <a:pt x="966" y="37"/>
                    <a:pt x="966" y="37"/>
                    <a:pt x="966" y="37"/>
                  </a:cubicBezTo>
                  <a:cubicBezTo>
                    <a:pt x="966" y="37"/>
                    <a:pt x="966" y="37"/>
                    <a:pt x="966" y="37"/>
                  </a:cubicBezTo>
                  <a:cubicBezTo>
                    <a:pt x="966" y="37"/>
                    <a:pt x="966" y="37"/>
                    <a:pt x="966" y="36"/>
                  </a:cubicBezTo>
                  <a:cubicBezTo>
                    <a:pt x="966" y="36"/>
                    <a:pt x="966" y="36"/>
                    <a:pt x="966" y="36"/>
                  </a:cubicBezTo>
                  <a:cubicBezTo>
                    <a:pt x="966" y="36"/>
                    <a:pt x="966" y="36"/>
                    <a:pt x="967" y="36"/>
                  </a:cubicBezTo>
                  <a:cubicBezTo>
                    <a:pt x="967" y="36"/>
                    <a:pt x="967" y="36"/>
                    <a:pt x="967" y="36"/>
                  </a:cubicBezTo>
                  <a:cubicBezTo>
                    <a:pt x="967" y="36"/>
                    <a:pt x="967" y="35"/>
                    <a:pt x="967" y="35"/>
                  </a:cubicBezTo>
                  <a:cubicBezTo>
                    <a:pt x="967" y="35"/>
                    <a:pt x="967" y="35"/>
                    <a:pt x="967" y="35"/>
                  </a:cubicBezTo>
                  <a:cubicBezTo>
                    <a:pt x="967" y="35"/>
                    <a:pt x="967" y="35"/>
                    <a:pt x="967" y="34"/>
                  </a:cubicBezTo>
                  <a:cubicBezTo>
                    <a:pt x="967" y="34"/>
                    <a:pt x="967" y="34"/>
                    <a:pt x="967" y="34"/>
                  </a:cubicBezTo>
                  <a:cubicBezTo>
                    <a:pt x="968" y="34"/>
                    <a:pt x="967" y="34"/>
                    <a:pt x="968" y="34"/>
                  </a:cubicBezTo>
                  <a:cubicBezTo>
                    <a:pt x="968" y="34"/>
                    <a:pt x="968" y="34"/>
                    <a:pt x="968" y="34"/>
                  </a:cubicBezTo>
                  <a:cubicBezTo>
                    <a:pt x="968" y="33"/>
                    <a:pt x="968" y="33"/>
                    <a:pt x="968" y="33"/>
                  </a:cubicBezTo>
                  <a:cubicBezTo>
                    <a:pt x="968" y="33"/>
                    <a:pt x="968" y="33"/>
                    <a:pt x="968" y="33"/>
                  </a:cubicBezTo>
                  <a:cubicBezTo>
                    <a:pt x="968" y="33"/>
                    <a:pt x="968" y="32"/>
                    <a:pt x="968" y="32"/>
                  </a:cubicBezTo>
                  <a:cubicBezTo>
                    <a:pt x="968" y="32"/>
                    <a:pt x="968" y="32"/>
                    <a:pt x="968" y="32"/>
                  </a:cubicBezTo>
                  <a:cubicBezTo>
                    <a:pt x="968" y="32"/>
                    <a:pt x="969" y="32"/>
                    <a:pt x="969" y="32"/>
                  </a:cubicBezTo>
                  <a:cubicBezTo>
                    <a:pt x="969" y="32"/>
                    <a:pt x="969" y="32"/>
                    <a:pt x="969" y="32"/>
                  </a:cubicBezTo>
                  <a:cubicBezTo>
                    <a:pt x="969" y="32"/>
                    <a:pt x="969" y="31"/>
                    <a:pt x="969" y="31"/>
                  </a:cubicBezTo>
                  <a:cubicBezTo>
                    <a:pt x="969" y="31"/>
                    <a:pt x="969" y="31"/>
                    <a:pt x="969" y="31"/>
                  </a:cubicBezTo>
                  <a:cubicBezTo>
                    <a:pt x="969" y="31"/>
                    <a:pt x="969" y="31"/>
                    <a:pt x="969" y="31"/>
                  </a:cubicBezTo>
                  <a:cubicBezTo>
                    <a:pt x="969" y="31"/>
                    <a:pt x="969" y="31"/>
                    <a:pt x="969" y="31"/>
                  </a:cubicBezTo>
                  <a:cubicBezTo>
                    <a:pt x="970" y="31"/>
                    <a:pt x="970" y="30"/>
                    <a:pt x="970" y="30"/>
                  </a:cubicBezTo>
                  <a:cubicBezTo>
                    <a:pt x="970" y="30"/>
                    <a:pt x="970" y="30"/>
                    <a:pt x="970" y="30"/>
                  </a:cubicBezTo>
                  <a:cubicBezTo>
                    <a:pt x="970" y="30"/>
                    <a:pt x="970" y="30"/>
                    <a:pt x="970" y="30"/>
                  </a:cubicBezTo>
                  <a:cubicBezTo>
                    <a:pt x="970" y="30"/>
                    <a:pt x="970" y="30"/>
                    <a:pt x="970" y="30"/>
                  </a:cubicBezTo>
                  <a:cubicBezTo>
                    <a:pt x="970" y="30"/>
                    <a:pt x="971" y="29"/>
                    <a:pt x="971" y="29"/>
                  </a:cubicBezTo>
                  <a:cubicBezTo>
                    <a:pt x="971" y="29"/>
                    <a:pt x="971" y="29"/>
                    <a:pt x="971" y="29"/>
                  </a:cubicBezTo>
                  <a:cubicBezTo>
                    <a:pt x="971" y="29"/>
                    <a:pt x="971" y="29"/>
                    <a:pt x="971" y="28"/>
                  </a:cubicBezTo>
                  <a:cubicBezTo>
                    <a:pt x="971" y="28"/>
                    <a:pt x="971" y="28"/>
                    <a:pt x="971" y="28"/>
                  </a:cubicBezTo>
                  <a:cubicBezTo>
                    <a:pt x="971" y="28"/>
                    <a:pt x="971" y="28"/>
                    <a:pt x="971" y="28"/>
                  </a:cubicBezTo>
                  <a:cubicBezTo>
                    <a:pt x="971" y="28"/>
                    <a:pt x="971" y="28"/>
                    <a:pt x="971" y="28"/>
                  </a:cubicBezTo>
                  <a:cubicBezTo>
                    <a:pt x="972" y="28"/>
                    <a:pt x="972" y="27"/>
                    <a:pt x="972" y="27"/>
                  </a:cubicBezTo>
                  <a:cubicBezTo>
                    <a:pt x="972" y="27"/>
                    <a:pt x="972" y="27"/>
                    <a:pt x="972" y="27"/>
                  </a:cubicBezTo>
                  <a:cubicBezTo>
                    <a:pt x="972" y="27"/>
                    <a:pt x="972" y="27"/>
                    <a:pt x="973" y="27"/>
                  </a:cubicBezTo>
                  <a:cubicBezTo>
                    <a:pt x="973" y="27"/>
                    <a:pt x="973" y="27"/>
                    <a:pt x="973" y="27"/>
                  </a:cubicBezTo>
                  <a:cubicBezTo>
                    <a:pt x="973" y="27"/>
                    <a:pt x="973" y="26"/>
                    <a:pt x="973" y="26"/>
                  </a:cubicBezTo>
                  <a:cubicBezTo>
                    <a:pt x="973" y="26"/>
                    <a:pt x="973" y="26"/>
                    <a:pt x="973" y="26"/>
                  </a:cubicBezTo>
                  <a:cubicBezTo>
                    <a:pt x="973" y="26"/>
                    <a:pt x="973" y="26"/>
                    <a:pt x="973" y="26"/>
                  </a:cubicBezTo>
                  <a:cubicBezTo>
                    <a:pt x="973" y="26"/>
                    <a:pt x="973" y="26"/>
                    <a:pt x="973" y="26"/>
                  </a:cubicBezTo>
                  <a:cubicBezTo>
                    <a:pt x="973" y="26"/>
                    <a:pt x="973" y="26"/>
                    <a:pt x="974" y="26"/>
                  </a:cubicBezTo>
                  <a:cubicBezTo>
                    <a:pt x="974" y="26"/>
                    <a:pt x="974" y="26"/>
                    <a:pt x="974" y="26"/>
                  </a:cubicBezTo>
                  <a:cubicBezTo>
                    <a:pt x="974" y="26"/>
                    <a:pt x="974" y="25"/>
                    <a:pt x="974" y="25"/>
                  </a:cubicBezTo>
                  <a:cubicBezTo>
                    <a:pt x="974" y="25"/>
                    <a:pt x="974" y="25"/>
                    <a:pt x="974" y="25"/>
                  </a:cubicBezTo>
                  <a:cubicBezTo>
                    <a:pt x="974" y="25"/>
                    <a:pt x="974" y="25"/>
                    <a:pt x="974" y="25"/>
                  </a:cubicBezTo>
                  <a:cubicBezTo>
                    <a:pt x="974" y="25"/>
                    <a:pt x="974" y="25"/>
                    <a:pt x="974" y="25"/>
                  </a:cubicBezTo>
                  <a:cubicBezTo>
                    <a:pt x="974" y="25"/>
                    <a:pt x="975" y="25"/>
                    <a:pt x="975" y="25"/>
                  </a:cubicBezTo>
                  <a:cubicBezTo>
                    <a:pt x="975" y="25"/>
                    <a:pt x="975" y="25"/>
                    <a:pt x="975" y="25"/>
                  </a:cubicBezTo>
                  <a:cubicBezTo>
                    <a:pt x="975" y="24"/>
                    <a:pt x="975" y="24"/>
                    <a:pt x="975" y="24"/>
                  </a:cubicBezTo>
                  <a:cubicBezTo>
                    <a:pt x="975" y="24"/>
                    <a:pt x="975" y="24"/>
                    <a:pt x="975" y="24"/>
                  </a:cubicBezTo>
                  <a:cubicBezTo>
                    <a:pt x="975" y="24"/>
                    <a:pt x="976" y="24"/>
                    <a:pt x="976" y="23"/>
                  </a:cubicBezTo>
                  <a:cubicBezTo>
                    <a:pt x="976" y="23"/>
                    <a:pt x="976" y="23"/>
                    <a:pt x="976" y="23"/>
                  </a:cubicBezTo>
                  <a:cubicBezTo>
                    <a:pt x="976" y="23"/>
                    <a:pt x="976" y="23"/>
                    <a:pt x="976" y="23"/>
                  </a:cubicBezTo>
                  <a:cubicBezTo>
                    <a:pt x="976" y="23"/>
                    <a:pt x="976" y="23"/>
                    <a:pt x="976" y="23"/>
                  </a:cubicBezTo>
                  <a:cubicBezTo>
                    <a:pt x="976" y="23"/>
                    <a:pt x="977" y="23"/>
                    <a:pt x="977" y="23"/>
                  </a:cubicBezTo>
                  <a:cubicBezTo>
                    <a:pt x="977" y="23"/>
                    <a:pt x="977" y="23"/>
                    <a:pt x="977" y="23"/>
                  </a:cubicBezTo>
                  <a:cubicBezTo>
                    <a:pt x="977" y="23"/>
                    <a:pt x="977" y="23"/>
                    <a:pt x="977" y="22"/>
                  </a:cubicBezTo>
                  <a:cubicBezTo>
                    <a:pt x="977" y="22"/>
                    <a:pt x="977" y="22"/>
                    <a:pt x="977" y="22"/>
                  </a:cubicBezTo>
                  <a:cubicBezTo>
                    <a:pt x="978" y="22"/>
                    <a:pt x="978" y="22"/>
                    <a:pt x="978" y="22"/>
                  </a:cubicBezTo>
                  <a:cubicBezTo>
                    <a:pt x="978" y="22"/>
                    <a:pt x="978" y="22"/>
                    <a:pt x="978" y="22"/>
                  </a:cubicBezTo>
                  <a:cubicBezTo>
                    <a:pt x="978" y="22"/>
                    <a:pt x="978" y="22"/>
                    <a:pt x="979" y="21"/>
                  </a:cubicBezTo>
                  <a:cubicBezTo>
                    <a:pt x="979" y="21"/>
                    <a:pt x="979" y="21"/>
                    <a:pt x="979" y="21"/>
                  </a:cubicBezTo>
                  <a:cubicBezTo>
                    <a:pt x="979" y="21"/>
                    <a:pt x="979" y="21"/>
                    <a:pt x="979" y="21"/>
                  </a:cubicBezTo>
                  <a:cubicBezTo>
                    <a:pt x="979" y="21"/>
                    <a:pt x="979" y="21"/>
                    <a:pt x="979" y="21"/>
                  </a:cubicBezTo>
                  <a:cubicBezTo>
                    <a:pt x="980" y="21"/>
                    <a:pt x="980" y="21"/>
                    <a:pt x="980" y="21"/>
                  </a:cubicBezTo>
                  <a:cubicBezTo>
                    <a:pt x="980" y="21"/>
                    <a:pt x="980" y="21"/>
                    <a:pt x="980" y="21"/>
                  </a:cubicBezTo>
                  <a:cubicBezTo>
                    <a:pt x="980" y="21"/>
                    <a:pt x="980" y="21"/>
                    <a:pt x="981" y="20"/>
                  </a:cubicBezTo>
                  <a:cubicBezTo>
                    <a:pt x="981" y="20"/>
                    <a:pt x="981" y="20"/>
                    <a:pt x="981" y="20"/>
                  </a:cubicBezTo>
                  <a:cubicBezTo>
                    <a:pt x="981" y="20"/>
                    <a:pt x="981" y="20"/>
                    <a:pt x="981" y="20"/>
                  </a:cubicBezTo>
                  <a:cubicBezTo>
                    <a:pt x="981" y="20"/>
                    <a:pt x="981" y="20"/>
                    <a:pt x="981" y="20"/>
                  </a:cubicBezTo>
                  <a:cubicBezTo>
                    <a:pt x="981" y="20"/>
                    <a:pt x="982" y="20"/>
                    <a:pt x="982" y="20"/>
                  </a:cubicBezTo>
                  <a:cubicBezTo>
                    <a:pt x="982" y="20"/>
                    <a:pt x="982" y="20"/>
                    <a:pt x="982" y="20"/>
                  </a:cubicBezTo>
                  <a:cubicBezTo>
                    <a:pt x="982" y="20"/>
                    <a:pt x="982" y="20"/>
                    <a:pt x="983" y="19"/>
                  </a:cubicBezTo>
                  <a:cubicBezTo>
                    <a:pt x="983" y="19"/>
                    <a:pt x="983" y="19"/>
                    <a:pt x="983" y="19"/>
                  </a:cubicBezTo>
                  <a:cubicBezTo>
                    <a:pt x="983" y="19"/>
                    <a:pt x="983" y="19"/>
                    <a:pt x="983" y="19"/>
                  </a:cubicBezTo>
                  <a:cubicBezTo>
                    <a:pt x="983" y="19"/>
                    <a:pt x="983" y="19"/>
                    <a:pt x="983" y="19"/>
                  </a:cubicBezTo>
                  <a:cubicBezTo>
                    <a:pt x="984" y="19"/>
                    <a:pt x="984" y="19"/>
                    <a:pt x="984" y="19"/>
                  </a:cubicBezTo>
                  <a:cubicBezTo>
                    <a:pt x="984" y="19"/>
                    <a:pt x="984" y="19"/>
                    <a:pt x="984" y="19"/>
                  </a:cubicBezTo>
                  <a:cubicBezTo>
                    <a:pt x="984" y="18"/>
                    <a:pt x="985" y="19"/>
                    <a:pt x="985" y="18"/>
                  </a:cubicBezTo>
                  <a:cubicBezTo>
                    <a:pt x="985" y="18"/>
                    <a:pt x="985" y="18"/>
                    <a:pt x="985" y="18"/>
                  </a:cubicBezTo>
                  <a:cubicBezTo>
                    <a:pt x="985" y="18"/>
                    <a:pt x="986" y="18"/>
                    <a:pt x="986" y="18"/>
                  </a:cubicBezTo>
                  <a:cubicBezTo>
                    <a:pt x="986" y="18"/>
                    <a:pt x="986" y="18"/>
                    <a:pt x="986" y="18"/>
                  </a:cubicBezTo>
                  <a:cubicBezTo>
                    <a:pt x="986" y="18"/>
                    <a:pt x="986" y="18"/>
                    <a:pt x="986" y="18"/>
                  </a:cubicBezTo>
                  <a:cubicBezTo>
                    <a:pt x="986" y="18"/>
                    <a:pt x="987" y="18"/>
                    <a:pt x="987" y="18"/>
                  </a:cubicBezTo>
                  <a:cubicBezTo>
                    <a:pt x="987" y="18"/>
                    <a:pt x="987" y="18"/>
                    <a:pt x="987" y="18"/>
                  </a:cubicBezTo>
                  <a:cubicBezTo>
                    <a:pt x="987" y="18"/>
                    <a:pt x="987" y="18"/>
                    <a:pt x="987" y="18"/>
                  </a:cubicBezTo>
                  <a:cubicBezTo>
                    <a:pt x="987" y="17"/>
                    <a:pt x="988" y="18"/>
                    <a:pt x="988" y="17"/>
                  </a:cubicBezTo>
                  <a:cubicBezTo>
                    <a:pt x="988" y="17"/>
                    <a:pt x="988" y="17"/>
                    <a:pt x="988" y="17"/>
                  </a:cubicBezTo>
                  <a:cubicBezTo>
                    <a:pt x="988" y="17"/>
                    <a:pt x="989" y="17"/>
                    <a:pt x="989" y="17"/>
                  </a:cubicBezTo>
                  <a:cubicBezTo>
                    <a:pt x="989" y="17"/>
                    <a:pt x="989" y="17"/>
                    <a:pt x="989" y="17"/>
                  </a:cubicBezTo>
                  <a:cubicBezTo>
                    <a:pt x="990" y="17"/>
                    <a:pt x="990" y="17"/>
                    <a:pt x="990" y="17"/>
                  </a:cubicBezTo>
                  <a:cubicBezTo>
                    <a:pt x="990" y="17"/>
                    <a:pt x="991" y="17"/>
                    <a:pt x="991" y="17"/>
                  </a:cubicBezTo>
                  <a:cubicBezTo>
                    <a:pt x="991" y="17"/>
                    <a:pt x="991" y="17"/>
                    <a:pt x="991" y="17"/>
                  </a:cubicBezTo>
                  <a:cubicBezTo>
                    <a:pt x="991" y="17"/>
                    <a:pt x="991" y="17"/>
                    <a:pt x="991" y="17"/>
                  </a:cubicBezTo>
                  <a:cubicBezTo>
                    <a:pt x="992" y="16"/>
                    <a:pt x="993" y="17"/>
                    <a:pt x="993" y="16"/>
                  </a:cubicBezTo>
                  <a:cubicBezTo>
                    <a:pt x="993" y="16"/>
                    <a:pt x="993" y="16"/>
                    <a:pt x="994" y="16"/>
                  </a:cubicBezTo>
                  <a:cubicBezTo>
                    <a:pt x="995" y="16"/>
                    <a:pt x="996" y="16"/>
                    <a:pt x="997" y="16"/>
                  </a:cubicBezTo>
                  <a:cubicBezTo>
                    <a:pt x="998" y="16"/>
                    <a:pt x="999" y="16"/>
                    <a:pt x="1000" y="16"/>
                  </a:cubicBezTo>
                  <a:cubicBezTo>
                    <a:pt x="1002" y="16"/>
                    <a:pt x="1003" y="16"/>
                    <a:pt x="1004" y="16"/>
                  </a:cubicBezTo>
                  <a:cubicBezTo>
                    <a:pt x="1004" y="16"/>
                    <a:pt x="1004" y="16"/>
                    <a:pt x="1005" y="16"/>
                  </a:cubicBezTo>
                  <a:cubicBezTo>
                    <a:pt x="1005" y="17"/>
                    <a:pt x="1006" y="16"/>
                    <a:pt x="1006" y="17"/>
                  </a:cubicBezTo>
                  <a:cubicBezTo>
                    <a:pt x="1007" y="16"/>
                    <a:pt x="1007" y="16"/>
                    <a:pt x="1007" y="17"/>
                  </a:cubicBezTo>
                  <a:cubicBezTo>
                    <a:pt x="1007" y="17"/>
                    <a:pt x="1008" y="17"/>
                    <a:pt x="1008" y="17"/>
                  </a:cubicBezTo>
                  <a:cubicBezTo>
                    <a:pt x="1009" y="17"/>
                    <a:pt x="1009" y="17"/>
                    <a:pt x="1009" y="17"/>
                  </a:cubicBezTo>
                  <a:cubicBezTo>
                    <a:pt x="1009" y="17"/>
                    <a:pt x="1009" y="17"/>
                    <a:pt x="1009" y="17"/>
                  </a:cubicBezTo>
                  <a:cubicBezTo>
                    <a:pt x="1009" y="17"/>
                    <a:pt x="1010" y="17"/>
                    <a:pt x="1010" y="17"/>
                  </a:cubicBezTo>
                  <a:close/>
                  <a:moveTo>
                    <a:pt x="1066" y="103"/>
                  </a:moveTo>
                  <a:cubicBezTo>
                    <a:pt x="1066" y="103"/>
                    <a:pt x="1066" y="103"/>
                    <a:pt x="1066" y="103"/>
                  </a:cubicBezTo>
                  <a:cubicBezTo>
                    <a:pt x="1067" y="103"/>
                    <a:pt x="1068" y="103"/>
                    <a:pt x="1069" y="103"/>
                  </a:cubicBezTo>
                  <a:cubicBezTo>
                    <a:pt x="1069" y="102"/>
                    <a:pt x="1069" y="102"/>
                    <a:pt x="1069" y="102"/>
                  </a:cubicBezTo>
                  <a:cubicBezTo>
                    <a:pt x="1069" y="103"/>
                    <a:pt x="1069" y="103"/>
                    <a:pt x="1069" y="103"/>
                  </a:cubicBezTo>
                  <a:cubicBezTo>
                    <a:pt x="1069" y="102"/>
                    <a:pt x="1070" y="103"/>
                    <a:pt x="1070" y="102"/>
                  </a:cubicBezTo>
                  <a:cubicBezTo>
                    <a:pt x="1070" y="102"/>
                    <a:pt x="1070" y="102"/>
                    <a:pt x="1070" y="102"/>
                  </a:cubicBezTo>
                  <a:cubicBezTo>
                    <a:pt x="1071" y="102"/>
                    <a:pt x="1071" y="102"/>
                    <a:pt x="1071" y="102"/>
                  </a:cubicBezTo>
                  <a:cubicBezTo>
                    <a:pt x="1071" y="102"/>
                    <a:pt x="1071" y="102"/>
                    <a:pt x="1072" y="102"/>
                  </a:cubicBezTo>
                  <a:cubicBezTo>
                    <a:pt x="1072" y="102"/>
                    <a:pt x="1072" y="102"/>
                    <a:pt x="1072" y="102"/>
                  </a:cubicBezTo>
                  <a:cubicBezTo>
                    <a:pt x="1072" y="102"/>
                    <a:pt x="1072" y="102"/>
                    <a:pt x="1072" y="102"/>
                  </a:cubicBezTo>
                  <a:cubicBezTo>
                    <a:pt x="1072" y="102"/>
                    <a:pt x="1073" y="102"/>
                    <a:pt x="1073" y="102"/>
                  </a:cubicBezTo>
                  <a:cubicBezTo>
                    <a:pt x="1073" y="101"/>
                    <a:pt x="1073" y="101"/>
                    <a:pt x="1073" y="101"/>
                  </a:cubicBezTo>
                  <a:cubicBezTo>
                    <a:pt x="1073" y="101"/>
                    <a:pt x="1073" y="101"/>
                    <a:pt x="1073" y="101"/>
                  </a:cubicBezTo>
                  <a:cubicBezTo>
                    <a:pt x="1074" y="101"/>
                    <a:pt x="1074" y="101"/>
                    <a:pt x="1075" y="101"/>
                  </a:cubicBezTo>
                  <a:cubicBezTo>
                    <a:pt x="1074" y="101"/>
                    <a:pt x="1074" y="101"/>
                    <a:pt x="1074" y="101"/>
                  </a:cubicBezTo>
                  <a:cubicBezTo>
                    <a:pt x="1075" y="101"/>
                    <a:pt x="1075" y="101"/>
                    <a:pt x="1076" y="101"/>
                  </a:cubicBezTo>
                  <a:cubicBezTo>
                    <a:pt x="1076" y="101"/>
                    <a:pt x="1076" y="101"/>
                    <a:pt x="1076" y="101"/>
                  </a:cubicBezTo>
                  <a:cubicBezTo>
                    <a:pt x="1076" y="101"/>
                    <a:pt x="1076" y="101"/>
                    <a:pt x="1076" y="100"/>
                  </a:cubicBezTo>
                  <a:cubicBezTo>
                    <a:pt x="1076" y="100"/>
                    <a:pt x="1076" y="100"/>
                    <a:pt x="1076" y="100"/>
                  </a:cubicBezTo>
                  <a:cubicBezTo>
                    <a:pt x="1076" y="100"/>
                    <a:pt x="1076" y="100"/>
                    <a:pt x="1076" y="100"/>
                  </a:cubicBezTo>
                  <a:cubicBezTo>
                    <a:pt x="1077" y="100"/>
                    <a:pt x="1077" y="100"/>
                    <a:pt x="1077" y="100"/>
                  </a:cubicBezTo>
                  <a:cubicBezTo>
                    <a:pt x="1077" y="100"/>
                    <a:pt x="1077" y="100"/>
                    <a:pt x="1077" y="100"/>
                  </a:cubicBezTo>
                  <a:cubicBezTo>
                    <a:pt x="1077" y="100"/>
                    <a:pt x="1078" y="100"/>
                    <a:pt x="1078" y="100"/>
                  </a:cubicBezTo>
                  <a:cubicBezTo>
                    <a:pt x="1078" y="100"/>
                    <a:pt x="1078" y="100"/>
                    <a:pt x="1078" y="100"/>
                  </a:cubicBezTo>
                  <a:cubicBezTo>
                    <a:pt x="1078" y="100"/>
                    <a:pt x="1079" y="100"/>
                    <a:pt x="1079" y="99"/>
                  </a:cubicBezTo>
                  <a:cubicBezTo>
                    <a:pt x="1079" y="99"/>
                    <a:pt x="1079" y="99"/>
                    <a:pt x="1079" y="99"/>
                  </a:cubicBezTo>
                  <a:cubicBezTo>
                    <a:pt x="1079" y="99"/>
                    <a:pt x="1079" y="99"/>
                    <a:pt x="1079" y="99"/>
                  </a:cubicBezTo>
                  <a:cubicBezTo>
                    <a:pt x="1079" y="99"/>
                    <a:pt x="1079" y="99"/>
                    <a:pt x="1079" y="99"/>
                  </a:cubicBezTo>
                  <a:cubicBezTo>
                    <a:pt x="1080" y="99"/>
                    <a:pt x="1080" y="99"/>
                    <a:pt x="1080" y="99"/>
                  </a:cubicBezTo>
                  <a:cubicBezTo>
                    <a:pt x="1080" y="99"/>
                    <a:pt x="1080" y="99"/>
                    <a:pt x="1080" y="99"/>
                  </a:cubicBezTo>
                  <a:cubicBezTo>
                    <a:pt x="1080" y="99"/>
                    <a:pt x="1081" y="99"/>
                    <a:pt x="1081" y="98"/>
                  </a:cubicBezTo>
                  <a:cubicBezTo>
                    <a:pt x="1081" y="98"/>
                    <a:pt x="1081" y="98"/>
                    <a:pt x="1081" y="98"/>
                  </a:cubicBezTo>
                  <a:cubicBezTo>
                    <a:pt x="1081" y="98"/>
                    <a:pt x="1081" y="98"/>
                    <a:pt x="1081" y="98"/>
                  </a:cubicBezTo>
                  <a:cubicBezTo>
                    <a:pt x="1081" y="98"/>
                    <a:pt x="1081" y="98"/>
                    <a:pt x="1081" y="98"/>
                  </a:cubicBezTo>
                  <a:cubicBezTo>
                    <a:pt x="1081" y="98"/>
                    <a:pt x="1082" y="98"/>
                    <a:pt x="1082" y="98"/>
                  </a:cubicBezTo>
                  <a:cubicBezTo>
                    <a:pt x="1082" y="98"/>
                    <a:pt x="1082" y="98"/>
                    <a:pt x="1082" y="98"/>
                  </a:cubicBezTo>
                  <a:cubicBezTo>
                    <a:pt x="1082" y="97"/>
                    <a:pt x="1082" y="98"/>
                    <a:pt x="1082" y="97"/>
                  </a:cubicBezTo>
                  <a:cubicBezTo>
                    <a:pt x="1082" y="97"/>
                    <a:pt x="1082" y="97"/>
                    <a:pt x="1082" y="97"/>
                  </a:cubicBezTo>
                  <a:cubicBezTo>
                    <a:pt x="1083" y="97"/>
                    <a:pt x="1083" y="97"/>
                    <a:pt x="1083" y="97"/>
                  </a:cubicBezTo>
                  <a:cubicBezTo>
                    <a:pt x="1083" y="97"/>
                    <a:pt x="1083" y="97"/>
                    <a:pt x="1083" y="97"/>
                  </a:cubicBezTo>
                  <a:cubicBezTo>
                    <a:pt x="1083" y="97"/>
                    <a:pt x="1083" y="97"/>
                    <a:pt x="1083" y="97"/>
                  </a:cubicBezTo>
                  <a:cubicBezTo>
                    <a:pt x="1083" y="93"/>
                    <a:pt x="1083" y="90"/>
                    <a:pt x="1083" y="87"/>
                  </a:cubicBezTo>
                  <a:cubicBezTo>
                    <a:pt x="1083" y="86"/>
                    <a:pt x="1083" y="86"/>
                    <a:pt x="1083" y="87"/>
                  </a:cubicBezTo>
                  <a:cubicBezTo>
                    <a:pt x="1083" y="87"/>
                    <a:pt x="1083" y="87"/>
                    <a:pt x="1083" y="87"/>
                  </a:cubicBezTo>
                  <a:cubicBezTo>
                    <a:pt x="1083" y="87"/>
                    <a:pt x="1083" y="87"/>
                    <a:pt x="1083" y="87"/>
                  </a:cubicBezTo>
                  <a:cubicBezTo>
                    <a:pt x="1083" y="87"/>
                    <a:pt x="1083" y="87"/>
                    <a:pt x="1083" y="87"/>
                  </a:cubicBezTo>
                  <a:cubicBezTo>
                    <a:pt x="1082" y="87"/>
                    <a:pt x="1082" y="87"/>
                    <a:pt x="1082" y="87"/>
                  </a:cubicBezTo>
                  <a:cubicBezTo>
                    <a:pt x="1082" y="87"/>
                    <a:pt x="1082" y="87"/>
                    <a:pt x="1082" y="87"/>
                  </a:cubicBezTo>
                  <a:cubicBezTo>
                    <a:pt x="1082" y="87"/>
                    <a:pt x="1082" y="87"/>
                    <a:pt x="1082" y="88"/>
                  </a:cubicBezTo>
                  <a:cubicBezTo>
                    <a:pt x="1082" y="88"/>
                    <a:pt x="1082" y="88"/>
                    <a:pt x="1082" y="88"/>
                  </a:cubicBezTo>
                  <a:cubicBezTo>
                    <a:pt x="1081" y="88"/>
                    <a:pt x="1081" y="88"/>
                    <a:pt x="1081" y="88"/>
                  </a:cubicBezTo>
                  <a:cubicBezTo>
                    <a:pt x="1081" y="88"/>
                    <a:pt x="1081" y="88"/>
                    <a:pt x="1081" y="88"/>
                  </a:cubicBezTo>
                  <a:cubicBezTo>
                    <a:pt x="1081" y="88"/>
                    <a:pt x="1081" y="88"/>
                    <a:pt x="1080" y="88"/>
                  </a:cubicBezTo>
                  <a:cubicBezTo>
                    <a:pt x="1080" y="88"/>
                    <a:pt x="1080" y="88"/>
                    <a:pt x="1080" y="88"/>
                  </a:cubicBezTo>
                  <a:cubicBezTo>
                    <a:pt x="1080" y="88"/>
                    <a:pt x="1080" y="88"/>
                    <a:pt x="1080" y="89"/>
                  </a:cubicBezTo>
                  <a:cubicBezTo>
                    <a:pt x="1080" y="89"/>
                    <a:pt x="1080" y="89"/>
                    <a:pt x="1080" y="89"/>
                  </a:cubicBezTo>
                  <a:cubicBezTo>
                    <a:pt x="1080" y="89"/>
                    <a:pt x="1080" y="89"/>
                    <a:pt x="1079" y="89"/>
                  </a:cubicBezTo>
                  <a:cubicBezTo>
                    <a:pt x="1079" y="89"/>
                    <a:pt x="1079" y="89"/>
                    <a:pt x="1079" y="89"/>
                  </a:cubicBezTo>
                  <a:cubicBezTo>
                    <a:pt x="1079" y="89"/>
                    <a:pt x="1079" y="89"/>
                    <a:pt x="1079" y="89"/>
                  </a:cubicBezTo>
                  <a:cubicBezTo>
                    <a:pt x="1079" y="89"/>
                    <a:pt x="1079" y="89"/>
                    <a:pt x="1079" y="89"/>
                  </a:cubicBezTo>
                  <a:cubicBezTo>
                    <a:pt x="1079" y="90"/>
                    <a:pt x="1078" y="89"/>
                    <a:pt x="1078" y="90"/>
                  </a:cubicBezTo>
                  <a:cubicBezTo>
                    <a:pt x="1078" y="90"/>
                    <a:pt x="1078" y="90"/>
                    <a:pt x="1078" y="90"/>
                  </a:cubicBezTo>
                  <a:cubicBezTo>
                    <a:pt x="1078" y="90"/>
                    <a:pt x="1078" y="90"/>
                    <a:pt x="1078" y="90"/>
                  </a:cubicBezTo>
                  <a:cubicBezTo>
                    <a:pt x="1078" y="90"/>
                    <a:pt x="1078" y="90"/>
                    <a:pt x="1078" y="90"/>
                  </a:cubicBezTo>
                  <a:cubicBezTo>
                    <a:pt x="1077" y="90"/>
                    <a:pt x="1077" y="90"/>
                    <a:pt x="1077" y="90"/>
                  </a:cubicBezTo>
                  <a:cubicBezTo>
                    <a:pt x="1077" y="90"/>
                    <a:pt x="1077" y="90"/>
                    <a:pt x="1077" y="90"/>
                  </a:cubicBezTo>
                  <a:cubicBezTo>
                    <a:pt x="1077" y="90"/>
                    <a:pt x="1077" y="90"/>
                    <a:pt x="1077" y="90"/>
                  </a:cubicBezTo>
                  <a:cubicBezTo>
                    <a:pt x="1077" y="91"/>
                    <a:pt x="1076" y="91"/>
                    <a:pt x="1076" y="91"/>
                  </a:cubicBezTo>
                  <a:cubicBezTo>
                    <a:pt x="1076" y="91"/>
                    <a:pt x="1076" y="91"/>
                    <a:pt x="1076" y="91"/>
                  </a:cubicBezTo>
                  <a:cubicBezTo>
                    <a:pt x="1076" y="91"/>
                    <a:pt x="1076" y="91"/>
                    <a:pt x="1076" y="91"/>
                  </a:cubicBezTo>
                  <a:cubicBezTo>
                    <a:pt x="1076" y="91"/>
                    <a:pt x="1075" y="91"/>
                    <a:pt x="1075" y="91"/>
                  </a:cubicBezTo>
                  <a:cubicBezTo>
                    <a:pt x="1075" y="91"/>
                    <a:pt x="1075" y="91"/>
                    <a:pt x="1075" y="91"/>
                  </a:cubicBezTo>
                  <a:cubicBezTo>
                    <a:pt x="1075" y="91"/>
                    <a:pt x="1075" y="91"/>
                    <a:pt x="1075" y="91"/>
                  </a:cubicBezTo>
                  <a:cubicBezTo>
                    <a:pt x="1075" y="91"/>
                    <a:pt x="1075" y="91"/>
                    <a:pt x="1075" y="91"/>
                  </a:cubicBezTo>
                  <a:cubicBezTo>
                    <a:pt x="1074" y="92"/>
                    <a:pt x="1074" y="92"/>
                    <a:pt x="1074" y="92"/>
                  </a:cubicBezTo>
                  <a:cubicBezTo>
                    <a:pt x="1074" y="92"/>
                    <a:pt x="1074" y="92"/>
                    <a:pt x="1074" y="92"/>
                  </a:cubicBezTo>
                  <a:cubicBezTo>
                    <a:pt x="1073" y="92"/>
                    <a:pt x="1073" y="92"/>
                    <a:pt x="1073" y="92"/>
                  </a:cubicBezTo>
                  <a:cubicBezTo>
                    <a:pt x="1073" y="92"/>
                    <a:pt x="1073" y="92"/>
                    <a:pt x="1073" y="92"/>
                  </a:cubicBezTo>
                  <a:cubicBezTo>
                    <a:pt x="1073" y="92"/>
                    <a:pt x="1073" y="92"/>
                    <a:pt x="1073" y="92"/>
                  </a:cubicBezTo>
                  <a:cubicBezTo>
                    <a:pt x="1072" y="92"/>
                    <a:pt x="1072" y="92"/>
                    <a:pt x="1072" y="92"/>
                  </a:cubicBezTo>
                  <a:cubicBezTo>
                    <a:pt x="1072" y="93"/>
                    <a:pt x="1072" y="93"/>
                    <a:pt x="1071" y="92"/>
                  </a:cubicBezTo>
                  <a:cubicBezTo>
                    <a:pt x="1071" y="93"/>
                    <a:pt x="1071" y="93"/>
                    <a:pt x="1070" y="93"/>
                  </a:cubicBezTo>
                  <a:cubicBezTo>
                    <a:pt x="1070" y="93"/>
                    <a:pt x="1070" y="93"/>
                    <a:pt x="1070" y="93"/>
                  </a:cubicBezTo>
                  <a:cubicBezTo>
                    <a:pt x="1070" y="93"/>
                    <a:pt x="1070" y="93"/>
                    <a:pt x="1070" y="93"/>
                  </a:cubicBezTo>
                  <a:cubicBezTo>
                    <a:pt x="1070" y="93"/>
                    <a:pt x="1069" y="93"/>
                    <a:pt x="1069" y="93"/>
                  </a:cubicBezTo>
                  <a:cubicBezTo>
                    <a:pt x="1069" y="93"/>
                    <a:pt x="1069" y="93"/>
                    <a:pt x="1069" y="93"/>
                  </a:cubicBezTo>
                  <a:cubicBezTo>
                    <a:pt x="1068" y="94"/>
                    <a:pt x="1067" y="93"/>
                    <a:pt x="1067" y="93"/>
                  </a:cubicBezTo>
                  <a:cubicBezTo>
                    <a:pt x="1067" y="94"/>
                    <a:pt x="1067" y="94"/>
                    <a:pt x="1066" y="94"/>
                  </a:cubicBezTo>
                  <a:cubicBezTo>
                    <a:pt x="1064" y="94"/>
                    <a:pt x="1061" y="94"/>
                    <a:pt x="1058" y="94"/>
                  </a:cubicBezTo>
                  <a:cubicBezTo>
                    <a:pt x="1058" y="94"/>
                    <a:pt x="1058" y="93"/>
                    <a:pt x="1058" y="93"/>
                  </a:cubicBezTo>
                  <a:cubicBezTo>
                    <a:pt x="1057" y="93"/>
                    <a:pt x="1057" y="93"/>
                    <a:pt x="1056" y="93"/>
                  </a:cubicBezTo>
                  <a:cubicBezTo>
                    <a:pt x="1056" y="93"/>
                    <a:pt x="1056" y="93"/>
                    <a:pt x="1056" y="93"/>
                  </a:cubicBezTo>
                  <a:cubicBezTo>
                    <a:pt x="1056" y="93"/>
                    <a:pt x="1055" y="93"/>
                    <a:pt x="1055" y="93"/>
                  </a:cubicBezTo>
                  <a:cubicBezTo>
                    <a:pt x="1055" y="93"/>
                    <a:pt x="1055" y="93"/>
                    <a:pt x="1055" y="93"/>
                  </a:cubicBezTo>
                  <a:cubicBezTo>
                    <a:pt x="1054" y="93"/>
                    <a:pt x="1054" y="93"/>
                    <a:pt x="1054" y="93"/>
                  </a:cubicBezTo>
                  <a:cubicBezTo>
                    <a:pt x="1054" y="93"/>
                    <a:pt x="1054" y="93"/>
                    <a:pt x="1054" y="92"/>
                  </a:cubicBezTo>
                  <a:cubicBezTo>
                    <a:pt x="1053" y="92"/>
                    <a:pt x="1053" y="92"/>
                    <a:pt x="1053" y="92"/>
                  </a:cubicBezTo>
                  <a:cubicBezTo>
                    <a:pt x="1053" y="92"/>
                    <a:pt x="1053" y="92"/>
                    <a:pt x="1053" y="92"/>
                  </a:cubicBezTo>
                  <a:cubicBezTo>
                    <a:pt x="1053" y="92"/>
                    <a:pt x="1052" y="92"/>
                    <a:pt x="1052" y="92"/>
                  </a:cubicBezTo>
                  <a:cubicBezTo>
                    <a:pt x="1052" y="92"/>
                    <a:pt x="1052" y="92"/>
                    <a:pt x="1052" y="92"/>
                  </a:cubicBezTo>
                  <a:cubicBezTo>
                    <a:pt x="1052" y="92"/>
                    <a:pt x="1052" y="92"/>
                    <a:pt x="1051" y="91"/>
                  </a:cubicBezTo>
                  <a:cubicBezTo>
                    <a:pt x="1051" y="91"/>
                    <a:pt x="1051" y="91"/>
                    <a:pt x="1051" y="91"/>
                  </a:cubicBezTo>
                  <a:cubicBezTo>
                    <a:pt x="1051" y="91"/>
                    <a:pt x="1051" y="91"/>
                    <a:pt x="1051" y="91"/>
                  </a:cubicBezTo>
                  <a:cubicBezTo>
                    <a:pt x="1051" y="91"/>
                    <a:pt x="1051" y="91"/>
                    <a:pt x="1051" y="91"/>
                  </a:cubicBezTo>
                  <a:cubicBezTo>
                    <a:pt x="1051" y="91"/>
                    <a:pt x="1051" y="91"/>
                    <a:pt x="1051" y="91"/>
                  </a:cubicBezTo>
                  <a:cubicBezTo>
                    <a:pt x="1051" y="91"/>
                    <a:pt x="1050" y="91"/>
                    <a:pt x="1050" y="91"/>
                  </a:cubicBezTo>
                  <a:cubicBezTo>
                    <a:pt x="1050" y="91"/>
                    <a:pt x="1050" y="91"/>
                    <a:pt x="1050" y="91"/>
                  </a:cubicBezTo>
                  <a:cubicBezTo>
                    <a:pt x="1050" y="91"/>
                    <a:pt x="1050" y="91"/>
                    <a:pt x="1050" y="90"/>
                  </a:cubicBezTo>
                  <a:cubicBezTo>
                    <a:pt x="1049" y="90"/>
                    <a:pt x="1049" y="90"/>
                    <a:pt x="1049" y="90"/>
                  </a:cubicBezTo>
                  <a:cubicBezTo>
                    <a:pt x="1049" y="90"/>
                    <a:pt x="1049" y="90"/>
                    <a:pt x="1049" y="90"/>
                  </a:cubicBezTo>
                  <a:cubicBezTo>
                    <a:pt x="1049" y="90"/>
                    <a:pt x="1049" y="90"/>
                    <a:pt x="1049" y="90"/>
                  </a:cubicBezTo>
                  <a:cubicBezTo>
                    <a:pt x="1049" y="90"/>
                    <a:pt x="1049" y="90"/>
                    <a:pt x="1049" y="90"/>
                  </a:cubicBezTo>
                  <a:cubicBezTo>
                    <a:pt x="1049" y="90"/>
                    <a:pt x="1049" y="90"/>
                    <a:pt x="1049" y="90"/>
                  </a:cubicBezTo>
                  <a:cubicBezTo>
                    <a:pt x="1049" y="89"/>
                    <a:pt x="1048" y="90"/>
                    <a:pt x="1048" y="89"/>
                  </a:cubicBezTo>
                  <a:cubicBezTo>
                    <a:pt x="1048" y="89"/>
                    <a:pt x="1048" y="89"/>
                    <a:pt x="1048" y="89"/>
                  </a:cubicBezTo>
                  <a:cubicBezTo>
                    <a:pt x="1048" y="89"/>
                    <a:pt x="1048" y="89"/>
                    <a:pt x="1048" y="89"/>
                  </a:cubicBezTo>
                  <a:cubicBezTo>
                    <a:pt x="1048" y="89"/>
                    <a:pt x="1048" y="89"/>
                    <a:pt x="1048" y="89"/>
                  </a:cubicBezTo>
                  <a:cubicBezTo>
                    <a:pt x="1048" y="89"/>
                    <a:pt x="1047" y="89"/>
                    <a:pt x="1047" y="89"/>
                  </a:cubicBezTo>
                  <a:cubicBezTo>
                    <a:pt x="1047" y="89"/>
                    <a:pt x="1047" y="89"/>
                    <a:pt x="1047" y="89"/>
                  </a:cubicBezTo>
                  <a:cubicBezTo>
                    <a:pt x="1047" y="89"/>
                    <a:pt x="1047" y="88"/>
                    <a:pt x="1047" y="88"/>
                  </a:cubicBezTo>
                  <a:cubicBezTo>
                    <a:pt x="1047" y="88"/>
                    <a:pt x="1047" y="88"/>
                    <a:pt x="1047" y="88"/>
                  </a:cubicBezTo>
                  <a:cubicBezTo>
                    <a:pt x="1047" y="88"/>
                    <a:pt x="1047" y="88"/>
                    <a:pt x="1047" y="88"/>
                  </a:cubicBezTo>
                  <a:cubicBezTo>
                    <a:pt x="1047" y="88"/>
                    <a:pt x="1047" y="88"/>
                    <a:pt x="1047" y="88"/>
                  </a:cubicBezTo>
                  <a:cubicBezTo>
                    <a:pt x="1047" y="88"/>
                    <a:pt x="1046" y="88"/>
                    <a:pt x="1046" y="88"/>
                  </a:cubicBezTo>
                  <a:cubicBezTo>
                    <a:pt x="1046" y="88"/>
                    <a:pt x="1046" y="88"/>
                    <a:pt x="1046" y="88"/>
                  </a:cubicBezTo>
                  <a:cubicBezTo>
                    <a:pt x="1046" y="87"/>
                    <a:pt x="1046" y="87"/>
                    <a:pt x="1046" y="87"/>
                  </a:cubicBezTo>
                  <a:cubicBezTo>
                    <a:pt x="1046" y="87"/>
                    <a:pt x="1046" y="87"/>
                    <a:pt x="1046" y="87"/>
                  </a:cubicBezTo>
                  <a:cubicBezTo>
                    <a:pt x="1046" y="87"/>
                    <a:pt x="1046" y="87"/>
                    <a:pt x="1046" y="87"/>
                  </a:cubicBezTo>
                  <a:cubicBezTo>
                    <a:pt x="1046" y="87"/>
                    <a:pt x="1046" y="87"/>
                    <a:pt x="1046" y="87"/>
                  </a:cubicBezTo>
                  <a:cubicBezTo>
                    <a:pt x="1045" y="87"/>
                    <a:pt x="1046" y="86"/>
                    <a:pt x="1045" y="86"/>
                  </a:cubicBezTo>
                  <a:cubicBezTo>
                    <a:pt x="1045" y="86"/>
                    <a:pt x="1045" y="86"/>
                    <a:pt x="1045" y="86"/>
                  </a:cubicBezTo>
                  <a:cubicBezTo>
                    <a:pt x="1045" y="86"/>
                    <a:pt x="1045" y="86"/>
                    <a:pt x="1045" y="86"/>
                  </a:cubicBezTo>
                  <a:cubicBezTo>
                    <a:pt x="1045" y="86"/>
                    <a:pt x="1045" y="86"/>
                    <a:pt x="1045" y="86"/>
                  </a:cubicBezTo>
                  <a:cubicBezTo>
                    <a:pt x="1045" y="86"/>
                    <a:pt x="1045" y="86"/>
                    <a:pt x="1045" y="85"/>
                  </a:cubicBezTo>
                  <a:cubicBezTo>
                    <a:pt x="1045" y="85"/>
                    <a:pt x="1045" y="85"/>
                    <a:pt x="1045" y="85"/>
                  </a:cubicBezTo>
                  <a:cubicBezTo>
                    <a:pt x="1044" y="85"/>
                    <a:pt x="1044" y="85"/>
                    <a:pt x="1044" y="85"/>
                  </a:cubicBezTo>
                  <a:cubicBezTo>
                    <a:pt x="1044" y="85"/>
                    <a:pt x="1044" y="85"/>
                    <a:pt x="1044" y="85"/>
                  </a:cubicBezTo>
                  <a:cubicBezTo>
                    <a:pt x="1044" y="85"/>
                    <a:pt x="1044" y="84"/>
                    <a:pt x="1044" y="84"/>
                  </a:cubicBezTo>
                  <a:cubicBezTo>
                    <a:pt x="1044" y="84"/>
                    <a:pt x="1044" y="84"/>
                    <a:pt x="1044" y="84"/>
                  </a:cubicBezTo>
                  <a:cubicBezTo>
                    <a:pt x="1044" y="84"/>
                    <a:pt x="1044" y="84"/>
                    <a:pt x="1044" y="84"/>
                  </a:cubicBezTo>
                  <a:cubicBezTo>
                    <a:pt x="1044" y="84"/>
                    <a:pt x="1044" y="84"/>
                    <a:pt x="1044" y="84"/>
                  </a:cubicBezTo>
                  <a:cubicBezTo>
                    <a:pt x="1043" y="84"/>
                    <a:pt x="1043" y="83"/>
                    <a:pt x="1043" y="83"/>
                  </a:cubicBezTo>
                  <a:cubicBezTo>
                    <a:pt x="1043" y="83"/>
                    <a:pt x="1043" y="83"/>
                    <a:pt x="1043" y="83"/>
                  </a:cubicBezTo>
                  <a:cubicBezTo>
                    <a:pt x="1043" y="83"/>
                    <a:pt x="1043" y="83"/>
                    <a:pt x="1043" y="82"/>
                  </a:cubicBezTo>
                  <a:cubicBezTo>
                    <a:pt x="1043" y="82"/>
                    <a:pt x="1043" y="82"/>
                    <a:pt x="1043" y="82"/>
                  </a:cubicBezTo>
                  <a:cubicBezTo>
                    <a:pt x="1043" y="82"/>
                    <a:pt x="1043" y="82"/>
                    <a:pt x="1043" y="82"/>
                  </a:cubicBezTo>
                  <a:cubicBezTo>
                    <a:pt x="1043" y="82"/>
                    <a:pt x="1043" y="82"/>
                    <a:pt x="1042" y="81"/>
                  </a:cubicBezTo>
                  <a:cubicBezTo>
                    <a:pt x="1042" y="81"/>
                    <a:pt x="1042" y="81"/>
                    <a:pt x="1042" y="81"/>
                  </a:cubicBezTo>
                  <a:cubicBezTo>
                    <a:pt x="1042" y="81"/>
                    <a:pt x="1042" y="81"/>
                    <a:pt x="1042" y="81"/>
                  </a:cubicBezTo>
                  <a:cubicBezTo>
                    <a:pt x="1042" y="81"/>
                    <a:pt x="1042" y="80"/>
                    <a:pt x="1042" y="80"/>
                  </a:cubicBezTo>
                  <a:cubicBezTo>
                    <a:pt x="1042" y="80"/>
                    <a:pt x="1042" y="80"/>
                    <a:pt x="1042" y="79"/>
                  </a:cubicBezTo>
                  <a:cubicBezTo>
                    <a:pt x="1042" y="79"/>
                    <a:pt x="1042" y="79"/>
                    <a:pt x="1042" y="79"/>
                  </a:cubicBezTo>
                  <a:cubicBezTo>
                    <a:pt x="1042" y="79"/>
                    <a:pt x="1042" y="79"/>
                    <a:pt x="1041" y="78"/>
                  </a:cubicBezTo>
                  <a:cubicBezTo>
                    <a:pt x="1041" y="78"/>
                    <a:pt x="1041" y="78"/>
                    <a:pt x="1041" y="78"/>
                  </a:cubicBezTo>
                  <a:cubicBezTo>
                    <a:pt x="1041" y="77"/>
                    <a:pt x="1041" y="77"/>
                    <a:pt x="1041" y="76"/>
                  </a:cubicBezTo>
                  <a:cubicBezTo>
                    <a:pt x="1041" y="76"/>
                    <a:pt x="1041" y="76"/>
                    <a:pt x="1041" y="76"/>
                  </a:cubicBezTo>
                  <a:cubicBezTo>
                    <a:pt x="1041" y="76"/>
                    <a:pt x="1041" y="75"/>
                    <a:pt x="1041" y="74"/>
                  </a:cubicBezTo>
                  <a:cubicBezTo>
                    <a:pt x="1041" y="74"/>
                    <a:pt x="1041" y="74"/>
                    <a:pt x="1041" y="73"/>
                  </a:cubicBezTo>
                  <a:cubicBezTo>
                    <a:pt x="1040" y="71"/>
                    <a:pt x="1040" y="71"/>
                    <a:pt x="1043" y="71"/>
                  </a:cubicBezTo>
                  <a:cubicBezTo>
                    <a:pt x="1057" y="71"/>
                    <a:pt x="1072" y="71"/>
                    <a:pt x="1086" y="71"/>
                  </a:cubicBezTo>
                  <a:cubicBezTo>
                    <a:pt x="1086" y="71"/>
                    <a:pt x="1087" y="71"/>
                    <a:pt x="1087" y="71"/>
                  </a:cubicBezTo>
                  <a:cubicBezTo>
                    <a:pt x="1088" y="71"/>
                    <a:pt x="1088" y="70"/>
                    <a:pt x="1088" y="70"/>
                  </a:cubicBezTo>
                  <a:cubicBezTo>
                    <a:pt x="1088" y="67"/>
                    <a:pt x="1088" y="64"/>
                    <a:pt x="1088" y="60"/>
                  </a:cubicBezTo>
                  <a:cubicBezTo>
                    <a:pt x="1088" y="60"/>
                    <a:pt x="1088" y="60"/>
                    <a:pt x="1088" y="60"/>
                  </a:cubicBezTo>
                  <a:cubicBezTo>
                    <a:pt x="1087" y="59"/>
                    <a:pt x="1088" y="58"/>
                    <a:pt x="1087" y="57"/>
                  </a:cubicBezTo>
                  <a:cubicBezTo>
                    <a:pt x="1087" y="57"/>
                    <a:pt x="1087" y="57"/>
                    <a:pt x="1087" y="57"/>
                  </a:cubicBezTo>
                  <a:cubicBezTo>
                    <a:pt x="1087" y="56"/>
                    <a:pt x="1087" y="56"/>
                    <a:pt x="1087" y="55"/>
                  </a:cubicBezTo>
                  <a:cubicBezTo>
                    <a:pt x="1087" y="55"/>
                    <a:pt x="1087" y="55"/>
                    <a:pt x="1087" y="55"/>
                  </a:cubicBezTo>
                  <a:cubicBezTo>
                    <a:pt x="1087" y="54"/>
                    <a:pt x="1087" y="54"/>
                    <a:pt x="1087" y="53"/>
                  </a:cubicBezTo>
                  <a:cubicBezTo>
                    <a:pt x="1087" y="53"/>
                    <a:pt x="1087" y="53"/>
                    <a:pt x="1087" y="53"/>
                  </a:cubicBezTo>
                  <a:cubicBezTo>
                    <a:pt x="1087" y="53"/>
                    <a:pt x="1087" y="53"/>
                    <a:pt x="1087" y="53"/>
                  </a:cubicBezTo>
                  <a:cubicBezTo>
                    <a:pt x="1086" y="53"/>
                    <a:pt x="1087" y="52"/>
                    <a:pt x="1086" y="52"/>
                  </a:cubicBezTo>
                  <a:cubicBezTo>
                    <a:pt x="1086" y="52"/>
                    <a:pt x="1086" y="52"/>
                    <a:pt x="1086" y="52"/>
                  </a:cubicBezTo>
                  <a:cubicBezTo>
                    <a:pt x="1086" y="52"/>
                    <a:pt x="1086" y="51"/>
                    <a:pt x="1086" y="51"/>
                  </a:cubicBezTo>
                  <a:cubicBezTo>
                    <a:pt x="1086" y="51"/>
                    <a:pt x="1086" y="51"/>
                    <a:pt x="1086" y="51"/>
                  </a:cubicBezTo>
                  <a:cubicBezTo>
                    <a:pt x="1086" y="51"/>
                    <a:pt x="1086" y="51"/>
                    <a:pt x="1086" y="51"/>
                  </a:cubicBezTo>
                  <a:cubicBezTo>
                    <a:pt x="1086" y="51"/>
                    <a:pt x="1086" y="50"/>
                    <a:pt x="1086" y="50"/>
                  </a:cubicBezTo>
                  <a:cubicBezTo>
                    <a:pt x="1086" y="50"/>
                    <a:pt x="1086" y="50"/>
                    <a:pt x="1086" y="50"/>
                  </a:cubicBezTo>
                  <a:cubicBezTo>
                    <a:pt x="1086" y="50"/>
                    <a:pt x="1086" y="50"/>
                    <a:pt x="1086" y="50"/>
                  </a:cubicBezTo>
                  <a:cubicBezTo>
                    <a:pt x="1086" y="50"/>
                    <a:pt x="1086" y="49"/>
                    <a:pt x="1085" y="49"/>
                  </a:cubicBezTo>
                  <a:cubicBezTo>
                    <a:pt x="1085" y="49"/>
                    <a:pt x="1085" y="49"/>
                    <a:pt x="1085" y="49"/>
                  </a:cubicBezTo>
                  <a:cubicBezTo>
                    <a:pt x="1085" y="49"/>
                    <a:pt x="1085" y="48"/>
                    <a:pt x="1085" y="48"/>
                  </a:cubicBezTo>
                  <a:cubicBezTo>
                    <a:pt x="1085" y="48"/>
                    <a:pt x="1085" y="48"/>
                    <a:pt x="1085" y="48"/>
                  </a:cubicBezTo>
                  <a:cubicBezTo>
                    <a:pt x="1085" y="48"/>
                    <a:pt x="1085" y="48"/>
                    <a:pt x="1085" y="48"/>
                  </a:cubicBezTo>
                  <a:cubicBezTo>
                    <a:pt x="1085" y="48"/>
                    <a:pt x="1085" y="47"/>
                    <a:pt x="1085" y="47"/>
                  </a:cubicBezTo>
                  <a:cubicBezTo>
                    <a:pt x="1085" y="47"/>
                    <a:pt x="1085" y="47"/>
                    <a:pt x="1085" y="47"/>
                  </a:cubicBezTo>
                  <a:cubicBezTo>
                    <a:pt x="1084" y="47"/>
                    <a:pt x="1084" y="47"/>
                    <a:pt x="1084" y="47"/>
                  </a:cubicBezTo>
                  <a:cubicBezTo>
                    <a:pt x="1084" y="47"/>
                    <a:pt x="1084" y="47"/>
                    <a:pt x="1084" y="47"/>
                  </a:cubicBezTo>
                  <a:cubicBezTo>
                    <a:pt x="1084" y="46"/>
                    <a:pt x="1084" y="46"/>
                    <a:pt x="1084" y="46"/>
                  </a:cubicBezTo>
                  <a:cubicBezTo>
                    <a:pt x="1084" y="46"/>
                    <a:pt x="1084" y="46"/>
                    <a:pt x="1084" y="46"/>
                  </a:cubicBezTo>
                  <a:cubicBezTo>
                    <a:pt x="1084" y="46"/>
                    <a:pt x="1084" y="45"/>
                    <a:pt x="1083" y="45"/>
                  </a:cubicBezTo>
                  <a:cubicBezTo>
                    <a:pt x="1084" y="45"/>
                    <a:pt x="1084" y="45"/>
                    <a:pt x="1084" y="45"/>
                  </a:cubicBezTo>
                  <a:cubicBezTo>
                    <a:pt x="1084" y="45"/>
                    <a:pt x="1083" y="45"/>
                    <a:pt x="1083" y="45"/>
                  </a:cubicBezTo>
                  <a:cubicBezTo>
                    <a:pt x="1083" y="45"/>
                    <a:pt x="1083" y="45"/>
                    <a:pt x="1083" y="45"/>
                  </a:cubicBezTo>
                  <a:cubicBezTo>
                    <a:pt x="1083" y="45"/>
                    <a:pt x="1083" y="44"/>
                    <a:pt x="1083" y="44"/>
                  </a:cubicBezTo>
                  <a:cubicBezTo>
                    <a:pt x="1083" y="44"/>
                    <a:pt x="1083" y="44"/>
                    <a:pt x="1083" y="44"/>
                  </a:cubicBezTo>
                  <a:cubicBezTo>
                    <a:pt x="1083" y="44"/>
                    <a:pt x="1082" y="43"/>
                    <a:pt x="1082" y="43"/>
                  </a:cubicBezTo>
                  <a:cubicBezTo>
                    <a:pt x="1082" y="43"/>
                    <a:pt x="1082" y="43"/>
                    <a:pt x="1082" y="43"/>
                  </a:cubicBezTo>
                  <a:cubicBezTo>
                    <a:pt x="1082" y="43"/>
                    <a:pt x="1082" y="43"/>
                    <a:pt x="1082" y="43"/>
                  </a:cubicBezTo>
                  <a:cubicBezTo>
                    <a:pt x="1082" y="43"/>
                    <a:pt x="1082" y="43"/>
                    <a:pt x="1082" y="43"/>
                  </a:cubicBezTo>
                  <a:cubicBezTo>
                    <a:pt x="1082" y="43"/>
                    <a:pt x="1082" y="42"/>
                    <a:pt x="1081" y="42"/>
                  </a:cubicBezTo>
                  <a:cubicBezTo>
                    <a:pt x="1081" y="42"/>
                    <a:pt x="1081" y="42"/>
                    <a:pt x="1081" y="42"/>
                  </a:cubicBezTo>
                  <a:cubicBezTo>
                    <a:pt x="1081" y="42"/>
                    <a:pt x="1081" y="42"/>
                    <a:pt x="1081" y="42"/>
                  </a:cubicBezTo>
                  <a:cubicBezTo>
                    <a:pt x="1081" y="42"/>
                    <a:pt x="1081" y="42"/>
                    <a:pt x="1081" y="42"/>
                  </a:cubicBezTo>
                  <a:cubicBezTo>
                    <a:pt x="1081" y="42"/>
                    <a:pt x="1081" y="41"/>
                    <a:pt x="1081" y="41"/>
                  </a:cubicBezTo>
                  <a:cubicBezTo>
                    <a:pt x="1081" y="41"/>
                    <a:pt x="1081" y="41"/>
                    <a:pt x="1081" y="41"/>
                  </a:cubicBezTo>
                  <a:cubicBezTo>
                    <a:pt x="1081" y="41"/>
                    <a:pt x="1081" y="41"/>
                    <a:pt x="1080" y="41"/>
                  </a:cubicBezTo>
                  <a:cubicBezTo>
                    <a:pt x="1080" y="41"/>
                    <a:pt x="1080" y="41"/>
                    <a:pt x="1080" y="41"/>
                  </a:cubicBezTo>
                  <a:cubicBezTo>
                    <a:pt x="1080" y="40"/>
                    <a:pt x="1079" y="39"/>
                    <a:pt x="1078" y="39"/>
                  </a:cubicBezTo>
                  <a:cubicBezTo>
                    <a:pt x="1078" y="38"/>
                    <a:pt x="1078" y="38"/>
                    <a:pt x="1078" y="38"/>
                  </a:cubicBezTo>
                  <a:cubicBezTo>
                    <a:pt x="1078" y="38"/>
                    <a:pt x="1078" y="38"/>
                    <a:pt x="1078" y="38"/>
                  </a:cubicBezTo>
                  <a:cubicBezTo>
                    <a:pt x="1078" y="38"/>
                    <a:pt x="1078" y="38"/>
                    <a:pt x="1078" y="38"/>
                  </a:cubicBezTo>
                  <a:cubicBezTo>
                    <a:pt x="1078" y="38"/>
                    <a:pt x="1077" y="38"/>
                    <a:pt x="1077" y="38"/>
                  </a:cubicBezTo>
                  <a:cubicBezTo>
                    <a:pt x="1077" y="38"/>
                    <a:pt x="1077" y="38"/>
                    <a:pt x="1077" y="38"/>
                  </a:cubicBezTo>
                  <a:cubicBezTo>
                    <a:pt x="1077" y="38"/>
                    <a:pt x="1077" y="37"/>
                    <a:pt x="1076" y="37"/>
                  </a:cubicBezTo>
                  <a:cubicBezTo>
                    <a:pt x="1076" y="37"/>
                    <a:pt x="1076" y="37"/>
                    <a:pt x="1076" y="37"/>
                  </a:cubicBezTo>
                  <a:cubicBezTo>
                    <a:pt x="1076" y="37"/>
                    <a:pt x="1076" y="37"/>
                    <a:pt x="1076" y="37"/>
                  </a:cubicBezTo>
                  <a:cubicBezTo>
                    <a:pt x="1076" y="37"/>
                    <a:pt x="1076" y="37"/>
                    <a:pt x="1076" y="37"/>
                  </a:cubicBezTo>
                  <a:cubicBezTo>
                    <a:pt x="1076" y="37"/>
                    <a:pt x="1075" y="37"/>
                    <a:pt x="1075" y="36"/>
                  </a:cubicBezTo>
                  <a:cubicBezTo>
                    <a:pt x="1075" y="36"/>
                    <a:pt x="1075" y="36"/>
                    <a:pt x="1075" y="36"/>
                  </a:cubicBezTo>
                  <a:cubicBezTo>
                    <a:pt x="1075" y="36"/>
                    <a:pt x="1075" y="36"/>
                    <a:pt x="1075" y="36"/>
                  </a:cubicBezTo>
                  <a:cubicBezTo>
                    <a:pt x="1075" y="36"/>
                    <a:pt x="1075" y="36"/>
                    <a:pt x="1075" y="36"/>
                  </a:cubicBezTo>
                  <a:cubicBezTo>
                    <a:pt x="1075" y="36"/>
                    <a:pt x="1075" y="36"/>
                    <a:pt x="1075" y="36"/>
                  </a:cubicBezTo>
                  <a:cubicBezTo>
                    <a:pt x="1074" y="36"/>
                    <a:pt x="1074" y="36"/>
                    <a:pt x="1074" y="36"/>
                  </a:cubicBezTo>
                  <a:cubicBezTo>
                    <a:pt x="1074" y="36"/>
                    <a:pt x="1074" y="36"/>
                    <a:pt x="1074" y="36"/>
                  </a:cubicBezTo>
                  <a:cubicBezTo>
                    <a:pt x="1074" y="35"/>
                    <a:pt x="1074" y="36"/>
                    <a:pt x="1073" y="35"/>
                  </a:cubicBezTo>
                  <a:cubicBezTo>
                    <a:pt x="1073" y="35"/>
                    <a:pt x="1073" y="35"/>
                    <a:pt x="1073" y="35"/>
                  </a:cubicBezTo>
                  <a:cubicBezTo>
                    <a:pt x="1073" y="35"/>
                    <a:pt x="1073" y="35"/>
                    <a:pt x="1073" y="35"/>
                  </a:cubicBezTo>
                  <a:cubicBezTo>
                    <a:pt x="1073" y="35"/>
                    <a:pt x="1073" y="35"/>
                    <a:pt x="1073" y="35"/>
                  </a:cubicBezTo>
                  <a:cubicBezTo>
                    <a:pt x="1073" y="35"/>
                    <a:pt x="1072" y="35"/>
                    <a:pt x="1072" y="35"/>
                  </a:cubicBezTo>
                  <a:cubicBezTo>
                    <a:pt x="1072" y="35"/>
                    <a:pt x="1072" y="35"/>
                    <a:pt x="1072" y="35"/>
                  </a:cubicBezTo>
                  <a:cubicBezTo>
                    <a:pt x="1072" y="35"/>
                    <a:pt x="1072" y="35"/>
                    <a:pt x="1072" y="35"/>
                  </a:cubicBezTo>
                  <a:cubicBezTo>
                    <a:pt x="1072" y="34"/>
                    <a:pt x="1071" y="35"/>
                    <a:pt x="1071" y="34"/>
                  </a:cubicBezTo>
                  <a:cubicBezTo>
                    <a:pt x="1071" y="34"/>
                    <a:pt x="1071" y="34"/>
                    <a:pt x="1071" y="34"/>
                  </a:cubicBezTo>
                  <a:cubicBezTo>
                    <a:pt x="1071" y="34"/>
                    <a:pt x="1070" y="34"/>
                    <a:pt x="1070" y="34"/>
                  </a:cubicBezTo>
                  <a:cubicBezTo>
                    <a:pt x="1070" y="34"/>
                    <a:pt x="1070" y="34"/>
                    <a:pt x="1070" y="34"/>
                  </a:cubicBezTo>
                  <a:cubicBezTo>
                    <a:pt x="1070" y="34"/>
                    <a:pt x="1069" y="34"/>
                    <a:pt x="1069" y="34"/>
                  </a:cubicBezTo>
                  <a:cubicBezTo>
                    <a:pt x="1069" y="34"/>
                    <a:pt x="1069" y="34"/>
                    <a:pt x="1069" y="34"/>
                  </a:cubicBezTo>
                  <a:cubicBezTo>
                    <a:pt x="1068" y="33"/>
                    <a:pt x="1068" y="34"/>
                    <a:pt x="1068" y="33"/>
                  </a:cubicBezTo>
                  <a:cubicBezTo>
                    <a:pt x="1067" y="33"/>
                    <a:pt x="1067" y="33"/>
                    <a:pt x="1067" y="33"/>
                  </a:cubicBezTo>
                  <a:cubicBezTo>
                    <a:pt x="1067" y="33"/>
                    <a:pt x="1066" y="33"/>
                    <a:pt x="1066" y="33"/>
                  </a:cubicBezTo>
                  <a:cubicBezTo>
                    <a:pt x="1066" y="33"/>
                    <a:pt x="1066" y="33"/>
                    <a:pt x="1065" y="33"/>
                  </a:cubicBezTo>
                  <a:cubicBezTo>
                    <a:pt x="1065" y="33"/>
                    <a:pt x="1064" y="33"/>
                    <a:pt x="1063" y="33"/>
                  </a:cubicBezTo>
                  <a:cubicBezTo>
                    <a:pt x="1061" y="33"/>
                    <a:pt x="1059" y="33"/>
                    <a:pt x="1058" y="33"/>
                  </a:cubicBezTo>
                  <a:cubicBezTo>
                    <a:pt x="1057" y="33"/>
                    <a:pt x="1056" y="33"/>
                    <a:pt x="1055" y="33"/>
                  </a:cubicBezTo>
                  <a:cubicBezTo>
                    <a:pt x="1055" y="33"/>
                    <a:pt x="1055" y="33"/>
                    <a:pt x="1055" y="33"/>
                  </a:cubicBezTo>
                  <a:cubicBezTo>
                    <a:pt x="1054" y="33"/>
                    <a:pt x="1054" y="33"/>
                    <a:pt x="1053" y="33"/>
                  </a:cubicBezTo>
                  <a:cubicBezTo>
                    <a:pt x="1053" y="33"/>
                    <a:pt x="1053" y="33"/>
                    <a:pt x="1053" y="33"/>
                  </a:cubicBezTo>
                  <a:cubicBezTo>
                    <a:pt x="1053" y="34"/>
                    <a:pt x="1052" y="33"/>
                    <a:pt x="1052" y="34"/>
                  </a:cubicBezTo>
                  <a:cubicBezTo>
                    <a:pt x="1052" y="34"/>
                    <a:pt x="1052" y="34"/>
                    <a:pt x="1052" y="34"/>
                  </a:cubicBezTo>
                  <a:cubicBezTo>
                    <a:pt x="1052" y="34"/>
                    <a:pt x="1051" y="34"/>
                    <a:pt x="1051" y="34"/>
                  </a:cubicBezTo>
                  <a:cubicBezTo>
                    <a:pt x="1051" y="34"/>
                    <a:pt x="1051" y="34"/>
                    <a:pt x="1051" y="34"/>
                  </a:cubicBezTo>
                  <a:cubicBezTo>
                    <a:pt x="1051" y="34"/>
                    <a:pt x="1050" y="34"/>
                    <a:pt x="1050" y="34"/>
                  </a:cubicBezTo>
                  <a:cubicBezTo>
                    <a:pt x="1050" y="34"/>
                    <a:pt x="1050" y="34"/>
                    <a:pt x="1050" y="34"/>
                  </a:cubicBezTo>
                  <a:cubicBezTo>
                    <a:pt x="1050" y="35"/>
                    <a:pt x="1049" y="34"/>
                    <a:pt x="1049" y="35"/>
                  </a:cubicBezTo>
                  <a:cubicBezTo>
                    <a:pt x="1049" y="35"/>
                    <a:pt x="1049" y="35"/>
                    <a:pt x="1049" y="35"/>
                  </a:cubicBezTo>
                  <a:cubicBezTo>
                    <a:pt x="1049" y="35"/>
                    <a:pt x="1048" y="35"/>
                    <a:pt x="1048" y="35"/>
                  </a:cubicBezTo>
                  <a:cubicBezTo>
                    <a:pt x="1048" y="35"/>
                    <a:pt x="1048" y="35"/>
                    <a:pt x="1048" y="35"/>
                  </a:cubicBezTo>
                  <a:cubicBezTo>
                    <a:pt x="1048" y="35"/>
                    <a:pt x="1048" y="35"/>
                    <a:pt x="1047" y="35"/>
                  </a:cubicBezTo>
                  <a:cubicBezTo>
                    <a:pt x="1047" y="35"/>
                    <a:pt x="1047" y="35"/>
                    <a:pt x="1047" y="35"/>
                  </a:cubicBezTo>
                  <a:cubicBezTo>
                    <a:pt x="1047" y="36"/>
                    <a:pt x="1047" y="36"/>
                    <a:pt x="1047" y="36"/>
                  </a:cubicBezTo>
                  <a:cubicBezTo>
                    <a:pt x="1047" y="36"/>
                    <a:pt x="1047" y="36"/>
                    <a:pt x="1047" y="36"/>
                  </a:cubicBezTo>
                  <a:cubicBezTo>
                    <a:pt x="1047" y="36"/>
                    <a:pt x="1046" y="36"/>
                    <a:pt x="1046" y="36"/>
                  </a:cubicBezTo>
                  <a:cubicBezTo>
                    <a:pt x="1046" y="36"/>
                    <a:pt x="1046" y="36"/>
                    <a:pt x="1046" y="36"/>
                  </a:cubicBezTo>
                  <a:cubicBezTo>
                    <a:pt x="1046" y="36"/>
                    <a:pt x="1045" y="36"/>
                    <a:pt x="1045" y="36"/>
                  </a:cubicBezTo>
                  <a:cubicBezTo>
                    <a:pt x="1045" y="36"/>
                    <a:pt x="1045" y="36"/>
                    <a:pt x="1045" y="36"/>
                  </a:cubicBezTo>
                  <a:cubicBezTo>
                    <a:pt x="1045" y="36"/>
                    <a:pt x="1045" y="37"/>
                    <a:pt x="1045" y="37"/>
                  </a:cubicBezTo>
                  <a:cubicBezTo>
                    <a:pt x="1045" y="37"/>
                    <a:pt x="1045" y="37"/>
                    <a:pt x="1045" y="37"/>
                  </a:cubicBezTo>
                  <a:cubicBezTo>
                    <a:pt x="1045" y="37"/>
                    <a:pt x="1044" y="37"/>
                    <a:pt x="1044" y="37"/>
                  </a:cubicBezTo>
                  <a:cubicBezTo>
                    <a:pt x="1044" y="37"/>
                    <a:pt x="1044" y="37"/>
                    <a:pt x="1044" y="37"/>
                  </a:cubicBezTo>
                  <a:cubicBezTo>
                    <a:pt x="1044" y="37"/>
                    <a:pt x="1044" y="37"/>
                    <a:pt x="1044" y="38"/>
                  </a:cubicBezTo>
                  <a:cubicBezTo>
                    <a:pt x="1044" y="38"/>
                    <a:pt x="1044" y="38"/>
                    <a:pt x="1044" y="38"/>
                  </a:cubicBezTo>
                  <a:cubicBezTo>
                    <a:pt x="1043" y="38"/>
                    <a:pt x="1043" y="38"/>
                    <a:pt x="1043" y="38"/>
                  </a:cubicBezTo>
                  <a:cubicBezTo>
                    <a:pt x="1043" y="38"/>
                    <a:pt x="1043" y="38"/>
                    <a:pt x="1043" y="38"/>
                  </a:cubicBezTo>
                  <a:cubicBezTo>
                    <a:pt x="1043" y="38"/>
                    <a:pt x="1043" y="38"/>
                    <a:pt x="1043" y="38"/>
                  </a:cubicBezTo>
                  <a:cubicBezTo>
                    <a:pt x="1043" y="38"/>
                    <a:pt x="1043" y="38"/>
                    <a:pt x="1043" y="38"/>
                  </a:cubicBezTo>
                  <a:cubicBezTo>
                    <a:pt x="1043" y="38"/>
                    <a:pt x="1042" y="38"/>
                    <a:pt x="1042" y="39"/>
                  </a:cubicBezTo>
                  <a:cubicBezTo>
                    <a:pt x="1042" y="39"/>
                    <a:pt x="1042" y="39"/>
                    <a:pt x="1042" y="39"/>
                  </a:cubicBezTo>
                  <a:cubicBezTo>
                    <a:pt x="1042" y="39"/>
                    <a:pt x="1042" y="39"/>
                    <a:pt x="1042" y="39"/>
                  </a:cubicBezTo>
                  <a:cubicBezTo>
                    <a:pt x="1042" y="39"/>
                    <a:pt x="1042" y="39"/>
                    <a:pt x="1042" y="39"/>
                  </a:cubicBezTo>
                  <a:cubicBezTo>
                    <a:pt x="1042" y="39"/>
                    <a:pt x="1042" y="39"/>
                    <a:pt x="1041" y="39"/>
                  </a:cubicBezTo>
                  <a:cubicBezTo>
                    <a:pt x="1041" y="39"/>
                    <a:pt x="1041" y="39"/>
                    <a:pt x="1041" y="39"/>
                  </a:cubicBezTo>
                  <a:cubicBezTo>
                    <a:pt x="1041" y="40"/>
                    <a:pt x="1040" y="40"/>
                    <a:pt x="1040" y="40"/>
                  </a:cubicBezTo>
                  <a:cubicBezTo>
                    <a:pt x="1040" y="40"/>
                    <a:pt x="1040" y="40"/>
                    <a:pt x="1040" y="40"/>
                  </a:cubicBezTo>
                  <a:cubicBezTo>
                    <a:pt x="1040" y="40"/>
                    <a:pt x="1040" y="40"/>
                    <a:pt x="1040" y="41"/>
                  </a:cubicBezTo>
                  <a:cubicBezTo>
                    <a:pt x="1040" y="41"/>
                    <a:pt x="1040" y="41"/>
                    <a:pt x="1040" y="41"/>
                  </a:cubicBezTo>
                  <a:cubicBezTo>
                    <a:pt x="1040" y="41"/>
                    <a:pt x="1039" y="41"/>
                    <a:pt x="1039" y="41"/>
                  </a:cubicBezTo>
                  <a:cubicBezTo>
                    <a:pt x="1039" y="41"/>
                    <a:pt x="1039" y="41"/>
                    <a:pt x="1039" y="41"/>
                  </a:cubicBezTo>
                  <a:cubicBezTo>
                    <a:pt x="1039" y="41"/>
                    <a:pt x="1039" y="41"/>
                    <a:pt x="1039" y="41"/>
                  </a:cubicBezTo>
                  <a:cubicBezTo>
                    <a:pt x="1039" y="41"/>
                    <a:pt x="1039" y="41"/>
                    <a:pt x="1039" y="41"/>
                  </a:cubicBezTo>
                  <a:cubicBezTo>
                    <a:pt x="1039" y="41"/>
                    <a:pt x="1039" y="42"/>
                    <a:pt x="1039" y="42"/>
                  </a:cubicBezTo>
                  <a:cubicBezTo>
                    <a:pt x="1039" y="42"/>
                    <a:pt x="1039" y="42"/>
                    <a:pt x="1039" y="42"/>
                  </a:cubicBezTo>
                  <a:cubicBezTo>
                    <a:pt x="1039" y="42"/>
                    <a:pt x="1038" y="42"/>
                    <a:pt x="1038" y="42"/>
                  </a:cubicBezTo>
                  <a:cubicBezTo>
                    <a:pt x="1038" y="42"/>
                    <a:pt x="1038" y="42"/>
                    <a:pt x="1038" y="42"/>
                  </a:cubicBezTo>
                  <a:cubicBezTo>
                    <a:pt x="1038" y="42"/>
                    <a:pt x="1038" y="43"/>
                    <a:pt x="1038" y="43"/>
                  </a:cubicBezTo>
                  <a:cubicBezTo>
                    <a:pt x="1038" y="43"/>
                    <a:pt x="1038" y="43"/>
                    <a:pt x="1038" y="43"/>
                  </a:cubicBezTo>
                  <a:cubicBezTo>
                    <a:pt x="1038" y="43"/>
                    <a:pt x="1037" y="43"/>
                    <a:pt x="1037" y="43"/>
                  </a:cubicBezTo>
                  <a:cubicBezTo>
                    <a:pt x="1037" y="43"/>
                    <a:pt x="1037" y="43"/>
                    <a:pt x="1037" y="43"/>
                  </a:cubicBezTo>
                  <a:cubicBezTo>
                    <a:pt x="1037" y="44"/>
                    <a:pt x="1037" y="44"/>
                    <a:pt x="1037" y="44"/>
                  </a:cubicBezTo>
                  <a:cubicBezTo>
                    <a:pt x="1037" y="44"/>
                    <a:pt x="1037" y="44"/>
                    <a:pt x="1037" y="44"/>
                  </a:cubicBezTo>
                  <a:cubicBezTo>
                    <a:pt x="1037" y="44"/>
                    <a:pt x="1037" y="44"/>
                    <a:pt x="1036" y="45"/>
                  </a:cubicBezTo>
                  <a:cubicBezTo>
                    <a:pt x="1036" y="45"/>
                    <a:pt x="1036" y="45"/>
                    <a:pt x="1036" y="45"/>
                  </a:cubicBezTo>
                  <a:cubicBezTo>
                    <a:pt x="1036" y="45"/>
                    <a:pt x="1036" y="45"/>
                    <a:pt x="1036" y="45"/>
                  </a:cubicBezTo>
                  <a:cubicBezTo>
                    <a:pt x="1036" y="45"/>
                    <a:pt x="1036" y="45"/>
                    <a:pt x="1036" y="45"/>
                  </a:cubicBezTo>
                  <a:cubicBezTo>
                    <a:pt x="1036" y="45"/>
                    <a:pt x="1036" y="46"/>
                    <a:pt x="1036" y="46"/>
                  </a:cubicBezTo>
                  <a:cubicBezTo>
                    <a:pt x="1036" y="46"/>
                    <a:pt x="1036" y="46"/>
                    <a:pt x="1036" y="46"/>
                  </a:cubicBezTo>
                  <a:cubicBezTo>
                    <a:pt x="1035" y="46"/>
                    <a:pt x="1035" y="46"/>
                    <a:pt x="1035" y="46"/>
                  </a:cubicBezTo>
                  <a:cubicBezTo>
                    <a:pt x="1035" y="46"/>
                    <a:pt x="1035" y="46"/>
                    <a:pt x="1035" y="46"/>
                  </a:cubicBezTo>
                  <a:cubicBezTo>
                    <a:pt x="1035" y="46"/>
                    <a:pt x="1035" y="47"/>
                    <a:pt x="1035" y="47"/>
                  </a:cubicBezTo>
                  <a:cubicBezTo>
                    <a:pt x="1035" y="47"/>
                    <a:pt x="1035" y="47"/>
                    <a:pt x="1035" y="47"/>
                  </a:cubicBezTo>
                  <a:cubicBezTo>
                    <a:pt x="1035" y="47"/>
                    <a:pt x="1035" y="47"/>
                    <a:pt x="1035" y="47"/>
                  </a:cubicBezTo>
                  <a:cubicBezTo>
                    <a:pt x="1035" y="47"/>
                    <a:pt x="1035" y="47"/>
                    <a:pt x="1035" y="47"/>
                  </a:cubicBezTo>
                  <a:cubicBezTo>
                    <a:pt x="1034" y="47"/>
                    <a:pt x="1034" y="48"/>
                    <a:pt x="1034" y="48"/>
                  </a:cubicBezTo>
                  <a:cubicBezTo>
                    <a:pt x="1034" y="48"/>
                    <a:pt x="1034" y="48"/>
                    <a:pt x="1034" y="48"/>
                  </a:cubicBezTo>
                  <a:cubicBezTo>
                    <a:pt x="1034" y="48"/>
                    <a:pt x="1034" y="48"/>
                    <a:pt x="1034" y="49"/>
                  </a:cubicBezTo>
                  <a:cubicBezTo>
                    <a:pt x="1034" y="49"/>
                    <a:pt x="1034" y="49"/>
                    <a:pt x="1034" y="49"/>
                  </a:cubicBezTo>
                  <a:cubicBezTo>
                    <a:pt x="1034" y="49"/>
                    <a:pt x="1034" y="49"/>
                    <a:pt x="1033" y="49"/>
                  </a:cubicBezTo>
                  <a:cubicBezTo>
                    <a:pt x="1033" y="49"/>
                    <a:pt x="1033" y="49"/>
                    <a:pt x="1033" y="49"/>
                  </a:cubicBezTo>
                  <a:cubicBezTo>
                    <a:pt x="1033" y="49"/>
                    <a:pt x="1033" y="50"/>
                    <a:pt x="1033" y="50"/>
                  </a:cubicBezTo>
                  <a:cubicBezTo>
                    <a:pt x="1033" y="50"/>
                    <a:pt x="1033" y="50"/>
                    <a:pt x="1033" y="50"/>
                  </a:cubicBezTo>
                  <a:cubicBezTo>
                    <a:pt x="1033" y="50"/>
                    <a:pt x="1033" y="51"/>
                    <a:pt x="1033" y="51"/>
                  </a:cubicBezTo>
                  <a:cubicBezTo>
                    <a:pt x="1033" y="51"/>
                    <a:pt x="1033" y="51"/>
                    <a:pt x="1033" y="51"/>
                  </a:cubicBezTo>
                  <a:cubicBezTo>
                    <a:pt x="1033" y="51"/>
                    <a:pt x="1033" y="51"/>
                    <a:pt x="1032" y="51"/>
                  </a:cubicBezTo>
                  <a:cubicBezTo>
                    <a:pt x="1032" y="51"/>
                    <a:pt x="1032" y="51"/>
                    <a:pt x="1032" y="51"/>
                  </a:cubicBezTo>
                  <a:cubicBezTo>
                    <a:pt x="1032" y="52"/>
                    <a:pt x="1032" y="52"/>
                    <a:pt x="1032" y="52"/>
                  </a:cubicBezTo>
                  <a:cubicBezTo>
                    <a:pt x="1032" y="52"/>
                    <a:pt x="1032" y="52"/>
                    <a:pt x="1032" y="52"/>
                  </a:cubicBezTo>
                  <a:cubicBezTo>
                    <a:pt x="1032" y="53"/>
                    <a:pt x="1032" y="53"/>
                    <a:pt x="1032" y="53"/>
                  </a:cubicBezTo>
                  <a:cubicBezTo>
                    <a:pt x="1032" y="53"/>
                    <a:pt x="1032" y="53"/>
                    <a:pt x="1032" y="53"/>
                  </a:cubicBezTo>
                  <a:cubicBezTo>
                    <a:pt x="1031" y="53"/>
                    <a:pt x="1032" y="54"/>
                    <a:pt x="1031" y="54"/>
                  </a:cubicBezTo>
                  <a:cubicBezTo>
                    <a:pt x="1031" y="54"/>
                    <a:pt x="1031" y="54"/>
                    <a:pt x="1031" y="54"/>
                  </a:cubicBezTo>
                  <a:cubicBezTo>
                    <a:pt x="1031" y="54"/>
                    <a:pt x="1031" y="55"/>
                    <a:pt x="1031" y="55"/>
                  </a:cubicBezTo>
                  <a:cubicBezTo>
                    <a:pt x="1031" y="55"/>
                    <a:pt x="1031" y="55"/>
                    <a:pt x="1031" y="55"/>
                  </a:cubicBezTo>
                  <a:cubicBezTo>
                    <a:pt x="1031" y="56"/>
                    <a:pt x="1031" y="56"/>
                    <a:pt x="1031" y="56"/>
                  </a:cubicBezTo>
                  <a:cubicBezTo>
                    <a:pt x="1031" y="56"/>
                    <a:pt x="1031" y="57"/>
                    <a:pt x="1031" y="57"/>
                  </a:cubicBezTo>
                  <a:cubicBezTo>
                    <a:pt x="1030" y="57"/>
                    <a:pt x="1031" y="57"/>
                    <a:pt x="1030" y="58"/>
                  </a:cubicBezTo>
                  <a:cubicBezTo>
                    <a:pt x="1030" y="58"/>
                    <a:pt x="1030" y="58"/>
                    <a:pt x="1030" y="58"/>
                  </a:cubicBezTo>
                  <a:cubicBezTo>
                    <a:pt x="1030" y="58"/>
                    <a:pt x="1030" y="59"/>
                    <a:pt x="1030" y="59"/>
                  </a:cubicBezTo>
                  <a:cubicBezTo>
                    <a:pt x="1030" y="59"/>
                    <a:pt x="1030" y="59"/>
                    <a:pt x="1030" y="59"/>
                  </a:cubicBezTo>
                  <a:cubicBezTo>
                    <a:pt x="1030" y="59"/>
                    <a:pt x="1030" y="59"/>
                    <a:pt x="1030" y="59"/>
                  </a:cubicBezTo>
                  <a:cubicBezTo>
                    <a:pt x="1030" y="60"/>
                    <a:pt x="1030" y="61"/>
                    <a:pt x="1030" y="61"/>
                  </a:cubicBezTo>
                  <a:cubicBezTo>
                    <a:pt x="1030" y="61"/>
                    <a:pt x="1030" y="61"/>
                    <a:pt x="1030" y="61"/>
                  </a:cubicBezTo>
                  <a:cubicBezTo>
                    <a:pt x="1029" y="62"/>
                    <a:pt x="1030" y="63"/>
                    <a:pt x="1029" y="64"/>
                  </a:cubicBezTo>
                  <a:cubicBezTo>
                    <a:pt x="1029" y="64"/>
                    <a:pt x="1029" y="65"/>
                    <a:pt x="1029" y="65"/>
                  </a:cubicBezTo>
                  <a:cubicBezTo>
                    <a:pt x="1029" y="67"/>
                    <a:pt x="1029" y="70"/>
                    <a:pt x="1029" y="72"/>
                  </a:cubicBezTo>
                  <a:cubicBezTo>
                    <a:pt x="1029" y="72"/>
                    <a:pt x="1029" y="73"/>
                    <a:pt x="1029" y="73"/>
                  </a:cubicBezTo>
                  <a:cubicBezTo>
                    <a:pt x="1030" y="74"/>
                    <a:pt x="1029" y="75"/>
                    <a:pt x="1030" y="76"/>
                  </a:cubicBezTo>
                  <a:cubicBezTo>
                    <a:pt x="1030" y="76"/>
                    <a:pt x="1030" y="76"/>
                    <a:pt x="1030" y="76"/>
                  </a:cubicBezTo>
                  <a:cubicBezTo>
                    <a:pt x="1030" y="77"/>
                    <a:pt x="1030" y="77"/>
                    <a:pt x="1030" y="78"/>
                  </a:cubicBezTo>
                  <a:cubicBezTo>
                    <a:pt x="1030" y="78"/>
                    <a:pt x="1030" y="78"/>
                    <a:pt x="1030" y="78"/>
                  </a:cubicBezTo>
                  <a:cubicBezTo>
                    <a:pt x="1030" y="79"/>
                    <a:pt x="1030" y="79"/>
                    <a:pt x="1030" y="80"/>
                  </a:cubicBezTo>
                  <a:cubicBezTo>
                    <a:pt x="1030" y="80"/>
                    <a:pt x="1030" y="80"/>
                    <a:pt x="1030" y="80"/>
                  </a:cubicBezTo>
                  <a:cubicBezTo>
                    <a:pt x="1031" y="80"/>
                    <a:pt x="1030" y="81"/>
                    <a:pt x="1031" y="81"/>
                  </a:cubicBezTo>
                  <a:cubicBezTo>
                    <a:pt x="1031" y="81"/>
                    <a:pt x="1031" y="81"/>
                    <a:pt x="1031" y="81"/>
                  </a:cubicBezTo>
                  <a:cubicBezTo>
                    <a:pt x="1031" y="82"/>
                    <a:pt x="1031" y="82"/>
                    <a:pt x="1031" y="82"/>
                  </a:cubicBezTo>
                  <a:cubicBezTo>
                    <a:pt x="1031" y="82"/>
                    <a:pt x="1031" y="82"/>
                    <a:pt x="1031" y="82"/>
                  </a:cubicBezTo>
                  <a:cubicBezTo>
                    <a:pt x="1031" y="83"/>
                    <a:pt x="1031" y="83"/>
                    <a:pt x="1031" y="83"/>
                  </a:cubicBezTo>
                  <a:cubicBezTo>
                    <a:pt x="1031" y="83"/>
                    <a:pt x="1031" y="83"/>
                    <a:pt x="1031" y="83"/>
                  </a:cubicBezTo>
                  <a:cubicBezTo>
                    <a:pt x="1031" y="83"/>
                    <a:pt x="1031" y="83"/>
                    <a:pt x="1031" y="83"/>
                  </a:cubicBezTo>
                  <a:cubicBezTo>
                    <a:pt x="1031" y="84"/>
                    <a:pt x="1031" y="84"/>
                    <a:pt x="1031" y="84"/>
                  </a:cubicBezTo>
                  <a:cubicBezTo>
                    <a:pt x="1032" y="84"/>
                    <a:pt x="1032" y="84"/>
                    <a:pt x="1032" y="84"/>
                  </a:cubicBezTo>
                  <a:cubicBezTo>
                    <a:pt x="1032" y="84"/>
                    <a:pt x="1032" y="84"/>
                    <a:pt x="1032" y="84"/>
                  </a:cubicBezTo>
                  <a:cubicBezTo>
                    <a:pt x="1032" y="85"/>
                    <a:pt x="1032" y="85"/>
                    <a:pt x="1032" y="85"/>
                  </a:cubicBezTo>
                  <a:cubicBezTo>
                    <a:pt x="1032" y="85"/>
                    <a:pt x="1032" y="85"/>
                    <a:pt x="1032" y="85"/>
                  </a:cubicBezTo>
                  <a:cubicBezTo>
                    <a:pt x="1032" y="86"/>
                    <a:pt x="1032" y="86"/>
                    <a:pt x="1032" y="86"/>
                  </a:cubicBezTo>
                  <a:cubicBezTo>
                    <a:pt x="1032" y="86"/>
                    <a:pt x="1032" y="86"/>
                    <a:pt x="1032" y="86"/>
                  </a:cubicBezTo>
                  <a:cubicBezTo>
                    <a:pt x="1033" y="86"/>
                    <a:pt x="1033" y="87"/>
                    <a:pt x="1033" y="87"/>
                  </a:cubicBezTo>
                  <a:cubicBezTo>
                    <a:pt x="1033" y="87"/>
                    <a:pt x="1033" y="87"/>
                    <a:pt x="1033" y="87"/>
                  </a:cubicBezTo>
                  <a:cubicBezTo>
                    <a:pt x="1033" y="87"/>
                    <a:pt x="1033" y="87"/>
                    <a:pt x="1033" y="87"/>
                  </a:cubicBezTo>
                  <a:cubicBezTo>
                    <a:pt x="1033" y="87"/>
                    <a:pt x="1033" y="87"/>
                    <a:pt x="1033" y="88"/>
                  </a:cubicBezTo>
                  <a:cubicBezTo>
                    <a:pt x="1033" y="88"/>
                    <a:pt x="1033" y="88"/>
                    <a:pt x="1033" y="88"/>
                  </a:cubicBezTo>
                  <a:cubicBezTo>
                    <a:pt x="1033" y="88"/>
                    <a:pt x="1033" y="88"/>
                    <a:pt x="1033" y="88"/>
                  </a:cubicBezTo>
                  <a:cubicBezTo>
                    <a:pt x="1033" y="88"/>
                    <a:pt x="1033" y="88"/>
                    <a:pt x="1033" y="88"/>
                  </a:cubicBezTo>
                  <a:cubicBezTo>
                    <a:pt x="1034" y="88"/>
                    <a:pt x="1034" y="88"/>
                    <a:pt x="1034" y="88"/>
                  </a:cubicBezTo>
                  <a:cubicBezTo>
                    <a:pt x="1034" y="88"/>
                    <a:pt x="1034" y="88"/>
                    <a:pt x="1034" y="88"/>
                  </a:cubicBezTo>
                  <a:cubicBezTo>
                    <a:pt x="1034" y="89"/>
                    <a:pt x="1034" y="89"/>
                    <a:pt x="1034" y="89"/>
                  </a:cubicBezTo>
                  <a:cubicBezTo>
                    <a:pt x="1034" y="89"/>
                    <a:pt x="1034" y="89"/>
                    <a:pt x="1034" y="89"/>
                  </a:cubicBezTo>
                  <a:cubicBezTo>
                    <a:pt x="1034" y="89"/>
                    <a:pt x="1034" y="90"/>
                    <a:pt x="1034" y="90"/>
                  </a:cubicBezTo>
                  <a:cubicBezTo>
                    <a:pt x="1034" y="90"/>
                    <a:pt x="1034" y="90"/>
                    <a:pt x="1034" y="90"/>
                  </a:cubicBezTo>
                  <a:cubicBezTo>
                    <a:pt x="1034" y="90"/>
                    <a:pt x="1034" y="90"/>
                    <a:pt x="1035" y="90"/>
                  </a:cubicBezTo>
                  <a:cubicBezTo>
                    <a:pt x="1035" y="90"/>
                    <a:pt x="1035" y="90"/>
                    <a:pt x="1035" y="90"/>
                  </a:cubicBezTo>
                  <a:cubicBezTo>
                    <a:pt x="1035" y="90"/>
                    <a:pt x="1035" y="91"/>
                    <a:pt x="1035" y="91"/>
                  </a:cubicBezTo>
                  <a:cubicBezTo>
                    <a:pt x="1035" y="91"/>
                    <a:pt x="1035" y="91"/>
                    <a:pt x="1035" y="91"/>
                  </a:cubicBezTo>
                  <a:cubicBezTo>
                    <a:pt x="1035" y="91"/>
                    <a:pt x="1035" y="91"/>
                    <a:pt x="1035" y="91"/>
                  </a:cubicBezTo>
                  <a:cubicBezTo>
                    <a:pt x="1035" y="91"/>
                    <a:pt x="1035" y="91"/>
                    <a:pt x="1035" y="91"/>
                  </a:cubicBezTo>
                  <a:cubicBezTo>
                    <a:pt x="1035" y="92"/>
                    <a:pt x="1035" y="92"/>
                    <a:pt x="1036" y="92"/>
                  </a:cubicBezTo>
                  <a:cubicBezTo>
                    <a:pt x="1036" y="92"/>
                    <a:pt x="1036" y="92"/>
                    <a:pt x="1036" y="92"/>
                  </a:cubicBezTo>
                  <a:cubicBezTo>
                    <a:pt x="1036" y="92"/>
                    <a:pt x="1036" y="92"/>
                    <a:pt x="1036" y="92"/>
                  </a:cubicBezTo>
                  <a:cubicBezTo>
                    <a:pt x="1036" y="92"/>
                    <a:pt x="1036" y="92"/>
                    <a:pt x="1036" y="92"/>
                  </a:cubicBezTo>
                  <a:cubicBezTo>
                    <a:pt x="1036" y="93"/>
                    <a:pt x="1036" y="93"/>
                    <a:pt x="1036" y="93"/>
                  </a:cubicBezTo>
                  <a:cubicBezTo>
                    <a:pt x="1036" y="93"/>
                    <a:pt x="1036" y="93"/>
                    <a:pt x="1036" y="93"/>
                  </a:cubicBezTo>
                  <a:cubicBezTo>
                    <a:pt x="1036" y="93"/>
                    <a:pt x="1036" y="93"/>
                    <a:pt x="1037" y="93"/>
                  </a:cubicBezTo>
                  <a:cubicBezTo>
                    <a:pt x="1037" y="93"/>
                    <a:pt x="1037" y="93"/>
                    <a:pt x="1037" y="93"/>
                  </a:cubicBezTo>
                  <a:cubicBezTo>
                    <a:pt x="1037" y="93"/>
                    <a:pt x="1037" y="93"/>
                    <a:pt x="1037" y="94"/>
                  </a:cubicBezTo>
                  <a:cubicBezTo>
                    <a:pt x="1037" y="94"/>
                    <a:pt x="1037" y="94"/>
                    <a:pt x="1037" y="94"/>
                  </a:cubicBezTo>
                  <a:cubicBezTo>
                    <a:pt x="1037" y="94"/>
                    <a:pt x="1037" y="94"/>
                    <a:pt x="1038" y="94"/>
                  </a:cubicBezTo>
                  <a:cubicBezTo>
                    <a:pt x="1038" y="94"/>
                    <a:pt x="1038" y="94"/>
                    <a:pt x="1038" y="94"/>
                  </a:cubicBezTo>
                  <a:cubicBezTo>
                    <a:pt x="1038" y="95"/>
                    <a:pt x="1038" y="95"/>
                    <a:pt x="1038" y="95"/>
                  </a:cubicBezTo>
                  <a:cubicBezTo>
                    <a:pt x="1038" y="95"/>
                    <a:pt x="1038" y="95"/>
                    <a:pt x="1038" y="95"/>
                  </a:cubicBezTo>
                  <a:cubicBezTo>
                    <a:pt x="1038" y="95"/>
                    <a:pt x="1038" y="95"/>
                    <a:pt x="1038" y="95"/>
                  </a:cubicBezTo>
                  <a:cubicBezTo>
                    <a:pt x="1038" y="95"/>
                    <a:pt x="1038" y="95"/>
                    <a:pt x="1038" y="95"/>
                  </a:cubicBezTo>
                  <a:cubicBezTo>
                    <a:pt x="1038" y="95"/>
                    <a:pt x="1039" y="95"/>
                    <a:pt x="1039" y="96"/>
                  </a:cubicBezTo>
                  <a:cubicBezTo>
                    <a:pt x="1039" y="96"/>
                    <a:pt x="1039" y="96"/>
                    <a:pt x="1039" y="96"/>
                  </a:cubicBezTo>
                  <a:cubicBezTo>
                    <a:pt x="1039" y="96"/>
                    <a:pt x="1039" y="96"/>
                    <a:pt x="1039" y="96"/>
                  </a:cubicBezTo>
                  <a:cubicBezTo>
                    <a:pt x="1039" y="96"/>
                    <a:pt x="1039" y="96"/>
                    <a:pt x="1039" y="96"/>
                  </a:cubicBezTo>
                  <a:cubicBezTo>
                    <a:pt x="1039" y="96"/>
                    <a:pt x="1039" y="96"/>
                    <a:pt x="1039" y="96"/>
                  </a:cubicBezTo>
                  <a:cubicBezTo>
                    <a:pt x="1039" y="96"/>
                    <a:pt x="1039" y="96"/>
                    <a:pt x="1039" y="96"/>
                  </a:cubicBezTo>
                  <a:cubicBezTo>
                    <a:pt x="1040" y="97"/>
                    <a:pt x="1040" y="97"/>
                    <a:pt x="1040" y="97"/>
                  </a:cubicBezTo>
                  <a:cubicBezTo>
                    <a:pt x="1040" y="97"/>
                    <a:pt x="1040" y="97"/>
                    <a:pt x="1040" y="97"/>
                  </a:cubicBezTo>
                  <a:cubicBezTo>
                    <a:pt x="1041" y="97"/>
                    <a:pt x="1041" y="97"/>
                    <a:pt x="1041" y="97"/>
                  </a:cubicBezTo>
                  <a:cubicBezTo>
                    <a:pt x="1041" y="97"/>
                    <a:pt x="1041" y="97"/>
                    <a:pt x="1041" y="97"/>
                  </a:cubicBezTo>
                  <a:cubicBezTo>
                    <a:pt x="1041" y="97"/>
                    <a:pt x="1041" y="98"/>
                    <a:pt x="1041" y="98"/>
                  </a:cubicBezTo>
                  <a:cubicBezTo>
                    <a:pt x="1041" y="98"/>
                    <a:pt x="1041" y="98"/>
                    <a:pt x="1041" y="98"/>
                  </a:cubicBezTo>
                  <a:cubicBezTo>
                    <a:pt x="1041" y="98"/>
                    <a:pt x="1042" y="98"/>
                    <a:pt x="1042" y="98"/>
                  </a:cubicBezTo>
                  <a:cubicBezTo>
                    <a:pt x="1042" y="98"/>
                    <a:pt x="1042" y="98"/>
                    <a:pt x="1042" y="98"/>
                  </a:cubicBezTo>
                  <a:cubicBezTo>
                    <a:pt x="1042" y="98"/>
                    <a:pt x="1042" y="98"/>
                    <a:pt x="1042" y="98"/>
                  </a:cubicBezTo>
                  <a:cubicBezTo>
                    <a:pt x="1042" y="98"/>
                    <a:pt x="1042" y="98"/>
                    <a:pt x="1042" y="98"/>
                  </a:cubicBezTo>
                  <a:cubicBezTo>
                    <a:pt x="1042" y="99"/>
                    <a:pt x="1043" y="98"/>
                    <a:pt x="1043" y="99"/>
                  </a:cubicBezTo>
                  <a:cubicBezTo>
                    <a:pt x="1043" y="99"/>
                    <a:pt x="1043" y="99"/>
                    <a:pt x="1043" y="99"/>
                  </a:cubicBezTo>
                  <a:cubicBezTo>
                    <a:pt x="1043" y="99"/>
                    <a:pt x="1043" y="99"/>
                    <a:pt x="1043" y="99"/>
                  </a:cubicBezTo>
                  <a:cubicBezTo>
                    <a:pt x="1043" y="99"/>
                    <a:pt x="1043" y="99"/>
                    <a:pt x="1043" y="99"/>
                  </a:cubicBezTo>
                  <a:cubicBezTo>
                    <a:pt x="1043" y="99"/>
                    <a:pt x="1044" y="99"/>
                    <a:pt x="1044" y="99"/>
                  </a:cubicBezTo>
                  <a:cubicBezTo>
                    <a:pt x="1044" y="99"/>
                    <a:pt x="1044" y="99"/>
                    <a:pt x="1044" y="99"/>
                  </a:cubicBezTo>
                  <a:cubicBezTo>
                    <a:pt x="1044" y="100"/>
                    <a:pt x="1044" y="100"/>
                    <a:pt x="1045" y="100"/>
                  </a:cubicBezTo>
                  <a:cubicBezTo>
                    <a:pt x="1045" y="100"/>
                    <a:pt x="1045" y="100"/>
                    <a:pt x="1045" y="100"/>
                  </a:cubicBezTo>
                  <a:cubicBezTo>
                    <a:pt x="1045" y="100"/>
                    <a:pt x="1045" y="100"/>
                    <a:pt x="1045" y="100"/>
                  </a:cubicBezTo>
                  <a:cubicBezTo>
                    <a:pt x="1045" y="100"/>
                    <a:pt x="1045" y="100"/>
                    <a:pt x="1045" y="100"/>
                  </a:cubicBezTo>
                  <a:cubicBezTo>
                    <a:pt x="1045" y="100"/>
                    <a:pt x="1045" y="100"/>
                    <a:pt x="1045" y="100"/>
                  </a:cubicBezTo>
                  <a:cubicBezTo>
                    <a:pt x="1045" y="100"/>
                    <a:pt x="1046" y="100"/>
                    <a:pt x="1046" y="100"/>
                  </a:cubicBezTo>
                  <a:cubicBezTo>
                    <a:pt x="1046" y="100"/>
                    <a:pt x="1046" y="100"/>
                    <a:pt x="1046" y="100"/>
                  </a:cubicBezTo>
                  <a:cubicBezTo>
                    <a:pt x="1046" y="100"/>
                    <a:pt x="1046" y="100"/>
                    <a:pt x="1046" y="100"/>
                  </a:cubicBezTo>
                  <a:cubicBezTo>
                    <a:pt x="1046" y="101"/>
                    <a:pt x="1047" y="101"/>
                    <a:pt x="1047" y="101"/>
                  </a:cubicBezTo>
                  <a:cubicBezTo>
                    <a:pt x="1047" y="101"/>
                    <a:pt x="1047" y="101"/>
                    <a:pt x="1047" y="101"/>
                  </a:cubicBezTo>
                  <a:cubicBezTo>
                    <a:pt x="1047" y="101"/>
                    <a:pt x="1047" y="101"/>
                    <a:pt x="1047" y="101"/>
                  </a:cubicBezTo>
                  <a:cubicBezTo>
                    <a:pt x="1047" y="101"/>
                    <a:pt x="1047" y="101"/>
                    <a:pt x="1047" y="101"/>
                  </a:cubicBezTo>
                  <a:cubicBezTo>
                    <a:pt x="1048" y="102"/>
                    <a:pt x="1048" y="101"/>
                    <a:pt x="1048" y="101"/>
                  </a:cubicBezTo>
                  <a:cubicBezTo>
                    <a:pt x="1048" y="101"/>
                    <a:pt x="1048" y="101"/>
                    <a:pt x="1048" y="101"/>
                  </a:cubicBezTo>
                  <a:cubicBezTo>
                    <a:pt x="1049" y="102"/>
                    <a:pt x="1049" y="102"/>
                    <a:pt x="1050" y="102"/>
                  </a:cubicBezTo>
                  <a:cubicBezTo>
                    <a:pt x="1049" y="102"/>
                    <a:pt x="1049" y="102"/>
                    <a:pt x="1049" y="102"/>
                  </a:cubicBezTo>
                  <a:cubicBezTo>
                    <a:pt x="1050" y="102"/>
                    <a:pt x="1050" y="102"/>
                    <a:pt x="1051" y="102"/>
                  </a:cubicBezTo>
                  <a:cubicBezTo>
                    <a:pt x="1051" y="102"/>
                    <a:pt x="1051" y="102"/>
                    <a:pt x="1051" y="102"/>
                  </a:cubicBezTo>
                  <a:cubicBezTo>
                    <a:pt x="1051" y="102"/>
                    <a:pt x="1051" y="102"/>
                    <a:pt x="1051" y="102"/>
                  </a:cubicBezTo>
                  <a:cubicBezTo>
                    <a:pt x="1051" y="103"/>
                    <a:pt x="1052" y="102"/>
                    <a:pt x="1052" y="103"/>
                  </a:cubicBezTo>
                  <a:cubicBezTo>
                    <a:pt x="1052" y="102"/>
                    <a:pt x="1052" y="102"/>
                    <a:pt x="1052" y="102"/>
                  </a:cubicBezTo>
                  <a:cubicBezTo>
                    <a:pt x="1053" y="103"/>
                    <a:pt x="1053" y="103"/>
                    <a:pt x="1053" y="103"/>
                  </a:cubicBezTo>
                  <a:cubicBezTo>
                    <a:pt x="1053" y="103"/>
                    <a:pt x="1054" y="103"/>
                    <a:pt x="1054" y="103"/>
                  </a:cubicBezTo>
                  <a:cubicBezTo>
                    <a:pt x="1054" y="103"/>
                    <a:pt x="1055" y="103"/>
                    <a:pt x="1055" y="103"/>
                  </a:cubicBezTo>
                  <a:cubicBezTo>
                    <a:pt x="1056" y="103"/>
                    <a:pt x="1057" y="103"/>
                    <a:pt x="1058" y="103"/>
                  </a:cubicBezTo>
                  <a:cubicBezTo>
                    <a:pt x="1059" y="103"/>
                    <a:pt x="1060" y="103"/>
                    <a:pt x="1062" y="103"/>
                  </a:cubicBezTo>
                  <a:cubicBezTo>
                    <a:pt x="1063" y="103"/>
                    <a:pt x="1064" y="103"/>
                    <a:pt x="1066" y="103"/>
                  </a:cubicBezTo>
                  <a:close/>
                  <a:moveTo>
                    <a:pt x="749" y="83"/>
                  </a:moveTo>
                  <a:cubicBezTo>
                    <a:pt x="749" y="83"/>
                    <a:pt x="749" y="83"/>
                    <a:pt x="749" y="83"/>
                  </a:cubicBezTo>
                  <a:cubicBezTo>
                    <a:pt x="749" y="83"/>
                    <a:pt x="749" y="84"/>
                    <a:pt x="749" y="84"/>
                  </a:cubicBezTo>
                  <a:cubicBezTo>
                    <a:pt x="749" y="84"/>
                    <a:pt x="749" y="84"/>
                    <a:pt x="749" y="84"/>
                  </a:cubicBezTo>
                  <a:cubicBezTo>
                    <a:pt x="750" y="84"/>
                    <a:pt x="750" y="85"/>
                    <a:pt x="750" y="85"/>
                  </a:cubicBezTo>
                  <a:cubicBezTo>
                    <a:pt x="750" y="85"/>
                    <a:pt x="750" y="85"/>
                    <a:pt x="750" y="85"/>
                  </a:cubicBezTo>
                  <a:cubicBezTo>
                    <a:pt x="750" y="85"/>
                    <a:pt x="750" y="85"/>
                    <a:pt x="750" y="85"/>
                  </a:cubicBezTo>
                  <a:cubicBezTo>
                    <a:pt x="750" y="85"/>
                    <a:pt x="750" y="86"/>
                    <a:pt x="750" y="86"/>
                  </a:cubicBezTo>
                  <a:cubicBezTo>
                    <a:pt x="750" y="86"/>
                    <a:pt x="750" y="86"/>
                    <a:pt x="750" y="86"/>
                  </a:cubicBezTo>
                  <a:cubicBezTo>
                    <a:pt x="750" y="86"/>
                    <a:pt x="750" y="86"/>
                    <a:pt x="750" y="87"/>
                  </a:cubicBezTo>
                  <a:cubicBezTo>
                    <a:pt x="750" y="87"/>
                    <a:pt x="750" y="87"/>
                    <a:pt x="750" y="87"/>
                  </a:cubicBezTo>
                  <a:cubicBezTo>
                    <a:pt x="751" y="87"/>
                    <a:pt x="751" y="87"/>
                    <a:pt x="751" y="87"/>
                  </a:cubicBezTo>
                  <a:cubicBezTo>
                    <a:pt x="751" y="87"/>
                    <a:pt x="751" y="87"/>
                    <a:pt x="751" y="87"/>
                  </a:cubicBezTo>
                  <a:cubicBezTo>
                    <a:pt x="751" y="87"/>
                    <a:pt x="751" y="87"/>
                    <a:pt x="751" y="87"/>
                  </a:cubicBezTo>
                  <a:cubicBezTo>
                    <a:pt x="751" y="88"/>
                    <a:pt x="751" y="88"/>
                    <a:pt x="751" y="88"/>
                  </a:cubicBezTo>
                  <a:cubicBezTo>
                    <a:pt x="751" y="88"/>
                    <a:pt x="751" y="88"/>
                    <a:pt x="751" y="88"/>
                  </a:cubicBezTo>
                  <a:cubicBezTo>
                    <a:pt x="751" y="88"/>
                    <a:pt x="751" y="88"/>
                    <a:pt x="751" y="88"/>
                  </a:cubicBezTo>
                  <a:cubicBezTo>
                    <a:pt x="751" y="88"/>
                    <a:pt x="751" y="88"/>
                    <a:pt x="751" y="89"/>
                  </a:cubicBezTo>
                  <a:cubicBezTo>
                    <a:pt x="751" y="89"/>
                    <a:pt x="751" y="89"/>
                    <a:pt x="751" y="89"/>
                  </a:cubicBezTo>
                  <a:cubicBezTo>
                    <a:pt x="752" y="89"/>
                    <a:pt x="752" y="89"/>
                    <a:pt x="752" y="89"/>
                  </a:cubicBezTo>
                  <a:cubicBezTo>
                    <a:pt x="752" y="89"/>
                    <a:pt x="752" y="89"/>
                    <a:pt x="752" y="89"/>
                  </a:cubicBezTo>
                  <a:cubicBezTo>
                    <a:pt x="752" y="90"/>
                    <a:pt x="752" y="90"/>
                    <a:pt x="752" y="90"/>
                  </a:cubicBezTo>
                  <a:cubicBezTo>
                    <a:pt x="752" y="90"/>
                    <a:pt x="752" y="90"/>
                    <a:pt x="752" y="90"/>
                  </a:cubicBezTo>
                  <a:cubicBezTo>
                    <a:pt x="752" y="90"/>
                    <a:pt x="753" y="91"/>
                    <a:pt x="753" y="91"/>
                  </a:cubicBezTo>
                  <a:cubicBezTo>
                    <a:pt x="753" y="91"/>
                    <a:pt x="753" y="91"/>
                    <a:pt x="753" y="91"/>
                  </a:cubicBezTo>
                  <a:cubicBezTo>
                    <a:pt x="753" y="91"/>
                    <a:pt x="753" y="92"/>
                    <a:pt x="754" y="92"/>
                  </a:cubicBezTo>
                  <a:cubicBezTo>
                    <a:pt x="754" y="92"/>
                    <a:pt x="754" y="92"/>
                    <a:pt x="754" y="92"/>
                  </a:cubicBezTo>
                  <a:cubicBezTo>
                    <a:pt x="754" y="92"/>
                    <a:pt x="754" y="92"/>
                    <a:pt x="754" y="92"/>
                  </a:cubicBezTo>
                  <a:cubicBezTo>
                    <a:pt x="754" y="92"/>
                    <a:pt x="754" y="92"/>
                    <a:pt x="754" y="92"/>
                  </a:cubicBezTo>
                  <a:cubicBezTo>
                    <a:pt x="754" y="93"/>
                    <a:pt x="754" y="93"/>
                    <a:pt x="755" y="93"/>
                  </a:cubicBezTo>
                  <a:cubicBezTo>
                    <a:pt x="755" y="93"/>
                    <a:pt x="755" y="93"/>
                    <a:pt x="755" y="93"/>
                  </a:cubicBezTo>
                  <a:cubicBezTo>
                    <a:pt x="755" y="94"/>
                    <a:pt x="755" y="94"/>
                    <a:pt x="755" y="94"/>
                  </a:cubicBezTo>
                  <a:cubicBezTo>
                    <a:pt x="755" y="94"/>
                    <a:pt x="755" y="94"/>
                    <a:pt x="755" y="94"/>
                  </a:cubicBezTo>
                  <a:cubicBezTo>
                    <a:pt x="755" y="94"/>
                    <a:pt x="755" y="94"/>
                    <a:pt x="755" y="94"/>
                  </a:cubicBezTo>
                  <a:cubicBezTo>
                    <a:pt x="755" y="94"/>
                    <a:pt x="755" y="94"/>
                    <a:pt x="755" y="94"/>
                  </a:cubicBezTo>
                  <a:cubicBezTo>
                    <a:pt x="755" y="94"/>
                    <a:pt x="756" y="94"/>
                    <a:pt x="756" y="95"/>
                  </a:cubicBezTo>
                  <a:cubicBezTo>
                    <a:pt x="756" y="95"/>
                    <a:pt x="756" y="95"/>
                    <a:pt x="756" y="95"/>
                  </a:cubicBezTo>
                  <a:cubicBezTo>
                    <a:pt x="756" y="95"/>
                    <a:pt x="756" y="95"/>
                    <a:pt x="756" y="95"/>
                  </a:cubicBezTo>
                  <a:cubicBezTo>
                    <a:pt x="756" y="95"/>
                    <a:pt x="756" y="95"/>
                    <a:pt x="756" y="95"/>
                  </a:cubicBezTo>
                  <a:cubicBezTo>
                    <a:pt x="756" y="95"/>
                    <a:pt x="756" y="95"/>
                    <a:pt x="756" y="95"/>
                  </a:cubicBezTo>
                  <a:cubicBezTo>
                    <a:pt x="756" y="95"/>
                    <a:pt x="756" y="95"/>
                    <a:pt x="756" y="95"/>
                  </a:cubicBezTo>
                  <a:cubicBezTo>
                    <a:pt x="756" y="95"/>
                    <a:pt x="757" y="95"/>
                    <a:pt x="757" y="96"/>
                  </a:cubicBezTo>
                  <a:cubicBezTo>
                    <a:pt x="757" y="96"/>
                    <a:pt x="757" y="96"/>
                    <a:pt x="757" y="96"/>
                  </a:cubicBezTo>
                  <a:cubicBezTo>
                    <a:pt x="757" y="96"/>
                    <a:pt x="757" y="96"/>
                    <a:pt x="757" y="96"/>
                  </a:cubicBezTo>
                  <a:cubicBezTo>
                    <a:pt x="757" y="96"/>
                    <a:pt x="757" y="96"/>
                    <a:pt x="757" y="96"/>
                  </a:cubicBezTo>
                  <a:cubicBezTo>
                    <a:pt x="757" y="96"/>
                    <a:pt x="757" y="96"/>
                    <a:pt x="757" y="96"/>
                  </a:cubicBezTo>
                  <a:cubicBezTo>
                    <a:pt x="757" y="96"/>
                    <a:pt x="757" y="96"/>
                    <a:pt x="757" y="96"/>
                  </a:cubicBezTo>
                  <a:cubicBezTo>
                    <a:pt x="758" y="96"/>
                    <a:pt x="758" y="97"/>
                    <a:pt x="758" y="97"/>
                  </a:cubicBezTo>
                  <a:cubicBezTo>
                    <a:pt x="758" y="97"/>
                    <a:pt x="758" y="97"/>
                    <a:pt x="758" y="97"/>
                  </a:cubicBezTo>
                  <a:cubicBezTo>
                    <a:pt x="758" y="97"/>
                    <a:pt x="758" y="97"/>
                    <a:pt x="758" y="97"/>
                  </a:cubicBezTo>
                  <a:cubicBezTo>
                    <a:pt x="758" y="97"/>
                    <a:pt x="758" y="97"/>
                    <a:pt x="758" y="97"/>
                  </a:cubicBezTo>
                  <a:cubicBezTo>
                    <a:pt x="758" y="97"/>
                    <a:pt x="759" y="97"/>
                    <a:pt x="759" y="98"/>
                  </a:cubicBezTo>
                  <a:cubicBezTo>
                    <a:pt x="759" y="98"/>
                    <a:pt x="759" y="98"/>
                    <a:pt x="759" y="98"/>
                  </a:cubicBezTo>
                  <a:cubicBezTo>
                    <a:pt x="759" y="98"/>
                    <a:pt x="759" y="98"/>
                    <a:pt x="760" y="98"/>
                  </a:cubicBezTo>
                  <a:cubicBezTo>
                    <a:pt x="760" y="98"/>
                    <a:pt x="760" y="98"/>
                    <a:pt x="760" y="98"/>
                  </a:cubicBezTo>
                  <a:cubicBezTo>
                    <a:pt x="760" y="98"/>
                    <a:pt x="760" y="98"/>
                    <a:pt x="761" y="99"/>
                  </a:cubicBezTo>
                  <a:cubicBezTo>
                    <a:pt x="761" y="99"/>
                    <a:pt x="761" y="99"/>
                    <a:pt x="761" y="99"/>
                  </a:cubicBezTo>
                  <a:cubicBezTo>
                    <a:pt x="761" y="99"/>
                    <a:pt x="761" y="99"/>
                    <a:pt x="761" y="99"/>
                  </a:cubicBezTo>
                  <a:cubicBezTo>
                    <a:pt x="761" y="99"/>
                    <a:pt x="761" y="99"/>
                    <a:pt x="761" y="99"/>
                  </a:cubicBezTo>
                  <a:cubicBezTo>
                    <a:pt x="761" y="99"/>
                    <a:pt x="761" y="99"/>
                    <a:pt x="762" y="99"/>
                  </a:cubicBezTo>
                  <a:cubicBezTo>
                    <a:pt x="762" y="99"/>
                    <a:pt x="762" y="99"/>
                    <a:pt x="762" y="99"/>
                  </a:cubicBezTo>
                  <a:cubicBezTo>
                    <a:pt x="762" y="100"/>
                    <a:pt x="762" y="100"/>
                    <a:pt x="762" y="100"/>
                  </a:cubicBezTo>
                  <a:cubicBezTo>
                    <a:pt x="762" y="100"/>
                    <a:pt x="762" y="100"/>
                    <a:pt x="762" y="100"/>
                  </a:cubicBezTo>
                  <a:cubicBezTo>
                    <a:pt x="762" y="100"/>
                    <a:pt x="763" y="100"/>
                    <a:pt x="763" y="100"/>
                  </a:cubicBezTo>
                  <a:cubicBezTo>
                    <a:pt x="763" y="100"/>
                    <a:pt x="763" y="100"/>
                    <a:pt x="763" y="100"/>
                  </a:cubicBezTo>
                  <a:cubicBezTo>
                    <a:pt x="763" y="100"/>
                    <a:pt x="764" y="100"/>
                    <a:pt x="764" y="100"/>
                  </a:cubicBezTo>
                  <a:cubicBezTo>
                    <a:pt x="764" y="100"/>
                    <a:pt x="764" y="100"/>
                    <a:pt x="764" y="100"/>
                  </a:cubicBezTo>
                  <a:cubicBezTo>
                    <a:pt x="764" y="101"/>
                    <a:pt x="764" y="101"/>
                    <a:pt x="764" y="101"/>
                  </a:cubicBezTo>
                  <a:cubicBezTo>
                    <a:pt x="764" y="101"/>
                    <a:pt x="764" y="101"/>
                    <a:pt x="764" y="101"/>
                  </a:cubicBezTo>
                  <a:cubicBezTo>
                    <a:pt x="765" y="101"/>
                    <a:pt x="765" y="101"/>
                    <a:pt x="765" y="101"/>
                  </a:cubicBezTo>
                  <a:cubicBezTo>
                    <a:pt x="765" y="101"/>
                    <a:pt x="765" y="101"/>
                    <a:pt x="765" y="101"/>
                  </a:cubicBezTo>
                  <a:cubicBezTo>
                    <a:pt x="766" y="101"/>
                    <a:pt x="766" y="101"/>
                    <a:pt x="766" y="101"/>
                  </a:cubicBezTo>
                  <a:cubicBezTo>
                    <a:pt x="766" y="101"/>
                    <a:pt x="766" y="101"/>
                    <a:pt x="766" y="101"/>
                  </a:cubicBezTo>
                  <a:cubicBezTo>
                    <a:pt x="766" y="102"/>
                    <a:pt x="766" y="102"/>
                    <a:pt x="766" y="102"/>
                  </a:cubicBezTo>
                  <a:cubicBezTo>
                    <a:pt x="767" y="102"/>
                    <a:pt x="767" y="102"/>
                    <a:pt x="767" y="102"/>
                  </a:cubicBezTo>
                  <a:cubicBezTo>
                    <a:pt x="767" y="102"/>
                    <a:pt x="767" y="102"/>
                    <a:pt x="767" y="102"/>
                  </a:cubicBezTo>
                  <a:cubicBezTo>
                    <a:pt x="768" y="102"/>
                    <a:pt x="768" y="102"/>
                    <a:pt x="768" y="102"/>
                  </a:cubicBezTo>
                  <a:cubicBezTo>
                    <a:pt x="768" y="102"/>
                    <a:pt x="768" y="102"/>
                    <a:pt x="769" y="102"/>
                  </a:cubicBezTo>
                  <a:cubicBezTo>
                    <a:pt x="769" y="102"/>
                    <a:pt x="769" y="102"/>
                    <a:pt x="769" y="102"/>
                  </a:cubicBezTo>
                  <a:cubicBezTo>
                    <a:pt x="769" y="102"/>
                    <a:pt x="769" y="102"/>
                    <a:pt x="769" y="102"/>
                  </a:cubicBezTo>
                  <a:cubicBezTo>
                    <a:pt x="769" y="102"/>
                    <a:pt x="770" y="102"/>
                    <a:pt x="770" y="103"/>
                  </a:cubicBezTo>
                  <a:cubicBezTo>
                    <a:pt x="770" y="102"/>
                    <a:pt x="770" y="102"/>
                    <a:pt x="770" y="102"/>
                  </a:cubicBezTo>
                  <a:cubicBezTo>
                    <a:pt x="770" y="103"/>
                    <a:pt x="770" y="103"/>
                    <a:pt x="770" y="103"/>
                  </a:cubicBezTo>
                  <a:cubicBezTo>
                    <a:pt x="771" y="103"/>
                    <a:pt x="772" y="103"/>
                    <a:pt x="772" y="103"/>
                  </a:cubicBezTo>
                  <a:cubicBezTo>
                    <a:pt x="772" y="103"/>
                    <a:pt x="773" y="103"/>
                    <a:pt x="773" y="103"/>
                  </a:cubicBezTo>
                  <a:cubicBezTo>
                    <a:pt x="774" y="103"/>
                    <a:pt x="775" y="103"/>
                    <a:pt x="776" y="103"/>
                  </a:cubicBezTo>
                  <a:cubicBezTo>
                    <a:pt x="777" y="103"/>
                    <a:pt x="778" y="103"/>
                    <a:pt x="779" y="103"/>
                  </a:cubicBezTo>
                  <a:cubicBezTo>
                    <a:pt x="781" y="103"/>
                    <a:pt x="782" y="103"/>
                    <a:pt x="784" y="103"/>
                  </a:cubicBezTo>
                  <a:cubicBezTo>
                    <a:pt x="784" y="103"/>
                    <a:pt x="784" y="103"/>
                    <a:pt x="784" y="103"/>
                  </a:cubicBezTo>
                  <a:cubicBezTo>
                    <a:pt x="785" y="103"/>
                    <a:pt x="786" y="103"/>
                    <a:pt x="786" y="103"/>
                  </a:cubicBezTo>
                  <a:cubicBezTo>
                    <a:pt x="786" y="102"/>
                    <a:pt x="786" y="102"/>
                    <a:pt x="786" y="102"/>
                  </a:cubicBezTo>
                  <a:cubicBezTo>
                    <a:pt x="787" y="103"/>
                    <a:pt x="787" y="103"/>
                    <a:pt x="787" y="103"/>
                  </a:cubicBezTo>
                  <a:cubicBezTo>
                    <a:pt x="787" y="102"/>
                    <a:pt x="788" y="103"/>
                    <a:pt x="788" y="102"/>
                  </a:cubicBezTo>
                  <a:cubicBezTo>
                    <a:pt x="788" y="102"/>
                    <a:pt x="788" y="102"/>
                    <a:pt x="788" y="102"/>
                  </a:cubicBezTo>
                  <a:cubicBezTo>
                    <a:pt x="789" y="102"/>
                    <a:pt x="789" y="102"/>
                    <a:pt x="789" y="102"/>
                  </a:cubicBezTo>
                  <a:cubicBezTo>
                    <a:pt x="789" y="102"/>
                    <a:pt x="789" y="102"/>
                    <a:pt x="790" y="102"/>
                  </a:cubicBezTo>
                  <a:cubicBezTo>
                    <a:pt x="790" y="102"/>
                    <a:pt x="790" y="102"/>
                    <a:pt x="790" y="102"/>
                  </a:cubicBezTo>
                  <a:cubicBezTo>
                    <a:pt x="790" y="102"/>
                    <a:pt x="790" y="102"/>
                    <a:pt x="790" y="102"/>
                  </a:cubicBezTo>
                  <a:cubicBezTo>
                    <a:pt x="790" y="102"/>
                    <a:pt x="791" y="102"/>
                    <a:pt x="791" y="101"/>
                  </a:cubicBezTo>
                  <a:cubicBezTo>
                    <a:pt x="791" y="102"/>
                    <a:pt x="791" y="102"/>
                    <a:pt x="791" y="102"/>
                  </a:cubicBezTo>
                  <a:cubicBezTo>
                    <a:pt x="791" y="101"/>
                    <a:pt x="792" y="101"/>
                    <a:pt x="792" y="101"/>
                  </a:cubicBezTo>
                  <a:cubicBezTo>
                    <a:pt x="792" y="101"/>
                    <a:pt x="792" y="101"/>
                    <a:pt x="792" y="101"/>
                  </a:cubicBezTo>
                  <a:cubicBezTo>
                    <a:pt x="792" y="101"/>
                    <a:pt x="792" y="101"/>
                    <a:pt x="792" y="101"/>
                  </a:cubicBezTo>
                  <a:cubicBezTo>
                    <a:pt x="793" y="101"/>
                    <a:pt x="793" y="101"/>
                    <a:pt x="793" y="101"/>
                  </a:cubicBezTo>
                  <a:cubicBezTo>
                    <a:pt x="793" y="101"/>
                    <a:pt x="793" y="101"/>
                    <a:pt x="793" y="101"/>
                  </a:cubicBezTo>
                  <a:cubicBezTo>
                    <a:pt x="794" y="100"/>
                    <a:pt x="794" y="101"/>
                    <a:pt x="794" y="100"/>
                  </a:cubicBezTo>
                  <a:cubicBezTo>
                    <a:pt x="794" y="100"/>
                    <a:pt x="794" y="100"/>
                    <a:pt x="794" y="100"/>
                  </a:cubicBezTo>
                  <a:cubicBezTo>
                    <a:pt x="794" y="100"/>
                    <a:pt x="795" y="100"/>
                    <a:pt x="795" y="100"/>
                  </a:cubicBezTo>
                  <a:cubicBezTo>
                    <a:pt x="795" y="100"/>
                    <a:pt x="795" y="100"/>
                    <a:pt x="795" y="100"/>
                  </a:cubicBezTo>
                  <a:cubicBezTo>
                    <a:pt x="795" y="100"/>
                    <a:pt x="795" y="100"/>
                    <a:pt x="795" y="100"/>
                  </a:cubicBezTo>
                  <a:cubicBezTo>
                    <a:pt x="795" y="100"/>
                    <a:pt x="796" y="100"/>
                    <a:pt x="796" y="100"/>
                  </a:cubicBezTo>
                  <a:cubicBezTo>
                    <a:pt x="796" y="100"/>
                    <a:pt x="796" y="100"/>
                    <a:pt x="796" y="100"/>
                  </a:cubicBezTo>
                  <a:cubicBezTo>
                    <a:pt x="796" y="100"/>
                    <a:pt x="797" y="100"/>
                    <a:pt x="797" y="99"/>
                  </a:cubicBezTo>
                  <a:cubicBezTo>
                    <a:pt x="797" y="99"/>
                    <a:pt x="797" y="99"/>
                    <a:pt x="797" y="99"/>
                  </a:cubicBezTo>
                  <a:cubicBezTo>
                    <a:pt x="797" y="99"/>
                    <a:pt x="797" y="99"/>
                    <a:pt x="797" y="99"/>
                  </a:cubicBezTo>
                  <a:cubicBezTo>
                    <a:pt x="797" y="99"/>
                    <a:pt x="797" y="99"/>
                    <a:pt x="797" y="99"/>
                  </a:cubicBezTo>
                  <a:cubicBezTo>
                    <a:pt x="798" y="99"/>
                    <a:pt x="798" y="99"/>
                    <a:pt x="798" y="99"/>
                  </a:cubicBezTo>
                  <a:cubicBezTo>
                    <a:pt x="798" y="99"/>
                    <a:pt x="798" y="99"/>
                    <a:pt x="798" y="99"/>
                  </a:cubicBezTo>
                  <a:cubicBezTo>
                    <a:pt x="798" y="99"/>
                    <a:pt x="798" y="98"/>
                    <a:pt x="798" y="98"/>
                  </a:cubicBezTo>
                  <a:cubicBezTo>
                    <a:pt x="799" y="98"/>
                    <a:pt x="799" y="98"/>
                    <a:pt x="799" y="98"/>
                  </a:cubicBezTo>
                  <a:cubicBezTo>
                    <a:pt x="799" y="98"/>
                    <a:pt x="799" y="98"/>
                    <a:pt x="799" y="98"/>
                  </a:cubicBezTo>
                  <a:cubicBezTo>
                    <a:pt x="799" y="98"/>
                    <a:pt x="799" y="98"/>
                    <a:pt x="799" y="98"/>
                  </a:cubicBezTo>
                  <a:cubicBezTo>
                    <a:pt x="799" y="98"/>
                    <a:pt x="800" y="98"/>
                    <a:pt x="800" y="98"/>
                  </a:cubicBezTo>
                  <a:cubicBezTo>
                    <a:pt x="800" y="98"/>
                    <a:pt x="800" y="98"/>
                    <a:pt x="800" y="98"/>
                  </a:cubicBezTo>
                  <a:cubicBezTo>
                    <a:pt x="800" y="98"/>
                    <a:pt x="800" y="97"/>
                    <a:pt x="800" y="97"/>
                  </a:cubicBezTo>
                  <a:cubicBezTo>
                    <a:pt x="800" y="97"/>
                    <a:pt x="800" y="97"/>
                    <a:pt x="800" y="97"/>
                  </a:cubicBezTo>
                  <a:cubicBezTo>
                    <a:pt x="801" y="97"/>
                    <a:pt x="801" y="96"/>
                    <a:pt x="801" y="96"/>
                  </a:cubicBezTo>
                  <a:cubicBezTo>
                    <a:pt x="801" y="93"/>
                    <a:pt x="801" y="90"/>
                    <a:pt x="801" y="87"/>
                  </a:cubicBezTo>
                  <a:cubicBezTo>
                    <a:pt x="801" y="87"/>
                    <a:pt x="801" y="87"/>
                    <a:pt x="801" y="87"/>
                  </a:cubicBezTo>
                  <a:cubicBezTo>
                    <a:pt x="801" y="87"/>
                    <a:pt x="801" y="87"/>
                    <a:pt x="801" y="87"/>
                  </a:cubicBezTo>
                  <a:cubicBezTo>
                    <a:pt x="800" y="87"/>
                    <a:pt x="800" y="87"/>
                    <a:pt x="800" y="87"/>
                  </a:cubicBezTo>
                  <a:cubicBezTo>
                    <a:pt x="800" y="87"/>
                    <a:pt x="800" y="87"/>
                    <a:pt x="800" y="87"/>
                  </a:cubicBezTo>
                  <a:cubicBezTo>
                    <a:pt x="800" y="87"/>
                    <a:pt x="800" y="87"/>
                    <a:pt x="800" y="87"/>
                  </a:cubicBezTo>
                  <a:cubicBezTo>
                    <a:pt x="800" y="87"/>
                    <a:pt x="800" y="87"/>
                    <a:pt x="800" y="87"/>
                  </a:cubicBezTo>
                  <a:cubicBezTo>
                    <a:pt x="800" y="87"/>
                    <a:pt x="799" y="87"/>
                    <a:pt x="799" y="88"/>
                  </a:cubicBezTo>
                  <a:cubicBezTo>
                    <a:pt x="799" y="88"/>
                    <a:pt x="799" y="88"/>
                    <a:pt x="799" y="88"/>
                  </a:cubicBezTo>
                  <a:cubicBezTo>
                    <a:pt x="799" y="88"/>
                    <a:pt x="799" y="88"/>
                    <a:pt x="799" y="88"/>
                  </a:cubicBezTo>
                  <a:cubicBezTo>
                    <a:pt x="799" y="88"/>
                    <a:pt x="799" y="88"/>
                    <a:pt x="799" y="88"/>
                  </a:cubicBezTo>
                  <a:cubicBezTo>
                    <a:pt x="799" y="88"/>
                    <a:pt x="798" y="88"/>
                    <a:pt x="798" y="88"/>
                  </a:cubicBezTo>
                  <a:cubicBezTo>
                    <a:pt x="798" y="88"/>
                    <a:pt x="798" y="88"/>
                    <a:pt x="798" y="88"/>
                  </a:cubicBezTo>
                  <a:cubicBezTo>
                    <a:pt x="798" y="88"/>
                    <a:pt x="798" y="89"/>
                    <a:pt x="798" y="89"/>
                  </a:cubicBezTo>
                  <a:cubicBezTo>
                    <a:pt x="798" y="89"/>
                    <a:pt x="798" y="89"/>
                    <a:pt x="798" y="89"/>
                  </a:cubicBezTo>
                  <a:cubicBezTo>
                    <a:pt x="798" y="89"/>
                    <a:pt x="797" y="89"/>
                    <a:pt x="797" y="89"/>
                  </a:cubicBezTo>
                  <a:cubicBezTo>
                    <a:pt x="797" y="89"/>
                    <a:pt x="797" y="89"/>
                    <a:pt x="797" y="89"/>
                  </a:cubicBezTo>
                  <a:cubicBezTo>
                    <a:pt x="797" y="89"/>
                    <a:pt x="797" y="89"/>
                    <a:pt x="797" y="89"/>
                  </a:cubicBezTo>
                  <a:cubicBezTo>
                    <a:pt x="797" y="89"/>
                    <a:pt x="797" y="89"/>
                    <a:pt x="797" y="89"/>
                  </a:cubicBezTo>
                  <a:cubicBezTo>
                    <a:pt x="797" y="90"/>
                    <a:pt x="796" y="89"/>
                    <a:pt x="796" y="90"/>
                  </a:cubicBezTo>
                  <a:cubicBezTo>
                    <a:pt x="796" y="90"/>
                    <a:pt x="796" y="90"/>
                    <a:pt x="796" y="90"/>
                  </a:cubicBezTo>
                  <a:cubicBezTo>
                    <a:pt x="796" y="90"/>
                    <a:pt x="796" y="90"/>
                    <a:pt x="795" y="90"/>
                  </a:cubicBezTo>
                  <a:cubicBezTo>
                    <a:pt x="795" y="90"/>
                    <a:pt x="795" y="90"/>
                    <a:pt x="795" y="90"/>
                  </a:cubicBezTo>
                  <a:cubicBezTo>
                    <a:pt x="795" y="90"/>
                    <a:pt x="795" y="90"/>
                    <a:pt x="795" y="90"/>
                  </a:cubicBezTo>
                  <a:cubicBezTo>
                    <a:pt x="795" y="90"/>
                    <a:pt x="795" y="90"/>
                    <a:pt x="795" y="90"/>
                  </a:cubicBezTo>
                  <a:cubicBezTo>
                    <a:pt x="794" y="91"/>
                    <a:pt x="794" y="91"/>
                    <a:pt x="794" y="91"/>
                  </a:cubicBezTo>
                  <a:cubicBezTo>
                    <a:pt x="794" y="91"/>
                    <a:pt x="794" y="91"/>
                    <a:pt x="794" y="91"/>
                  </a:cubicBezTo>
                  <a:cubicBezTo>
                    <a:pt x="794" y="91"/>
                    <a:pt x="793" y="91"/>
                    <a:pt x="793" y="91"/>
                  </a:cubicBezTo>
                  <a:cubicBezTo>
                    <a:pt x="793" y="91"/>
                    <a:pt x="793" y="91"/>
                    <a:pt x="793" y="91"/>
                  </a:cubicBezTo>
                  <a:cubicBezTo>
                    <a:pt x="793" y="91"/>
                    <a:pt x="793" y="91"/>
                    <a:pt x="793" y="91"/>
                  </a:cubicBezTo>
                  <a:cubicBezTo>
                    <a:pt x="793" y="91"/>
                    <a:pt x="792" y="92"/>
                    <a:pt x="792" y="91"/>
                  </a:cubicBezTo>
                  <a:cubicBezTo>
                    <a:pt x="792" y="92"/>
                    <a:pt x="792" y="92"/>
                    <a:pt x="792" y="92"/>
                  </a:cubicBezTo>
                  <a:cubicBezTo>
                    <a:pt x="792" y="92"/>
                    <a:pt x="792" y="92"/>
                    <a:pt x="792" y="92"/>
                  </a:cubicBezTo>
                  <a:cubicBezTo>
                    <a:pt x="791" y="92"/>
                    <a:pt x="791" y="92"/>
                    <a:pt x="791" y="92"/>
                  </a:cubicBezTo>
                  <a:cubicBezTo>
                    <a:pt x="791" y="92"/>
                    <a:pt x="791" y="92"/>
                    <a:pt x="791" y="92"/>
                  </a:cubicBezTo>
                  <a:cubicBezTo>
                    <a:pt x="790" y="92"/>
                    <a:pt x="790" y="92"/>
                    <a:pt x="789" y="92"/>
                  </a:cubicBezTo>
                  <a:cubicBezTo>
                    <a:pt x="789" y="92"/>
                    <a:pt x="789" y="92"/>
                    <a:pt x="789" y="92"/>
                  </a:cubicBezTo>
                  <a:cubicBezTo>
                    <a:pt x="789" y="93"/>
                    <a:pt x="789" y="93"/>
                    <a:pt x="788" y="93"/>
                  </a:cubicBezTo>
                  <a:cubicBezTo>
                    <a:pt x="788" y="93"/>
                    <a:pt x="788" y="93"/>
                    <a:pt x="788" y="93"/>
                  </a:cubicBezTo>
                  <a:cubicBezTo>
                    <a:pt x="788" y="93"/>
                    <a:pt x="787" y="93"/>
                    <a:pt x="787" y="93"/>
                  </a:cubicBezTo>
                  <a:cubicBezTo>
                    <a:pt x="787" y="93"/>
                    <a:pt x="787" y="93"/>
                    <a:pt x="787" y="93"/>
                  </a:cubicBezTo>
                  <a:cubicBezTo>
                    <a:pt x="786" y="93"/>
                    <a:pt x="786" y="93"/>
                    <a:pt x="786" y="93"/>
                  </a:cubicBezTo>
                  <a:cubicBezTo>
                    <a:pt x="786" y="93"/>
                    <a:pt x="785" y="93"/>
                    <a:pt x="785" y="93"/>
                  </a:cubicBezTo>
                  <a:cubicBezTo>
                    <a:pt x="785" y="94"/>
                    <a:pt x="784" y="94"/>
                    <a:pt x="784" y="94"/>
                  </a:cubicBezTo>
                  <a:cubicBezTo>
                    <a:pt x="782" y="94"/>
                    <a:pt x="779" y="94"/>
                    <a:pt x="776" y="94"/>
                  </a:cubicBezTo>
                  <a:cubicBezTo>
                    <a:pt x="776" y="94"/>
                    <a:pt x="776" y="94"/>
                    <a:pt x="776" y="93"/>
                  </a:cubicBezTo>
                  <a:cubicBezTo>
                    <a:pt x="775" y="93"/>
                    <a:pt x="775" y="93"/>
                    <a:pt x="774" y="93"/>
                  </a:cubicBezTo>
                  <a:cubicBezTo>
                    <a:pt x="774" y="93"/>
                    <a:pt x="774" y="93"/>
                    <a:pt x="774" y="93"/>
                  </a:cubicBezTo>
                  <a:cubicBezTo>
                    <a:pt x="774" y="93"/>
                    <a:pt x="774" y="93"/>
                    <a:pt x="774" y="93"/>
                  </a:cubicBezTo>
                  <a:cubicBezTo>
                    <a:pt x="774" y="93"/>
                    <a:pt x="773" y="93"/>
                    <a:pt x="773" y="93"/>
                  </a:cubicBezTo>
                  <a:cubicBezTo>
                    <a:pt x="773" y="93"/>
                    <a:pt x="773" y="93"/>
                    <a:pt x="773" y="93"/>
                  </a:cubicBezTo>
                  <a:cubicBezTo>
                    <a:pt x="773" y="93"/>
                    <a:pt x="773" y="93"/>
                    <a:pt x="773" y="93"/>
                  </a:cubicBezTo>
                  <a:cubicBezTo>
                    <a:pt x="772" y="93"/>
                    <a:pt x="772" y="93"/>
                    <a:pt x="772" y="92"/>
                  </a:cubicBezTo>
                  <a:cubicBezTo>
                    <a:pt x="772" y="92"/>
                    <a:pt x="772" y="92"/>
                    <a:pt x="772" y="92"/>
                  </a:cubicBezTo>
                  <a:cubicBezTo>
                    <a:pt x="771" y="92"/>
                    <a:pt x="771" y="92"/>
                    <a:pt x="771" y="92"/>
                  </a:cubicBezTo>
                  <a:cubicBezTo>
                    <a:pt x="771" y="92"/>
                    <a:pt x="771" y="92"/>
                    <a:pt x="771" y="92"/>
                  </a:cubicBezTo>
                  <a:cubicBezTo>
                    <a:pt x="771" y="92"/>
                    <a:pt x="771" y="92"/>
                    <a:pt x="771" y="92"/>
                  </a:cubicBezTo>
                  <a:cubicBezTo>
                    <a:pt x="770" y="92"/>
                    <a:pt x="770" y="92"/>
                    <a:pt x="770" y="92"/>
                  </a:cubicBezTo>
                  <a:cubicBezTo>
                    <a:pt x="770" y="92"/>
                    <a:pt x="770" y="92"/>
                    <a:pt x="770" y="92"/>
                  </a:cubicBezTo>
                  <a:cubicBezTo>
                    <a:pt x="770" y="92"/>
                    <a:pt x="769" y="92"/>
                    <a:pt x="769" y="91"/>
                  </a:cubicBezTo>
                  <a:cubicBezTo>
                    <a:pt x="769" y="91"/>
                    <a:pt x="769" y="91"/>
                    <a:pt x="769" y="91"/>
                  </a:cubicBezTo>
                  <a:cubicBezTo>
                    <a:pt x="769" y="91"/>
                    <a:pt x="769" y="91"/>
                    <a:pt x="769" y="91"/>
                  </a:cubicBezTo>
                  <a:cubicBezTo>
                    <a:pt x="769" y="91"/>
                    <a:pt x="769" y="91"/>
                    <a:pt x="769" y="91"/>
                  </a:cubicBezTo>
                  <a:cubicBezTo>
                    <a:pt x="768" y="91"/>
                    <a:pt x="768" y="91"/>
                    <a:pt x="768" y="91"/>
                  </a:cubicBezTo>
                  <a:cubicBezTo>
                    <a:pt x="768" y="91"/>
                    <a:pt x="768" y="91"/>
                    <a:pt x="768" y="91"/>
                  </a:cubicBezTo>
                  <a:cubicBezTo>
                    <a:pt x="768" y="90"/>
                    <a:pt x="768" y="91"/>
                    <a:pt x="767" y="90"/>
                  </a:cubicBezTo>
                  <a:cubicBezTo>
                    <a:pt x="767" y="90"/>
                    <a:pt x="767" y="90"/>
                    <a:pt x="767" y="90"/>
                  </a:cubicBezTo>
                  <a:cubicBezTo>
                    <a:pt x="767" y="90"/>
                    <a:pt x="767" y="90"/>
                    <a:pt x="766" y="90"/>
                  </a:cubicBezTo>
                  <a:cubicBezTo>
                    <a:pt x="766" y="90"/>
                    <a:pt x="766" y="90"/>
                    <a:pt x="766" y="90"/>
                  </a:cubicBezTo>
                  <a:cubicBezTo>
                    <a:pt x="766" y="90"/>
                    <a:pt x="766" y="89"/>
                    <a:pt x="766" y="89"/>
                  </a:cubicBezTo>
                  <a:cubicBezTo>
                    <a:pt x="766" y="89"/>
                    <a:pt x="766" y="89"/>
                    <a:pt x="766" y="89"/>
                  </a:cubicBezTo>
                  <a:cubicBezTo>
                    <a:pt x="766" y="89"/>
                    <a:pt x="766" y="89"/>
                    <a:pt x="766" y="89"/>
                  </a:cubicBezTo>
                  <a:cubicBezTo>
                    <a:pt x="766" y="89"/>
                    <a:pt x="766" y="89"/>
                    <a:pt x="766" y="89"/>
                  </a:cubicBezTo>
                  <a:cubicBezTo>
                    <a:pt x="765" y="88"/>
                    <a:pt x="765" y="88"/>
                    <a:pt x="764" y="87"/>
                  </a:cubicBezTo>
                  <a:cubicBezTo>
                    <a:pt x="764" y="87"/>
                    <a:pt x="764" y="87"/>
                    <a:pt x="764" y="87"/>
                  </a:cubicBezTo>
                  <a:cubicBezTo>
                    <a:pt x="764" y="87"/>
                    <a:pt x="764" y="87"/>
                    <a:pt x="764" y="87"/>
                  </a:cubicBezTo>
                  <a:cubicBezTo>
                    <a:pt x="764" y="87"/>
                    <a:pt x="764" y="87"/>
                    <a:pt x="764" y="87"/>
                  </a:cubicBezTo>
                  <a:cubicBezTo>
                    <a:pt x="764" y="87"/>
                    <a:pt x="763" y="87"/>
                    <a:pt x="763" y="87"/>
                  </a:cubicBezTo>
                  <a:cubicBezTo>
                    <a:pt x="763" y="87"/>
                    <a:pt x="763" y="87"/>
                    <a:pt x="763" y="87"/>
                  </a:cubicBezTo>
                  <a:cubicBezTo>
                    <a:pt x="763" y="86"/>
                    <a:pt x="763" y="86"/>
                    <a:pt x="763" y="86"/>
                  </a:cubicBezTo>
                  <a:cubicBezTo>
                    <a:pt x="763" y="86"/>
                    <a:pt x="763" y="86"/>
                    <a:pt x="763" y="86"/>
                  </a:cubicBezTo>
                  <a:cubicBezTo>
                    <a:pt x="763" y="86"/>
                    <a:pt x="763" y="86"/>
                    <a:pt x="763" y="86"/>
                  </a:cubicBezTo>
                  <a:cubicBezTo>
                    <a:pt x="763" y="86"/>
                    <a:pt x="763" y="86"/>
                    <a:pt x="763" y="86"/>
                  </a:cubicBezTo>
                  <a:cubicBezTo>
                    <a:pt x="763" y="85"/>
                    <a:pt x="762" y="85"/>
                    <a:pt x="762" y="85"/>
                  </a:cubicBezTo>
                  <a:cubicBezTo>
                    <a:pt x="762" y="85"/>
                    <a:pt x="762" y="85"/>
                    <a:pt x="762" y="85"/>
                  </a:cubicBezTo>
                  <a:cubicBezTo>
                    <a:pt x="762" y="85"/>
                    <a:pt x="762" y="85"/>
                    <a:pt x="762" y="84"/>
                  </a:cubicBezTo>
                  <a:cubicBezTo>
                    <a:pt x="762" y="85"/>
                    <a:pt x="762" y="85"/>
                    <a:pt x="762" y="85"/>
                  </a:cubicBezTo>
                  <a:cubicBezTo>
                    <a:pt x="762" y="84"/>
                    <a:pt x="762" y="84"/>
                    <a:pt x="762" y="84"/>
                  </a:cubicBezTo>
                  <a:cubicBezTo>
                    <a:pt x="762" y="84"/>
                    <a:pt x="762" y="84"/>
                    <a:pt x="762" y="84"/>
                  </a:cubicBezTo>
                  <a:cubicBezTo>
                    <a:pt x="762" y="84"/>
                    <a:pt x="762" y="84"/>
                    <a:pt x="762" y="84"/>
                  </a:cubicBezTo>
                  <a:cubicBezTo>
                    <a:pt x="762" y="84"/>
                    <a:pt x="761" y="84"/>
                    <a:pt x="761" y="83"/>
                  </a:cubicBezTo>
                  <a:cubicBezTo>
                    <a:pt x="761" y="83"/>
                    <a:pt x="761" y="83"/>
                    <a:pt x="761" y="83"/>
                  </a:cubicBezTo>
                  <a:cubicBezTo>
                    <a:pt x="761" y="83"/>
                    <a:pt x="761" y="83"/>
                    <a:pt x="761" y="83"/>
                  </a:cubicBezTo>
                  <a:cubicBezTo>
                    <a:pt x="761" y="83"/>
                    <a:pt x="761" y="83"/>
                    <a:pt x="761" y="83"/>
                  </a:cubicBezTo>
                  <a:cubicBezTo>
                    <a:pt x="761" y="83"/>
                    <a:pt x="761" y="83"/>
                    <a:pt x="761" y="83"/>
                  </a:cubicBezTo>
                  <a:cubicBezTo>
                    <a:pt x="761" y="82"/>
                    <a:pt x="761" y="82"/>
                    <a:pt x="760" y="82"/>
                  </a:cubicBezTo>
                  <a:cubicBezTo>
                    <a:pt x="761" y="82"/>
                    <a:pt x="761" y="82"/>
                    <a:pt x="761" y="82"/>
                  </a:cubicBezTo>
                  <a:cubicBezTo>
                    <a:pt x="760" y="81"/>
                    <a:pt x="760" y="81"/>
                    <a:pt x="760" y="81"/>
                  </a:cubicBezTo>
                  <a:cubicBezTo>
                    <a:pt x="760" y="81"/>
                    <a:pt x="760" y="81"/>
                    <a:pt x="760" y="81"/>
                  </a:cubicBezTo>
                  <a:cubicBezTo>
                    <a:pt x="760" y="81"/>
                    <a:pt x="760" y="80"/>
                    <a:pt x="760" y="80"/>
                  </a:cubicBezTo>
                  <a:cubicBezTo>
                    <a:pt x="760" y="80"/>
                    <a:pt x="760" y="80"/>
                    <a:pt x="760" y="80"/>
                  </a:cubicBezTo>
                  <a:cubicBezTo>
                    <a:pt x="760" y="80"/>
                    <a:pt x="760" y="79"/>
                    <a:pt x="760" y="79"/>
                  </a:cubicBezTo>
                  <a:cubicBezTo>
                    <a:pt x="759" y="79"/>
                    <a:pt x="759" y="79"/>
                    <a:pt x="759" y="79"/>
                  </a:cubicBezTo>
                  <a:cubicBezTo>
                    <a:pt x="759" y="78"/>
                    <a:pt x="759" y="78"/>
                    <a:pt x="759" y="77"/>
                  </a:cubicBezTo>
                  <a:cubicBezTo>
                    <a:pt x="759" y="77"/>
                    <a:pt x="759" y="77"/>
                    <a:pt x="759" y="77"/>
                  </a:cubicBezTo>
                  <a:cubicBezTo>
                    <a:pt x="759" y="77"/>
                    <a:pt x="759" y="76"/>
                    <a:pt x="759" y="75"/>
                  </a:cubicBezTo>
                  <a:cubicBezTo>
                    <a:pt x="759" y="75"/>
                    <a:pt x="759" y="75"/>
                    <a:pt x="759" y="75"/>
                  </a:cubicBezTo>
                  <a:cubicBezTo>
                    <a:pt x="758" y="74"/>
                    <a:pt x="759" y="73"/>
                    <a:pt x="758" y="72"/>
                  </a:cubicBezTo>
                  <a:cubicBezTo>
                    <a:pt x="758" y="72"/>
                    <a:pt x="758" y="71"/>
                    <a:pt x="759" y="71"/>
                  </a:cubicBezTo>
                  <a:cubicBezTo>
                    <a:pt x="759" y="71"/>
                    <a:pt x="760" y="71"/>
                    <a:pt x="760" y="71"/>
                  </a:cubicBezTo>
                  <a:cubicBezTo>
                    <a:pt x="775" y="71"/>
                    <a:pt x="789" y="71"/>
                    <a:pt x="804" y="71"/>
                  </a:cubicBezTo>
                  <a:cubicBezTo>
                    <a:pt x="805" y="71"/>
                    <a:pt x="805" y="71"/>
                    <a:pt x="806" y="70"/>
                  </a:cubicBezTo>
                  <a:cubicBezTo>
                    <a:pt x="806" y="68"/>
                    <a:pt x="806" y="65"/>
                    <a:pt x="806" y="62"/>
                  </a:cubicBezTo>
                  <a:cubicBezTo>
                    <a:pt x="805" y="61"/>
                    <a:pt x="806" y="60"/>
                    <a:pt x="805" y="59"/>
                  </a:cubicBezTo>
                  <a:cubicBezTo>
                    <a:pt x="805" y="58"/>
                    <a:pt x="805" y="58"/>
                    <a:pt x="805" y="58"/>
                  </a:cubicBezTo>
                  <a:cubicBezTo>
                    <a:pt x="805" y="58"/>
                    <a:pt x="805" y="57"/>
                    <a:pt x="805" y="56"/>
                  </a:cubicBezTo>
                  <a:cubicBezTo>
                    <a:pt x="805" y="56"/>
                    <a:pt x="805" y="56"/>
                    <a:pt x="805" y="56"/>
                  </a:cubicBezTo>
                  <a:cubicBezTo>
                    <a:pt x="805" y="55"/>
                    <a:pt x="805" y="55"/>
                    <a:pt x="805" y="54"/>
                  </a:cubicBezTo>
                  <a:cubicBezTo>
                    <a:pt x="805" y="54"/>
                    <a:pt x="805" y="54"/>
                    <a:pt x="805" y="54"/>
                  </a:cubicBezTo>
                  <a:cubicBezTo>
                    <a:pt x="805" y="54"/>
                    <a:pt x="805" y="54"/>
                    <a:pt x="805" y="54"/>
                  </a:cubicBezTo>
                  <a:cubicBezTo>
                    <a:pt x="805" y="54"/>
                    <a:pt x="805" y="53"/>
                    <a:pt x="804" y="53"/>
                  </a:cubicBezTo>
                  <a:cubicBezTo>
                    <a:pt x="804" y="53"/>
                    <a:pt x="804" y="53"/>
                    <a:pt x="804" y="53"/>
                  </a:cubicBezTo>
                  <a:cubicBezTo>
                    <a:pt x="804" y="53"/>
                    <a:pt x="804" y="53"/>
                    <a:pt x="804" y="53"/>
                  </a:cubicBezTo>
                  <a:cubicBezTo>
                    <a:pt x="804" y="52"/>
                    <a:pt x="804" y="52"/>
                    <a:pt x="804" y="51"/>
                  </a:cubicBezTo>
                  <a:cubicBezTo>
                    <a:pt x="804" y="51"/>
                    <a:pt x="804" y="51"/>
                    <a:pt x="804" y="51"/>
                  </a:cubicBezTo>
                  <a:cubicBezTo>
                    <a:pt x="804" y="51"/>
                    <a:pt x="804" y="51"/>
                    <a:pt x="804" y="50"/>
                  </a:cubicBezTo>
                  <a:cubicBezTo>
                    <a:pt x="804" y="50"/>
                    <a:pt x="804" y="50"/>
                    <a:pt x="804" y="50"/>
                  </a:cubicBezTo>
                  <a:cubicBezTo>
                    <a:pt x="803" y="50"/>
                    <a:pt x="804" y="50"/>
                    <a:pt x="803" y="49"/>
                  </a:cubicBezTo>
                  <a:cubicBezTo>
                    <a:pt x="803" y="49"/>
                    <a:pt x="803" y="49"/>
                    <a:pt x="803" y="49"/>
                  </a:cubicBezTo>
                  <a:cubicBezTo>
                    <a:pt x="803" y="49"/>
                    <a:pt x="803" y="49"/>
                    <a:pt x="803" y="49"/>
                  </a:cubicBezTo>
                  <a:cubicBezTo>
                    <a:pt x="803" y="49"/>
                    <a:pt x="803" y="49"/>
                    <a:pt x="803" y="49"/>
                  </a:cubicBezTo>
                  <a:cubicBezTo>
                    <a:pt x="803" y="48"/>
                    <a:pt x="803" y="48"/>
                    <a:pt x="803" y="48"/>
                  </a:cubicBezTo>
                  <a:cubicBezTo>
                    <a:pt x="803" y="48"/>
                    <a:pt x="803" y="48"/>
                    <a:pt x="803" y="48"/>
                  </a:cubicBezTo>
                  <a:cubicBezTo>
                    <a:pt x="802" y="47"/>
                    <a:pt x="803" y="47"/>
                    <a:pt x="802" y="47"/>
                  </a:cubicBezTo>
                  <a:cubicBezTo>
                    <a:pt x="802" y="47"/>
                    <a:pt x="802" y="47"/>
                    <a:pt x="802" y="47"/>
                  </a:cubicBezTo>
                  <a:cubicBezTo>
                    <a:pt x="802" y="47"/>
                    <a:pt x="802" y="46"/>
                    <a:pt x="802" y="46"/>
                  </a:cubicBezTo>
                  <a:cubicBezTo>
                    <a:pt x="802" y="46"/>
                    <a:pt x="802" y="46"/>
                    <a:pt x="802" y="46"/>
                  </a:cubicBezTo>
                  <a:cubicBezTo>
                    <a:pt x="802" y="46"/>
                    <a:pt x="802" y="46"/>
                    <a:pt x="802" y="46"/>
                  </a:cubicBezTo>
                  <a:cubicBezTo>
                    <a:pt x="802" y="46"/>
                    <a:pt x="802" y="46"/>
                    <a:pt x="802" y="46"/>
                  </a:cubicBezTo>
                  <a:cubicBezTo>
                    <a:pt x="802" y="45"/>
                    <a:pt x="801" y="45"/>
                    <a:pt x="801" y="45"/>
                  </a:cubicBezTo>
                  <a:cubicBezTo>
                    <a:pt x="801" y="45"/>
                    <a:pt x="801" y="45"/>
                    <a:pt x="801" y="45"/>
                  </a:cubicBezTo>
                  <a:cubicBezTo>
                    <a:pt x="801" y="45"/>
                    <a:pt x="801" y="45"/>
                    <a:pt x="801" y="45"/>
                  </a:cubicBezTo>
                  <a:cubicBezTo>
                    <a:pt x="801" y="45"/>
                    <a:pt x="801" y="45"/>
                    <a:pt x="801" y="44"/>
                  </a:cubicBezTo>
                  <a:cubicBezTo>
                    <a:pt x="801" y="44"/>
                    <a:pt x="801" y="44"/>
                    <a:pt x="801" y="44"/>
                  </a:cubicBezTo>
                  <a:cubicBezTo>
                    <a:pt x="801" y="44"/>
                    <a:pt x="801" y="44"/>
                    <a:pt x="801" y="44"/>
                  </a:cubicBezTo>
                  <a:cubicBezTo>
                    <a:pt x="801" y="44"/>
                    <a:pt x="801" y="44"/>
                    <a:pt x="801" y="44"/>
                  </a:cubicBezTo>
                  <a:cubicBezTo>
                    <a:pt x="800" y="44"/>
                    <a:pt x="800" y="44"/>
                    <a:pt x="800" y="43"/>
                  </a:cubicBezTo>
                  <a:cubicBezTo>
                    <a:pt x="800" y="43"/>
                    <a:pt x="800" y="43"/>
                    <a:pt x="800" y="43"/>
                  </a:cubicBezTo>
                  <a:cubicBezTo>
                    <a:pt x="800" y="43"/>
                    <a:pt x="800" y="43"/>
                    <a:pt x="800" y="43"/>
                  </a:cubicBezTo>
                  <a:cubicBezTo>
                    <a:pt x="800" y="43"/>
                    <a:pt x="800" y="43"/>
                    <a:pt x="800" y="43"/>
                  </a:cubicBezTo>
                  <a:cubicBezTo>
                    <a:pt x="800" y="43"/>
                    <a:pt x="800" y="42"/>
                    <a:pt x="800" y="42"/>
                  </a:cubicBezTo>
                  <a:cubicBezTo>
                    <a:pt x="800" y="42"/>
                    <a:pt x="800" y="42"/>
                    <a:pt x="800" y="42"/>
                  </a:cubicBezTo>
                  <a:cubicBezTo>
                    <a:pt x="799" y="42"/>
                    <a:pt x="799" y="42"/>
                    <a:pt x="799" y="42"/>
                  </a:cubicBezTo>
                  <a:cubicBezTo>
                    <a:pt x="799" y="42"/>
                    <a:pt x="799" y="42"/>
                    <a:pt x="799" y="42"/>
                  </a:cubicBezTo>
                  <a:cubicBezTo>
                    <a:pt x="799" y="42"/>
                    <a:pt x="799" y="41"/>
                    <a:pt x="799" y="41"/>
                  </a:cubicBezTo>
                  <a:cubicBezTo>
                    <a:pt x="799" y="41"/>
                    <a:pt x="799" y="41"/>
                    <a:pt x="799" y="41"/>
                  </a:cubicBezTo>
                  <a:cubicBezTo>
                    <a:pt x="799" y="41"/>
                    <a:pt x="799" y="41"/>
                    <a:pt x="798" y="41"/>
                  </a:cubicBezTo>
                  <a:cubicBezTo>
                    <a:pt x="798" y="41"/>
                    <a:pt x="798" y="41"/>
                    <a:pt x="798" y="41"/>
                  </a:cubicBezTo>
                  <a:cubicBezTo>
                    <a:pt x="798" y="41"/>
                    <a:pt x="798" y="41"/>
                    <a:pt x="798" y="41"/>
                  </a:cubicBezTo>
                  <a:cubicBezTo>
                    <a:pt x="798" y="41"/>
                    <a:pt x="798" y="41"/>
                    <a:pt x="798" y="41"/>
                  </a:cubicBezTo>
                  <a:cubicBezTo>
                    <a:pt x="798" y="40"/>
                    <a:pt x="798" y="40"/>
                    <a:pt x="798" y="40"/>
                  </a:cubicBezTo>
                  <a:cubicBezTo>
                    <a:pt x="798" y="40"/>
                    <a:pt x="798" y="40"/>
                    <a:pt x="798" y="40"/>
                  </a:cubicBezTo>
                  <a:cubicBezTo>
                    <a:pt x="798" y="40"/>
                    <a:pt x="798" y="40"/>
                    <a:pt x="797" y="40"/>
                  </a:cubicBezTo>
                  <a:cubicBezTo>
                    <a:pt x="797" y="40"/>
                    <a:pt x="797" y="40"/>
                    <a:pt x="797" y="40"/>
                  </a:cubicBezTo>
                  <a:cubicBezTo>
                    <a:pt x="797" y="40"/>
                    <a:pt x="797" y="40"/>
                    <a:pt x="797" y="40"/>
                  </a:cubicBezTo>
                  <a:cubicBezTo>
                    <a:pt x="797" y="40"/>
                    <a:pt x="797" y="40"/>
                    <a:pt x="797" y="40"/>
                  </a:cubicBezTo>
                  <a:cubicBezTo>
                    <a:pt x="797" y="39"/>
                    <a:pt x="797" y="39"/>
                    <a:pt x="797" y="39"/>
                  </a:cubicBezTo>
                  <a:cubicBezTo>
                    <a:pt x="797" y="39"/>
                    <a:pt x="797" y="39"/>
                    <a:pt x="797" y="39"/>
                  </a:cubicBezTo>
                  <a:cubicBezTo>
                    <a:pt x="797" y="39"/>
                    <a:pt x="797" y="39"/>
                    <a:pt x="796" y="39"/>
                  </a:cubicBezTo>
                  <a:cubicBezTo>
                    <a:pt x="796" y="39"/>
                    <a:pt x="796" y="39"/>
                    <a:pt x="796" y="39"/>
                  </a:cubicBezTo>
                  <a:cubicBezTo>
                    <a:pt x="796" y="39"/>
                    <a:pt x="796" y="39"/>
                    <a:pt x="796" y="39"/>
                  </a:cubicBezTo>
                  <a:cubicBezTo>
                    <a:pt x="796" y="39"/>
                    <a:pt x="796" y="39"/>
                    <a:pt x="796" y="39"/>
                  </a:cubicBezTo>
                  <a:cubicBezTo>
                    <a:pt x="796" y="38"/>
                    <a:pt x="796" y="38"/>
                    <a:pt x="796" y="38"/>
                  </a:cubicBezTo>
                  <a:cubicBezTo>
                    <a:pt x="796" y="38"/>
                    <a:pt x="796" y="38"/>
                    <a:pt x="796" y="38"/>
                  </a:cubicBezTo>
                  <a:cubicBezTo>
                    <a:pt x="796" y="38"/>
                    <a:pt x="795" y="38"/>
                    <a:pt x="795" y="38"/>
                  </a:cubicBezTo>
                  <a:cubicBezTo>
                    <a:pt x="795" y="38"/>
                    <a:pt x="795" y="38"/>
                    <a:pt x="795" y="38"/>
                  </a:cubicBezTo>
                  <a:cubicBezTo>
                    <a:pt x="795" y="38"/>
                    <a:pt x="795" y="38"/>
                    <a:pt x="795" y="37"/>
                  </a:cubicBezTo>
                  <a:cubicBezTo>
                    <a:pt x="795" y="37"/>
                    <a:pt x="795" y="37"/>
                    <a:pt x="795" y="37"/>
                  </a:cubicBezTo>
                  <a:cubicBezTo>
                    <a:pt x="795" y="37"/>
                    <a:pt x="794" y="37"/>
                    <a:pt x="794" y="37"/>
                  </a:cubicBezTo>
                  <a:cubicBezTo>
                    <a:pt x="794" y="37"/>
                    <a:pt x="794" y="37"/>
                    <a:pt x="794" y="37"/>
                  </a:cubicBezTo>
                  <a:cubicBezTo>
                    <a:pt x="794" y="37"/>
                    <a:pt x="794" y="37"/>
                    <a:pt x="794" y="37"/>
                  </a:cubicBezTo>
                  <a:cubicBezTo>
                    <a:pt x="794" y="37"/>
                    <a:pt x="794" y="37"/>
                    <a:pt x="794" y="37"/>
                  </a:cubicBezTo>
                  <a:cubicBezTo>
                    <a:pt x="793" y="37"/>
                    <a:pt x="793" y="36"/>
                    <a:pt x="793" y="36"/>
                  </a:cubicBezTo>
                  <a:cubicBezTo>
                    <a:pt x="793" y="37"/>
                    <a:pt x="793" y="37"/>
                    <a:pt x="793" y="37"/>
                  </a:cubicBezTo>
                  <a:cubicBezTo>
                    <a:pt x="793" y="36"/>
                    <a:pt x="793" y="36"/>
                    <a:pt x="793" y="36"/>
                  </a:cubicBezTo>
                  <a:cubicBezTo>
                    <a:pt x="793" y="36"/>
                    <a:pt x="793" y="36"/>
                    <a:pt x="793" y="36"/>
                  </a:cubicBezTo>
                  <a:cubicBezTo>
                    <a:pt x="792" y="36"/>
                    <a:pt x="792" y="36"/>
                    <a:pt x="792" y="36"/>
                  </a:cubicBezTo>
                  <a:cubicBezTo>
                    <a:pt x="792" y="36"/>
                    <a:pt x="792" y="36"/>
                    <a:pt x="792" y="36"/>
                  </a:cubicBezTo>
                  <a:cubicBezTo>
                    <a:pt x="792" y="36"/>
                    <a:pt x="791" y="36"/>
                    <a:pt x="791" y="35"/>
                  </a:cubicBezTo>
                  <a:cubicBezTo>
                    <a:pt x="791" y="35"/>
                    <a:pt x="791" y="35"/>
                    <a:pt x="791" y="35"/>
                  </a:cubicBezTo>
                  <a:cubicBezTo>
                    <a:pt x="791" y="35"/>
                    <a:pt x="791" y="35"/>
                    <a:pt x="790" y="35"/>
                  </a:cubicBezTo>
                  <a:cubicBezTo>
                    <a:pt x="790" y="35"/>
                    <a:pt x="790" y="35"/>
                    <a:pt x="790" y="35"/>
                  </a:cubicBezTo>
                  <a:cubicBezTo>
                    <a:pt x="790" y="35"/>
                    <a:pt x="790" y="35"/>
                    <a:pt x="790" y="35"/>
                  </a:cubicBezTo>
                  <a:cubicBezTo>
                    <a:pt x="790" y="35"/>
                    <a:pt x="790" y="35"/>
                    <a:pt x="790" y="35"/>
                  </a:cubicBezTo>
                  <a:cubicBezTo>
                    <a:pt x="790" y="34"/>
                    <a:pt x="789" y="34"/>
                    <a:pt x="789" y="34"/>
                  </a:cubicBezTo>
                  <a:cubicBezTo>
                    <a:pt x="789" y="34"/>
                    <a:pt x="789" y="34"/>
                    <a:pt x="789" y="34"/>
                  </a:cubicBezTo>
                  <a:cubicBezTo>
                    <a:pt x="789" y="34"/>
                    <a:pt x="789" y="34"/>
                    <a:pt x="789" y="34"/>
                  </a:cubicBezTo>
                  <a:cubicBezTo>
                    <a:pt x="789" y="34"/>
                    <a:pt x="788" y="34"/>
                    <a:pt x="788" y="34"/>
                  </a:cubicBezTo>
                  <a:cubicBezTo>
                    <a:pt x="788" y="34"/>
                    <a:pt x="788" y="34"/>
                    <a:pt x="788" y="34"/>
                  </a:cubicBezTo>
                  <a:cubicBezTo>
                    <a:pt x="787" y="34"/>
                    <a:pt x="787" y="34"/>
                    <a:pt x="787" y="34"/>
                  </a:cubicBezTo>
                  <a:cubicBezTo>
                    <a:pt x="787" y="34"/>
                    <a:pt x="787" y="34"/>
                    <a:pt x="787" y="34"/>
                  </a:cubicBezTo>
                  <a:cubicBezTo>
                    <a:pt x="787" y="34"/>
                    <a:pt x="787" y="34"/>
                    <a:pt x="787" y="34"/>
                  </a:cubicBezTo>
                  <a:cubicBezTo>
                    <a:pt x="786" y="33"/>
                    <a:pt x="786" y="34"/>
                    <a:pt x="785" y="33"/>
                  </a:cubicBezTo>
                  <a:cubicBezTo>
                    <a:pt x="785" y="33"/>
                    <a:pt x="785" y="33"/>
                    <a:pt x="785" y="33"/>
                  </a:cubicBezTo>
                  <a:cubicBezTo>
                    <a:pt x="785" y="33"/>
                    <a:pt x="785" y="33"/>
                    <a:pt x="785" y="33"/>
                  </a:cubicBezTo>
                  <a:cubicBezTo>
                    <a:pt x="785" y="33"/>
                    <a:pt x="784" y="33"/>
                    <a:pt x="784" y="33"/>
                  </a:cubicBezTo>
                  <a:cubicBezTo>
                    <a:pt x="784" y="33"/>
                    <a:pt x="783" y="33"/>
                    <a:pt x="783" y="33"/>
                  </a:cubicBezTo>
                  <a:cubicBezTo>
                    <a:pt x="782" y="33"/>
                    <a:pt x="781" y="33"/>
                    <a:pt x="781" y="33"/>
                  </a:cubicBezTo>
                  <a:cubicBezTo>
                    <a:pt x="779" y="33"/>
                    <a:pt x="777" y="33"/>
                    <a:pt x="776" y="33"/>
                  </a:cubicBezTo>
                  <a:cubicBezTo>
                    <a:pt x="775" y="33"/>
                    <a:pt x="774" y="33"/>
                    <a:pt x="773" y="33"/>
                  </a:cubicBezTo>
                  <a:cubicBezTo>
                    <a:pt x="773" y="33"/>
                    <a:pt x="773" y="33"/>
                    <a:pt x="773" y="33"/>
                  </a:cubicBezTo>
                  <a:cubicBezTo>
                    <a:pt x="772" y="33"/>
                    <a:pt x="772" y="33"/>
                    <a:pt x="771" y="33"/>
                  </a:cubicBezTo>
                  <a:cubicBezTo>
                    <a:pt x="771" y="33"/>
                    <a:pt x="771" y="33"/>
                    <a:pt x="771" y="33"/>
                  </a:cubicBezTo>
                  <a:cubicBezTo>
                    <a:pt x="771" y="34"/>
                    <a:pt x="770" y="33"/>
                    <a:pt x="770" y="34"/>
                  </a:cubicBezTo>
                  <a:cubicBezTo>
                    <a:pt x="770" y="34"/>
                    <a:pt x="770" y="34"/>
                    <a:pt x="770" y="34"/>
                  </a:cubicBezTo>
                  <a:cubicBezTo>
                    <a:pt x="770" y="34"/>
                    <a:pt x="770" y="34"/>
                    <a:pt x="770" y="34"/>
                  </a:cubicBezTo>
                  <a:cubicBezTo>
                    <a:pt x="769" y="34"/>
                    <a:pt x="769" y="34"/>
                    <a:pt x="769" y="34"/>
                  </a:cubicBezTo>
                  <a:cubicBezTo>
                    <a:pt x="769" y="34"/>
                    <a:pt x="769" y="34"/>
                    <a:pt x="769" y="34"/>
                  </a:cubicBezTo>
                  <a:cubicBezTo>
                    <a:pt x="768" y="34"/>
                    <a:pt x="768" y="34"/>
                    <a:pt x="768" y="34"/>
                  </a:cubicBezTo>
                  <a:cubicBezTo>
                    <a:pt x="768" y="34"/>
                    <a:pt x="768" y="34"/>
                    <a:pt x="768" y="34"/>
                  </a:cubicBezTo>
                  <a:cubicBezTo>
                    <a:pt x="767" y="34"/>
                    <a:pt x="767" y="34"/>
                    <a:pt x="767" y="35"/>
                  </a:cubicBezTo>
                  <a:cubicBezTo>
                    <a:pt x="767" y="35"/>
                    <a:pt x="767" y="35"/>
                    <a:pt x="767" y="35"/>
                  </a:cubicBezTo>
                  <a:cubicBezTo>
                    <a:pt x="767" y="35"/>
                    <a:pt x="766" y="35"/>
                    <a:pt x="766" y="35"/>
                  </a:cubicBezTo>
                  <a:cubicBezTo>
                    <a:pt x="766" y="35"/>
                    <a:pt x="766" y="35"/>
                    <a:pt x="766" y="35"/>
                  </a:cubicBezTo>
                  <a:cubicBezTo>
                    <a:pt x="766" y="35"/>
                    <a:pt x="766" y="35"/>
                    <a:pt x="766" y="35"/>
                  </a:cubicBezTo>
                  <a:cubicBezTo>
                    <a:pt x="766" y="35"/>
                    <a:pt x="765" y="35"/>
                    <a:pt x="765" y="35"/>
                  </a:cubicBezTo>
                  <a:cubicBezTo>
                    <a:pt x="765" y="35"/>
                    <a:pt x="765" y="35"/>
                    <a:pt x="765" y="35"/>
                  </a:cubicBezTo>
                  <a:cubicBezTo>
                    <a:pt x="765" y="36"/>
                    <a:pt x="765" y="35"/>
                    <a:pt x="764" y="36"/>
                  </a:cubicBezTo>
                  <a:cubicBezTo>
                    <a:pt x="764" y="36"/>
                    <a:pt x="764" y="36"/>
                    <a:pt x="764" y="36"/>
                  </a:cubicBezTo>
                  <a:cubicBezTo>
                    <a:pt x="764" y="36"/>
                    <a:pt x="764" y="36"/>
                    <a:pt x="764" y="36"/>
                  </a:cubicBezTo>
                  <a:cubicBezTo>
                    <a:pt x="764" y="36"/>
                    <a:pt x="764" y="36"/>
                    <a:pt x="764" y="36"/>
                  </a:cubicBezTo>
                  <a:cubicBezTo>
                    <a:pt x="764" y="36"/>
                    <a:pt x="764" y="36"/>
                    <a:pt x="764" y="36"/>
                  </a:cubicBezTo>
                  <a:cubicBezTo>
                    <a:pt x="764" y="36"/>
                    <a:pt x="763" y="36"/>
                    <a:pt x="763" y="36"/>
                  </a:cubicBezTo>
                  <a:cubicBezTo>
                    <a:pt x="763" y="36"/>
                    <a:pt x="763" y="36"/>
                    <a:pt x="763" y="36"/>
                  </a:cubicBezTo>
                  <a:cubicBezTo>
                    <a:pt x="763" y="37"/>
                    <a:pt x="763" y="37"/>
                    <a:pt x="763" y="37"/>
                  </a:cubicBezTo>
                  <a:cubicBezTo>
                    <a:pt x="763" y="37"/>
                    <a:pt x="763" y="37"/>
                    <a:pt x="763" y="37"/>
                  </a:cubicBezTo>
                  <a:cubicBezTo>
                    <a:pt x="762" y="37"/>
                    <a:pt x="762" y="37"/>
                    <a:pt x="762" y="37"/>
                  </a:cubicBezTo>
                  <a:cubicBezTo>
                    <a:pt x="762" y="37"/>
                    <a:pt x="762" y="37"/>
                    <a:pt x="762" y="37"/>
                  </a:cubicBezTo>
                  <a:cubicBezTo>
                    <a:pt x="762" y="37"/>
                    <a:pt x="762" y="37"/>
                    <a:pt x="762" y="37"/>
                  </a:cubicBezTo>
                  <a:cubicBezTo>
                    <a:pt x="762" y="37"/>
                    <a:pt x="762" y="37"/>
                    <a:pt x="762" y="37"/>
                  </a:cubicBezTo>
                  <a:cubicBezTo>
                    <a:pt x="761" y="38"/>
                    <a:pt x="761" y="38"/>
                    <a:pt x="761" y="38"/>
                  </a:cubicBezTo>
                  <a:cubicBezTo>
                    <a:pt x="761" y="38"/>
                    <a:pt x="761" y="38"/>
                    <a:pt x="761" y="38"/>
                  </a:cubicBezTo>
                  <a:cubicBezTo>
                    <a:pt x="760" y="38"/>
                    <a:pt x="760" y="38"/>
                    <a:pt x="760" y="39"/>
                  </a:cubicBezTo>
                  <a:cubicBezTo>
                    <a:pt x="760" y="39"/>
                    <a:pt x="760" y="39"/>
                    <a:pt x="760" y="39"/>
                  </a:cubicBezTo>
                  <a:cubicBezTo>
                    <a:pt x="760" y="39"/>
                    <a:pt x="759" y="39"/>
                    <a:pt x="759" y="39"/>
                  </a:cubicBezTo>
                  <a:cubicBezTo>
                    <a:pt x="759" y="39"/>
                    <a:pt x="759" y="39"/>
                    <a:pt x="759" y="39"/>
                  </a:cubicBezTo>
                  <a:cubicBezTo>
                    <a:pt x="759" y="39"/>
                    <a:pt x="759" y="39"/>
                    <a:pt x="759" y="40"/>
                  </a:cubicBezTo>
                  <a:cubicBezTo>
                    <a:pt x="759" y="40"/>
                    <a:pt x="759" y="40"/>
                    <a:pt x="759" y="40"/>
                  </a:cubicBezTo>
                  <a:cubicBezTo>
                    <a:pt x="759" y="40"/>
                    <a:pt x="759" y="40"/>
                    <a:pt x="758" y="40"/>
                  </a:cubicBezTo>
                  <a:cubicBezTo>
                    <a:pt x="758" y="40"/>
                    <a:pt x="758" y="40"/>
                    <a:pt x="758" y="40"/>
                  </a:cubicBezTo>
                  <a:cubicBezTo>
                    <a:pt x="758" y="40"/>
                    <a:pt x="758" y="40"/>
                    <a:pt x="758" y="40"/>
                  </a:cubicBezTo>
                  <a:cubicBezTo>
                    <a:pt x="758" y="40"/>
                    <a:pt x="758" y="40"/>
                    <a:pt x="758" y="40"/>
                  </a:cubicBezTo>
                  <a:cubicBezTo>
                    <a:pt x="758" y="40"/>
                    <a:pt x="758" y="40"/>
                    <a:pt x="758" y="41"/>
                  </a:cubicBezTo>
                  <a:cubicBezTo>
                    <a:pt x="758" y="41"/>
                    <a:pt x="758" y="41"/>
                    <a:pt x="758" y="41"/>
                  </a:cubicBezTo>
                  <a:cubicBezTo>
                    <a:pt x="758" y="41"/>
                    <a:pt x="758" y="41"/>
                    <a:pt x="757" y="41"/>
                  </a:cubicBezTo>
                  <a:cubicBezTo>
                    <a:pt x="757" y="41"/>
                    <a:pt x="757" y="41"/>
                    <a:pt x="757" y="41"/>
                  </a:cubicBezTo>
                  <a:cubicBezTo>
                    <a:pt x="757" y="41"/>
                    <a:pt x="757" y="41"/>
                    <a:pt x="757" y="41"/>
                  </a:cubicBezTo>
                  <a:cubicBezTo>
                    <a:pt x="757" y="41"/>
                    <a:pt x="757" y="41"/>
                    <a:pt x="757" y="41"/>
                  </a:cubicBezTo>
                  <a:cubicBezTo>
                    <a:pt x="757" y="41"/>
                    <a:pt x="757" y="42"/>
                    <a:pt x="757" y="42"/>
                  </a:cubicBezTo>
                  <a:cubicBezTo>
                    <a:pt x="757" y="42"/>
                    <a:pt x="757" y="42"/>
                    <a:pt x="757" y="42"/>
                  </a:cubicBezTo>
                  <a:cubicBezTo>
                    <a:pt x="757" y="42"/>
                    <a:pt x="756" y="42"/>
                    <a:pt x="756" y="42"/>
                  </a:cubicBezTo>
                  <a:cubicBezTo>
                    <a:pt x="756" y="42"/>
                    <a:pt x="756" y="42"/>
                    <a:pt x="756" y="42"/>
                  </a:cubicBezTo>
                  <a:cubicBezTo>
                    <a:pt x="756" y="42"/>
                    <a:pt x="756" y="42"/>
                    <a:pt x="756" y="42"/>
                  </a:cubicBezTo>
                  <a:cubicBezTo>
                    <a:pt x="756" y="42"/>
                    <a:pt x="756" y="42"/>
                    <a:pt x="756" y="42"/>
                  </a:cubicBezTo>
                  <a:cubicBezTo>
                    <a:pt x="756" y="42"/>
                    <a:pt x="756" y="43"/>
                    <a:pt x="756" y="43"/>
                  </a:cubicBezTo>
                  <a:cubicBezTo>
                    <a:pt x="756" y="43"/>
                    <a:pt x="756" y="43"/>
                    <a:pt x="756" y="43"/>
                  </a:cubicBezTo>
                  <a:cubicBezTo>
                    <a:pt x="756" y="43"/>
                    <a:pt x="755" y="43"/>
                    <a:pt x="755" y="43"/>
                  </a:cubicBezTo>
                  <a:cubicBezTo>
                    <a:pt x="755" y="43"/>
                    <a:pt x="755" y="43"/>
                    <a:pt x="755" y="43"/>
                  </a:cubicBezTo>
                  <a:cubicBezTo>
                    <a:pt x="755" y="43"/>
                    <a:pt x="755" y="44"/>
                    <a:pt x="755" y="44"/>
                  </a:cubicBezTo>
                  <a:cubicBezTo>
                    <a:pt x="755" y="44"/>
                    <a:pt x="755" y="44"/>
                    <a:pt x="755" y="44"/>
                  </a:cubicBezTo>
                  <a:cubicBezTo>
                    <a:pt x="755" y="44"/>
                    <a:pt x="754" y="44"/>
                    <a:pt x="754" y="44"/>
                  </a:cubicBezTo>
                  <a:cubicBezTo>
                    <a:pt x="754" y="44"/>
                    <a:pt x="754" y="44"/>
                    <a:pt x="754" y="44"/>
                  </a:cubicBezTo>
                  <a:cubicBezTo>
                    <a:pt x="754" y="45"/>
                    <a:pt x="754" y="45"/>
                    <a:pt x="754" y="45"/>
                  </a:cubicBezTo>
                  <a:cubicBezTo>
                    <a:pt x="754" y="45"/>
                    <a:pt x="754" y="45"/>
                    <a:pt x="754" y="45"/>
                  </a:cubicBezTo>
                  <a:cubicBezTo>
                    <a:pt x="753" y="46"/>
                    <a:pt x="753" y="46"/>
                    <a:pt x="753" y="46"/>
                  </a:cubicBezTo>
                  <a:cubicBezTo>
                    <a:pt x="753" y="46"/>
                    <a:pt x="753" y="46"/>
                    <a:pt x="753" y="46"/>
                  </a:cubicBezTo>
                  <a:cubicBezTo>
                    <a:pt x="753" y="46"/>
                    <a:pt x="753" y="46"/>
                    <a:pt x="753" y="47"/>
                  </a:cubicBezTo>
                  <a:cubicBezTo>
                    <a:pt x="753" y="47"/>
                    <a:pt x="753" y="47"/>
                    <a:pt x="753" y="47"/>
                  </a:cubicBezTo>
                  <a:cubicBezTo>
                    <a:pt x="753" y="47"/>
                    <a:pt x="753" y="47"/>
                    <a:pt x="753" y="47"/>
                  </a:cubicBezTo>
                  <a:cubicBezTo>
                    <a:pt x="753" y="47"/>
                    <a:pt x="753" y="47"/>
                    <a:pt x="753" y="47"/>
                  </a:cubicBezTo>
                  <a:cubicBezTo>
                    <a:pt x="752" y="47"/>
                    <a:pt x="752" y="47"/>
                    <a:pt x="752" y="48"/>
                  </a:cubicBezTo>
                  <a:cubicBezTo>
                    <a:pt x="752" y="48"/>
                    <a:pt x="752" y="48"/>
                    <a:pt x="752" y="48"/>
                  </a:cubicBezTo>
                  <a:cubicBezTo>
                    <a:pt x="752" y="48"/>
                    <a:pt x="752" y="48"/>
                    <a:pt x="752" y="48"/>
                  </a:cubicBezTo>
                  <a:cubicBezTo>
                    <a:pt x="752" y="48"/>
                    <a:pt x="752" y="48"/>
                    <a:pt x="752" y="48"/>
                  </a:cubicBezTo>
                  <a:cubicBezTo>
                    <a:pt x="752" y="48"/>
                    <a:pt x="752" y="49"/>
                    <a:pt x="752" y="49"/>
                  </a:cubicBezTo>
                  <a:cubicBezTo>
                    <a:pt x="752" y="49"/>
                    <a:pt x="752" y="49"/>
                    <a:pt x="752" y="49"/>
                  </a:cubicBezTo>
                  <a:cubicBezTo>
                    <a:pt x="751" y="49"/>
                    <a:pt x="751" y="49"/>
                    <a:pt x="751" y="50"/>
                  </a:cubicBezTo>
                  <a:cubicBezTo>
                    <a:pt x="751" y="50"/>
                    <a:pt x="751" y="50"/>
                    <a:pt x="751" y="50"/>
                  </a:cubicBezTo>
                  <a:cubicBezTo>
                    <a:pt x="751" y="50"/>
                    <a:pt x="751" y="50"/>
                    <a:pt x="751" y="50"/>
                  </a:cubicBezTo>
                  <a:cubicBezTo>
                    <a:pt x="751" y="50"/>
                    <a:pt x="751" y="50"/>
                    <a:pt x="751" y="50"/>
                  </a:cubicBezTo>
                  <a:cubicBezTo>
                    <a:pt x="751" y="51"/>
                    <a:pt x="751" y="51"/>
                    <a:pt x="750" y="51"/>
                  </a:cubicBezTo>
                  <a:cubicBezTo>
                    <a:pt x="751" y="51"/>
                    <a:pt x="751" y="51"/>
                    <a:pt x="751" y="51"/>
                  </a:cubicBezTo>
                  <a:cubicBezTo>
                    <a:pt x="750" y="51"/>
                    <a:pt x="750" y="52"/>
                    <a:pt x="750" y="52"/>
                  </a:cubicBezTo>
                  <a:cubicBezTo>
                    <a:pt x="750" y="52"/>
                    <a:pt x="750" y="52"/>
                    <a:pt x="750" y="52"/>
                  </a:cubicBezTo>
                  <a:cubicBezTo>
                    <a:pt x="750" y="52"/>
                    <a:pt x="750" y="52"/>
                    <a:pt x="750" y="52"/>
                  </a:cubicBezTo>
                  <a:cubicBezTo>
                    <a:pt x="750" y="52"/>
                    <a:pt x="750" y="53"/>
                    <a:pt x="750" y="53"/>
                  </a:cubicBezTo>
                  <a:cubicBezTo>
                    <a:pt x="750" y="53"/>
                    <a:pt x="750" y="53"/>
                    <a:pt x="750" y="53"/>
                  </a:cubicBezTo>
                  <a:cubicBezTo>
                    <a:pt x="750" y="53"/>
                    <a:pt x="750" y="53"/>
                    <a:pt x="749" y="54"/>
                  </a:cubicBezTo>
                  <a:cubicBezTo>
                    <a:pt x="749" y="54"/>
                    <a:pt x="749" y="54"/>
                    <a:pt x="749" y="54"/>
                  </a:cubicBezTo>
                  <a:cubicBezTo>
                    <a:pt x="749" y="54"/>
                    <a:pt x="749" y="54"/>
                    <a:pt x="749" y="54"/>
                  </a:cubicBezTo>
                  <a:cubicBezTo>
                    <a:pt x="749" y="54"/>
                    <a:pt x="749" y="54"/>
                    <a:pt x="749" y="55"/>
                  </a:cubicBezTo>
                  <a:cubicBezTo>
                    <a:pt x="749" y="55"/>
                    <a:pt x="749" y="55"/>
                    <a:pt x="749" y="55"/>
                  </a:cubicBezTo>
                  <a:cubicBezTo>
                    <a:pt x="749" y="55"/>
                    <a:pt x="749" y="55"/>
                    <a:pt x="749" y="56"/>
                  </a:cubicBezTo>
                  <a:cubicBezTo>
                    <a:pt x="749" y="56"/>
                    <a:pt x="749" y="56"/>
                    <a:pt x="749" y="56"/>
                  </a:cubicBezTo>
                  <a:cubicBezTo>
                    <a:pt x="749" y="56"/>
                    <a:pt x="749" y="56"/>
                    <a:pt x="749" y="56"/>
                  </a:cubicBezTo>
                  <a:cubicBezTo>
                    <a:pt x="748" y="56"/>
                    <a:pt x="749" y="57"/>
                    <a:pt x="748" y="57"/>
                  </a:cubicBezTo>
                  <a:cubicBezTo>
                    <a:pt x="748" y="57"/>
                    <a:pt x="748" y="57"/>
                    <a:pt x="748" y="57"/>
                  </a:cubicBezTo>
                  <a:cubicBezTo>
                    <a:pt x="748" y="58"/>
                    <a:pt x="748" y="58"/>
                    <a:pt x="748" y="58"/>
                  </a:cubicBezTo>
                  <a:cubicBezTo>
                    <a:pt x="748" y="59"/>
                    <a:pt x="748" y="59"/>
                    <a:pt x="748" y="59"/>
                  </a:cubicBezTo>
                  <a:cubicBezTo>
                    <a:pt x="748" y="59"/>
                    <a:pt x="748" y="60"/>
                    <a:pt x="748" y="60"/>
                  </a:cubicBezTo>
                  <a:cubicBezTo>
                    <a:pt x="748" y="60"/>
                    <a:pt x="748" y="60"/>
                    <a:pt x="748" y="60"/>
                  </a:cubicBezTo>
                  <a:cubicBezTo>
                    <a:pt x="747" y="61"/>
                    <a:pt x="748" y="62"/>
                    <a:pt x="747" y="62"/>
                  </a:cubicBezTo>
                  <a:cubicBezTo>
                    <a:pt x="747" y="63"/>
                    <a:pt x="747" y="63"/>
                    <a:pt x="747" y="63"/>
                  </a:cubicBezTo>
                  <a:cubicBezTo>
                    <a:pt x="747" y="64"/>
                    <a:pt x="747" y="66"/>
                    <a:pt x="747" y="67"/>
                  </a:cubicBezTo>
                  <a:cubicBezTo>
                    <a:pt x="747" y="68"/>
                    <a:pt x="747" y="69"/>
                    <a:pt x="747" y="69"/>
                  </a:cubicBezTo>
                  <a:cubicBezTo>
                    <a:pt x="747" y="71"/>
                    <a:pt x="747" y="72"/>
                    <a:pt x="747" y="74"/>
                  </a:cubicBezTo>
                  <a:cubicBezTo>
                    <a:pt x="747" y="74"/>
                    <a:pt x="747" y="75"/>
                    <a:pt x="747" y="75"/>
                  </a:cubicBezTo>
                  <a:cubicBezTo>
                    <a:pt x="748" y="75"/>
                    <a:pt x="747" y="76"/>
                    <a:pt x="748" y="77"/>
                  </a:cubicBezTo>
                  <a:cubicBezTo>
                    <a:pt x="748" y="77"/>
                    <a:pt x="748" y="77"/>
                    <a:pt x="748" y="77"/>
                  </a:cubicBezTo>
                  <a:cubicBezTo>
                    <a:pt x="748" y="78"/>
                    <a:pt x="748" y="78"/>
                    <a:pt x="748" y="79"/>
                  </a:cubicBezTo>
                  <a:cubicBezTo>
                    <a:pt x="748" y="79"/>
                    <a:pt x="748" y="79"/>
                    <a:pt x="748" y="79"/>
                  </a:cubicBezTo>
                  <a:cubicBezTo>
                    <a:pt x="748" y="79"/>
                    <a:pt x="748" y="79"/>
                    <a:pt x="748" y="79"/>
                  </a:cubicBezTo>
                  <a:cubicBezTo>
                    <a:pt x="748" y="79"/>
                    <a:pt x="748" y="80"/>
                    <a:pt x="748" y="80"/>
                  </a:cubicBezTo>
                  <a:cubicBezTo>
                    <a:pt x="748" y="80"/>
                    <a:pt x="748" y="80"/>
                    <a:pt x="748" y="81"/>
                  </a:cubicBezTo>
                  <a:cubicBezTo>
                    <a:pt x="749" y="81"/>
                    <a:pt x="748" y="81"/>
                    <a:pt x="749" y="82"/>
                  </a:cubicBezTo>
                  <a:cubicBezTo>
                    <a:pt x="749" y="82"/>
                    <a:pt x="749" y="82"/>
                    <a:pt x="749" y="82"/>
                  </a:cubicBezTo>
                  <a:cubicBezTo>
                    <a:pt x="749" y="82"/>
                    <a:pt x="749" y="83"/>
                    <a:pt x="749" y="83"/>
                  </a:cubicBezTo>
                  <a:close/>
                  <a:moveTo>
                    <a:pt x="1231" y="92"/>
                  </a:moveTo>
                  <a:cubicBezTo>
                    <a:pt x="1231" y="92"/>
                    <a:pt x="1231" y="92"/>
                    <a:pt x="1231" y="92"/>
                  </a:cubicBezTo>
                  <a:cubicBezTo>
                    <a:pt x="1231" y="92"/>
                    <a:pt x="1230" y="92"/>
                    <a:pt x="1230" y="92"/>
                  </a:cubicBezTo>
                  <a:cubicBezTo>
                    <a:pt x="1230" y="92"/>
                    <a:pt x="1230" y="92"/>
                    <a:pt x="1230" y="92"/>
                  </a:cubicBezTo>
                  <a:cubicBezTo>
                    <a:pt x="1230" y="92"/>
                    <a:pt x="1230" y="92"/>
                    <a:pt x="1230" y="92"/>
                  </a:cubicBezTo>
                  <a:cubicBezTo>
                    <a:pt x="1230" y="92"/>
                    <a:pt x="1229" y="92"/>
                    <a:pt x="1229" y="91"/>
                  </a:cubicBezTo>
                  <a:cubicBezTo>
                    <a:pt x="1229" y="91"/>
                    <a:pt x="1229" y="91"/>
                    <a:pt x="1229" y="91"/>
                  </a:cubicBezTo>
                  <a:cubicBezTo>
                    <a:pt x="1229" y="91"/>
                    <a:pt x="1229" y="91"/>
                    <a:pt x="1229" y="91"/>
                  </a:cubicBezTo>
                  <a:cubicBezTo>
                    <a:pt x="1229" y="91"/>
                    <a:pt x="1229" y="91"/>
                    <a:pt x="1229" y="91"/>
                  </a:cubicBezTo>
                  <a:cubicBezTo>
                    <a:pt x="1229" y="91"/>
                    <a:pt x="1228" y="91"/>
                    <a:pt x="1228" y="91"/>
                  </a:cubicBezTo>
                  <a:cubicBezTo>
                    <a:pt x="1228" y="91"/>
                    <a:pt x="1228" y="91"/>
                    <a:pt x="1228" y="91"/>
                  </a:cubicBezTo>
                  <a:cubicBezTo>
                    <a:pt x="1228" y="91"/>
                    <a:pt x="1228" y="91"/>
                    <a:pt x="1227" y="90"/>
                  </a:cubicBezTo>
                  <a:cubicBezTo>
                    <a:pt x="1227" y="90"/>
                    <a:pt x="1227" y="90"/>
                    <a:pt x="1227" y="90"/>
                  </a:cubicBezTo>
                  <a:cubicBezTo>
                    <a:pt x="1227" y="90"/>
                    <a:pt x="1227" y="90"/>
                    <a:pt x="1227" y="90"/>
                  </a:cubicBezTo>
                  <a:cubicBezTo>
                    <a:pt x="1227" y="90"/>
                    <a:pt x="1227" y="90"/>
                    <a:pt x="1227" y="90"/>
                  </a:cubicBezTo>
                  <a:cubicBezTo>
                    <a:pt x="1227" y="90"/>
                    <a:pt x="1226" y="90"/>
                    <a:pt x="1226" y="89"/>
                  </a:cubicBezTo>
                  <a:cubicBezTo>
                    <a:pt x="1226" y="89"/>
                    <a:pt x="1226" y="89"/>
                    <a:pt x="1226" y="89"/>
                  </a:cubicBezTo>
                  <a:cubicBezTo>
                    <a:pt x="1226" y="89"/>
                    <a:pt x="1226" y="89"/>
                    <a:pt x="1226" y="89"/>
                  </a:cubicBezTo>
                  <a:cubicBezTo>
                    <a:pt x="1226" y="89"/>
                    <a:pt x="1226" y="89"/>
                    <a:pt x="1226" y="89"/>
                  </a:cubicBezTo>
                  <a:cubicBezTo>
                    <a:pt x="1225" y="89"/>
                    <a:pt x="1225" y="89"/>
                    <a:pt x="1225" y="89"/>
                  </a:cubicBezTo>
                  <a:cubicBezTo>
                    <a:pt x="1225" y="89"/>
                    <a:pt x="1225" y="89"/>
                    <a:pt x="1225" y="89"/>
                  </a:cubicBezTo>
                  <a:cubicBezTo>
                    <a:pt x="1225" y="89"/>
                    <a:pt x="1225" y="88"/>
                    <a:pt x="1225" y="88"/>
                  </a:cubicBezTo>
                  <a:cubicBezTo>
                    <a:pt x="1225" y="88"/>
                    <a:pt x="1225" y="88"/>
                    <a:pt x="1225" y="88"/>
                  </a:cubicBezTo>
                  <a:cubicBezTo>
                    <a:pt x="1225" y="88"/>
                    <a:pt x="1225" y="88"/>
                    <a:pt x="1224" y="88"/>
                  </a:cubicBezTo>
                  <a:cubicBezTo>
                    <a:pt x="1225" y="88"/>
                    <a:pt x="1225" y="88"/>
                    <a:pt x="1225" y="88"/>
                  </a:cubicBezTo>
                  <a:cubicBezTo>
                    <a:pt x="1224" y="88"/>
                    <a:pt x="1224" y="88"/>
                    <a:pt x="1224" y="88"/>
                  </a:cubicBezTo>
                  <a:cubicBezTo>
                    <a:pt x="1224" y="88"/>
                    <a:pt x="1224" y="88"/>
                    <a:pt x="1224" y="88"/>
                  </a:cubicBezTo>
                  <a:cubicBezTo>
                    <a:pt x="1224" y="87"/>
                    <a:pt x="1224" y="87"/>
                    <a:pt x="1224" y="87"/>
                  </a:cubicBezTo>
                  <a:cubicBezTo>
                    <a:pt x="1224" y="87"/>
                    <a:pt x="1224" y="87"/>
                    <a:pt x="1224" y="87"/>
                  </a:cubicBezTo>
                  <a:cubicBezTo>
                    <a:pt x="1224" y="87"/>
                    <a:pt x="1224" y="87"/>
                    <a:pt x="1224" y="87"/>
                  </a:cubicBezTo>
                  <a:cubicBezTo>
                    <a:pt x="1224" y="87"/>
                    <a:pt x="1224" y="87"/>
                    <a:pt x="1224" y="87"/>
                  </a:cubicBezTo>
                  <a:cubicBezTo>
                    <a:pt x="1223" y="87"/>
                    <a:pt x="1223" y="86"/>
                    <a:pt x="1223" y="86"/>
                  </a:cubicBezTo>
                  <a:cubicBezTo>
                    <a:pt x="1223" y="86"/>
                    <a:pt x="1223" y="86"/>
                    <a:pt x="1223" y="86"/>
                  </a:cubicBezTo>
                  <a:cubicBezTo>
                    <a:pt x="1223" y="86"/>
                    <a:pt x="1223" y="86"/>
                    <a:pt x="1222" y="86"/>
                  </a:cubicBezTo>
                  <a:cubicBezTo>
                    <a:pt x="1222" y="86"/>
                    <a:pt x="1222" y="86"/>
                    <a:pt x="1222" y="86"/>
                  </a:cubicBezTo>
                  <a:cubicBezTo>
                    <a:pt x="1222" y="85"/>
                    <a:pt x="1222" y="85"/>
                    <a:pt x="1222" y="85"/>
                  </a:cubicBezTo>
                  <a:cubicBezTo>
                    <a:pt x="1222" y="85"/>
                    <a:pt x="1222" y="85"/>
                    <a:pt x="1222" y="85"/>
                  </a:cubicBezTo>
                  <a:cubicBezTo>
                    <a:pt x="1222" y="85"/>
                    <a:pt x="1222" y="85"/>
                    <a:pt x="1222" y="84"/>
                  </a:cubicBezTo>
                  <a:cubicBezTo>
                    <a:pt x="1222" y="84"/>
                    <a:pt x="1222" y="84"/>
                    <a:pt x="1222" y="84"/>
                  </a:cubicBezTo>
                  <a:cubicBezTo>
                    <a:pt x="1222" y="84"/>
                    <a:pt x="1222" y="84"/>
                    <a:pt x="1221" y="84"/>
                  </a:cubicBezTo>
                  <a:cubicBezTo>
                    <a:pt x="1221" y="84"/>
                    <a:pt x="1221" y="84"/>
                    <a:pt x="1221" y="84"/>
                  </a:cubicBezTo>
                  <a:cubicBezTo>
                    <a:pt x="1221" y="84"/>
                    <a:pt x="1221" y="83"/>
                    <a:pt x="1221" y="83"/>
                  </a:cubicBezTo>
                  <a:cubicBezTo>
                    <a:pt x="1221" y="83"/>
                    <a:pt x="1221" y="83"/>
                    <a:pt x="1221" y="83"/>
                  </a:cubicBezTo>
                  <a:cubicBezTo>
                    <a:pt x="1221" y="83"/>
                    <a:pt x="1221" y="83"/>
                    <a:pt x="1221" y="82"/>
                  </a:cubicBezTo>
                  <a:cubicBezTo>
                    <a:pt x="1221" y="82"/>
                    <a:pt x="1221" y="82"/>
                    <a:pt x="1221" y="82"/>
                  </a:cubicBezTo>
                  <a:cubicBezTo>
                    <a:pt x="1221" y="82"/>
                    <a:pt x="1221" y="82"/>
                    <a:pt x="1220" y="82"/>
                  </a:cubicBezTo>
                  <a:cubicBezTo>
                    <a:pt x="1220" y="82"/>
                    <a:pt x="1220" y="82"/>
                    <a:pt x="1220" y="81"/>
                  </a:cubicBezTo>
                  <a:cubicBezTo>
                    <a:pt x="1220" y="81"/>
                    <a:pt x="1220" y="81"/>
                    <a:pt x="1220" y="81"/>
                  </a:cubicBezTo>
                  <a:cubicBezTo>
                    <a:pt x="1220" y="81"/>
                    <a:pt x="1220" y="81"/>
                    <a:pt x="1220" y="81"/>
                  </a:cubicBezTo>
                  <a:cubicBezTo>
                    <a:pt x="1220" y="80"/>
                    <a:pt x="1220" y="80"/>
                    <a:pt x="1220" y="80"/>
                  </a:cubicBezTo>
                  <a:cubicBezTo>
                    <a:pt x="1220" y="80"/>
                    <a:pt x="1220" y="80"/>
                    <a:pt x="1220" y="80"/>
                  </a:cubicBezTo>
                  <a:cubicBezTo>
                    <a:pt x="1220" y="80"/>
                    <a:pt x="1220" y="80"/>
                    <a:pt x="1220" y="80"/>
                  </a:cubicBezTo>
                  <a:cubicBezTo>
                    <a:pt x="1220" y="79"/>
                    <a:pt x="1220" y="79"/>
                    <a:pt x="1220" y="79"/>
                  </a:cubicBezTo>
                  <a:cubicBezTo>
                    <a:pt x="1219" y="79"/>
                    <a:pt x="1220" y="79"/>
                    <a:pt x="1219" y="78"/>
                  </a:cubicBezTo>
                  <a:cubicBezTo>
                    <a:pt x="1219" y="78"/>
                    <a:pt x="1219" y="78"/>
                    <a:pt x="1219" y="78"/>
                  </a:cubicBezTo>
                  <a:cubicBezTo>
                    <a:pt x="1219" y="78"/>
                    <a:pt x="1219" y="77"/>
                    <a:pt x="1219" y="77"/>
                  </a:cubicBezTo>
                  <a:cubicBezTo>
                    <a:pt x="1219" y="77"/>
                    <a:pt x="1219" y="77"/>
                    <a:pt x="1219" y="77"/>
                  </a:cubicBezTo>
                  <a:cubicBezTo>
                    <a:pt x="1219" y="76"/>
                    <a:pt x="1219" y="75"/>
                    <a:pt x="1219" y="75"/>
                  </a:cubicBezTo>
                  <a:cubicBezTo>
                    <a:pt x="1219" y="74"/>
                    <a:pt x="1218" y="74"/>
                    <a:pt x="1219" y="74"/>
                  </a:cubicBezTo>
                  <a:cubicBezTo>
                    <a:pt x="1218" y="71"/>
                    <a:pt x="1218" y="71"/>
                    <a:pt x="1221" y="71"/>
                  </a:cubicBezTo>
                  <a:cubicBezTo>
                    <a:pt x="1235" y="71"/>
                    <a:pt x="1250" y="71"/>
                    <a:pt x="1264" y="71"/>
                  </a:cubicBezTo>
                  <a:cubicBezTo>
                    <a:pt x="1264" y="71"/>
                    <a:pt x="1264" y="71"/>
                    <a:pt x="1265" y="71"/>
                  </a:cubicBezTo>
                  <a:cubicBezTo>
                    <a:pt x="1266" y="71"/>
                    <a:pt x="1266" y="70"/>
                    <a:pt x="1266" y="70"/>
                  </a:cubicBezTo>
                  <a:cubicBezTo>
                    <a:pt x="1266" y="67"/>
                    <a:pt x="1266" y="64"/>
                    <a:pt x="1266" y="61"/>
                  </a:cubicBezTo>
                  <a:cubicBezTo>
                    <a:pt x="1266" y="61"/>
                    <a:pt x="1265" y="60"/>
                    <a:pt x="1266" y="60"/>
                  </a:cubicBezTo>
                  <a:cubicBezTo>
                    <a:pt x="1265" y="59"/>
                    <a:pt x="1266" y="58"/>
                    <a:pt x="1265" y="58"/>
                  </a:cubicBezTo>
                  <a:cubicBezTo>
                    <a:pt x="1265" y="57"/>
                    <a:pt x="1265" y="57"/>
                    <a:pt x="1265" y="57"/>
                  </a:cubicBezTo>
                  <a:cubicBezTo>
                    <a:pt x="1265" y="57"/>
                    <a:pt x="1265" y="56"/>
                    <a:pt x="1265" y="56"/>
                  </a:cubicBezTo>
                  <a:cubicBezTo>
                    <a:pt x="1265" y="55"/>
                    <a:pt x="1265" y="55"/>
                    <a:pt x="1265" y="55"/>
                  </a:cubicBezTo>
                  <a:cubicBezTo>
                    <a:pt x="1265" y="55"/>
                    <a:pt x="1265" y="54"/>
                    <a:pt x="1265" y="54"/>
                  </a:cubicBezTo>
                  <a:cubicBezTo>
                    <a:pt x="1265" y="54"/>
                    <a:pt x="1264" y="54"/>
                    <a:pt x="1265" y="54"/>
                  </a:cubicBezTo>
                  <a:cubicBezTo>
                    <a:pt x="1264" y="53"/>
                    <a:pt x="1265" y="53"/>
                    <a:pt x="1264" y="52"/>
                  </a:cubicBezTo>
                  <a:cubicBezTo>
                    <a:pt x="1264" y="52"/>
                    <a:pt x="1264" y="52"/>
                    <a:pt x="1264" y="52"/>
                  </a:cubicBezTo>
                  <a:cubicBezTo>
                    <a:pt x="1264" y="52"/>
                    <a:pt x="1264" y="51"/>
                    <a:pt x="1264" y="51"/>
                  </a:cubicBezTo>
                  <a:cubicBezTo>
                    <a:pt x="1264" y="51"/>
                    <a:pt x="1264" y="51"/>
                    <a:pt x="1264" y="51"/>
                  </a:cubicBezTo>
                  <a:cubicBezTo>
                    <a:pt x="1264" y="51"/>
                    <a:pt x="1264" y="50"/>
                    <a:pt x="1264" y="50"/>
                  </a:cubicBezTo>
                  <a:cubicBezTo>
                    <a:pt x="1264" y="50"/>
                    <a:pt x="1264" y="50"/>
                    <a:pt x="1264" y="50"/>
                  </a:cubicBezTo>
                  <a:cubicBezTo>
                    <a:pt x="1263" y="50"/>
                    <a:pt x="1264" y="49"/>
                    <a:pt x="1263" y="49"/>
                  </a:cubicBezTo>
                  <a:cubicBezTo>
                    <a:pt x="1263" y="49"/>
                    <a:pt x="1263" y="49"/>
                    <a:pt x="1263" y="49"/>
                  </a:cubicBezTo>
                  <a:cubicBezTo>
                    <a:pt x="1263" y="49"/>
                    <a:pt x="1263" y="48"/>
                    <a:pt x="1263" y="48"/>
                  </a:cubicBezTo>
                  <a:cubicBezTo>
                    <a:pt x="1263" y="48"/>
                    <a:pt x="1263" y="48"/>
                    <a:pt x="1263" y="48"/>
                  </a:cubicBezTo>
                  <a:cubicBezTo>
                    <a:pt x="1263" y="48"/>
                    <a:pt x="1263" y="48"/>
                    <a:pt x="1263" y="48"/>
                  </a:cubicBezTo>
                  <a:cubicBezTo>
                    <a:pt x="1262" y="47"/>
                    <a:pt x="1262" y="47"/>
                    <a:pt x="1262" y="47"/>
                  </a:cubicBezTo>
                  <a:cubicBezTo>
                    <a:pt x="1262" y="47"/>
                    <a:pt x="1262" y="47"/>
                    <a:pt x="1262" y="47"/>
                  </a:cubicBezTo>
                  <a:cubicBezTo>
                    <a:pt x="1262" y="47"/>
                    <a:pt x="1262" y="47"/>
                    <a:pt x="1262" y="47"/>
                  </a:cubicBezTo>
                  <a:cubicBezTo>
                    <a:pt x="1262" y="47"/>
                    <a:pt x="1262" y="47"/>
                    <a:pt x="1262" y="47"/>
                  </a:cubicBezTo>
                  <a:cubicBezTo>
                    <a:pt x="1262" y="47"/>
                    <a:pt x="1262" y="47"/>
                    <a:pt x="1262" y="47"/>
                  </a:cubicBezTo>
                  <a:cubicBezTo>
                    <a:pt x="1262" y="46"/>
                    <a:pt x="1262" y="46"/>
                    <a:pt x="1262" y="46"/>
                  </a:cubicBezTo>
                  <a:cubicBezTo>
                    <a:pt x="1262" y="46"/>
                    <a:pt x="1262" y="46"/>
                    <a:pt x="1262" y="46"/>
                  </a:cubicBezTo>
                  <a:cubicBezTo>
                    <a:pt x="1262" y="46"/>
                    <a:pt x="1262" y="46"/>
                    <a:pt x="1262" y="46"/>
                  </a:cubicBezTo>
                  <a:cubicBezTo>
                    <a:pt x="1262" y="46"/>
                    <a:pt x="1262" y="46"/>
                    <a:pt x="1261" y="45"/>
                  </a:cubicBezTo>
                  <a:cubicBezTo>
                    <a:pt x="1261" y="45"/>
                    <a:pt x="1261" y="45"/>
                    <a:pt x="1261" y="45"/>
                  </a:cubicBezTo>
                  <a:cubicBezTo>
                    <a:pt x="1261" y="45"/>
                    <a:pt x="1261" y="45"/>
                    <a:pt x="1261" y="45"/>
                  </a:cubicBezTo>
                  <a:cubicBezTo>
                    <a:pt x="1261" y="45"/>
                    <a:pt x="1261" y="45"/>
                    <a:pt x="1261" y="45"/>
                  </a:cubicBezTo>
                  <a:cubicBezTo>
                    <a:pt x="1261" y="45"/>
                    <a:pt x="1261" y="44"/>
                    <a:pt x="1261" y="44"/>
                  </a:cubicBezTo>
                  <a:cubicBezTo>
                    <a:pt x="1261" y="44"/>
                    <a:pt x="1261" y="44"/>
                    <a:pt x="1261" y="44"/>
                  </a:cubicBezTo>
                  <a:cubicBezTo>
                    <a:pt x="1261" y="44"/>
                    <a:pt x="1261" y="44"/>
                    <a:pt x="1260" y="44"/>
                  </a:cubicBezTo>
                  <a:cubicBezTo>
                    <a:pt x="1260" y="44"/>
                    <a:pt x="1260" y="44"/>
                    <a:pt x="1260" y="44"/>
                  </a:cubicBezTo>
                  <a:cubicBezTo>
                    <a:pt x="1260" y="44"/>
                    <a:pt x="1260" y="43"/>
                    <a:pt x="1260" y="43"/>
                  </a:cubicBezTo>
                  <a:cubicBezTo>
                    <a:pt x="1260" y="43"/>
                    <a:pt x="1260" y="43"/>
                    <a:pt x="1260" y="43"/>
                  </a:cubicBezTo>
                  <a:cubicBezTo>
                    <a:pt x="1260" y="43"/>
                    <a:pt x="1260" y="43"/>
                    <a:pt x="1260" y="43"/>
                  </a:cubicBezTo>
                  <a:cubicBezTo>
                    <a:pt x="1260" y="43"/>
                    <a:pt x="1260" y="43"/>
                    <a:pt x="1260" y="43"/>
                  </a:cubicBezTo>
                  <a:cubicBezTo>
                    <a:pt x="1259" y="42"/>
                    <a:pt x="1259" y="42"/>
                    <a:pt x="1259" y="42"/>
                  </a:cubicBezTo>
                  <a:cubicBezTo>
                    <a:pt x="1259" y="42"/>
                    <a:pt x="1259" y="42"/>
                    <a:pt x="1259" y="42"/>
                  </a:cubicBezTo>
                  <a:cubicBezTo>
                    <a:pt x="1259" y="42"/>
                    <a:pt x="1259" y="41"/>
                    <a:pt x="1259" y="41"/>
                  </a:cubicBezTo>
                  <a:cubicBezTo>
                    <a:pt x="1259" y="41"/>
                    <a:pt x="1259" y="41"/>
                    <a:pt x="1259" y="41"/>
                  </a:cubicBezTo>
                  <a:cubicBezTo>
                    <a:pt x="1259" y="41"/>
                    <a:pt x="1258" y="41"/>
                    <a:pt x="1258" y="41"/>
                  </a:cubicBezTo>
                  <a:cubicBezTo>
                    <a:pt x="1258" y="41"/>
                    <a:pt x="1258" y="41"/>
                    <a:pt x="1258" y="41"/>
                  </a:cubicBezTo>
                  <a:cubicBezTo>
                    <a:pt x="1258" y="41"/>
                    <a:pt x="1258" y="41"/>
                    <a:pt x="1258" y="41"/>
                  </a:cubicBezTo>
                  <a:cubicBezTo>
                    <a:pt x="1258" y="41"/>
                    <a:pt x="1258" y="41"/>
                    <a:pt x="1258" y="41"/>
                  </a:cubicBezTo>
                  <a:cubicBezTo>
                    <a:pt x="1257" y="40"/>
                    <a:pt x="1257" y="39"/>
                    <a:pt x="1256" y="39"/>
                  </a:cubicBezTo>
                  <a:cubicBezTo>
                    <a:pt x="1256" y="39"/>
                    <a:pt x="1256" y="39"/>
                    <a:pt x="1256" y="39"/>
                  </a:cubicBezTo>
                  <a:cubicBezTo>
                    <a:pt x="1256" y="39"/>
                    <a:pt x="1256" y="39"/>
                    <a:pt x="1256" y="39"/>
                  </a:cubicBezTo>
                  <a:cubicBezTo>
                    <a:pt x="1256" y="39"/>
                    <a:pt x="1256" y="39"/>
                    <a:pt x="1256" y="39"/>
                  </a:cubicBezTo>
                  <a:cubicBezTo>
                    <a:pt x="1256" y="38"/>
                    <a:pt x="1256" y="38"/>
                    <a:pt x="1255" y="38"/>
                  </a:cubicBezTo>
                  <a:cubicBezTo>
                    <a:pt x="1256" y="38"/>
                    <a:pt x="1256" y="38"/>
                    <a:pt x="1256" y="38"/>
                  </a:cubicBezTo>
                  <a:cubicBezTo>
                    <a:pt x="1255" y="38"/>
                    <a:pt x="1255" y="38"/>
                    <a:pt x="1255" y="38"/>
                  </a:cubicBezTo>
                  <a:cubicBezTo>
                    <a:pt x="1255" y="38"/>
                    <a:pt x="1255" y="38"/>
                    <a:pt x="1255" y="38"/>
                  </a:cubicBezTo>
                  <a:cubicBezTo>
                    <a:pt x="1255" y="38"/>
                    <a:pt x="1255" y="38"/>
                    <a:pt x="1255" y="37"/>
                  </a:cubicBezTo>
                  <a:cubicBezTo>
                    <a:pt x="1255" y="37"/>
                    <a:pt x="1255" y="37"/>
                    <a:pt x="1255" y="37"/>
                  </a:cubicBezTo>
                  <a:cubicBezTo>
                    <a:pt x="1254" y="37"/>
                    <a:pt x="1254" y="37"/>
                    <a:pt x="1254" y="37"/>
                  </a:cubicBezTo>
                  <a:cubicBezTo>
                    <a:pt x="1254" y="37"/>
                    <a:pt x="1254" y="37"/>
                    <a:pt x="1254" y="37"/>
                  </a:cubicBezTo>
                  <a:cubicBezTo>
                    <a:pt x="1254" y="37"/>
                    <a:pt x="1254" y="37"/>
                    <a:pt x="1254" y="37"/>
                  </a:cubicBezTo>
                  <a:cubicBezTo>
                    <a:pt x="1254" y="37"/>
                    <a:pt x="1254" y="37"/>
                    <a:pt x="1254" y="37"/>
                  </a:cubicBezTo>
                  <a:cubicBezTo>
                    <a:pt x="1254" y="37"/>
                    <a:pt x="1253" y="37"/>
                    <a:pt x="1253" y="36"/>
                  </a:cubicBezTo>
                  <a:cubicBezTo>
                    <a:pt x="1253" y="36"/>
                    <a:pt x="1253" y="36"/>
                    <a:pt x="1253" y="36"/>
                  </a:cubicBezTo>
                  <a:cubicBezTo>
                    <a:pt x="1253" y="36"/>
                    <a:pt x="1253" y="36"/>
                    <a:pt x="1252" y="36"/>
                  </a:cubicBezTo>
                  <a:cubicBezTo>
                    <a:pt x="1252" y="36"/>
                    <a:pt x="1252" y="36"/>
                    <a:pt x="1252" y="36"/>
                  </a:cubicBezTo>
                  <a:cubicBezTo>
                    <a:pt x="1252" y="36"/>
                    <a:pt x="1252" y="36"/>
                    <a:pt x="1252" y="36"/>
                  </a:cubicBezTo>
                  <a:cubicBezTo>
                    <a:pt x="1252" y="36"/>
                    <a:pt x="1252" y="36"/>
                    <a:pt x="1252" y="36"/>
                  </a:cubicBezTo>
                  <a:cubicBezTo>
                    <a:pt x="1252" y="35"/>
                    <a:pt x="1252" y="36"/>
                    <a:pt x="1251" y="35"/>
                  </a:cubicBezTo>
                  <a:cubicBezTo>
                    <a:pt x="1251" y="35"/>
                    <a:pt x="1251" y="35"/>
                    <a:pt x="1251" y="35"/>
                  </a:cubicBezTo>
                  <a:cubicBezTo>
                    <a:pt x="1251" y="35"/>
                    <a:pt x="1251" y="35"/>
                    <a:pt x="1251" y="35"/>
                  </a:cubicBezTo>
                  <a:cubicBezTo>
                    <a:pt x="1250" y="35"/>
                    <a:pt x="1250" y="35"/>
                    <a:pt x="1250" y="35"/>
                  </a:cubicBezTo>
                  <a:cubicBezTo>
                    <a:pt x="1250" y="35"/>
                    <a:pt x="1250" y="35"/>
                    <a:pt x="1250" y="35"/>
                  </a:cubicBezTo>
                  <a:cubicBezTo>
                    <a:pt x="1250" y="35"/>
                    <a:pt x="1250" y="35"/>
                    <a:pt x="1250" y="35"/>
                  </a:cubicBezTo>
                  <a:cubicBezTo>
                    <a:pt x="1249" y="34"/>
                    <a:pt x="1249" y="35"/>
                    <a:pt x="1249" y="34"/>
                  </a:cubicBezTo>
                  <a:cubicBezTo>
                    <a:pt x="1249" y="34"/>
                    <a:pt x="1249" y="34"/>
                    <a:pt x="1249" y="34"/>
                  </a:cubicBezTo>
                  <a:cubicBezTo>
                    <a:pt x="1249" y="34"/>
                    <a:pt x="1248" y="34"/>
                    <a:pt x="1248" y="34"/>
                  </a:cubicBezTo>
                  <a:cubicBezTo>
                    <a:pt x="1248" y="34"/>
                    <a:pt x="1248" y="34"/>
                    <a:pt x="1248" y="34"/>
                  </a:cubicBezTo>
                  <a:cubicBezTo>
                    <a:pt x="1248" y="34"/>
                    <a:pt x="1247" y="34"/>
                    <a:pt x="1247" y="34"/>
                  </a:cubicBezTo>
                  <a:cubicBezTo>
                    <a:pt x="1247" y="34"/>
                    <a:pt x="1247" y="34"/>
                    <a:pt x="1246" y="34"/>
                  </a:cubicBezTo>
                  <a:cubicBezTo>
                    <a:pt x="1246" y="33"/>
                    <a:pt x="1246" y="34"/>
                    <a:pt x="1245" y="33"/>
                  </a:cubicBezTo>
                  <a:cubicBezTo>
                    <a:pt x="1245" y="33"/>
                    <a:pt x="1245" y="33"/>
                    <a:pt x="1245" y="33"/>
                  </a:cubicBezTo>
                  <a:cubicBezTo>
                    <a:pt x="1245" y="33"/>
                    <a:pt x="1244" y="33"/>
                    <a:pt x="1244" y="33"/>
                  </a:cubicBezTo>
                  <a:cubicBezTo>
                    <a:pt x="1243" y="33"/>
                    <a:pt x="1243" y="33"/>
                    <a:pt x="1243" y="33"/>
                  </a:cubicBezTo>
                  <a:cubicBezTo>
                    <a:pt x="1242" y="33"/>
                    <a:pt x="1241" y="33"/>
                    <a:pt x="1241" y="33"/>
                  </a:cubicBezTo>
                  <a:cubicBezTo>
                    <a:pt x="1239" y="33"/>
                    <a:pt x="1237" y="33"/>
                    <a:pt x="1236" y="33"/>
                  </a:cubicBezTo>
                  <a:cubicBezTo>
                    <a:pt x="1235" y="33"/>
                    <a:pt x="1234" y="33"/>
                    <a:pt x="1233" y="33"/>
                  </a:cubicBezTo>
                  <a:cubicBezTo>
                    <a:pt x="1233" y="33"/>
                    <a:pt x="1233" y="33"/>
                    <a:pt x="1233" y="33"/>
                  </a:cubicBezTo>
                  <a:cubicBezTo>
                    <a:pt x="1232" y="33"/>
                    <a:pt x="1232" y="33"/>
                    <a:pt x="1231" y="33"/>
                  </a:cubicBezTo>
                  <a:cubicBezTo>
                    <a:pt x="1231" y="33"/>
                    <a:pt x="1231" y="33"/>
                    <a:pt x="1231" y="33"/>
                  </a:cubicBezTo>
                  <a:cubicBezTo>
                    <a:pt x="1231" y="33"/>
                    <a:pt x="1231" y="33"/>
                    <a:pt x="1231" y="33"/>
                  </a:cubicBezTo>
                  <a:cubicBezTo>
                    <a:pt x="1231" y="34"/>
                    <a:pt x="1230" y="33"/>
                    <a:pt x="1230" y="34"/>
                  </a:cubicBezTo>
                  <a:cubicBezTo>
                    <a:pt x="1230" y="34"/>
                    <a:pt x="1230" y="34"/>
                    <a:pt x="1230" y="34"/>
                  </a:cubicBezTo>
                  <a:cubicBezTo>
                    <a:pt x="1230" y="34"/>
                    <a:pt x="1229" y="34"/>
                    <a:pt x="1229" y="34"/>
                  </a:cubicBezTo>
                  <a:cubicBezTo>
                    <a:pt x="1229" y="34"/>
                    <a:pt x="1229" y="34"/>
                    <a:pt x="1229" y="34"/>
                  </a:cubicBezTo>
                  <a:cubicBezTo>
                    <a:pt x="1229" y="34"/>
                    <a:pt x="1229" y="34"/>
                    <a:pt x="1229" y="34"/>
                  </a:cubicBezTo>
                  <a:cubicBezTo>
                    <a:pt x="1228" y="34"/>
                    <a:pt x="1228" y="34"/>
                    <a:pt x="1228" y="34"/>
                  </a:cubicBezTo>
                  <a:cubicBezTo>
                    <a:pt x="1228" y="34"/>
                    <a:pt x="1228" y="34"/>
                    <a:pt x="1228" y="34"/>
                  </a:cubicBezTo>
                  <a:cubicBezTo>
                    <a:pt x="1227" y="35"/>
                    <a:pt x="1227" y="34"/>
                    <a:pt x="1227" y="35"/>
                  </a:cubicBezTo>
                  <a:cubicBezTo>
                    <a:pt x="1227" y="35"/>
                    <a:pt x="1227" y="35"/>
                    <a:pt x="1227" y="35"/>
                  </a:cubicBezTo>
                  <a:cubicBezTo>
                    <a:pt x="1226" y="35"/>
                    <a:pt x="1226" y="35"/>
                    <a:pt x="1226" y="35"/>
                  </a:cubicBezTo>
                  <a:cubicBezTo>
                    <a:pt x="1226" y="35"/>
                    <a:pt x="1226" y="35"/>
                    <a:pt x="1226" y="35"/>
                  </a:cubicBezTo>
                  <a:cubicBezTo>
                    <a:pt x="1226" y="35"/>
                    <a:pt x="1225" y="35"/>
                    <a:pt x="1225" y="35"/>
                  </a:cubicBezTo>
                  <a:cubicBezTo>
                    <a:pt x="1225" y="35"/>
                    <a:pt x="1225" y="35"/>
                    <a:pt x="1225" y="35"/>
                  </a:cubicBezTo>
                  <a:cubicBezTo>
                    <a:pt x="1225" y="36"/>
                    <a:pt x="1225" y="36"/>
                    <a:pt x="1225" y="36"/>
                  </a:cubicBezTo>
                  <a:cubicBezTo>
                    <a:pt x="1225" y="36"/>
                    <a:pt x="1225" y="36"/>
                    <a:pt x="1225" y="36"/>
                  </a:cubicBezTo>
                  <a:cubicBezTo>
                    <a:pt x="1224" y="36"/>
                    <a:pt x="1224" y="36"/>
                    <a:pt x="1224" y="36"/>
                  </a:cubicBezTo>
                  <a:cubicBezTo>
                    <a:pt x="1224" y="36"/>
                    <a:pt x="1224" y="36"/>
                    <a:pt x="1224" y="36"/>
                  </a:cubicBezTo>
                  <a:cubicBezTo>
                    <a:pt x="1224" y="36"/>
                    <a:pt x="1223" y="36"/>
                    <a:pt x="1223" y="36"/>
                  </a:cubicBezTo>
                  <a:cubicBezTo>
                    <a:pt x="1223" y="36"/>
                    <a:pt x="1223" y="36"/>
                    <a:pt x="1223" y="36"/>
                  </a:cubicBezTo>
                  <a:cubicBezTo>
                    <a:pt x="1223" y="37"/>
                    <a:pt x="1223" y="37"/>
                    <a:pt x="1223" y="37"/>
                  </a:cubicBezTo>
                  <a:cubicBezTo>
                    <a:pt x="1223" y="37"/>
                    <a:pt x="1223" y="37"/>
                    <a:pt x="1223" y="37"/>
                  </a:cubicBezTo>
                  <a:cubicBezTo>
                    <a:pt x="1222" y="37"/>
                    <a:pt x="1222" y="37"/>
                    <a:pt x="1222" y="37"/>
                  </a:cubicBezTo>
                  <a:cubicBezTo>
                    <a:pt x="1222" y="37"/>
                    <a:pt x="1222" y="37"/>
                    <a:pt x="1222" y="37"/>
                  </a:cubicBezTo>
                  <a:cubicBezTo>
                    <a:pt x="1222" y="37"/>
                    <a:pt x="1222" y="37"/>
                    <a:pt x="1221" y="38"/>
                  </a:cubicBezTo>
                  <a:cubicBezTo>
                    <a:pt x="1222" y="38"/>
                    <a:pt x="1222" y="38"/>
                    <a:pt x="1222" y="38"/>
                  </a:cubicBezTo>
                  <a:cubicBezTo>
                    <a:pt x="1221" y="38"/>
                    <a:pt x="1221" y="38"/>
                    <a:pt x="1221" y="38"/>
                  </a:cubicBezTo>
                  <a:cubicBezTo>
                    <a:pt x="1221" y="38"/>
                    <a:pt x="1221" y="38"/>
                    <a:pt x="1221" y="38"/>
                  </a:cubicBezTo>
                  <a:cubicBezTo>
                    <a:pt x="1221" y="38"/>
                    <a:pt x="1220" y="38"/>
                    <a:pt x="1220" y="39"/>
                  </a:cubicBezTo>
                  <a:cubicBezTo>
                    <a:pt x="1220" y="39"/>
                    <a:pt x="1220" y="39"/>
                    <a:pt x="1220" y="39"/>
                  </a:cubicBezTo>
                  <a:cubicBezTo>
                    <a:pt x="1220" y="39"/>
                    <a:pt x="1220" y="39"/>
                    <a:pt x="1220" y="39"/>
                  </a:cubicBezTo>
                  <a:cubicBezTo>
                    <a:pt x="1220" y="39"/>
                    <a:pt x="1220" y="39"/>
                    <a:pt x="1220" y="39"/>
                  </a:cubicBezTo>
                  <a:cubicBezTo>
                    <a:pt x="1220" y="39"/>
                    <a:pt x="1219" y="39"/>
                    <a:pt x="1219" y="39"/>
                  </a:cubicBezTo>
                  <a:cubicBezTo>
                    <a:pt x="1219" y="39"/>
                    <a:pt x="1219" y="39"/>
                    <a:pt x="1219" y="39"/>
                  </a:cubicBezTo>
                  <a:cubicBezTo>
                    <a:pt x="1219" y="40"/>
                    <a:pt x="1219" y="40"/>
                    <a:pt x="1218" y="40"/>
                  </a:cubicBezTo>
                  <a:cubicBezTo>
                    <a:pt x="1218" y="40"/>
                    <a:pt x="1218" y="40"/>
                    <a:pt x="1218" y="40"/>
                  </a:cubicBezTo>
                  <a:cubicBezTo>
                    <a:pt x="1218" y="40"/>
                    <a:pt x="1218" y="40"/>
                    <a:pt x="1218" y="40"/>
                  </a:cubicBezTo>
                  <a:cubicBezTo>
                    <a:pt x="1218" y="40"/>
                    <a:pt x="1218" y="40"/>
                    <a:pt x="1218" y="40"/>
                  </a:cubicBezTo>
                  <a:cubicBezTo>
                    <a:pt x="1218" y="40"/>
                    <a:pt x="1218" y="40"/>
                    <a:pt x="1218" y="41"/>
                  </a:cubicBezTo>
                  <a:cubicBezTo>
                    <a:pt x="1218" y="41"/>
                    <a:pt x="1218" y="41"/>
                    <a:pt x="1218" y="41"/>
                  </a:cubicBezTo>
                  <a:cubicBezTo>
                    <a:pt x="1217" y="41"/>
                    <a:pt x="1217" y="41"/>
                    <a:pt x="1217" y="41"/>
                  </a:cubicBezTo>
                  <a:cubicBezTo>
                    <a:pt x="1217" y="41"/>
                    <a:pt x="1217" y="41"/>
                    <a:pt x="1217" y="41"/>
                  </a:cubicBezTo>
                  <a:cubicBezTo>
                    <a:pt x="1217" y="41"/>
                    <a:pt x="1217" y="41"/>
                    <a:pt x="1217" y="41"/>
                  </a:cubicBezTo>
                  <a:cubicBezTo>
                    <a:pt x="1217" y="41"/>
                    <a:pt x="1217" y="41"/>
                    <a:pt x="1217" y="41"/>
                  </a:cubicBezTo>
                  <a:cubicBezTo>
                    <a:pt x="1217" y="41"/>
                    <a:pt x="1217" y="42"/>
                    <a:pt x="1217" y="42"/>
                  </a:cubicBezTo>
                  <a:cubicBezTo>
                    <a:pt x="1217" y="42"/>
                    <a:pt x="1217" y="42"/>
                    <a:pt x="1217" y="42"/>
                  </a:cubicBezTo>
                  <a:cubicBezTo>
                    <a:pt x="1216" y="42"/>
                    <a:pt x="1216" y="42"/>
                    <a:pt x="1216" y="42"/>
                  </a:cubicBezTo>
                  <a:cubicBezTo>
                    <a:pt x="1216" y="42"/>
                    <a:pt x="1216" y="42"/>
                    <a:pt x="1216" y="42"/>
                  </a:cubicBezTo>
                  <a:cubicBezTo>
                    <a:pt x="1216" y="42"/>
                    <a:pt x="1216" y="42"/>
                    <a:pt x="1216" y="42"/>
                  </a:cubicBezTo>
                  <a:cubicBezTo>
                    <a:pt x="1216" y="42"/>
                    <a:pt x="1216" y="42"/>
                    <a:pt x="1216" y="42"/>
                  </a:cubicBezTo>
                  <a:cubicBezTo>
                    <a:pt x="1216" y="43"/>
                    <a:pt x="1215" y="43"/>
                    <a:pt x="1215" y="43"/>
                  </a:cubicBezTo>
                  <a:cubicBezTo>
                    <a:pt x="1215" y="43"/>
                    <a:pt x="1215" y="43"/>
                    <a:pt x="1215" y="43"/>
                  </a:cubicBezTo>
                  <a:cubicBezTo>
                    <a:pt x="1215" y="44"/>
                    <a:pt x="1215" y="44"/>
                    <a:pt x="1215" y="44"/>
                  </a:cubicBezTo>
                  <a:cubicBezTo>
                    <a:pt x="1215" y="44"/>
                    <a:pt x="1215" y="44"/>
                    <a:pt x="1215" y="44"/>
                  </a:cubicBezTo>
                  <a:cubicBezTo>
                    <a:pt x="1215" y="44"/>
                    <a:pt x="1215" y="44"/>
                    <a:pt x="1215" y="44"/>
                  </a:cubicBezTo>
                  <a:cubicBezTo>
                    <a:pt x="1215" y="44"/>
                    <a:pt x="1215" y="44"/>
                    <a:pt x="1215" y="44"/>
                  </a:cubicBezTo>
                  <a:cubicBezTo>
                    <a:pt x="1214" y="44"/>
                    <a:pt x="1214" y="45"/>
                    <a:pt x="1214" y="45"/>
                  </a:cubicBezTo>
                  <a:cubicBezTo>
                    <a:pt x="1214" y="45"/>
                    <a:pt x="1214" y="45"/>
                    <a:pt x="1214" y="45"/>
                  </a:cubicBezTo>
                  <a:cubicBezTo>
                    <a:pt x="1214" y="45"/>
                    <a:pt x="1214" y="45"/>
                    <a:pt x="1214" y="45"/>
                  </a:cubicBezTo>
                  <a:cubicBezTo>
                    <a:pt x="1214" y="45"/>
                    <a:pt x="1214" y="45"/>
                    <a:pt x="1214" y="45"/>
                  </a:cubicBezTo>
                  <a:cubicBezTo>
                    <a:pt x="1213" y="45"/>
                    <a:pt x="1213" y="46"/>
                    <a:pt x="1213" y="46"/>
                  </a:cubicBezTo>
                  <a:cubicBezTo>
                    <a:pt x="1213" y="46"/>
                    <a:pt x="1213" y="46"/>
                    <a:pt x="1213" y="46"/>
                  </a:cubicBezTo>
                  <a:cubicBezTo>
                    <a:pt x="1213" y="46"/>
                    <a:pt x="1213" y="47"/>
                    <a:pt x="1213" y="47"/>
                  </a:cubicBezTo>
                  <a:cubicBezTo>
                    <a:pt x="1213" y="47"/>
                    <a:pt x="1213" y="47"/>
                    <a:pt x="1213" y="47"/>
                  </a:cubicBezTo>
                  <a:cubicBezTo>
                    <a:pt x="1213" y="47"/>
                    <a:pt x="1212" y="47"/>
                    <a:pt x="1212" y="47"/>
                  </a:cubicBezTo>
                  <a:cubicBezTo>
                    <a:pt x="1212" y="47"/>
                    <a:pt x="1212" y="47"/>
                    <a:pt x="1212" y="47"/>
                  </a:cubicBezTo>
                  <a:cubicBezTo>
                    <a:pt x="1212" y="47"/>
                    <a:pt x="1212" y="48"/>
                    <a:pt x="1212" y="48"/>
                  </a:cubicBezTo>
                  <a:cubicBezTo>
                    <a:pt x="1212" y="48"/>
                    <a:pt x="1212" y="48"/>
                    <a:pt x="1212" y="48"/>
                  </a:cubicBezTo>
                  <a:cubicBezTo>
                    <a:pt x="1212" y="48"/>
                    <a:pt x="1212" y="48"/>
                    <a:pt x="1212" y="49"/>
                  </a:cubicBezTo>
                  <a:cubicBezTo>
                    <a:pt x="1212" y="49"/>
                    <a:pt x="1212" y="49"/>
                    <a:pt x="1212" y="49"/>
                  </a:cubicBezTo>
                  <a:cubicBezTo>
                    <a:pt x="1211" y="49"/>
                    <a:pt x="1212" y="49"/>
                    <a:pt x="1211" y="49"/>
                  </a:cubicBezTo>
                  <a:cubicBezTo>
                    <a:pt x="1211" y="49"/>
                    <a:pt x="1211" y="49"/>
                    <a:pt x="1211" y="49"/>
                  </a:cubicBezTo>
                  <a:cubicBezTo>
                    <a:pt x="1211" y="49"/>
                    <a:pt x="1211" y="50"/>
                    <a:pt x="1211" y="50"/>
                  </a:cubicBezTo>
                  <a:cubicBezTo>
                    <a:pt x="1211" y="50"/>
                    <a:pt x="1211" y="50"/>
                    <a:pt x="1211" y="50"/>
                  </a:cubicBezTo>
                  <a:cubicBezTo>
                    <a:pt x="1211" y="50"/>
                    <a:pt x="1211" y="51"/>
                    <a:pt x="1211" y="51"/>
                  </a:cubicBezTo>
                  <a:cubicBezTo>
                    <a:pt x="1211" y="51"/>
                    <a:pt x="1211" y="51"/>
                    <a:pt x="1211" y="51"/>
                  </a:cubicBezTo>
                  <a:cubicBezTo>
                    <a:pt x="1210" y="51"/>
                    <a:pt x="1210" y="51"/>
                    <a:pt x="1210" y="51"/>
                  </a:cubicBezTo>
                  <a:cubicBezTo>
                    <a:pt x="1210" y="51"/>
                    <a:pt x="1210" y="51"/>
                    <a:pt x="1210" y="51"/>
                  </a:cubicBezTo>
                  <a:cubicBezTo>
                    <a:pt x="1210" y="52"/>
                    <a:pt x="1210" y="52"/>
                    <a:pt x="1210" y="52"/>
                  </a:cubicBezTo>
                  <a:cubicBezTo>
                    <a:pt x="1210" y="52"/>
                    <a:pt x="1210" y="52"/>
                    <a:pt x="1210" y="52"/>
                  </a:cubicBezTo>
                  <a:cubicBezTo>
                    <a:pt x="1210" y="53"/>
                    <a:pt x="1210" y="53"/>
                    <a:pt x="1210" y="53"/>
                  </a:cubicBezTo>
                  <a:cubicBezTo>
                    <a:pt x="1210" y="53"/>
                    <a:pt x="1210" y="53"/>
                    <a:pt x="1210" y="53"/>
                  </a:cubicBezTo>
                  <a:cubicBezTo>
                    <a:pt x="1209" y="53"/>
                    <a:pt x="1209" y="54"/>
                    <a:pt x="1209" y="54"/>
                  </a:cubicBezTo>
                  <a:cubicBezTo>
                    <a:pt x="1209" y="54"/>
                    <a:pt x="1209" y="54"/>
                    <a:pt x="1209" y="54"/>
                  </a:cubicBezTo>
                  <a:cubicBezTo>
                    <a:pt x="1209" y="54"/>
                    <a:pt x="1209" y="54"/>
                    <a:pt x="1209" y="54"/>
                  </a:cubicBezTo>
                  <a:cubicBezTo>
                    <a:pt x="1209" y="54"/>
                    <a:pt x="1209" y="55"/>
                    <a:pt x="1209" y="55"/>
                  </a:cubicBezTo>
                  <a:cubicBezTo>
                    <a:pt x="1209" y="55"/>
                    <a:pt x="1209" y="55"/>
                    <a:pt x="1209" y="55"/>
                  </a:cubicBezTo>
                  <a:cubicBezTo>
                    <a:pt x="1209" y="55"/>
                    <a:pt x="1209" y="55"/>
                    <a:pt x="1209" y="55"/>
                  </a:cubicBezTo>
                  <a:cubicBezTo>
                    <a:pt x="1209" y="56"/>
                    <a:pt x="1209" y="56"/>
                    <a:pt x="1209" y="56"/>
                  </a:cubicBezTo>
                  <a:cubicBezTo>
                    <a:pt x="1209" y="56"/>
                    <a:pt x="1209" y="56"/>
                    <a:pt x="1209" y="56"/>
                  </a:cubicBezTo>
                  <a:cubicBezTo>
                    <a:pt x="1208" y="57"/>
                    <a:pt x="1208" y="57"/>
                    <a:pt x="1208" y="57"/>
                  </a:cubicBezTo>
                  <a:cubicBezTo>
                    <a:pt x="1208" y="58"/>
                    <a:pt x="1208" y="58"/>
                    <a:pt x="1208" y="58"/>
                  </a:cubicBezTo>
                  <a:cubicBezTo>
                    <a:pt x="1208" y="58"/>
                    <a:pt x="1208" y="58"/>
                    <a:pt x="1208" y="58"/>
                  </a:cubicBezTo>
                  <a:cubicBezTo>
                    <a:pt x="1208" y="58"/>
                    <a:pt x="1208" y="59"/>
                    <a:pt x="1208" y="59"/>
                  </a:cubicBezTo>
                  <a:cubicBezTo>
                    <a:pt x="1208" y="59"/>
                    <a:pt x="1208" y="59"/>
                    <a:pt x="1208" y="59"/>
                  </a:cubicBezTo>
                  <a:cubicBezTo>
                    <a:pt x="1208" y="60"/>
                    <a:pt x="1208" y="60"/>
                    <a:pt x="1208" y="61"/>
                  </a:cubicBezTo>
                  <a:cubicBezTo>
                    <a:pt x="1208" y="61"/>
                    <a:pt x="1208" y="61"/>
                    <a:pt x="1207" y="61"/>
                  </a:cubicBezTo>
                  <a:cubicBezTo>
                    <a:pt x="1207" y="62"/>
                    <a:pt x="1208" y="63"/>
                    <a:pt x="1207" y="63"/>
                  </a:cubicBezTo>
                  <a:cubicBezTo>
                    <a:pt x="1207" y="64"/>
                    <a:pt x="1207" y="64"/>
                    <a:pt x="1207" y="64"/>
                  </a:cubicBezTo>
                  <a:cubicBezTo>
                    <a:pt x="1207" y="67"/>
                    <a:pt x="1207" y="70"/>
                    <a:pt x="1207" y="73"/>
                  </a:cubicBezTo>
                  <a:cubicBezTo>
                    <a:pt x="1207" y="73"/>
                    <a:pt x="1207" y="73"/>
                    <a:pt x="1207" y="74"/>
                  </a:cubicBezTo>
                  <a:cubicBezTo>
                    <a:pt x="1208" y="74"/>
                    <a:pt x="1207" y="75"/>
                    <a:pt x="1207" y="76"/>
                  </a:cubicBezTo>
                  <a:cubicBezTo>
                    <a:pt x="1208" y="76"/>
                    <a:pt x="1208" y="76"/>
                    <a:pt x="1208" y="76"/>
                  </a:cubicBezTo>
                  <a:cubicBezTo>
                    <a:pt x="1208" y="77"/>
                    <a:pt x="1207" y="78"/>
                    <a:pt x="1208" y="78"/>
                  </a:cubicBezTo>
                  <a:cubicBezTo>
                    <a:pt x="1208" y="78"/>
                    <a:pt x="1208" y="78"/>
                    <a:pt x="1208" y="78"/>
                  </a:cubicBezTo>
                  <a:cubicBezTo>
                    <a:pt x="1208" y="79"/>
                    <a:pt x="1208" y="79"/>
                    <a:pt x="1208" y="80"/>
                  </a:cubicBezTo>
                  <a:cubicBezTo>
                    <a:pt x="1208" y="80"/>
                    <a:pt x="1208" y="80"/>
                    <a:pt x="1208" y="80"/>
                  </a:cubicBezTo>
                  <a:cubicBezTo>
                    <a:pt x="1208" y="80"/>
                    <a:pt x="1208" y="80"/>
                    <a:pt x="1208" y="80"/>
                  </a:cubicBezTo>
                  <a:cubicBezTo>
                    <a:pt x="1208" y="80"/>
                    <a:pt x="1208" y="81"/>
                    <a:pt x="1209" y="81"/>
                  </a:cubicBezTo>
                  <a:cubicBezTo>
                    <a:pt x="1209" y="81"/>
                    <a:pt x="1209" y="81"/>
                    <a:pt x="1209" y="81"/>
                  </a:cubicBezTo>
                  <a:cubicBezTo>
                    <a:pt x="1209" y="82"/>
                    <a:pt x="1209" y="82"/>
                    <a:pt x="1209" y="82"/>
                  </a:cubicBezTo>
                  <a:cubicBezTo>
                    <a:pt x="1209" y="82"/>
                    <a:pt x="1209" y="82"/>
                    <a:pt x="1209" y="82"/>
                  </a:cubicBezTo>
                  <a:cubicBezTo>
                    <a:pt x="1209" y="82"/>
                    <a:pt x="1209" y="83"/>
                    <a:pt x="1209" y="83"/>
                  </a:cubicBezTo>
                  <a:cubicBezTo>
                    <a:pt x="1209" y="83"/>
                    <a:pt x="1209" y="83"/>
                    <a:pt x="1209" y="84"/>
                  </a:cubicBezTo>
                  <a:cubicBezTo>
                    <a:pt x="1209" y="84"/>
                    <a:pt x="1209" y="84"/>
                    <a:pt x="1209" y="84"/>
                  </a:cubicBezTo>
                  <a:cubicBezTo>
                    <a:pt x="1209" y="84"/>
                    <a:pt x="1209" y="84"/>
                    <a:pt x="1210" y="84"/>
                  </a:cubicBezTo>
                  <a:cubicBezTo>
                    <a:pt x="1210" y="85"/>
                    <a:pt x="1210" y="85"/>
                    <a:pt x="1210" y="85"/>
                  </a:cubicBezTo>
                  <a:cubicBezTo>
                    <a:pt x="1210" y="85"/>
                    <a:pt x="1210" y="85"/>
                    <a:pt x="1210" y="85"/>
                  </a:cubicBezTo>
                  <a:cubicBezTo>
                    <a:pt x="1210" y="85"/>
                    <a:pt x="1210" y="85"/>
                    <a:pt x="1210" y="85"/>
                  </a:cubicBezTo>
                  <a:cubicBezTo>
                    <a:pt x="1210" y="86"/>
                    <a:pt x="1210" y="86"/>
                    <a:pt x="1210" y="86"/>
                  </a:cubicBezTo>
                  <a:cubicBezTo>
                    <a:pt x="1210" y="86"/>
                    <a:pt x="1210" y="86"/>
                    <a:pt x="1210" y="86"/>
                  </a:cubicBezTo>
                  <a:cubicBezTo>
                    <a:pt x="1210" y="86"/>
                    <a:pt x="1210" y="86"/>
                    <a:pt x="1210" y="86"/>
                  </a:cubicBezTo>
                  <a:cubicBezTo>
                    <a:pt x="1210" y="87"/>
                    <a:pt x="1210" y="87"/>
                    <a:pt x="1211" y="87"/>
                  </a:cubicBezTo>
                  <a:cubicBezTo>
                    <a:pt x="1211" y="87"/>
                    <a:pt x="1211" y="87"/>
                    <a:pt x="1211" y="87"/>
                  </a:cubicBezTo>
                  <a:cubicBezTo>
                    <a:pt x="1211" y="87"/>
                    <a:pt x="1211" y="88"/>
                    <a:pt x="1211" y="88"/>
                  </a:cubicBezTo>
                  <a:cubicBezTo>
                    <a:pt x="1211" y="88"/>
                    <a:pt x="1211" y="88"/>
                    <a:pt x="1211" y="88"/>
                  </a:cubicBezTo>
                  <a:cubicBezTo>
                    <a:pt x="1211" y="88"/>
                    <a:pt x="1211" y="88"/>
                    <a:pt x="1211" y="89"/>
                  </a:cubicBezTo>
                  <a:cubicBezTo>
                    <a:pt x="1211" y="89"/>
                    <a:pt x="1211" y="89"/>
                    <a:pt x="1211" y="89"/>
                  </a:cubicBezTo>
                  <a:cubicBezTo>
                    <a:pt x="1212" y="89"/>
                    <a:pt x="1211" y="89"/>
                    <a:pt x="1212" y="89"/>
                  </a:cubicBezTo>
                  <a:cubicBezTo>
                    <a:pt x="1212" y="89"/>
                    <a:pt x="1212" y="89"/>
                    <a:pt x="1212" y="89"/>
                  </a:cubicBezTo>
                  <a:cubicBezTo>
                    <a:pt x="1212" y="89"/>
                    <a:pt x="1212" y="90"/>
                    <a:pt x="1212" y="90"/>
                  </a:cubicBezTo>
                  <a:cubicBezTo>
                    <a:pt x="1212" y="90"/>
                    <a:pt x="1212" y="90"/>
                    <a:pt x="1212" y="90"/>
                  </a:cubicBezTo>
                  <a:cubicBezTo>
                    <a:pt x="1212" y="90"/>
                    <a:pt x="1212" y="90"/>
                    <a:pt x="1212" y="90"/>
                  </a:cubicBezTo>
                  <a:cubicBezTo>
                    <a:pt x="1212" y="90"/>
                    <a:pt x="1212" y="90"/>
                    <a:pt x="1212" y="90"/>
                  </a:cubicBezTo>
                  <a:cubicBezTo>
                    <a:pt x="1213" y="91"/>
                    <a:pt x="1213" y="91"/>
                    <a:pt x="1213" y="91"/>
                  </a:cubicBezTo>
                  <a:cubicBezTo>
                    <a:pt x="1213" y="91"/>
                    <a:pt x="1213" y="91"/>
                    <a:pt x="1213" y="91"/>
                  </a:cubicBezTo>
                  <a:cubicBezTo>
                    <a:pt x="1213" y="92"/>
                    <a:pt x="1213" y="92"/>
                    <a:pt x="1213" y="92"/>
                  </a:cubicBezTo>
                  <a:cubicBezTo>
                    <a:pt x="1213" y="92"/>
                    <a:pt x="1213" y="92"/>
                    <a:pt x="1213" y="92"/>
                  </a:cubicBezTo>
                  <a:cubicBezTo>
                    <a:pt x="1214" y="92"/>
                    <a:pt x="1214" y="92"/>
                    <a:pt x="1214" y="92"/>
                  </a:cubicBezTo>
                  <a:cubicBezTo>
                    <a:pt x="1214" y="92"/>
                    <a:pt x="1214" y="92"/>
                    <a:pt x="1214" y="92"/>
                  </a:cubicBezTo>
                  <a:cubicBezTo>
                    <a:pt x="1214" y="93"/>
                    <a:pt x="1214" y="93"/>
                    <a:pt x="1214" y="93"/>
                  </a:cubicBezTo>
                  <a:cubicBezTo>
                    <a:pt x="1214" y="93"/>
                    <a:pt x="1214" y="93"/>
                    <a:pt x="1214" y="93"/>
                  </a:cubicBezTo>
                  <a:cubicBezTo>
                    <a:pt x="1214" y="93"/>
                    <a:pt x="1214" y="93"/>
                    <a:pt x="1214" y="93"/>
                  </a:cubicBezTo>
                  <a:cubicBezTo>
                    <a:pt x="1214" y="93"/>
                    <a:pt x="1214" y="93"/>
                    <a:pt x="1214" y="93"/>
                  </a:cubicBezTo>
                  <a:cubicBezTo>
                    <a:pt x="1215" y="93"/>
                    <a:pt x="1215" y="94"/>
                    <a:pt x="1215" y="94"/>
                  </a:cubicBezTo>
                  <a:cubicBezTo>
                    <a:pt x="1215" y="94"/>
                    <a:pt x="1215" y="94"/>
                    <a:pt x="1215" y="94"/>
                  </a:cubicBezTo>
                  <a:cubicBezTo>
                    <a:pt x="1215" y="94"/>
                    <a:pt x="1215" y="94"/>
                    <a:pt x="1216" y="94"/>
                  </a:cubicBezTo>
                  <a:cubicBezTo>
                    <a:pt x="1216" y="94"/>
                    <a:pt x="1216" y="94"/>
                    <a:pt x="1216" y="94"/>
                  </a:cubicBezTo>
                  <a:cubicBezTo>
                    <a:pt x="1216" y="95"/>
                    <a:pt x="1216" y="95"/>
                    <a:pt x="1216" y="95"/>
                  </a:cubicBezTo>
                  <a:cubicBezTo>
                    <a:pt x="1216" y="95"/>
                    <a:pt x="1216" y="95"/>
                    <a:pt x="1216" y="95"/>
                  </a:cubicBezTo>
                  <a:cubicBezTo>
                    <a:pt x="1216" y="95"/>
                    <a:pt x="1216" y="95"/>
                    <a:pt x="1216" y="95"/>
                  </a:cubicBezTo>
                  <a:cubicBezTo>
                    <a:pt x="1216" y="95"/>
                    <a:pt x="1216" y="95"/>
                    <a:pt x="1216" y="95"/>
                  </a:cubicBezTo>
                  <a:cubicBezTo>
                    <a:pt x="1216" y="95"/>
                    <a:pt x="1216" y="95"/>
                    <a:pt x="1217" y="96"/>
                  </a:cubicBezTo>
                  <a:cubicBezTo>
                    <a:pt x="1217" y="96"/>
                    <a:pt x="1217" y="96"/>
                    <a:pt x="1217" y="96"/>
                  </a:cubicBezTo>
                  <a:cubicBezTo>
                    <a:pt x="1217" y="96"/>
                    <a:pt x="1217" y="96"/>
                    <a:pt x="1217" y="96"/>
                  </a:cubicBezTo>
                  <a:cubicBezTo>
                    <a:pt x="1217" y="96"/>
                    <a:pt x="1217" y="96"/>
                    <a:pt x="1217" y="96"/>
                  </a:cubicBezTo>
                  <a:cubicBezTo>
                    <a:pt x="1217" y="96"/>
                    <a:pt x="1217" y="96"/>
                    <a:pt x="1217" y="96"/>
                  </a:cubicBezTo>
                  <a:cubicBezTo>
                    <a:pt x="1217" y="96"/>
                    <a:pt x="1217" y="96"/>
                    <a:pt x="1217" y="96"/>
                  </a:cubicBezTo>
                  <a:cubicBezTo>
                    <a:pt x="1217" y="96"/>
                    <a:pt x="1217" y="97"/>
                    <a:pt x="1218" y="97"/>
                  </a:cubicBezTo>
                  <a:cubicBezTo>
                    <a:pt x="1218" y="97"/>
                    <a:pt x="1218" y="97"/>
                    <a:pt x="1218" y="97"/>
                  </a:cubicBezTo>
                  <a:cubicBezTo>
                    <a:pt x="1218" y="97"/>
                    <a:pt x="1218" y="97"/>
                    <a:pt x="1219" y="97"/>
                  </a:cubicBezTo>
                  <a:cubicBezTo>
                    <a:pt x="1219" y="97"/>
                    <a:pt x="1219" y="97"/>
                    <a:pt x="1219" y="97"/>
                  </a:cubicBezTo>
                  <a:cubicBezTo>
                    <a:pt x="1219" y="97"/>
                    <a:pt x="1219" y="98"/>
                    <a:pt x="1219" y="98"/>
                  </a:cubicBezTo>
                  <a:cubicBezTo>
                    <a:pt x="1219" y="98"/>
                    <a:pt x="1219" y="98"/>
                    <a:pt x="1219" y="98"/>
                  </a:cubicBezTo>
                  <a:cubicBezTo>
                    <a:pt x="1219" y="98"/>
                    <a:pt x="1219" y="98"/>
                    <a:pt x="1219" y="98"/>
                  </a:cubicBezTo>
                  <a:cubicBezTo>
                    <a:pt x="1219" y="98"/>
                    <a:pt x="1219" y="98"/>
                    <a:pt x="1219" y="98"/>
                  </a:cubicBezTo>
                  <a:cubicBezTo>
                    <a:pt x="1219" y="98"/>
                    <a:pt x="1220" y="98"/>
                    <a:pt x="1220" y="98"/>
                  </a:cubicBezTo>
                  <a:cubicBezTo>
                    <a:pt x="1220" y="98"/>
                    <a:pt x="1220" y="98"/>
                    <a:pt x="1220" y="98"/>
                  </a:cubicBezTo>
                  <a:cubicBezTo>
                    <a:pt x="1220" y="99"/>
                    <a:pt x="1220" y="99"/>
                    <a:pt x="1220" y="99"/>
                  </a:cubicBezTo>
                  <a:cubicBezTo>
                    <a:pt x="1220" y="99"/>
                    <a:pt x="1220" y="99"/>
                    <a:pt x="1220" y="99"/>
                  </a:cubicBezTo>
                  <a:cubicBezTo>
                    <a:pt x="1221" y="99"/>
                    <a:pt x="1221" y="99"/>
                    <a:pt x="1221" y="99"/>
                  </a:cubicBezTo>
                  <a:cubicBezTo>
                    <a:pt x="1221" y="99"/>
                    <a:pt x="1221" y="99"/>
                    <a:pt x="1221" y="99"/>
                  </a:cubicBezTo>
                  <a:cubicBezTo>
                    <a:pt x="1221" y="99"/>
                    <a:pt x="1222" y="99"/>
                    <a:pt x="1222" y="99"/>
                  </a:cubicBezTo>
                  <a:cubicBezTo>
                    <a:pt x="1222" y="99"/>
                    <a:pt x="1222" y="99"/>
                    <a:pt x="1222" y="99"/>
                  </a:cubicBezTo>
                  <a:cubicBezTo>
                    <a:pt x="1222" y="100"/>
                    <a:pt x="1222" y="100"/>
                    <a:pt x="1222" y="100"/>
                  </a:cubicBezTo>
                  <a:cubicBezTo>
                    <a:pt x="1222" y="100"/>
                    <a:pt x="1222" y="100"/>
                    <a:pt x="1222" y="100"/>
                  </a:cubicBezTo>
                  <a:cubicBezTo>
                    <a:pt x="1222" y="100"/>
                    <a:pt x="1222" y="100"/>
                    <a:pt x="1222" y="100"/>
                  </a:cubicBezTo>
                  <a:cubicBezTo>
                    <a:pt x="1223" y="100"/>
                    <a:pt x="1223" y="100"/>
                    <a:pt x="1223" y="100"/>
                  </a:cubicBezTo>
                  <a:cubicBezTo>
                    <a:pt x="1223" y="100"/>
                    <a:pt x="1223" y="100"/>
                    <a:pt x="1223" y="100"/>
                  </a:cubicBezTo>
                  <a:cubicBezTo>
                    <a:pt x="1223" y="100"/>
                    <a:pt x="1223" y="100"/>
                    <a:pt x="1224" y="100"/>
                  </a:cubicBezTo>
                  <a:cubicBezTo>
                    <a:pt x="1224" y="100"/>
                    <a:pt x="1224" y="100"/>
                    <a:pt x="1224" y="100"/>
                  </a:cubicBezTo>
                  <a:cubicBezTo>
                    <a:pt x="1224" y="101"/>
                    <a:pt x="1224" y="101"/>
                    <a:pt x="1224" y="101"/>
                  </a:cubicBezTo>
                  <a:cubicBezTo>
                    <a:pt x="1224" y="101"/>
                    <a:pt x="1224" y="101"/>
                    <a:pt x="1225" y="101"/>
                  </a:cubicBezTo>
                  <a:cubicBezTo>
                    <a:pt x="1225" y="101"/>
                    <a:pt x="1225" y="101"/>
                    <a:pt x="1225" y="101"/>
                  </a:cubicBezTo>
                  <a:cubicBezTo>
                    <a:pt x="1225" y="101"/>
                    <a:pt x="1225" y="101"/>
                    <a:pt x="1225" y="101"/>
                  </a:cubicBezTo>
                  <a:cubicBezTo>
                    <a:pt x="1225" y="101"/>
                    <a:pt x="1225" y="101"/>
                    <a:pt x="1225" y="101"/>
                  </a:cubicBezTo>
                  <a:cubicBezTo>
                    <a:pt x="1226" y="102"/>
                    <a:pt x="1226" y="101"/>
                    <a:pt x="1226" y="101"/>
                  </a:cubicBezTo>
                  <a:cubicBezTo>
                    <a:pt x="1226" y="101"/>
                    <a:pt x="1226" y="101"/>
                    <a:pt x="1226" y="101"/>
                  </a:cubicBezTo>
                  <a:cubicBezTo>
                    <a:pt x="1227" y="102"/>
                    <a:pt x="1227" y="102"/>
                    <a:pt x="1227" y="102"/>
                  </a:cubicBezTo>
                  <a:cubicBezTo>
                    <a:pt x="1227" y="102"/>
                    <a:pt x="1227" y="102"/>
                    <a:pt x="1227" y="102"/>
                  </a:cubicBezTo>
                  <a:cubicBezTo>
                    <a:pt x="1228" y="102"/>
                    <a:pt x="1228" y="102"/>
                    <a:pt x="1229" y="102"/>
                  </a:cubicBezTo>
                  <a:cubicBezTo>
                    <a:pt x="1229" y="102"/>
                    <a:pt x="1229" y="102"/>
                    <a:pt x="1229" y="102"/>
                  </a:cubicBezTo>
                  <a:cubicBezTo>
                    <a:pt x="1229" y="102"/>
                    <a:pt x="1229" y="102"/>
                    <a:pt x="1229" y="102"/>
                  </a:cubicBezTo>
                  <a:cubicBezTo>
                    <a:pt x="1229" y="103"/>
                    <a:pt x="1230" y="102"/>
                    <a:pt x="1230" y="103"/>
                  </a:cubicBezTo>
                  <a:cubicBezTo>
                    <a:pt x="1230" y="102"/>
                    <a:pt x="1230" y="102"/>
                    <a:pt x="1230" y="102"/>
                  </a:cubicBezTo>
                  <a:cubicBezTo>
                    <a:pt x="1230" y="103"/>
                    <a:pt x="1230" y="103"/>
                    <a:pt x="1230" y="103"/>
                  </a:cubicBezTo>
                  <a:cubicBezTo>
                    <a:pt x="1231" y="103"/>
                    <a:pt x="1232" y="103"/>
                    <a:pt x="1232" y="103"/>
                  </a:cubicBezTo>
                  <a:cubicBezTo>
                    <a:pt x="1232" y="103"/>
                    <a:pt x="1232" y="103"/>
                    <a:pt x="1233" y="103"/>
                  </a:cubicBezTo>
                  <a:cubicBezTo>
                    <a:pt x="1234" y="103"/>
                    <a:pt x="1235" y="103"/>
                    <a:pt x="1236" y="103"/>
                  </a:cubicBezTo>
                  <a:cubicBezTo>
                    <a:pt x="1237" y="103"/>
                    <a:pt x="1238" y="103"/>
                    <a:pt x="1239" y="103"/>
                  </a:cubicBezTo>
                  <a:cubicBezTo>
                    <a:pt x="1241" y="103"/>
                    <a:pt x="1242" y="103"/>
                    <a:pt x="1244" y="103"/>
                  </a:cubicBezTo>
                  <a:cubicBezTo>
                    <a:pt x="1244" y="103"/>
                    <a:pt x="1244" y="103"/>
                    <a:pt x="1244" y="103"/>
                  </a:cubicBezTo>
                  <a:cubicBezTo>
                    <a:pt x="1245" y="103"/>
                    <a:pt x="1246" y="103"/>
                    <a:pt x="1246" y="103"/>
                  </a:cubicBezTo>
                  <a:cubicBezTo>
                    <a:pt x="1246" y="103"/>
                    <a:pt x="1247" y="103"/>
                    <a:pt x="1247" y="103"/>
                  </a:cubicBezTo>
                  <a:cubicBezTo>
                    <a:pt x="1247" y="102"/>
                    <a:pt x="1248" y="103"/>
                    <a:pt x="1248" y="102"/>
                  </a:cubicBezTo>
                  <a:cubicBezTo>
                    <a:pt x="1248" y="102"/>
                    <a:pt x="1248" y="102"/>
                    <a:pt x="1248" y="102"/>
                  </a:cubicBezTo>
                  <a:cubicBezTo>
                    <a:pt x="1248" y="102"/>
                    <a:pt x="1248" y="102"/>
                    <a:pt x="1248" y="102"/>
                  </a:cubicBezTo>
                  <a:cubicBezTo>
                    <a:pt x="1249" y="102"/>
                    <a:pt x="1249" y="102"/>
                    <a:pt x="1250" y="102"/>
                  </a:cubicBezTo>
                  <a:cubicBezTo>
                    <a:pt x="1250" y="102"/>
                    <a:pt x="1250" y="102"/>
                    <a:pt x="1250" y="102"/>
                  </a:cubicBezTo>
                  <a:cubicBezTo>
                    <a:pt x="1250" y="102"/>
                    <a:pt x="1250" y="102"/>
                    <a:pt x="1250" y="102"/>
                  </a:cubicBezTo>
                  <a:cubicBezTo>
                    <a:pt x="1250" y="102"/>
                    <a:pt x="1251" y="102"/>
                    <a:pt x="1251" y="102"/>
                  </a:cubicBezTo>
                  <a:cubicBezTo>
                    <a:pt x="1251" y="101"/>
                    <a:pt x="1251" y="101"/>
                    <a:pt x="1251" y="101"/>
                  </a:cubicBezTo>
                  <a:cubicBezTo>
                    <a:pt x="1251" y="101"/>
                    <a:pt x="1251" y="101"/>
                    <a:pt x="1251" y="101"/>
                  </a:cubicBezTo>
                  <a:cubicBezTo>
                    <a:pt x="1252" y="101"/>
                    <a:pt x="1252" y="101"/>
                    <a:pt x="1252" y="101"/>
                  </a:cubicBezTo>
                  <a:cubicBezTo>
                    <a:pt x="1252" y="101"/>
                    <a:pt x="1252" y="101"/>
                    <a:pt x="1252" y="101"/>
                  </a:cubicBezTo>
                  <a:cubicBezTo>
                    <a:pt x="1252" y="101"/>
                    <a:pt x="1252" y="101"/>
                    <a:pt x="1252" y="101"/>
                  </a:cubicBezTo>
                  <a:cubicBezTo>
                    <a:pt x="1253" y="101"/>
                    <a:pt x="1253" y="101"/>
                    <a:pt x="1253" y="101"/>
                  </a:cubicBezTo>
                  <a:cubicBezTo>
                    <a:pt x="1253" y="101"/>
                    <a:pt x="1253" y="101"/>
                    <a:pt x="1253" y="101"/>
                  </a:cubicBezTo>
                  <a:cubicBezTo>
                    <a:pt x="1253" y="101"/>
                    <a:pt x="1253" y="101"/>
                    <a:pt x="1253" y="101"/>
                  </a:cubicBezTo>
                  <a:cubicBezTo>
                    <a:pt x="1254" y="101"/>
                    <a:pt x="1254" y="101"/>
                    <a:pt x="1254" y="100"/>
                  </a:cubicBezTo>
                  <a:cubicBezTo>
                    <a:pt x="1254" y="100"/>
                    <a:pt x="1254" y="100"/>
                    <a:pt x="1254" y="100"/>
                  </a:cubicBezTo>
                  <a:cubicBezTo>
                    <a:pt x="1254" y="100"/>
                    <a:pt x="1255" y="100"/>
                    <a:pt x="1255" y="100"/>
                  </a:cubicBezTo>
                  <a:cubicBezTo>
                    <a:pt x="1255" y="100"/>
                    <a:pt x="1255" y="100"/>
                    <a:pt x="1255" y="100"/>
                  </a:cubicBezTo>
                  <a:cubicBezTo>
                    <a:pt x="1255" y="100"/>
                    <a:pt x="1256" y="100"/>
                    <a:pt x="1256" y="100"/>
                  </a:cubicBezTo>
                  <a:cubicBezTo>
                    <a:pt x="1256" y="100"/>
                    <a:pt x="1256" y="100"/>
                    <a:pt x="1256" y="100"/>
                  </a:cubicBezTo>
                  <a:cubicBezTo>
                    <a:pt x="1256" y="100"/>
                    <a:pt x="1256" y="100"/>
                    <a:pt x="1257" y="99"/>
                  </a:cubicBezTo>
                  <a:cubicBezTo>
                    <a:pt x="1257" y="99"/>
                    <a:pt x="1257" y="99"/>
                    <a:pt x="1257" y="99"/>
                  </a:cubicBezTo>
                  <a:cubicBezTo>
                    <a:pt x="1257" y="99"/>
                    <a:pt x="1257" y="99"/>
                    <a:pt x="1257" y="99"/>
                  </a:cubicBezTo>
                  <a:cubicBezTo>
                    <a:pt x="1257" y="99"/>
                    <a:pt x="1257" y="99"/>
                    <a:pt x="1257" y="99"/>
                  </a:cubicBezTo>
                  <a:cubicBezTo>
                    <a:pt x="1257" y="99"/>
                    <a:pt x="1258" y="99"/>
                    <a:pt x="1258" y="99"/>
                  </a:cubicBezTo>
                  <a:cubicBezTo>
                    <a:pt x="1258" y="99"/>
                    <a:pt x="1258" y="99"/>
                    <a:pt x="1258" y="99"/>
                  </a:cubicBezTo>
                  <a:cubicBezTo>
                    <a:pt x="1258" y="99"/>
                    <a:pt x="1259" y="99"/>
                    <a:pt x="1259" y="98"/>
                  </a:cubicBezTo>
                  <a:cubicBezTo>
                    <a:pt x="1259" y="98"/>
                    <a:pt x="1259" y="98"/>
                    <a:pt x="1259" y="98"/>
                  </a:cubicBezTo>
                  <a:cubicBezTo>
                    <a:pt x="1259" y="98"/>
                    <a:pt x="1259" y="98"/>
                    <a:pt x="1259" y="98"/>
                  </a:cubicBezTo>
                  <a:cubicBezTo>
                    <a:pt x="1259" y="98"/>
                    <a:pt x="1259" y="98"/>
                    <a:pt x="1259" y="98"/>
                  </a:cubicBezTo>
                  <a:cubicBezTo>
                    <a:pt x="1259" y="98"/>
                    <a:pt x="1260" y="98"/>
                    <a:pt x="1260" y="98"/>
                  </a:cubicBezTo>
                  <a:cubicBezTo>
                    <a:pt x="1260" y="98"/>
                    <a:pt x="1260" y="98"/>
                    <a:pt x="1260" y="98"/>
                  </a:cubicBezTo>
                  <a:cubicBezTo>
                    <a:pt x="1260" y="98"/>
                    <a:pt x="1260" y="97"/>
                    <a:pt x="1260" y="97"/>
                  </a:cubicBezTo>
                  <a:cubicBezTo>
                    <a:pt x="1260" y="97"/>
                    <a:pt x="1260" y="97"/>
                    <a:pt x="1260" y="97"/>
                  </a:cubicBezTo>
                  <a:cubicBezTo>
                    <a:pt x="1260" y="97"/>
                    <a:pt x="1261" y="97"/>
                    <a:pt x="1261" y="97"/>
                  </a:cubicBezTo>
                  <a:cubicBezTo>
                    <a:pt x="1261" y="97"/>
                    <a:pt x="1261" y="97"/>
                    <a:pt x="1261" y="97"/>
                  </a:cubicBezTo>
                  <a:cubicBezTo>
                    <a:pt x="1261" y="94"/>
                    <a:pt x="1261" y="91"/>
                    <a:pt x="1261" y="87"/>
                  </a:cubicBezTo>
                  <a:cubicBezTo>
                    <a:pt x="1261" y="86"/>
                    <a:pt x="1260" y="87"/>
                    <a:pt x="1260" y="87"/>
                  </a:cubicBezTo>
                  <a:cubicBezTo>
                    <a:pt x="1260" y="87"/>
                    <a:pt x="1260" y="87"/>
                    <a:pt x="1260" y="87"/>
                  </a:cubicBezTo>
                  <a:cubicBezTo>
                    <a:pt x="1260" y="87"/>
                    <a:pt x="1260" y="87"/>
                    <a:pt x="1259" y="88"/>
                  </a:cubicBezTo>
                  <a:cubicBezTo>
                    <a:pt x="1259" y="88"/>
                    <a:pt x="1259" y="88"/>
                    <a:pt x="1259" y="88"/>
                  </a:cubicBezTo>
                  <a:cubicBezTo>
                    <a:pt x="1259" y="88"/>
                    <a:pt x="1259" y="88"/>
                    <a:pt x="1259" y="88"/>
                  </a:cubicBezTo>
                  <a:cubicBezTo>
                    <a:pt x="1259" y="88"/>
                    <a:pt x="1259" y="88"/>
                    <a:pt x="1259" y="88"/>
                  </a:cubicBezTo>
                  <a:cubicBezTo>
                    <a:pt x="1259" y="88"/>
                    <a:pt x="1258" y="88"/>
                    <a:pt x="1258" y="88"/>
                  </a:cubicBezTo>
                  <a:cubicBezTo>
                    <a:pt x="1258" y="88"/>
                    <a:pt x="1258" y="88"/>
                    <a:pt x="1258" y="88"/>
                  </a:cubicBezTo>
                  <a:cubicBezTo>
                    <a:pt x="1258" y="88"/>
                    <a:pt x="1258" y="88"/>
                    <a:pt x="1258" y="89"/>
                  </a:cubicBezTo>
                  <a:cubicBezTo>
                    <a:pt x="1258" y="89"/>
                    <a:pt x="1258" y="89"/>
                    <a:pt x="1258" y="89"/>
                  </a:cubicBezTo>
                  <a:cubicBezTo>
                    <a:pt x="1258" y="89"/>
                    <a:pt x="1257" y="89"/>
                    <a:pt x="1257" y="89"/>
                  </a:cubicBezTo>
                  <a:cubicBezTo>
                    <a:pt x="1257" y="89"/>
                    <a:pt x="1257" y="89"/>
                    <a:pt x="1257" y="89"/>
                  </a:cubicBezTo>
                  <a:cubicBezTo>
                    <a:pt x="1257" y="89"/>
                    <a:pt x="1257" y="89"/>
                    <a:pt x="1257" y="89"/>
                  </a:cubicBezTo>
                  <a:cubicBezTo>
                    <a:pt x="1257" y="89"/>
                    <a:pt x="1257" y="89"/>
                    <a:pt x="1257" y="89"/>
                  </a:cubicBezTo>
                  <a:cubicBezTo>
                    <a:pt x="1256" y="90"/>
                    <a:pt x="1256" y="89"/>
                    <a:pt x="1256" y="90"/>
                  </a:cubicBezTo>
                  <a:cubicBezTo>
                    <a:pt x="1256" y="90"/>
                    <a:pt x="1256" y="90"/>
                    <a:pt x="1256" y="90"/>
                  </a:cubicBezTo>
                  <a:cubicBezTo>
                    <a:pt x="1256" y="90"/>
                    <a:pt x="1255" y="90"/>
                    <a:pt x="1255" y="90"/>
                  </a:cubicBezTo>
                  <a:cubicBezTo>
                    <a:pt x="1255" y="90"/>
                    <a:pt x="1255" y="90"/>
                    <a:pt x="1255" y="90"/>
                  </a:cubicBezTo>
                  <a:cubicBezTo>
                    <a:pt x="1255" y="90"/>
                    <a:pt x="1255" y="90"/>
                    <a:pt x="1255" y="90"/>
                  </a:cubicBezTo>
                  <a:cubicBezTo>
                    <a:pt x="1255" y="90"/>
                    <a:pt x="1255" y="90"/>
                    <a:pt x="1255" y="90"/>
                  </a:cubicBezTo>
                  <a:cubicBezTo>
                    <a:pt x="1255" y="90"/>
                    <a:pt x="1255" y="90"/>
                    <a:pt x="1255" y="90"/>
                  </a:cubicBezTo>
                  <a:cubicBezTo>
                    <a:pt x="1254" y="91"/>
                    <a:pt x="1254" y="90"/>
                    <a:pt x="1254" y="91"/>
                  </a:cubicBezTo>
                  <a:cubicBezTo>
                    <a:pt x="1254" y="91"/>
                    <a:pt x="1254" y="91"/>
                    <a:pt x="1254" y="91"/>
                  </a:cubicBezTo>
                  <a:cubicBezTo>
                    <a:pt x="1254" y="91"/>
                    <a:pt x="1253" y="91"/>
                    <a:pt x="1253" y="91"/>
                  </a:cubicBezTo>
                  <a:cubicBezTo>
                    <a:pt x="1253" y="91"/>
                    <a:pt x="1253" y="91"/>
                    <a:pt x="1253" y="91"/>
                  </a:cubicBezTo>
                  <a:cubicBezTo>
                    <a:pt x="1253" y="91"/>
                    <a:pt x="1253" y="91"/>
                    <a:pt x="1252" y="91"/>
                  </a:cubicBezTo>
                  <a:cubicBezTo>
                    <a:pt x="1252" y="91"/>
                    <a:pt x="1252" y="91"/>
                    <a:pt x="1252" y="91"/>
                  </a:cubicBezTo>
                  <a:cubicBezTo>
                    <a:pt x="1252" y="92"/>
                    <a:pt x="1252" y="91"/>
                    <a:pt x="1251" y="92"/>
                  </a:cubicBezTo>
                  <a:cubicBezTo>
                    <a:pt x="1251" y="92"/>
                    <a:pt x="1251" y="92"/>
                    <a:pt x="1251" y="92"/>
                  </a:cubicBezTo>
                  <a:cubicBezTo>
                    <a:pt x="1251" y="92"/>
                    <a:pt x="1251" y="92"/>
                    <a:pt x="1251" y="92"/>
                  </a:cubicBezTo>
                  <a:cubicBezTo>
                    <a:pt x="1251" y="92"/>
                    <a:pt x="1251" y="92"/>
                    <a:pt x="1250" y="92"/>
                  </a:cubicBezTo>
                  <a:cubicBezTo>
                    <a:pt x="1250" y="92"/>
                    <a:pt x="1250" y="92"/>
                    <a:pt x="1250" y="92"/>
                  </a:cubicBezTo>
                  <a:cubicBezTo>
                    <a:pt x="1250" y="93"/>
                    <a:pt x="1249" y="93"/>
                    <a:pt x="1249" y="92"/>
                  </a:cubicBezTo>
                  <a:cubicBezTo>
                    <a:pt x="1249" y="93"/>
                    <a:pt x="1249" y="93"/>
                    <a:pt x="1248" y="93"/>
                  </a:cubicBezTo>
                  <a:cubicBezTo>
                    <a:pt x="1248" y="93"/>
                    <a:pt x="1248" y="93"/>
                    <a:pt x="1248" y="93"/>
                  </a:cubicBezTo>
                  <a:cubicBezTo>
                    <a:pt x="1248" y="93"/>
                    <a:pt x="1247" y="93"/>
                    <a:pt x="1247" y="93"/>
                  </a:cubicBezTo>
                  <a:cubicBezTo>
                    <a:pt x="1247" y="93"/>
                    <a:pt x="1247" y="93"/>
                    <a:pt x="1246" y="93"/>
                  </a:cubicBezTo>
                  <a:cubicBezTo>
                    <a:pt x="1246" y="93"/>
                    <a:pt x="1245" y="93"/>
                    <a:pt x="1245" y="93"/>
                  </a:cubicBezTo>
                  <a:cubicBezTo>
                    <a:pt x="1245" y="94"/>
                    <a:pt x="1244" y="94"/>
                    <a:pt x="1244" y="94"/>
                  </a:cubicBezTo>
                  <a:cubicBezTo>
                    <a:pt x="1242" y="94"/>
                    <a:pt x="1239" y="94"/>
                    <a:pt x="1236" y="94"/>
                  </a:cubicBezTo>
                  <a:cubicBezTo>
                    <a:pt x="1236" y="94"/>
                    <a:pt x="1236" y="94"/>
                    <a:pt x="1236" y="93"/>
                  </a:cubicBezTo>
                  <a:cubicBezTo>
                    <a:pt x="1235" y="93"/>
                    <a:pt x="1235" y="93"/>
                    <a:pt x="1234" y="93"/>
                  </a:cubicBezTo>
                  <a:cubicBezTo>
                    <a:pt x="1234" y="93"/>
                    <a:pt x="1234" y="93"/>
                    <a:pt x="1234" y="93"/>
                  </a:cubicBezTo>
                  <a:cubicBezTo>
                    <a:pt x="1234" y="93"/>
                    <a:pt x="1233" y="93"/>
                    <a:pt x="1233" y="93"/>
                  </a:cubicBezTo>
                  <a:cubicBezTo>
                    <a:pt x="1233" y="93"/>
                    <a:pt x="1233" y="93"/>
                    <a:pt x="1233" y="93"/>
                  </a:cubicBezTo>
                  <a:cubicBezTo>
                    <a:pt x="1232" y="93"/>
                    <a:pt x="1232" y="93"/>
                    <a:pt x="1232" y="93"/>
                  </a:cubicBezTo>
                  <a:cubicBezTo>
                    <a:pt x="1232" y="93"/>
                    <a:pt x="1232" y="93"/>
                    <a:pt x="1232" y="93"/>
                  </a:cubicBezTo>
                  <a:cubicBezTo>
                    <a:pt x="1232" y="92"/>
                    <a:pt x="1232" y="92"/>
                    <a:pt x="1232" y="92"/>
                  </a:cubicBezTo>
                  <a:cubicBezTo>
                    <a:pt x="1231" y="92"/>
                    <a:pt x="1231" y="92"/>
                    <a:pt x="1231" y="92"/>
                  </a:cubicBezTo>
                  <a:close/>
                  <a:moveTo>
                    <a:pt x="589" y="84"/>
                  </a:moveTo>
                  <a:cubicBezTo>
                    <a:pt x="589" y="84"/>
                    <a:pt x="589" y="84"/>
                    <a:pt x="589" y="84"/>
                  </a:cubicBezTo>
                  <a:cubicBezTo>
                    <a:pt x="589" y="84"/>
                    <a:pt x="589" y="83"/>
                    <a:pt x="589" y="83"/>
                  </a:cubicBezTo>
                  <a:cubicBezTo>
                    <a:pt x="589" y="83"/>
                    <a:pt x="589" y="83"/>
                    <a:pt x="589" y="82"/>
                  </a:cubicBezTo>
                  <a:cubicBezTo>
                    <a:pt x="589" y="82"/>
                    <a:pt x="589" y="81"/>
                    <a:pt x="589" y="80"/>
                  </a:cubicBezTo>
                  <a:cubicBezTo>
                    <a:pt x="589" y="79"/>
                    <a:pt x="589" y="77"/>
                    <a:pt x="589" y="76"/>
                  </a:cubicBezTo>
                  <a:cubicBezTo>
                    <a:pt x="589" y="75"/>
                    <a:pt x="589" y="74"/>
                    <a:pt x="589" y="73"/>
                  </a:cubicBezTo>
                  <a:cubicBezTo>
                    <a:pt x="589" y="73"/>
                    <a:pt x="589" y="73"/>
                    <a:pt x="589" y="73"/>
                  </a:cubicBezTo>
                  <a:cubicBezTo>
                    <a:pt x="589" y="73"/>
                    <a:pt x="589" y="73"/>
                    <a:pt x="589" y="73"/>
                  </a:cubicBezTo>
                  <a:cubicBezTo>
                    <a:pt x="589" y="73"/>
                    <a:pt x="589" y="72"/>
                    <a:pt x="589" y="72"/>
                  </a:cubicBezTo>
                  <a:cubicBezTo>
                    <a:pt x="589" y="72"/>
                    <a:pt x="588" y="72"/>
                    <a:pt x="589" y="72"/>
                  </a:cubicBezTo>
                  <a:cubicBezTo>
                    <a:pt x="588" y="71"/>
                    <a:pt x="589" y="71"/>
                    <a:pt x="588" y="71"/>
                  </a:cubicBezTo>
                  <a:cubicBezTo>
                    <a:pt x="588" y="71"/>
                    <a:pt x="588" y="71"/>
                    <a:pt x="588" y="71"/>
                  </a:cubicBezTo>
                  <a:cubicBezTo>
                    <a:pt x="588" y="70"/>
                    <a:pt x="588" y="70"/>
                    <a:pt x="588" y="70"/>
                  </a:cubicBezTo>
                  <a:cubicBezTo>
                    <a:pt x="588" y="70"/>
                    <a:pt x="588" y="70"/>
                    <a:pt x="588" y="70"/>
                  </a:cubicBezTo>
                  <a:cubicBezTo>
                    <a:pt x="588" y="69"/>
                    <a:pt x="588" y="69"/>
                    <a:pt x="588" y="69"/>
                  </a:cubicBezTo>
                  <a:cubicBezTo>
                    <a:pt x="588" y="69"/>
                    <a:pt x="588" y="69"/>
                    <a:pt x="588" y="69"/>
                  </a:cubicBezTo>
                  <a:cubicBezTo>
                    <a:pt x="587" y="69"/>
                    <a:pt x="587" y="68"/>
                    <a:pt x="587" y="68"/>
                  </a:cubicBezTo>
                  <a:cubicBezTo>
                    <a:pt x="587" y="68"/>
                    <a:pt x="587" y="68"/>
                    <a:pt x="587" y="68"/>
                  </a:cubicBezTo>
                  <a:cubicBezTo>
                    <a:pt x="587" y="68"/>
                    <a:pt x="587" y="68"/>
                    <a:pt x="587" y="68"/>
                  </a:cubicBezTo>
                  <a:cubicBezTo>
                    <a:pt x="587" y="68"/>
                    <a:pt x="587" y="68"/>
                    <a:pt x="587" y="67"/>
                  </a:cubicBezTo>
                  <a:cubicBezTo>
                    <a:pt x="587" y="67"/>
                    <a:pt x="587" y="67"/>
                    <a:pt x="587" y="67"/>
                  </a:cubicBezTo>
                  <a:cubicBezTo>
                    <a:pt x="587" y="67"/>
                    <a:pt x="587" y="67"/>
                    <a:pt x="587" y="67"/>
                  </a:cubicBezTo>
                  <a:cubicBezTo>
                    <a:pt x="587" y="67"/>
                    <a:pt x="587" y="67"/>
                    <a:pt x="587" y="67"/>
                  </a:cubicBezTo>
                  <a:cubicBezTo>
                    <a:pt x="587" y="67"/>
                    <a:pt x="587" y="67"/>
                    <a:pt x="587" y="67"/>
                  </a:cubicBezTo>
                  <a:cubicBezTo>
                    <a:pt x="586" y="67"/>
                    <a:pt x="586" y="66"/>
                    <a:pt x="586" y="66"/>
                  </a:cubicBezTo>
                  <a:cubicBezTo>
                    <a:pt x="586" y="66"/>
                    <a:pt x="586" y="66"/>
                    <a:pt x="586" y="66"/>
                  </a:cubicBezTo>
                  <a:cubicBezTo>
                    <a:pt x="586" y="66"/>
                    <a:pt x="586" y="65"/>
                    <a:pt x="586" y="65"/>
                  </a:cubicBezTo>
                  <a:cubicBezTo>
                    <a:pt x="586" y="65"/>
                    <a:pt x="586" y="65"/>
                    <a:pt x="586" y="65"/>
                  </a:cubicBezTo>
                  <a:cubicBezTo>
                    <a:pt x="586" y="65"/>
                    <a:pt x="586" y="65"/>
                    <a:pt x="585" y="65"/>
                  </a:cubicBezTo>
                  <a:cubicBezTo>
                    <a:pt x="585" y="65"/>
                    <a:pt x="585" y="65"/>
                    <a:pt x="585" y="65"/>
                  </a:cubicBezTo>
                  <a:cubicBezTo>
                    <a:pt x="585" y="65"/>
                    <a:pt x="585" y="64"/>
                    <a:pt x="585" y="64"/>
                  </a:cubicBezTo>
                  <a:cubicBezTo>
                    <a:pt x="585" y="64"/>
                    <a:pt x="585" y="64"/>
                    <a:pt x="585" y="64"/>
                  </a:cubicBezTo>
                  <a:cubicBezTo>
                    <a:pt x="585" y="64"/>
                    <a:pt x="585" y="64"/>
                    <a:pt x="584" y="64"/>
                  </a:cubicBezTo>
                  <a:cubicBezTo>
                    <a:pt x="584" y="64"/>
                    <a:pt x="584" y="64"/>
                    <a:pt x="584" y="64"/>
                  </a:cubicBezTo>
                  <a:cubicBezTo>
                    <a:pt x="584" y="63"/>
                    <a:pt x="584" y="63"/>
                    <a:pt x="584" y="63"/>
                  </a:cubicBezTo>
                  <a:cubicBezTo>
                    <a:pt x="584" y="63"/>
                    <a:pt x="584" y="63"/>
                    <a:pt x="584" y="63"/>
                  </a:cubicBezTo>
                  <a:cubicBezTo>
                    <a:pt x="584" y="63"/>
                    <a:pt x="584" y="62"/>
                    <a:pt x="583" y="62"/>
                  </a:cubicBezTo>
                  <a:cubicBezTo>
                    <a:pt x="583" y="62"/>
                    <a:pt x="583" y="62"/>
                    <a:pt x="583" y="62"/>
                  </a:cubicBezTo>
                  <a:cubicBezTo>
                    <a:pt x="583" y="62"/>
                    <a:pt x="583" y="62"/>
                    <a:pt x="583" y="62"/>
                  </a:cubicBezTo>
                  <a:cubicBezTo>
                    <a:pt x="583" y="62"/>
                    <a:pt x="583" y="62"/>
                    <a:pt x="583" y="62"/>
                  </a:cubicBezTo>
                  <a:cubicBezTo>
                    <a:pt x="583" y="62"/>
                    <a:pt x="583" y="62"/>
                    <a:pt x="583" y="62"/>
                  </a:cubicBezTo>
                  <a:cubicBezTo>
                    <a:pt x="583" y="62"/>
                    <a:pt x="583" y="62"/>
                    <a:pt x="583" y="62"/>
                  </a:cubicBezTo>
                  <a:cubicBezTo>
                    <a:pt x="583" y="61"/>
                    <a:pt x="582" y="61"/>
                    <a:pt x="582" y="61"/>
                  </a:cubicBezTo>
                  <a:cubicBezTo>
                    <a:pt x="582" y="61"/>
                    <a:pt x="582" y="61"/>
                    <a:pt x="582" y="61"/>
                  </a:cubicBezTo>
                  <a:cubicBezTo>
                    <a:pt x="582" y="61"/>
                    <a:pt x="582" y="61"/>
                    <a:pt x="582" y="61"/>
                  </a:cubicBezTo>
                  <a:cubicBezTo>
                    <a:pt x="582" y="61"/>
                    <a:pt x="582" y="61"/>
                    <a:pt x="582" y="61"/>
                  </a:cubicBezTo>
                  <a:cubicBezTo>
                    <a:pt x="582" y="61"/>
                    <a:pt x="582" y="61"/>
                    <a:pt x="582" y="61"/>
                  </a:cubicBezTo>
                  <a:cubicBezTo>
                    <a:pt x="582" y="61"/>
                    <a:pt x="582" y="61"/>
                    <a:pt x="582" y="61"/>
                  </a:cubicBezTo>
                  <a:cubicBezTo>
                    <a:pt x="582" y="60"/>
                    <a:pt x="581" y="60"/>
                    <a:pt x="581" y="60"/>
                  </a:cubicBezTo>
                  <a:cubicBezTo>
                    <a:pt x="581" y="60"/>
                    <a:pt x="581" y="60"/>
                    <a:pt x="581" y="60"/>
                  </a:cubicBezTo>
                  <a:cubicBezTo>
                    <a:pt x="581" y="60"/>
                    <a:pt x="581" y="60"/>
                    <a:pt x="580" y="59"/>
                  </a:cubicBezTo>
                  <a:cubicBezTo>
                    <a:pt x="580" y="59"/>
                    <a:pt x="580" y="59"/>
                    <a:pt x="580" y="59"/>
                  </a:cubicBezTo>
                  <a:cubicBezTo>
                    <a:pt x="580" y="59"/>
                    <a:pt x="580" y="59"/>
                    <a:pt x="580" y="59"/>
                  </a:cubicBezTo>
                  <a:cubicBezTo>
                    <a:pt x="580" y="59"/>
                    <a:pt x="580" y="59"/>
                    <a:pt x="580" y="59"/>
                  </a:cubicBezTo>
                  <a:cubicBezTo>
                    <a:pt x="580" y="59"/>
                    <a:pt x="580" y="59"/>
                    <a:pt x="580" y="59"/>
                  </a:cubicBezTo>
                  <a:cubicBezTo>
                    <a:pt x="580" y="59"/>
                    <a:pt x="580" y="59"/>
                    <a:pt x="580" y="59"/>
                  </a:cubicBezTo>
                  <a:cubicBezTo>
                    <a:pt x="579" y="59"/>
                    <a:pt x="579" y="58"/>
                    <a:pt x="579" y="58"/>
                  </a:cubicBezTo>
                  <a:cubicBezTo>
                    <a:pt x="579" y="58"/>
                    <a:pt x="579" y="58"/>
                    <a:pt x="579" y="58"/>
                  </a:cubicBezTo>
                  <a:cubicBezTo>
                    <a:pt x="579" y="58"/>
                    <a:pt x="578" y="58"/>
                    <a:pt x="578" y="58"/>
                  </a:cubicBezTo>
                  <a:cubicBezTo>
                    <a:pt x="578" y="58"/>
                    <a:pt x="578" y="58"/>
                    <a:pt x="578" y="58"/>
                  </a:cubicBezTo>
                  <a:cubicBezTo>
                    <a:pt x="578" y="58"/>
                    <a:pt x="578" y="57"/>
                    <a:pt x="578" y="57"/>
                  </a:cubicBezTo>
                  <a:cubicBezTo>
                    <a:pt x="578" y="57"/>
                    <a:pt x="578" y="57"/>
                    <a:pt x="578" y="57"/>
                  </a:cubicBezTo>
                  <a:cubicBezTo>
                    <a:pt x="578" y="57"/>
                    <a:pt x="578" y="57"/>
                    <a:pt x="577" y="57"/>
                  </a:cubicBezTo>
                  <a:cubicBezTo>
                    <a:pt x="577" y="57"/>
                    <a:pt x="577" y="57"/>
                    <a:pt x="577" y="57"/>
                  </a:cubicBezTo>
                  <a:cubicBezTo>
                    <a:pt x="577" y="57"/>
                    <a:pt x="577" y="57"/>
                    <a:pt x="577" y="57"/>
                  </a:cubicBezTo>
                  <a:cubicBezTo>
                    <a:pt x="577" y="57"/>
                    <a:pt x="577" y="57"/>
                    <a:pt x="577" y="57"/>
                  </a:cubicBezTo>
                  <a:cubicBezTo>
                    <a:pt x="577" y="56"/>
                    <a:pt x="577" y="56"/>
                    <a:pt x="576" y="56"/>
                  </a:cubicBezTo>
                  <a:cubicBezTo>
                    <a:pt x="576" y="56"/>
                    <a:pt x="576" y="56"/>
                    <a:pt x="576" y="56"/>
                  </a:cubicBezTo>
                  <a:cubicBezTo>
                    <a:pt x="576" y="56"/>
                    <a:pt x="576" y="56"/>
                    <a:pt x="575" y="56"/>
                  </a:cubicBezTo>
                  <a:cubicBezTo>
                    <a:pt x="575" y="56"/>
                    <a:pt x="575" y="56"/>
                    <a:pt x="575" y="56"/>
                  </a:cubicBezTo>
                  <a:cubicBezTo>
                    <a:pt x="575" y="55"/>
                    <a:pt x="575" y="55"/>
                    <a:pt x="575" y="55"/>
                  </a:cubicBezTo>
                  <a:cubicBezTo>
                    <a:pt x="575" y="55"/>
                    <a:pt x="575" y="55"/>
                    <a:pt x="575" y="55"/>
                  </a:cubicBezTo>
                  <a:cubicBezTo>
                    <a:pt x="575" y="55"/>
                    <a:pt x="574" y="55"/>
                    <a:pt x="574" y="55"/>
                  </a:cubicBezTo>
                  <a:cubicBezTo>
                    <a:pt x="574" y="55"/>
                    <a:pt x="574" y="55"/>
                    <a:pt x="574" y="55"/>
                  </a:cubicBezTo>
                  <a:cubicBezTo>
                    <a:pt x="574" y="55"/>
                    <a:pt x="574" y="55"/>
                    <a:pt x="574" y="55"/>
                  </a:cubicBezTo>
                  <a:cubicBezTo>
                    <a:pt x="574" y="55"/>
                    <a:pt x="574" y="55"/>
                    <a:pt x="574" y="55"/>
                  </a:cubicBezTo>
                  <a:cubicBezTo>
                    <a:pt x="574" y="54"/>
                    <a:pt x="573" y="54"/>
                    <a:pt x="573" y="54"/>
                  </a:cubicBezTo>
                  <a:cubicBezTo>
                    <a:pt x="573" y="54"/>
                    <a:pt x="573" y="54"/>
                    <a:pt x="573" y="54"/>
                  </a:cubicBezTo>
                  <a:cubicBezTo>
                    <a:pt x="573" y="54"/>
                    <a:pt x="573" y="54"/>
                    <a:pt x="573" y="54"/>
                  </a:cubicBezTo>
                  <a:cubicBezTo>
                    <a:pt x="573" y="54"/>
                    <a:pt x="573" y="54"/>
                    <a:pt x="573" y="54"/>
                  </a:cubicBezTo>
                  <a:cubicBezTo>
                    <a:pt x="573" y="54"/>
                    <a:pt x="572" y="54"/>
                    <a:pt x="572" y="53"/>
                  </a:cubicBezTo>
                  <a:cubicBezTo>
                    <a:pt x="572" y="54"/>
                    <a:pt x="572" y="54"/>
                    <a:pt x="572" y="54"/>
                  </a:cubicBezTo>
                  <a:cubicBezTo>
                    <a:pt x="572" y="53"/>
                    <a:pt x="572" y="53"/>
                    <a:pt x="572" y="53"/>
                  </a:cubicBezTo>
                  <a:cubicBezTo>
                    <a:pt x="572" y="53"/>
                    <a:pt x="572" y="53"/>
                    <a:pt x="572" y="53"/>
                  </a:cubicBezTo>
                  <a:cubicBezTo>
                    <a:pt x="571" y="53"/>
                    <a:pt x="571" y="53"/>
                    <a:pt x="571" y="53"/>
                  </a:cubicBezTo>
                  <a:cubicBezTo>
                    <a:pt x="571" y="53"/>
                    <a:pt x="571" y="53"/>
                    <a:pt x="571" y="53"/>
                  </a:cubicBezTo>
                  <a:cubicBezTo>
                    <a:pt x="571" y="53"/>
                    <a:pt x="571" y="53"/>
                    <a:pt x="570" y="52"/>
                  </a:cubicBezTo>
                  <a:cubicBezTo>
                    <a:pt x="570" y="52"/>
                    <a:pt x="570" y="52"/>
                    <a:pt x="570" y="52"/>
                  </a:cubicBezTo>
                  <a:cubicBezTo>
                    <a:pt x="570" y="52"/>
                    <a:pt x="570" y="52"/>
                    <a:pt x="570" y="52"/>
                  </a:cubicBezTo>
                  <a:cubicBezTo>
                    <a:pt x="570" y="52"/>
                    <a:pt x="570" y="52"/>
                    <a:pt x="570" y="52"/>
                  </a:cubicBezTo>
                  <a:cubicBezTo>
                    <a:pt x="570" y="52"/>
                    <a:pt x="570" y="52"/>
                    <a:pt x="570" y="52"/>
                  </a:cubicBezTo>
                  <a:cubicBezTo>
                    <a:pt x="570" y="52"/>
                    <a:pt x="570" y="52"/>
                    <a:pt x="569" y="52"/>
                  </a:cubicBezTo>
                  <a:cubicBezTo>
                    <a:pt x="569" y="52"/>
                    <a:pt x="569" y="52"/>
                    <a:pt x="569" y="52"/>
                  </a:cubicBezTo>
                  <a:cubicBezTo>
                    <a:pt x="569" y="52"/>
                    <a:pt x="569" y="52"/>
                    <a:pt x="569" y="51"/>
                  </a:cubicBezTo>
                  <a:cubicBezTo>
                    <a:pt x="569" y="51"/>
                    <a:pt x="569" y="51"/>
                    <a:pt x="569" y="51"/>
                  </a:cubicBezTo>
                  <a:cubicBezTo>
                    <a:pt x="569" y="51"/>
                    <a:pt x="568" y="51"/>
                    <a:pt x="568" y="51"/>
                  </a:cubicBezTo>
                  <a:cubicBezTo>
                    <a:pt x="568" y="51"/>
                    <a:pt x="568" y="51"/>
                    <a:pt x="568" y="51"/>
                  </a:cubicBezTo>
                  <a:cubicBezTo>
                    <a:pt x="568" y="51"/>
                    <a:pt x="568" y="51"/>
                    <a:pt x="568" y="51"/>
                  </a:cubicBezTo>
                  <a:cubicBezTo>
                    <a:pt x="568" y="51"/>
                    <a:pt x="568" y="51"/>
                    <a:pt x="568" y="51"/>
                  </a:cubicBezTo>
                  <a:cubicBezTo>
                    <a:pt x="568" y="50"/>
                    <a:pt x="567" y="51"/>
                    <a:pt x="567" y="50"/>
                  </a:cubicBezTo>
                  <a:cubicBezTo>
                    <a:pt x="567" y="50"/>
                    <a:pt x="567" y="50"/>
                    <a:pt x="567" y="50"/>
                  </a:cubicBezTo>
                  <a:cubicBezTo>
                    <a:pt x="567" y="50"/>
                    <a:pt x="566" y="50"/>
                    <a:pt x="566" y="50"/>
                  </a:cubicBezTo>
                  <a:cubicBezTo>
                    <a:pt x="566" y="50"/>
                    <a:pt x="566" y="50"/>
                    <a:pt x="566" y="50"/>
                  </a:cubicBezTo>
                  <a:cubicBezTo>
                    <a:pt x="566" y="50"/>
                    <a:pt x="566" y="50"/>
                    <a:pt x="566" y="50"/>
                  </a:cubicBezTo>
                  <a:cubicBezTo>
                    <a:pt x="566" y="50"/>
                    <a:pt x="566" y="50"/>
                    <a:pt x="566" y="50"/>
                  </a:cubicBezTo>
                  <a:cubicBezTo>
                    <a:pt x="565" y="50"/>
                    <a:pt x="565" y="49"/>
                    <a:pt x="565" y="49"/>
                  </a:cubicBezTo>
                  <a:cubicBezTo>
                    <a:pt x="565" y="49"/>
                    <a:pt x="565" y="49"/>
                    <a:pt x="565" y="49"/>
                  </a:cubicBezTo>
                  <a:cubicBezTo>
                    <a:pt x="565" y="49"/>
                    <a:pt x="565" y="49"/>
                    <a:pt x="565" y="49"/>
                  </a:cubicBezTo>
                  <a:cubicBezTo>
                    <a:pt x="565" y="49"/>
                    <a:pt x="565" y="49"/>
                    <a:pt x="565" y="49"/>
                  </a:cubicBezTo>
                  <a:cubicBezTo>
                    <a:pt x="565" y="49"/>
                    <a:pt x="565" y="49"/>
                    <a:pt x="565" y="49"/>
                  </a:cubicBezTo>
                  <a:cubicBezTo>
                    <a:pt x="564" y="49"/>
                    <a:pt x="564" y="49"/>
                    <a:pt x="564" y="49"/>
                  </a:cubicBezTo>
                  <a:cubicBezTo>
                    <a:pt x="564" y="49"/>
                    <a:pt x="564" y="49"/>
                    <a:pt x="564" y="49"/>
                  </a:cubicBezTo>
                  <a:cubicBezTo>
                    <a:pt x="564" y="48"/>
                    <a:pt x="563" y="48"/>
                    <a:pt x="563" y="48"/>
                  </a:cubicBezTo>
                  <a:cubicBezTo>
                    <a:pt x="563" y="48"/>
                    <a:pt x="563" y="48"/>
                    <a:pt x="563" y="48"/>
                  </a:cubicBezTo>
                  <a:cubicBezTo>
                    <a:pt x="563" y="48"/>
                    <a:pt x="563" y="48"/>
                    <a:pt x="563" y="48"/>
                  </a:cubicBezTo>
                  <a:cubicBezTo>
                    <a:pt x="563" y="48"/>
                    <a:pt x="563" y="48"/>
                    <a:pt x="563" y="48"/>
                  </a:cubicBezTo>
                  <a:cubicBezTo>
                    <a:pt x="563" y="48"/>
                    <a:pt x="562" y="48"/>
                    <a:pt x="562" y="48"/>
                  </a:cubicBezTo>
                  <a:cubicBezTo>
                    <a:pt x="562" y="48"/>
                    <a:pt x="562" y="48"/>
                    <a:pt x="562" y="48"/>
                  </a:cubicBezTo>
                  <a:cubicBezTo>
                    <a:pt x="562" y="47"/>
                    <a:pt x="562" y="47"/>
                    <a:pt x="561" y="47"/>
                  </a:cubicBezTo>
                  <a:cubicBezTo>
                    <a:pt x="561" y="47"/>
                    <a:pt x="561" y="47"/>
                    <a:pt x="561" y="47"/>
                  </a:cubicBezTo>
                  <a:cubicBezTo>
                    <a:pt x="561" y="47"/>
                    <a:pt x="561" y="47"/>
                    <a:pt x="561" y="47"/>
                  </a:cubicBezTo>
                  <a:cubicBezTo>
                    <a:pt x="561" y="47"/>
                    <a:pt x="561" y="47"/>
                    <a:pt x="561" y="47"/>
                  </a:cubicBezTo>
                  <a:cubicBezTo>
                    <a:pt x="561" y="47"/>
                    <a:pt x="561" y="47"/>
                    <a:pt x="560" y="47"/>
                  </a:cubicBezTo>
                  <a:cubicBezTo>
                    <a:pt x="560" y="47"/>
                    <a:pt x="560" y="47"/>
                    <a:pt x="560" y="47"/>
                  </a:cubicBezTo>
                  <a:cubicBezTo>
                    <a:pt x="560" y="46"/>
                    <a:pt x="560" y="46"/>
                    <a:pt x="560" y="46"/>
                  </a:cubicBezTo>
                  <a:cubicBezTo>
                    <a:pt x="560" y="46"/>
                    <a:pt x="560" y="46"/>
                    <a:pt x="560" y="46"/>
                  </a:cubicBezTo>
                  <a:cubicBezTo>
                    <a:pt x="560" y="46"/>
                    <a:pt x="559" y="46"/>
                    <a:pt x="559" y="46"/>
                  </a:cubicBezTo>
                  <a:cubicBezTo>
                    <a:pt x="559" y="46"/>
                    <a:pt x="559" y="46"/>
                    <a:pt x="559" y="46"/>
                  </a:cubicBezTo>
                  <a:cubicBezTo>
                    <a:pt x="559" y="46"/>
                    <a:pt x="559" y="46"/>
                    <a:pt x="559" y="45"/>
                  </a:cubicBezTo>
                  <a:cubicBezTo>
                    <a:pt x="559" y="45"/>
                    <a:pt x="559" y="45"/>
                    <a:pt x="559" y="45"/>
                  </a:cubicBezTo>
                  <a:cubicBezTo>
                    <a:pt x="559" y="45"/>
                    <a:pt x="558" y="45"/>
                    <a:pt x="558" y="45"/>
                  </a:cubicBezTo>
                  <a:cubicBezTo>
                    <a:pt x="558" y="45"/>
                    <a:pt x="558" y="45"/>
                    <a:pt x="558" y="45"/>
                  </a:cubicBezTo>
                  <a:cubicBezTo>
                    <a:pt x="558" y="45"/>
                    <a:pt x="558" y="45"/>
                    <a:pt x="558" y="45"/>
                  </a:cubicBezTo>
                  <a:cubicBezTo>
                    <a:pt x="558" y="45"/>
                    <a:pt x="558" y="45"/>
                    <a:pt x="558" y="45"/>
                  </a:cubicBezTo>
                  <a:cubicBezTo>
                    <a:pt x="557" y="45"/>
                    <a:pt x="557" y="45"/>
                    <a:pt x="557" y="44"/>
                  </a:cubicBezTo>
                  <a:cubicBezTo>
                    <a:pt x="557" y="45"/>
                    <a:pt x="557" y="45"/>
                    <a:pt x="557" y="45"/>
                  </a:cubicBezTo>
                  <a:cubicBezTo>
                    <a:pt x="557" y="44"/>
                    <a:pt x="557" y="44"/>
                    <a:pt x="557" y="44"/>
                  </a:cubicBezTo>
                  <a:cubicBezTo>
                    <a:pt x="557" y="44"/>
                    <a:pt x="557" y="44"/>
                    <a:pt x="557" y="44"/>
                  </a:cubicBezTo>
                  <a:cubicBezTo>
                    <a:pt x="556" y="44"/>
                    <a:pt x="556" y="44"/>
                    <a:pt x="556" y="44"/>
                  </a:cubicBezTo>
                  <a:cubicBezTo>
                    <a:pt x="556" y="44"/>
                    <a:pt x="556" y="44"/>
                    <a:pt x="556" y="44"/>
                  </a:cubicBezTo>
                  <a:cubicBezTo>
                    <a:pt x="556" y="43"/>
                    <a:pt x="555" y="43"/>
                    <a:pt x="555" y="43"/>
                  </a:cubicBezTo>
                  <a:cubicBezTo>
                    <a:pt x="555" y="43"/>
                    <a:pt x="555" y="43"/>
                    <a:pt x="555" y="43"/>
                  </a:cubicBezTo>
                  <a:cubicBezTo>
                    <a:pt x="555" y="43"/>
                    <a:pt x="555" y="43"/>
                    <a:pt x="555" y="43"/>
                  </a:cubicBezTo>
                  <a:cubicBezTo>
                    <a:pt x="555" y="43"/>
                    <a:pt x="555" y="43"/>
                    <a:pt x="555" y="43"/>
                  </a:cubicBezTo>
                  <a:cubicBezTo>
                    <a:pt x="555" y="43"/>
                    <a:pt x="555" y="42"/>
                    <a:pt x="554" y="42"/>
                  </a:cubicBezTo>
                  <a:cubicBezTo>
                    <a:pt x="554" y="42"/>
                    <a:pt x="554" y="42"/>
                    <a:pt x="554" y="42"/>
                  </a:cubicBezTo>
                  <a:cubicBezTo>
                    <a:pt x="554" y="42"/>
                    <a:pt x="554" y="42"/>
                    <a:pt x="553" y="42"/>
                  </a:cubicBezTo>
                  <a:cubicBezTo>
                    <a:pt x="553" y="42"/>
                    <a:pt x="553" y="42"/>
                    <a:pt x="553" y="42"/>
                  </a:cubicBezTo>
                  <a:cubicBezTo>
                    <a:pt x="553" y="42"/>
                    <a:pt x="553" y="41"/>
                    <a:pt x="553" y="41"/>
                  </a:cubicBezTo>
                  <a:cubicBezTo>
                    <a:pt x="553" y="41"/>
                    <a:pt x="553" y="41"/>
                    <a:pt x="553" y="41"/>
                  </a:cubicBezTo>
                  <a:cubicBezTo>
                    <a:pt x="553" y="41"/>
                    <a:pt x="553" y="41"/>
                    <a:pt x="553" y="41"/>
                  </a:cubicBezTo>
                  <a:cubicBezTo>
                    <a:pt x="553" y="41"/>
                    <a:pt x="553" y="41"/>
                    <a:pt x="553" y="41"/>
                  </a:cubicBezTo>
                  <a:cubicBezTo>
                    <a:pt x="553" y="41"/>
                    <a:pt x="553" y="41"/>
                    <a:pt x="552" y="41"/>
                  </a:cubicBezTo>
                  <a:cubicBezTo>
                    <a:pt x="552" y="41"/>
                    <a:pt x="552" y="41"/>
                    <a:pt x="552" y="41"/>
                  </a:cubicBezTo>
                  <a:cubicBezTo>
                    <a:pt x="552" y="40"/>
                    <a:pt x="552" y="40"/>
                    <a:pt x="551" y="39"/>
                  </a:cubicBezTo>
                  <a:cubicBezTo>
                    <a:pt x="551" y="39"/>
                    <a:pt x="551" y="39"/>
                    <a:pt x="551" y="39"/>
                  </a:cubicBezTo>
                  <a:cubicBezTo>
                    <a:pt x="551" y="39"/>
                    <a:pt x="551" y="39"/>
                    <a:pt x="551" y="39"/>
                  </a:cubicBezTo>
                  <a:cubicBezTo>
                    <a:pt x="551" y="39"/>
                    <a:pt x="551" y="39"/>
                    <a:pt x="551" y="39"/>
                  </a:cubicBezTo>
                  <a:cubicBezTo>
                    <a:pt x="551" y="39"/>
                    <a:pt x="551" y="38"/>
                    <a:pt x="551" y="38"/>
                  </a:cubicBezTo>
                  <a:cubicBezTo>
                    <a:pt x="551" y="38"/>
                    <a:pt x="551" y="38"/>
                    <a:pt x="551" y="38"/>
                  </a:cubicBezTo>
                  <a:cubicBezTo>
                    <a:pt x="551" y="38"/>
                    <a:pt x="550" y="38"/>
                    <a:pt x="550" y="38"/>
                  </a:cubicBezTo>
                  <a:cubicBezTo>
                    <a:pt x="550" y="38"/>
                    <a:pt x="550" y="38"/>
                    <a:pt x="550" y="38"/>
                  </a:cubicBezTo>
                  <a:cubicBezTo>
                    <a:pt x="550" y="38"/>
                    <a:pt x="550" y="37"/>
                    <a:pt x="550" y="37"/>
                  </a:cubicBezTo>
                  <a:cubicBezTo>
                    <a:pt x="550" y="37"/>
                    <a:pt x="550" y="37"/>
                    <a:pt x="550" y="37"/>
                  </a:cubicBezTo>
                  <a:cubicBezTo>
                    <a:pt x="550" y="37"/>
                    <a:pt x="550" y="37"/>
                    <a:pt x="550" y="36"/>
                  </a:cubicBezTo>
                  <a:cubicBezTo>
                    <a:pt x="550" y="36"/>
                    <a:pt x="550" y="36"/>
                    <a:pt x="550" y="36"/>
                  </a:cubicBezTo>
                  <a:cubicBezTo>
                    <a:pt x="550" y="36"/>
                    <a:pt x="550" y="36"/>
                    <a:pt x="550" y="36"/>
                  </a:cubicBezTo>
                  <a:cubicBezTo>
                    <a:pt x="549" y="36"/>
                    <a:pt x="549" y="36"/>
                    <a:pt x="549" y="35"/>
                  </a:cubicBezTo>
                  <a:cubicBezTo>
                    <a:pt x="549" y="35"/>
                    <a:pt x="549" y="35"/>
                    <a:pt x="549" y="35"/>
                  </a:cubicBezTo>
                  <a:cubicBezTo>
                    <a:pt x="549" y="35"/>
                    <a:pt x="549" y="34"/>
                    <a:pt x="549" y="34"/>
                  </a:cubicBezTo>
                  <a:cubicBezTo>
                    <a:pt x="549" y="34"/>
                    <a:pt x="549" y="34"/>
                    <a:pt x="549" y="33"/>
                  </a:cubicBezTo>
                  <a:cubicBezTo>
                    <a:pt x="549" y="31"/>
                    <a:pt x="549" y="29"/>
                    <a:pt x="549" y="27"/>
                  </a:cubicBezTo>
                  <a:cubicBezTo>
                    <a:pt x="549" y="27"/>
                    <a:pt x="549" y="27"/>
                    <a:pt x="549" y="27"/>
                  </a:cubicBezTo>
                  <a:cubicBezTo>
                    <a:pt x="549" y="27"/>
                    <a:pt x="549" y="26"/>
                    <a:pt x="549" y="26"/>
                  </a:cubicBezTo>
                  <a:cubicBezTo>
                    <a:pt x="549" y="26"/>
                    <a:pt x="549" y="26"/>
                    <a:pt x="549" y="26"/>
                  </a:cubicBezTo>
                  <a:cubicBezTo>
                    <a:pt x="549" y="25"/>
                    <a:pt x="549" y="25"/>
                    <a:pt x="550" y="25"/>
                  </a:cubicBezTo>
                  <a:cubicBezTo>
                    <a:pt x="550" y="25"/>
                    <a:pt x="550" y="25"/>
                    <a:pt x="550" y="25"/>
                  </a:cubicBezTo>
                  <a:cubicBezTo>
                    <a:pt x="550" y="25"/>
                    <a:pt x="550" y="24"/>
                    <a:pt x="550" y="24"/>
                  </a:cubicBezTo>
                  <a:cubicBezTo>
                    <a:pt x="550" y="24"/>
                    <a:pt x="550" y="24"/>
                    <a:pt x="550" y="24"/>
                  </a:cubicBezTo>
                  <a:cubicBezTo>
                    <a:pt x="550" y="24"/>
                    <a:pt x="550" y="24"/>
                    <a:pt x="550" y="23"/>
                  </a:cubicBezTo>
                  <a:cubicBezTo>
                    <a:pt x="550" y="24"/>
                    <a:pt x="550" y="24"/>
                    <a:pt x="550" y="24"/>
                  </a:cubicBezTo>
                  <a:cubicBezTo>
                    <a:pt x="551" y="23"/>
                    <a:pt x="550" y="23"/>
                    <a:pt x="551" y="23"/>
                  </a:cubicBezTo>
                  <a:cubicBezTo>
                    <a:pt x="551" y="23"/>
                    <a:pt x="551" y="23"/>
                    <a:pt x="551" y="23"/>
                  </a:cubicBezTo>
                  <a:cubicBezTo>
                    <a:pt x="551" y="23"/>
                    <a:pt x="551" y="23"/>
                    <a:pt x="551" y="22"/>
                  </a:cubicBezTo>
                  <a:cubicBezTo>
                    <a:pt x="551" y="22"/>
                    <a:pt x="551" y="22"/>
                    <a:pt x="551" y="22"/>
                  </a:cubicBezTo>
                  <a:cubicBezTo>
                    <a:pt x="551" y="22"/>
                    <a:pt x="551" y="22"/>
                    <a:pt x="552" y="21"/>
                  </a:cubicBezTo>
                  <a:cubicBezTo>
                    <a:pt x="552" y="21"/>
                    <a:pt x="552" y="21"/>
                    <a:pt x="552" y="21"/>
                  </a:cubicBezTo>
                  <a:cubicBezTo>
                    <a:pt x="552" y="21"/>
                    <a:pt x="552" y="21"/>
                    <a:pt x="552" y="21"/>
                  </a:cubicBezTo>
                  <a:cubicBezTo>
                    <a:pt x="552" y="21"/>
                    <a:pt x="552" y="21"/>
                    <a:pt x="552" y="21"/>
                  </a:cubicBezTo>
                  <a:cubicBezTo>
                    <a:pt x="552" y="21"/>
                    <a:pt x="552" y="21"/>
                    <a:pt x="552" y="21"/>
                  </a:cubicBezTo>
                  <a:cubicBezTo>
                    <a:pt x="552" y="21"/>
                    <a:pt x="552" y="21"/>
                    <a:pt x="552" y="21"/>
                  </a:cubicBezTo>
                  <a:cubicBezTo>
                    <a:pt x="553" y="21"/>
                    <a:pt x="553" y="21"/>
                    <a:pt x="553" y="20"/>
                  </a:cubicBezTo>
                  <a:cubicBezTo>
                    <a:pt x="553" y="20"/>
                    <a:pt x="553" y="20"/>
                    <a:pt x="553" y="20"/>
                  </a:cubicBezTo>
                  <a:cubicBezTo>
                    <a:pt x="553" y="20"/>
                    <a:pt x="554" y="20"/>
                    <a:pt x="554" y="20"/>
                  </a:cubicBezTo>
                  <a:cubicBezTo>
                    <a:pt x="554" y="20"/>
                    <a:pt x="554" y="20"/>
                    <a:pt x="554" y="20"/>
                  </a:cubicBezTo>
                  <a:cubicBezTo>
                    <a:pt x="554" y="20"/>
                    <a:pt x="554" y="19"/>
                    <a:pt x="554" y="19"/>
                  </a:cubicBezTo>
                  <a:cubicBezTo>
                    <a:pt x="554" y="19"/>
                    <a:pt x="554" y="19"/>
                    <a:pt x="554" y="19"/>
                  </a:cubicBezTo>
                  <a:cubicBezTo>
                    <a:pt x="554" y="19"/>
                    <a:pt x="554" y="19"/>
                    <a:pt x="554" y="19"/>
                  </a:cubicBezTo>
                  <a:cubicBezTo>
                    <a:pt x="555" y="19"/>
                    <a:pt x="555" y="19"/>
                    <a:pt x="555" y="19"/>
                  </a:cubicBezTo>
                  <a:cubicBezTo>
                    <a:pt x="555" y="19"/>
                    <a:pt x="555" y="19"/>
                    <a:pt x="555" y="19"/>
                  </a:cubicBezTo>
                  <a:cubicBezTo>
                    <a:pt x="555" y="19"/>
                    <a:pt x="555" y="19"/>
                    <a:pt x="555" y="19"/>
                  </a:cubicBezTo>
                  <a:cubicBezTo>
                    <a:pt x="555" y="18"/>
                    <a:pt x="556" y="19"/>
                    <a:pt x="556" y="18"/>
                  </a:cubicBezTo>
                  <a:cubicBezTo>
                    <a:pt x="556" y="18"/>
                    <a:pt x="556" y="18"/>
                    <a:pt x="556" y="18"/>
                  </a:cubicBezTo>
                  <a:cubicBezTo>
                    <a:pt x="556" y="18"/>
                    <a:pt x="556" y="18"/>
                    <a:pt x="557" y="18"/>
                  </a:cubicBezTo>
                  <a:cubicBezTo>
                    <a:pt x="556" y="18"/>
                    <a:pt x="556" y="18"/>
                    <a:pt x="556" y="18"/>
                  </a:cubicBezTo>
                  <a:cubicBezTo>
                    <a:pt x="557" y="18"/>
                    <a:pt x="557" y="18"/>
                    <a:pt x="557" y="18"/>
                  </a:cubicBezTo>
                  <a:cubicBezTo>
                    <a:pt x="557" y="18"/>
                    <a:pt x="557" y="18"/>
                    <a:pt x="557" y="18"/>
                  </a:cubicBezTo>
                  <a:cubicBezTo>
                    <a:pt x="557" y="17"/>
                    <a:pt x="558" y="17"/>
                    <a:pt x="558" y="17"/>
                  </a:cubicBezTo>
                  <a:cubicBezTo>
                    <a:pt x="558" y="17"/>
                    <a:pt x="558" y="17"/>
                    <a:pt x="558" y="17"/>
                  </a:cubicBezTo>
                  <a:cubicBezTo>
                    <a:pt x="558" y="17"/>
                    <a:pt x="559" y="17"/>
                    <a:pt x="559" y="17"/>
                  </a:cubicBezTo>
                  <a:cubicBezTo>
                    <a:pt x="559" y="17"/>
                    <a:pt x="559" y="17"/>
                    <a:pt x="559" y="17"/>
                  </a:cubicBezTo>
                  <a:cubicBezTo>
                    <a:pt x="559" y="17"/>
                    <a:pt x="560" y="17"/>
                    <a:pt x="560" y="17"/>
                  </a:cubicBezTo>
                  <a:cubicBezTo>
                    <a:pt x="560" y="17"/>
                    <a:pt x="560" y="17"/>
                    <a:pt x="560" y="17"/>
                  </a:cubicBezTo>
                  <a:cubicBezTo>
                    <a:pt x="560" y="17"/>
                    <a:pt x="560" y="17"/>
                    <a:pt x="560" y="17"/>
                  </a:cubicBezTo>
                  <a:cubicBezTo>
                    <a:pt x="561" y="16"/>
                    <a:pt x="561" y="17"/>
                    <a:pt x="562" y="16"/>
                  </a:cubicBezTo>
                  <a:cubicBezTo>
                    <a:pt x="562" y="16"/>
                    <a:pt x="562" y="16"/>
                    <a:pt x="562" y="16"/>
                  </a:cubicBezTo>
                  <a:cubicBezTo>
                    <a:pt x="562" y="16"/>
                    <a:pt x="562" y="16"/>
                    <a:pt x="562" y="16"/>
                  </a:cubicBezTo>
                  <a:cubicBezTo>
                    <a:pt x="563" y="16"/>
                    <a:pt x="564" y="16"/>
                    <a:pt x="565" y="16"/>
                  </a:cubicBezTo>
                  <a:cubicBezTo>
                    <a:pt x="566" y="16"/>
                    <a:pt x="567" y="16"/>
                    <a:pt x="568" y="16"/>
                  </a:cubicBezTo>
                  <a:cubicBezTo>
                    <a:pt x="569" y="16"/>
                    <a:pt x="570" y="16"/>
                    <a:pt x="571" y="16"/>
                  </a:cubicBezTo>
                  <a:cubicBezTo>
                    <a:pt x="571" y="16"/>
                    <a:pt x="572" y="16"/>
                    <a:pt x="572" y="16"/>
                  </a:cubicBezTo>
                  <a:cubicBezTo>
                    <a:pt x="572" y="17"/>
                    <a:pt x="573" y="16"/>
                    <a:pt x="573" y="17"/>
                  </a:cubicBezTo>
                  <a:cubicBezTo>
                    <a:pt x="574" y="16"/>
                    <a:pt x="574" y="16"/>
                    <a:pt x="574" y="16"/>
                  </a:cubicBezTo>
                  <a:cubicBezTo>
                    <a:pt x="574" y="17"/>
                    <a:pt x="574" y="17"/>
                    <a:pt x="574" y="17"/>
                  </a:cubicBezTo>
                  <a:cubicBezTo>
                    <a:pt x="574" y="17"/>
                    <a:pt x="575" y="17"/>
                    <a:pt x="575" y="17"/>
                  </a:cubicBezTo>
                  <a:cubicBezTo>
                    <a:pt x="575" y="17"/>
                    <a:pt x="575" y="17"/>
                    <a:pt x="575" y="17"/>
                  </a:cubicBezTo>
                  <a:cubicBezTo>
                    <a:pt x="575" y="17"/>
                    <a:pt x="575" y="17"/>
                    <a:pt x="575" y="17"/>
                  </a:cubicBezTo>
                  <a:cubicBezTo>
                    <a:pt x="576" y="17"/>
                    <a:pt x="576" y="17"/>
                    <a:pt x="576" y="17"/>
                  </a:cubicBezTo>
                  <a:cubicBezTo>
                    <a:pt x="577" y="17"/>
                    <a:pt x="577" y="17"/>
                    <a:pt x="577" y="17"/>
                  </a:cubicBezTo>
                  <a:cubicBezTo>
                    <a:pt x="577" y="17"/>
                    <a:pt x="577" y="17"/>
                    <a:pt x="577" y="17"/>
                  </a:cubicBezTo>
                  <a:cubicBezTo>
                    <a:pt x="577" y="17"/>
                    <a:pt x="577" y="17"/>
                    <a:pt x="578" y="18"/>
                  </a:cubicBezTo>
                  <a:cubicBezTo>
                    <a:pt x="578" y="18"/>
                    <a:pt x="578" y="18"/>
                    <a:pt x="578" y="18"/>
                  </a:cubicBezTo>
                  <a:cubicBezTo>
                    <a:pt x="578" y="18"/>
                    <a:pt x="578" y="18"/>
                    <a:pt x="578" y="18"/>
                  </a:cubicBezTo>
                  <a:cubicBezTo>
                    <a:pt x="578" y="18"/>
                    <a:pt x="578" y="18"/>
                    <a:pt x="579" y="18"/>
                  </a:cubicBezTo>
                  <a:cubicBezTo>
                    <a:pt x="579" y="18"/>
                    <a:pt x="579" y="18"/>
                    <a:pt x="579" y="18"/>
                  </a:cubicBezTo>
                  <a:cubicBezTo>
                    <a:pt x="579" y="18"/>
                    <a:pt x="579" y="18"/>
                    <a:pt x="580" y="18"/>
                  </a:cubicBezTo>
                  <a:cubicBezTo>
                    <a:pt x="580" y="18"/>
                    <a:pt x="580" y="18"/>
                    <a:pt x="580" y="18"/>
                  </a:cubicBezTo>
                  <a:cubicBezTo>
                    <a:pt x="580" y="19"/>
                    <a:pt x="580" y="18"/>
                    <a:pt x="580" y="19"/>
                  </a:cubicBezTo>
                  <a:cubicBezTo>
                    <a:pt x="580" y="19"/>
                    <a:pt x="580" y="19"/>
                    <a:pt x="580" y="19"/>
                  </a:cubicBezTo>
                  <a:cubicBezTo>
                    <a:pt x="580" y="19"/>
                    <a:pt x="581" y="19"/>
                    <a:pt x="581" y="19"/>
                  </a:cubicBezTo>
                  <a:cubicBezTo>
                    <a:pt x="581" y="19"/>
                    <a:pt x="581" y="19"/>
                    <a:pt x="581" y="19"/>
                  </a:cubicBezTo>
                  <a:cubicBezTo>
                    <a:pt x="581" y="19"/>
                    <a:pt x="581" y="19"/>
                    <a:pt x="582" y="19"/>
                  </a:cubicBezTo>
                  <a:cubicBezTo>
                    <a:pt x="582" y="19"/>
                    <a:pt x="582" y="19"/>
                    <a:pt x="582" y="19"/>
                  </a:cubicBezTo>
                  <a:cubicBezTo>
                    <a:pt x="582" y="20"/>
                    <a:pt x="582" y="19"/>
                    <a:pt x="582" y="20"/>
                  </a:cubicBezTo>
                  <a:cubicBezTo>
                    <a:pt x="582" y="20"/>
                    <a:pt x="582" y="20"/>
                    <a:pt x="582" y="20"/>
                  </a:cubicBezTo>
                  <a:cubicBezTo>
                    <a:pt x="582" y="20"/>
                    <a:pt x="583" y="20"/>
                    <a:pt x="583" y="20"/>
                  </a:cubicBezTo>
                  <a:cubicBezTo>
                    <a:pt x="583" y="20"/>
                    <a:pt x="583" y="20"/>
                    <a:pt x="583" y="20"/>
                  </a:cubicBezTo>
                  <a:cubicBezTo>
                    <a:pt x="583" y="20"/>
                    <a:pt x="583" y="20"/>
                    <a:pt x="583" y="20"/>
                  </a:cubicBezTo>
                  <a:cubicBezTo>
                    <a:pt x="583" y="20"/>
                    <a:pt x="583" y="20"/>
                    <a:pt x="583" y="20"/>
                  </a:cubicBezTo>
                  <a:cubicBezTo>
                    <a:pt x="584" y="21"/>
                    <a:pt x="584" y="21"/>
                    <a:pt x="584" y="21"/>
                  </a:cubicBezTo>
                  <a:cubicBezTo>
                    <a:pt x="584" y="21"/>
                    <a:pt x="584" y="21"/>
                    <a:pt x="584" y="21"/>
                  </a:cubicBezTo>
                  <a:cubicBezTo>
                    <a:pt x="584" y="21"/>
                    <a:pt x="584" y="21"/>
                    <a:pt x="584" y="21"/>
                  </a:cubicBezTo>
                  <a:cubicBezTo>
                    <a:pt x="584" y="21"/>
                    <a:pt x="584" y="21"/>
                    <a:pt x="584" y="21"/>
                  </a:cubicBezTo>
                  <a:cubicBezTo>
                    <a:pt x="585" y="21"/>
                    <a:pt x="585" y="21"/>
                    <a:pt x="585" y="21"/>
                  </a:cubicBezTo>
                  <a:cubicBezTo>
                    <a:pt x="585" y="21"/>
                    <a:pt x="585" y="21"/>
                    <a:pt x="585" y="21"/>
                  </a:cubicBezTo>
                  <a:cubicBezTo>
                    <a:pt x="586" y="21"/>
                    <a:pt x="585" y="21"/>
                    <a:pt x="585" y="20"/>
                  </a:cubicBezTo>
                  <a:cubicBezTo>
                    <a:pt x="585" y="18"/>
                    <a:pt x="585" y="15"/>
                    <a:pt x="585" y="13"/>
                  </a:cubicBezTo>
                  <a:cubicBezTo>
                    <a:pt x="585" y="11"/>
                    <a:pt x="586" y="10"/>
                    <a:pt x="585" y="9"/>
                  </a:cubicBezTo>
                  <a:cubicBezTo>
                    <a:pt x="585" y="9"/>
                    <a:pt x="585" y="9"/>
                    <a:pt x="585" y="9"/>
                  </a:cubicBezTo>
                  <a:cubicBezTo>
                    <a:pt x="585" y="9"/>
                    <a:pt x="585" y="9"/>
                    <a:pt x="584" y="9"/>
                  </a:cubicBezTo>
                  <a:cubicBezTo>
                    <a:pt x="584" y="9"/>
                    <a:pt x="584" y="9"/>
                    <a:pt x="584" y="9"/>
                  </a:cubicBezTo>
                  <a:cubicBezTo>
                    <a:pt x="584" y="8"/>
                    <a:pt x="584" y="8"/>
                    <a:pt x="584" y="8"/>
                  </a:cubicBezTo>
                  <a:cubicBezTo>
                    <a:pt x="584" y="8"/>
                    <a:pt x="584" y="8"/>
                    <a:pt x="584" y="8"/>
                  </a:cubicBezTo>
                  <a:cubicBezTo>
                    <a:pt x="583" y="8"/>
                    <a:pt x="583" y="8"/>
                    <a:pt x="583" y="8"/>
                  </a:cubicBezTo>
                  <a:cubicBezTo>
                    <a:pt x="583" y="8"/>
                    <a:pt x="583" y="8"/>
                    <a:pt x="583" y="8"/>
                  </a:cubicBezTo>
                  <a:cubicBezTo>
                    <a:pt x="583" y="8"/>
                    <a:pt x="583" y="8"/>
                    <a:pt x="583" y="8"/>
                  </a:cubicBezTo>
                  <a:cubicBezTo>
                    <a:pt x="582" y="8"/>
                    <a:pt x="582" y="8"/>
                    <a:pt x="582" y="8"/>
                  </a:cubicBezTo>
                  <a:cubicBezTo>
                    <a:pt x="582" y="8"/>
                    <a:pt x="582" y="8"/>
                    <a:pt x="582" y="8"/>
                  </a:cubicBezTo>
                  <a:cubicBezTo>
                    <a:pt x="582" y="8"/>
                    <a:pt x="582" y="8"/>
                    <a:pt x="582" y="8"/>
                  </a:cubicBezTo>
                  <a:cubicBezTo>
                    <a:pt x="581" y="7"/>
                    <a:pt x="581" y="7"/>
                    <a:pt x="581" y="7"/>
                  </a:cubicBezTo>
                  <a:cubicBezTo>
                    <a:pt x="581" y="7"/>
                    <a:pt x="581" y="7"/>
                    <a:pt x="581" y="7"/>
                  </a:cubicBezTo>
                  <a:cubicBezTo>
                    <a:pt x="580" y="7"/>
                    <a:pt x="580" y="7"/>
                    <a:pt x="579" y="7"/>
                  </a:cubicBezTo>
                  <a:cubicBezTo>
                    <a:pt x="579" y="7"/>
                    <a:pt x="579" y="7"/>
                    <a:pt x="579" y="7"/>
                  </a:cubicBezTo>
                  <a:cubicBezTo>
                    <a:pt x="578" y="7"/>
                    <a:pt x="578" y="7"/>
                    <a:pt x="577" y="7"/>
                  </a:cubicBezTo>
                  <a:cubicBezTo>
                    <a:pt x="577" y="7"/>
                    <a:pt x="577" y="7"/>
                    <a:pt x="577" y="6"/>
                  </a:cubicBezTo>
                  <a:cubicBezTo>
                    <a:pt x="577" y="6"/>
                    <a:pt x="576" y="6"/>
                    <a:pt x="575" y="6"/>
                  </a:cubicBezTo>
                  <a:cubicBezTo>
                    <a:pt x="575" y="6"/>
                    <a:pt x="575" y="6"/>
                    <a:pt x="575" y="6"/>
                  </a:cubicBezTo>
                  <a:cubicBezTo>
                    <a:pt x="573" y="6"/>
                    <a:pt x="572" y="6"/>
                    <a:pt x="571" y="6"/>
                  </a:cubicBezTo>
                  <a:cubicBezTo>
                    <a:pt x="570" y="6"/>
                    <a:pt x="569" y="6"/>
                    <a:pt x="568" y="6"/>
                  </a:cubicBezTo>
                  <a:cubicBezTo>
                    <a:pt x="567" y="6"/>
                    <a:pt x="567" y="6"/>
                    <a:pt x="566" y="6"/>
                  </a:cubicBezTo>
                  <a:cubicBezTo>
                    <a:pt x="565" y="6"/>
                    <a:pt x="564" y="6"/>
                    <a:pt x="564" y="6"/>
                  </a:cubicBezTo>
                  <a:cubicBezTo>
                    <a:pt x="563" y="6"/>
                    <a:pt x="562" y="6"/>
                    <a:pt x="561" y="6"/>
                  </a:cubicBezTo>
                  <a:cubicBezTo>
                    <a:pt x="561" y="6"/>
                    <a:pt x="561" y="6"/>
                    <a:pt x="560" y="6"/>
                  </a:cubicBezTo>
                  <a:cubicBezTo>
                    <a:pt x="560" y="7"/>
                    <a:pt x="559" y="6"/>
                    <a:pt x="559" y="6"/>
                  </a:cubicBezTo>
                  <a:cubicBezTo>
                    <a:pt x="559" y="7"/>
                    <a:pt x="559" y="7"/>
                    <a:pt x="558" y="7"/>
                  </a:cubicBezTo>
                  <a:cubicBezTo>
                    <a:pt x="558" y="7"/>
                    <a:pt x="557" y="6"/>
                    <a:pt x="557" y="7"/>
                  </a:cubicBezTo>
                  <a:cubicBezTo>
                    <a:pt x="557" y="7"/>
                    <a:pt x="557" y="7"/>
                    <a:pt x="557" y="7"/>
                  </a:cubicBezTo>
                  <a:cubicBezTo>
                    <a:pt x="557" y="7"/>
                    <a:pt x="556" y="7"/>
                    <a:pt x="556" y="7"/>
                  </a:cubicBezTo>
                  <a:cubicBezTo>
                    <a:pt x="556" y="7"/>
                    <a:pt x="556" y="7"/>
                    <a:pt x="556" y="7"/>
                  </a:cubicBezTo>
                  <a:cubicBezTo>
                    <a:pt x="555" y="7"/>
                    <a:pt x="555" y="7"/>
                    <a:pt x="555" y="8"/>
                  </a:cubicBezTo>
                  <a:cubicBezTo>
                    <a:pt x="555" y="8"/>
                    <a:pt x="555" y="8"/>
                    <a:pt x="555" y="8"/>
                  </a:cubicBezTo>
                  <a:cubicBezTo>
                    <a:pt x="554" y="8"/>
                    <a:pt x="554" y="8"/>
                    <a:pt x="553" y="8"/>
                  </a:cubicBezTo>
                  <a:cubicBezTo>
                    <a:pt x="553" y="8"/>
                    <a:pt x="553" y="8"/>
                    <a:pt x="553" y="8"/>
                  </a:cubicBezTo>
                  <a:cubicBezTo>
                    <a:pt x="553" y="8"/>
                    <a:pt x="553" y="8"/>
                    <a:pt x="553" y="8"/>
                  </a:cubicBezTo>
                  <a:cubicBezTo>
                    <a:pt x="553" y="8"/>
                    <a:pt x="553" y="8"/>
                    <a:pt x="553" y="8"/>
                  </a:cubicBezTo>
                  <a:cubicBezTo>
                    <a:pt x="552" y="9"/>
                    <a:pt x="552" y="8"/>
                    <a:pt x="552" y="9"/>
                  </a:cubicBezTo>
                  <a:cubicBezTo>
                    <a:pt x="552" y="9"/>
                    <a:pt x="552" y="9"/>
                    <a:pt x="552" y="9"/>
                  </a:cubicBezTo>
                  <a:cubicBezTo>
                    <a:pt x="552" y="9"/>
                    <a:pt x="551" y="9"/>
                    <a:pt x="551" y="9"/>
                  </a:cubicBezTo>
                  <a:cubicBezTo>
                    <a:pt x="551" y="9"/>
                    <a:pt x="551" y="9"/>
                    <a:pt x="551" y="9"/>
                  </a:cubicBezTo>
                  <a:cubicBezTo>
                    <a:pt x="551" y="9"/>
                    <a:pt x="550" y="9"/>
                    <a:pt x="550" y="9"/>
                  </a:cubicBezTo>
                  <a:cubicBezTo>
                    <a:pt x="550" y="9"/>
                    <a:pt x="550" y="9"/>
                    <a:pt x="550" y="9"/>
                  </a:cubicBezTo>
                  <a:cubicBezTo>
                    <a:pt x="550" y="9"/>
                    <a:pt x="550" y="9"/>
                    <a:pt x="550" y="10"/>
                  </a:cubicBezTo>
                  <a:cubicBezTo>
                    <a:pt x="550" y="10"/>
                    <a:pt x="550" y="10"/>
                    <a:pt x="550" y="10"/>
                  </a:cubicBezTo>
                  <a:cubicBezTo>
                    <a:pt x="550" y="10"/>
                    <a:pt x="549" y="10"/>
                    <a:pt x="549" y="10"/>
                  </a:cubicBezTo>
                  <a:cubicBezTo>
                    <a:pt x="549" y="10"/>
                    <a:pt x="549" y="10"/>
                    <a:pt x="549" y="10"/>
                  </a:cubicBezTo>
                  <a:cubicBezTo>
                    <a:pt x="549" y="10"/>
                    <a:pt x="549" y="10"/>
                    <a:pt x="549" y="10"/>
                  </a:cubicBezTo>
                  <a:cubicBezTo>
                    <a:pt x="549" y="10"/>
                    <a:pt x="549" y="10"/>
                    <a:pt x="549" y="10"/>
                  </a:cubicBezTo>
                  <a:cubicBezTo>
                    <a:pt x="549" y="10"/>
                    <a:pt x="549" y="10"/>
                    <a:pt x="549" y="10"/>
                  </a:cubicBezTo>
                  <a:cubicBezTo>
                    <a:pt x="548" y="11"/>
                    <a:pt x="548" y="10"/>
                    <a:pt x="548" y="11"/>
                  </a:cubicBezTo>
                  <a:cubicBezTo>
                    <a:pt x="548" y="11"/>
                    <a:pt x="548" y="11"/>
                    <a:pt x="548" y="11"/>
                  </a:cubicBezTo>
                  <a:cubicBezTo>
                    <a:pt x="548" y="11"/>
                    <a:pt x="548" y="11"/>
                    <a:pt x="548" y="11"/>
                  </a:cubicBezTo>
                  <a:cubicBezTo>
                    <a:pt x="548" y="11"/>
                    <a:pt x="548" y="11"/>
                    <a:pt x="548" y="11"/>
                  </a:cubicBezTo>
                  <a:cubicBezTo>
                    <a:pt x="547" y="11"/>
                    <a:pt x="547" y="11"/>
                    <a:pt x="547" y="11"/>
                  </a:cubicBezTo>
                  <a:cubicBezTo>
                    <a:pt x="547" y="11"/>
                    <a:pt x="547" y="11"/>
                    <a:pt x="547" y="11"/>
                  </a:cubicBezTo>
                  <a:cubicBezTo>
                    <a:pt x="547" y="11"/>
                    <a:pt x="547" y="12"/>
                    <a:pt x="546" y="12"/>
                  </a:cubicBezTo>
                  <a:cubicBezTo>
                    <a:pt x="546" y="12"/>
                    <a:pt x="546" y="12"/>
                    <a:pt x="546" y="12"/>
                  </a:cubicBezTo>
                  <a:cubicBezTo>
                    <a:pt x="546" y="12"/>
                    <a:pt x="546" y="12"/>
                    <a:pt x="545" y="12"/>
                  </a:cubicBezTo>
                  <a:cubicBezTo>
                    <a:pt x="546" y="12"/>
                    <a:pt x="546" y="12"/>
                    <a:pt x="546" y="12"/>
                  </a:cubicBezTo>
                  <a:cubicBezTo>
                    <a:pt x="545" y="12"/>
                    <a:pt x="545" y="13"/>
                    <a:pt x="545" y="13"/>
                  </a:cubicBezTo>
                  <a:cubicBezTo>
                    <a:pt x="545" y="13"/>
                    <a:pt x="545" y="13"/>
                    <a:pt x="545" y="13"/>
                  </a:cubicBezTo>
                  <a:cubicBezTo>
                    <a:pt x="545" y="13"/>
                    <a:pt x="545" y="13"/>
                    <a:pt x="545" y="13"/>
                  </a:cubicBezTo>
                  <a:cubicBezTo>
                    <a:pt x="545" y="13"/>
                    <a:pt x="545" y="13"/>
                    <a:pt x="545" y="13"/>
                  </a:cubicBezTo>
                  <a:cubicBezTo>
                    <a:pt x="545" y="13"/>
                    <a:pt x="545" y="13"/>
                    <a:pt x="544" y="13"/>
                  </a:cubicBezTo>
                  <a:cubicBezTo>
                    <a:pt x="544" y="13"/>
                    <a:pt x="544" y="13"/>
                    <a:pt x="544" y="13"/>
                  </a:cubicBezTo>
                  <a:cubicBezTo>
                    <a:pt x="544" y="14"/>
                    <a:pt x="544" y="14"/>
                    <a:pt x="544" y="14"/>
                  </a:cubicBezTo>
                  <a:cubicBezTo>
                    <a:pt x="544" y="14"/>
                    <a:pt x="544" y="14"/>
                    <a:pt x="544" y="14"/>
                  </a:cubicBezTo>
                  <a:cubicBezTo>
                    <a:pt x="544" y="14"/>
                    <a:pt x="544" y="14"/>
                    <a:pt x="544" y="14"/>
                  </a:cubicBezTo>
                  <a:cubicBezTo>
                    <a:pt x="544" y="14"/>
                    <a:pt x="544" y="14"/>
                    <a:pt x="544" y="14"/>
                  </a:cubicBezTo>
                  <a:cubicBezTo>
                    <a:pt x="544" y="14"/>
                    <a:pt x="543" y="14"/>
                    <a:pt x="543" y="14"/>
                  </a:cubicBezTo>
                  <a:cubicBezTo>
                    <a:pt x="543" y="14"/>
                    <a:pt x="543" y="14"/>
                    <a:pt x="543" y="14"/>
                  </a:cubicBezTo>
                  <a:cubicBezTo>
                    <a:pt x="543" y="15"/>
                    <a:pt x="543" y="15"/>
                    <a:pt x="543" y="15"/>
                  </a:cubicBezTo>
                  <a:cubicBezTo>
                    <a:pt x="543" y="15"/>
                    <a:pt x="543" y="15"/>
                    <a:pt x="543" y="15"/>
                  </a:cubicBezTo>
                  <a:cubicBezTo>
                    <a:pt x="543" y="15"/>
                    <a:pt x="543" y="15"/>
                    <a:pt x="543" y="15"/>
                  </a:cubicBezTo>
                  <a:cubicBezTo>
                    <a:pt x="543" y="15"/>
                    <a:pt x="543" y="15"/>
                    <a:pt x="543" y="15"/>
                  </a:cubicBezTo>
                  <a:cubicBezTo>
                    <a:pt x="543" y="15"/>
                    <a:pt x="542" y="15"/>
                    <a:pt x="542" y="16"/>
                  </a:cubicBezTo>
                  <a:cubicBezTo>
                    <a:pt x="542" y="16"/>
                    <a:pt x="542" y="16"/>
                    <a:pt x="542" y="16"/>
                  </a:cubicBezTo>
                  <a:cubicBezTo>
                    <a:pt x="542" y="16"/>
                    <a:pt x="542" y="16"/>
                    <a:pt x="542" y="16"/>
                  </a:cubicBezTo>
                  <a:cubicBezTo>
                    <a:pt x="542" y="16"/>
                    <a:pt x="542" y="16"/>
                    <a:pt x="542" y="16"/>
                  </a:cubicBezTo>
                  <a:cubicBezTo>
                    <a:pt x="542" y="16"/>
                    <a:pt x="542" y="16"/>
                    <a:pt x="542" y="16"/>
                  </a:cubicBezTo>
                  <a:cubicBezTo>
                    <a:pt x="542" y="16"/>
                    <a:pt x="542" y="16"/>
                    <a:pt x="542" y="16"/>
                  </a:cubicBezTo>
                  <a:cubicBezTo>
                    <a:pt x="541" y="16"/>
                    <a:pt x="541" y="17"/>
                    <a:pt x="541" y="17"/>
                  </a:cubicBezTo>
                  <a:cubicBezTo>
                    <a:pt x="541" y="17"/>
                    <a:pt x="541" y="17"/>
                    <a:pt x="541" y="17"/>
                  </a:cubicBezTo>
                  <a:cubicBezTo>
                    <a:pt x="541" y="17"/>
                    <a:pt x="541" y="17"/>
                    <a:pt x="541" y="17"/>
                  </a:cubicBezTo>
                  <a:cubicBezTo>
                    <a:pt x="541" y="17"/>
                    <a:pt x="541" y="17"/>
                    <a:pt x="541" y="17"/>
                  </a:cubicBezTo>
                  <a:cubicBezTo>
                    <a:pt x="541" y="17"/>
                    <a:pt x="541" y="18"/>
                    <a:pt x="541" y="18"/>
                  </a:cubicBezTo>
                  <a:cubicBezTo>
                    <a:pt x="541" y="18"/>
                    <a:pt x="541" y="18"/>
                    <a:pt x="541" y="18"/>
                  </a:cubicBezTo>
                  <a:cubicBezTo>
                    <a:pt x="540" y="18"/>
                    <a:pt x="540" y="18"/>
                    <a:pt x="540" y="18"/>
                  </a:cubicBezTo>
                  <a:cubicBezTo>
                    <a:pt x="540" y="18"/>
                    <a:pt x="540" y="18"/>
                    <a:pt x="540" y="18"/>
                  </a:cubicBezTo>
                  <a:cubicBezTo>
                    <a:pt x="540" y="18"/>
                    <a:pt x="540" y="19"/>
                    <a:pt x="540" y="19"/>
                  </a:cubicBezTo>
                  <a:cubicBezTo>
                    <a:pt x="540" y="19"/>
                    <a:pt x="540" y="19"/>
                    <a:pt x="540" y="19"/>
                  </a:cubicBezTo>
                  <a:cubicBezTo>
                    <a:pt x="540" y="19"/>
                    <a:pt x="540" y="19"/>
                    <a:pt x="540" y="19"/>
                  </a:cubicBezTo>
                  <a:cubicBezTo>
                    <a:pt x="540" y="19"/>
                    <a:pt x="540" y="19"/>
                    <a:pt x="540" y="19"/>
                  </a:cubicBezTo>
                  <a:cubicBezTo>
                    <a:pt x="539" y="20"/>
                    <a:pt x="539" y="20"/>
                    <a:pt x="539" y="20"/>
                  </a:cubicBezTo>
                  <a:cubicBezTo>
                    <a:pt x="539" y="20"/>
                    <a:pt x="539" y="20"/>
                    <a:pt x="539" y="20"/>
                  </a:cubicBezTo>
                  <a:cubicBezTo>
                    <a:pt x="539" y="20"/>
                    <a:pt x="539" y="21"/>
                    <a:pt x="539" y="21"/>
                  </a:cubicBezTo>
                  <a:cubicBezTo>
                    <a:pt x="539" y="21"/>
                    <a:pt x="539" y="21"/>
                    <a:pt x="539" y="21"/>
                  </a:cubicBezTo>
                  <a:cubicBezTo>
                    <a:pt x="539" y="21"/>
                    <a:pt x="539" y="21"/>
                    <a:pt x="539" y="21"/>
                  </a:cubicBezTo>
                  <a:cubicBezTo>
                    <a:pt x="539" y="21"/>
                    <a:pt x="539" y="22"/>
                    <a:pt x="538" y="22"/>
                  </a:cubicBezTo>
                  <a:cubicBezTo>
                    <a:pt x="538" y="22"/>
                    <a:pt x="538" y="22"/>
                    <a:pt x="538" y="22"/>
                  </a:cubicBezTo>
                  <a:cubicBezTo>
                    <a:pt x="538" y="22"/>
                    <a:pt x="538" y="22"/>
                    <a:pt x="538" y="23"/>
                  </a:cubicBezTo>
                  <a:cubicBezTo>
                    <a:pt x="538" y="23"/>
                    <a:pt x="538" y="23"/>
                    <a:pt x="538" y="23"/>
                  </a:cubicBezTo>
                  <a:cubicBezTo>
                    <a:pt x="538" y="23"/>
                    <a:pt x="538" y="23"/>
                    <a:pt x="538" y="23"/>
                  </a:cubicBezTo>
                  <a:cubicBezTo>
                    <a:pt x="538" y="23"/>
                    <a:pt x="538" y="23"/>
                    <a:pt x="538" y="24"/>
                  </a:cubicBezTo>
                  <a:cubicBezTo>
                    <a:pt x="538" y="24"/>
                    <a:pt x="538" y="24"/>
                    <a:pt x="538" y="24"/>
                  </a:cubicBezTo>
                  <a:cubicBezTo>
                    <a:pt x="538" y="24"/>
                    <a:pt x="538" y="24"/>
                    <a:pt x="538" y="24"/>
                  </a:cubicBezTo>
                  <a:cubicBezTo>
                    <a:pt x="537" y="24"/>
                    <a:pt x="538" y="25"/>
                    <a:pt x="537" y="25"/>
                  </a:cubicBezTo>
                  <a:cubicBezTo>
                    <a:pt x="538" y="25"/>
                    <a:pt x="538" y="25"/>
                    <a:pt x="537" y="25"/>
                  </a:cubicBezTo>
                  <a:cubicBezTo>
                    <a:pt x="537" y="26"/>
                    <a:pt x="537" y="26"/>
                    <a:pt x="537" y="27"/>
                  </a:cubicBezTo>
                  <a:cubicBezTo>
                    <a:pt x="537" y="28"/>
                    <a:pt x="537" y="29"/>
                    <a:pt x="537" y="30"/>
                  </a:cubicBezTo>
                  <a:cubicBezTo>
                    <a:pt x="537" y="32"/>
                    <a:pt x="537" y="35"/>
                    <a:pt x="538" y="37"/>
                  </a:cubicBezTo>
                  <a:cubicBezTo>
                    <a:pt x="539" y="42"/>
                    <a:pt x="541" y="46"/>
                    <a:pt x="545" y="49"/>
                  </a:cubicBezTo>
                  <a:cubicBezTo>
                    <a:pt x="548" y="52"/>
                    <a:pt x="552" y="55"/>
                    <a:pt x="556" y="57"/>
                  </a:cubicBezTo>
                  <a:cubicBezTo>
                    <a:pt x="559" y="58"/>
                    <a:pt x="561" y="60"/>
                    <a:pt x="563" y="61"/>
                  </a:cubicBezTo>
                  <a:cubicBezTo>
                    <a:pt x="567" y="63"/>
                    <a:pt x="570" y="65"/>
                    <a:pt x="573" y="68"/>
                  </a:cubicBezTo>
                  <a:cubicBezTo>
                    <a:pt x="576" y="71"/>
                    <a:pt x="578" y="75"/>
                    <a:pt x="578" y="79"/>
                  </a:cubicBezTo>
                  <a:cubicBezTo>
                    <a:pt x="578" y="86"/>
                    <a:pt x="574" y="90"/>
                    <a:pt x="568" y="92"/>
                  </a:cubicBezTo>
                  <a:cubicBezTo>
                    <a:pt x="566" y="93"/>
                    <a:pt x="563" y="93"/>
                    <a:pt x="561" y="93"/>
                  </a:cubicBezTo>
                  <a:cubicBezTo>
                    <a:pt x="553" y="93"/>
                    <a:pt x="545" y="91"/>
                    <a:pt x="538" y="86"/>
                  </a:cubicBezTo>
                  <a:cubicBezTo>
                    <a:pt x="538" y="85"/>
                    <a:pt x="537" y="85"/>
                    <a:pt x="537" y="85"/>
                  </a:cubicBezTo>
                  <a:cubicBezTo>
                    <a:pt x="537" y="89"/>
                    <a:pt x="537" y="93"/>
                    <a:pt x="537" y="97"/>
                  </a:cubicBezTo>
                  <a:cubicBezTo>
                    <a:pt x="537" y="98"/>
                    <a:pt x="537" y="98"/>
                    <a:pt x="538" y="98"/>
                  </a:cubicBezTo>
                  <a:cubicBezTo>
                    <a:pt x="539" y="99"/>
                    <a:pt x="541" y="100"/>
                    <a:pt x="543" y="100"/>
                  </a:cubicBezTo>
                  <a:cubicBezTo>
                    <a:pt x="546" y="102"/>
                    <a:pt x="550" y="102"/>
                    <a:pt x="553" y="103"/>
                  </a:cubicBezTo>
                  <a:cubicBezTo>
                    <a:pt x="555" y="103"/>
                    <a:pt x="556" y="103"/>
                    <a:pt x="557" y="103"/>
                  </a:cubicBezTo>
                  <a:cubicBezTo>
                    <a:pt x="558" y="103"/>
                    <a:pt x="559" y="103"/>
                    <a:pt x="560" y="103"/>
                  </a:cubicBezTo>
                  <a:cubicBezTo>
                    <a:pt x="561" y="103"/>
                    <a:pt x="562" y="103"/>
                    <a:pt x="564" y="103"/>
                  </a:cubicBezTo>
                  <a:cubicBezTo>
                    <a:pt x="564" y="103"/>
                    <a:pt x="564" y="103"/>
                    <a:pt x="564" y="103"/>
                  </a:cubicBezTo>
                  <a:cubicBezTo>
                    <a:pt x="565" y="103"/>
                    <a:pt x="566" y="103"/>
                    <a:pt x="566" y="103"/>
                  </a:cubicBezTo>
                  <a:cubicBezTo>
                    <a:pt x="566" y="102"/>
                    <a:pt x="567" y="102"/>
                    <a:pt x="567" y="103"/>
                  </a:cubicBezTo>
                  <a:cubicBezTo>
                    <a:pt x="567" y="102"/>
                    <a:pt x="568" y="103"/>
                    <a:pt x="568" y="102"/>
                  </a:cubicBezTo>
                  <a:cubicBezTo>
                    <a:pt x="568" y="102"/>
                    <a:pt x="568" y="102"/>
                    <a:pt x="568" y="102"/>
                  </a:cubicBezTo>
                  <a:cubicBezTo>
                    <a:pt x="569" y="102"/>
                    <a:pt x="569" y="102"/>
                    <a:pt x="569" y="102"/>
                  </a:cubicBezTo>
                  <a:cubicBezTo>
                    <a:pt x="569" y="102"/>
                    <a:pt x="569" y="102"/>
                    <a:pt x="570" y="102"/>
                  </a:cubicBezTo>
                  <a:cubicBezTo>
                    <a:pt x="570" y="102"/>
                    <a:pt x="570" y="102"/>
                    <a:pt x="570" y="102"/>
                  </a:cubicBezTo>
                  <a:cubicBezTo>
                    <a:pt x="570" y="102"/>
                    <a:pt x="570" y="102"/>
                    <a:pt x="570" y="102"/>
                  </a:cubicBezTo>
                  <a:cubicBezTo>
                    <a:pt x="570" y="102"/>
                    <a:pt x="571" y="102"/>
                    <a:pt x="571" y="101"/>
                  </a:cubicBezTo>
                  <a:cubicBezTo>
                    <a:pt x="571" y="101"/>
                    <a:pt x="571" y="101"/>
                    <a:pt x="571" y="101"/>
                  </a:cubicBezTo>
                  <a:cubicBezTo>
                    <a:pt x="571" y="101"/>
                    <a:pt x="572" y="101"/>
                    <a:pt x="572" y="101"/>
                  </a:cubicBezTo>
                  <a:cubicBezTo>
                    <a:pt x="572" y="101"/>
                    <a:pt x="572" y="101"/>
                    <a:pt x="572" y="101"/>
                  </a:cubicBezTo>
                  <a:cubicBezTo>
                    <a:pt x="572" y="101"/>
                    <a:pt x="573" y="101"/>
                    <a:pt x="573" y="101"/>
                  </a:cubicBezTo>
                  <a:cubicBezTo>
                    <a:pt x="573" y="101"/>
                    <a:pt x="573" y="101"/>
                    <a:pt x="573" y="101"/>
                  </a:cubicBezTo>
                  <a:cubicBezTo>
                    <a:pt x="573" y="101"/>
                    <a:pt x="574" y="101"/>
                    <a:pt x="574" y="100"/>
                  </a:cubicBezTo>
                  <a:cubicBezTo>
                    <a:pt x="574" y="100"/>
                    <a:pt x="574" y="100"/>
                    <a:pt x="574" y="100"/>
                  </a:cubicBezTo>
                  <a:cubicBezTo>
                    <a:pt x="574" y="100"/>
                    <a:pt x="574" y="100"/>
                    <a:pt x="574" y="100"/>
                  </a:cubicBezTo>
                  <a:cubicBezTo>
                    <a:pt x="574" y="100"/>
                    <a:pt x="575" y="100"/>
                    <a:pt x="575" y="100"/>
                  </a:cubicBezTo>
                  <a:cubicBezTo>
                    <a:pt x="575" y="100"/>
                    <a:pt x="575" y="100"/>
                    <a:pt x="575" y="100"/>
                  </a:cubicBezTo>
                  <a:cubicBezTo>
                    <a:pt x="575" y="100"/>
                    <a:pt x="576" y="100"/>
                    <a:pt x="576" y="100"/>
                  </a:cubicBezTo>
                  <a:cubicBezTo>
                    <a:pt x="576" y="100"/>
                    <a:pt x="576" y="100"/>
                    <a:pt x="576" y="100"/>
                  </a:cubicBezTo>
                  <a:cubicBezTo>
                    <a:pt x="576" y="100"/>
                    <a:pt x="576" y="100"/>
                    <a:pt x="576" y="99"/>
                  </a:cubicBezTo>
                  <a:cubicBezTo>
                    <a:pt x="576" y="99"/>
                    <a:pt x="576" y="99"/>
                    <a:pt x="576" y="99"/>
                  </a:cubicBezTo>
                  <a:cubicBezTo>
                    <a:pt x="577" y="99"/>
                    <a:pt x="577" y="99"/>
                    <a:pt x="577" y="99"/>
                  </a:cubicBezTo>
                  <a:cubicBezTo>
                    <a:pt x="577" y="99"/>
                    <a:pt x="577" y="99"/>
                    <a:pt x="577" y="99"/>
                  </a:cubicBezTo>
                  <a:cubicBezTo>
                    <a:pt x="577" y="99"/>
                    <a:pt x="578" y="99"/>
                    <a:pt x="578" y="99"/>
                  </a:cubicBezTo>
                  <a:cubicBezTo>
                    <a:pt x="578" y="99"/>
                    <a:pt x="578" y="99"/>
                    <a:pt x="578" y="99"/>
                  </a:cubicBezTo>
                  <a:cubicBezTo>
                    <a:pt x="578" y="99"/>
                    <a:pt x="578" y="98"/>
                    <a:pt x="578" y="98"/>
                  </a:cubicBezTo>
                  <a:cubicBezTo>
                    <a:pt x="578" y="98"/>
                    <a:pt x="578" y="98"/>
                    <a:pt x="578" y="98"/>
                  </a:cubicBezTo>
                  <a:cubicBezTo>
                    <a:pt x="578" y="98"/>
                    <a:pt x="579" y="98"/>
                    <a:pt x="579" y="98"/>
                  </a:cubicBezTo>
                  <a:cubicBezTo>
                    <a:pt x="579" y="98"/>
                    <a:pt x="579" y="98"/>
                    <a:pt x="579" y="98"/>
                  </a:cubicBezTo>
                  <a:cubicBezTo>
                    <a:pt x="579" y="98"/>
                    <a:pt x="579" y="98"/>
                    <a:pt x="579" y="98"/>
                  </a:cubicBezTo>
                  <a:cubicBezTo>
                    <a:pt x="579" y="98"/>
                    <a:pt x="579" y="98"/>
                    <a:pt x="579" y="98"/>
                  </a:cubicBezTo>
                  <a:cubicBezTo>
                    <a:pt x="579" y="97"/>
                    <a:pt x="580" y="98"/>
                    <a:pt x="580" y="97"/>
                  </a:cubicBezTo>
                  <a:cubicBezTo>
                    <a:pt x="580" y="97"/>
                    <a:pt x="580" y="97"/>
                    <a:pt x="580" y="97"/>
                  </a:cubicBezTo>
                  <a:cubicBezTo>
                    <a:pt x="580" y="97"/>
                    <a:pt x="580" y="97"/>
                    <a:pt x="580" y="97"/>
                  </a:cubicBezTo>
                  <a:cubicBezTo>
                    <a:pt x="580" y="97"/>
                    <a:pt x="580" y="97"/>
                    <a:pt x="580" y="97"/>
                  </a:cubicBezTo>
                  <a:cubicBezTo>
                    <a:pt x="580" y="97"/>
                    <a:pt x="580" y="97"/>
                    <a:pt x="581" y="97"/>
                  </a:cubicBezTo>
                  <a:cubicBezTo>
                    <a:pt x="581" y="97"/>
                    <a:pt x="581" y="97"/>
                    <a:pt x="581" y="97"/>
                  </a:cubicBezTo>
                  <a:cubicBezTo>
                    <a:pt x="581" y="96"/>
                    <a:pt x="581" y="97"/>
                    <a:pt x="581" y="96"/>
                  </a:cubicBezTo>
                  <a:cubicBezTo>
                    <a:pt x="581" y="96"/>
                    <a:pt x="581" y="96"/>
                    <a:pt x="581" y="96"/>
                  </a:cubicBezTo>
                  <a:cubicBezTo>
                    <a:pt x="581" y="96"/>
                    <a:pt x="582" y="96"/>
                    <a:pt x="582" y="96"/>
                  </a:cubicBezTo>
                  <a:cubicBezTo>
                    <a:pt x="582" y="96"/>
                    <a:pt x="582" y="96"/>
                    <a:pt x="582" y="96"/>
                  </a:cubicBezTo>
                  <a:cubicBezTo>
                    <a:pt x="582" y="96"/>
                    <a:pt x="582" y="96"/>
                    <a:pt x="582" y="96"/>
                  </a:cubicBezTo>
                  <a:cubicBezTo>
                    <a:pt x="582" y="96"/>
                    <a:pt x="582" y="96"/>
                    <a:pt x="582" y="96"/>
                  </a:cubicBezTo>
                  <a:cubicBezTo>
                    <a:pt x="582" y="95"/>
                    <a:pt x="582" y="95"/>
                    <a:pt x="582" y="95"/>
                  </a:cubicBezTo>
                  <a:cubicBezTo>
                    <a:pt x="582" y="95"/>
                    <a:pt x="582" y="95"/>
                    <a:pt x="582" y="95"/>
                  </a:cubicBezTo>
                  <a:cubicBezTo>
                    <a:pt x="582" y="95"/>
                    <a:pt x="583" y="95"/>
                    <a:pt x="583" y="95"/>
                  </a:cubicBezTo>
                  <a:cubicBezTo>
                    <a:pt x="583" y="95"/>
                    <a:pt x="583" y="95"/>
                    <a:pt x="583" y="95"/>
                  </a:cubicBezTo>
                  <a:cubicBezTo>
                    <a:pt x="583" y="95"/>
                    <a:pt x="583" y="95"/>
                    <a:pt x="583" y="95"/>
                  </a:cubicBezTo>
                  <a:cubicBezTo>
                    <a:pt x="583" y="95"/>
                    <a:pt x="583" y="95"/>
                    <a:pt x="583" y="95"/>
                  </a:cubicBezTo>
                  <a:cubicBezTo>
                    <a:pt x="583" y="94"/>
                    <a:pt x="583" y="94"/>
                    <a:pt x="583" y="94"/>
                  </a:cubicBezTo>
                  <a:cubicBezTo>
                    <a:pt x="583" y="94"/>
                    <a:pt x="583" y="94"/>
                    <a:pt x="583" y="94"/>
                  </a:cubicBezTo>
                  <a:cubicBezTo>
                    <a:pt x="583" y="94"/>
                    <a:pt x="584" y="94"/>
                    <a:pt x="584" y="94"/>
                  </a:cubicBezTo>
                  <a:cubicBezTo>
                    <a:pt x="584" y="94"/>
                    <a:pt x="584" y="94"/>
                    <a:pt x="584" y="94"/>
                  </a:cubicBezTo>
                  <a:cubicBezTo>
                    <a:pt x="584" y="94"/>
                    <a:pt x="584" y="94"/>
                    <a:pt x="584" y="93"/>
                  </a:cubicBezTo>
                  <a:cubicBezTo>
                    <a:pt x="584" y="93"/>
                    <a:pt x="584" y="93"/>
                    <a:pt x="584" y="93"/>
                  </a:cubicBezTo>
                  <a:cubicBezTo>
                    <a:pt x="584" y="93"/>
                    <a:pt x="584" y="93"/>
                    <a:pt x="584" y="93"/>
                  </a:cubicBezTo>
                  <a:cubicBezTo>
                    <a:pt x="584" y="93"/>
                    <a:pt x="584" y="93"/>
                    <a:pt x="584" y="93"/>
                  </a:cubicBezTo>
                  <a:cubicBezTo>
                    <a:pt x="585" y="93"/>
                    <a:pt x="585" y="93"/>
                    <a:pt x="585" y="92"/>
                  </a:cubicBezTo>
                  <a:cubicBezTo>
                    <a:pt x="585" y="92"/>
                    <a:pt x="585" y="92"/>
                    <a:pt x="585" y="92"/>
                  </a:cubicBezTo>
                  <a:cubicBezTo>
                    <a:pt x="585" y="92"/>
                    <a:pt x="585" y="92"/>
                    <a:pt x="585" y="92"/>
                  </a:cubicBezTo>
                  <a:cubicBezTo>
                    <a:pt x="585" y="92"/>
                    <a:pt x="585" y="92"/>
                    <a:pt x="585" y="92"/>
                  </a:cubicBezTo>
                  <a:cubicBezTo>
                    <a:pt x="585" y="92"/>
                    <a:pt x="585" y="92"/>
                    <a:pt x="585" y="92"/>
                  </a:cubicBezTo>
                  <a:cubicBezTo>
                    <a:pt x="585" y="92"/>
                    <a:pt x="585" y="92"/>
                    <a:pt x="585" y="92"/>
                  </a:cubicBezTo>
                  <a:cubicBezTo>
                    <a:pt x="586" y="92"/>
                    <a:pt x="586" y="91"/>
                    <a:pt x="586" y="91"/>
                  </a:cubicBezTo>
                  <a:cubicBezTo>
                    <a:pt x="586" y="91"/>
                    <a:pt x="586" y="91"/>
                    <a:pt x="586" y="91"/>
                  </a:cubicBezTo>
                  <a:cubicBezTo>
                    <a:pt x="586" y="91"/>
                    <a:pt x="586" y="91"/>
                    <a:pt x="586" y="90"/>
                  </a:cubicBezTo>
                  <a:cubicBezTo>
                    <a:pt x="586" y="90"/>
                    <a:pt x="586" y="90"/>
                    <a:pt x="586" y="90"/>
                  </a:cubicBezTo>
                  <a:cubicBezTo>
                    <a:pt x="586" y="90"/>
                    <a:pt x="586" y="90"/>
                    <a:pt x="586" y="90"/>
                  </a:cubicBezTo>
                  <a:cubicBezTo>
                    <a:pt x="586" y="90"/>
                    <a:pt x="586" y="90"/>
                    <a:pt x="586" y="90"/>
                  </a:cubicBezTo>
                  <a:cubicBezTo>
                    <a:pt x="587" y="90"/>
                    <a:pt x="587" y="89"/>
                    <a:pt x="587" y="89"/>
                  </a:cubicBezTo>
                  <a:cubicBezTo>
                    <a:pt x="587" y="89"/>
                    <a:pt x="587" y="89"/>
                    <a:pt x="587" y="89"/>
                  </a:cubicBezTo>
                  <a:cubicBezTo>
                    <a:pt x="587" y="89"/>
                    <a:pt x="587" y="89"/>
                    <a:pt x="587" y="89"/>
                  </a:cubicBezTo>
                  <a:cubicBezTo>
                    <a:pt x="587" y="89"/>
                    <a:pt x="587" y="89"/>
                    <a:pt x="587" y="89"/>
                  </a:cubicBezTo>
                  <a:cubicBezTo>
                    <a:pt x="588" y="88"/>
                    <a:pt x="587" y="88"/>
                    <a:pt x="588" y="88"/>
                  </a:cubicBezTo>
                  <a:cubicBezTo>
                    <a:pt x="588" y="88"/>
                    <a:pt x="588" y="88"/>
                    <a:pt x="588" y="88"/>
                  </a:cubicBezTo>
                  <a:cubicBezTo>
                    <a:pt x="588" y="87"/>
                    <a:pt x="588" y="87"/>
                    <a:pt x="588" y="87"/>
                  </a:cubicBezTo>
                  <a:cubicBezTo>
                    <a:pt x="588" y="87"/>
                    <a:pt x="588" y="87"/>
                    <a:pt x="588" y="87"/>
                  </a:cubicBezTo>
                  <a:cubicBezTo>
                    <a:pt x="588" y="86"/>
                    <a:pt x="588" y="86"/>
                    <a:pt x="588" y="86"/>
                  </a:cubicBezTo>
                  <a:cubicBezTo>
                    <a:pt x="588" y="86"/>
                    <a:pt x="588" y="86"/>
                    <a:pt x="588" y="85"/>
                  </a:cubicBezTo>
                  <a:cubicBezTo>
                    <a:pt x="589" y="85"/>
                    <a:pt x="588" y="85"/>
                    <a:pt x="589" y="84"/>
                  </a:cubicBezTo>
                  <a:close/>
                  <a:moveTo>
                    <a:pt x="300" y="53"/>
                  </a:moveTo>
                  <a:cubicBezTo>
                    <a:pt x="297" y="43"/>
                    <a:pt x="290" y="37"/>
                    <a:pt x="280" y="34"/>
                  </a:cubicBezTo>
                  <a:cubicBezTo>
                    <a:pt x="274" y="32"/>
                    <a:pt x="268" y="32"/>
                    <a:pt x="262" y="33"/>
                  </a:cubicBezTo>
                  <a:cubicBezTo>
                    <a:pt x="251" y="35"/>
                    <a:pt x="243" y="42"/>
                    <a:pt x="239" y="52"/>
                  </a:cubicBezTo>
                  <a:cubicBezTo>
                    <a:pt x="235" y="62"/>
                    <a:pt x="235" y="72"/>
                    <a:pt x="238" y="82"/>
                  </a:cubicBezTo>
                  <a:cubicBezTo>
                    <a:pt x="241" y="91"/>
                    <a:pt x="248" y="98"/>
                    <a:pt x="257" y="101"/>
                  </a:cubicBezTo>
                  <a:cubicBezTo>
                    <a:pt x="263" y="103"/>
                    <a:pt x="269" y="104"/>
                    <a:pt x="275" y="103"/>
                  </a:cubicBezTo>
                  <a:cubicBezTo>
                    <a:pt x="286" y="101"/>
                    <a:pt x="294" y="95"/>
                    <a:pt x="299" y="86"/>
                  </a:cubicBezTo>
                  <a:cubicBezTo>
                    <a:pt x="301" y="80"/>
                    <a:pt x="302" y="74"/>
                    <a:pt x="302" y="67"/>
                  </a:cubicBezTo>
                  <a:cubicBezTo>
                    <a:pt x="302" y="63"/>
                    <a:pt x="302" y="58"/>
                    <a:pt x="300" y="53"/>
                  </a:cubicBezTo>
                  <a:close/>
                  <a:moveTo>
                    <a:pt x="422" y="54"/>
                  </a:moveTo>
                  <a:cubicBezTo>
                    <a:pt x="419" y="43"/>
                    <a:pt x="412" y="37"/>
                    <a:pt x="401" y="34"/>
                  </a:cubicBezTo>
                  <a:cubicBezTo>
                    <a:pt x="396" y="32"/>
                    <a:pt x="390" y="32"/>
                    <a:pt x="384" y="33"/>
                  </a:cubicBezTo>
                  <a:cubicBezTo>
                    <a:pt x="374" y="35"/>
                    <a:pt x="366" y="41"/>
                    <a:pt x="362" y="50"/>
                  </a:cubicBezTo>
                  <a:cubicBezTo>
                    <a:pt x="357" y="60"/>
                    <a:pt x="356" y="74"/>
                    <a:pt x="361" y="84"/>
                  </a:cubicBezTo>
                  <a:cubicBezTo>
                    <a:pt x="365" y="94"/>
                    <a:pt x="371" y="100"/>
                    <a:pt x="381" y="102"/>
                  </a:cubicBezTo>
                  <a:cubicBezTo>
                    <a:pt x="386" y="103"/>
                    <a:pt x="392" y="103"/>
                    <a:pt x="397" y="103"/>
                  </a:cubicBezTo>
                  <a:cubicBezTo>
                    <a:pt x="408" y="101"/>
                    <a:pt x="415" y="95"/>
                    <a:pt x="420" y="85"/>
                  </a:cubicBezTo>
                  <a:cubicBezTo>
                    <a:pt x="423" y="80"/>
                    <a:pt x="424" y="74"/>
                    <a:pt x="424" y="67"/>
                  </a:cubicBezTo>
                  <a:cubicBezTo>
                    <a:pt x="424" y="63"/>
                    <a:pt x="423" y="58"/>
                    <a:pt x="422" y="54"/>
                  </a:cubicBezTo>
                  <a:close/>
                  <a:moveTo>
                    <a:pt x="1580" y="22"/>
                  </a:moveTo>
                  <a:cubicBezTo>
                    <a:pt x="1580" y="22"/>
                    <a:pt x="1580" y="22"/>
                    <a:pt x="1580" y="22"/>
                  </a:cubicBezTo>
                  <a:cubicBezTo>
                    <a:pt x="1580" y="22"/>
                    <a:pt x="1580" y="21"/>
                    <a:pt x="1580" y="21"/>
                  </a:cubicBezTo>
                  <a:cubicBezTo>
                    <a:pt x="1580" y="21"/>
                    <a:pt x="1580" y="21"/>
                    <a:pt x="1580" y="21"/>
                  </a:cubicBezTo>
                  <a:cubicBezTo>
                    <a:pt x="1580" y="21"/>
                    <a:pt x="1580" y="20"/>
                    <a:pt x="1580" y="20"/>
                  </a:cubicBezTo>
                  <a:cubicBezTo>
                    <a:pt x="1580" y="20"/>
                    <a:pt x="1580" y="20"/>
                    <a:pt x="1580" y="20"/>
                  </a:cubicBezTo>
                  <a:cubicBezTo>
                    <a:pt x="1579" y="20"/>
                    <a:pt x="1579" y="20"/>
                    <a:pt x="1579" y="19"/>
                  </a:cubicBezTo>
                  <a:cubicBezTo>
                    <a:pt x="1579" y="19"/>
                    <a:pt x="1579" y="19"/>
                    <a:pt x="1579" y="19"/>
                  </a:cubicBezTo>
                  <a:cubicBezTo>
                    <a:pt x="1579" y="19"/>
                    <a:pt x="1579" y="19"/>
                    <a:pt x="1579" y="19"/>
                  </a:cubicBezTo>
                  <a:cubicBezTo>
                    <a:pt x="1579" y="19"/>
                    <a:pt x="1579" y="19"/>
                    <a:pt x="1579" y="19"/>
                  </a:cubicBezTo>
                  <a:cubicBezTo>
                    <a:pt x="1579" y="18"/>
                    <a:pt x="1579" y="18"/>
                    <a:pt x="1579" y="18"/>
                  </a:cubicBezTo>
                  <a:cubicBezTo>
                    <a:pt x="1579" y="18"/>
                    <a:pt x="1579" y="18"/>
                    <a:pt x="1579" y="18"/>
                  </a:cubicBezTo>
                  <a:cubicBezTo>
                    <a:pt x="1578" y="18"/>
                    <a:pt x="1578" y="17"/>
                    <a:pt x="1578" y="17"/>
                  </a:cubicBezTo>
                  <a:cubicBezTo>
                    <a:pt x="1578" y="17"/>
                    <a:pt x="1578" y="17"/>
                    <a:pt x="1578" y="17"/>
                  </a:cubicBezTo>
                  <a:cubicBezTo>
                    <a:pt x="1578" y="17"/>
                    <a:pt x="1578" y="17"/>
                    <a:pt x="1578" y="17"/>
                  </a:cubicBezTo>
                  <a:cubicBezTo>
                    <a:pt x="1578" y="17"/>
                    <a:pt x="1578" y="17"/>
                    <a:pt x="1578" y="17"/>
                  </a:cubicBezTo>
                  <a:cubicBezTo>
                    <a:pt x="1578" y="17"/>
                    <a:pt x="1578" y="16"/>
                    <a:pt x="1577" y="16"/>
                  </a:cubicBezTo>
                  <a:cubicBezTo>
                    <a:pt x="1577" y="16"/>
                    <a:pt x="1577" y="16"/>
                    <a:pt x="1577" y="16"/>
                  </a:cubicBezTo>
                  <a:cubicBezTo>
                    <a:pt x="1577" y="16"/>
                    <a:pt x="1577" y="16"/>
                    <a:pt x="1577" y="16"/>
                  </a:cubicBezTo>
                  <a:cubicBezTo>
                    <a:pt x="1577" y="16"/>
                    <a:pt x="1577" y="16"/>
                    <a:pt x="1577" y="16"/>
                  </a:cubicBezTo>
                  <a:cubicBezTo>
                    <a:pt x="1577" y="16"/>
                    <a:pt x="1577" y="15"/>
                    <a:pt x="1576" y="15"/>
                  </a:cubicBezTo>
                  <a:cubicBezTo>
                    <a:pt x="1576" y="15"/>
                    <a:pt x="1576" y="15"/>
                    <a:pt x="1576" y="15"/>
                  </a:cubicBezTo>
                  <a:cubicBezTo>
                    <a:pt x="1576" y="15"/>
                    <a:pt x="1576" y="15"/>
                    <a:pt x="1576" y="15"/>
                  </a:cubicBezTo>
                  <a:cubicBezTo>
                    <a:pt x="1576" y="15"/>
                    <a:pt x="1576" y="15"/>
                    <a:pt x="1576" y="15"/>
                  </a:cubicBezTo>
                  <a:cubicBezTo>
                    <a:pt x="1576" y="14"/>
                    <a:pt x="1576" y="14"/>
                    <a:pt x="1576" y="14"/>
                  </a:cubicBezTo>
                  <a:cubicBezTo>
                    <a:pt x="1576" y="14"/>
                    <a:pt x="1576" y="14"/>
                    <a:pt x="1576" y="14"/>
                  </a:cubicBezTo>
                  <a:cubicBezTo>
                    <a:pt x="1576" y="14"/>
                    <a:pt x="1576" y="14"/>
                    <a:pt x="1575" y="14"/>
                  </a:cubicBezTo>
                  <a:cubicBezTo>
                    <a:pt x="1575" y="14"/>
                    <a:pt x="1575" y="14"/>
                    <a:pt x="1575" y="14"/>
                  </a:cubicBezTo>
                  <a:cubicBezTo>
                    <a:pt x="1575" y="14"/>
                    <a:pt x="1575" y="14"/>
                    <a:pt x="1575" y="13"/>
                  </a:cubicBezTo>
                  <a:cubicBezTo>
                    <a:pt x="1575" y="13"/>
                    <a:pt x="1575" y="13"/>
                    <a:pt x="1575" y="13"/>
                  </a:cubicBezTo>
                  <a:cubicBezTo>
                    <a:pt x="1575" y="13"/>
                    <a:pt x="1575" y="13"/>
                    <a:pt x="1575" y="13"/>
                  </a:cubicBezTo>
                  <a:cubicBezTo>
                    <a:pt x="1575" y="13"/>
                    <a:pt x="1575" y="13"/>
                    <a:pt x="1575" y="13"/>
                  </a:cubicBezTo>
                  <a:cubicBezTo>
                    <a:pt x="1575" y="13"/>
                    <a:pt x="1575" y="13"/>
                    <a:pt x="1574" y="13"/>
                  </a:cubicBezTo>
                  <a:cubicBezTo>
                    <a:pt x="1574" y="13"/>
                    <a:pt x="1574" y="13"/>
                    <a:pt x="1574" y="13"/>
                  </a:cubicBezTo>
                  <a:cubicBezTo>
                    <a:pt x="1574" y="13"/>
                    <a:pt x="1574" y="13"/>
                    <a:pt x="1574" y="12"/>
                  </a:cubicBezTo>
                  <a:cubicBezTo>
                    <a:pt x="1574" y="12"/>
                    <a:pt x="1574" y="12"/>
                    <a:pt x="1574" y="12"/>
                  </a:cubicBezTo>
                  <a:cubicBezTo>
                    <a:pt x="1574" y="12"/>
                    <a:pt x="1574" y="12"/>
                    <a:pt x="1574" y="12"/>
                  </a:cubicBezTo>
                  <a:cubicBezTo>
                    <a:pt x="1574" y="12"/>
                    <a:pt x="1574" y="12"/>
                    <a:pt x="1574" y="12"/>
                  </a:cubicBezTo>
                  <a:cubicBezTo>
                    <a:pt x="1574" y="12"/>
                    <a:pt x="1573" y="12"/>
                    <a:pt x="1573" y="12"/>
                  </a:cubicBezTo>
                  <a:cubicBezTo>
                    <a:pt x="1573" y="12"/>
                    <a:pt x="1573" y="12"/>
                    <a:pt x="1573" y="12"/>
                  </a:cubicBezTo>
                  <a:cubicBezTo>
                    <a:pt x="1573" y="12"/>
                    <a:pt x="1573" y="11"/>
                    <a:pt x="1573" y="11"/>
                  </a:cubicBezTo>
                  <a:cubicBezTo>
                    <a:pt x="1573" y="11"/>
                    <a:pt x="1573" y="11"/>
                    <a:pt x="1573" y="11"/>
                  </a:cubicBezTo>
                  <a:cubicBezTo>
                    <a:pt x="1573" y="11"/>
                    <a:pt x="1572" y="11"/>
                    <a:pt x="1572" y="11"/>
                  </a:cubicBezTo>
                  <a:cubicBezTo>
                    <a:pt x="1572" y="11"/>
                    <a:pt x="1572" y="11"/>
                    <a:pt x="1572" y="11"/>
                  </a:cubicBezTo>
                  <a:cubicBezTo>
                    <a:pt x="1572" y="11"/>
                    <a:pt x="1572" y="11"/>
                    <a:pt x="1572" y="11"/>
                  </a:cubicBezTo>
                  <a:cubicBezTo>
                    <a:pt x="1572" y="11"/>
                    <a:pt x="1572" y="11"/>
                    <a:pt x="1572" y="11"/>
                  </a:cubicBezTo>
                  <a:cubicBezTo>
                    <a:pt x="1572" y="10"/>
                    <a:pt x="1571" y="10"/>
                    <a:pt x="1571" y="10"/>
                  </a:cubicBezTo>
                  <a:cubicBezTo>
                    <a:pt x="1571" y="10"/>
                    <a:pt x="1571" y="10"/>
                    <a:pt x="1571" y="10"/>
                  </a:cubicBezTo>
                  <a:cubicBezTo>
                    <a:pt x="1571" y="10"/>
                    <a:pt x="1570" y="10"/>
                    <a:pt x="1570" y="10"/>
                  </a:cubicBezTo>
                  <a:cubicBezTo>
                    <a:pt x="1570" y="10"/>
                    <a:pt x="1570" y="10"/>
                    <a:pt x="1570" y="10"/>
                  </a:cubicBezTo>
                  <a:cubicBezTo>
                    <a:pt x="1570" y="9"/>
                    <a:pt x="1570" y="9"/>
                    <a:pt x="1570" y="9"/>
                  </a:cubicBezTo>
                  <a:cubicBezTo>
                    <a:pt x="1570" y="9"/>
                    <a:pt x="1570" y="9"/>
                    <a:pt x="1570" y="9"/>
                  </a:cubicBezTo>
                  <a:cubicBezTo>
                    <a:pt x="1570" y="9"/>
                    <a:pt x="1569" y="9"/>
                    <a:pt x="1569" y="9"/>
                  </a:cubicBezTo>
                  <a:cubicBezTo>
                    <a:pt x="1569" y="9"/>
                    <a:pt x="1569" y="9"/>
                    <a:pt x="1569" y="9"/>
                  </a:cubicBezTo>
                  <a:cubicBezTo>
                    <a:pt x="1569" y="9"/>
                    <a:pt x="1569" y="9"/>
                    <a:pt x="1568" y="9"/>
                  </a:cubicBezTo>
                  <a:cubicBezTo>
                    <a:pt x="1568" y="9"/>
                    <a:pt x="1568" y="9"/>
                    <a:pt x="1568" y="9"/>
                  </a:cubicBezTo>
                  <a:cubicBezTo>
                    <a:pt x="1568" y="8"/>
                    <a:pt x="1568" y="8"/>
                    <a:pt x="1568" y="8"/>
                  </a:cubicBezTo>
                  <a:cubicBezTo>
                    <a:pt x="1568" y="8"/>
                    <a:pt x="1568" y="8"/>
                    <a:pt x="1568" y="8"/>
                  </a:cubicBezTo>
                  <a:cubicBezTo>
                    <a:pt x="1568" y="8"/>
                    <a:pt x="1567" y="8"/>
                    <a:pt x="1567" y="8"/>
                  </a:cubicBezTo>
                  <a:cubicBezTo>
                    <a:pt x="1567" y="8"/>
                    <a:pt x="1567" y="8"/>
                    <a:pt x="1567" y="8"/>
                  </a:cubicBezTo>
                  <a:cubicBezTo>
                    <a:pt x="1567" y="8"/>
                    <a:pt x="1566" y="8"/>
                    <a:pt x="1566" y="8"/>
                  </a:cubicBezTo>
                  <a:cubicBezTo>
                    <a:pt x="1566" y="8"/>
                    <a:pt x="1566" y="8"/>
                    <a:pt x="1566" y="7"/>
                  </a:cubicBezTo>
                  <a:cubicBezTo>
                    <a:pt x="1565" y="7"/>
                    <a:pt x="1565" y="7"/>
                    <a:pt x="1565" y="7"/>
                  </a:cubicBezTo>
                  <a:cubicBezTo>
                    <a:pt x="1565" y="7"/>
                    <a:pt x="1565" y="7"/>
                    <a:pt x="1565" y="7"/>
                  </a:cubicBezTo>
                  <a:cubicBezTo>
                    <a:pt x="1564" y="7"/>
                    <a:pt x="1564" y="7"/>
                    <a:pt x="1564" y="7"/>
                  </a:cubicBezTo>
                  <a:cubicBezTo>
                    <a:pt x="1564" y="7"/>
                    <a:pt x="1564" y="7"/>
                    <a:pt x="1564" y="7"/>
                  </a:cubicBezTo>
                  <a:cubicBezTo>
                    <a:pt x="1564" y="7"/>
                    <a:pt x="1564" y="7"/>
                    <a:pt x="1564" y="7"/>
                  </a:cubicBezTo>
                  <a:cubicBezTo>
                    <a:pt x="1563" y="7"/>
                    <a:pt x="1563" y="7"/>
                    <a:pt x="1562" y="7"/>
                  </a:cubicBezTo>
                  <a:cubicBezTo>
                    <a:pt x="1562" y="7"/>
                    <a:pt x="1562" y="7"/>
                    <a:pt x="1562" y="7"/>
                  </a:cubicBezTo>
                  <a:cubicBezTo>
                    <a:pt x="1562" y="6"/>
                    <a:pt x="1562" y="6"/>
                    <a:pt x="1562" y="6"/>
                  </a:cubicBezTo>
                  <a:cubicBezTo>
                    <a:pt x="1562" y="6"/>
                    <a:pt x="1561" y="7"/>
                    <a:pt x="1560" y="6"/>
                  </a:cubicBezTo>
                  <a:cubicBezTo>
                    <a:pt x="1560" y="6"/>
                    <a:pt x="1560" y="6"/>
                    <a:pt x="1560" y="6"/>
                  </a:cubicBezTo>
                  <a:cubicBezTo>
                    <a:pt x="1559" y="6"/>
                    <a:pt x="1558" y="6"/>
                    <a:pt x="1558" y="6"/>
                  </a:cubicBezTo>
                  <a:cubicBezTo>
                    <a:pt x="1557" y="6"/>
                    <a:pt x="1556" y="6"/>
                    <a:pt x="1556" y="6"/>
                  </a:cubicBezTo>
                  <a:cubicBezTo>
                    <a:pt x="1555" y="6"/>
                    <a:pt x="1554" y="6"/>
                    <a:pt x="1554" y="6"/>
                  </a:cubicBezTo>
                  <a:cubicBezTo>
                    <a:pt x="1553" y="6"/>
                    <a:pt x="1552" y="6"/>
                    <a:pt x="1551" y="6"/>
                  </a:cubicBezTo>
                  <a:cubicBezTo>
                    <a:pt x="1550" y="6"/>
                    <a:pt x="1549" y="6"/>
                    <a:pt x="1549" y="6"/>
                  </a:cubicBezTo>
                  <a:cubicBezTo>
                    <a:pt x="1548" y="6"/>
                    <a:pt x="1548" y="6"/>
                    <a:pt x="1548" y="6"/>
                  </a:cubicBezTo>
                  <a:cubicBezTo>
                    <a:pt x="1547" y="7"/>
                    <a:pt x="1547" y="6"/>
                    <a:pt x="1546" y="6"/>
                  </a:cubicBezTo>
                  <a:cubicBezTo>
                    <a:pt x="1546" y="7"/>
                    <a:pt x="1546" y="7"/>
                    <a:pt x="1546" y="7"/>
                  </a:cubicBezTo>
                  <a:cubicBezTo>
                    <a:pt x="1546" y="7"/>
                    <a:pt x="1546" y="7"/>
                    <a:pt x="1546" y="7"/>
                  </a:cubicBezTo>
                  <a:cubicBezTo>
                    <a:pt x="1546" y="7"/>
                    <a:pt x="1545" y="7"/>
                    <a:pt x="1545" y="7"/>
                  </a:cubicBezTo>
                  <a:cubicBezTo>
                    <a:pt x="1545" y="7"/>
                    <a:pt x="1545" y="7"/>
                    <a:pt x="1545" y="7"/>
                  </a:cubicBezTo>
                  <a:cubicBezTo>
                    <a:pt x="1544" y="7"/>
                    <a:pt x="1544" y="7"/>
                    <a:pt x="1543" y="7"/>
                  </a:cubicBezTo>
                  <a:cubicBezTo>
                    <a:pt x="1543" y="7"/>
                    <a:pt x="1543" y="7"/>
                    <a:pt x="1543" y="7"/>
                  </a:cubicBezTo>
                  <a:cubicBezTo>
                    <a:pt x="1543" y="7"/>
                    <a:pt x="1543" y="7"/>
                    <a:pt x="1543" y="7"/>
                  </a:cubicBezTo>
                  <a:cubicBezTo>
                    <a:pt x="1543" y="7"/>
                    <a:pt x="1543" y="7"/>
                    <a:pt x="1542" y="8"/>
                  </a:cubicBezTo>
                  <a:cubicBezTo>
                    <a:pt x="1542" y="8"/>
                    <a:pt x="1542" y="8"/>
                    <a:pt x="1542" y="8"/>
                  </a:cubicBezTo>
                  <a:cubicBezTo>
                    <a:pt x="1542" y="8"/>
                    <a:pt x="1542" y="8"/>
                    <a:pt x="1542" y="8"/>
                  </a:cubicBezTo>
                  <a:cubicBezTo>
                    <a:pt x="1542" y="8"/>
                    <a:pt x="1542" y="8"/>
                    <a:pt x="1541" y="8"/>
                  </a:cubicBezTo>
                  <a:cubicBezTo>
                    <a:pt x="1541" y="8"/>
                    <a:pt x="1541" y="8"/>
                    <a:pt x="1541" y="8"/>
                  </a:cubicBezTo>
                  <a:cubicBezTo>
                    <a:pt x="1541" y="8"/>
                    <a:pt x="1541" y="8"/>
                    <a:pt x="1541" y="8"/>
                  </a:cubicBezTo>
                  <a:cubicBezTo>
                    <a:pt x="1541" y="8"/>
                    <a:pt x="1541" y="8"/>
                    <a:pt x="1541" y="8"/>
                  </a:cubicBezTo>
                  <a:cubicBezTo>
                    <a:pt x="1540" y="8"/>
                    <a:pt x="1540" y="8"/>
                    <a:pt x="1540" y="8"/>
                  </a:cubicBezTo>
                  <a:cubicBezTo>
                    <a:pt x="1540" y="8"/>
                    <a:pt x="1540" y="8"/>
                    <a:pt x="1540" y="9"/>
                  </a:cubicBezTo>
                  <a:cubicBezTo>
                    <a:pt x="1540" y="9"/>
                    <a:pt x="1540" y="9"/>
                    <a:pt x="1540" y="9"/>
                  </a:cubicBezTo>
                  <a:cubicBezTo>
                    <a:pt x="1539" y="9"/>
                    <a:pt x="1539" y="9"/>
                    <a:pt x="1539" y="9"/>
                  </a:cubicBezTo>
                  <a:cubicBezTo>
                    <a:pt x="1539" y="9"/>
                    <a:pt x="1539" y="9"/>
                    <a:pt x="1539" y="9"/>
                  </a:cubicBezTo>
                  <a:cubicBezTo>
                    <a:pt x="1539" y="9"/>
                    <a:pt x="1538" y="9"/>
                    <a:pt x="1538" y="9"/>
                  </a:cubicBezTo>
                  <a:cubicBezTo>
                    <a:pt x="1538" y="9"/>
                    <a:pt x="1538" y="9"/>
                    <a:pt x="1538" y="9"/>
                  </a:cubicBezTo>
                  <a:cubicBezTo>
                    <a:pt x="1538" y="9"/>
                    <a:pt x="1538" y="9"/>
                    <a:pt x="1538" y="10"/>
                  </a:cubicBezTo>
                  <a:cubicBezTo>
                    <a:pt x="1538" y="10"/>
                    <a:pt x="1538" y="10"/>
                    <a:pt x="1538" y="10"/>
                  </a:cubicBezTo>
                  <a:cubicBezTo>
                    <a:pt x="1537" y="10"/>
                    <a:pt x="1537" y="10"/>
                    <a:pt x="1537" y="10"/>
                  </a:cubicBezTo>
                  <a:cubicBezTo>
                    <a:pt x="1537" y="10"/>
                    <a:pt x="1537" y="10"/>
                    <a:pt x="1537" y="10"/>
                  </a:cubicBezTo>
                  <a:cubicBezTo>
                    <a:pt x="1537" y="10"/>
                    <a:pt x="1537" y="10"/>
                    <a:pt x="1536" y="10"/>
                  </a:cubicBezTo>
                  <a:cubicBezTo>
                    <a:pt x="1536" y="10"/>
                    <a:pt x="1536" y="10"/>
                    <a:pt x="1536" y="10"/>
                  </a:cubicBezTo>
                  <a:cubicBezTo>
                    <a:pt x="1536" y="11"/>
                    <a:pt x="1536" y="10"/>
                    <a:pt x="1536" y="11"/>
                  </a:cubicBezTo>
                  <a:cubicBezTo>
                    <a:pt x="1536" y="11"/>
                    <a:pt x="1536" y="11"/>
                    <a:pt x="1536" y="11"/>
                  </a:cubicBezTo>
                  <a:cubicBezTo>
                    <a:pt x="1536" y="11"/>
                    <a:pt x="1536" y="11"/>
                    <a:pt x="1535" y="11"/>
                  </a:cubicBezTo>
                  <a:cubicBezTo>
                    <a:pt x="1535" y="11"/>
                    <a:pt x="1535" y="11"/>
                    <a:pt x="1535" y="11"/>
                  </a:cubicBezTo>
                  <a:cubicBezTo>
                    <a:pt x="1535" y="11"/>
                    <a:pt x="1535" y="11"/>
                    <a:pt x="1535" y="11"/>
                  </a:cubicBezTo>
                  <a:cubicBezTo>
                    <a:pt x="1535" y="11"/>
                    <a:pt x="1535" y="11"/>
                    <a:pt x="1535" y="11"/>
                  </a:cubicBezTo>
                  <a:cubicBezTo>
                    <a:pt x="1535" y="11"/>
                    <a:pt x="1534" y="12"/>
                    <a:pt x="1534" y="12"/>
                  </a:cubicBezTo>
                  <a:cubicBezTo>
                    <a:pt x="1534" y="12"/>
                    <a:pt x="1534" y="12"/>
                    <a:pt x="1534" y="12"/>
                  </a:cubicBezTo>
                  <a:cubicBezTo>
                    <a:pt x="1534" y="12"/>
                    <a:pt x="1534" y="12"/>
                    <a:pt x="1534" y="12"/>
                  </a:cubicBezTo>
                  <a:cubicBezTo>
                    <a:pt x="1534" y="12"/>
                    <a:pt x="1534" y="12"/>
                    <a:pt x="1534" y="12"/>
                  </a:cubicBezTo>
                  <a:cubicBezTo>
                    <a:pt x="1534" y="12"/>
                    <a:pt x="1533" y="12"/>
                    <a:pt x="1533" y="13"/>
                  </a:cubicBezTo>
                  <a:cubicBezTo>
                    <a:pt x="1533" y="12"/>
                    <a:pt x="1533" y="12"/>
                    <a:pt x="1533" y="12"/>
                  </a:cubicBezTo>
                  <a:cubicBezTo>
                    <a:pt x="1533" y="12"/>
                    <a:pt x="1533" y="13"/>
                    <a:pt x="1533" y="13"/>
                  </a:cubicBezTo>
                  <a:cubicBezTo>
                    <a:pt x="1533" y="13"/>
                    <a:pt x="1533" y="13"/>
                    <a:pt x="1533" y="13"/>
                  </a:cubicBezTo>
                  <a:cubicBezTo>
                    <a:pt x="1533" y="13"/>
                    <a:pt x="1533" y="13"/>
                    <a:pt x="1533" y="13"/>
                  </a:cubicBezTo>
                  <a:cubicBezTo>
                    <a:pt x="1533" y="13"/>
                    <a:pt x="1533" y="13"/>
                    <a:pt x="1533" y="13"/>
                  </a:cubicBezTo>
                  <a:cubicBezTo>
                    <a:pt x="1533" y="13"/>
                    <a:pt x="1532" y="13"/>
                    <a:pt x="1532" y="13"/>
                  </a:cubicBezTo>
                  <a:cubicBezTo>
                    <a:pt x="1532" y="13"/>
                    <a:pt x="1532" y="13"/>
                    <a:pt x="1532" y="13"/>
                  </a:cubicBezTo>
                  <a:cubicBezTo>
                    <a:pt x="1532" y="14"/>
                    <a:pt x="1531" y="14"/>
                    <a:pt x="1531" y="15"/>
                  </a:cubicBezTo>
                  <a:cubicBezTo>
                    <a:pt x="1531" y="15"/>
                    <a:pt x="1531" y="15"/>
                    <a:pt x="1531" y="15"/>
                  </a:cubicBezTo>
                  <a:cubicBezTo>
                    <a:pt x="1531" y="15"/>
                    <a:pt x="1531" y="15"/>
                    <a:pt x="1531" y="15"/>
                  </a:cubicBezTo>
                  <a:cubicBezTo>
                    <a:pt x="1531" y="19"/>
                    <a:pt x="1531" y="22"/>
                    <a:pt x="1531" y="26"/>
                  </a:cubicBezTo>
                  <a:cubicBezTo>
                    <a:pt x="1531" y="26"/>
                    <a:pt x="1531" y="26"/>
                    <a:pt x="1531" y="26"/>
                  </a:cubicBezTo>
                  <a:cubicBezTo>
                    <a:pt x="1531" y="26"/>
                    <a:pt x="1531" y="26"/>
                    <a:pt x="1531" y="26"/>
                  </a:cubicBezTo>
                  <a:cubicBezTo>
                    <a:pt x="1531" y="26"/>
                    <a:pt x="1531" y="26"/>
                    <a:pt x="1532" y="26"/>
                  </a:cubicBezTo>
                  <a:cubicBezTo>
                    <a:pt x="1531" y="26"/>
                    <a:pt x="1531" y="26"/>
                    <a:pt x="1531" y="26"/>
                  </a:cubicBezTo>
                  <a:cubicBezTo>
                    <a:pt x="1532" y="26"/>
                    <a:pt x="1532" y="26"/>
                    <a:pt x="1532" y="26"/>
                  </a:cubicBezTo>
                  <a:cubicBezTo>
                    <a:pt x="1532" y="26"/>
                    <a:pt x="1532" y="26"/>
                    <a:pt x="1532" y="26"/>
                  </a:cubicBezTo>
                  <a:cubicBezTo>
                    <a:pt x="1532" y="26"/>
                    <a:pt x="1532" y="25"/>
                    <a:pt x="1532" y="25"/>
                  </a:cubicBezTo>
                  <a:cubicBezTo>
                    <a:pt x="1532" y="25"/>
                    <a:pt x="1532" y="25"/>
                    <a:pt x="1532" y="25"/>
                  </a:cubicBezTo>
                  <a:cubicBezTo>
                    <a:pt x="1532" y="25"/>
                    <a:pt x="1533" y="25"/>
                    <a:pt x="1533" y="25"/>
                  </a:cubicBezTo>
                  <a:cubicBezTo>
                    <a:pt x="1533" y="25"/>
                    <a:pt x="1533" y="25"/>
                    <a:pt x="1533" y="25"/>
                  </a:cubicBezTo>
                  <a:cubicBezTo>
                    <a:pt x="1533" y="25"/>
                    <a:pt x="1533" y="25"/>
                    <a:pt x="1533" y="24"/>
                  </a:cubicBezTo>
                  <a:cubicBezTo>
                    <a:pt x="1533" y="25"/>
                    <a:pt x="1533" y="25"/>
                    <a:pt x="1533" y="25"/>
                  </a:cubicBezTo>
                  <a:cubicBezTo>
                    <a:pt x="1533" y="24"/>
                    <a:pt x="1533" y="24"/>
                    <a:pt x="1533" y="24"/>
                  </a:cubicBezTo>
                  <a:cubicBezTo>
                    <a:pt x="1533" y="24"/>
                    <a:pt x="1533" y="24"/>
                    <a:pt x="1533" y="24"/>
                  </a:cubicBezTo>
                  <a:cubicBezTo>
                    <a:pt x="1533" y="24"/>
                    <a:pt x="1534" y="24"/>
                    <a:pt x="1534" y="24"/>
                  </a:cubicBezTo>
                  <a:cubicBezTo>
                    <a:pt x="1534" y="24"/>
                    <a:pt x="1534" y="24"/>
                    <a:pt x="1534" y="24"/>
                  </a:cubicBezTo>
                  <a:cubicBezTo>
                    <a:pt x="1534" y="24"/>
                    <a:pt x="1534" y="24"/>
                    <a:pt x="1534" y="23"/>
                  </a:cubicBezTo>
                  <a:cubicBezTo>
                    <a:pt x="1534" y="24"/>
                    <a:pt x="1534" y="24"/>
                    <a:pt x="1534" y="24"/>
                  </a:cubicBezTo>
                  <a:cubicBezTo>
                    <a:pt x="1534" y="23"/>
                    <a:pt x="1534" y="23"/>
                    <a:pt x="1534" y="23"/>
                  </a:cubicBezTo>
                  <a:cubicBezTo>
                    <a:pt x="1534" y="23"/>
                    <a:pt x="1534" y="23"/>
                    <a:pt x="1534" y="23"/>
                  </a:cubicBezTo>
                  <a:cubicBezTo>
                    <a:pt x="1534" y="23"/>
                    <a:pt x="1535" y="23"/>
                    <a:pt x="1535" y="23"/>
                  </a:cubicBezTo>
                  <a:cubicBezTo>
                    <a:pt x="1535" y="23"/>
                    <a:pt x="1535" y="23"/>
                    <a:pt x="1535" y="23"/>
                  </a:cubicBezTo>
                  <a:cubicBezTo>
                    <a:pt x="1535" y="23"/>
                    <a:pt x="1535" y="23"/>
                    <a:pt x="1535" y="23"/>
                  </a:cubicBezTo>
                  <a:cubicBezTo>
                    <a:pt x="1535" y="23"/>
                    <a:pt x="1535" y="23"/>
                    <a:pt x="1535" y="23"/>
                  </a:cubicBezTo>
                  <a:cubicBezTo>
                    <a:pt x="1535" y="22"/>
                    <a:pt x="1536" y="22"/>
                    <a:pt x="1536" y="22"/>
                  </a:cubicBezTo>
                  <a:cubicBezTo>
                    <a:pt x="1536" y="22"/>
                    <a:pt x="1536" y="22"/>
                    <a:pt x="1536" y="22"/>
                  </a:cubicBezTo>
                  <a:cubicBezTo>
                    <a:pt x="1536" y="22"/>
                    <a:pt x="1536" y="22"/>
                    <a:pt x="1536" y="22"/>
                  </a:cubicBezTo>
                  <a:cubicBezTo>
                    <a:pt x="1536" y="22"/>
                    <a:pt x="1536" y="22"/>
                    <a:pt x="1536" y="22"/>
                  </a:cubicBezTo>
                  <a:cubicBezTo>
                    <a:pt x="1536" y="22"/>
                    <a:pt x="1536" y="22"/>
                    <a:pt x="1536" y="21"/>
                  </a:cubicBezTo>
                  <a:cubicBezTo>
                    <a:pt x="1536" y="21"/>
                    <a:pt x="1536" y="21"/>
                    <a:pt x="1536" y="21"/>
                  </a:cubicBezTo>
                  <a:cubicBezTo>
                    <a:pt x="1537" y="21"/>
                    <a:pt x="1537" y="21"/>
                    <a:pt x="1537" y="21"/>
                  </a:cubicBezTo>
                  <a:cubicBezTo>
                    <a:pt x="1537" y="21"/>
                    <a:pt x="1537" y="21"/>
                    <a:pt x="1537" y="21"/>
                  </a:cubicBezTo>
                  <a:cubicBezTo>
                    <a:pt x="1538" y="21"/>
                    <a:pt x="1538" y="21"/>
                    <a:pt x="1538" y="20"/>
                  </a:cubicBezTo>
                  <a:cubicBezTo>
                    <a:pt x="1538" y="20"/>
                    <a:pt x="1538" y="20"/>
                    <a:pt x="1538" y="20"/>
                  </a:cubicBezTo>
                  <a:cubicBezTo>
                    <a:pt x="1538" y="20"/>
                    <a:pt x="1538" y="20"/>
                    <a:pt x="1539" y="20"/>
                  </a:cubicBezTo>
                  <a:cubicBezTo>
                    <a:pt x="1538" y="20"/>
                    <a:pt x="1538" y="20"/>
                    <a:pt x="1538" y="20"/>
                  </a:cubicBezTo>
                  <a:cubicBezTo>
                    <a:pt x="1539" y="20"/>
                    <a:pt x="1539" y="20"/>
                    <a:pt x="1539" y="20"/>
                  </a:cubicBezTo>
                  <a:cubicBezTo>
                    <a:pt x="1539" y="20"/>
                    <a:pt x="1539" y="20"/>
                    <a:pt x="1539" y="20"/>
                  </a:cubicBezTo>
                  <a:cubicBezTo>
                    <a:pt x="1539" y="19"/>
                    <a:pt x="1539" y="20"/>
                    <a:pt x="1540" y="19"/>
                  </a:cubicBezTo>
                  <a:cubicBezTo>
                    <a:pt x="1540" y="19"/>
                    <a:pt x="1540" y="19"/>
                    <a:pt x="1540" y="19"/>
                  </a:cubicBezTo>
                  <a:cubicBezTo>
                    <a:pt x="1540" y="19"/>
                    <a:pt x="1540" y="19"/>
                    <a:pt x="1540" y="19"/>
                  </a:cubicBezTo>
                  <a:cubicBezTo>
                    <a:pt x="1540" y="19"/>
                    <a:pt x="1540" y="19"/>
                    <a:pt x="1540" y="19"/>
                  </a:cubicBezTo>
                  <a:cubicBezTo>
                    <a:pt x="1540" y="19"/>
                    <a:pt x="1540" y="19"/>
                    <a:pt x="1541" y="19"/>
                  </a:cubicBezTo>
                  <a:cubicBezTo>
                    <a:pt x="1541" y="19"/>
                    <a:pt x="1541" y="19"/>
                    <a:pt x="1541" y="19"/>
                  </a:cubicBezTo>
                  <a:cubicBezTo>
                    <a:pt x="1541" y="18"/>
                    <a:pt x="1541" y="19"/>
                    <a:pt x="1541" y="18"/>
                  </a:cubicBezTo>
                  <a:cubicBezTo>
                    <a:pt x="1541" y="18"/>
                    <a:pt x="1541" y="18"/>
                    <a:pt x="1541" y="18"/>
                  </a:cubicBezTo>
                  <a:cubicBezTo>
                    <a:pt x="1542" y="18"/>
                    <a:pt x="1542" y="18"/>
                    <a:pt x="1542" y="18"/>
                  </a:cubicBezTo>
                  <a:cubicBezTo>
                    <a:pt x="1542" y="18"/>
                    <a:pt x="1542" y="18"/>
                    <a:pt x="1542" y="18"/>
                  </a:cubicBezTo>
                  <a:cubicBezTo>
                    <a:pt x="1542" y="18"/>
                    <a:pt x="1543" y="18"/>
                    <a:pt x="1543" y="18"/>
                  </a:cubicBezTo>
                  <a:cubicBezTo>
                    <a:pt x="1543" y="18"/>
                    <a:pt x="1543" y="18"/>
                    <a:pt x="1543" y="18"/>
                  </a:cubicBezTo>
                  <a:cubicBezTo>
                    <a:pt x="1543" y="17"/>
                    <a:pt x="1543" y="17"/>
                    <a:pt x="1543" y="17"/>
                  </a:cubicBezTo>
                  <a:cubicBezTo>
                    <a:pt x="1543" y="17"/>
                    <a:pt x="1543" y="17"/>
                    <a:pt x="1543" y="17"/>
                  </a:cubicBezTo>
                  <a:cubicBezTo>
                    <a:pt x="1544" y="17"/>
                    <a:pt x="1544" y="17"/>
                    <a:pt x="1544" y="17"/>
                  </a:cubicBezTo>
                  <a:cubicBezTo>
                    <a:pt x="1544" y="17"/>
                    <a:pt x="1544" y="17"/>
                    <a:pt x="1544" y="17"/>
                  </a:cubicBezTo>
                  <a:cubicBezTo>
                    <a:pt x="1544" y="17"/>
                    <a:pt x="1544" y="17"/>
                    <a:pt x="1544" y="17"/>
                  </a:cubicBezTo>
                  <a:cubicBezTo>
                    <a:pt x="1545" y="17"/>
                    <a:pt x="1545" y="17"/>
                    <a:pt x="1545" y="17"/>
                  </a:cubicBezTo>
                  <a:cubicBezTo>
                    <a:pt x="1545" y="17"/>
                    <a:pt x="1545" y="17"/>
                    <a:pt x="1545" y="17"/>
                  </a:cubicBezTo>
                  <a:cubicBezTo>
                    <a:pt x="1545" y="17"/>
                    <a:pt x="1545" y="17"/>
                    <a:pt x="1545" y="17"/>
                  </a:cubicBezTo>
                  <a:cubicBezTo>
                    <a:pt x="1546" y="16"/>
                    <a:pt x="1546" y="16"/>
                    <a:pt x="1546" y="16"/>
                  </a:cubicBezTo>
                  <a:cubicBezTo>
                    <a:pt x="1546" y="16"/>
                    <a:pt x="1546" y="16"/>
                    <a:pt x="1546" y="16"/>
                  </a:cubicBezTo>
                  <a:cubicBezTo>
                    <a:pt x="1546" y="16"/>
                    <a:pt x="1546" y="16"/>
                    <a:pt x="1546" y="16"/>
                  </a:cubicBezTo>
                  <a:cubicBezTo>
                    <a:pt x="1547" y="16"/>
                    <a:pt x="1547" y="16"/>
                    <a:pt x="1548" y="16"/>
                  </a:cubicBezTo>
                  <a:cubicBezTo>
                    <a:pt x="1548" y="16"/>
                    <a:pt x="1548" y="16"/>
                    <a:pt x="1548" y="16"/>
                  </a:cubicBezTo>
                  <a:cubicBezTo>
                    <a:pt x="1548" y="16"/>
                    <a:pt x="1549" y="16"/>
                    <a:pt x="1549" y="16"/>
                  </a:cubicBezTo>
                  <a:cubicBezTo>
                    <a:pt x="1549" y="15"/>
                    <a:pt x="1549" y="15"/>
                    <a:pt x="1549" y="15"/>
                  </a:cubicBezTo>
                  <a:cubicBezTo>
                    <a:pt x="1549" y="15"/>
                    <a:pt x="1549" y="15"/>
                    <a:pt x="1549" y="15"/>
                  </a:cubicBezTo>
                  <a:cubicBezTo>
                    <a:pt x="1550" y="15"/>
                    <a:pt x="1550" y="16"/>
                    <a:pt x="1551" y="15"/>
                  </a:cubicBezTo>
                  <a:cubicBezTo>
                    <a:pt x="1551" y="15"/>
                    <a:pt x="1552" y="15"/>
                    <a:pt x="1552" y="15"/>
                  </a:cubicBezTo>
                  <a:cubicBezTo>
                    <a:pt x="1553" y="15"/>
                    <a:pt x="1554" y="15"/>
                    <a:pt x="1555" y="15"/>
                  </a:cubicBezTo>
                  <a:cubicBezTo>
                    <a:pt x="1555" y="15"/>
                    <a:pt x="1555" y="15"/>
                    <a:pt x="1556" y="15"/>
                  </a:cubicBezTo>
                  <a:cubicBezTo>
                    <a:pt x="1556" y="16"/>
                    <a:pt x="1557" y="15"/>
                    <a:pt x="1558" y="16"/>
                  </a:cubicBezTo>
                  <a:cubicBezTo>
                    <a:pt x="1558" y="15"/>
                    <a:pt x="1558" y="15"/>
                    <a:pt x="1558" y="15"/>
                  </a:cubicBezTo>
                  <a:cubicBezTo>
                    <a:pt x="1558" y="16"/>
                    <a:pt x="1558" y="16"/>
                    <a:pt x="1558" y="16"/>
                  </a:cubicBezTo>
                  <a:cubicBezTo>
                    <a:pt x="1558" y="16"/>
                    <a:pt x="1559" y="16"/>
                    <a:pt x="1559" y="16"/>
                  </a:cubicBezTo>
                  <a:cubicBezTo>
                    <a:pt x="1559" y="16"/>
                    <a:pt x="1559" y="16"/>
                    <a:pt x="1559" y="16"/>
                  </a:cubicBezTo>
                  <a:cubicBezTo>
                    <a:pt x="1559" y="16"/>
                    <a:pt x="1559" y="16"/>
                    <a:pt x="1559" y="16"/>
                  </a:cubicBezTo>
                  <a:cubicBezTo>
                    <a:pt x="1560" y="16"/>
                    <a:pt x="1560" y="16"/>
                    <a:pt x="1560" y="16"/>
                  </a:cubicBezTo>
                  <a:cubicBezTo>
                    <a:pt x="1560" y="16"/>
                    <a:pt x="1560" y="16"/>
                    <a:pt x="1560" y="16"/>
                  </a:cubicBezTo>
                  <a:cubicBezTo>
                    <a:pt x="1560" y="16"/>
                    <a:pt x="1560" y="16"/>
                    <a:pt x="1560" y="16"/>
                  </a:cubicBezTo>
                  <a:cubicBezTo>
                    <a:pt x="1561" y="16"/>
                    <a:pt x="1561" y="16"/>
                    <a:pt x="1561" y="17"/>
                  </a:cubicBezTo>
                  <a:cubicBezTo>
                    <a:pt x="1561" y="17"/>
                    <a:pt x="1561" y="17"/>
                    <a:pt x="1561" y="17"/>
                  </a:cubicBezTo>
                  <a:cubicBezTo>
                    <a:pt x="1561" y="17"/>
                    <a:pt x="1562" y="17"/>
                    <a:pt x="1562" y="17"/>
                  </a:cubicBezTo>
                  <a:cubicBezTo>
                    <a:pt x="1562" y="17"/>
                    <a:pt x="1562" y="17"/>
                    <a:pt x="1562" y="17"/>
                  </a:cubicBezTo>
                  <a:cubicBezTo>
                    <a:pt x="1562" y="17"/>
                    <a:pt x="1562" y="17"/>
                    <a:pt x="1563" y="17"/>
                  </a:cubicBezTo>
                  <a:cubicBezTo>
                    <a:pt x="1563" y="17"/>
                    <a:pt x="1563" y="17"/>
                    <a:pt x="1563" y="17"/>
                  </a:cubicBezTo>
                  <a:cubicBezTo>
                    <a:pt x="1563" y="17"/>
                    <a:pt x="1563" y="17"/>
                    <a:pt x="1563" y="18"/>
                  </a:cubicBezTo>
                  <a:cubicBezTo>
                    <a:pt x="1563" y="18"/>
                    <a:pt x="1563" y="18"/>
                    <a:pt x="1563" y="18"/>
                  </a:cubicBezTo>
                  <a:cubicBezTo>
                    <a:pt x="1563" y="18"/>
                    <a:pt x="1563" y="18"/>
                    <a:pt x="1564" y="18"/>
                  </a:cubicBezTo>
                  <a:cubicBezTo>
                    <a:pt x="1564" y="18"/>
                    <a:pt x="1564" y="18"/>
                    <a:pt x="1564" y="18"/>
                  </a:cubicBezTo>
                  <a:cubicBezTo>
                    <a:pt x="1564" y="18"/>
                    <a:pt x="1564" y="18"/>
                    <a:pt x="1564" y="18"/>
                  </a:cubicBezTo>
                  <a:cubicBezTo>
                    <a:pt x="1564" y="18"/>
                    <a:pt x="1564" y="18"/>
                    <a:pt x="1564" y="18"/>
                  </a:cubicBezTo>
                  <a:cubicBezTo>
                    <a:pt x="1564" y="18"/>
                    <a:pt x="1565" y="19"/>
                    <a:pt x="1565" y="19"/>
                  </a:cubicBezTo>
                  <a:cubicBezTo>
                    <a:pt x="1565" y="19"/>
                    <a:pt x="1565" y="19"/>
                    <a:pt x="1565" y="19"/>
                  </a:cubicBezTo>
                  <a:cubicBezTo>
                    <a:pt x="1565" y="19"/>
                    <a:pt x="1565" y="19"/>
                    <a:pt x="1565" y="19"/>
                  </a:cubicBezTo>
                  <a:cubicBezTo>
                    <a:pt x="1565" y="19"/>
                    <a:pt x="1565" y="19"/>
                    <a:pt x="1565" y="19"/>
                  </a:cubicBezTo>
                  <a:cubicBezTo>
                    <a:pt x="1566" y="20"/>
                    <a:pt x="1566" y="20"/>
                    <a:pt x="1567" y="21"/>
                  </a:cubicBezTo>
                  <a:cubicBezTo>
                    <a:pt x="1567" y="21"/>
                    <a:pt x="1567" y="21"/>
                    <a:pt x="1567" y="21"/>
                  </a:cubicBezTo>
                  <a:cubicBezTo>
                    <a:pt x="1567" y="21"/>
                    <a:pt x="1567" y="21"/>
                    <a:pt x="1567" y="21"/>
                  </a:cubicBezTo>
                  <a:cubicBezTo>
                    <a:pt x="1567" y="21"/>
                    <a:pt x="1567" y="21"/>
                    <a:pt x="1567" y="21"/>
                  </a:cubicBezTo>
                  <a:cubicBezTo>
                    <a:pt x="1567" y="21"/>
                    <a:pt x="1567" y="21"/>
                    <a:pt x="1567" y="21"/>
                  </a:cubicBezTo>
                  <a:cubicBezTo>
                    <a:pt x="1567" y="21"/>
                    <a:pt x="1567" y="21"/>
                    <a:pt x="1567" y="21"/>
                  </a:cubicBezTo>
                  <a:cubicBezTo>
                    <a:pt x="1568" y="22"/>
                    <a:pt x="1568" y="22"/>
                    <a:pt x="1568" y="22"/>
                  </a:cubicBezTo>
                  <a:cubicBezTo>
                    <a:pt x="1568" y="22"/>
                    <a:pt x="1568" y="22"/>
                    <a:pt x="1568" y="22"/>
                  </a:cubicBezTo>
                  <a:cubicBezTo>
                    <a:pt x="1568" y="22"/>
                    <a:pt x="1568" y="22"/>
                    <a:pt x="1568" y="23"/>
                  </a:cubicBezTo>
                  <a:cubicBezTo>
                    <a:pt x="1568" y="23"/>
                    <a:pt x="1568" y="23"/>
                    <a:pt x="1568" y="23"/>
                  </a:cubicBezTo>
                  <a:cubicBezTo>
                    <a:pt x="1568" y="23"/>
                    <a:pt x="1568" y="23"/>
                    <a:pt x="1568" y="23"/>
                  </a:cubicBezTo>
                  <a:cubicBezTo>
                    <a:pt x="1568" y="23"/>
                    <a:pt x="1568" y="23"/>
                    <a:pt x="1568" y="23"/>
                  </a:cubicBezTo>
                  <a:cubicBezTo>
                    <a:pt x="1569" y="23"/>
                    <a:pt x="1569" y="24"/>
                    <a:pt x="1569" y="24"/>
                  </a:cubicBezTo>
                  <a:cubicBezTo>
                    <a:pt x="1569" y="24"/>
                    <a:pt x="1569" y="24"/>
                    <a:pt x="1569" y="24"/>
                  </a:cubicBezTo>
                  <a:cubicBezTo>
                    <a:pt x="1569" y="24"/>
                    <a:pt x="1569" y="24"/>
                    <a:pt x="1569" y="25"/>
                  </a:cubicBezTo>
                  <a:cubicBezTo>
                    <a:pt x="1569" y="25"/>
                    <a:pt x="1569" y="25"/>
                    <a:pt x="1569" y="25"/>
                  </a:cubicBezTo>
                  <a:cubicBezTo>
                    <a:pt x="1569" y="25"/>
                    <a:pt x="1569" y="25"/>
                    <a:pt x="1569" y="25"/>
                  </a:cubicBezTo>
                  <a:cubicBezTo>
                    <a:pt x="1569" y="25"/>
                    <a:pt x="1569" y="25"/>
                    <a:pt x="1570" y="26"/>
                  </a:cubicBezTo>
                  <a:cubicBezTo>
                    <a:pt x="1570" y="26"/>
                    <a:pt x="1570" y="26"/>
                    <a:pt x="1570" y="26"/>
                  </a:cubicBezTo>
                  <a:cubicBezTo>
                    <a:pt x="1570" y="26"/>
                    <a:pt x="1570" y="26"/>
                    <a:pt x="1570" y="27"/>
                  </a:cubicBezTo>
                  <a:cubicBezTo>
                    <a:pt x="1570" y="27"/>
                    <a:pt x="1570" y="27"/>
                    <a:pt x="1570" y="27"/>
                  </a:cubicBezTo>
                  <a:cubicBezTo>
                    <a:pt x="1570" y="27"/>
                    <a:pt x="1570" y="28"/>
                    <a:pt x="1570" y="28"/>
                  </a:cubicBezTo>
                  <a:cubicBezTo>
                    <a:pt x="1570" y="28"/>
                    <a:pt x="1570" y="29"/>
                    <a:pt x="1570" y="29"/>
                  </a:cubicBezTo>
                  <a:cubicBezTo>
                    <a:pt x="1570" y="31"/>
                    <a:pt x="1570" y="33"/>
                    <a:pt x="1570" y="36"/>
                  </a:cubicBezTo>
                  <a:cubicBezTo>
                    <a:pt x="1570" y="36"/>
                    <a:pt x="1570" y="36"/>
                    <a:pt x="1570" y="36"/>
                  </a:cubicBezTo>
                  <a:cubicBezTo>
                    <a:pt x="1570" y="37"/>
                    <a:pt x="1570" y="37"/>
                    <a:pt x="1570" y="38"/>
                  </a:cubicBezTo>
                  <a:cubicBezTo>
                    <a:pt x="1570" y="38"/>
                    <a:pt x="1570" y="38"/>
                    <a:pt x="1570" y="38"/>
                  </a:cubicBezTo>
                  <a:cubicBezTo>
                    <a:pt x="1570" y="39"/>
                    <a:pt x="1570" y="39"/>
                    <a:pt x="1570" y="39"/>
                  </a:cubicBezTo>
                  <a:cubicBezTo>
                    <a:pt x="1570" y="39"/>
                    <a:pt x="1570" y="39"/>
                    <a:pt x="1570" y="39"/>
                  </a:cubicBezTo>
                  <a:cubicBezTo>
                    <a:pt x="1570" y="40"/>
                    <a:pt x="1570" y="40"/>
                    <a:pt x="1570" y="40"/>
                  </a:cubicBezTo>
                  <a:cubicBezTo>
                    <a:pt x="1569" y="40"/>
                    <a:pt x="1569" y="40"/>
                    <a:pt x="1569" y="41"/>
                  </a:cubicBezTo>
                  <a:cubicBezTo>
                    <a:pt x="1569" y="41"/>
                    <a:pt x="1569" y="41"/>
                    <a:pt x="1569" y="41"/>
                  </a:cubicBezTo>
                  <a:cubicBezTo>
                    <a:pt x="1569" y="41"/>
                    <a:pt x="1569" y="41"/>
                    <a:pt x="1569" y="42"/>
                  </a:cubicBezTo>
                  <a:cubicBezTo>
                    <a:pt x="1569" y="42"/>
                    <a:pt x="1569" y="42"/>
                    <a:pt x="1569" y="42"/>
                  </a:cubicBezTo>
                  <a:cubicBezTo>
                    <a:pt x="1569" y="42"/>
                    <a:pt x="1569" y="42"/>
                    <a:pt x="1569" y="42"/>
                  </a:cubicBezTo>
                  <a:cubicBezTo>
                    <a:pt x="1569" y="43"/>
                    <a:pt x="1569" y="43"/>
                    <a:pt x="1568" y="43"/>
                  </a:cubicBezTo>
                  <a:cubicBezTo>
                    <a:pt x="1568" y="43"/>
                    <a:pt x="1568" y="43"/>
                    <a:pt x="1568" y="43"/>
                  </a:cubicBezTo>
                  <a:cubicBezTo>
                    <a:pt x="1568" y="43"/>
                    <a:pt x="1568" y="43"/>
                    <a:pt x="1568" y="43"/>
                  </a:cubicBezTo>
                  <a:cubicBezTo>
                    <a:pt x="1568" y="44"/>
                    <a:pt x="1568" y="44"/>
                    <a:pt x="1568" y="44"/>
                  </a:cubicBezTo>
                  <a:cubicBezTo>
                    <a:pt x="1568" y="44"/>
                    <a:pt x="1568" y="44"/>
                    <a:pt x="1568" y="44"/>
                  </a:cubicBezTo>
                  <a:cubicBezTo>
                    <a:pt x="1568" y="44"/>
                    <a:pt x="1568" y="45"/>
                    <a:pt x="1567" y="45"/>
                  </a:cubicBezTo>
                  <a:cubicBezTo>
                    <a:pt x="1567" y="45"/>
                    <a:pt x="1567" y="45"/>
                    <a:pt x="1567" y="45"/>
                  </a:cubicBezTo>
                  <a:cubicBezTo>
                    <a:pt x="1567" y="45"/>
                    <a:pt x="1567" y="45"/>
                    <a:pt x="1567" y="45"/>
                  </a:cubicBezTo>
                  <a:cubicBezTo>
                    <a:pt x="1567" y="45"/>
                    <a:pt x="1567" y="45"/>
                    <a:pt x="1567" y="45"/>
                  </a:cubicBezTo>
                  <a:cubicBezTo>
                    <a:pt x="1567" y="45"/>
                    <a:pt x="1567" y="45"/>
                    <a:pt x="1567" y="45"/>
                  </a:cubicBezTo>
                  <a:cubicBezTo>
                    <a:pt x="1567" y="46"/>
                    <a:pt x="1567" y="46"/>
                    <a:pt x="1567" y="46"/>
                  </a:cubicBezTo>
                  <a:cubicBezTo>
                    <a:pt x="1567" y="46"/>
                    <a:pt x="1567" y="46"/>
                    <a:pt x="1567" y="46"/>
                  </a:cubicBezTo>
                  <a:cubicBezTo>
                    <a:pt x="1567" y="46"/>
                    <a:pt x="1567" y="46"/>
                    <a:pt x="1566" y="47"/>
                  </a:cubicBezTo>
                  <a:cubicBezTo>
                    <a:pt x="1566" y="47"/>
                    <a:pt x="1566" y="47"/>
                    <a:pt x="1566" y="47"/>
                  </a:cubicBezTo>
                  <a:cubicBezTo>
                    <a:pt x="1566" y="47"/>
                    <a:pt x="1566" y="47"/>
                    <a:pt x="1566" y="47"/>
                  </a:cubicBezTo>
                  <a:cubicBezTo>
                    <a:pt x="1566" y="47"/>
                    <a:pt x="1566" y="47"/>
                    <a:pt x="1566" y="47"/>
                  </a:cubicBezTo>
                  <a:cubicBezTo>
                    <a:pt x="1566" y="47"/>
                    <a:pt x="1566" y="47"/>
                    <a:pt x="1566" y="48"/>
                  </a:cubicBezTo>
                  <a:cubicBezTo>
                    <a:pt x="1566" y="48"/>
                    <a:pt x="1566" y="48"/>
                    <a:pt x="1566" y="48"/>
                  </a:cubicBezTo>
                  <a:cubicBezTo>
                    <a:pt x="1566" y="48"/>
                    <a:pt x="1565" y="48"/>
                    <a:pt x="1565" y="48"/>
                  </a:cubicBezTo>
                  <a:cubicBezTo>
                    <a:pt x="1565" y="48"/>
                    <a:pt x="1565" y="48"/>
                    <a:pt x="1565" y="48"/>
                  </a:cubicBezTo>
                  <a:cubicBezTo>
                    <a:pt x="1565" y="48"/>
                    <a:pt x="1565" y="48"/>
                    <a:pt x="1565" y="48"/>
                  </a:cubicBezTo>
                  <a:cubicBezTo>
                    <a:pt x="1565" y="48"/>
                    <a:pt x="1565" y="48"/>
                    <a:pt x="1565" y="48"/>
                  </a:cubicBezTo>
                  <a:cubicBezTo>
                    <a:pt x="1565" y="48"/>
                    <a:pt x="1565" y="49"/>
                    <a:pt x="1565" y="49"/>
                  </a:cubicBezTo>
                  <a:cubicBezTo>
                    <a:pt x="1565" y="49"/>
                    <a:pt x="1565" y="49"/>
                    <a:pt x="1565" y="49"/>
                  </a:cubicBezTo>
                  <a:cubicBezTo>
                    <a:pt x="1565" y="49"/>
                    <a:pt x="1564" y="49"/>
                    <a:pt x="1564" y="49"/>
                  </a:cubicBezTo>
                  <a:cubicBezTo>
                    <a:pt x="1564" y="49"/>
                    <a:pt x="1564" y="49"/>
                    <a:pt x="1564" y="49"/>
                  </a:cubicBezTo>
                  <a:cubicBezTo>
                    <a:pt x="1564" y="49"/>
                    <a:pt x="1564" y="50"/>
                    <a:pt x="1564" y="50"/>
                  </a:cubicBezTo>
                  <a:cubicBezTo>
                    <a:pt x="1564" y="50"/>
                    <a:pt x="1564" y="50"/>
                    <a:pt x="1564" y="50"/>
                  </a:cubicBezTo>
                  <a:cubicBezTo>
                    <a:pt x="1564" y="50"/>
                    <a:pt x="1564" y="50"/>
                    <a:pt x="1564" y="50"/>
                  </a:cubicBezTo>
                  <a:cubicBezTo>
                    <a:pt x="1564" y="50"/>
                    <a:pt x="1564" y="50"/>
                    <a:pt x="1564" y="50"/>
                  </a:cubicBezTo>
                  <a:cubicBezTo>
                    <a:pt x="1563" y="50"/>
                    <a:pt x="1563" y="50"/>
                    <a:pt x="1563" y="50"/>
                  </a:cubicBezTo>
                  <a:cubicBezTo>
                    <a:pt x="1563" y="50"/>
                    <a:pt x="1563" y="50"/>
                    <a:pt x="1563" y="50"/>
                  </a:cubicBezTo>
                  <a:cubicBezTo>
                    <a:pt x="1562" y="52"/>
                    <a:pt x="1561" y="53"/>
                    <a:pt x="1559" y="54"/>
                  </a:cubicBezTo>
                  <a:cubicBezTo>
                    <a:pt x="1560" y="54"/>
                    <a:pt x="1560" y="54"/>
                    <a:pt x="1560" y="54"/>
                  </a:cubicBezTo>
                  <a:cubicBezTo>
                    <a:pt x="1559" y="54"/>
                    <a:pt x="1559" y="54"/>
                    <a:pt x="1559" y="55"/>
                  </a:cubicBezTo>
                  <a:cubicBezTo>
                    <a:pt x="1559" y="55"/>
                    <a:pt x="1559" y="55"/>
                    <a:pt x="1559" y="55"/>
                  </a:cubicBezTo>
                  <a:cubicBezTo>
                    <a:pt x="1559" y="55"/>
                    <a:pt x="1559" y="55"/>
                    <a:pt x="1559" y="55"/>
                  </a:cubicBezTo>
                  <a:cubicBezTo>
                    <a:pt x="1559" y="55"/>
                    <a:pt x="1559" y="55"/>
                    <a:pt x="1559" y="55"/>
                  </a:cubicBezTo>
                  <a:cubicBezTo>
                    <a:pt x="1559" y="55"/>
                    <a:pt x="1558" y="55"/>
                    <a:pt x="1558" y="55"/>
                  </a:cubicBezTo>
                  <a:cubicBezTo>
                    <a:pt x="1558" y="55"/>
                    <a:pt x="1558" y="55"/>
                    <a:pt x="1558" y="55"/>
                  </a:cubicBezTo>
                  <a:cubicBezTo>
                    <a:pt x="1558" y="55"/>
                    <a:pt x="1558" y="55"/>
                    <a:pt x="1558" y="56"/>
                  </a:cubicBezTo>
                  <a:cubicBezTo>
                    <a:pt x="1558" y="56"/>
                    <a:pt x="1558" y="56"/>
                    <a:pt x="1558" y="56"/>
                  </a:cubicBezTo>
                  <a:cubicBezTo>
                    <a:pt x="1558" y="56"/>
                    <a:pt x="1557" y="56"/>
                    <a:pt x="1557" y="56"/>
                  </a:cubicBezTo>
                  <a:cubicBezTo>
                    <a:pt x="1557" y="56"/>
                    <a:pt x="1557" y="56"/>
                    <a:pt x="1557" y="56"/>
                  </a:cubicBezTo>
                  <a:cubicBezTo>
                    <a:pt x="1557" y="56"/>
                    <a:pt x="1557" y="56"/>
                    <a:pt x="1557" y="57"/>
                  </a:cubicBezTo>
                  <a:cubicBezTo>
                    <a:pt x="1557" y="57"/>
                    <a:pt x="1557" y="57"/>
                    <a:pt x="1557" y="57"/>
                  </a:cubicBezTo>
                  <a:cubicBezTo>
                    <a:pt x="1557" y="57"/>
                    <a:pt x="1556" y="57"/>
                    <a:pt x="1556" y="57"/>
                  </a:cubicBezTo>
                  <a:cubicBezTo>
                    <a:pt x="1556" y="57"/>
                    <a:pt x="1556" y="57"/>
                    <a:pt x="1556" y="57"/>
                  </a:cubicBezTo>
                  <a:cubicBezTo>
                    <a:pt x="1556" y="57"/>
                    <a:pt x="1556" y="57"/>
                    <a:pt x="1556" y="57"/>
                  </a:cubicBezTo>
                  <a:cubicBezTo>
                    <a:pt x="1556" y="57"/>
                    <a:pt x="1556" y="57"/>
                    <a:pt x="1556" y="57"/>
                  </a:cubicBezTo>
                  <a:cubicBezTo>
                    <a:pt x="1556" y="58"/>
                    <a:pt x="1555" y="57"/>
                    <a:pt x="1555" y="58"/>
                  </a:cubicBezTo>
                  <a:cubicBezTo>
                    <a:pt x="1555" y="58"/>
                    <a:pt x="1555" y="58"/>
                    <a:pt x="1555" y="58"/>
                  </a:cubicBezTo>
                  <a:cubicBezTo>
                    <a:pt x="1555" y="58"/>
                    <a:pt x="1555" y="58"/>
                    <a:pt x="1555" y="58"/>
                  </a:cubicBezTo>
                  <a:cubicBezTo>
                    <a:pt x="1555" y="58"/>
                    <a:pt x="1555" y="58"/>
                    <a:pt x="1555" y="58"/>
                  </a:cubicBezTo>
                  <a:cubicBezTo>
                    <a:pt x="1555" y="58"/>
                    <a:pt x="1555" y="58"/>
                    <a:pt x="1555" y="58"/>
                  </a:cubicBezTo>
                  <a:cubicBezTo>
                    <a:pt x="1555" y="58"/>
                    <a:pt x="1555" y="58"/>
                    <a:pt x="1555" y="58"/>
                  </a:cubicBezTo>
                  <a:cubicBezTo>
                    <a:pt x="1554" y="59"/>
                    <a:pt x="1554" y="58"/>
                    <a:pt x="1554" y="59"/>
                  </a:cubicBezTo>
                  <a:cubicBezTo>
                    <a:pt x="1554" y="59"/>
                    <a:pt x="1554" y="59"/>
                    <a:pt x="1554" y="59"/>
                  </a:cubicBezTo>
                  <a:cubicBezTo>
                    <a:pt x="1554" y="59"/>
                    <a:pt x="1554" y="59"/>
                    <a:pt x="1554" y="59"/>
                  </a:cubicBezTo>
                  <a:cubicBezTo>
                    <a:pt x="1554" y="59"/>
                    <a:pt x="1554" y="59"/>
                    <a:pt x="1554" y="59"/>
                  </a:cubicBezTo>
                  <a:cubicBezTo>
                    <a:pt x="1553" y="59"/>
                    <a:pt x="1553" y="59"/>
                    <a:pt x="1553" y="59"/>
                  </a:cubicBezTo>
                  <a:cubicBezTo>
                    <a:pt x="1553" y="59"/>
                    <a:pt x="1553" y="59"/>
                    <a:pt x="1553" y="59"/>
                  </a:cubicBezTo>
                  <a:cubicBezTo>
                    <a:pt x="1553" y="60"/>
                    <a:pt x="1553" y="60"/>
                    <a:pt x="1553" y="60"/>
                  </a:cubicBezTo>
                  <a:cubicBezTo>
                    <a:pt x="1553" y="60"/>
                    <a:pt x="1553" y="60"/>
                    <a:pt x="1553" y="60"/>
                  </a:cubicBezTo>
                  <a:cubicBezTo>
                    <a:pt x="1552" y="60"/>
                    <a:pt x="1552" y="60"/>
                    <a:pt x="1552" y="60"/>
                  </a:cubicBezTo>
                  <a:cubicBezTo>
                    <a:pt x="1552" y="60"/>
                    <a:pt x="1552" y="60"/>
                    <a:pt x="1552" y="60"/>
                  </a:cubicBezTo>
                  <a:cubicBezTo>
                    <a:pt x="1552" y="60"/>
                    <a:pt x="1552" y="60"/>
                    <a:pt x="1552" y="60"/>
                  </a:cubicBezTo>
                  <a:cubicBezTo>
                    <a:pt x="1552" y="60"/>
                    <a:pt x="1552" y="60"/>
                    <a:pt x="1552" y="60"/>
                  </a:cubicBezTo>
                  <a:cubicBezTo>
                    <a:pt x="1552" y="61"/>
                    <a:pt x="1551" y="61"/>
                    <a:pt x="1551" y="61"/>
                  </a:cubicBezTo>
                  <a:cubicBezTo>
                    <a:pt x="1551" y="61"/>
                    <a:pt x="1551" y="61"/>
                    <a:pt x="1551" y="61"/>
                  </a:cubicBezTo>
                  <a:cubicBezTo>
                    <a:pt x="1551" y="61"/>
                    <a:pt x="1551" y="61"/>
                    <a:pt x="1551" y="61"/>
                  </a:cubicBezTo>
                  <a:cubicBezTo>
                    <a:pt x="1551" y="61"/>
                    <a:pt x="1551" y="61"/>
                    <a:pt x="1551" y="61"/>
                  </a:cubicBezTo>
                  <a:cubicBezTo>
                    <a:pt x="1550" y="61"/>
                    <a:pt x="1550" y="62"/>
                    <a:pt x="1550" y="62"/>
                  </a:cubicBezTo>
                  <a:cubicBezTo>
                    <a:pt x="1550" y="62"/>
                    <a:pt x="1550" y="62"/>
                    <a:pt x="1550" y="62"/>
                  </a:cubicBezTo>
                  <a:cubicBezTo>
                    <a:pt x="1550" y="62"/>
                    <a:pt x="1549" y="62"/>
                    <a:pt x="1549" y="62"/>
                  </a:cubicBezTo>
                  <a:cubicBezTo>
                    <a:pt x="1549" y="62"/>
                    <a:pt x="1549" y="62"/>
                    <a:pt x="1549" y="62"/>
                  </a:cubicBezTo>
                  <a:cubicBezTo>
                    <a:pt x="1549" y="62"/>
                    <a:pt x="1549" y="63"/>
                    <a:pt x="1548" y="63"/>
                  </a:cubicBezTo>
                  <a:cubicBezTo>
                    <a:pt x="1548" y="63"/>
                    <a:pt x="1548" y="63"/>
                    <a:pt x="1548" y="63"/>
                  </a:cubicBezTo>
                  <a:cubicBezTo>
                    <a:pt x="1548" y="63"/>
                    <a:pt x="1548" y="63"/>
                    <a:pt x="1548" y="63"/>
                  </a:cubicBezTo>
                  <a:cubicBezTo>
                    <a:pt x="1548" y="63"/>
                    <a:pt x="1548" y="63"/>
                    <a:pt x="1548" y="63"/>
                  </a:cubicBezTo>
                  <a:cubicBezTo>
                    <a:pt x="1548" y="64"/>
                    <a:pt x="1547" y="64"/>
                    <a:pt x="1547" y="64"/>
                  </a:cubicBezTo>
                  <a:cubicBezTo>
                    <a:pt x="1547" y="64"/>
                    <a:pt x="1547" y="64"/>
                    <a:pt x="1547" y="64"/>
                  </a:cubicBezTo>
                  <a:cubicBezTo>
                    <a:pt x="1547" y="64"/>
                    <a:pt x="1547" y="64"/>
                    <a:pt x="1547" y="64"/>
                  </a:cubicBezTo>
                  <a:cubicBezTo>
                    <a:pt x="1547" y="64"/>
                    <a:pt x="1547" y="64"/>
                    <a:pt x="1547" y="64"/>
                  </a:cubicBezTo>
                  <a:cubicBezTo>
                    <a:pt x="1546" y="64"/>
                    <a:pt x="1546" y="65"/>
                    <a:pt x="1546" y="65"/>
                  </a:cubicBezTo>
                  <a:cubicBezTo>
                    <a:pt x="1546" y="65"/>
                    <a:pt x="1546" y="65"/>
                    <a:pt x="1546" y="65"/>
                  </a:cubicBezTo>
                  <a:cubicBezTo>
                    <a:pt x="1546" y="65"/>
                    <a:pt x="1546" y="65"/>
                    <a:pt x="1546" y="65"/>
                  </a:cubicBezTo>
                  <a:cubicBezTo>
                    <a:pt x="1546" y="65"/>
                    <a:pt x="1546" y="65"/>
                    <a:pt x="1546" y="65"/>
                  </a:cubicBezTo>
                  <a:cubicBezTo>
                    <a:pt x="1545" y="65"/>
                    <a:pt x="1545" y="65"/>
                    <a:pt x="1545" y="65"/>
                  </a:cubicBezTo>
                  <a:cubicBezTo>
                    <a:pt x="1545" y="65"/>
                    <a:pt x="1545" y="65"/>
                    <a:pt x="1545" y="65"/>
                  </a:cubicBezTo>
                  <a:cubicBezTo>
                    <a:pt x="1545" y="65"/>
                    <a:pt x="1545" y="66"/>
                    <a:pt x="1545" y="66"/>
                  </a:cubicBezTo>
                  <a:cubicBezTo>
                    <a:pt x="1545" y="66"/>
                    <a:pt x="1545" y="66"/>
                    <a:pt x="1545" y="66"/>
                  </a:cubicBezTo>
                  <a:cubicBezTo>
                    <a:pt x="1545" y="66"/>
                    <a:pt x="1545" y="66"/>
                    <a:pt x="1544" y="66"/>
                  </a:cubicBezTo>
                  <a:cubicBezTo>
                    <a:pt x="1544" y="66"/>
                    <a:pt x="1544" y="66"/>
                    <a:pt x="1544" y="66"/>
                  </a:cubicBezTo>
                  <a:cubicBezTo>
                    <a:pt x="1544" y="66"/>
                    <a:pt x="1544" y="66"/>
                    <a:pt x="1544" y="66"/>
                  </a:cubicBezTo>
                  <a:cubicBezTo>
                    <a:pt x="1544" y="66"/>
                    <a:pt x="1544" y="66"/>
                    <a:pt x="1544" y="66"/>
                  </a:cubicBezTo>
                  <a:cubicBezTo>
                    <a:pt x="1544" y="66"/>
                    <a:pt x="1544" y="67"/>
                    <a:pt x="1543" y="67"/>
                  </a:cubicBezTo>
                  <a:cubicBezTo>
                    <a:pt x="1543" y="67"/>
                    <a:pt x="1543" y="67"/>
                    <a:pt x="1543" y="67"/>
                  </a:cubicBezTo>
                  <a:cubicBezTo>
                    <a:pt x="1543" y="67"/>
                    <a:pt x="1543" y="67"/>
                    <a:pt x="1543" y="67"/>
                  </a:cubicBezTo>
                  <a:cubicBezTo>
                    <a:pt x="1543" y="67"/>
                    <a:pt x="1543" y="67"/>
                    <a:pt x="1543" y="67"/>
                  </a:cubicBezTo>
                  <a:cubicBezTo>
                    <a:pt x="1543" y="67"/>
                    <a:pt x="1543" y="67"/>
                    <a:pt x="1543" y="67"/>
                  </a:cubicBezTo>
                  <a:cubicBezTo>
                    <a:pt x="1543" y="67"/>
                    <a:pt x="1543" y="67"/>
                    <a:pt x="1543" y="67"/>
                  </a:cubicBezTo>
                  <a:cubicBezTo>
                    <a:pt x="1542" y="68"/>
                    <a:pt x="1542" y="68"/>
                    <a:pt x="1542" y="68"/>
                  </a:cubicBezTo>
                  <a:cubicBezTo>
                    <a:pt x="1542" y="68"/>
                    <a:pt x="1542" y="68"/>
                    <a:pt x="1542" y="68"/>
                  </a:cubicBezTo>
                  <a:cubicBezTo>
                    <a:pt x="1542" y="68"/>
                    <a:pt x="1541" y="68"/>
                    <a:pt x="1541" y="68"/>
                  </a:cubicBezTo>
                  <a:cubicBezTo>
                    <a:pt x="1541" y="68"/>
                    <a:pt x="1541" y="68"/>
                    <a:pt x="1541" y="68"/>
                  </a:cubicBezTo>
                  <a:cubicBezTo>
                    <a:pt x="1541" y="69"/>
                    <a:pt x="1541" y="69"/>
                    <a:pt x="1541" y="69"/>
                  </a:cubicBezTo>
                  <a:cubicBezTo>
                    <a:pt x="1541" y="69"/>
                    <a:pt x="1541" y="69"/>
                    <a:pt x="1541" y="69"/>
                  </a:cubicBezTo>
                  <a:cubicBezTo>
                    <a:pt x="1541" y="69"/>
                    <a:pt x="1541" y="69"/>
                    <a:pt x="1541" y="69"/>
                  </a:cubicBezTo>
                  <a:cubicBezTo>
                    <a:pt x="1541" y="69"/>
                    <a:pt x="1541" y="69"/>
                    <a:pt x="1541" y="69"/>
                  </a:cubicBezTo>
                  <a:cubicBezTo>
                    <a:pt x="1540" y="69"/>
                    <a:pt x="1540" y="70"/>
                    <a:pt x="1540" y="70"/>
                  </a:cubicBezTo>
                  <a:cubicBezTo>
                    <a:pt x="1540" y="70"/>
                    <a:pt x="1540" y="70"/>
                    <a:pt x="1540" y="70"/>
                  </a:cubicBezTo>
                  <a:cubicBezTo>
                    <a:pt x="1539" y="70"/>
                    <a:pt x="1539" y="70"/>
                    <a:pt x="1539" y="70"/>
                  </a:cubicBezTo>
                  <a:cubicBezTo>
                    <a:pt x="1539" y="70"/>
                    <a:pt x="1539" y="70"/>
                    <a:pt x="1539" y="70"/>
                  </a:cubicBezTo>
                  <a:cubicBezTo>
                    <a:pt x="1539" y="70"/>
                    <a:pt x="1539" y="70"/>
                    <a:pt x="1539" y="71"/>
                  </a:cubicBezTo>
                  <a:cubicBezTo>
                    <a:pt x="1539" y="71"/>
                    <a:pt x="1539" y="71"/>
                    <a:pt x="1539" y="71"/>
                  </a:cubicBezTo>
                  <a:cubicBezTo>
                    <a:pt x="1539" y="71"/>
                    <a:pt x="1539" y="71"/>
                    <a:pt x="1539" y="71"/>
                  </a:cubicBezTo>
                  <a:cubicBezTo>
                    <a:pt x="1539" y="71"/>
                    <a:pt x="1539" y="71"/>
                    <a:pt x="1539" y="71"/>
                  </a:cubicBezTo>
                  <a:cubicBezTo>
                    <a:pt x="1538" y="71"/>
                    <a:pt x="1538" y="71"/>
                    <a:pt x="1538" y="71"/>
                  </a:cubicBezTo>
                  <a:cubicBezTo>
                    <a:pt x="1538" y="71"/>
                    <a:pt x="1538" y="71"/>
                    <a:pt x="1538" y="71"/>
                  </a:cubicBezTo>
                  <a:cubicBezTo>
                    <a:pt x="1538" y="71"/>
                    <a:pt x="1538" y="71"/>
                    <a:pt x="1538" y="72"/>
                  </a:cubicBezTo>
                  <a:cubicBezTo>
                    <a:pt x="1538" y="72"/>
                    <a:pt x="1538" y="72"/>
                    <a:pt x="1538" y="72"/>
                  </a:cubicBezTo>
                  <a:cubicBezTo>
                    <a:pt x="1538" y="72"/>
                    <a:pt x="1538" y="72"/>
                    <a:pt x="1537" y="72"/>
                  </a:cubicBezTo>
                  <a:cubicBezTo>
                    <a:pt x="1538" y="72"/>
                    <a:pt x="1538" y="72"/>
                    <a:pt x="1538" y="72"/>
                  </a:cubicBezTo>
                  <a:cubicBezTo>
                    <a:pt x="1537" y="72"/>
                    <a:pt x="1537" y="72"/>
                    <a:pt x="1537" y="72"/>
                  </a:cubicBezTo>
                  <a:cubicBezTo>
                    <a:pt x="1537" y="72"/>
                    <a:pt x="1537" y="72"/>
                    <a:pt x="1537" y="72"/>
                  </a:cubicBezTo>
                  <a:cubicBezTo>
                    <a:pt x="1537" y="72"/>
                    <a:pt x="1537" y="73"/>
                    <a:pt x="1537" y="73"/>
                  </a:cubicBezTo>
                  <a:cubicBezTo>
                    <a:pt x="1537" y="73"/>
                    <a:pt x="1537" y="73"/>
                    <a:pt x="1537" y="73"/>
                  </a:cubicBezTo>
                  <a:cubicBezTo>
                    <a:pt x="1537" y="73"/>
                    <a:pt x="1537" y="73"/>
                    <a:pt x="1536" y="73"/>
                  </a:cubicBezTo>
                  <a:cubicBezTo>
                    <a:pt x="1536" y="73"/>
                    <a:pt x="1536" y="73"/>
                    <a:pt x="1536" y="73"/>
                  </a:cubicBezTo>
                  <a:cubicBezTo>
                    <a:pt x="1536" y="73"/>
                    <a:pt x="1536" y="73"/>
                    <a:pt x="1536" y="73"/>
                  </a:cubicBezTo>
                  <a:cubicBezTo>
                    <a:pt x="1536" y="73"/>
                    <a:pt x="1536" y="73"/>
                    <a:pt x="1536" y="73"/>
                  </a:cubicBezTo>
                  <a:cubicBezTo>
                    <a:pt x="1536" y="73"/>
                    <a:pt x="1536" y="74"/>
                    <a:pt x="1536" y="74"/>
                  </a:cubicBezTo>
                  <a:cubicBezTo>
                    <a:pt x="1536" y="74"/>
                    <a:pt x="1536" y="74"/>
                    <a:pt x="1536" y="74"/>
                  </a:cubicBezTo>
                  <a:cubicBezTo>
                    <a:pt x="1536" y="74"/>
                    <a:pt x="1536" y="74"/>
                    <a:pt x="1535" y="74"/>
                  </a:cubicBezTo>
                  <a:cubicBezTo>
                    <a:pt x="1535" y="74"/>
                    <a:pt x="1535" y="74"/>
                    <a:pt x="1535" y="74"/>
                  </a:cubicBezTo>
                  <a:cubicBezTo>
                    <a:pt x="1535" y="74"/>
                    <a:pt x="1535" y="74"/>
                    <a:pt x="1535" y="74"/>
                  </a:cubicBezTo>
                  <a:cubicBezTo>
                    <a:pt x="1535" y="74"/>
                    <a:pt x="1535" y="74"/>
                    <a:pt x="1535" y="74"/>
                  </a:cubicBezTo>
                  <a:cubicBezTo>
                    <a:pt x="1535" y="74"/>
                    <a:pt x="1535" y="75"/>
                    <a:pt x="1535" y="75"/>
                  </a:cubicBezTo>
                  <a:cubicBezTo>
                    <a:pt x="1535" y="75"/>
                    <a:pt x="1535" y="75"/>
                    <a:pt x="1535" y="75"/>
                  </a:cubicBezTo>
                  <a:cubicBezTo>
                    <a:pt x="1535" y="75"/>
                    <a:pt x="1534" y="75"/>
                    <a:pt x="1534" y="75"/>
                  </a:cubicBezTo>
                  <a:cubicBezTo>
                    <a:pt x="1534" y="75"/>
                    <a:pt x="1534" y="75"/>
                    <a:pt x="1534" y="75"/>
                  </a:cubicBezTo>
                  <a:cubicBezTo>
                    <a:pt x="1534" y="75"/>
                    <a:pt x="1534" y="76"/>
                    <a:pt x="1534" y="76"/>
                  </a:cubicBezTo>
                  <a:cubicBezTo>
                    <a:pt x="1534" y="76"/>
                    <a:pt x="1534" y="76"/>
                    <a:pt x="1534" y="76"/>
                  </a:cubicBezTo>
                  <a:cubicBezTo>
                    <a:pt x="1534" y="76"/>
                    <a:pt x="1533" y="76"/>
                    <a:pt x="1533" y="77"/>
                  </a:cubicBezTo>
                  <a:cubicBezTo>
                    <a:pt x="1533" y="76"/>
                    <a:pt x="1533" y="76"/>
                    <a:pt x="1533" y="76"/>
                  </a:cubicBezTo>
                  <a:cubicBezTo>
                    <a:pt x="1533" y="77"/>
                    <a:pt x="1533" y="77"/>
                    <a:pt x="1533" y="77"/>
                  </a:cubicBezTo>
                  <a:cubicBezTo>
                    <a:pt x="1533" y="77"/>
                    <a:pt x="1533" y="77"/>
                    <a:pt x="1533" y="77"/>
                  </a:cubicBezTo>
                  <a:cubicBezTo>
                    <a:pt x="1533" y="77"/>
                    <a:pt x="1533" y="77"/>
                    <a:pt x="1533" y="77"/>
                  </a:cubicBezTo>
                  <a:cubicBezTo>
                    <a:pt x="1533" y="77"/>
                    <a:pt x="1533" y="77"/>
                    <a:pt x="1533" y="77"/>
                  </a:cubicBezTo>
                  <a:cubicBezTo>
                    <a:pt x="1533" y="78"/>
                    <a:pt x="1532" y="78"/>
                    <a:pt x="1532" y="78"/>
                  </a:cubicBezTo>
                  <a:cubicBezTo>
                    <a:pt x="1532" y="78"/>
                    <a:pt x="1532" y="78"/>
                    <a:pt x="1532" y="78"/>
                  </a:cubicBezTo>
                  <a:cubicBezTo>
                    <a:pt x="1532" y="78"/>
                    <a:pt x="1532" y="78"/>
                    <a:pt x="1532" y="79"/>
                  </a:cubicBezTo>
                  <a:cubicBezTo>
                    <a:pt x="1532" y="79"/>
                    <a:pt x="1532" y="79"/>
                    <a:pt x="1532" y="79"/>
                  </a:cubicBezTo>
                  <a:cubicBezTo>
                    <a:pt x="1532" y="79"/>
                    <a:pt x="1532" y="79"/>
                    <a:pt x="1532" y="79"/>
                  </a:cubicBezTo>
                  <a:cubicBezTo>
                    <a:pt x="1532" y="79"/>
                    <a:pt x="1532" y="79"/>
                    <a:pt x="1532" y="79"/>
                  </a:cubicBezTo>
                  <a:cubicBezTo>
                    <a:pt x="1531" y="79"/>
                    <a:pt x="1531" y="79"/>
                    <a:pt x="1531" y="80"/>
                  </a:cubicBezTo>
                  <a:cubicBezTo>
                    <a:pt x="1531" y="80"/>
                    <a:pt x="1531" y="80"/>
                    <a:pt x="1531" y="80"/>
                  </a:cubicBezTo>
                  <a:cubicBezTo>
                    <a:pt x="1531" y="80"/>
                    <a:pt x="1531" y="80"/>
                    <a:pt x="1531" y="80"/>
                  </a:cubicBezTo>
                  <a:cubicBezTo>
                    <a:pt x="1531" y="80"/>
                    <a:pt x="1531" y="80"/>
                    <a:pt x="1531" y="80"/>
                  </a:cubicBezTo>
                  <a:cubicBezTo>
                    <a:pt x="1531" y="80"/>
                    <a:pt x="1531" y="80"/>
                    <a:pt x="1531" y="80"/>
                  </a:cubicBezTo>
                  <a:cubicBezTo>
                    <a:pt x="1531" y="80"/>
                    <a:pt x="1531" y="81"/>
                    <a:pt x="1531" y="81"/>
                  </a:cubicBezTo>
                  <a:cubicBezTo>
                    <a:pt x="1531" y="81"/>
                    <a:pt x="1531" y="81"/>
                    <a:pt x="1531" y="81"/>
                  </a:cubicBezTo>
                  <a:cubicBezTo>
                    <a:pt x="1530" y="81"/>
                    <a:pt x="1530" y="81"/>
                    <a:pt x="1530" y="81"/>
                  </a:cubicBezTo>
                  <a:cubicBezTo>
                    <a:pt x="1530" y="81"/>
                    <a:pt x="1530" y="81"/>
                    <a:pt x="1530" y="81"/>
                  </a:cubicBezTo>
                  <a:cubicBezTo>
                    <a:pt x="1530" y="82"/>
                    <a:pt x="1530" y="82"/>
                    <a:pt x="1530" y="82"/>
                  </a:cubicBezTo>
                  <a:cubicBezTo>
                    <a:pt x="1530" y="82"/>
                    <a:pt x="1530" y="82"/>
                    <a:pt x="1530" y="82"/>
                  </a:cubicBezTo>
                  <a:cubicBezTo>
                    <a:pt x="1530" y="82"/>
                    <a:pt x="1530" y="83"/>
                    <a:pt x="1530" y="83"/>
                  </a:cubicBezTo>
                  <a:cubicBezTo>
                    <a:pt x="1530" y="83"/>
                    <a:pt x="1530" y="83"/>
                    <a:pt x="1529" y="83"/>
                  </a:cubicBezTo>
                  <a:cubicBezTo>
                    <a:pt x="1529" y="83"/>
                    <a:pt x="1529" y="84"/>
                    <a:pt x="1529" y="84"/>
                  </a:cubicBezTo>
                  <a:cubicBezTo>
                    <a:pt x="1529" y="84"/>
                    <a:pt x="1529" y="84"/>
                    <a:pt x="1529" y="84"/>
                  </a:cubicBezTo>
                  <a:cubicBezTo>
                    <a:pt x="1529" y="84"/>
                    <a:pt x="1529" y="84"/>
                    <a:pt x="1529" y="85"/>
                  </a:cubicBezTo>
                  <a:cubicBezTo>
                    <a:pt x="1529" y="85"/>
                    <a:pt x="1529" y="85"/>
                    <a:pt x="1529" y="85"/>
                  </a:cubicBezTo>
                  <a:cubicBezTo>
                    <a:pt x="1529" y="85"/>
                    <a:pt x="1529" y="85"/>
                    <a:pt x="1528" y="86"/>
                  </a:cubicBezTo>
                  <a:cubicBezTo>
                    <a:pt x="1529" y="86"/>
                    <a:pt x="1529" y="86"/>
                    <a:pt x="1529" y="86"/>
                  </a:cubicBezTo>
                  <a:cubicBezTo>
                    <a:pt x="1528" y="86"/>
                    <a:pt x="1528" y="86"/>
                    <a:pt x="1528" y="86"/>
                  </a:cubicBezTo>
                  <a:cubicBezTo>
                    <a:pt x="1528" y="86"/>
                    <a:pt x="1528" y="87"/>
                    <a:pt x="1528" y="87"/>
                  </a:cubicBezTo>
                  <a:cubicBezTo>
                    <a:pt x="1528" y="87"/>
                    <a:pt x="1528" y="87"/>
                    <a:pt x="1528" y="87"/>
                  </a:cubicBezTo>
                  <a:cubicBezTo>
                    <a:pt x="1528" y="88"/>
                    <a:pt x="1528" y="88"/>
                    <a:pt x="1528" y="88"/>
                  </a:cubicBezTo>
                  <a:cubicBezTo>
                    <a:pt x="1528" y="88"/>
                    <a:pt x="1528" y="89"/>
                    <a:pt x="1528" y="89"/>
                  </a:cubicBezTo>
                  <a:cubicBezTo>
                    <a:pt x="1527" y="89"/>
                    <a:pt x="1528" y="90"/>
                    <a:pt x="1527" y="90"/>
                  </a:cubicBezTo>
                  <a:cubicBezTo>
                    <a:pt x="1527" y="91"/>
                    <a:pt x="1527" y="91"/>
                    <a:pt x="1527" y="91"/>
                  </a:cubicBezTo>
                  <a:cubicBezTo>
                    <a:pt x="1527" y="92"/>
                    <a:pt x="1527" y="93"/>
                    <a:pt x="1527" y="94"/>
                  </a:cubicBezTo>
                  <a:cubicBezTo>
                    <a:pt x="1527" y="96"/>
                    <a:pt x="1527" y="99"/>
                    <a:pt x="1527" y="101"/>
                  </a:cubicBezTo>
                  <a:cubicBezTo>
                    <a:pt x="1527" y="102"/>
                    <a:pt x="1528" y="102"/>
                    <a:pt x="1529" y="102"/>
                  </a:cubicBezTo>
                  <a:cubicBezTo>
                    <a:pt x="1547" y="102"/>
                    <a:pt x="1565" y="102"/>
                    <a:pt x="1584" y="102"/>
                  </a:cubicBezTo>
                  <a:cubicBezTo>
                    <a:pt x="1584" y="102"/>
                    <a:pt x="1585" y="102"/>
                    <a:pt x="1585" y="101"/>
                  </a:cubicBezTo>
                  <a:cubicBezTo>
                    <a:pt x="1585" y="101"/>
                    <a:pt x="1585" y="101"/>
                    <a:pt x="1585" y="101"/>
                  </a:cubicBezTo>
                  <a:cubicBezTo>
                    <a:pt x="1586" y="98"/>
                    <a:pt x="1586" y="95"/>
                    <a:pt x="1585" y="92"/>
                  </a:cubicBezTo>
                  <a:cubicBezTo>
                    <a:pt x="1585" y="92"/>
                    <a:pt x="1585" y="92"/>
                    <a:pt x="1585" y="92"/>
                  </a:cubicBezTo>
                  <a:cubicBezTo>
                    <a:pt x="1585" y="91"/>
                    <a:pt x="1584" y="92"/>
                    <a:pt x="1583" y="92"/>
                  </a:cubicBezTo>
                  <a:cubicBezTo>
                    <a:pt x="1569" y="92"/>
                    <a:pt x="1555" y="92"/>
                    <a:pt x="1540" y="92"/>
                  </a:cubicBezTo>
                  <a:cubicBezTo>
                    <a:pt x="1540" y="92"/>
                    <a:pt x="1539" y="92"/>
                    <a:pt x="1539" y="91"/>
                  </a:cubicBezTo>
                  <a:cubicBezTo>
                    <a:pt x="1538" y="91"/>
                    <a:pt x="1538" y="90"/>
                    <a:pt x="1539" y="90"/>
                  </a:cubicBezTo>
                  <a:cubicBezTo>
                    <a:pt x="1539" y="89"/>
                    <a:pt x="1539" y="88"/>
                    <a:pt x="1539" y="88"/>
                  </a:cubicBezTo>
                  <a:cubicBezTo>
                    <a:pt x="1539" y="88"/>
                    <a:pt x="1539" y="87"/>
                    <a:pt x="1539" y="87"/>
                  </a:cubicBezTo>
                  <a:cubicBezTo>
                    <a:pt x="1539" y="87"/>
                    <a:pt x="1539" y="86"/>
                    <a:pt x="1539" y="86"/>
                  </a:cubicBezTo>
                  <a:cubicBezTo>
                    <a:pt x="1539" y="86"/>
                    <a:pt x="1539" y="86"/>
                    <a:pt x="1539" y="86"/>
                  </a:cubicBezTo>
                  <a:cubicBezTo>
                    <a:pt x="1539" y="86"/>
                    <a:pt x="1539" y="85"/>
                    <a:pt x="1540" y="85"/>
                  </a:cubicBezTo>
                  <a:cubicBezTo>
                    <a:pt x="1539" y="85"/>
                    <a:pt x="1540" y="85"/>
                    <a:pt x="1540" y="85"/>
                  </a:cubicBezTo>
                  <a:cubicBezTo>
                    <a:pt x="1540" y="85"/>
                    <a:pt x="1540" y="84"/>
                    <a:pt x="1540" y="84"/>
                  </a:cubicBezTo>
                  <a:cubicBezTo>
                    <a:pt x="1540" y="84"/>
                    <a:pt x="1540" y="84"/>
                    <a:pt x="1540" y="84"/>
                  </a:cubicBezTo>
                  <a:cubicBezTo>
                    <a:pt x="1540" y="84"/>
                    <a:pt x="1540" y="84"/>
                    <a:pt x="1540" y="83"/>
                  </a:cubicBezTo>
                  <a:cubicBezTo>
                    <a:pt x="1540" y="83"/>
                    <a:pt x="1540" y="83"/>
                    <a:pt x="1540" y="83"/>
                  </a:cubicBezTo>
                  <a:cubicBezTo>
                    <a:pt x="1540" y="83"/>
                    <a:pt x="1540" y="83"/>
                    <a:pt x="1541" y="83"/>
                  </a:cubicBezTo>
                  <a:cubicBezTo>
                    <a:pt x="1541" y="83"/>
                    <a:pt x="1541" y="83"/>
                    <a:pt x="1541" y="83"/>
                  </a:cubicBezTo>
                  <a:cubicBezTo>
                    <a:pt x="1541" y="83"/>
                    <a:pt x="1541" y="82"/>
                    <a:pt x="1541" y="82"/>
                  </a:cubicBezTo>
                  <a:cubicBezTo>
                    <a:pt x="1541" y="82"/>
                    <a:pt x="1541" y="82"/>
                    <a:pt x="1541" y="82"/>
                  </a:cubicBezTo>
                  <a:cubicBezTo>
                    <a:pt x="1541" y="82"/>
                    <a:pt x="1541" y="82"/>
                    <a:pt x="1541" y="82"/>
                  </a:cubicBezTo>
                  <a:cubicBezTo>
                    <a:pt x="1541" y="82"/>
                    <a:pt x="1541" y="82"/>
                    <a:pt x="1541" y="82"/>
                  </a:cubicBezTo>
                  <a:cubicBezTo>
                    <a:pt x="1542" y="82"/>
                    <a:pt x="1541" y="81"/>
                    <a:pt x="1542" y="81"/>
                  </a:cubicBezTo>
                  <a:cubicBezTo>
                    <a:pt x="1542" y="81"/>
                    <a:pt x="1542" y="81"/>
                    <a:pt x="1542" y="81"/>
                  </a:cubicBezTo>
                  <a:cubicBezTo>
                    <a:pt x="1542" y="81"/>
                    <a:pt x="1542" y="81"/>
                    <a:pt x="1542" y="81"/>
                  </a:cubicBezTo>
                  <a:cubicBezTo>
                    <a:pt x="1542" y="81"/>
                    <a:pt x="1542" y="81"/>
                    <a:pt x="1542" y="81"/>
                  </a:cubicBezTo>
                  <a:cubicBezTo>
                    <a:pt x="1542" y="81"/>
                    <a:pt x="1542" y="80"/>
                    <a:pt x="1542" y="80"/>
                  </a:cubicBezTo>
                  <a:cubicBezTo>
                    <a:pt x="1542" y="80"/>
                    <a:pt x="1542" y="80"/>
                    <a:pt x="1542" y="80"/>
                  </a:cubicBezTo>
                  <a:cubicBezTo>
                    <a:pt x="1543" y="80"/>
                    <a:pt x="1543" y="80"/>
                    <a:pt x="1543" y="79"/>
                  </a:cubicBezTo>
                  <a:cubicBezTo>
                    <a:pt x="1543" y="79"/>
                    <a:pt x="1543" y="79"/>
                    <a:pt x="1543" y="79"/>
                  </a:cubicBezTo>
                  <a:cubicBezTo>
                    <a:pt x="1543" y="79"/>
                    <a:pt x="1543" y="79"/>
                    <a:pt x="1543" y="79"/>
                  </a:cubicBezTo>
                  <a:cubicBezTo>
                    <a:pt x="1543" y="79"/>
                    <a:pt x="1543" y="79"/>
                    <a:pt x="1543" y="79"/>
                  </a:cubicBezTo>
                  <a:cubicBezTo>
                    <a:pt x="1544" y="79"/>
                    <a:pt x="1544" y="79"/>
                    <a:pt x="1544" y="79"/>
                  </a:cubicBezTo>
                  <a:cubicBezTo>
                    <a:pt x="1544" y="79"/>
                    <a:pt x="1544" y="79"/>
                    <a:pt x="1544" y="79"/>
                  </a:cubicBezTo>
                  <a:cubicBezTo>
                    <a:pt x="1544" y="78"/>
                    <a:pt x="1544" y="78"/>
                    <a:pt x="1544" y="78"/>
                  </a:cubicBezTo>
                  <a:cubicBezTo>
                    <a:pt x="1544" y="78"/>
                    <a:pt x="1544" y="78"/>
                    <a:pt x="1544" y="78"/>
                  </a:cubicBezTo>
                  <a:cubicBezTo>
                    <a:pt x="1544" y="78"/>
                    <a:pt x="1544" y="78"/>
                    <a:pt x="1544" y="78"/>
                  </a:cubicBezTo>
                  <a:cubicBezTo>
                    <a:pt x="1544" y="78"/>
                    <a:pt x="1544" y="78"/>
                    <a:pt x="1544" y="78"/>
                  </a:cubicBezTo>
                  <a:cubicBezTo>
                    <a:pt x="1545" y="78"/>
                    <a:pt x="1545" y="78"/>
                    <a:pt x="1545" y="77"/>
                  </a:cubicBezTo>
                  <a:cubicBezTo>
                    <a:pt x="1545" y="77"/>
                    <a:pt x="1545" y="77"/>
                    <a:pt x="1545" y="77"/>
                  </a:cubicBezTo>
                  <a:cubicBezTo>
                    <a:pt x="1545" y="77"/>
                    <a:pt x="1545" y="77"/>
                    <a:pt x="1545" y="77"/>
                  </a:cubicBezTo>
                  <a:cubicBezTo>
                    <a:pt x="1545" y="77"/>
                    <a:pt x="1545" y="77"/>
                    <a:pt x="1545" y="77"/>
                  </a:cubicBezTo>
                  <a:cubicBezTo>
                    <a:pt x="1545" y="77"/>
                    <a:pt x="1545" y="77"/>
                    <a:pt x="1545" y="77"/>
                  </a:cubicBezTo>
                  <a:cubicBezTo>
                    <a:pt x="1545" y="77"/>
                    <a:pt x="1545" y="77"/>
                    <a:pt x="1545" y="77"/>
                  </a:cubicBezTo>
                  <a:cubicBezTo>
                    <a:pt x="1546" y="77"/>
                    <a:pt x="1546" y="77"/>
                    <a:pt x="1546" y="76"/>
                  </a:cubicBezTo>
                  <a:cubicBezTo>
                    <a:pt x="1546" y="76"/>
                    <a:pt x="1546" y="76"/>
                    <a:pt x="1546" y="76"/>
                  </a:cubicBezTo>
                  <a:cubicBezTo>
                    <a:pt x="1546" y="76"/>
                    <a:pt x="1546" y="76"/>
                    <a:pt x="1546" y="76"/>
                  </a:cubicBezTo>
                  <a:cubicBezTo>
                    <a:pt x="1546" y="76"/>
                    <a:pt x="1546" y="76"/>
                    <a:pt x="1546" y="76"/>
                  </a:cubicBezTo>
                  <a:cubicBezTo>
                    <a:pt x="1547" y="76"/>
                    <a:pt x="1547" y="75"/>
                    <a:pt x="1548" y="75"/>
                  </a:cubicBezTo>
                  <a:cubicBezTo>
                    <a:pt x="1548" y="75"/>
                    <a:pt x="1548" y="75"/>
                    <a:pt x="1548" y="75"/>
                  </a:cubicBezTo>
                  <a:cubicBezTo>
                    <a:pt x="1548" y="75"/>
                    <a:pt x="1548" y="75"/>
                    <a:pt x="1548" y="75"/>
                  </a:cubicBezTo>
                  <a:cubicBezTo>
                    <a:pt x="1548" y="75"/>
                    <a:pt x="1548" y="75"/>
                    <a:pt x="1548" y="75"/>
                  </a:cubicBezTo>
                  <a:cubicBezTo>
                    <a:pt x="1548" y="75"/>
                    <a:pt x="1548" y="74"/>
                    <a:pt x="1548" y="74"/>
                  </a:cubicBezTo>
                  <a:cubicBezTo>
                    <a:pt x="1548" y="74"/>
                    <a:pt x="1548" y="74"/>
                    <a:pt x="1548" y="74"/>
                  </a:cubicBezTo>
                  <a:cubicBezTo>
                    <a:pt x="1549" y="74"/>
                    <a:pt x="1549" y="74"/>
                    <a:pt x="1549" y="74"/>
                  </a:cubicBezTo>
                  <a:cubicBezTo>
                    <a:pt x="1549" y="74"/>
                    <a:pt x="1549" y="74"/>
                    <a:pt x="1549" y="74"/>
                  </a:cubicBezTo>
                  <a:cubicBezTo>
                    <a:pt x="1549" y="74"/>
                    <a:pt x="1550" y="73"/>
                    <a:pt x="1550" y="73"/>
                  </a:cubicBezTo>
                  <a:cubicBezTo>
                    <a:pt x="1550" y="73"/>
                    <a:pt x="1550" y="73"/>
                    <a:pt x="1550" y="73"/>
                  </a:cubicBezTo>
                  <a:cubicBezTo>
                    <a:pt x="1550" y="73"/>
                    <a:pt x="1550" y="73"/>
                    <a:pt x="1550" y="73"/>
                  </a:cubicBezTo>
                  <a:cubicBezTo>
                    <a:pt x="1550" y="73"/>
                    <a:pt x="1550" y="73"/>
                    <a:pt x="1550" y="73"/>
                  </a:cubicBezTo>
                  <a:cubicBezTo>
                    <a:pt x="1550" y="73"/>
                    <a:pt x="1551" y="73"/>
                    <a:pt x="1551" y="72"/>
                  </a:cubicBezTo>
                  <a:cubicBezTo>
                    <a:pt x="1551" y="72"/>
                    <a:pt x="1551" y="72"/>
                    <a:pt x="1551" y="72"/>
                  </a:cubicBezTo>
                  <a:cubicBezTo>
                    <a:pt x="1551" y="72"/>
                    <a:pt x="1551" y="72"/>
                    <a:pt x="1551" y="72"/>
                  </a:cubicBezTo>
                  <a:cubicBezTo>
                    <a:pt x="1551" y="72"/>
                    <a:pt x="1551" y="72"/>
                    <a:pt x="1551" y="72"/>
                  </a:cubicBezTo>
                  <a:cubicBezTo>
                    <a:pt x="1552" y="72"/>
                    <a:pt x="1552" y="72"/>
                    <a:pt x="1552" y="72"/>
                  </a:cubicBezTo>
                  <a:cubicBezTo>
                    <a:pt x="1552" y="72"/>
                    <a:pt x="1552" y="72"/>
                    <a:pt x="1552" y="72"/>
                  </a:cubicBezTo>
                  <a:cubicBezTo>
                    <a:pt x="1552" y="71"/>
                    <a:pt x="1552" y="71"/>
                    <a:pt x="1552" y="71"/>
                  </a:cubicBezTo>
                  <a:cubicBezTo>
                    <a:pt x="1552" y="71"/>
                    <a:pt x="1552" y="71"/>
                    <a:pt x="1552" y="71"/>
                  </a:cubicBezTo>
                  <a:cubicBezTo>
                    <a:pt x="1553" y="71"/>
                    <a:pt x="1553" y="71"/>
                    <a:pt x="1553" y="71"/>
                  </a:cubicBezTo>
                  <a:cubicBezTo>
                    <a:pt x="1553" y="71"/>
                    <a:pt x="1553" y="71"/>
                    <a:pt x="1553" y="71"/>
                  </a:cubicBezTo>
                  <a:cubicBezTo>
                    <a:pt x="1553" y="71"/>
                    <a:pt x="1553" y="71"/>
                    <a:pt x="1553" y="71"/>
                  </a:cubicBezTo>
                  <a:cubicBezTo>
                    <a:pt x="1553" y="71"/>
                    <a:pt x="1553" y="71"/>
                    <a:pt x="1553" y="71"/>
                  </a:cubicBezTo>
                  <a:cubicBezTo>
                    <a:pt x="1553" y="70"/>
                    <a:pt x="1554" y="70"/>
                    <a:pt x="1554" y="70"/>
                  </a:cubicBezTo>
                  <a:cubicBezTo>
                    <a:pt x="1554" y="70"/>
                    <a:pt x="1554" y="70"/>
                    <a:pt x="1554" y="70"/>
                  </a:cubicBezTo>
                  <a:cubicBezTo>
                    <a:pt x="1554" y="70"/>
                    <a:pt x="1554" y="70"/>
                    <a:pt x="1554" y="70"/>
                  </a:cubicBezTo>
                  <a:cubicBezTo>
                    <a:pt x="1554" y="70"/>
                    <a:pt x="1554" y="70"/>
                    <a:pt x="1554" y="70"/>
                  </a:cubicBezTo>
                  <a:cubicBezTo>
                    <a:pt x="1554" y="70"/>
                    <a:pt x="1554" y="70"/>
                    <a:pt x="1555" y="70"/>
                  </a:cubicBezTo>
                  <a:cubicBezTo>
                    <a:pt x="1555" y="70"/>
                    <a:pt x="1555" y="70"/>
                    <a:pt x="1555" y="70"/>
                  </a:cubicBezTo>
                  <a:cubicBezTo>
                    <a:pt x="1555" y="69"/>
                    <a:pt x="1555" y="69"/>
                    <a:pt x="1555" y="69"/>
                  </a:cubicBezTo>
                  <a:cubicBezTo>
                    <a:pt x="1555" y="69"/>
                    <a:pt x="1555" y="69"/>
                    <a:pt x="1555" y="69"/>
                  </a:cubicBezTo>
                  <a:cubicBezTo>
                    <a:pt x="1555" y="69"/>
                    <a:pt x="1555" y="69"/>
                    <a:pt x="1556" y="69"/>
                  </a:cubicBezTo>
                  <a:cubicBezTo>
                    <a:pt x="1556" y="69"/>
                    <a:pt x="1556" y="69"/>
                    <a:pt x="1556" y="69"/>
                  </a:cubicBezTo>
                  <a:cubicBezTo>
                    <a:pt x="1556" y="69"/>
                    <a:pt x="1556" y="68"/>
                    <a:pt x="1557" y="68"/>
                  </a:cubicBezTo>
                  <a:cubicBezTo>
                    <a:pt x="1557" y="68"/>
                    <a:pt x="1557" y="68"/>
                    <a:pt x="1557" y="68"/>
                  </a:cubicBezTo>
                  <a:cubicBezTo>
                    <a:pt x="1557" y="68"/>
                    <a:pt x="1557" y="68"/>
                    <a:pt x="1557" y="68"/>
                  </a:cubicBezTo>
                  <a:cubicBezTo>
                    <a:pt x="1557" y="68"/>
                    <a:pt x="1557" y="68"/>
                    <a:pt x="1557" y="68"/>
                  </a:cubicBezTo>
                  <a:cubicBezTo>
                    <a:pt x="1557" y="68"/>
                    <a:pt x="1558" y="68"/>
                    <a:pt x="1558" y="67"/>
                  </a:cubicBezTo>
                  <a:cubicBezTo>
                    <a:pt x="1558" y="67"/>
                    <a:pt x="1558" y="67"/>
                    <a:pt x="1558" y="67"/>
                  </a:cubicBezTo>
                  <a:cubicBezTo>
                    <a:pt x="1558" y="67"/>
                    <a:pt x="1558" y="67"/>
                    <a:pt x="1558" y="67"/>
                  </a:cubicBezTo>
                  <a:cubicBezTo>
                    <a:pt x="1558" y="67"/>
                    <a:pt x="1558" y="67"/>
                    <a:pt x="1558" y="67"/>
                  </a:cubicBezTo>
                  <a:cubicBezTo>
                    <a:pt x="1558" y="67"/>
                    <a:pt x="1558" y="67"/>
                    <a:pt x="1558" y="67"/>
                  </a:cubicBezTo>
                  <a:cubicBezTo>
                    <a:pt x="1558" y="67"/>
                    <a:pt x="1558" y="67"/>
                    <a:pt x="1558" y="67"/>
                  </a:cubicBezTo>
                  <a:cubicBezTo>
                    <a:pt x="1559" y="66"/>
                    <a:pt x="1559" y="67"/>
                    <a:pt x="1559" y="66"/>
                  </a:cubicBezTo>
                  <a:cubicBezTo>
                    <a:pt x="1559" y="66"/>
                    <a:pt x="1559" y="66"/>
                    <a:pt x="1559" y="66"/>
                  </a:cubicBezTo>
                  <a:cubicBezTo>
                    <a:pt x="1559" y="66"/>
                    <a:pt x="1559" y="66"/>
                    <a:pt x="1559" y="66"/>
                  </a:cubicBezTo>
                  <a:cubicBezTo>
                    <a:pt x="1559" y="66"/>
                    <a:pt x="1559" y="66"/>
                    <a:pt x="1559" y="66"/>
                  </a:cubicBezTo>
                  <a:cubicBezTo>
                    <a:pt x="1560" y="66"/>
                    <a:pt x="1560" y="66"/>
                    <a:pt x="1560" y="66"/>
                  </a:cubicBezTo>
                  <a:cubicBezTo>
                    <a:pt x="1560" y="66"/>
                    <a:pt x="1560" y="66"/>
                    <a:pt x="1560" y="66"/>
                  </a:cubicBezTo>
                  <a:cubicBezTo>
                    <a:pt x="1560" y="66"/>
                    <a:pt x="1560" y="65"/>
                    <a:pt x="1560" y="65"/>
                  </a:cubicBezTo>
                  <a:cubicBezTo>
                    <a:pt x="1560" y="65"/>
                    <a:pt x="1560" y="65"/>
                    <a:pt x="1560" y="65"/>
                  </a:cubicBezTo>
                  <a:cubicBezTo>
                    <a:pt x="1561" y="65"/>
                    <a:pt x="1561" y="65"/>
                    <a:pt x="1561" y="65"/>
                  </a:cubicBezTo>
                  <a:cubicBezTo>
                    <a:pt x="1561" y="65"/>
                    <a:pt x="1561" y="65"/>
                    <a:pt x="1561" y="65"/>
                  </a:cubicBezTo>
                  <a:cubicBezTo>
                    <a:pt x="1561" y="65"/>
                    <a:pt x="1561" y="65"/>
                    <a:pt x="1561" y="65"/>
                  </a:cubicBezTo>
                  <a:cubicBezTo>
                    <a:pt x="1561" y="65"/>
                    <a:pt x="1561" y="65"/>
                    <a:pt x="1561" y="65"/>
                  </a:cubicBezTo>
                  <a:cubicBezTo>
                    <a:pt x="1562" y="65"/>
                    <a:pt x="1562" y="64"/>
                    <a:pt x="1562" y="64"/>
                  </a:cubicBezTo>
                  <a:cubicBezTo>
                    <a:pt x="1562" y="64"/>
                    <a:pt x="1562" y="64"/>
                    <a:pt x="1562" y="64"/>
                  </a:cubicBezTo>
                  <a:cubicBezTo>
                    <a:pt x="1562" y="64"/>
                    <a:pt x="1562" y="64"/>
                    <a:pt x="1562" y="64"/>
                  </a:cubicBezTo>
                  <a:cubicBezTo>
                    <a:pt x="1562" y="64"/>
                    <a:pt x="1562" y="64"/>
                    <a:pt x="1562" y="64"/>
                  </a:cubicBezTo>
                  <a:cubicBezTo>
                    <a:pt x="1562" y="64"/>
                    <a:pt x="1563" y="64"/>
                    <a:pt x="1563" y="63"/>
                  </a:cubicBezTo>
                  <a:cubicBezTo>
                    <a:pt x="1563" y="64"/>
                    <a:pt x="1563" y="64"/>
                    <a:pt x="1563" y="64"/>
                  </a:cubicBezTo>
                  <a:cubicBezTo>
                    <a:pt x="1563" y="63"/>
                    <a:pt x="1563" y="63"/>
                    <a:pt x="1563" y="63"/>
                  </a:cubicBezTo>
                  <a:cubicBezTo>
                    <a:pt x="1563" y="63"/>
                    <a:pt x="1563" y="63"/>
                    <a:pt x="1563" y="63"/>
                  </a:cubicBezTo>
                  <a:cubicBezTo>
                    <a:pt x="1563" y="63"/>
                    <a:pt x="1563" y="63"/>
                    <a:pt x="1564" y="63"/>
                  </a:cubicBezTo>
                  <a:cubicBezTo>
                    <a:pt x="1564" y="63"/>
                    <a:pt x="1564" y="63"/>
                    <a:pt x="1564" y="63"/>
                  </a:cubicBezTo>
                  <a:cubicBezTo>
                    <a:pt x="1564" y="63"/>
                    <a:pt x="1564" y="63"/>
                    <a:pt x="1564" y="62"/>
                  </a:cubicBezTo>
                  <a:cubicBezTo>
                    <a:pt x="1564" y="62"/>
                    <a:pt x="1564" y="62"/>
                    <a:pt x="1564" y="62"/>
                  </a:cubicBezTo>
                  <a:cubicBezTo>
                    <a:pt x="1564" y="62"/>
                    <a:pt x="1565" y="62"/>
                    <a:pt x="1565" y="62"/>
                  </a:cubicBezTo>
                  <a:cubicBezTo>
                    <a:pt x="1565" y="62"/>
                    <a:pt x="1565" y="62"/>
                    <a:pt x="1565" y="62"/>
                  </a:cubicBezTo>
                  <a:cubicBezTo>
                    <a:pt x="1565" y="62"/>
                    <a:pt x="1565" y="62"/>
                    <a:pt x="1565" y="62"/>
                  </a:cubicBezTo>
                  <a:cubicBezTo>
                    <a:pt x="1565" y="62"/>
                    <a:pt x="1565" y="62"/>
                    <a:pt x="1565" y="62"/>
                  </a:cubicBezTo>
                  <a:cubicBezTo>
                    <a:pt x="1565" y="62"/>
                    <a:pt x="1566" y="61"/>
                    <a:pt x="1566" y="61"/>
                  </a:cubicBezTo>
                  <a:cubicBezTo>
                    <a:pt x="1566" y="61"/>
                    <a:pt x="1566" y="61"/>
                    <a:pt x="1566" y="61"/>
                  </a:cubicBezTo>
                  <a:cubicBezTo>
                    <a:pt x="1566" y="61"/>
                    <a:pt x="1566" y="61"/>
                    <a:pt x="1566" y="61"/>
                  </a:cubicBezTo>
                  <a:cubicBezTo>
                    <a:pt x="1566" y="61"/>
                    <a:pt x="1566" y="61"/>
                    <a:pt x="1566" y="61"/>
                  </a:cubicBezTo>
                  <a:cubicBezTo>
                    <a:pt x="1567" y="61"/>
                    <a:pt x="1567" y="61"/>
                    <a:pt x="1567" y="60"/>
                  </a:cubicBezTo>
                  <a:cubicBezTo>
                    <a:pt x="1567" y="60"/>
                    <a:pt x="1567" y="60"/>
                    <a:pt x="1567" y="60"/>
                  </a:cubicBezTo>
                  <a:cubicBezTo>
                    <a:pt x="1567" y="60"/>
                    <a:pt x="1567" y="60"/>
                    <a:pt x="1567" y="60"/>
                  </a:cubicBezTo>
                  <a:cubicBezTo>
                    <a:pt x="1567" y="60"/>
                    <a:pt x="1567" y="60"/>
                    <a:pt x="1567" y="60"/>
                  </a:cubicBezTo>
                  <a:cubicBezTo>
                    <a:pt x="1568" y="60"/>
                    <a:pt x="1568" y="59"/>
                    <a:pt x="1568" y="59"/>
                  </a:cubicBezTo>
                  <a:cubicBezTo>
                    <a:pt x="1568" y="59"/>
                    <a:pt x="1568" y="59"/>
                    <a:pt x="1568" y="59"/>
                  </a:cubicBezTo>
                  <a:cubicBezTo>
                    <a:pt x="1569" y="59"/>
                    <a:pt x="1569" y="59"/>
                    <a:pt x="1569" y="59"/>
                  </a:cubicBezTo>
                  <a:cubicBezTo>
                    <a:pt x="1569" y="59"/>
                    <a:pt x="1569" y="59"/>
                    <a:pt x="1569" y="59"/>
                  </a:cubicBezTo>
                  <a:cubicBezTo>
                    <a:pt x="1569" y="59"/>
                    <a:pt x="1569" y="58"/>
                    <a:pt x="1569" y="58"/>
                  </a:cubicBezTo>
                  <a:cubicBezTo>
                    <a:pt x="1569" y="58"/>
                    <a:pt x="1569" y="58"/>
                    <a:pt x="1569" y="58"/>
                  </a:cubicBezTo>
                  <a:cubicBezTo>
                    <a:pt x="1569" y="58"/>
                    <a:pt x="1569" y="58"/>
                    <a:pt x="1569" y="58"/>
                  </a:cubicBezTo>
                  <a:cubicBezTo>
                    <a:pt x="1569" y="58"/>
                    <a:pt x="1569" y="58"/>
                    <a:pt x="1569" y="58"/>
                  </a:cubicBezTo>
                  <a:cubicBezTo>
                    <a:pt x="1570" y="58"/>
                    <a:pt x="1570" y="58"/>
                    <a:pt x="1570" y="58"/>
                  </a:cubicBezTo>
                  <a:cubicBezTo>
                    <a:pt x="1570" y="58"/>
                    <a:pt x="1570" y="58"/>
                    <a:pt x="1570" y="58"/>
                  </a:cubicBezTo>
                  <a:cubicBezTo>
                    <a:pt x="1570" y="58"/>
                    <a:pt x="1570" y="57"/>
                    <a:pt x="1570" y="57"/>
                  </a:cubicBezTo>
                  <a:cubicBezTo>
                    <a:pt x="1570" y="57"/>
                    <a:pt x="1570" y="57"/>
                    <a:pt x="1570" y="57"/>
                  </a:cubicBezTo>
                  <a:cubicBezTo>
                    <a:pt x="1570" y="57"/>
                    <a:pt x="1570" y="57"/>
                    <a:pt x="1571" y="57"/>
                  </a:cubicBezTo>
                  <a:cubicBezTo>
                    <a:pt x="1571" y="57"/>
                    <a:pt x="1571" y="57"/>
                    <a:pt x="1571" y="57"/>
                  </a:cubicBezTo>
                  <a:cubicBezTo>
                    <a:pt x="1571" y="57"/>
                    <a:pt x="1571" y="57"/>
                    <a:pt x="1571" y="57"/>
                  </a:cubicBezTo>
                  <a:cubicBezTo>
                    <a:pt x="1571" y="57"/>
                    <a:pt x="1571" y="57"/>
                    <a:pt x="1571" y="57"/>
                  </a:cubicBezTo>
                  <a:cubicBezTo>
                    <a:pt x="1571" y="56"/>
                    <a:pt x="1571" y="56"/>
                    <a:pt x="1571" y="56"/>
                  </a:cubicBezTo>
                  <a:cubicBezTo>
                    <a:pt x="1571" y="56"/>
                    <a:pt x="1571" y="56"/>
                    <a:pt x="1571" y="56"/>
                  </a:cubicBezTo>
                  <a:cubicBezTo>
                    <a:pt x="1571" y="56"/>
                    <a:pt x="1572" y="56"/>
                    <a:pt x="1572" y="56"/>
                  </a:cubicBezTo>
                  <a:cubicBezTo>
                    <a:pt x="1572" y="56"/>
                    <a:pt x="1572" y="56"/>
                    <a:pt x="1572" y="56"/>
                  </a:cubicBezTo>
                  <a:cubicBezTo>
                    <a:pt x="1572" y="56"/>
                    <a:pt x="1572" y="56"/>
                    <a:pt x="1572" y="56"/>
                  </a:cubicBezTo>
                  <a:cubicBezTo>
                    <a:pt x="1572" y="56"/>
                    <a:pt x="1572" y="56"/>
                    <a:pt x="1572" y="56"/>
                  </a:cubicBezTo>
                  <a:cubicBezTo>
                    <a:pt x="1572" y="55"/>
                    <a:pt x="1572" y="55"/>
                    <a:pt x="1572" y="55"/>
                  </a:cubicBezTo>
                  <a:cubicBezTo>
                    <a:pt x="1572" y="55"/>
                    <a:pt x="1572" y="55"/>
                    <a:pt x="1572" y="55"/>
                  </a:cubicBezTo>
                  <a:cubicBezTo>
                    <a:pt x="1572" y="55"/>
                    <a:pt x="1573" y="55"/>
                    <a:pt x="1573" y="55"/>
                  </a:cubicBezTo>
                  <a:cubicBezTo>
                    <a:pt x="1573" y="55"/>
                    <a:pt x="1573" y="55"/>
                    <a:pt x="1573" y="55"/>
                  </a:cubicBezTo>
                  <a:cubicBezTo>
                    <a:pt x="1573" y="55"/>
                    <a:pt x="1573" y="55"/>
                    <a:pt x="1573" y="54"/>
                  </a:cubicBezTo>
                  <a:cubicBezTo>
                    <a:pt x="1573" y="54"/>
                    <a:pt x="1573" y="54"/>
                    <a:pt x="1573" y="54"/>
                  </a:cubicBezTo>
                  <a:cubicBezTo>
                    <a:pt x="1573" y="54"/>
                    <a:pt x="1573" y="54"/>
                    <a:pt x="1573" y="54"/>
                  </a:cubicBezTo>
                  <a:cubicBezTo>
                    <a:pt x="1573" y="54"/>
                    <a:pt x="1573" y="54"/>
                    <a:pt x="1573" y="54"/>
                  </a:cubicBezTo>
                  <a:cubicBezTo>
                    <a:pt x="1574" y="54"/>
                    <a:pt x="1574" y="53"/>
                    <a:pt x="1574" y="53"/>
                  </a:cubicBezTo>
                  <a:cubicBezTo>
                    <a:pt x="1574" y="53"/>
                    <a:pt x="1574" y="53"/>
                    <a:pt x="1574" y="53"/>
                  </a:cubicBezTo>
                  <a:cubicBezTo>
                    <a:pt x="1574" y="53"/>
                    <a:pt x="1574" y="53"/>
                    <a:pt x="1574" y="53"/>
                  </a:cubicBezTo>
                  <a:cubicBezTo>
                    <a:pt x="1574" y="53"/>
                    <a:pt x="1574" y="53"/>
                    <a:pt x="1574" y="53"/>
                  </a:cubicBezTo>
                  <a:cubicBezTo>
                    <a:pt x="1575" y="53"/>
                    <a:pt x="1575" y="53"/>
                    <a:pt x="1575" y="52"/>
                  </a:cubicBezTo>
                  <a:cubicBezTo>
                    <a:pt x="1575" y="52"/>
                    <a:pt x="1575" y="52"/>
                    <a:pt x="1575" y="52"/>
                  </a:cubicBezTo>
                  <a:cubicBezTo>
                    <a:pt x="1575" y="52"/>
                    <a:pt x="1575" y="52"/>
                    <a:pt x="1575" y="52"/>
                  </a:cubicBezTo>
                  <a:cubicBezTo>
                    <a:pt x="1575" y="52"/>
                    <a:pt x="1575" y="52"/>
                    <a:pt x="1575" y="52"/>
                  </a:cubicBezTo>
                  <a:cubicBezTo>
                    <a:pt x="1575" y="52"/>
                    <a:pt x="1575" y="52"/>
                    <a:pt x="1575" y="51"/>
                  </a:cubicBezTo>
                  <a:cubicBezTo>
                    <a:pt x="1575" y="51"/>
                    <a:pt x="1575" y="51"/>
                    <a:pt x="1575" y="51"/>
                  </a:cubicBezTo>
                  <a:cubicBezTo>
                    <a:pt x="1576" y="51"/>
                    <a:pt x="1576" y="51"/>
                    <a:pt x="1576" y="51"/>
                  </a:cubicBezTo>
                  <a:cubicBezTo>
                    <a:pt x="1576" y="51"/>
                    <a:pt x="1576" y="51"/>
                    <a:pt x="1576" y="51"/>
                  </a:cubicBezTo>
                  <a:cubicBezTo>
                    <a:pt x="1576" y="51"/>
                    <a:pt x="1576" y="51"/>
                    <a:pt x="1576" y="50"/>
                  </a:cubicBezTo>
                  <a:cubicBezTo>
                    <a:pt x="1576" y="50"/>
                    <a:pt x="1576" y="50"/>
                    <a:pt x="1576" y="50"/>
                  </a:cubicBezTo>
                  <a:cubicBezTo>
                    <a:pt x="1576" y="50"/>
                    <a:pt x="1576" y="50"/>
                    <a:pt x="1576" y="50"/>
                  </a:cubicBezTo>
                  <a:cubicBezTo>
                    <a:pt x="1576" y="50"/>
                    <a:pt x="1576" y="50"/>
                    <a:pt x="1576" y="50"/>
                  </a:cubicBezTo>
                  <a:cubicBezTo>
                    <a:pt x="1577" y="50"/>
                    <a:pt x="1577" y="49"/>
                    <a:pt x="1577" y="49"/>
                  </a:cubicBezTo>
                  <a:cubicBezTo>
                    <a:pt x="1577" y="49"/>
                    <a:pt x="1577" y="49"/>
                    <a:pt x="1577" y="49"/>
                  </a:cubicBezTo>
                  <a:cubicBezTo>
                    <a:pt x="1577" y="49"/>
                    <a:pt x="1577" y="49"/>
                    <a:pt x="1577" y="49"/>
                  </a:cubicBezTo>
                  <a:cubicBezTo>
                    <a:pt x="1577" y="49"/>
                    <a:pt x="1577" y="49"/>
                    <a:pt x="1577" y="49"/>
                  </a:cubicBezTo>
                  <a:cubicBezTo>
                    <a:pt x="1577" y="49"/>
                    <a:pt x="1577" y="48"/>
                    <a:pt x="1578" y="48"/>
                  </a:cubicBezTo>
                  <a:cubicBezTo>
                    <a:pt x="1577" y="48"/>
                    <a:pt x="1577" y="48"/>
                    <a:pt x="1577" y="48"/>
                  </a:cubicBezTo>
                  <a:cubicBezTo>
                    <a:pt x="1578" y="48"/>
                    <a:pt x="1578" y="48"/>
                    <a:pt x="1578" y="48"/>
                  </a:cubicBezTo>
                  <a:cubicBezTo>
                    <a:pt x="1578" y="48"/>
                    <a:pt x="1578" y="48"/>
                    <a:pt x="1578" y="48"/>
                  </a:cubicBezTo>
                  <a:cubicBezTo>
                    <a:pt x="1578" y="47"/>
                    <a:pt x="1578" y="47"/>
                    <a:pt x="1578" y="47"/>
                  </a:cubicBezTo>
                  <a:cubicBezTo>
                    <a:pt x="1578" y="47"/>
                    <a:pt x="1578" y="47"/>
                    <a:pt x="1578" y="47"/>
                  </a:cubicBezTo>
                  <a:cubicBezTo>
                    <a:pt x="1578" y="47"/>
                    <a:pt x="1578" y="46"/>
                    <a:pt x="1579" y="46"/>
                  </a:cubicBezTo>
                  <a:cubicBezTo>
                    <a:pt x="1579" y="46"/>
                    <a:pt x="1579" y="46"/>
                    <a:pt x="1579" y="46"/>
                  </a:cubicBezTo>
                  <a:cubicBezTo>
                    <a:pt x="1579" y="46"/>
                    <a:pt x="1579" y="46"/>
                    <a:pt x="1579" y="45"/>
                  </a:cubicBezTo>
                  <a:cubicBezTo>
                    <a:pt x="1579" y="45"/>
                    <a:pt x="1579" y="45"/>
                    <a:pt x="1579" y="45"/>
                  </a:cubicBezTo>
                  <a:cubicBezTo>
                    <a:pt x="1579" y="45"/>
                    <a:pt x="1579" y="45"/>
                    <a:pt x="1579" y="45"/>
                  </a:cubicBezTo>
                  <a:cubicBezTo>
                    <a:pt x="1579" y="45"/>
                    <a:pt x="1579" y="45"/>
                    <a:pt x="1579" y="45"/>
                  </a:cubicBezTo>
                  <a:cubicBezTo>
                    <a:pt x="1580" y="45"/>
                    <a:pt x="1579" y="44"/>
                    <a:pt x="1580" y="44"/>
                  </a:cubicBezTo>
                  <a:cubicBezTo>
                    <a:pt x="1580" y="44"/>
                    <a:pt x="1580" y="44"/>
                    <a:pt x="1580" y="44"/>
                  </a:cubicBezTo>
                  <a:cubicBezTo>
                    <a:pt x="1580" y="43"/>
                    <a:pt x="1580" y="43"/>
                    <a:pt x="1580" y="43"/>
                  </a:cubicBezTo>
                  <a:cubicBezTo>
                    <a:pt x="1580" y="43"/>
                    <a:pt x="1580" y="43"/>
                    <a:pt x="1580" y="43"/>
                  </a:cubicBezTo>
                  <a:cubicBezTo>
                    <a:pt x="1580" y="43"/>
                    <a:pt x="1580" y="43"/>
                    <a:pt x="1580" y="43"/>
                  </a:cubicBezTo>
                  <a:cubicBezTo>
                    <a:pt x="1580" y="42"/>
                    <a:pt x="1580" y="42"/>
                    <a:pt x="1580" y="42"/>
                  </a:cubicBezTo>
                  <a:cubicBezTo>
                    <a:pt x="1580" y="42"/>
                    <a:pt x="1580" y="42"/>
                    <a:pt x="1580" y="42"/>
                  </a:cubicBezTo>
                  <a:cubicBezTo>
                    <a:pt x="1581" y="41"/>
                    <a:pt x="1580" y="41"/>
                    <a:pt x="1581" y="40"/>
                  </a:cubicBezTo>
                  <a:cubicBezTo>
                    <a:pt x="1581" y="40"/>
                    <a:pt x="1581" y="40"/>
                    <a:pt x="1581" y="40"/>
                  </a:cubicBezTo>
                  <a:cubicBezTo>
                    <a:pt x="1581" y="40"/>
                    <a:pt x="1581" y="40"/>
                    <a:pt x="1581" y="40"/>
                  </a:cubicBezTo>
                  <a:cubicBezTo>
                    <a:pt x="1581" y="40"/>
                    <a:pt x="1581" y="39"/>
                    <a:pt x="1581" y="39"/>
                  </a:cubicBezTo>
                  <a:cubicBezTo>
                    <a:pt x="1581" y="39"/>
                    <a:pt x="1581" y="39"/>
                    <a:pt x="1581" y="39"/>
                  </a:cubicBezTo>
                  <a:cubicBezTo>
                    <a:pt x="1581" y="38"/>
                    <a:pt x="1581" y="37"/>
                    <a:pt x="1581" y="37"/>
                  </a:cubicBezTo>
                  <a:cubicBezTo>
                    <a:pt x="1581" y="37"/>
                    <a:pt x="1581" y="37"/>
                    <a:pt x="1581" y="36"/>
                  </a:cubicBezTo>
                  <a:cubicBezTo>
                    <a:pt x="1582" y="35"/>
                    <a:pt x="1581" y="34"/>
                    <a:pt x="1582" y="33"/>
                  </a:cubicBezTo>
                  <a:cubicBezTo>
                    <a:pt x="1582" y="32"/>
                    <a:pt x="1582" y="31"/>
                    <a:pt x="1582" y="29"/>
                  </a:cubicBezTo>
                  <a:cubicBezTo>
                    <a:pt x="1581" y="28"/>
                    <a:pt x="1582" y="27"/>
                    <a:pt x="1581" y="26"/>
                  </a:cubicBezTo>
                  <a:cubicBezTo>
                    <a:pt x="1581" y="26"/>
                    <a:pt x="1581" y="26"/>
                    <a:pt x="1581" y="26"/>
                  </a:cubicBezTo>
                  <a:cubicBezTo>
                    <a:pt x="1581" y="26"/>
                    <a:pt x="1581" y="25"/>
                    <a:pt x="1581" y="25"/>
                  </a:cubicBezTo>
                  <a:cubicBezTo>
                    <a:pt x="1581" y="25"/>
                    <a:pt x="1581" y="24"/>
                    <a:pt x="1581" y="24"/>
                  </a:cubicBezTo>
                  <a:cubicBezTo>
                    <a:pt x="1581" y="24"/>
                    <a:pt x="1581" y="24"/>
                    <a:pt x="1581" y="23"/>
                  </a:cubicBezTo>
                  <a:cubicBezTo>
                    <a:pt x="1581" y="23"/>
                    <a:pt x="1581" y="23"/>
                    <a:pt x="1581" y="23"/>
                  </a:cubicBezTo>
                  <a:cubicBezTo>
                    <a:pt x="1580" y="23"/>
                    <a:pt x="1581" y="22"/>
                    <a:pt x="1580" y="22"/>
                  </a:cubicBezTo>
                  <a:close/>
                  <a:moveTo>
                    <a:pt x="1749" y="37"/>
                  </a:moveTo>
                  <a:cubicBezTo>
                    <a:pt x="1749" y="37"/>
                    <a:pt x="1749" y="37"/>
                    <a:pt x="1749" y="36"/>
                  </a:cubicBezTo>
                  <a:cubicBezTo>
                    <a:pt x="1750" y="35"/>
                    <a:pt x="1749" y="34"/>
                    <a:pt x="1750" y="33"/>
                  </a:cubicBezTo>
                  <a:cubicBezTo>
                    <a:pt x="1750" y="32"/>
                    <a:pt x="1750" y="31"/>
                    <a:pt x="1750" y="29"/>
                  </a:cubicBezTo>
                  <a:cubicBezTo>
                    <a:pt x="1749" y="28"/>
                    <a:pt x="1750" y="28"/>
                    <a:pt x="1750" y="27"/>
                  </a:cubicBezTo>
                  <a:cubicBezTo>
                    <a:pt x="1749" y="26"/>
                    <a:pt x="1749" y="26"/>
                    <a:pt x="1749" y="26"/>
                  </a:cubicBezTo>
                  <a:cubicBezTo>
                    <a:pt x="1749" y="26"/>
                    <a:pt x="1749" y="25"/>
                    <a:pt x="1749" y="25"/>
                  </a:cubicBezTo>
                  <a:cubicBezTo>
                    <a:pt x="1749" y="25"/>
                    <a:pt x="1749" y="24"/>
                    <a:pt x="1749" y="24"/>
                  </a:cubicBezTo>
                  <a:cubicBezTo>
                    <a:pt x="1749" y="24"/>
                    <a:pt x="1749" y="24"/>
                    <a:pt x="1749" y="23"/>
                  </a:cubicBezTo>
                  <a:cubicBezTo>
                    <a:pt x="1749" y="23"/>
                    <a:pt x="1749" y="23"/>
                    <a:pt x="1749" y="23"/>
                  </a:cubicBezTo>
                  <a:cubicBezTo>
                    <a:pt x="1749" y="23"/>
                    <a:pt x="1749" y="22"/>
                    <a:pt x="1748" y="22"/>
                  </a:cubicBezTo>
                  <a:cubicBezTo>
                    <a:pt x="1748" y="22"/>
                    <a:pt x="1748" y="22"/>
                    <a:pt x="1748" y="22"/>
                  </a:cubicBezTo>
                  <a:cubicBezTo>
                    <a:pt x="1748" y="22"/>
                    <a:pt x="1748" y="21"/>
                    <a:pt x="1748" y="21"/>
                  </a:cubicBezTo>
                  <a:cubicBezTo>
                    <a:pt x="1748" y="21"/>
                    <a:pt x="1748" y="21"/>
                    <a:pt x="1748" y="21"/>
                  </a:cubicBezTo>
                  <a:cubicBezTo>
                    <a:pt x="1748" y="21"/>
                    <a:pt x="1748" y="21"/>
                    <a:pt x="1748" y="21"/>
                  </a:cubicBezTo>
                  <a:cubicBezTo>
                    <a:pt x="1748" y="21"/>
                    <a:pt x="1748" y="20"/>
                    <a:pt x="1748" y="20"/>
                  </a:cubicBezTo>
                  <a:cubicBezTo>
                    <a:pt x="1748" y="20"/>
                    <a:pt x="1748" y="20"/>
                    <a:pt x="1748" y="20"/>
                  </a:cubicBezTo>
                  <a:cubicBezTo>
                    <a:pt x="1748" y="20"/>
                    <a:pt x="1748" y="20"/>
                    <a:pt x="1747" y="19"/>
                  </a:cubicBezTo>
                  <a:cubicBezTo>
                    <a:pt x="1747" y="19"/>
                    <a:pt x="1747" y="19"/>
                    <a:pt x="1747" y="19"/>
                  </a:cubicBezTo>
                  <a:cubicBezTo>
                    <a:pt x="1747" y="19"/>
                    <a:pt x="1747" y="19"/>
                    <a:pt x="1747" y="19"/>
                  </a:cubicBezTo>
                  <a:cubicBezTo>
                    <a:pt x="1747" y="19"/>
                    <a:pt x="1747" y="19"/>
                    <a:pt x="1747" y="19"/>
                  </a:cubicBezTo>
                  <a:cubicBezTo>
                    <a:pt x="1747" y="18"/>
                    <a:pt x="1747" y="18"/>
                    <a:pt x="1747" y="18"/>
                  </a:cubicBezTo>
                  <a:cubicBezTo>
                    <a:pt x="1747" y="18"/>
                    <a:pt x="1747" y="18"/>
                    <a:pt x="1747" y="18"/>
                  </a:cubicBezTo>
                  <a:cubicBezTo>
                    <a:pt x="1746" y="18"/>
                    <a:pt x="1747" y="17"/>
                    <a:pt x="1746" y="17"/>
                  </a:cubicBezTo>
                  <a:cubicBezTo>
                    <a:pt x="1746" y="17"/>
                    <a:pt x="1746" y="17"/>
                    <a:pt x="1746" y="17"/>
                  </a:cubicBezTo>
                  <a:cubicBezTo>
                    <a:pt x="1746" y="17"/>
                    <a:pt x="1746" y="17"/>
                    <a:pt x="1746" y="17"/>
                  </a:cubicBezTo>
                  <a:cubicBezTo>
                    <a:pt x="1746" y="17"/>
                    <a:pt x="1746" y="17"/>
                    <a:pt x="1746" y="17"/>
                  </a:cubicBezTo>
                  <a:cubicBezTo>
                    <a:pt x="1746" y="17"/>
                    <a:pt x="1746" y="16"/>
                    <a:pt x="1746" y="16"/>
                  </a:cubicBezTo>
                  <a:cubicBezTo>
                    <a:pt x="1746" y="16"/>
                    <a:pt x="1746" y="16"/>
                    <a:pt x="1746" y="16"/>
                  </a:cubicBezTo>
                  <a:cubicBezTo>
                    <a:pt x="1746" y="16"/>
                    <a:pt x="1745" y="16"/>
                    <a:pt x="1745" y="16"/>
                  </a:cubicBezTo>
                  <a:cubicBezTo>
                    <a:pt x="1745" y="16"/>
                    <a:pt x="1745" y="16"/>
                    <a:pt x="1745" y="16"/>
                  </a:cubicBezTo>
                  <a:cubicBezTo>
                    <a:pt x="1745" y="16"/>
                    <a:pt x="1745" y="15"/>
                    <a:pt x="1745" y="15"/>
                  </a:cubicBezTo>
                  <a:cubicBezTo>
                    <a:pt x="1745" y="15"/>
                    <a:pt x="1745" y="15"/>
                    <a:pt x="1745" y="15"/>
                  </a:cubicBezTo>
                  <a:cubicBezTo>
                    <a:pt x="1745" y="15"/>
                    <a:pt x="1744" y="15"/>
                    <a:pt x="1744" y="15"/>
                  </a:cubicBezTo>
                  <a:cubicBezTo>
                    <a:pt x="1744" y="15"/>
                    <a:pt x="1744" y="15"/>
                    <a:pt x="1744" y="15"/>
                  </a:cubicBezTo>
                  <a:cubicBezTo>
                    <a:pt x="1744" y="14"/>
                    <a:pt x="1744" y="14"/>
                    <a:pt x="1744" y="14"/>
                  </a:cubicBezTo>
                  <a:cubicBezTo>
                    <a:pt x="1744" y="14"/>
                    <a:pt x="1744" y="14"/>
                    <a:pt x="1744" y="14"/>
                  </a:cubicBezTo>
                  <a:cubicBezTo>
                    <a:pt x="1744" y="14"/>
                    <a:pt x="1744" y="14"/>
                    <a:pt x="1744" y="14"/>
                  </a:cubicBezTo>
                  <a:cubicBezTo>
                    <a:pt x="1744" y="14"/>
                    <a:pt x="1744" y="14"/>
                    <a:pt x="1744" y="14"/>
                  </a:cubicBezTo>
                  <a:cubicBezTo>
                    <a:pt x="1743" y="14"/>
                    <a:pt x="1743" y="14"/>
                    <a:pt x="1743" y="13"/>
                  </a:cubicBezTo>
                  <a:cubicBezTo>
                    <a:pt x="1743" y="13"/>
                    <a:pt x="1743" y="13"/>
                    <a:pt x="1743" y="13"/>
                  </a:cubicBezTo>
                  <a:cubicBezTo>
                    <a:pt x="1743" y="13"/>
                    <a:pt x="1743" y="13"/>
                    <a:pt x="1743" y="13"/>
                  </a:cubicBezTo>
                  <a:cubicBezTo>
                    <a:pt x="1743" y="13"/>
                    <a:pt x="1743" y="13"/>
                    <a:pt x="1743" y="13"/>
                  </a:cubicBezTo>
                  <a:cubicBezTo>
                    <a:pt x="1743" y="13"/>
                    <a:pt x="1743" y="13"/>
                    <a:pt x="1743" y="13"/>
                  </a:cubicBezTo>
                  <a:cubicBezTo>
                    <a:pt x="1743" y="13"/>
                    <a:pt x="1743" y="13"/>
                    <a:pt x="1743" y="13"/>
                  </a:cubicBezTo>
                  <a:cubicBezTo>
                    <a:pt x="1742" y="13"/>
                    <a:pt x="1742" y="13"/>
                    <a:pt x="1742" y="12"/>
                  </a:cubicBezTo>
                  <a:cubicBezTo>
                    <a:pt x="1742" y="12"/>
                    <a:pt x="1742" y="12"/>
                    <a:pt x="1742" y="12"/>
                  </a:cubicBezTo>
                  <a:cubicBezTo>
                    <a:pt x="1742" y="12"/>
                    <a:pt x="1742" y="12"/>
                    <a:pt x="1742" y="12"/>
                  </a:cubicBezTo>
                  <a:cubicBezTo>
                    <a:pt x="1742" y="12"/>
                    <a:pt x="1742" y="12"/>
                    <a:pt x="1742" y="12"/>
                  </a:cubicBezTo>
                  <a:cubicBezTo>
                    <a:pt x="1742" y="12"/>
                    <a:pt x="1742" y="12"/>
                    <a:pt x="1741" y="12"/>
                  </a:cubicBezTo>
                  <a:cubicBezTo>
                    <a:pt x="1741" y="12"/>
                    <a:pt x="1741" y="12"/>
                    <a:pt x="1741" y="12"/>
                  </a:cubicBezTo>
                  <a:cubicBezTo>
                    <a:pt x="1741" y="11"/>
                    <a:pt x="1741" y="11"/>
                    <a:pt x="1740" y="11"/>
                  </a:cubicBezTo>
                  <a:cubicBezTo>
                    <a:pt x="1740" y="11"/>
                    <a:pt x="1740" y="11"/>
                    <a:pt x="1740" y="11"/>
                  </a:cubicBezTo>
                  <a:cubicBezTo>
                    <a:pt x="1740" y="11"/>
                    <a:pt x="1740" y="11"/>
                    <a:pt x="1740" y="11"/>
                  </a:cubicBezTo>
                  <a:cubicBezTo>
                    <a:pt x="1740" y="11"/>
                    <a:pt x="1740" y="11"/>
                    <a:pt x="1740" y="11"/>
                  </a:cubicBezTo>
                  <a:cubicBezTo>
                    <a:pt x="1740" y="10"/>
                    <a:pt x="1740" y="11"/>
                    <a:pt x="1739" y="10"/>
                  </a:cubicBezTo>
                  <a:cubicBezTo>
                    <a:pt x="1739" y="10"/>
                    <a:pt x="1739" y="10"/>
                    <a:pt x="1739" y="10"/>
                  </a:cubicBezTo>
                  <a:cubicBezTo>
                    <a:pt x="1739" y="10"/>
                    <a:pt x="1739" y="10"/>
                    <a:pt x="1739" y="10"/>
                  </a:cubicBezTo>
                  <a:cubicBezTo>
                    <a:pt x="1739" y="10"/>
                    <a:pt x="1739" y="10"/>
                    <a:pt x="1739" y="10"/>
                  </a:cubicBezTo>
                  <a:cubicBezTo>
                    <a:pt x="1739" y="10"/>
                    <a:pt x="1739" y="10"/>
                    <a:pt x="1738" y="10"/>
                  </a:cubicBezTo>
                  <a:cubicBezTo>
                    <a:pt x="1738" y="10"/>
                    <a:pt x="1738" y="10"/>
                    <a:pt x="1738" y="10"/>
                  </a:cubicBezTo>
                  <a:cubicBezTo>
                    <a:pt x="1738" y="9"/>
                    <a:pt x="1738" y="9"/>
                    <a:pt x="1738" y="9"/>
                  </a:cubicBezTo>
                  <a:cubicBezTo>
                    <a:pt x="1738" y="9"/>
                    <a:pt x="1738" y="9"/>
                    <a:pt x="1738" y="9"/>
                  </a:cubicBezTo>
                  <a:cubicBezTo>
                    <a:pt x="1738" y="9"/>
                    <a:pt x="1737" y="9"/>
                    <a:pt x="1737" y="9"/>
                  </a:cubicBezTo>
                  <a:cubicBezTo>
                    <a:pt x="1737" y="9"/>
                    <a:pt x="1737" y="9"/>
                    <a:pt x="1737" y="9"/>
                  </a:cubicBezTo>
                  <a:cubicBezTo>
                    <a:pt x="1737" y="9"/>
                    <a:pt x="1737" y="9"/>
                    <a:pt x="1737" y="9"/>
                  </a:cubicBezTo>
                  <a:cubicBezTo>
                    <a:pt x="1737" y="9"/>
                    <a:pt x="1737" y="9"/>
                    <a:pt x="1737" y="9"/>
                  </a:cubicBezTo>
                  <a:cubicBezTo>
                    <a:pt x="1736" y="8"/>
                    <a:pt x="1736" y="8"/>
                    <a:pt x="1736" y="8"/>
                  </a:cubicBezTo>
                  <a:cubicBezTo>
                    <a:pt x="1736" y="8"/>
                    <a:pt x="1736" y="8"/>
                    <a:pt x="1736" y="8"/>
                  </a:cubicBezTo>
                  <a:cubicBezTo>
                    <a:pt x="1736" y="8"/>
                    <a:pt x="1735" y="8"/>
                    <a:pt x="1735" y="8"/>
                  </a:cubicBezTo>
                  <a:cubicBezTo>
                    <a:pt x="1735" y="8"/>
                    <a:pt x="1735" y="8"/>
                    <a:pt x="1735" y="8"/>
                  </a:cubicBezTo>
                  <a:cubicBezTo>
                    <a:pt x="1735" y="8"/>
                    <a:pt x="1734" y="8"/>
                    <a:pt x="1734" y="8"/>
                  </a:cubicBezTo>
                  <a:cubicBezTo>
                    <a:pt x="1734" y="8"/>
                    <a:pt x="1734" y="8"/>
                    <a:pt x="1734" y="7"/>
                  </a:cubicBezTo>
                  <a:cubicBezTo>
                    <a:pt x="1734" y="7"/>
                    <a:pt x="1733" y="7"/>
                    <a:pt x="1733" y="7"/>
                  </a:cubicBezTo>
                  <a:cubicBezTo>
                    <a:pt x="1733" y="7"/>
                    <a:pt x="1733" y="7"/>
                    <a:pt x="1733" y="7"/>
                  </a:cubicBezTo>
                  <a:cubicBezTo>
                    <a:pt x="1733" y="7"/>
                    <a:pt x="1732" y="7"/>
                    <a:pt x="1732" y="7"/>
                  </a:cubicBezTo>
                  <a:cubicBezTo>
                    <a:pt x="1732" y="7"/>
                    <a:pt x="1732" y="7"/>
                    <a:pt x="1732" y="7"/>
                  </a:cubicBezTo>
                  <a:cubicBezTo>
                    <a:pt x="1732" y="7"/>
                    <a:pt x="1732" y="7"/>
                    <a:pt x="1732" y="7"/>
                  </a:cubicBezTo>
                  <a:cubicBezTo>
                    <a:pt x="1731" y="7"/>
                    <a:pt x="1731" y="7"/>
                    <a:pt x="1731" y="7"/>
                  </a:cubicBezTo>
                  <a:cubicBezTo>
                    <a:pt x="1730" y="7"/>
                    <a:pt x="1730" y="7"/>
                    <a:pt x="1730" y="7"/>
                  </a:cubicBezTo>
                  <a:cubicBezTo>
                    <a:pt x="1730" y="6"/>
                    <a:pt x="1730" y="6"/>
                    <a:pt x="1730" y="6"/>
                  </a:cubicBezTo>
                  <a:cubicBezTo>
                    <a:pt x="1730" y="6"/>
                    <a:pt x="1729" y="7"/>
                    <a:pt x="1729" y="6"/>
                  </a:cubicBezTo>
                  <a:cubicBezTo>
                    <a:pt x="1728" y="6"/>
                    <a:pt x="1728" y="6"/>
                    <a:pt x="1728" y="6"/>
                  </a:cubicBezTo>
                  <a:cubicBezTo>
                    <a:pt x="1727" y="6"/>
                    <a:pt x="1726" y="6"/>
                    <a:pt x="1726" y="6"/>
                  </a:cubicBezTo>
                  <a:cubicBezTo>
                    <a:pt x="1725" y="6"/>
                    <a:pt x="1724" y="6"/>
                    <a:pt x="1724" y="6"/>
                  </a:cubicBezTo>
                  <a:cubicBezTo>
                    <a:pt x="1723" y="6"/>
                    <a:pt x="1722" y="6"/>
                    <a:pt x="1722" y="6"/>
                  </a:cubicBezTo>
                  <a:cubicBezTo>
                    <a:pt x="1721" y="6"/>
                    <a:pt x="1720" y="6"/>
                    <a:pt x="1719" y="6"/>
                  </a:cubicBezTo>
                  <a:cubicBezTo>
                    <a:pt x="1719" y="6"/>
                    <a:pt x="1718" y="6"/>
                    <a:pt x="1717" y="6"/>
                  </a:cubicBezTo>
                  <a:cubicBezTo>
                    <a:pt x="1717" y="6"/>
                    <a:pt x="1716" y="6"/>
                    <a:pt x="1716" y="6"/>
                  </a:cubicBezTo>
                  <a:cubicBezTo>
                    <a:pt x="1716" y="7"/>
                    <a:pt x="1715" y="6"/>
                    <a:pt x="1714" y="6"/>
                  </a:cubicBezTo>
                  <a:cubicBezTo>
                    <a:pt x="1714" y="7"/>
                    <a:pt x="1714" y="7"/>
                    <a:pt x="1714" y="7"/>
                  </a:cubicBezTo>
                  <a:cubicBezTo>
                    <a:pt x="1714" y="7"/>
                    <a:pt x="1714" y="7"/>
                    <a:pt x="1714" y="7"/>
                  </a:cubicBezTo>
                  <a:cubicBezTo>
                    <a:pt x="1714" y="7"/>
                    <a:pt x="1713" y="7"/>
                    <a:pt x="1713" y="7"/>
                  </a:cubicBezTo>
                  <a:cubicBezTo>
                    <a:pt x="1713" y="7"/>
                    <a:pt x="1713" y="7"/>
                    <a:pt x="1713" y="7"/>
                  </a:cubicBezTo>
                  <a:cubicBezTo>
                    <a:pt x="1712" y="7"/>
                    <a:pt x="1712" y="7"/>
                    <a:pt x="1712" y="7"/>
                  </a:cubicBezTo>
                  <a:cubicBezTo>
                    <a:pt x="1711" y="7"/>
                    <a:pt x="1711" y="7"/>
                    <a:pt x="1711" y="7"/>
                  </a:cubicBezTo>
                  <a:cubicBezTo>
                    <a:pt x="1711" y="7"/>
                    <a:pt x="1711" y="7"/>
                    <a:pt x="1711" y="7"/>
                  </a:cubicBezTo>
                  <a:cubicBezTo>
                    <a:pt x="1711" y="7"/>
                    <a:pt x="1711" y="7"/>
                    <a:pt x="1710" y="8"/>
                  </a:cubicBezTo>
                  <a:cubicBezTo>
                    <a:pt x="1710" y="8"/>
                    <a:pt x="1710" y="8"/>
                    <a:pt x="1710" y="8"/>
                  </a:cubicBezTo>
                  <a:cubicBezTo>
                    <a:pt x="1710" y="8"/>
                    <a:pt x="1710" y="8"/>
                    <a:pt x="1710" y="8"/>
                  </a:cubicBezTo>
                  <a:cubicBezTo>
                    <a:pt x="1710" y="8"/>
                    <a:pt x="1710" y="8"/>
                    <a:pt x="1709" y="8"/>
                  </a:cubicBezTo>
                  <a:cubicBezTo>
                    <a:pt x="1709" y="8"/>
                    <a:pt x="1709" y="8"/>
                    <a:pt x="1709" y="8"/>
                  </a:cubicBezTo>
                  <a:cubicBezTo>
                    <a:pt x="1709" y="8"/>
                    <a:pt x="1709" y="8"/>
                    <a:pt x="1709" y="8"/>
                  </a:cubicBezTo>
                  <a:cubicBezTo>
                    <a:pt x="1709" y="8"/>
                    <a:pt x="1709" y="8"/>
                    <a:pt x="1709" y="8"/>
                  </a:cubicBezTo>
                  <a:cubicBezTo>
                    <a:pt x="1709" y="8"/>
                    <a:pt x="1709" y="8"/>
                    <a:pt x="1709" y="8"/>
                  </a:cubicBezTo>
                  <a:cubicBezTo>
                    <a:pt x="1708" y="8"/>
                    <a:pt x="1708" y="8"/>
                    <a:pt x="1708" y="9"/>
                  </a:cubicBezTo>
                  <a:cubicBezTo>
                    <a:pt x="1708" y="9"/>
                    <a:pt x="1708" y="9"/>
                    <a:pt x="1708" y="9"/>
                  </a:cubicBezTo>
                  <a:cubicBezTo>
                    <a:pt x="1708" y="9"/>
                    <a:pt x="1707" y="9"/>
                    <a:pt x="1707" y="9"/>
                  </a:cubicBezTo>
                  <a:cubicBezTo>
                    <a:pt x="1707" y="9"/>
                    <a:pt x="1707" y="9"/>
                    <a:pt x="1707" y="9"/>
                  </a:cubicBezTo>
                  <a:cubicBezTo>
                    <a:pt x="1707" y="9"/>
                    <a:pt x="1707" y="9"/>
                    <a:pt x="1706" y="9"/>
                  </a:cubicBezTo>
                  <a:cubicBezTo>
                    <a:pt x="1706" y="9"/>
                    <a:pt x="1706" y="9"/>
                    <a:pt x="1706" y="9"/>
                  </a:cubicBezTo>
                  <a:cubicBezTo>
                    <a:pt x="1706" y="9"/>
                    <a:pt x="1706" y="9"/>
                    <a:pt x="1706" y="10"/>
                  </a:cubicBezTo>
                  <a:cubicBezTo>
                    <a:pt x="1706" y="10"/>
                    <a:pt x="1706" y="10"/>
                    <a:pt x="1706" y="10"/>
                  </a:cubicBezTo>
                  <a:cubicBezTo>
                    <a:pt x="1706" y="10"/>
                    <a:pt x="1705" y="10"/>
                    <a:pt x="1705" y="10"/>
                  </a:cubicBezTo>
                  <a:cubicBezTo>
                    <a:pt x="1705" y="10"/>
                    <a:pt x="1705" y="10"/>
                    <a:pt x="1705" y="10"/>
                  </a:cubicBezTo>
                  <a:cubicBezTo>
                    <a:pt x="1705" y="10"/>
                    <a:pt x="1705" y="10"/>
                    <a:pt x="1705" y="10"/>
                  </a:cubicBezTo>
                  <a:cubicBezTo>
                    <a:pt x="1705" y="10"/>
                    <a:pt x="1705" y="10"/>
                    <a:pt x="1705" y="10"/>
                  </a:cubicBezTo>
                  <a:cubicBezTo>
                    <a:pt x="1704" y="11"/>
                    <a:pt x="1704" y="10"/>
                    <a:pt x="1704" y="11"/>
                  </a:cubicBezTo>
                  <a:cubicBezTo>
                    <a:pt x="1704" y="11"/>
                    <a:pt x="1704" y="11"/>
                    <a:pt x="1704" y="11"/>
                  </a:cubicBezTo>
                  <a:cubicBezTo>
                    <a:pt x="1704" y="11"/>
                    <a:pt x="1704" y="11"/>
                    <a:pt x="1704" y="11"/>
                  </a:cubicBezTo>
                  <a:cubicBezTo>
                    <a:pt x="1704" y="11"/>
                    <a:pt x="1704" y="11"/>
                    <a:pt x="1704" y="11"/>
                  </a:cubicBezTo>
                  <a:cubicBezTo>
                    <a:pt x="1703" y="11"/>
                    <a:pt x="1703" y="11"/>
                    <a:pt x="1703" y="11"/>
                  </a:cubicBezTo>
                  <a:cubicBezTo>
                    <a:pt x="1703" y="11"/>
                    <a:pt x="1703" y="11"/>
                    <a:pt x="1703" y="11"/>
                  </a:cubicBezTo>
                  <a:cubicBezTo>
                    <a:pt x="1703" y="11"/>
                    <a:pt x="1703" y="12"/>
                    <a:pt x="1703" y="12"/>
                  </a:cubicBezTo>
                  <a:cubicBezTo>
                    <a:pt x="1703" y="12"/>
                    <a:pt x="1703" y="12"/>
                    <a:pt x="1703" y="12"/>
                  </a:cubicBezTo>
                  <a:cubicBezTo>
                    <a:pt x="1702" y="12"/>
                    <a:pt x="1702" y="12"/>
                    <a:pt x="1702" y="12"/>
                  </a:cubicBezTo>
                  <a:cubicBezTo>
                    <a:pt x="1702" y="12"/>
                    <a:pt x="1702" y="12"/>
                    <a:pt x="1702" y="12"/>
                  </a:cubicBezTo>
                  <a:cubicBezTo>
                    <a:pt x="1702" y="12"/>
                    <a:pt x="1702" y="12"/>
                    <a:pt x="1702" y="12"/>
                  </a:cubicBezTo>
                  <a:cubicBezTo>
                    <a:pt x="1702" y="12"/>
                    <a:pt x="1702" y="12"/>
                    <a:pt x="1702" y="12"/>
                  </a:cubicBezTo>
                  <a:cubicBezTo>
                    <a:pt x="1701" y="12"/>
                    <a:pt x="1701" y="13"/>
                    <a:pt x="1701" y="13"/>
                  </a:cubicBezTo>
                  <a:cubicBezTo>
                    <a:pt x="1701" y="13"/>
                    <a:pt x="1701" y="13"/>
                    <a:pt x="1701" y="13"/>
                  </a:cubicBezTo>
                  <a:cubicBezTo>
                    <a:pt x="1701" y="13"/>
                    <a:pt x="1701" y="13"/>
                    <a:pt x="1701" y="13"/>
                  </a:cubicBezTo>
                  <a:cubicBezTo>
                    <a:pt x="1701" y="13"/>
                    <a:pt x="1701" y="13"/>
                    <a:pt x="1701" y="13"/>
                  </a:cubicBezTo>
                  <a:cubicBezTo>
                    <a:pt x="1701" y="13"/>
                    <a:pt x="1701" y="13"/>
                    <a:pt x="1700" y="13"/>
                  </a:cubicBezTo>
                  <a:cubicBezTo>
                    <a:pt x="1700" y="13"/>
                    <a:pt x="1700" y="13"/>
                    <a:pt x="1700" y="13"/>
                  </a:cubicBezTo>
                  <a:cubicBezTo>
                    <a:pt x="1700" y="14"/>
                    <a:pt x="1699" y="14"/>
                    <a:pt x="1699" y="15"/>
                  </a:cubicBezTo>
                  <a:cubicBezTo>
                    <a:pt x="1699" y="15"/>
                    <a:pt x="1699" y="15"/>
                    <a:pt x="1699" y="15"/>
                  </a:cubicBezTo>
                  <a:cubicBezTo>
                    <a:pt x="1699" y="15"/>
                    <a:pt x="1699" y="15"/>
                    <a:pt x="1699" y="15"/>
                  </a:cubicBezTo>
                  <a:cubicBezTo>
                    <a:pt x="1699" y="19"/>
                    <a:pt x="1699" y="22"/>
                    <a:pt x="1699" y="26"/>
                  </a:cubicBezTo>
                  <a:cubicBezTo>
                    <a:pt x="1699" y="26"/>
                    <a:pt x="1699" y="26"/>
                    <a:pt x="1699" y="26"/>
                  </a:cubicBezTo>
                  <a:cubicBezTo>
                    <a:pt x="1699" y="26"/>
                    <a:pt x="1699" y="26"/>
                    <a:pt x="1699" y="26"/>
                  </a:cubicBezTo>
                  <a:cubicBezTo>
                    <a:pt x="1699" y="26"/>
                    <a:pt x="1700" y="26"/>
                    <a:pt x="1700" y="26"/>
                  </a:cubicBezTo>
                  <a:cubicBezTo>
                    <a:pt x="1700" y="26"/>
                    <a:pt x="1700" y="26"/>
                    <a:pt x="1700" y="26"/>
                  </a:cubicBezTo>
                  <a:cubicBezTo>
                    <a:pt x="1700" y="26"/>
                    <a:pt x="1700" y="26"/>
                    <a:pt x="1700" y="26"/>
                  </a:cubicBezTo>
                  <a:cubicBezTo>
                    <a:pt x="1700" y="26"/>
                    <a:pt x="1700" y="26"/>
                    <a:pt x="1700" y="26"/>
                  </a:cubicBezTo>
                  <a:cubicBezTo>
                    <a:pt x="1700" y="26"/>
                    <a:pt x="1700" y="25"/>
                    <a:pt x="1700" y="25"/>
                  </a:cubicBezTo>
                  <a:cubicBezTo>
                    <a:pt x="1700" y="25"/>
                    <a:pt x="1700" y="25"/>
                    <a:pt x="1700" y="25"/>
                  </a:cubicBezTo>
                  <a:cubicBezTo>
                    <a:pt x="1701" y="25"/>
                    <a:pt x="1701" y="25"/>
                    <a:pt x="1701" y="25"/>
                  </a:cubicBezTo>
                  <a:cubicBezTo>
                    <a:pt x="1701" y="25"/>
                    <a:pt x="1701" y="25"/>
                    <a:pt x="1701" y="25"/>
                  </a:cubicBezTo>
                  <a:cubicBezTo>
                    <a:pt x="1701" y="25"/>
                    <a:pt x="1701" y="25"/>
                    <a:pt x="1701" y="24"/>
                  </a:cubicBezTo>
                  <a:cubicBezTo>
                    <a:pt x="1701" y="25"/>
                    <a:pt x="1701" y="25"/>
                    <a:pt x="1701" y="25"/>
                  </a:cubicBezTo>
                  <a:cubicBezTo>
                    <a:pt x="1701" y="24"/>
                    <a:pt x="1701" y="24"/>
                    <a:pt x="1701" y="24"/>
                  </a:cubicBezTo>
                  <a:cubicBezTo>
                    <a:pt x="1701" y="24"/>
                    <a:pt x="1701" y="24"/>
                    <a:pt x="1701" y="24"/>
                  </a:cubicBezTo>
                  <a:cubicBezTo>
                    <a:pt x="1702" y="24"/>
                    <a:pt x="1702" y="24"/>
                    <a:pt x="1702" y="24"/>
                  </a:cubicBezTo>
                  <a:cubicBezTo>
                    <a:pt x="1702" y="24"/>
                    <a:pt x="1702" y="24"/>
                    <a:pt x="1702" y="24"/>
                  </a:cubicBezTo>
                  <a:cubicBezTo>
                    <a:pt x="1702" y="24"/>
                    <a:pt x="1702" y="24"/>
                    <a:pt x="1702" y="23"/>
                  </a:cubicBezTo>
                  <a:cubicBezTo>
                    <a:pt x="1702" y="24"/>
                    <a:pt x="1702" y="24"/>
                    <a:pt x="1702" y="24"/>
                  </a:cubicBezTo>
                  <a:cubicBezTo>
                    <a:pt x="1702" y="23"/>
                    <a:pt x="1702" y="23"/>
                    <a:pt x="1702" y="23"/>
                  </a:cubicBezTo>
                  <a:cubicBezTo>
                    <a:pt x="1702" y="23"/>
                    <a:pt x="1702" y="23"/>
                    <a:pt x="1702" y="23"/>
                  </a:cubicBezTo>
                  <a:cubicBezTo>
                    <a:pt x="1703" y="23"/>
                    <a:pt x="1703" y="23"/>
                    <a:pt x="1703" y="23"/>
                  </a:cubicBezTo>
                  <a:cubicBezTo>
                    <a:pt x="1703" y="23"/>
                    <a:pt x="1703" y="23"/>
                    <a:pt x="1703" y="23"/>
                  </a:cubicBezTo>
                  <a:cubicBezTo>
                    <a:pt x="1703" y="23"/>
                    <a:pt x="1703" y="23"/>
                    <a:pt x="1703" y="23"/>
                  </a:cubicBezTo>
                  <a:cubicBezTo>
                    <a:pt x="1703" y="23"/>
                    <a:pt x="1703" y="23"/>
                    <a:pt x="1703" y="23"/>
                  </a:cubicBezTo>
                  <a:cubicBezTo>
                    <a:pt x="1703" y="22"/>
                    <a:pt x="1704" y="22"/>
                    <a:pt x="1704" y="22"/>
                  </a:cubicBezTo>
                  <a:cubicBezTo>
                    <a:pt x="1704" y="22"/>
                    <a:pt x="1704" y="22"/>
                    <a:pt x="1704" y="22"/>
                  </a:cubicBezTo>
                  <a:cubicBezTo>
                    <a:pt x="1704" y="22"/>
                    <a:pt x="1704" y="22"/>
                    <a:pt x="1704" y="22"/>
                  </a:cubicBezTo>
                  <a:cubicBezTo>
                    <a:pt x="1704" y="22"/>
                    <a:pt x="1704" y="22"/>
                    <a:pt x="1704" y="22"/>
                  </a:cubicBezTo>
                  <a:cubicBezTo>
                    <a:pt x="1704" y="22"/>
                    <a:pt x="1704" y="22"/>
                    <a:pt x="1705" y="21"/>
                  </a:cubicBezTo>
                  <a:cubicBezTo>
                    <a:pt x="1705" y="21"/>
                    <a:pt x="1705" y="21"/>
                    <a:pt x="1705" y="21"/>
                  </a:cubicBezTo>
                  <a:cubicBezTo>
                    <a:pt x="1705" y="21"/>
                    <a:pt x="1705" y="21"/>
                    <a:pt x="1706" y="21"/>
                  </a:cubicBezTo>
                  <a:cubicBezTo>
                    <a:pt x="1706" y="21"/>
                    <a:pt x="1706" y="21"/>
                    <a:pt x="1706" y="21"/>
                  </a:cubicBezTo>
                  <a:cubicBezTo>
                    <a:pt x="1706" y="21"/>
                    <a:pt x="1706" y="21"/>
                    <a:pt x="1706" y="20"/>
                  </a:cubicBezTo>
                  <a:cubicBezTo>
                    <a:pt x="1706" y="20"/>
                    <a:pt x="1706" y="20"/>
                    <a:pt x="1706" y="20"/>
                  </a:cubicBezTo>
                  <a:cubicBezTo>
                    <a:pt x="1706" y="20"/>
                    <a:pt x="1707" y="20"/>
                    <a:pt x="1707" y="20"/>
                  </a:cubicBezTo>
                  <a:cubicBezTo>
                    <a:pt x="1707" y="20"/>
                    <a:pt x="1707" y="20"/>
                    <a:pt x="1707" y="20"/>
                  </a:cubicBezTo>
                  <a:cubicBezTo>
                    <a:pt x="1707" y="20"/>
                    <a:pt x="1707" y="20"/>
                    <a:pt x="1707" y="20"/>
                  </a:cubicBezTo>
                  <a:cubicBezTo>
                    <a:pt x="1707" y="20"/>
                    <a:pt x="1707" y="20"/>
                    <a:pt x="1707" y="20"/>
                  </a:cubicBezTo>
                  <a:cubicBezTo>
                    <a:pt x="1707" y="19"/>
                    <a:pt x="1708" y="20"/>
                    <a:pt x="1708" y="19"/>
                  </a:cubicBezTo>
                  <a:cubicBezTo>
                    <a:pt x="1708" y="19"/>
                    <a:pt x="1708" y="19"/>
                    <a:pt x="1708" y="19"/>
                  </a:cubicBezTo>
                  <a:cubicBezTo>
                    <a:pt x="1708" y="19"/>
                    <a:pt x="1708" y="19"/>
                    <a:pt x="1708" y="19"/>
                  </a:cubicBezTo>
                  <a:cubicBezTo>
                    <a:pt x="1708" y="19"/>
                    <a:pt x="1708" y="19"/>
                    <a:pt x="1708" y="19"/>
                  </a:cubicBezTo>
                  <a:cubicBezTo>
                    <a:pt x="1709" y="19"/>
                    <a:pt x="1709" y="19"/>
                    <a:pt x="1709" y="19"/>
                  </a:cubicBezTo>
                  <a:cubicBezTo>
                    <a:pt x="1709" y="19"/>
                    <a:pt x="1709" y="19"/>
                    <a:pt x="1709" y="19"/>
                  </a:cubicBezTo>
                  <a:cubicBezTo>
                    <a:pt x="1709" y="18"/>
                    <a:pt x="1709" y="19"/>
                    <a:pt x="1709" y="18"/>
                  </a:cubicBezTo>
                  <a:cubicBezTo>
                    <a:pt x="1709" y="18"/>
                    <a:pt x="1709" y="18"/>
                    <a:pt x="1709" y="18"/>
                  </a:cubicBezTo>
                  <a:cubicBezTo>
                    <a:pt x="1710" y="18"/>
                    <a:pt x="1710" y="18"/>
                    <a:pt x="1710" y="18"/>
                  </a:cubicBezTo>
                  <a:cubicBezTo>
                    <a:pt x="1710" y="18"/>
                    <a:pt x="1710" y="18"/>
                    <a:pt x="1710" y="18"/>
                  </a:cubicBezTo>
                  <a:cubicBezTo>
                    <a:pt x="1710" y="18"/>
                    <a:pt x="1711" y="18"/>
                    <a:pt x="1711" y="18"/>
                  </a:cubicBezTo>
                  <a:cubicBezTo>
                    <a:pt x="1711" y="18"/>
                    <a:pt x="1711" y="18"/>
                    <a:pt x="1711" y="18"/>
                  </a:cubicBezTo>
                  <a:cubicBezTo>
                    <a:pt x="1711" y="17"/>
                    <a:pt x="1711" y="17"/>
                    <a:pt x="1712" y="17"/>
                  </a:cubicBezTo>
                  <a:cubicBezTo>
                    <a:pt x="1712" y="17"/>
                    <a:pt x="1712" y="17"/>
                    <a:pt x="1712" y="17"/>
                  </a:cubicBezTo>
                  <a:cubicBezTo>
                    <a:pt x="1712" y="17"/>
                    <a:pt x="1712" y="17"/>
                    <a:pt x="1712" y="17"/>
                  </a:cubicBezTo>
                  <a:cubicBezTo>
                    <a:pt x="1712" y="17"/>
                    <a:pt x="1712" y="17"/>
                    <a:pt x="1713" y="17"/>
                  </a:cubicBezTo>
                  <a:cubicBezTo>
                    <a:pt x="1713" y="17"/>
                    <a:pt x="1713" y="17"/>
                    <a:pt x="1713" y="17"/>
                  </a:cubicBezTo>
                  <a:cubicBezTo>
                    <a:pt x="1713" y="17"/>
                    <a:pt x="1713" y="17"/>
                    <a:pt x="1713" y="17"/>
                  </a:cubicBezTo>
                  <a:cubicBezTo>
                    <a:pt x="1713" y="17"/>
                    <a:pt x="1713" y="17"/>
                    <a:pt x="1713" y="17"/>
                  </a:cubicBezTo>
                  <a:cubicBezTo>
                    <a:pt x="1713" y="17"/>
                    <a:pt x="1713" y="17"/>
                    <a:pt x="1713" y="17"/>
                  </a:cubicBezTo>
                  <a:cubicBezTo>
                    <a:pt x="1714" y="16"/>
                    <a:pt x="1714" y="16"/>
                    <a:pt x="1714" y="16"/>
                  </a:cubicBezTo>
                  <a:cubicBezTo>
                    <a:pt x="1714" y="16"/>
                    <a:pt x="1714" y="16"/>
                    <a:pt x="1714" y="16"/>
                  </a:cubicBezTo>
                  <a:cubicBezTo>
                    <a:pt x="1715" y="16"/>
                    <a:pt x="1715" y="16"/>
                    <a:pt x="1715" y="16"/>
                  </a:cubicBezTo>
                  <a:cubicBezTo>
                    <a:pt x="1715" y="16"/>
                    <a:pt x="1715" y="16"/>
                    <a:pt x="1716" y="16"/>
                  </a:cubicBezTo>
                  <a:cubicBezTo>
                    <a:pt x="1716" y="16"/>
                    <a:pt x="1716" y="16"/>
                    <a:pt x="1716" y="16"/>
                  </a:cubicBezTo>
                  <a:cubicBezTo>
                    <a:pt x="1716" y="16"/>
                    <a:pt x="1717" y="16"/>
                    <a:pt x="1717" y="16"/>
                  </a:cubicBezTo>
                  <a:cubicBezTo>
                    <a:pt x="1717" y="15"/>
                    <a:pt x="1717" y="15"/>
                    <a:pt x="1717" y="15"/>
                  </a:cubicBezTo>
                  <a:cubicBezTo>
                    <a:pt x="1717" y="15"/>
                    <a:pt x="1717" y="15"/>
                    <a:pt x="1717" y="15"/>
                  </a:cubicBezTo>
                  <a:cubicBezTo>
                    <a:pt x="1718" y="15"/>
                    <a:pt x="1719" y="16"/>
                    <a:pt x="1719" y="15"/>
                  </a:cubicBezTo>
                  <a:cubicBezTo>
                    <a:pt x="1720" y="15"/>
                    <a:pt x="1720" y="15"/>
                    <a:pt x="1720" y="15"/>
                  </a:cubicBezTo>
                  <a:cubicBezTo>
                    <a:pt x="1721" y="15"/>
                    <a:pt x="1722" y="15"/>
                    <a:pt x="1723" y="15"/>
                  </a:cubicBezTo>
                  <a:cubicBezTo>
                    <a:pt x="1723" y="15"/>
                    <a:pt x="1723" y="15"/>
                    <a:pt x="1724" y="15"/>
                  </a:cubicBezTo>
                  <a:cubicBezTo>
                    <a:pt x="1724" y="16"/>
                    <a:pt x="1725" y="15"/>
                    <a:pt x="1726" y="16"/>
                  </a:cubicBezTo>
                  <a:cubicBezTo>
                    <a:pt x="1726" y="15"/>
                    <a:pt x="1726" y="15"/>
                    <a:pt x="1726" y="15"/>
                  </a:cubicBezTo>
                  <a:cubicBezTo>
                    <a:pt x="1726" y="16"/>
                    <a:pt x="1726" y="16"/>
                    <a:pt x="1726" y="16"/>
                  </a:cubicBezTo>
                  <a:cubicBezTo>
                    <a:pt x="1726" y="16"/>
                    <a:pt x="1727" y="16"/>
                    <a:pt x="1727" y="16"/>
                  </a:cubicBezTo>
                  <a:cubicBezTo>
                    <a:pt x="1727" y="16"/>
                    <a:pt x="1727" y="16"/>
                    <a:pt x="1727" y="16"/>
                  </a:cubicBezTo>
                  <a:cubicBezTo>
                    <a:pt x="1728" y="16"/>
                    <a:pt x="1728" y="16"/>
                    <a:pt x="1728" y="16"/>
                  </a:cubicBezTo>
                  <a:cubicBezTo>
                    <a:pt x="1728" y="16"/>
                    <a:pt x="1728" y="16"/>
                    <a:pt x="1728" y="16"/>
                  </a:cubicBezTo>
                  <a:cubicBezTo>
                    <a:pt x="1729" y="16"/>
                    <a:pt x="1729" y="16"/>
                    <a:pt x="1729" y="16"/>
                  </a:cubicBezTo>
                  <a:cubicBezTo>
                    <a:pt x="1729" y="16"/>
                    <a:pt x="1729" y="16"/>
                    <a:pt x="1729" y="16"/>
                  </a:cubicBezTo>
                  <a:cubicBezTo>
                    <a:pt x="1729" y="16"/>
                    <a:pt x="1729" y="16"/>
                    <a:pt x="1729" y="17"/>
                  </a:cubicBezTo>
                  <a:cubicBezTo>
                    <a:pt x="1729" y="17"/>
                    <a:pt x="1729" y="17"/>
                    <a:pt x="1729" y="17"/>
                  </a:cubicBezTo>
                  <a:cubicBezTo>
                    <a:pt x="1729" y="17"/>
                    <a:pt x="1730" y="17"/>
                    <a:pt x="1730" y="17"/>
                  </a:cubicBezTo>
                  <a:cubicBezTo>
                    <a:pt x="1730" y="17"/>
                    <a:pt x="1730" y="17"/>
                    <a:pt x="1730" y="17"/>
                  </a:cubicBezTo>
                  <a:cubicBezTo>
                    <a:pt x="1730" y="17"/>
                    <a:pt x="1731" y="17"/>
                    <a:pt x="1731" y="17"/>
                  </a:cubicBezTo>
                  <a:cubicBezTo>
                    <a:pt x="1731" y="17"/>
                    <a:pt x="1731" y="17"/>
                    <a:pt x="1731" y="17"/>
                  </a:cubicBezTo>
                  <a:cubicBezTo>
                    <a:pt x="1731" y="17"/>
                    <a:pt x="1731" y="17"/>
                    <a:pt x="1731" y="18"/>
                  </a:cubicBezTo>
                  <a:cubicBezTo>
                    <a:pt x="1731" y="18"/>
                    <a:pt x="1731" y="18"/>
                    <a:pt x="1731" y="18"/>
                  </a:cubicBezTo>
                  <a:cubicBezTo>
                    <a:pt x="1732" y="18"/>
                    <a:pt x="1732" y="18"/>
                    <a:pt x="1732" y="18"/>
                  </a:cubicBezTo>
                  <a:cubicBezTo>
                    <a:pt x="1732" y="18"/>
                    <a:pt x="1732" y="18"/>
                    <a:pt x="1732" y="18"/>
                  </a:cubicBezTo>
                  <a:cubicBezTo>
                    <a:pt x="1732" y="18"/>
                    <a:pt x="1732" y="18"/>
                    <a:pt x="1732" y="18"/>
                  </a:cubicBezTo>
                  <a:cubicBezTo>
                    <a:pt x="1732" y="18"/>
                    <a:pt x="1732" y="18"/>
                    <a:pt x="1732" y="18"/>
                  </a:cubicBezTo>
                  <a:cubicBezTo>
                    <a:pt x="1733" y="18"/>
                    <a:pt x="1733" y="19"/>
                    <a:pt x="1733" y="19"/>
                  </a:cubicBezTo>
                  <a:cubicBezTo>
                    <a:pt x="1733" y="19"/>
                    <a:pt x="1733" y="19"/>
                    <a:pt x="1733" y="19"/>
                  </a:cubicBezTo>
                  <a:cubicBezTo>
                    <a:pt x="1733" y="19"/>
                    <a:pt x="1733" y="19"/>
                    <a:pt x="1733" y="19"/>
                  </a:cubicBezTo>
                  <a:cubicBezTo>
                    <a:pt x="1733" y="19"/>
                    <a:pt x="1733" y="19"/>
                    <a:pt x="1733" y="19"/>
                  </a:cubicBezTo>
                  <a:cubicBezTo>
                    <a:pt x="1734" y="20"/>
                    <a:pt x="1734" y="20"/>
                    <a:pt x="1735" y="21"/>
                  </a:cubicBezTo>
                  <a:cubicBezTo>
                    <a:pt x="1735" y="21"/>
                    <a:pt x="1735" y="21"/>
                    <a:pt x="1735" y="21"/>
                  </a:cubicBezTo>
                  <a:cubicBezTo>
                    <a:pt x="1735" y="21"/>
                    <a:pt x="1735" y="21"/>
                    <a:pt x="1735" y="21"/>
                  </a:cubicBezTo>
                  <a:cubicBezTo>
                    <a:pt x="1735" y="21"/>
                    <a:pt x="1735" y="21"/>
                    <a:pt x="1735" y="21"/>
                  </a:cubicBezTo>
                  <a:cubicBezTo>
                    <a:pt x="1735" y="21"/>
                    <a:pt x="1735" y="21"/>
                    <a:pt x="1736" y="21"/>
                  </a:cubicBezTo>
                  <a:cubicBezTo>
                    <a:pt x="1736" y="21"/>
                    <a:pt x="1736" y="21"/>
                    <a:pt x="1736" y="21"/>
                  </a:cubicBezTo>
                  <a:cubicBezTo>
                    <a:pt x="1736" y="22"/>
                    <a:pt x="1736" y="22"/>
                    <a:pt x="1736" y="22"/>
                  </a:cubicBezTo>
                  <a:cubicBezTo>
                    <a:pt x="1736" y="22"/>
                    <a:pt x="1736" y="22"/>
                    <a:pt x="1736" y="22"/>
                  </a:cubicBezTo>
                  <a:cubicBezTo>
                    <a:pt x="1736" y="22"/>
                    <a:pt x="1736" y="22"/>
                    <a:pt x="1736" y="23"/>
                  </a:cubicBezTo>
                  <a:cubicBezTo>
                    <a:pt x="1736" y="23"/>
                    <a:pt x="1736" y="23"/>
                    <a:pt x="1736" y="23"/>
                  </a:cubicBezTo>
                  <a:cubicBezTo>
                    <a:pt x="1736" y="23"/>
                    <a:pt x="1736" y="23"/>
                    <a:pt x="1737" y="23"/>
                  </a:cubicBezTo>
                  <a:cubicBezTo>
                    <a:pt x="1737" y="23"/>
                    <a:pt x="1737" y="23"/>
                    <a:pt x="1737" y="23"/>
                  </a:cubicBezTo>
                  <a:cubicBezTo>
                    <a:pt x="1737" y="23"/>
                    <a:pt x="1737" y="24"/>
                    <a:pt x="1737" y="24"/>
                  </a:cubicBezTo>
                  <a:cubicBezTo>
                    <a:pt x="1737" y="24"/>
                    <a:pt x="1737" y="24"/>
                    <a:pt x="1737" y="24"/>
                  </a:cubicBezTo>
                  <a:cubicBezTo>
                    <a:pt x="1737" y="24"/>
                    <a:pt x="1737" y="24"/>
                    <a:pt x="1737" y="25"/>
                  </a:cubicBezTo>
                  <a:cubicBezTo>
                    <a:pt x="1737" y="25"/>
                    <a:pt x="1737" y="25"/>
                    <a:pt x="1737" y="25"/>
                  </a:cubicBezTo>
                  <a:cubicBezTo>
                    <a:pt x="1737" y="25"/>
                    <a:pt x="1737" y="25"/>
                    <a:pt x="1737" y="25"/>
                  </a:cubicBezTo>
                  <a:cubicBezTo>
                    <a:pt x="1737" y="25"/>
                    <a:pt x="1737" y="25"/>
                    <a:pt x="1738" y="26"/>
                  </a:cubicBezTo>
                  <a:cubicBezTo>
                    <a:pt x="1738" y="26"/>
                    <a:pt x="1738" y="26"/>
                    <a:pt x="1738" y="26"/>
                  </a:cubicBezTo>
                  <a:cubicBezTo>
                    <a:pt x="1738" y="26"/>
                    <a:pt x="1738" y="26"/>
                    <a:pt x="1738" y="27"/>
                  </a:cubicBezTo>
                  <a:cubicBezTo>
                    <a:pt x="1738" y="27"/>
                    <a:pt x="1738" y="27"/>
                    <a:pt x="1738" y="27"/>
                  </a:cubicBezTo>
                  <a:cubicBezTo>
                    <a:pt x="1738" y="27"/>
                    <a:pt x="1738" y="28"/>
                    <a:pt x="1738" y="28"/>
                  </a:cubicBezTo>
                  <a:cubicBezTo>
                    <a:pt x="1738" y="28"/>
                    <a:pt x="1738" y="29"/>
                    <a:pt x="1738" y="29"/>
                  </a:cubicBezTo>
                  <a:cubicBezTo>
                    <a:pt x="1739" y="31"/>
                    <a:pt x="1739" y="33"/>
                    <a:pt x="1738" y="36"/>
                  </a:cubicBezTo>
                  <a:cubicBezTo>
                    <a:pt x="1738" y="36"/>
                    <a:pt x="1738" y="36"/>
                    <a:pt x="1738" y="36"/>
                  </a:cubicBezTo>
                  <a:cubicBezTo>
                    <a:pt x="1738" y="37"/>
                    <a:pt x="1738" y="37"/>
                    <a:pt x="1738" y="38"/>
                  </a:cubicBezTo>
                  <a:cubicBezTo>
                    <a:pt x="1738" y="38"/>
                    <a:pt x="1738" y="38"/>
                    <a:pt x="1738" y="38"/>
                  </a:cubicBezTo>
                  <a:cubicBezTo>
                    <a:pt x="1738" y="39"/>
                    <a:pt x="1738" y="39"/>
                    <a:pt x="1738" y="39"/>
                  </a:cubicBezTo>
                  <a:cubicBezTo>
                    <a:pt x="1738" y="39"/>
                    <a:pt x="1738" y="39"/>
                    <a:pt x="1738" y="39"/>
                  </a:cubicBezTo>
                  <a:cubicBezTo>
                    <a:pt x="1738" y="40"/>
                    <a:pt x="1738" y="40"/>
                    <a:pt x="1738" y="40"/>
                  </a:cubicBezTo>
                  <a:cubicBezTo>
                    <a:pt x="1737" y="40"/>
                    <a:pt x="1738" y="40"/>
                    <a:pt x="1737" y="41"/>
                  </a:cubicBezTo>
                  <a:cubicBezTo>
                    <a:pt x="1737" y="41"/>
                    <a:pt x="1737" y="41"/>
                    <a:pt x="1737" y="41"/>
                  </a:cubicBezTo>
                  <a:cubicBezTo>
                    <a:pt x="1737" y="41"/>
                    <a:pt x="1737" y="41"/>
                    <a:pt x="1737" y="42"/>
                  </a:cubicBezTo>
                  <a:cubicBezTo>
                    <a:pt x="1737" y="42"/>
                    <a:pt x="1737" y="42"/>
                    <a:pt x="1737" y="42"/>
                  </a:cubicBezTo>
                  <a:cubicBezTo>
                    <a:pt x="1737" y="42"/>
                    <a:pt x="1737" y="42"/>
                    <a:pt x="1737" y="42"/>
                  </a:cubicBezTo>
                  <a:cubicBezTo>
                    <a:pt x="1737" y="43"/>
                    <a:pt x="1737" y="43"/>
                    <a:pt x="1737" y="43"/>
                  </a:cubicBezTo>
                  <a:cubicBezTo>
                    <a:pt x="1736" y="43"/>
                    <a:pt x="1736" y="43"/>
                    <a:pt x="1736" y="43"/>
                  </a:cubicBezTo>
                  <a:cubicBezTo>
                    <a:pt x="1736" y="43"/>
                    <a:pt x="1736" y="43"/>
                    <a:pt x="1736" y="43"/>
                  </a:cubicBezTo>
                  <a:cubicBezTo>
                    <a:pt x="1736" y="44"/>
                    <a:pt x="1736" y="44"/>
                    <a:pt x="1736" y="44"/>
                  </a:cubicBezTo>
                  <a:cubicBezTo>
                    <a:pt x="1736" y="44"/>
                    <a:pt x="1736" y="44"/>
                    <a:pt x="1736" y="44"/>
                  </a:cubicBezTo>
                  <a:cubicBezTo>
                    <a:pt x="1736" y="44"/>
                    <a:pt x="1736" y="45"/>
                    <a:pt x="1736" y="45"/>
                  </a:cubicBezTo>
                  <a:cubicBezTo>
                    <a:pt x="1736" y="45"/>
                    <a:pt x="1736" y="45"/>
                    <a:pt x="1736" y="45"/>
                  </a:cubicBezTo>
                  <a:cubicBezTo>
                    <a:pt x="1735" y="45"/>
                    <a:pt x="1735" y="45"/>
                    <a:pt x="1735" y="45"/>
                  </a:cubicBezTo>
                  <a:cubicBezTo>
                    <a:pt x="1735" y="45"/>
                    <a:pt x="1735" y="45"/>
                    <a:pt x="1735" y="45"/>
                  </a:cubicBezTo>
                  <a:cubicBezTo>
                    <a:pt x="1735" y="45"/>
                    <a:pt x="1735" y="45"/>
                    <a:pt x="1735" y="45"/>
                  </a:cubicBezTo>
                  <a:cubicBezTo>
                    <a:pt x="1735" y="46"/>
                    <a:pt x="1735" y="46"/>
                    <a:pt x="1735" y="46"/>
                  </a:cubicBezTo>
                  <a:cubicBezTo>
                    <a:pt x="1735" y="46"/>
                    <a:pt x="1735" y="46"/>
                    <a:pt x="1735" y="46"/>
                  </a:cubicBezTo>
                  <a:cubicBezTo>
                    <a:pt x="1735" y="46"/>
                    <a:pt x="1735" y="46"/>
                    <a:pt x="1735" y="47"/>
                  </a:cubicBezTo>
                  <a:cubicBezTo>
                    <a:pt x="1735" y="47"/>
                    <a:pt x="1735" y="47"/>
                    <a:pt x="1735" y="47"/>
                  </a:cubicBezTo>
                  <a:cubicBezTo>
                    <a:pt x="1734" y="47"/>
                    <a:pt x="1734" y="47"/>
                    <a:pt x="1734" y="47"/>
                  </a:cubicBezTo>
                  <a:cubicBezTo>
                    <a:pt x="1734" y="47"/>
                    <a:pt x="1734" y="47"/>
                    <a:pt x="1734" y="47"/>
                  </a:cubicBezTo>
                  <a:cubicBezTo>
                    <a:pt x="1734" y="47"/>
                    <a:pt x="1734" y="47"/>
                    <a:pt x="1734" y="48"/>
                  </a:cubicBezTo>
                  <a:cubicBezTo>
                    <a:pt x="1734" y="48"/>
                    <a:pt x="1734" y="48"/>
                    <a:pt x="1734" y="48"/>
                  </a:cubicBezTo>
                  <a:cubicBezTo>
                    <a:pt x="1734" y="48"/>
                    <a:pt x="1734" y="48"/>
                    <a:pt x="1734" y="48"/>
                  </a:cubicBezTo>
                  <a:cubicBezTo>
                    <a:pt x="1734" y="48"/>
                    <a:pt x="1734" y="48"/>
                    <a:pt x="1734" y="48"/>
                  </a:cubicBezTo>
                  <a:cubicBezTo>
                    <a:pt x="1733" y="48"/>
                    <a:pt x="1733" y="48"/>
                    <a:pt x="1733" y="48"/>
                  </a:cubicBezTo>
                  <a:cubicBezTo>
                    <a:pt x="1733" y="48"/>
                    <a:pt x="1733" y="48"/>
                    <a:pt x="1733" y="48"/>
                  </a:cubicBezTo>
                  <a:cubicBezTo>
                    <a:pt x="1733" y="48"/>
                    <a:pt x="1733" y="49"/>
                    <a:pt x="1733" y="49"/>
                  </a:cubicBezTo>
                  <a:cubicBezTo>
                    <a:pt x="1733" y="49"/>
                    <a:pt x="1733" y="49"/>
                    <a:pt x="1733" y="49"/>
                  </a:cubicBezTo>
                  <a:cubicBezTo>
                    <a:pt x="1733" y="49"/>
                    <a:pt x="1733" y="49"/>
                    <a:pt x="1732" y="49"/>
                  </a:cubicBezTo>
                  <a:cubicBezTo>
                    <a:pt x="1732" y="49"/>
                    <a:pt x="1732" y="49"/>
                    <a:pt x="1732" y="49"/>
                  </a:cubicBezTo>
                  <a:cubicBezTo>
                    <a:pt x="1732" y="49"/>
                    <a:pt x="1732" y="50"/>
                    <a:pt x="1732" y="50"/>
                  </a:cubicBezTo>
                  <a:cubicBezTo>
                    <a:pt x="1732" y="50"/>
                    <a:pt x="1732" y="50"/>
                    <a:pt x="1732" y="50"/>
                  </a:cubicBezTo>
                  <a:cubicBezTo>
                    <a:pt x="1732" y="50"/>
                    <a:pt x="1732" y="50"/>
                    <a:pt x="1732" y="50"/>
                  </a:cubicBezTo>
                  <a:cubicBezTo>
                    <a:pt x="1732" y="50"/>
                    <a:pt x="1732" y="50"/>
                    <a:pt x="1732" y="50"/>
                  </a:cubicBezTo>
                  <a:cubicBezTo>
                    <a:pt x="1732" y="50"/>
                    <a:pt x="1731" y="50"/>
                    <a:pt x="1731" y="50"/>
                  </a:cubicBezTo>
                  <a:cubicBezTo>
                    <a:pt x="1731" y="50"/>
                    <a:pt x="1731" y="50"/>
                    <a:pt x="1731" y="50"/>
                  </a:cubicBezTo>
                  <a:cubicBezTo>
                    <a:pt x="1730" y="52"/>
                    <a:pt x="1729" y="53"/>
                    <a:pt x="1728" y="54"/>
                  </a:cubicBezTo>
                  <a:cubicBezTo>
                    <a:pt x="1728" y="54"/>
                    <a:pt x="1728" y="54"/>
                    <a:pt x="1728" y="54"/>
                  </a:cubicBezTo>
                  <a:cubicBezTo>
                    <a:pt x="1727" y="54"/>
                    <a:pt x="1727" y="54"/>
                    <a:pt x="1727" y="55"/>
                  </a:cubicBezTo>
                  <a:cubicBezTo>
                    <a:pt x="1727" y="55"/>
                    <a:pt x="1727" y="55"/>
                    <a:pt x="1727" y="55"/>
                  </a:cubicBezTo>
                  <a:cubicBezTo>
                    <a:pt x="1727" y="55"/>
                    <a:pt x="1727" y="55"/>
                    <a:pt x="1727" y="55"/>
                  </a:cubicBezTo>
                  <a:cubicBezTo>
                    <a:pt x="1727" y="55"/>
                    <a:pt x="1727" y="55"/>
                    <a:pt x="1727" y="55"/>
                  </a:cubicBezTo>
                  <a:cubicBezTo>
                    <a:pt x="1727" y="55"/>
                    <a:pt x="1727" y="55"/>
                    <a:pt x="1727" y="55"/>
                  </a:cubicBezTo>
                  <a:cubicBezTo>
                    <a:pt x="1727" y="55"/>
                    <a:pt x="1727" y="55"/>
                    <a:pt x="1727" y="55"/>
                  </a:cubicBezTo>
                  <a:cubicBezTo>
                    <a:pt x="1726" y="55"/>
                    <a:pt x="1726" y="55"/>
                    <a:pt x="1726" y="56"/>
                  </a:cubicBezTo>
                  <a:cubicBezTo>
                    <a:pt x="1726" y="56"/>
                    <a:pt x="1726" y="56"/>
                    <a:pt x="1726" y="56"/>
                  </a:cubicBezTo>
                  <a:cubicBezTo>
                    <a:pt x="1726" y="56"/>
                    <a:pt x="1725" y="56"/>
                    <a:pt x="1725" y="56"/>
                  </a:cubicBezTo>
                  <a:cubicBezTo>
                    <a:pt x="1725" y="56"/>
                    <a:pt x="1725" y="56"/>
                    <a:pt x="1725" y="56"/>
                  </a:cubicBezTo>
                  <a:cubicBezTo>
                    <a:pt x="1725" y="56"/>
                    <a:pt x="1725" y="56"/>
                    <a:pt x="1725" y="57"/>
                  </a:cubicBezTo>
                  <a:cubicBezTo>
                    <a:pt x="1725" y="57"/>
                    <a:pt x="1725" y="57"/>
                    <a:pt x="1725" y="57"/>
                  </a:cubicBezTo>
                  <a:cubicBezTo>
                    <a:pt x="1725" y="57"/>
                    <a:pt x="1725" y="57"/>
                    <a:pt x="1724" y="57"/>
                  </a:cubicBezTo>
                  <a:cubicBezTo>
                    <a:pt x="1724" y="57"/>
                    <a:pt x="1724" y="57"/>
                    <a:pt x="1724" y="57"/>
                  </a:cubicBezTo>
                  <a:cubicBezTo>
                    <a:pt x="1724" y="57"/>
                    <a:pt x="1724" y="57"/>
                    <a:pt x="1724" y="57"/>
                  </a:cubicBezTo>
                  <a:cubicBezTo>
                    <a:pt x="1724" y="57"/>
                    <a:pt x="1724" y="57"/>
                    <a:pt x="1724" y="57"/>
                  </a:cubicBezTo>
                  <a:cubicBezTo>
                    <a:pt x="1724" y="58"/>
                    <a:pt x="1724" y="57"/>
                    <a:pt x="1723" y="58"/>
                  </a:cubicBezTo>
                  <a:cubicBezTo>
                    <a:pt x="1723" y="58"/>
                    <a:pt x="1723" y="58"/>
                    <a:pt x="1723" y="58"/>
                  </a:cubicBezTo>
                  <a:cubicBezTo>
                    <a:pt x="1723" y="58"/>
                    <a:pt x="1723" y="58"/>
                    <a:pt x="1723" y="58"/>
                  </a:cubicBezTo>
                  <a:cubicBezTo>
                    <a:pt x="1723" y="58"/>
                    <a:pt x="1723" y="58"/>
                    <a:pt x="1723" y="58"/>
                  </a:cubicBezTo>
                  <a:cubicBezTo>
                    <a:pt x="1723" y="58"/>
                    <a:pt x="1723" y="58"/>
                    <a:pt x="1723" y="58"/>
                  </a:cubicBezTo>
                  <a:cubicBezTo>
                    <a:pt x="1723" y="58"/>
                    <a:pt x="1723" y="58"/>
                    <a:pt x="1723" y="58"/>
                  </a:cubicBezTo>
                  <a:cubicBezTo>
                    <a:pt x="1723" y="59"/>
                    <a:pt x="1722" y="58"/>
                    <a:pt x="1722" y="59"/>
                  </a:cubicBezTo>
                  <a:cubicBezTo>
                    <a:pt x="1722" y="59"/>
                    <a:pt x="1722" y="59"/>
                    <a:pt x="1722" y="59"/>
                  </a:cubicBezTo>
                  <a:cubicBezTo>
                    <a:pt x="1722" y="59"/>
                    <a:pt x="1722" y="59"/>
                    <a:pt x="1722" y="59"/>
                  </a:cubicBezTo>
                  <a:cubicBezTo>
                    <a:pt x="1722" y="59"/>
                    <a:pt x="1722" y="59"/>
                    <a:pt x="1722" y="59"/>
                  </a:cubicBezTo>
                  <a:cubicBezTo>
                    <a:pt x="1722" y="59"/>
                    <a:pt x="1721" y="59"/>
                    <a:pt x="1721" y="59"/>
                  </a:cubicBezTo>
                  <a:cubicBezTo>
                    <a:pt x="1721" y="59"/>
                    <a:pt x="1721" y="59"/>
                    <a:pt x="1721" y="59"/>
                  </a:cubicBezTo>
                  <a:cubicBezTo>
                    <a:pt x="1721" y="60"/>
                    <a:pt x="1721" y="60"/>
                    <a:pt x="1721" y="60"/>
                  </a:cubicBezTo>
                  <a:cubicBezTo>
                    <a:pt x="1721" y="60"/>
                    <a:pt x="1721" y="60"/>
                    <a:pt x="1721" y="60"/>
                  </a:cubicBezTo>
                  <a:cubicBezTo>
                    <a:pt x="1720" y="60"/>
                    <a:pt x="1720" y="60"/>
                    <a:pt x="1720" y="60"/>
                  </a:cubicBezTo>
                  <a:cubicBezTo>
                    <a:pt x="1720" y="60"/>
                    <a:pt x="1720" y="60"/>
                    <a:pt x="1720" y="60"/>
                  </a:cubicBezTo>
                  <a:cubicBezTo>
                    <a:pt x="1720" y="60"/>
                    <a:pt x="1719" y="60"/>
                    <a:pt x="1719" y="61"/>
                  </a:cubicBezTo>
                  <a:cubicBezTo>
                    <a:pt x="1719" y="61"/>
                    <a:pt x="1719" y="61"/>
                    <a:pt x="1719" y="61"/>
                  </a:cubicBezTo>
                  <a:cubicBezTo>
                    <a:pt x="1719" y="61"/>
                    <a:pt x="1719" y="61"/>
                    <a:pt x="1719" y="61"/>
                  </a:cubicBezTo>
                  <a:cubicBezTo>
                    <a:pt x="1719" y="61"/>
                    <a:pt x="1719" y="61"/>
                    <a:pt x="1719" y="61"/>
                  </a:cubicBezTo>
                  <a:cubicBezTo>
                    <a:pt x="1719" y="61"/>
                    <a:pt x="1718" y="62"/>
                    <a:pt x="1718" y="62"/>
                  </a:cubicBezTo>
                  <a:cubicBezTo>
                    <a:pt x="1718" y="62"/>
                    <a:pt x="1718" y="62"/>
                    <a:pt x="1718" y="62"/>
                  </a:cubicBezTo>
                  <a:cubicBezTo>
                    <a:pt x="1718" y="62"/>
                    <a:pt x="1718" y="62"/>
                    <a:pt x="1717" y="62"/>
                  </a:cubicBezTo>
                  <a:cubicBezTo>
                    <a:pt x="1717" y="62"/>
                    <a:pt x="1717" y="62"/>
                    <a:pt x="1717" y="62"/>
                  </a:cubicBezTo>
                  <a:cubicBezTo>
                    <a:pt x="1717" y="62"/>
                    <a:pt x="1717" y="63"/>
                    <a:pt x="1716" y="63"/>
                  </a:cubicBezTo>
                  <a:cubicBezTo>
                    <a:pt x="1716" y="63"/>
                    <a:pt x="1716" y="63"/>
                    <a:pt x="1716" y="63"/>
                  </a:cubicBezTo>
                  <a:cubicBezTo>
                    <a:pt x="1716" y="63"/>
                    <a:pt x="1716" y="63"/>
                    <a:pt x="1716" y="63"/>
                  </a:cubicBezTo>
                  <a:cubicBezTo>
                    <a:pt x="1716" y="63"/>
                    <a:pt x="1716" y="63"/>
                    <a:pt x="1716" y="63"/>
                  </a:cubicBezTo>
                  <a:cubicBezTo>
                    <a:pt x="1716" y="64"/>
                    <a:pt x="1715" y="64"/>
                    <a:pt x="1715" y="64"/>
                  </a:cubicBezTo>
                  <a:cubicBezTo>
                    <a:pt x="1715" y="64"/>
                    <a:pt x="1715" y="64"/>
                    <a:pt x="1715" y="64"/>
                  </a:cubicBezTo>
                  <a:cubicBezTo>
                    <a:pt x="1715" y="64"/>
                    <a:pt x="1715" y="64"/>
                    <a:pt x="1715" y="64"/>
                  </a:cubicBezTo>
                  <a:cubicBezTo>
                    <a:pt x="1715" y="64"/>
                    <a:pt x="1715" y="64"/>
                    <a:pt x="1715" y="64"/>
                  </a:cubicBezTo>
                  <a:cubicBezTo>
                    <a:pt x="1715" y="64"/>
                    <a:pt x="1714" y="65"/>
                    <a:pt x="1714" y="65"/>
                  </a:cubicBezTo>
                  <a:cubicBezTo>
                    <a:pt x="1714" y="65"/>
                    <a:pt x="1714" y="65"/>
                    <a:pt x="1714" y="65"/>
                  </a:cubicBezTo>
                  <a:cubicBezTo>
                    <a:pt x="1714" y="65"/>
                    <a:pt x="1714" y="65"/>
                    <a:pt x="1714" y="65"/>
                  </a:cubicBezTo>
                  <a:cubicBezTo>
                    <a:pt x="1714" y="65"/>
                    <a:pt x="1714" y="65"/>
                    <a:pt x="1714" y="65"/>
                  </a:cubicBezTo>
                  <a:cubicBezTo>
                    <a:pt x="1714" y="65"/>
                    <a:pt x="1713" y="65"/>
                    <a:pt x="1713" y="65"/>
                  </a:cubicBezTo>
                  <a:cubicBezTo>
                    <a:pt x="1713" y="65"/>
                    <a:pt x="1713" y="65"/>
                    <a:pt x="1713" y="65"/>
                  </a:cubicBezTo>
                  <a:cubicBezTo>
                    <a:pt x="1713" y="65"/>
                    <a:pt x="1713" y="66"/>
                    <a:pt x="1713" y="66"/>
                  </a:cubicBezTo>
                  <a:cubicBezTo>
                    <a:pt x="1713" y="66"/>
                    <a:pt x="1713" y="66"/>
                    <a:pt x="1713" y="66"/>
                  </a:cubicBezTo>
                  <a:cubicBezTo>
                    <a:pt x="1713" y="66"/>
                    <a:pt x="1712" y="66"/>
                    <a:pt x="1712" y="66"/>
                  </a:cubicBezTo>
                  <a:cubicBezTo>
                    <a:pt x="1712" y="66"/>
                    <a:pt x="1712" y="66"/>
                    <a:pt x="1712" y="66"/>
                  </a:cubicBezTo>
                  <a:cubicBezTo>
                    <a:pt x="1712" y="66"/>
                    <a:pt x="1712" y="67"/>
                    <a:pt x="1712" y="67"/>
                  </a:cubicBezTo>
                  <a:cubicBezTo>
                    <a:pt x="1712" y="67"/>
                    <a:pt x="1712" y="67"/>
                    <a:pt x="1712" y="67"/>
                  </a:cubicBezTo>
                  <a:cubicBezTo>
                    <a:pt x="1711" y="67"/>
                    <a:pt x="1711" y="67"/>
                    <a:pt x="1711" y="67"/>
                  </a:cubicBezTo>
                  <a:cubicBezTo>
                    <a:pt x="1711" y="67"/>
                    <a:pt x="1711" y="67"/>
                    <a:pt x="1711" y="67"/>
                  </a:cubicBezTo>
                  <a:cubicBezTo>
                    <a:pt x="1711" y="67"/>
                    <a:pt x="1711" y="67"/>
                    <a:pt x="1711" y="67"/>
                  </a:cubicBezTo>
                  <a:cubicBezTo>
                    <a:pt x="1711" y="67"/>
                    <a:pt x="1711" y="67"/>
                    <a:pt x="1711" y="67"/>
                  </a:cubicBezTo>
                  <a:cubicBezTo>
                    <a:pt x="1711" y="68"/>
                    <a:pt x="1710" y="68"/>
                    <a:pt x="1710" y="68"/>
                  </a:cubicBezTo>
                  <a:cubicBezTo>
                    <a:pt x="1710" y="68"/>
                    <a:pt x="1710" y="68"/>
                    <a:pt x="1710" y="68"/>
                  </a:cubicBezTo>
                  <a:cubicBezTo>
                    <a:pt x="1710" y="68"/>
                    <a:pt x="1710" y="68"/>
                    <a:pt x="1710" y="68"/>
                  </a:cubicBezTo>
                  <a:cubicBezTo>
                    <a:pt x="1710" y="68"/>
                    <a:pt x="1710" y="68"/>
                    <a:pt x="1710" y="68"/>
                  </a:cubicBezTo>
                  <a:cubicBezTo>
                    <a:pt x="1710" y="68"/>
                    <a:pt x="1710" y="68"/>
                    <a:pt x="1709" y="68"/>
                  </a:cubicBezTo>
                  <a:cubicBezTo>
                    <a:pt x="1710" y="68"/>
                    <a:pt x="1710" y="68"/>
                    <a:pt x="1710" y="68"/>
                  </a:cubicBezTo>
                  <a:cubicBezTo>
                    <a:pt x="1709" y="69"/>
                    <a:pt x="1709" y="69"/>
                    <a:pt x="1709" y="69"/>
                  </a:cubicBezTo>
                  <a:cubicBezTo>
                    <a:pt x="1709" y="69"/>
                    <a:pt x="1709" y="69"/>
                    <a:pt x="1709" y="69"/>
                  </a:cubicBezTo>
                  <a:cubicBezTo>
                    <a:pt x="1709" y="69"/>
                    <a:pt x="1709" y="69"/>
                    <a:pt x="1709" y="69"/>
                  </a:cubicBezTo>
                  <a:cubicBezTo>
                    <a:pt x="1709" y="69"/>
                    <a:pt x="1709" y="69"/>
                    <a:pt x="1709" y="69"/>
                  </a:cubicBezTo>
                  <a:cubicBezTo>
                    <a:pt x="1708" y="69"/>
                    <a:pt x="1708" y="70"/>
                    <a:pt x="1708" y="70"/>
                  </a:cubicBezTo>
                  <a:cubicBezTo>
                    <a:pt x="1708" y="70"/>
                    <a:pt x="1708" y="70"/>
                    <a:pt x="1708" y="70"/>
                  </a:cubicBezTo>
                  <a:cubicBezTo>
                    <a:pt x="1708" y="70"/>
                    <a:pt x="1707" y="70"/>
                    <a:pt x="1707" y="70"/>
                  </a:cubicBezTo>
                  <a:cubicBezTo>
                    <a:pt x="1707" y="70"/>
                    <a:pt x="1707" y="70"/>
                    <a:pt x="1707" y="70"/>
                  </a:cubicBezTo>
                  <a:cubicBezTo>
                    <a:pt x="1707" y="70"/>
                    <a:pt x="1707" y="70"/>
                    <a:pt x="1707" y="71"/>
                  </a:cubicBezTo>
                  <a:cubicBezTo>
                    <a:pt x="1707" y="71"/>
                    <a:pt x="1707" y="71"/>
                    <a:pt x="1707" y="71"/>
                  </a:cubicBezTo>
                  <a:cubicBezTo>
                    <a:pt x="1707" y="71"/>
                    <a:pt x="1707" y="71"/>
                    <a:pt x="1707" y="71"/>
                  </a:cubicBezTo>
                  <a:cubicBezTo>
                    <a:pt x="1707" y="71"/>
                    <a:pt x="1707" y="71"/>
                    <a:pt x="1707" y="71"/>
                  </a:cubicBezTo>
                  <a:cubicBezTo>
                    <a:pt x="1707" y="71"/>
                    <a:pt x="1706" y="71"/>
                    <a:pt x="1706" y="71"/>
                  </a:cubicBezTo>
                  <a:cubicBezTo>
                    <a:pt x="1706" y="71"/>
                    <a:pt x="1706" y="71"/>
                    <a:pt x="1706" y="71"/>
                  </a:cubicBezTo>
                  <a:cubicBezTo>
                    <a:pt x="1706" y="71"/>
                    <a:pt x="1706" y="71"/>
                    <a:pt x="1706" y="72"/>
                  </a:cubicBezTo>
                  <a:cubicBezTo>
                    <a:pt x="1706" y="72"/>
                    <a:pt x="1706" y="72"/>
                    <a:pt x="1706" y="72"/>
                  </a:cubicBezTo>
                  <a:cubicBezTo>
                    <a:pt x="1706" y="72"/>
                    <a:pt x="1706" y="72"/>
                    <a:pt x="1706" y="72"/>
                  </a:cubicBezTo>
                  <a:cubicBezTo>
                    <a:pt x="1706" y="72"/>
                    <a:pt x="1706" y="72"/>
                    <a:pt x="1706" y="72"/>
                  </a:cubicBezTo>
                  <a:cubicBezTo>
                    <a:pt x="1706" y="72"/>
                    <a:pt x="1705" y="72"/>
                    <a:pt x="1705" y="72"/>
                  </a:cubicBezTo>
                  <a:cubicBezTo>
                    <a:pt x="1705" y="72"/>
                    <a:pt x="1705" y="72"/>
                    <a:pt x="1705" y="72"/>
                  </a:cubicBezTo>
                  <a:cubicBezTo>
                    <a:pt x="1705" y="72"/>
                    <a:pt x="1705" y="73"/>
                    <a:pt x="1705" y="73"/>
                  </a:cubicBezTo>
                  <a:cubicBezTo>
                    <a:pt x="1705" y="73"/>
                    <a:pt x="1705" y="73"/>
                    <a:pt x="1705" y="73"/>
                  </a:cubicBezTo>
                  <a:cubicBezTo>
                    <a:pt x="1705" y="73"/>
                    <a:pt x="1705" y="73"/>
                    <a:pt x="1705" y="73"/>
                  </a:cubicBezTo>
                  <a:cubicBezTo>
                    <a:pt x="1705" y="73"/>
                    <a:pt x="1705" y="73"/>
                    <a:pt x="1705" y="73"/>
                  </a:cubicBezTo>
                  <a:cubicBezTo>
                    <a:pt x="1704" y="73"/>
                    <a:pt x="1704" y="73"/>
                    <a:pt x="1704" y="73"/>
                  </a:cubicBezTo>
                  <a:cubicBezTo>
                    <a:pt x="1704" y="73"/>
                    <a:pt x="1704" y="73"/>
                    <a:pt x="1704" y="73"/>
                  </a:cubicBezTo>
                  <a:cubicBezTo>
                    <a:pt x="1704" y="73"/>
                    <a:pt x="1704" y="74"/>
                    <a:pt x="1704" y="74"/>
                  </a:cubicBezTo>
                  <a:cubicBezTo>
                    <a:pt x="1704" y="74"/>
                    <a:pt x="1704" y="74"/>
                    <a:pt x="1704" y="74"/>
                  </a:cubicBezTo>
                  <a:cubicBezTo>
                    <a:pt x="1704" y="74"/>
                    <a:pt x="1704" y="74"/>
                    <a:pt x="1704" y="74"/>
                  </a:cubicBezTo>
                  <a:cubicBezTo>
                    <a:pt x="1704" y="74"/>
                    <a:pt x="1704" y="74"/>
                    <a:pt x="1704" y="74"/>
                  </a:cubicBezTo>
                  <a:cubicBezTo>
                    <a:pt x="1703" y="74"/>
                    <a:pt x="1703" y="74"/>
                    <a:pt x="1703" y="74"/>
                  </a:cubicBezTo>
                  <a:cubicBezTo>
                    <a:pt x="1703" y="74"/>
                    <a:pt x="1703" y="74"/>
                    <a:pt x="1703" y="74"/>
                  </a:cubicBezTo>
                  <a:cubicBezTo>
                    <a:pt x="1703" y="74"/>
                    <a:pt x="1703" y="75"/>
                    <a:pt x="1703" y="75"/>
                  </a:cubicBezTo>
                  <a:cubicBezTo>
                    <a:pt x="1703" y="75"/>
                    <a:pt x="1703" y="75"/>
                    <a:pt x="1703" y="75"/>
                  </a:cubicBezTo>
                  <a:cubicBezTo>
                    <a:pt x="1703" y="75"/>
                    <a:pt x="1703" y="75"/>
                    <a:pt x="1703" y="75"/>
                  </a:cubicBezTo>
                  <a:cubicBezTo>
                    <a:pt x="1703" y="75"/>
                    <a:pt x="1703" y="75"/>
                    <a:pt x="1703" y="75"/>
                  </a:cubicBezTo>
                  <a:cubicBezTo>
                    <a:pt x="1702" y="75"/>
                    <a:pt x="1702" y="76"/>
                    <a:pt x="1702" y="76"/>
                  </a:cubicBezTo>
                  <a:cubicBezTo>
                    <a:pt x="1702" y="76"/>
                    <a:pt x="1702" y="76"/>
                    <a:pt x="1702" y="76"/>
                  </a:cubicBezTo>
                  <a:cubicBezTo>
                    <a:pt x="1702" y="76"/>
                    <a:pt x="1702" y="76"/>
                    <a:pt x="1701" y="77"/>
                  </a:cubicBezTo>
                  <a:cubicBezTo>
                    <a:pt x="1701" y="76"/>
                    <a:pt x="1701" y="76"/>
                    <a:pt x="1701" y="76"/>
                  </a:cubicBezTo>
                  <a:cubicBezTo>
                    <a:pt x="1701" y="77"/>
                    <a:pt x="1701" y="77"/>
                    <a:pt x="1701" y="77"/>
                  </a:cubicBezTo>
                  <a:cubicBezTo>
                    <a:pt x="1701" y="77"/>
                    <a:pt x="1701" y="77"/>
                    <a:pt x="1701" y="77"/>
                  </a:cubicBezTo>
                  <a:cubicBezTo>
                    <a:pt x="1701" y="77"/>
                    <a:pt x="1701" y="77"/>
                    <a:pt x="1701" y="77"/>
                  </a:cubicBezTo>
                  <a:cubicBezTo>
                    <a:pt x="1701" y="77"/>
                    <a:pt x="1701" y="77"/>
                    <a:pt x="1701" y="77"/>
                  </a:cubicBezTo>
                  <a:cubicBezTo>
                    <a:pt x="1701" y="78"/>
                    <a:pt x="1700" y="78"/>
                    <a:pt x="1700" y="78"/>
                  </a:cubicBezTo>
                  <a:cubicBezTo>
                    <a:pt x="1700" y="78"/>
                    <a:pt x="1700" y="78"/>
                    <a:pt x="1700" y="78"/>
                  </a:cubicBezTo>
                  <a:cubicBezTo>
                    <a:pt x="1700" y="78"/>
                    <a:pt x="1700" y="78"/>
                    <a:pt x="1700" y="79"/>
                  </a:cubicBezTo>
                  <a:cubicBezTo>
                    <a:pt x="1700" y="79"/>
                    <a:pt x="1700" y="79"/>
                    <a:pt x="1700" y="79"/>
                  </a:cubicBezTo>
                  <a:cubicBezTo>
                    <a:pt x="1700" y="79"/>
                    <a:pt x="1700" y="79"/>
                    <a:pt x="1700" y="79"/>
                  </a:cubicBezTo>
                  <a:cubicBezTo>
                    <a:pt x="1700" y="79"/>
                    <a:pt x="1700" y="79"/>
                    <a:pt x="1700" y="79"/>
                  </a:cubicBezTo>
                  <a:cubicBezTo>
                    <a:pt x="1699" y="79"/>
                    <a:pt x="1700" y="79"/>
                    <a:pt x="1699" y="80"/>
                  </a:cubicBezTo>
                  <a:cubicBezTo>
                    <a:pt x="1699" y="80"/>
                    <a:pt x="1699" y="80"/>
                    <a:pt x="1699" y="80"/>
                  </a:cubicBezTo>
                  <a:cubicBezTo>
                    <a:pt x="1699" y="80"/>
                    <a:pt x="1699" y="80"/>
                    <a:pt x="1699" y="80"/>
                  </a:cubicBezTo>
                  <a:cubicBezTo>
                    <a:pt x="1699" y="80"/>
                    <a:pt x="1699" y="80"/>
                    <a:pt x="1699" y="80"/>
                  </a:cubicBezTo>
                  <a:cubicBezTo>
                    <a:pt x="1699" y="80"/>
                    <a:pt x="1699" y="80"/>
                    <a:pt x="1699" y="80"/>
                  </a:cubicBezTo>
                  <a:cubicBezTo>
                    <a:pt x="1699" y="80"/>
                    <a:pt x="1699" y="81"/>
                    <a:pt x="1699" y="81"/>
                  </a:cubicBezTo>
                  <a:cubicBezTo>
                    <a:pt x="1699" y="81"/>
                    <a:pt x="1699" y="81"/>
                    <a:pt x="1699" y="81"/>
                  </a:cubicBezTo>
                  <a:cubicBezTo>
                    <a:pt x="1698" y="81"/>
                    <a:pt x="1699" y="81"/>
                    <a:pt x="1698" y="81"/>
                  </a:cubicBezTo>
                  <a:cubicBezTo>
                    <a:pt x="1698" y="81"/>
                    <a:pt x="1698" y="81"/>
                    <a:pt x="1698" y="81"/>
                  </a:cubicBezTo>
                  <a:cubicBezTo>
                    <a:pt x="1698" y="82"/>
                    <a:pt x="1698" y="82"/>
                    <a:pt x="1698" y="82"/>
                  </a:cubicBezTo>
                  <a:cubicBezTo>
                    <a:pt x="1698" y="82"/>
                    <a:pt x="1698" y="82"/>
                    <a:pt x="1698" y="82"/>
                  </a:cubicBezTo>
                  <a:cubicBezTo>
                    <a:pt x="1698" y="82"/>
                    <a:pt x="1698" y="83"/>
                    <a:pt x="1698" y="83"/>
                  </a:cubicBezTo>
                  <a:cubicBezTo>
                    <a:pt x="1698" y="83"/>
                    <a:pt x="1698" y="83"/>
                    <a:pt x="1698" y="83"/>
                  </a:cubicBezTo>
                  <a:cubicBezTo>
                    <a:pt x="1697" y="83"/>
                    <a:pt x="1697" y="84"/>
                    <a:pt x="1697" y="84"/>
                  </a:cubicBezTo>
                  <a:cubicBezTo>
                    <a:pt x="1697" y="84"/>
                    <a:pt x="1697" y="84"/>
                    <a:pt x="1697" y="84"/>
                  </a:cubicBezTo>
                  <a:cubicBezTo>
                    <a:pt x="1697" y="84"/>
                    <a:pt x="1697" y="84"/>
                    <a:pt x="1697" y="85"/>
                  </a:cubicBezTo>
                  <a:cubicBezTo>
                    <a:pt x="1697" y="85"/>
                    <a:pt x="1697" y="85"/>
                    <a:pt x="1697" y="85"/>
                  </a:cubicBezTo>
                  <a:cubicBezTo>
                    <a:pt x="1697" y="85"/>
                    <a:pt x="1697" y="85"/>
                    <a:pt x="1697" y="86"/>
                  </a:cubicBezTo>
                  <a:cubicBezTo>
                    <a:pt x="1697" y="86"/>
                    <a:pt x="1697" y="86"/>
                    <a:pt x="1697" y="86"/>
                  </a:cubicBezTo>
                  <a:cubicBezTo>
                    <a:pt x="1696" y="86"/>
                    <a:pt x="1697" y="87"/>
                    <a:pt x="1696" y="87"/>
                  </a:cubicBezTo>
                  <a:cubicBezTo>
                    <a:pt x="1696" y="87"/>
                    <a:pt x="1696" y="87"/>
                    <a:pt x="1696" y="87"/>
                  </a:cubicBezTo>
                  <a:cubicBezTo>
                    <a:pt x="1696" y="88"/>
                    <a:pt x="1696" y="88"/>
                    <a:pt x="1696" y="88"/>
                  </a:cubicBezTo>
                  <a:cubicBezTo>
                    <a:pt x="1696" y="88"/>
                    <a:pt x="1696" y="89"/>
                    <a:pt x="1696" y="89"/>
                  </a:cubicBezTo>
                  <a:cubicBezTo>
                    <a:pt x="1695" y="89"/>
                    <a:pt x="1696" y="90"/>
                    <a:pt x="1696" y="90"/>
                  </a:cubicBezTo>
                  <a:cubicBezTo>
                    <a:pt x="1696" y="91"/>
                    <a:pt x="1696" y="91"/>
                    <a:pt x="1696" y="91"/>
                  </a:cubicBezTo>
                  <a:cubicBezTo>
                    <a:pt x="1695" y="92"/>
                    <a:pt x="1696" y="93"/>
                    <a:pt x="1695" y="94"/>
                  </a:cubicBezTo>
                  <a:cubicBezTo>
                    <a:pt x="1695" y="96"/>
                    <a:pt x="1695" y="99"/>
                    <a:pt x="1695" y="101"/>
                  </a:cubicBezTo>
                  <a:cubicBezTo>
                    <a:pt x="1696" y="102"/>
                    <a:pt x="1696" y="102"/>
                    <a:pt x="1697" y="102"/>
                  </a:cubicBezTo>
                  <a:cubicBezTo>
                    <a:pt x="1715" y="102"/>
                    <a:pt x="1733" y="102"/>
                    <a:pt x="1752" y="102"/>
                  </a:cubicBezTo>
                  <a:cubicBezTo>
                    <a:pt x="1752" y="102"/>
                    <a:pt x="1753" y="102"/>
                    <a:pt x="1753" y="101"/>
                  </a:cubicBezTo>
                  <a:cubicBezTo>
                    <a:pt x="1753" y="101"/>
                    <a:pt x="1753" y="101"/>
                    <a:pt x="1753" y="101"/>
                  </a:cubicBezTo>
                  <a:cubicBezTo>
                    <a:pt x="1754" y="98"/>
                    <a:pt x="1754" y="95"/>
                    <a:pt x="1753" y="92"/>
                  </a:cubicBezTo>
                  <a:cubicBezTo>
                    <a:pt x="1753" y="92"/>
                    <a:pt x="1753" y="92"/>
                    <a:pt x="1753" y="92"/>
                  </a:cubicBezTo>
                  <a:cubicBezTo>
                    <a:pt x="1753" y="91"/>
                    <a:pt x="1752" y="92"/>
                    <a:pt x="1751" y="92"/>
                  </a:cubicBezTo>
                  <a:cubicBezTo>
                    <a:pt x="1737" y="92"/>
                    <a:pt x="1723" y="92"/>
                    <a:pt x="1709" y="92"/>
                  </a:cubicBezTo>
                  <a:cubicBezTo>
                    <a:pt x="1708" y="92"/>
                    <a:pt x="1707" y="92"/>
                    <a:pt x="1707" y="91"/>
                  </a:cubicBezTo>
                  <a:cubicBezTo>
                    <a:pt x="1706" y="91"/>
                    <a:pt x="1707" y="90"/>
                    <a:pt x="1707" y="90"/>
                  </a:cubicBezTo>
                  <a:cubicBezTo>
                    <a:pt x="1707" y="89"/>
                    <a:pt x="1707" y="88"/>
                    <a:pt x="1707" y="88"/>
                  </a:cubicBezTo>
                  <a:cubicBezTo>
                    <a:pt x="1707" y="87"/>
                    <a:pt x="1707" y="87"/>
                    <a:pt x="1707" y="87"/>
                  </a:cubicBezTo>
                  <a:cubicBezTo>
                    <a:pt x="1707" y="87"/>
                    <a:pt x="1707" y="86"/>
                    <a:pt x="1707" y="86"/>
                  </a:cubicBezTo>
                  <a:cubicBezTo>
                    <a:pt x="1707" y="86"/>
                    <a:pt x="1707" y="86"/>
                    <a:pt x="1707" y="86"/>
                  </a:cubicBezTo>
                  <a:cubicBezTo>
                    <a:pt x="1708" y="86"/>
                    <a:pt x="1708" y="85"/>
                    <a:pt x="1708" y="85"/>
                  </a:cubicBezTo>
                  <a:cubicBezTo>
                    <a:pt x="1708" y="85"/>
                    <a:pt x="1708" y="85"/>
                    <a:pt x="1708" y="85"/>
                  </a:cubicBezTo>
                  <a:cubicBezTo>
                    <a:pt x="1708" y="85"/>
                    <a:pt x="1708" y="85"/>
                    <a:pt x="1708" y="85"/>
                  </a:cubicBezTo>
                  <a:cubicBezTo>
                    <a:pt x="1708" y="85"/>
                    <a:pt x="1708" y="84"/>
                    <a:pt x="1708" y="84"/>
                  </a:cubicBezTo>
                  <a:cubicBezTo>
                    <a:pt x="1708" y="84"/>
                    <a:pt x="1708" y="84"/>
                    <a:pt x="1708" y="84"/>
                  </a:cubicBezTo>
                  <a:cubicBezTo>
                    <a:pt x="1708" y="84"/>
                    <a:pt x="1708" y="84"/>
                    <a:pt x="1708" y="83"/>
                  </a:cubicBezTo>
                  <a:cubicBezTo>
                    <a:pt x="1708" y="83"/>
                    <a:pt x="1708" y="83"/>
                    <a:pt x="1708" y="83"/>
                  </a:cubicBezTo>
                  <a:cubicBezTo>
                    <a:pt x="1709" y="83"/>
                    <a:pt x="1709" y="83"/>
                    <a:pt x="1709" y="83"/>
                  </a:cubicBezTo>
                  <a:cubicBezTo>
                    <a:pt x="1709" y="83"/>
                    <a:pt x="1709" y="83"/>
                    <a:pt x="1709" y="83"/>
                  </a:cubicBezTo>
                  <a:cubicBezTo>
                    <a:pt x="1709" y="83"/>
                    <a:pt x="1709" y="82"/>
                    <a:pt x="1709" y="82"/>
                  </a:cubicBezTo>
                  <a:cubicBezTo>
                    <a:pt x="1709" y="82"/>
                    <a:pt x="1709" y="82"/>
                    <a:pt x="1709" y="82"/>
                  </a:cubicBezTo>
                  <a:cubicBezTo>
                    <a:pt x="1709" y="82"/>
                    <a:pt x="1709" y="82"/>
                    <a:pt x="1709" y="82"/>
                  </a:cubicBezTo>
                  <a:cubicBezTo>
                    <a:pt x="1709" y="82"/>
                    <a:pt x="1709" y="82"/>
                    <a:pt x="1709" y="82"/>
                  </a:cubicBezTo>
                  <a:cubicBezTo>
                    <a:pt x="1710" y="82"/>
                    <a:pt x="1710" y="81"/>
                    <a:pt x="1710" y="81"/>
                  </a:cubicBezTo>
                  <a:cubicBezTo>
                    <a:pt x="1710" y="81"/>
                    <a:pt x="1710" y="81"/>
                    <a:pt x="1710" y="81"/>
                  </a:cubicBezTo>
                  <a:cubicBezTo>
                    <a:pt x="1710" y="81"/>
                    <a:pt x="1710" y="81"/>
                    <a:pt x="1710" y="81"/>
                  </a:cubicBezTo>
                  <a:cubicBezTo>
                    <a:pt x="1710" y="81"/>
                    <a:pt x="1710" y="81"/>
                    <a:pt x="1710" y="81"/>
                  </a:cubicBezTo>
                  <a:cubicBezTo>
                    <a:pt x="1710" y="81"/>
                    <a:pt x="1710" y="80"/>
                    <a:pt x="1710" y="80"/>
                  </a:cubicBezTo>
                  <a:cubicBezTo>
                    <a:pt x="1710" y="80"/>
                    <a:pt x="1710" y="80"/>
                    <a:pt x="1710" y="80"/>
                  </a:cubicBezTo>
                  <a:cubicBezTo>
                    <a:pt x="1711" y="80"/>
                    <a:pt x="1711" y="80"/>
                    <a:pt x="1711" y="79"/>
                  </a:cubicBezTo>
                  <a:cubicBezTo>
                    <a:pt x="1711" y="79"/>
                    <a:pt x="1711" y="79"/>
                    <a:pt x="1711" y="79"/>
                  </a:cubicBezTo>
                  <a:cubicBezTo>
                    <a:pt x="1711" y="79"/>
                    <a:pt x="1711" y="79"/>
                    <a:pt x="1712" y="79"/>
                  </a:cubicBezTo>
                  <a:cubicBezTo>
                    <a:pt x="1712" y="79"/>
                    <a:pt x="1712" y="79"/>
                    <a:pt x="1712" y="79"/>
                  </a:cubicBezTo>
                  <a:cubicBezTo>
                    <a:pt x="1712" y="79"/>
                    <a:pt x="1712" y="79"/>
                    <a:pt x="1712" y="79"/>
                  </a:cubicBezTo>
                  <a:cubicBezTo>
                    <a:pt x="1712" y="79"/>
                    <a:pt x="1712" y="79"/>
                    <a:pt x="1712" y="79"/>
                  </a:cubicBezTo>
                  <a:cubicBezTo>
                    <a:pt x="1712" y="78"/>
                    <a:pt x="1712" y="78"/>
                    <a:pt x="1712" y="78"/>
                  </a:cubicBezTo>
                  <a:cubicBezTo>
                    <a:pt x="1712" y="78"/>
                    <a:pt x="1712" y="78"/>
                    <a:pt x="1712" y="78"/>
                  </a:cubicBezTo>
                  <a:cubicBezTo>
                    <a:pt x="1712" y="78"/>
                    <a:pt x="1712" y="78"/>
                    <a:pt x="1713" y="78"/>
                  </a:cubicBezTo>
                  <a:cubicBezTo>
                    <a:pt x="1713" y="78"/>
                    <a:pt x="1713" y="78"/>
                    <a:pt x="1713" y="78"/>
                  </a:cubicBezTo>
                  <a:cubicBezTo>
                    <a:pt x="1713" y="78"/>
                    <a:pt x="1713" y="78"/>
                    <a:pt x="1713" y="77"/>
                  </a:cubicBezTo>
                  <a:cubicBezTo>
                    <a:pt x="1713" y="77"/>
                    <a:pt x="1713" y="77"/>
                    <a:pt x="1713" y="77"/>
                  </a:cubicBezTo>
                  <a:cubicBezTo>
                    <a:pt x="1713" y="77"/>
                    <a:pt x="1713" y="77"/>
                    <a:pt x="1713" y="77"/>
                  </a:cubicBezTo>
                  <a:cubicBezTo>
                    <a:pt x="1713" y="77"/>
                    <a:pt x="1713" y="77"/>
                    <a:pt x="1713" y="77"/>
                  </a:cubicBezTo>
                  <a:cubicBezTo>
                    <a:pt x="1713" y="77"/>
                    <a:pt x="1714" y="77"/>
                    <a:pt x="1714" y="77"/>
                  </a:cubicBezTo>
                  <a:cubicBezTo>
                    <a:pt x="1714" y="77"/>
                    <a:pt x="1714" y="77"/>
                    <a:pt x="1714" y="77"/>
                  </a:cubicBezTo>
                  <a:cubicBezTo>
                    <a:pt x="1714" y="77"/>
                    <a:pt x="1714" y="77"/>
                    <a:pt x="1714" y="76"/>
                  </a:cubicBezTo>
                  <a:cubicBezTo>
                    <a:pt x="1714" y="76"/>
                    <a:pt x="1714" y="76"/>
                    <a:pt x="1714" y="76"/>
                  </a:cubicBezTo>
                  <a:cubicBezTo>
                    <a:pt x="1714" y="76"/>
                    <a:pt x="1714" y="76"/>
                    <a:pt x="1714" y="76"/>
                  </a:cubicBezTo>
                  <a:cubicBezTo>
                    <a:pt x="1714" y="76"/>
                    <a:pt x="1714" y="76"/>
                    <a:pt x="1714" y="76"/>
                  </a:cubicBezTo>
                  <a:cubicBezTo>
                    <a:pt x="1715" y="76"/>
                    <a:pt x="1715" y="75"/>
                    <a:pt x="1716" y="75"/>
                  </a:cubicBezTo>
                  <a:cubicBezTo>
                    <a:pt x="1716" y="75"/>
                    <a:pt x="1716" y="75"/>
                    <a:pt x="1716" y="75"/>
                  </a:cubicBezTo>
                  <a:cubicBezTo>
                    <a:pt x="1716" y="75"/>
                    <a:pt x="1716" y="75"/>
                    <a:pt x="1716" y="75"/>
                  </a:cubicBezTo>
                  <a:cubicBezTo>
                    <a:pt x="1716" y="75"/>
                    <a:pt x="1716" y="75"/>
                    <a:pt x="1716" y="75"/>
                  </a:cubicBezTo>
                  <a:cubicBezTo>
                    <a:pt x="1716" y="75"/>
                    <a:pt x="1716" y="74"/>
                    <a:pt x="1716" y="74"/>
                  </a:cubicBezTo>
                  <a:cubicBezTo>
                    <a:pt x="1716" y="74"/>
                    <a:pt x="1716" y="74"/>
                    <a:pt x="1716" y="74"/>
                  </a:cubicBezTo>
                  <a:cubicBezTo>
                    <a:pt x="1717" y="74"/>
                    <a:pt x="1717" y="74"/>
                    <a:pt x="1717" y="74"/>
                  </a:cubicBezTo>
                  <a:cubicBezTo>
                    <a:pt x="1717" y="74"/>
                    <a:pt x="1717" y="74"/>
                    <a:pt x="1717" y="74"/>
                  </a:cubicBezTo>
                  <a:cubicBezTo>
                    <a:pt x="1717" y="74"/>
                    <a:pt x="1717" y="74"/>
                    <a:pt x="1717" y="74"/>
                  </a:cubicBezTo>
                  <a:cubicBezTo>
                    <a:pt x="1717" y="74"/>
                    <a:pt x="1717" y="74"/>
                    <a:pt x="1717" y="74"/>
                  </a:cubicBezTo>
                  <a:cubicBezTo>
                    <a:pt x="1718" y="74"/>
                    <a:pt x="1718" y="73"/>
                    <a:pt x="1718" y="73"/>
                  </a:cubicBezTo>
                  <a:cubicBezTo>
                    <a:pt x="1718" y="73"/>
                    <a:pt x="1718" y="73"/>
                    <a:pt x="1718" y="73"/>
                  </a:cubicBezTo>
                  <a:cubicBezTo>
                    <a:pt x="1718" y="73"/>
                    <a:pt x="1718" y="73"/>
                    <a:pt x="1718" y="73"/>
                  </a:cubicBezTo>
                  <a:cubicBezTo>
                    <a:pt x="1718" y="73"/>
                    <a:pt x="1718" y="73"/>
                    <a:pt x="1718" y="73"/>
                  </a:cubicBezTo>
                  <a:cubicBezTo>
                    <a:pt x="1718" y="73"/>
                    <a:pt x="1719" y="73"/>
                    <a:pt x="1719" y="72"/>
                  </a:cubicBezTo>
                  <a:cubicBezTo>
                    <a:pt x="1719" y="72"/>
                    <a:pt x="1719" y="72"/>
                    <a:pt x="1719" y="72"/>
                  </a:cubicBezTo>
                  <a:cubicBezTo>
                    <a:pt x="1719" y="72"/>
                    <a:pt x="1719" y="72"/>
                    <a:pt x="1720" y="72"/>
                  </a:cubicBezTo>
                  <a:cubicBezTo>
                    <a:pt x="1720" y="72"/>
                    <a:pt x="1720" y="72"/>
                    <a:pt x="1720" y="72"/>
                  </a:cubicBezTo>
                  <a:cubicBezTo>
                    <a:pt x="1720" y="72"/>
                    <a:pt x="1720" y="72"/>
                    <a:pt x="1720" y="72"/>
                  </a:cubicBezTo>
                  <a:cubicBezTo>
                    <a:pt x="1720" y="72"/>
                    <a:pt x="1720" y="72"/>
                    <a:pt x="1720" y="72"/>
                  </a:cubicBezTo>
                  <a:cubicBezTo>
                    <a:pt x="1720" y="71"/>
                    <a:pt x="1720" y="71"/>
                    <a:pt x="1721" y="71"/>
                  </a:cubicBezTo>
                  <a:cubicBezTo>
                    <a:pt x="1720" y="71"/>
                    <a:pt x="1720" y="71"/>
                    <a:pt x="1720" y="71"/>
                  </a:cubicBezTo>
                  <a:cubicBezTo>
                    <a:pt x="1721" y="71"/>
                    <a:pt x="1721" y="71"/>
                    <a:pt x="1721" y="71"/>
                  </a:cubicBezTo>
                  <a:cubicBezTo>
                    <a:pt x="1721" y="71"/>
                    <a:pt x="1721" y="71"/>
                    <a:pt x="1721" y="71"/>
                  </a:cubicBezTo>
                  <a:cubicBezTo>
                    <a:pt x="1721" y="71"/>
                    <a:pt x="1721" y="71"/>
                    <a:pt x="1721" y="71"/>
                  </a:cubicBezTo>
                  <a:cubicBezTo>
                    <a:pt x="1721" y="71"/>
                    <a:pt x="1721" y="71"/>
                    <a:pt x="1721" y="71"/>
                  </a:cubicBezTo>
                  <a:cubicBezTo>
                    <a:pt x="1721" y="70"/>
                    <a:pt x="1722" y="70"/>
                    <a:pt x="1722" y="70"/>
                  </a:cubicBezTo>
                  <a:cubicBezTo>
                    <a:pt x="1722" y="70"/>
                    <a:pt x="1722" y="70"/>
                    <a:pt x="1722" y="70"/>
                  </a:cubicBezTo>
                  <a:cubicBezTo>
                    <a:pt x="1722" y="70"/>
                    <a:pt x="1722" y="70"/>
                    <a:pt x="1722" y="70"/>
                  </a:cubicBezTo>
                  <a:cubicBezTo>
                    <a:pt x="1722" y="70"/>
                    <a:pt x="1722" y="70"/>
                    <a:pt x="1722" y="70"/>
                  </a:cubicBezTo>
                  <a:cubicBezTo>
                    <a:pt x="1722" y="70"/>
                    <a:pt x="1723" y="70"/>
                    <a:pt x="1723" y="70"/>
                  </a:cubicBezTo>
                  <a:cubicBezTo>
                    <a:pt x="1723" y="70"/>
                    <a:pt x="1723" y="70"/>
                    <a:pt x="1723" y="70"/>
                  </a:cubicBezTo>
                  <a:cubicBezTo>
                    <a:pt x="1723" y="69"/>
                    <a:pt x="1723" y="69"/>
                    <a:pt x="1723" y="69"/>
                  </a:cubicBezTo>
                  <a:cubicBezTo>
                    <a:pt x="1723" y="69"/>
                    <a:pt x="1723" y="69"/>
                    <a:pt x="1723" y="69"/>
                  </a:cubicBezTo>
                  <a:cubicBezTo>
                    <a:pt x="1723" y="69"/>
                    <a:pt x="1724" y="69"/>
                    <a:pt x="1724" y="69"/>
                  </a:cubicBezTo>
                  <a:cubicBezTo>
                    <a:pt x="1724" y="69"/>
                    <a:pt x="1724" y="69"/>
                    <a:pt x="1724" y="69"/>
                  </a:cubicBezTo>
                  <a:cubicBezTo>
                    <a:pt x="1724" y="69"/>
                    <a:pt x="1724" y="69"/>
                    <a:pt x="1724" y="68"/>
                  </a:cubicBezTo>
                  <a:cubicBezTo>
                    <a:pt x="1724" y="68"/>
                    <a:pt x="1724" y="68"/>
                    <a:pt x="1724" y="68"/>
                  </a:cubicBezTo>
                  <a:cubicBezTo>
                    <a:pt x="1724" y="68"/>
                    <a:pt x="1725" y="68"/>
                    <a:pt x="1725" y="68"/>
                  </a:cubicBezTo>
                  <a:cubicBezTo>
                    <a:pt x="1725" y="68"/>
                    <a:pt x="1725" y="68"/>
                    <a:pt x="1725" y="68"/>
                  </a:cubicBezTo>
                  <a:cubicBezTo>
                    <a:pt x="1725" y="68"/>
                    <a:pt x="1725" y="68"/>
                    <a:pt x="1725" y="68"/>
                  </a:cubicBezTo>
                  <a:cubicBezTo>
                    <a:pt x="1725" y="68"/>
                    <a:pt x="1725" y="68"/>
                    <a:pt x="1725" y="68"/>
                  </a:cubicBezTo>
                  <a:cubicBezTo>
                    <a:pt x="1725" y="68"/>
                    <a:pt x="1726" y="68"/>
                    <a:pt x="1726" y="67"/>
                  </a:cubicBezTo>
                  <a:cubicBezTo>
                    <a:pt x="1726" y="67"/>
                    <a:pt x="1726" y="67"/>
                    <a:pt x="1726" y="67"/>
                  </a:cubicBezTo>
                  <a:cubicBezTo>
                    <a:pt x="1726" y="67"/>
                    <a:pt x="1726" y="67"/>
                    <a:pt x="1726" y="67"/>
                  </a:cubicBezTo>
                  <a:cubicBezTo>
                    <a:pt x="1726" y="67"/>
                    <a:pt x="1726" y="67"/>
                    <a:pt x="1726" y="67"/>
                  </a:cubicBezTo>
                  <a:cubicBezTo>
                    <a:pt x="1726" y="67"/>
                    <a:pt x="1726" y="67"/>
                    <a:pt x="1727" y="67"/>
                  </a:cubicBezTo>
                  <a:cubicBezTo>
                    <a:pt x="1727" y="67"/>
                    <a:pt x="1727" y="67"/>
                    <a:pt x="1727" y="67"/>
                  </a:cubicBezTo>
                  <a:cubicBezTo>
                    <a:pt x="1727" y="66"/>
                    <a:pt x="1727" y="67"/>
                    <a:pt x="1727" y="66"/>
                  </a:cubicBezTo>
                  <a:cubicBezTo>
                    <a:pt x="1727" y="66"/>
                    <a:pt x="1727" y="66"/>
                    <a:pt x="1727" y="66"/>
                  </a:cubicBezTo>
                  <a:cubicBezTo>
                    <a:pt x="1727" y="66"/>
                    <a:pt x="1727" y="66"/>
                    <a:pt x="1728" y="66"/>
                  </a:cubicBezTo>
                  <a:cubicBezTo>
                    <a:pt x="1728" y="66"/>
                    <a:pt x="1728" y="66"/>
                    <a:pt x="1728" y="66"/>
                  </a:cubicBezTo>
                  <a:cubicBezTo>
                    <a:pt x="1728" y="66"/>
                    <a:pt x="1728" y="66"/>
                    <a:pt x="1729" y="65"/>
                  </a:cubicBezTo>
                  <a:cubicBezTo>
                    <a:pt x="1729" y="65"/>
                    <a:pt x="1729" y="65"/>
                    <a:pt x="1729" y="65"/>
                  </a:cubicBezTo>
                  <a:cubicBezTo>
                    <a:pt x="1729" y="65"/>
                    <a:pt x="1729" y="65"/>
                    <a:pt x="1729" y="65"/>
                  </a:cubicBezTo>
                  <a:cubicBezTo>
                    <a:pt x="1729" y="65"/>
                    <a:pt x="1729" y="65"/>
                    <a:pt x="1729" y="65"/>
                  </a:cubicBezTo>
                  <a:cubicBezTo>
                    <a:pt x="1729" y="65"/>
                    <a:pt x="1729" y="65"/>
                    <a:pt x="1730" y="65"/>
                  </a:cubicBezTo>
                  <a:cubicBezTo>
                    <a:pt x="1730" y="65"/>
                    <a:pt x="1730" y="65"/>
                    <a:pt x="1730" y="65"/>
                  </a:cubicBezTo>
                  <a:cubicBezTo>
                    <a:pt x="1730" y="65"/>
                    <a:pt x="1730" y="64"/>
                    <a:pt x="1730" y="64"/>
                  </a:cubicBezTo>
                  <a:cubicBezTo>
                    <a:pt x="1730" y="64"/>
                    <a:pt x="1730" y="64"/>
                    <a:pt x="1730" y="64"/>
                  </a:cubicBezTo>
                  <a:cubicBezTo>
                    <a:pt x="1730" y="64"/>
                    <a:pt x="1730" y="64"/>
                    <a:pt x="1730" y="64"/>
                  </a:cubicBezTo>
                  <a:cubicBezTo>
                    <a:pt x="1730" y="64"/>
                    <a:pt x="1730" y="64"/>
                    <a:pt x="1730" y="64"/>
                  </a:cubicBezTo>
                  <a:cubicBezTo>
                    <a:pt x="1731" y="64"/>
                    <a:pt x="1731" y="64"/>
                    <a:pt x="1731" y="63"/>
                  </a:cubicBezTo>
                  <a:cubicBezTo>
                    <a:pt x="1731" y="64"/>
                    <a:pt x="1731" y="64"/>
                    <a:pt x="1731" y="64"/>
                  </a:cubicBezTo>
                  <a:cubicBezTo>
                    <a:pt x="1731" y="63"/>
                    <a:pt x="1731" y="63"/>
                    <a:pt x="1731" y="63"/>
                  </a:cubicBezTo>
                  <a:cubicBezTo>
                    <a:pt x="1731" y="63"/>
                    <a:pt x="1731" y="63"/>
                    <a:pt x="1731" y="63"/>
                  </a:cubicBezTo>
                  <a:cubicBezTo>
                    <a:pt x="1731" y="63"/>
                    <a:pt x="1732" y="63"/>
                    <a:pt x="1732" y="63"/>
                  </a:cubicBezTo>
                  <a:cubicBezTo>
                    <a:pt x="1732" y="63"/>
                    <a:pt x="1732" y="63"/>
                    <a:pt x="1732" y="63"/>
                  </a:cubicBezTo>
                  <a:cubicBezTo>
                    <a:pt x="1732" y="63"/>
                    <a:pt x="1732" y="63"/>
                    <a:pt x="1732" y="62"/>
                  </a:cubicBezTo>
                  <a:cubicBezTo>
                    <a:pt x="1732" y="62"/>
                    <a:pt x="1732" y="62"/>
                    <a:pt x="1732" y="62"/>
                  </a:cubicBezTo>
                  <a:cubicBezTo>
                    <a:pt x="1733" y="62"/>
                    <a:pt x="1733" y="62"/>
                    <a:pt x="1733" y="62"/>
                  </a:cubicBezTo>
                  <a:cubicBezTo>
                    <a:pt x="1733" y="62"/>
                    <a:pt x="1733" y="62"/>
                    <a:pt x="1733" y="62"/>
                  </a:cubicBezTo>
                  <a:cubicBezTo>
                    <a:pt x="1733" y="62"/>
                    <a:pt x="1733" y="62"/>
                    <a:pt x="1733" y="62"/>
                  </a:cubicBezTo>
                  <a:cubicBezTo>
                    <a:pt x="1733" y="62"/>
                    <a:pt x="1733" y="62"/>
                    <a:pt x="1733" y="62"/>
                  </a:cubicBezTo>
                  <a:cubicBezTo>
                    <a:pt x="1733" y="62"/>
                    <a:pt x="1734" y="61"/>
                    <a:pt x="1734" y="61"/>
                  </a:cubicBezTo>
                  <a:cubicBezTo>
                    <a:pt x="1734" y="61"/>
                    <a:pt x="1734" y="61"/>
                    <a:pt x="1734" y="61"/>
                  </a:cubicBezTo>
                  <a:cubicBezTo>
                    <a:pt x="1734" y="61"/>
                    <a:pt x="1734" y="61"/>
                    <a:pt x="1734" y="61"/>
                  </a:cubicBezTo>
                  <a:cubicBezTo>
                    <a:pt x="1734" y="61"/>
                    <a:pt x="1734" y="61"/>
                    <a:pt x="1734" y="61"/>
                  </a:cubicBezTo>
                  <a:cubicBezTo>
                    <a:pt x="1735" y="61"/>
                    <a:pt x="1735" y="61"/>
                    <a:pt x="1735" y="60"/>
                  </a:cubicBezTo>
                  <a:cubicBezTo>
                    <a:pt x="1735" y="60"/>
                    <a:pt x="1735" y="60"/>
                    <a:pt x="1735" y="60"/>
                  </a:cubicBezTo>
                  <a:cubicBezTo>
                    <a:pt x="1735" y="60"/>
                    <a:pt x="1735" y="60"/>
                    <a:pt x="1735" y="60"/>
                  </a:cubicBezTo>
                  <a:cubicBezTo>
                    <a:pt x="1735" y="60"/>
                    <a:pt x="1735" y="60"/>
                    <a:pt x="1735" y="60"/>
                  </a:cubicBezTo>
                  <a:cubicBezTo>
                    <a:pt x="1735" y="60"/>
                    <a:pt x="1735" y="60"/>
                    <a:pt x="1736" y="60"/>
                  </a:cubicBezTo>
                  <a:cubicBezTo>
                    <a:pt x="1736" y="60"/>
                    <a:pt x="1736" y="60"/>
                    <a:pt x="1736" y="60"/>
                  </a:cubicBezTo>
                  <a:cubicBezTo>
                    <a:pt x="1736" y="59"/>
                    <a:pt x="1736" y="59"/>
                    <a:pt x="1737" y="59"/>
                  </a:cubicBezTo>
                  <a:cubicBezTo>
                    <a:pt x="1736" y="59"/>
                    <a:pt x="1736" y="59"/>
                    <a:pt x="1736" y="59"/>
                  </a:cubicBezTo>
                  <a:cubicBezTo>
                    <a:pt x="1737" y="59"/>
                    <a:pt x="1737" y="59"/>
                    <a:pt x="1737" y="59"/>
                  </a:cubicBezTo>
                  <a:cubicBezTo>
                    <a:pt x="1737" y="59"/>
                    <a:pt x="1737" y="59"/>
                    <a:pt x="1737" y="59"/>
                  </a:cubicBezTo>
                  <a:cubicBezTo>
                    <a:pt x="1737" y="59"/>
                    <a:pt x="1737" y="58"/>
                    <a:pt x="1737" y="58"/>
                  </a:cubicBezTo>
                  <a:cubicBezTo>
                    <a:pt x="1737" y="58"/>
                    <a:pt x="1737" y="58"/>
                    <a:pt x="1737" y="58"/>
                  </a:cubicBezTo>
                  <a:cubicBezTo>
                    <a:pt x="1737" y="58"/>
                    <a:pt x="1738" y="58"/>
                    <a:pt x="1738" y="58"/>
                  </a:cubicBezTo>
                  <a:cubicBezTo>
                    <a:pt x="1738" y="58"/>
                    <a:pt x="1738" y="58"/>
                    <a:pt x="1738" y="58"/>
                  </a:cubicBezTo>
                  <a:cubicBezTo>
                    <a:pt x="1738" y="58"/>
                    <a:pt x="1738" y="58"/>
                    <a:pt x="1738" y="58"/>
                  </a:cubicBezTo>
                  <a:cubicBezTo>
                    <a:pt x="1738" y="58"/>
                    <a:pt x="1738" y="58"/>
                    <a:pt x="1738" y="58"/>
                  </a:cubicBezTo>
                  <a:cubicBezTo>
                    <a:pt x="1738" y="58"/>
                    <a:pt x="1738" y="57"/>
                    <a:pt x="1738" y="57"/>
                  </a:cubicBezTo>
                  <a:cubicBezTo>
                    <a:pt x="1738" y="57"/>
                    <a:pt x="1738" y="57"/>
                    <a:pt x="1738" y="57"/>
                  </a:cubicBezTo>
                  <a:cubicBezTo>
                    <a:pt x="1738" y="57"/>
                    <a:pt x="1739" y="57"/>
                    <a:pt x="1739" y="57"/>
                  </a:cubicBezTo>
                  <a:cubicBezTo>
                    <a:pt x="1739" y="57"/>
                    <a:pt x="1739" y="57"/>
                    <a:pt x="1739" y="57"/>
                  </a:cubicBezTo>
                  <a:cubicBezTo>
                    <a:pt x="1739" y="57"/>
                    <a:pt x="1739" y="57"/>
                    <a:pt x="1739" y="57"/>
                  </a:cubicBezTo>
                  <a:cubicBezTo>
                    <a:pt x="1739" y="57"/>
                    <a:pt x="1739" y="57"/>
                    <a:pt x="1739" y="57"/>
                  </a:cubicBezTo>
                  <a:cubicBezTo>
                    <a:pt x="1739" y="56"/>
                    <a:pt x="1739" y="56"/>
                    <a:pt x="1739" y="56"/>
                  </a:cubicBezTo>
                  <a:cubicBezTo>
                    <a:pt x="1739" y="56"/>
                    <a:pt x="1739" y="56"/>
                    <a:pt x="1739" y="56"/>
                  </a:cubicBezTo>
                  <a:cubicBezTo>
                    <a:pt x="1740" y="56"/>
                    <a:pt x="1740" y="56"/>
                    <a:pt x="1740" y="56"/>
                  </a:cubicBezTo>
                  <a:cubicBezTo>
                    <a:pt x="1740" y="56"/>
                    <a:pt x="1740" y="56"/>
                    <a:pt x="1740" y="56"/>
                  </a:cubicBezTo>
                  <a:cubicBezTo>
                    <a:pt x="1740" y="56"/>
                    <a:pt x="1740" y="56"/>
                    <a:pt x="1740" y="56"/>
                  </a:cubicBezTo>
                  <a:cubicBezTo>
                    <a:pt x="1740" y="56"/>
                    <a:pt x="1740" y="56"/>
                    <a:pt x="1740" y="56"/>
                  </a:cubicBezTo>
                  <a:cubicBezTo>
                    <a:pt x="1740" y="55"/>
                    <a:pt x="1740" y="55"/>
                    <a:pt x="1740" y="55"/>
                  </a:cubicBezTo>
                  <a:cubicBezTo>
                    <a:pt x="1740" y="55"/>
                    <a:pt x="1740" y="55"/>
                    <a:pt x="1740" y="55"/>
                  </a:cubicBezTo>
                  <a:cubicBezTo>
                    <a:pt x="1741" y="55"/>
                    <a:pt x="1741" y="55"/>
                    <a:pt x="1741" y="55"/>
                  </a:cubicBezTo>
                  <a:cubicBezTo>
                    <a:pt x="1741" y="55"/>
                    <a:pt x="1741" y="55"/>
                    <a:pt x="1741" y="55"/>
                  </a:cubicBezTo>
                  <a:cubicBezTo>
                    <a:pt x="1741" y="55"/>
                    <a:pt x="1741" y="55"/>
                    <a:pt x="1741" y="54"/>
                  </a:cubicBezTo>
                  <a:cubicBezTo>
                    <a:pt x="1741" y="54"/>
                    <a:pt x="1741" y="54"/>
                    <a:pt x="1741" y="54"/>
                  </a:cubicBezTo>
                  <a:cubicBezTo>
                    <a:pt x="1741" y="54"/>
                    <a:pt x="1741" y="54"/>
                    <a:pt x="1741" y="54"/>
                  </a:cubicBezTo>
                  <a:cubicBezTo>
                    <a:pt x="1741" y="54"/>
                    <a:pt x="1741" y="54"/>
                    <a:pt x="1741" y="54"/>
                  </a:cubicBezTo>
                  <a:cubicBezTo>
                    <a:pt x="1742" y="54"/>
                    <a:pt x="1742" y="53"/>
                    <a:pt x="1742" y="53"/>
                  </a:cubicBezTo>
                  <a:cubicBezTo>
                    <a:pt x="1742" y="53"/>
                    <a:pt x="1742" y="53"/>
                    <a:pt x="1742" y="53"/>
                  </a:cubicBezTo>
                  <a:cubicBezTo>
                    <a:pt x="1742" y="53"/>
                    <a:pt x="1742" y="53"/>
                    <a:pt x="1743" y="53"/>
                  </a:cubicBezTo>
                  <a:cubicBezTo>
                    <a:pt x="1742" y="53"/>
                    <a:pt x="1742" y="53"/>
                    <a:pt x="1742" y="53"/>
                  </a:cubicBezTo>
                  <a:cubicBezTo>
                    <a:pt x="1743" y="53"/>
                    <a:pt x="1743" y="53"/>
                    <a:pt x="1743" y="52"/>
                  </a:cubicBezTo>
                  <a:cubicBezTo>
                    <a:pt x="1743" y="52"/>
                    <a:pt x="1743" y="52"/>
                    <a:pt x="1743" y="52"/>
                  </a:cubicBezTo>
                  <a:cubicBezTo>
                    <a:pt x="1743" y="52"/>
                    <a:pt x="1743" y="52"/>
                    <a:pt x="1743" y="52"/>
                  </a:cubicBezTo>
                  <a:cubicBezTo>
                    <a:pt x="1743" y="52"/>
                    <a:pt x="1743" y="52"/>
                    <a:pt x="1743" y="52"/>
                  </a:cubicBezTo>
                  <a:cubicBezTo>
                    <a:pt x="1743" y="52"/>
                    <a:pt x="1743" y="52"/>
                    <a:pt x="1744" y="51"/>
                  </a:cubicBezTo>
                  <a:cubicBezTo>
                    <a:pt x="1744" y="51"/>
                    <a:pt x="1744" y="51"/>
                    <a:pt x="1744" y="51"/>
                  </a:cubicBezTo>
                  <a:cubicBezTo>
                    <a:pt x="1744" y="51"/>
                    <a:pt x="1744" y="51"/>
                    <a:pt x="1744" y="51"/>
                  </a:cubicBezTo>
                  <a:cubicBezTo>
                    <a:pt x="1744" y="51"/>
                    <a:pt x="1744" y="51"/>
                    <a:pt x="1744" y="51"/>
                  </a:cubicBezTo>
                  <a:cubicBezTo>
                    <a:pt x="1744" y="51"/>
                    <a:pt x="1744" y="51"/>
                    <a:pt x="1744" y="50"/>
                  </a:cubicBezTo>
                  <a:cubicBezTo>
                    <a:pt x="1744" y="50"/>
                    <a:pt x="1744" y="50"/>
                    <a:pt x="1744" y="50"/>
                  </a:cubicBezTo>
                  <a:cubicBezTo>
                    <a:pt x="1744" y="50"/>
                    <a:pt x="1745" y="50"/>
                    <a:pt x="1745" y="50"/>
                  </a:cubicBezTo>
                  <a:cubicBezTo>
                    <a:pt x="1745" y="50"/>
                    <a:pt x="1745" y="50"/>
                    <a:pt x="1745" y="50"/>
                  </a:cubicBezTo>
                  <a:cubicBezTo>
                    <a:pt x="1745" y="50"/>
                    <a:pt x="1745" y="49"/>
                    <a:pt x="1745" y="49"/>
                  </a:cubicBezTo>
                  <a:cubicBezTo>
                    <a:pt x="1745" y="49"/>
                    <a:pt x="1745" y="49"/>
                    <a:pt x="1745" y="49"/>
                  </a:cubicBezTo>
                  <a:cubicBezTo>
                    <a:pt x="1745" y="49"/>
                    <a:pt x="1745" y="49"/>
                    <a:pt x="1745" y="49"/>
                  </a:cubicBezTo>
                  <a:cubicBezTo>
                    <a:pt x="1745" y="49"/>
                    <a:pt x="1745" y="49"/>
                    <a:pt x="1745" y="49"/>
                  </a:cubicBezTo>
                  <a:cubicBezTo>
                    <a:pt x="1746" y="49"/>
                    <a:pt x="1745" y="48"/>
                    <a:pt x="1746" y="48"/>
                  </a:cubicBezTo>
                  <a:cubicBezTo>
                    <a:pt x="1746" y="48"/>
                    <a:pt x="1746" y="48"/>
                    <a:pt x="1746" y="48"/>
                  </a:cubicBezTo>
                  <a:cubicBezTo>
                    <a:pt x="1746" y="48"/>
                    <a:pt x="1746" y="48"/>
                    <a:pt x="1746" y="48"/>
                  </a:cubicBezTo>
                  <a:cubicBezTo>
                    <a:pt x="1746" y="48"/>
                    <a:pt x="1746" y="48"/>
                    <a:pt x="1746" y="48"/>
                  </a:cubicBezTo>
                  <a:cubicBezTo>
                    <a:pt x="1746" y="47"/>
                    <a:pt x="1746" y="47"/>
                    <a:pt x="1746" y="47"/>
                  </a:cubicBezTo>
                  <a:cubicBezTo>
                    <a:pt x="1746" y="47"/>
                    <a:pt x="1746" y="47"/>
                    <a:pt x="1746" y="47"/>
                  </a:cubicBezTo>
                  <a:cubicBezTo>
                    <a:pt x="1747" y="47"/>
                    <a:pt x="1746" y="46"/>
                    <a:pt x="1747" y="46"/>
                  </a:cubicBezTo>
                  <a:cubicBezTo>
                    <a:pt x="1747" y="46"/>
                    <a:pt x="1747" y="46"/>
                    <a:pt x="1747" y="46"/>
                  </a:cubicBezTo>
                  <a:cubicBezTo>
                    <a:pt x="1747" y="46"/>
                    <a:pt x="1747" y="46"/>
                    <a:pt x="1747" y="45"/>
                  </a:cubicBezTo>
                  <a:cubicBezTo>
                    <a:pt x="1747" y="45"/>
                    <a:pt x="1747" y="45"/>
                    <a:pt x="1747" y="45"/>
                  </a:cubicBezTo>
                  <a:cubicBezTo>
                    <a:pt x="1747" y="45"/>
                    <a:pt x="1747" y="45"/>
                    <a:pt x="1747" y="45"/>
                  </a:cubicBezTo>
                  <a:cubicBezTo>
                    <a:pt x="1747" y="45"/>
                    <a:pt x="1747" y="44"/>
                    <a:pt x="1747" y="44"/>
                  </a:cubicBezTo>
                  <a:cubicBezTo>
                    <a:pt x="1748" y="44"/>
                    <a:pt x="1748" y="44"/>
                    <a:pt x="1748" y="44"/>
                  </a:cubicBezTo>
                  <a:cubicBezTo>
                    <a:pt x="1748" y="44"/>
                    <a:pt x="1748" y="44"/>
                    <a:pt x="1748" y="44"/>
                  </a:cubicBezTo>
                  <a:cubicBezTo>
                    <a:pt x="1748" y="43"/>
                    <a:pt x="1748" y="43"/>
                    <a:pt x="1748" y="43"/>
                  </a:cubicBezTo>
                  <a:cubicBezTo>
                    <a:pt x="1748" y="43"/>
                    <a:pt x="1748" y="43"/>
                    <a:pt x="1748" y="43"/>
                  </a:cubicBezTo>
                  <a:cubicBezTo>
                    <a:pt x="1748" y="42"/>
                    <a:pt x="1748" y="42"/>
                    <a:pt x="1748" y="42"/>
                  </a:cubicBezTo>
                  <a:cubicBezTo>
                    <a:pt x="1748" y="42"/>
                    <a:pt x="1748" y="42"/>
                    <a:pt x="1748" y="42"/>
                  </a:cubicBezTo>
                  <a:cubicBezTo>
                    <a:pt x="1749" y="41"/>
                    <a:pt x="1749" y="41"/>
                    <a:pt x="1749" y="40"/>
                  </a:cubicBezTo>
                  <a:cubicBezTo>
                    <a:pt x="1749" y="40"/>
                    <a:pt x="1749" y="40"/>
                    <a:pt x="1749" y="40"/>
                  </a:cubicBezTo>
                  <a:cubicBezTo>
                    <a:pt x="1749" y="40"/>
                    <a:pt x="1749" y="40"/>
                    <a:pt x="1749" y="40"/>
                  </a:cubicBezTo>
                  <a:cubicBezTo>
                    <a:pt x="1749" y="40"/>
                    <a:pt x="1749" y="39"/>
                    <a:pt x="1749" y="39"/>
                  </a:cubicBezTo>
                  <a:cubicBezTo>
                    <a:pt x="1749" y="39"/>
                    <a:pt x="1749" y="39"/>
                    <a:pt x="1749" y="39"/>
                  </a:cubicBezTo>
                  <a:cubicBezTo>
                    <a:pt x="1749" y="38"/>
                    <a:pt x="1749" y="37"/>
                    <a:pt x="1749" y="37"/>
                  </a:cubicBezTo>
                  <a:close/>
                  <a:moveTo>
                    <a:pt x="1386" y="37"/>
                  </a:moveTo>
                  <a:cubicBezTo>
                    <a:pt x="1386" y="37"/>
                    <a:pt x="1386" y="38"/>
                    <a:pt x="1386" y="38"/>
                  </a:cubicBezTo>
                  <a:cubicBezTo>
                    <a:pt x="1385" y="38"/>
                    <a:pt x="1386" y="39"/>
                    <a:pt x="1385" y="39"/>
                  </a:cubicBezTo>
                  <a:cubicBezTo>
                    <a:pt x="1385" y="39"/>
                    <a:pt x="1385" y="39"/>
                    <a:pt x="1385" y="39"/>
                  </a:cubicBezTo>
                  <a:cubicBezTo>
                    <a:pt x="1385" y="40"/>
                    <a:pt x="1385" y="40"/>
                    <a:pt x="1385" y="40"/>
                  </a:cubicBezTo>
                  <a:cubicBezTo>
                    <a:pt x="1385" y="40"/>
                    <a:pt x="1385" y="40"/>
                    <a:pt x="1385" y="40"/>
                  </a:cubicBezTo>
                  <a:cubicBezTo>
                    <a:pt x="1385" y="41"/>
                    <a:pt x="1385" y="41"/>
                    <a:pt x="1385" y="41"/>
                  </a:cubicBezTo>
                  <a:cubicBezTo>
                    <a:pt x="1385" y="41"/>
                    <a:pt x="1385" y="41"/>
                    <a:pt x="1385" y="41"/>
                  </a:cubicBezTo>
                  <a:cubicBezTo>
                    <a:pt x="1384" y="42"/>
                    <a:pt x="1385" y="42"/>
                    <a:pt x="1384" y="42"/>
                  </a:cubicBezTo>
                  <a:cubicBezTo>
                    <a:pt x="1384" y="42"/>
                    <a:pt x="1384" y="42"/>
                    <a:pt x="1384" y="42"/>
                  </a:cubicBezTo>
                  <a:cubicBezTo>
                    <a:pt x="1384" y="43"/>
                    <a:pt x="1384" y="43"/>
                    <a:pt x="1384" y="43"/>
                  </a:cubicBezTo>
                  <a:cubicBezTo>
                    <a:pt x="1384" y="43"/>
                    <a:pt x="1384" y="43"/>
                    <a:pt x="1384" y="43"/>
                  </a:cubicBezTo>
                  <a:cubicBezTo>
                    <a:pt x="1384" y="43"/>
                    <a:pt x="1384" y="44"/>
                    <a:pt x="1384" y="44"/>
                  </a:cubicBezTo>
                  <a:cubicBezTo>
                    <a:pt x="1384" y="44"/>
                    <a:pt x="1384" y="44"/>
                    <a:pt x="1384" y="44"/>
                  </a:cubicBezTo>
                  <a:cubicBezTo>
                    <a:pt x="1383" y="44"/>
                    <a:pt x="1383" y="44"/>
                    <a:pt x="1383" y="44"/>
                  </a:cubicBezTo>
                  <a:cubicBezTo>
                    <a:pt x="1383" y="44"/>
                    <a:pt x="1383" y="44"/>
                    <a:pt x="1383" y="44"/>
                  </a:cubicBezTo>
                  <a:cubicBezTo>
                    <a:pt x="1383" y="45"/>
                    <a:pt x="1383" y="45"/>
                    <a:pt x="1383" y="45"/>
                  </a:cubicBezTo>
                  <a:cubicBezTo>
                    <a:pt x="1383" y="45"/>
                    <a:pt x="1383" y="45"/>
                    <a:pt x="1383" y="45"/>
                  </a:cubicBezTo>
                  <a:cubicBezTo>
                    <a:pt x="1383" y="45"/>
                    <a:pt x="1383" y="46"/>
                    <a:pt x="1383" y="46"/>
                  </a:cubicBezTo>
                  <a:cubicBezTo>
                    <a:pt x="1383" y="46"/>
                    <a:pt x="1383" y="46"/>
                    <a:pt x="1383" y="46"/>
                  </a:cubicBezTo>
                  <a:cubicBezTo>
                    <a:pt x="1382" y="46"/>
                    <a:pt x="1382" y="46"/>
                    <a:pt x="1382" y="46"/>
                  </a:cubicBezTo>
                  <a:cubicBezTo>
                    <a:pt x="1382" y="46"/>
                    <a:pt x="1382" y="46"/>
                    <a:pt x="1382" y="46"/>
                  </a:cubicBezTo>
                  <a:cubicBezTo>
                    <a:pt x="1382" y="46"/>
                    <a:pt x="1382" y="47"/>
                    <a:pt x="1382" y="47"/>
                  </a:cubicBezTo>
                  <a:cubicBezTo>
                    <a:pt x="1382" y="47"/>
                    <a:pt x="1382" y="47"/>
                    <a:pt x="1382" y="47"/>
                  </a:cubicBezTo>
                  <a:cubicBezTo>
                    <a:pt x="1382" y="47"/>
                    <a:pt x="1382" y="47"/>
                    <a:pt x="1382" y="47"/>
                  </a:cubicBezTo>
                  <a:cubicBezTo>
                    <a:pt x="1382" y="47"/>
                    <a:pt x="1382" y="47"/>
                    <a:pt x="1382" y="47"/>
                  </a:cubicBezTo>
                  <a:cubicBezTo>
                    <a:pt x="1381" y="47"/>
                    <a:pt x="1381" y="48"/>
                    <a:pt x="1381" y="48"/>
                  </a:cubicBezTo>
                  <a:cubicBezTo>
                    <a:pt x="1381" y="48"/>
                    <a:pt x="1381" y="48"/>
                    <a:pt x="1381" y="48"/>
                  </a:cubicBezTo>
                  <a:cubicBezTo>
                    <a:pt x="1381" y="48"/>
                    <a:pt x="1381" y="48"/>
                    <a:pt x="1381" y="48"/>
                  </a:cubicBezTo>
                  <a:cubicBezTo>
                    <a:pt x="1381" y="48"/>
                    <a:pt x="1381" y="48"/>
                    <a:pt x="1381" y="48"/>
                  </a:cubicBezTo>
                  <a:cubicBezTo>
                    <a:pt x="1381" y="48"/>
                    <a:pt x="1381" y="48"/>
                    <a:pt x="1381" y="49"/>
                  </a:cubicBezTo>
                  <a:cubicBezTo>
                    <a:pt x="1381" y="49"/>
                    <a:pt x="1381" y="49"/>
                    <a:pt x="1381" y="49"/>
                  </a:cubicBezTo>
                  <a:cubicBezTo>
                    <a:pt x="1380" y="49"/>
                    <a:pt x="1380" y="49"/>
                    <a:pt x="1380" y="50"/>
                  </a:cubicBezTo>
                  <a:cubicBezTo>
                    <a:pt x="1380" y="50"/>
                    <a:pt x="1380" y="50"/>
                    <a:pt x="1380" y="50"/>
                  </a:cubicBezTo>
                  <a:cubicBezTo>
                    <a:pt x="1380" y="50"/>
                    <a:pt x="1380" y="50"/>
                    <a:pt x="1379" y="50"/>
                  </a:cubicBezTo>
                  <a:cubicBezTo>
                    <a:pt x="1379" y="50"/>
                    <a:pt x="1379" y="50"/>
                    <a:pt x="1379" y="50"/>
                  </a:cubicBezTo>
                  <a:cubicBezTo>
                    <a:pt x="1379" y="50"/>
                    <a:pt x="1379" y="50"/>
                    <a:pt x="1379" y="50"/>
                  </a:cubicBezTo>
                  <a:cubicBezTo>
                    <a:pt x="1379" y="50"/>
                    <a:pt x="1379" y="50"/>
                    <a:pt x="1379" y="50"/>
                  </a:cubicBezTo>
                  <a:cubicBezTo>
                    <a:pt x="1379" y="50"/>
                    <a:pt x="1379" y="51"/>
                    <a:pt x="1379" y="51"/>
                  </a:cubicBezTo>
                  <a:cubicBezTo>
                    <a:pt x="1379" y="51"/>
                    <a:pt x="1379" y="51"/>
                    <a:pt x="1379" y="51"/>
                  </a:cubicBezTo>
                  <a:cubicBezTo>
                    <a:pt x="1379" y="51"/>
                    <a:pt x="1379" y="51"/>
                    <a:pt x="1378" y="51"/>
                  </a:cubicBezTo>
                  <a:cubicBezTo>
                    <a:pt x="1379" y="51"/>
                    <a:pt x="1379" y="51"/>
                    <a:pt x="1379" y="51"/>
                  </a:cubicBezTo>
                  <a:cubicBezTo>
                    <a:pt x="1378" y="51"/>
                    <a:pt x="1378" y="51"/>
                    <a:pt x="1378" y="51"/>
                  </a:cubicBezTo>
                  <a:cubicBezTo>
                    <a:pt x="1378" y="51"/>
                    <a:pt x="1378" y="51"/>
                    <a:pt x="1378" y="51"/>
                  </a:cubicBezTo>
                  <a:cubicBezTo>
                    <a:pt x="1378" y="51"/>
                    <a:pt x="1378" y="52"/>
                    <a:pt x="1378" y="52"/>
                  </a:cubicBezTo>
                  <a:cubicBezTo>
                    <a:pt x="1378" y="52"/>
                    <a:pt x="1378" y="52"/>
                    <a:pt x="1378" y="52"/>
                  </a:cubicBezTo>
                  <a:cubicBezTo>
                    <a:pt x="1378" y="52"/>
                    <a:pt x="1377" y="52"/>
                    <a:pt x="1377" y="52"/>
                  </a:cubicBezTo>
                  <a:cubicBezTo>
                    <a:pt x="1377" y="52"/>
                    <a:pt x="1377" y="52"/>
                    <a:pt x="1377" y="52"/>
                  </a:cubicBezTo>
                  <a:cubicBezTo>
                    <a:pt x="1377" y="52"/>
                    <a:pt x="1377" y="52"/>
                    <a:pt x="1377" y="53"/>
                  </a:cubicBezTo>
                  <a:cubicBezTo>
                    <a:pt x="1377" y="53"/>
                    <a:pt x="1377" y="53"/>
                    <a:pt x="1377" y="53"/>
                  </a:cubicBezTo>
                  <a:cubicBezTo>
                    <a:pt x="1377" y="53"/>
                    <a:pt x="1377" y="53"/>
                    <a:pt x="1377" y="53"/>
                  </a:cubicBezTo>
                  <a:cubicBezTo>
                    <a:pt x="1377" y="53"/>
                    <a:pt x="1377" y="53"/>
                    <a:pt x="1377" y="53"/>
                  </a:cubicBezTo>
                  <a:cubicBezTo>
                    <a:pt x="1377" y="53"/>
                    <a:pt x="1376" y="53"/>
                    <a:pt x="1376" y="53"/>
                  </a:cubicBezTo>
                  <a:cubicBezTo>
                    <a:pt x="1376" y="53"/>
                    <a:pt x="1376" y="53"/>
                    <a:pt x="1376" y="53"/>
                  </a:cubicBezTo>
                  <a:cubicBezTo>
                    <a:pt x="1376" y="53"/>
                    <a:pt x="1376" y="53"/>
                    <a:pt x="1376" y="54"/>
                  </a:cubicBezTo>
                  <a:cubicBezTo>
                    <a:pt x="1376" y="54"/>
                    <a:pt x="1376" y="54"/>
                    <a:pt x="1376" y="54"/>
                  </a:cubicBezTo>
                  <a:cubicBezTo>
                    <a:pt x="1376" y="54"/>
                    <a:pt x="1376" y="54"/>
                    <a:pt x="1376" y="54"/>
                  </a:cubicBezTo>
                  <a:cubicBezTo>
                    <a:pt x="1376" y="54"/>
                    <a:pt x="1376" y="54"/>
                    <a:pt x="1376" y="54"/>
                  </a:cubicBezTo>
                  <a:cubicBezTo>
                    <a:pt x="1376" y="54"/>
                    <a:pt x="1375" y="54"/>
                    <a:pt x="1375" y="54"/>
                  </a:cubicBezTo>
                  <a:cubicBezTo>
                    <a:pt x="1375" y="54"/>
                    <a:pt x="1375" y="54"/>
                    <a:pt x="1375" y="54"/>
                  </a:cubicBezTo>
                  <a:cubicBezTo>
                    <a:pt x="1375" y="54"/>
                    <a:pt x="1375" y="54"/>
                    <a:pt x="1375" y="55"/>
                  </a:cubicBezTo>
                  <a:cubicBezTo>
                    <a:pt x="1375" y="55"/>
                    <a:pt x="1375" y="55"/>
                    <a:pt x="1375" y="55"/>
                  </a:cubicBezTo>
                  <a:cubicBezTo>
                    <a:pt x="1375" y="55"/>
                    <a:pt x="1375" y="55"/>
                    <a:pt x="1375" y="55"/>
                  </a:cubicBezTo>
                  <a:cubicBezTo>
                    <a:pt x="1375" y="55"/>
                    <a:pt x="1375" y="55"/>
                    <a:pt x="1375" y="55"/>
                  </a:cubicBezTo>
                  <a:cubicBezTo>
                    <a:pt x="1374" y="55"/>
                    <a:pt x="1374" y="56"/>
                    <a:pt x="1373" y="56"/>
                  </a:cubicBezTo>
                  <a:cubicBezTo>
                    <a:pt x="1373" y="56"/>
                    <a:pt x="1373" y="56"/>
                    <a:pt x="1373" y="56"/>
                  </a:cubicBezTo>
                  <a:cubicBezTo>
                    <a:pt x="1373" y="56"/>
                    <a:pt x="1373" y="56"/>
                    <a:pt x="1373" y="56"/>
                  </a:cubicBezTo>
                  <a:cubicBezTo>
                    <a:pt x="1373" y="56"/>
                    <a:pt x="1373" y="56"/>
                    <a:pt x="1373" y="56"/>
                  </a:cubicBezTo>
                  <a:cubicBezTo>
                    <a:pt x="1373" y="56"/>
                    <a:pt x="1373" y="56"/>
                    <a:pt x="1373" y="57"/>
                  </a:cubicBezTo>
                  <a:cubicBezTo>
                    <a:pt x="1373" y="57"/>
                    <a:pt x="1373" y="57"/>
                    <a:pt x="1373" y="57"/>
                  </a:cubicBezTo>
                  <a:cubicBezTo>
                    <a:pt x="1372" y="57"/>
                    <a:pt x="1372" y="57"/>
                    <a:pt x="1372" y="57"/>
                  </a:cubicBezTo>
                  <a:cubicBezTo>
                    <a:pt x="1372" y="57"/>
                    <a:pt x="1372" y="57"/>
                    <a:pt x="1372" y="57"/>
                  </a:cubicBezTo>
                  <a:cubicBezTo>
                    <a:pt x="1371" y="57"/>
                    <a:pt x="1371" y="58"/>
                    <a:pt x="1371" y="58"/>
                  </a:cubicBezTo>
                  <a:cubicBezTo>
                    <a:pt x="1371" y="58"/>
                    <a:pt x="1371" y="58"/>
                    <a:pt x="1371" y="58"/>
                  </a:cubicBezTo>
                  <a:cubicBezTo>
                    <a:pt x="1371" y="58"/>
                    <a:pt x="1371" y="58"/>
                    <a:pt x="1371" y="58"/>
                  </a:cubicBezTo>
                  <a:cubicBezTo>
                    <a:pt x="1371" y="58"/>
                    <a:pt x="1371" y="58"/>
                    <a:pt x="1371" y="58"/>
                  </a:cubicBezTo>
                  <a:cubicBezTo>
                    <a:pt x="1371" y="58"/>
                    <a:pt x="1370" y="58"/>
                    <a:pt x="1370" y="58"/>
                  </a:cubicBezTo>
                  <a:cubicBezTo>
                    <a:pt x="1370" y="58"/>
                    <a:pt x="1370" y="58"/>
                    <a:pt x="1370" y="58"/>
                  </a:cubicBezTo>
                  <a:cubicBezTo>
                    <a:pt x="1370" y="58"/>
                    <a:pt x="1370" y="59"/>
                    <a:pt x="1370" y="59"/>
                  </a:cubicBezTo>
                  <a:cubicBezTo>
                    <a:pt x="1370" y="59"/>
                    <a:pt x="1370" y="59"/>
                    <a:pt x="1370" y="59"/>
                  </a:cubicBezTo>
                  <a:cubicBezTo>
                    <a:pt x="1370" y="59"/>
                    <a:pt x="1369" y="59"/>
                    <a:pt x="1369" y="59"/>
                  </a:cubicBezTo>
                  <a:cubicBezTo>
                    <a:pt x="1369" y="59"/>
                    <a:pt x="1369" y="59"/>
                    <a:pt x="1369" y="59"/>
                  </a:cubicBezTo>
                  <a:cubicBezTo>
                    <a:pt x="1369" y="59"/>
                    <a:pt x="1369" y="59"/>
                    <a:pt x="1369" y="59"/>
                  </a:cubicBezTo>
                  <a:cubicBezTo>
                    <a:pt x="1369" y="59"/>
                    <a:pt x="1369" y="59"/>
                    <a:pt x="1369" y="59"/>
                  </a:cubicBezTo>
                  <a:cubicBezTo>
                    <a:pt x="1369" y="59"/>
                    <a:pt x="1368" y="60"/>
                    <a:pt x="1368" y="60"/>
                  </a:cubicBezTo>
                  <a:cubicBezTo>
                    <a:pt x="1368" y="60"/>
                    <a:pt x="1368" y="60"/>
                    <a:pt x="1368" y="60"/>
                  </a:cubicBezTo>
                  <a:cubicBezTo>
                    <a:pt x="1368" y="60"/>
                    <a:pt x="1368" y="60"/>
                    <a:pt x="1368" y="60"/>
                  </a:cubicBezTo>
                  <a:cubicBezTo>
                    <a:pt x="1368" y="60"/>
                    <a:pt x="1368" y="60"/>
                    <a:pt x="1368" y="60"/>
                  </a:cubicBezTo>
                  <a:cubicBezTo>
                    <a:pt x="1368" y="60"/>
                    <a:pt x="1367" y="60"/>
                    <a:pt x="1367" y="61"/>
                  </a:cubicBezTo>
                  <a:cubicBezTo>
                    <a:pt x="1367" y="60"/>
                    <a:pt x="1367" y="60"/>
                    <a:pt x="1367" y="60"/>
                  </a:cubicBezTo>
                  <a:cubicBezTo>
                    <a:pt x="1367" y="61"/>
                    <a:pt x="1367" y="61"/>
                    <a:pt x="1367" y="61"/>
                  </a:cubicBezTo>
                  <a:cubicBezTo>
                    <a:pt x="1367" y="61"/>
                    <a:pt x="1367" y="61"/>
                    <a:pt x="1367" y="61"/>
                  </a:cubicBezTo>
                  <a:cubicBezTo>
                    <a:pt x="1367" y="61"/>
                    <a:pt x="1366" y="61"/>
                    <a:pt x="1366" y="62"/>
                  </a:cubicBezTo>
                  <a:cubicBezTo>
                    <a:pt x="1366" y="62"/>
                    <a:pt x="1366" y="62"/>
                    <a:pt x="1366" y="62"/>
                  </a:cubicBezTo>
                  <a:cubicBezTo>
                    <a:pt x="1366" y="62"/>
                    <a:pt x="1366" y="62"/>
                    <a:pt x="1366" y="62"/>
                  </a:cubicBezTo>
                  <a:cubicBezTo>
                    <a:pt x="1366" y="62"/>
                    <a:pt x="1366" y="62"/>
                    <a:pt x="1366" y="62"/>
                  </a:cubicBezTo>
                  <a:cubicBezTo>
                    <a:pt x="1365" y="62"/>
                    <a:pt x="1365" y="62"/>
                    <a:pt x="1365" y="63"/>
                  </a:cubicBezTo>
                  <a:cubicBezTo>
                    <a:pt x="1365" y="63"/>
                    <a:pt x="1365" y="63"/>
                    <a:pt x="1365" y="63"/>
                  </a:cubicBezTo>
                  <a:cubicBezTo>
                    <a:pt x="1364" y="63"/>
                    <a:pt x="1364" y="63"/>
                    <a:pt x="1364" y="63"/>
                  </a:cubicBezTo>
                  <a:cubicBezTo>
                    <a:pt x="1364" y="63"/>
                    <a:pt x="1364" y="63"/>
                    <a:pt x="1364" y="63"/>
                  </a:cubicBezTo>
                  <a:cubicBezTo>
                    <a:pt x="1364" y="63"/>
                    <a:pt x="1363" y="63"/>
                    <a:pt x="1363" y="64"/>
                  </a:cubicBezTo>
                  <a:cubicBezTo>
                    <a:pt x="1363" y="64"/>
                    <a:pt x="1363" y="64"/>
                    <a:pt x="1363" y="64"/>
                  </a:cubicBezTo>
                  <a:cubicBezTo>
                    <a:pt x="1363" y="64"/>
                    <a:pt x="1363" y="64"/>
                    <a:pt x="1363" y="64"/>
                  </a:cubicBezTo>
                  <a:cubicBezTo>
                    <a:pt x="1363" y="64"/>
                    <a:pt x="1363" y="64"/>
                    <a:pt x="1363" y="64"/>
                  </a:cubicBezTo>
                  <a:cubicBezTo>
                    <a:pt x="1363" y="64"/>
                    <a:pt x="1363" y="64"/>
                    <a:pt x="1362" y="64"/>
                  </a:cubicBezTo>
                  <a:cubicBezTo>
                    <a:pt x="1362" y="64"/>
                    <a:pt x="1362" y="64"/>
                    <a:pt x="1362" y="64"/>
                  </a:cubicBezTo>
                  <a:cubicBezTo>
                    <a:pt x="1362" y="64"/>
                    <a:pt x="1362" y="64"/>
                    <a:pt x="1362" y="65"/>
                  </a:cubicBezTo>
                  <a:cubicBezTo>
                    <a:pt x="1362" y="65"/>
                    <a:pt x="1362" y="65"/>
                    <a:pt x="1362" y="65"/>
                  </a:cubicBezTo>
                  <a:cubicBezTo>
                    <a:pt x="1362" y="65"/>
                    <a:pt x="1361" y="65"/>
                    <a:pt x="1361" y="65"/>
                  </a:cubicBezTo>
                  <a:cubicBezTo>
                    <a:pt x="1361" y="65"/>
                    <a:pt x="1361" y="65"/>
                    <a:pt x="1361" y="65"/>
                  </a:cubicBezTo>
                  <a:cubicBezTo>
                    <a:pt x="1361" y="65"/>
                    <a:pt x="1361" y="65"/>
                    <a:pt x="1361" y="65"/>
                  </a:cubicBezTo>
                  <a:cubicBezTo>
                    <a:pt x="1361" y="65"/>
                    <a:pt x="1361" y="65"/>
                    <a:pt x="1361" y="65"/>
                  </a:cubicBezTo>
                  <a:cubicBezTo>
                    <a:pt x="1361" y="66"/>
                    <a:pt x="1360" y="66"/>
                    <a:pt x="1360" y="66"/>
                  </a:cubicBezTo>
                  <a:cubicBezTo>
                    <a:pt x="1360" y="66"/>
                    <a:pt x="1360" y="66"/>
                    <a:pt x="1360" y="66"/>
                  </a:cubicBezTo>
                  <a:cubicBezTo>
                    <a:pt x="1360" y="66"/>
                    <a:pt x="1360" y="66"/>
                    <a:pt x="1360" y="66"/>
                  </a:cubicBezTo>
                  <a:cubicBezTo>
                    <a:pt x="1360" y="66"/>
                    <a:pt x="1360" y="66"/>
                    <a:pt x="1360" y="66"/>
                  </a:cubicBezTo>
                  <a:cubicBezTo>
                    <a:pt x="1360" y="66"/>
                    <a:pt x="1359" y="67"/>
                    <a:pt x="1359" y="67"/>
                  </a:cubicBezTo>
                  <a:cubicBezTo>
                    <a:pt x="1359" y="67"/>
                    <a:pt x="1359" y="67"/>
                    <a:pt x="1359" y="67"/>
                  </a:cubicBezTo>
                  <a:cubicBezTo>
                    <a:pt x="1359" y="67"/>
                    <a:pt x="1358" y="67"/>
                    <a:pt x="1358" y="68"/>
                  </a:cubicBezTo>
                  <a:cubicBezTo>
                    <a:pt x="1358" y="67"/>
                    <a:pt x="1358" y="67"/>
                    <a:pt x="1358" y="67"/>
                  </a:cubicBezTo>
                  <a:cubicBezTo>
                    <a:pt x="1358" y="67"/>
                    <a:pt x="1358" y="68"/>
                    <a:pt x="1358" y="68"/>
                  </a:cubicBezTo>
                  <a:cubicBezTo>
                    <a:pt x="1358" y="68"/>
                    <a:pt x="1358" y="68"/>
                    <a:pt x="1358" y="68"/>
                  </a:cubicBezTo>
                  <a:cubicBezTo>
                    <a:pt x="1358" y="68"/>
                    <a:pt x="1358" y="68"/>
                    <a:pt x="1358" y="68"/>
                  </a:cubicBezTo>
                  <a:cubicBezTo>
                    <a:pt x="1358" y="68"/>
                    <a:pt x="1358" y="68"/>
                    <a:pt x="1358" y="68"/>
                  </a:cubicBezTo>
                  <a:cubicBezTo>
                    <a:pt x="1357" y="68"/>
                    <a:pt x="1357" y="68"/>
                    <a:pt x="1357" y="68"/>
                  </a:cubicBezTo>
                  <a:cubicBezTo>
                    <a:pt x="1357" y="68"/>
                    <a:pt x="1357" y="68"/>
                    <a:pt x="1357" y="68"/>
                  </a:cubicBezTo>
                  <a:cubicBezTo>
                    <a:pt x="1357" y="69"/>
                    <a:pt x="1356" y="69"/>
                    <a:pt x="1356" y="69"/>
                  </a:cubicBezTo>
                  <a:cubicBezTo>
                    <a:pt x="1356" y="69"/>
                    <a:pt x="1356" y="69"/>
                    <a:pt x="1356" y="69"/>
                  </a:cubicBezTo>
                  <a:cubicBezTo>
                    <a:pt x="1356" y="69"/>
                    <a:pt x="1356" y="69"/>
                    <a:pt x="1356" y="70"/>
                  </a:cubicBezTo>
                  <a:cubicBezTo>
                    <a:pt x="1356" y="70"/>
                    <a:pt x="1356" y="70"/>
                    <a:pt x="1356" y="70"/>
                  </a:cubicBezTo>
                  <a:cubicBezTo>
                    <a:pt x="1356" y="70"/>
                    <a:pt x="1356" y="70"/>
                    <a:pt x="1355" y="70"/>
                  </a:cubicBezTo>
                  <a:cubicBezTo>
                    <a:pt x="1355" y="70"/>
                    <a:pt x="1355" y="70"/>
                    <a:pt x="1355" y="70"/>
                  </a:cubicBezTo>
                  <a:cubicBezTo>
                    <a:pt x="1355" y="70"/>
                    <a:pt x="1355" y="70"/>
                    <a:pt x="1355" y="70"/>
                  </a:cubicBezTo>
                  <a:cubicBezTo>
                    <a:pt x="1355" y="70"/>
                    <a:pt x="1355" y="70"/>
                    <a:pt x="1355" y="70"/>
                  </a:cubicBezTo>
                  <a:cubicBezTo>
                    <a:pt x="1355" y="70"/>
                    <a:pt x="1355" y="70"/>
                    <a:pt x="1355" y="71"/>
                  </a:cubicBezTo>
                  <a:cubicBezTo>
                    <a:pt x="1355" y="71"/>
                    <a:pt x="1355" y="71"/>
                    <a:pt x="1355" y="71"/>
                  </a:cubicBezTo>
                  <a:cubicBezTo>
                    <a:pt x="1355" y="71"/>
                    <a:pt x="1355" y="71"/>
                    <a:pt x="1354" y="71"/>
                  </a:cubicBezTo>
                  <a:cubicBezTo>
                    <a:pt x="1354" y="71"/>
                    <a:pt x="1354" y="71"/>
                    <a:pt x="1354" y="71"/>
                  </a:cubicBezTo>
                  <a:cubicBezTo>
                    <a:pt x="1353" y="72"/>
                    <a:pt x="1352" y="73"/>
                    <a:pt x="1351" y="74"/>
                  </a:cubicBezTo>
                  <a:cubicBezTo>
                    <a:pt x="1351" y="74"/>
                    <a:pt x="1351" y="74"/>
                    <a:pt x="1351" y="74"/>
                  </a:cubicBezTo>
                  <a:cubicBezTo>
                    <a:pt x="1351" y="74"/>
                    <a:pt x="1351" y="75"/>
                    <a:pt x="1351" y="75"/>
                  </a:cubicBezTo>
                  <a:cubicBezTo>
                    <a:pt x="1351" y="75"/>
                    <a:pt x="1351" y="75"/>
                    <a:pt x="1351" y="75"/>
                  </a:cubicBezTo>
                  <a:cubicBezTo>
                    <a:pt x="1350" y="75"/>
                    <a:pt x="1350" y="75"/>
                    <a:pt x="1350" y="75"/>
                  </a:cubicBezTo>
                  <a:cubicBezTo>
                    <a:pt x="1350" y="75"/>
                    <a:pt x="1350" y="75"/>
                    <a:pt x="1350" y="75"/>
                  </a:cubicBezTo>
                  <a:cubicBezTo>
                    <a:pt x="1350" y="75"/>
                    <a:pt x="1350" y="75"/>
                    <a:pt x="1350" y="75"/>
                  </a:cubicBezTo>
                  <a:cubicBezTo>
                    <a:pt x="1350" y="75"/>
                    <a:pt x="1350" y="75"/>
                    <a:pt x="1350" y="75"/>
                  </a:cubicBezTo>
                  <a:cubicBezTo>
                    <a:pt x="1350" y="76"/>
                    <a:pt x="1350" y="76"/>
                    <a:pt x="1350" y="76"/>
                  </a:cubicBezTo>
                  <a:cubicBezTo>
                    <a:pt x="1350" y="76"/>
                    <a:pt x="1350" y="76"/>
                    <a:pt x="1350" y="76"/>
                  </a:cubicBezTo>
                  <a:cubicBezTo>
                    <a:pt x="1349" y="76"/>
                    <a:pt x="1349" y="76"/>
                    <a:pt x="1349" y="76"/>
                  </a:cubicBezTo>
                  <a:cubicBezTo>
                    <a:pt x="1349" y="76"/>
                    <a:pt x="1349" y="76"/>
                    <a:pt x="1349" y="76"/>
                  </a:cubicBezTo>
                  <a:cubicBezTo>
                    <a:pt x="1349" y="77"/>
                    <a:pt x="1349" y="77"/>
                    <a:pt x="1349" y="77"/>
                  </a:cubicBezTo>
                  <a:cubicBezTo>
                    <a:pt x="1349" y="77"/>
                    <a:pt x="1349" y="77"/>
                    <a:pt x="1349" y="77"/>
                  </a:cubicBezTo>
                  <a:cubicBezTo>
                    <a:pt x="1349" y="77"/>
                    <a:pt x="1349" y="77"/>
                    <a:pt x="1349" y="77"/>
                  </a:cubicBezTo>
                  <a:cubicBezTo>
                    <a:pt x="1349" y="77"/>
                    <a:pt x="1349" y="77"/>
                    <a:pt x="1349" y="77"/>
                  </a:cubicBezTo>
                  <a:cubicBezTo>
                    <a:pt x="1348" y="77"/>
                    <a:pt x="1348" y="78"/>
                    <a:pt x="1348" y="78"/>
                  </a:cubicBezTo>
                  <a:cubicBezTo>
                    <a:pt x="1348" y="78"/>
                    <a:pt x="1348" y="78"/>
                    <a:pt x="1348" y="78"/>
                  </a:cubicBezTo>
                  <a:cubicBezTo>
                    <a:pt x="1348" y="78"/>
                    <a:pt x="1348" y="78"/>
                    <a:pt x="1348" y="78"/>
                  </a:cubicBezTo>
                  <a:cubicBezTo>
                    <a:pt x="1348" y="78"/>
                    <a:pt x="1348" y="78"/>
                    <a:pt x="1348" y="78"/>
                  </a:cubicBezTo>
                  <a:cubicBezTo>
                    <a:pt x="1348" y="78"/>
                    <a:pt x="1348" y="79"/>
                    <a:pt x="1347" y="79"/>
                  </a:cubicBezTo>
                  <a:cubicBezTo>
                    <a:pt x="1347" y="79"/>
                    <a:pt x="1347" y="79"/>
                    <a:pt x="1347" y="79"/>
                  </a:cubicBezTo>
                  <a:cubicBezTo>
                    <a:pt x="1347" y="79"/>
                    <a:pt x="1347" y="79"/>
                    <a:pt x="1347" y="79"/>
                  </a:cubicBezTo>
                  <a:cubicBezTo>
                    <a:pt x="1347" y="79"/>
                    <a:pt x="1347" y="79"/>
                    <a:pt x="1347" y="79"/>
                  </a:cubicBezTo>
                  <a:cubicBezTo>
                    <a:pt x="1347" y="79"/>
                    <a:pt x="1347" y="80"/>
                    <a:pt x="1347" y="80"/>
                  </a:cubicBezTo>
                  <a:cubicBezTo>
                    <a:pt x="1347" y="80"/>
                    <a:pt x="1347" y="80"/>
                    <a:pt x="1347" y="80"/>
                  </a:cubicBezTo>
                  <a:cubicBezTo>
                    <a:pt x="1347" y="80"/>
                    <a:pt x="1347" y="80"/>
                    <a:pt x="1346" y="81"/>
                  </a:cubicBezTo>
                  <a:cubicBezTo>
                    <a:pt x="1346" y="81"/>
                    <a:pt x="1346" y="81"/>
                    <a:pt x="1346" y="81"/>
                  </a:cubicBezTo>
                  <a:cubicBezTo>
                    <a:pt x="1346" y="81"/>
                    <a:pt x="1346" y="81"/>
                    <a:pt x="1346" y="81"/>
                  </a:cubicBezTo>
                  <a:cubicBezTo>
                    <a:pt x="1346" y="81"/>
                    <a:pt x="1346" y="81"/>
                    <a:pt x="1346" y="81"/>
                  </a:cubicBezTo>
                  <a:cubicBezTo>
                    <a:pt x="1346" y="81"/>
                    <a:pt x="1346" y="82"/>
                    <a:pt x="1346" y="82"/>
                  </a:cubicBezTo>
                  <a:cubicBezTo>
                    <a:pt x="1346" y="82"/>
                    <a:pt x="1346" y="82"/>
                    <a:pt x="1346" y="82"/>
                  </a:cubicBezTo>
                  <a:cubicBezTo>
                    <a:pt x="1346" y="82"/>
                    <a:pt x="1346" y="82"/>
                    <a:pt x="1346" y="82"/>
                  </a:cubicBezTo>
                  <a:cubicBezTo>
                    <a:pt x="1345" y="82"/>
                    <a:pt x="1346" y="83"/>
                    <a:pt x="1345" y="83"/>
                  </a:cubicBezTo>
                  <a:cubicBezTo>
                    <a:pt x="1345" y="83"/>
                    <a:pt x="1345" y="83"/>
                    <a:pt x="1345" y="83"/>
                  </a:cubicBezTo>
                  <a:cubicBezTo>
                    <a:pt x="1345" y="83"/>
                    <a:pt x="1345" y="83"/>
                    <a:pt x="1345" y="83"/>
                  </a:cubicBezTo>
                  <a:cubicBezTo>
                    <a:pt x="1345" y="83"/>
                    <a:pt x="1345" y="83"/>
                    <a:pt x="1345" y="83"/>
                  </a:cubicBezTo>
                  <a:cubicBezTo>
                    <a:pt x="1345" y="84"/>
                    <a:pt x="1345" y="84"/>
                    <a:pt x="1345" y="84"/>
                  </a:cubicBezTo>
                  <a:cubicBezTo>
                    <a:pt x="1345" y="84"/>
                    <a:pt x="1345" y="84"/>
                    <a:pt x="1345" y="84"/>
                  </a:cubicBezTo>
                  <a:cubicBezTo>
                    <a:pt x="1345" y="84"/>
                    <a:pt x="1345" y="84"/>
                    <a:pt x="1345" y="84"/>
                  </a:cubicBezTo>
                  <a:cubicBezTo>
                    <a:pt x="1344" y="85"/>
                    <a:pt x="1344" y="85"/>
                    <a:pt x="1344" y="85"/>
                  </a:cubicBezTo>
                  <a:cubicBezTo>
                    <a:pt x="1344" y="85"/>
                    <a:pt x="1344" y="85"/>
                    <a:pt x="1344" y="86"/>
                  </a:cubicBezTo>
                  <a:cubicBezTo>
                    <a:pt x="1344" y="86"/>
                    <a:pt x="1344" y="86"/>
                    <a:pt x="1344" y="87"/>
                  </a:cubicBezTo>
                  <a:cubicBezTo>
                    <a:pt x="1344" y="87"/>
                    <a:pt x="1344" y="87"/>
                    <a:pt x="1344" y="87"/>
                  </a:cubicBezTo>
                  <a:cubicBezTo>
                    <a:pt x="1344" y="87"/>
                    <a:pt x="1344" y="88"/>
                    <a:pt x="1344" y="88"/>
                  </a:cubicBezTo>
                  <a:cubicBezTo>
                    <a:pt x="1344" y="88"/>
                    <a:pt x="1344" y="88"/>
                    <a:pt x="1344" y="88"/>
                  </a:cubicBezTo>
                  <a:cubicBezTo>
                    <a:pt x="1343" y="89"/>
                    <a:pt x="1344" y="89"/>
                    <a:pt x="1343" y="90"/>
                  </a:cubicBezTo>
                  <a:cubicBezTo>
                    <a:pt x="1343" y="90"/>
                    <a:pt x="1343" y="90"/>
                    <a:pt x="1343" y="90"/>
                  </a:cubicBezTo>
                  <a:cubicBezTo>
                    <a:pt x="1343" y="91"/>
                    <a:pt x="1343" y="92"/>
                    <a:pt x="1343" y="92"/>
                  </a:cubicBezTo>
                  <a:cubicBezTo>
                    <a:pt x="1343" y="93"/>
                    <a:pt x="1343" y="93"/>
                    <a:pt x="1343" y="94"/>
                  </a:cubicBezTo>
                  <a:cubicBezTo>
                    <a:pt x="1343" y="96"/>
                    <a:pt x="1343" y="98"/>
                    <a:pt x="1343" y="100"/>
                  </a:cubicBezTo>
                  <a:cubicBezTo>
                    <a:pt x="1343" y="101"/>
                    <a:pt x="1343" y="102"/>
                    <a:pt x="1345" y="102"/>
                  </a:cubicBezTo>
                  <a:cubicBezTo>
                    <a:pt x="1363" y="102"/>
                    <a:pt x="1381" y="102"/>
                    <a:pt x="1399" y="102"/>
                  </a:cubicBezTo>
                  <a:cubicBezTo>
                    <a:pt x="1400" y="102"/>
                    <a:pt x="1401" y="102"/>
                    <a:pt x="1401" y="101"/>
                  </a:cubicBezTo>
                  <a:cubicBezTo>
                    <a:pt x="1401" y="98"/>
                    <a:pt x="1401" y="95"/>
                    <a:pt x="1401" y="92"/>
                  </a:cubicBezTo>
                  <a:cubicBezTo>
                    <a:pt x="1400" y="91"/>
                    <a:pt x="1400" y="92"/>
                    <a:pt x="1399" y="92"/>
                  </a:cubicBezTo>
                  <a:cubicBezTo>
                    <a:pt x="1385" y="92"/>
                    <a:pt x="1371" y="92"/>
                    <a:pt x="1356" y="92"/>
                  </a:cubicBezTo>
                  <a:cubicBezTo>
                    <a:pt x="1354" y="92"/>
                    <a:pt x="1354" y="92"/>
                    <a:pt x="1354" y="89"/>
                  </a:cubicBezTo>
                  <a:cubicBezTo>
                    <a:pt x="1354" y="89"/>
                    <a:pt x="1354" y="89"/>
                    <a:pt x="1354" y="89"/>
                  </a:cubicBezTo>
                  <a:cubicBezTo>
                    <a:pt x="1355" y="88"/>
                    <a:pt x="1354" y="88"/>
                    <a:pt x="1355" y="87"/>
                  </a:cubicBezTo>
                  <a:cubicBezTo>
                    <a:pt x="1355" y="87"/>
                    <a:pt x="1355" y="87"/>
                    <a:pt x="1355" y="87"/>
                  </a:cubicBezTo>
                  <a:cubicBezTo>
                    <a:pt x="1355" y="87"/>
                    <a:pt x="1355" y="87"/>
                    <a:pt x="1355" y="87"/>
                  </a:cubicBezTo>
                  <a:cubicBezTo>
                    <a:pt x="1355" y="87"/>
                    <a:pt x="1355" y="86"/>
                    <a:pt x="1355" y="86"/>
                  </a:cubicBezTo>
                  <a:cubicBezTo>
                    <a:pt x="1355" y="86"/>
                    <a:pt x="1355" y="86"/>
                    <a:pt x="1355" y="85"/>
                  </a:cubicBezTo>
                  <a:cubicBezTo>
                    <a:pt x="1355" y="85"/>
                    <a:pt x="1355" y="85"/>
                    <a:pt x="1355" y="85"/>
                  </a:cubicBezTo>
                  <a:cubicBezTo>
                    <a:pt x="1355" y="85"/>
                    <a:pt x="1355" y="85"/>
                    <a:pt x="1355" y="84"/>
                  </a:cubicBezTo>
                  <a:cubicBezTo>
                    <a:pt x="1356" y="84"/>
                    <a:pt x="1356" y="84"/>
                    <a:pt x="1356" y="84"/>
                  </a:cubicBezTo>
                  <a:cubicBezTo>
                    <a:pt x="1356" y="84"/>
                    <a:pt x="1356" y="84"/>
                    <a:pt x="1356" y="84"/>
                  </a:cubicBezTo>
                  <a:cubicBezTo>
                    <a:pt x="1356" y="84"/>
                    <a:pt x="1356" y="83"/>
                    <a:pt x="1356" y="83"/>
                  </a:cubicBezTo>
                  <a:cubicBezTo>
                    <a:pt x="1356" y="83"/>
                    <a:pt x="1356" y="83"/>
                    <a:pt x="1356" y="83"/>
                  </a:cubicBezTo>
                  <a:cubicBezTo>
                    <a:pt x="1356" y="83"/>
                    <a:pt x="1356" y="83"/>
                    <a:pt x="1356" y="83"/>
                  </a:cubicBezTo>
                  <a:cubicBezTo>
                    <a:pt x="1356" y="82"/>
                    <a:pt x="1356" y="82"/>
                    <a:pt x="1356" y="82"/>
                  </a:cubicBezTo>
                  <a:cubicBezTo>
                    <a:pt x="1357" y="82"/>
                    <a:pt x="1357" y="82"/>
                    <a:pt x="1357" y="82"/>
                  </a:cubicBezTo>
                  <a:cubicBezTo>
                    <a:pt x="1357" y="82"/>
                    <a:pt x="1357" y="82"/>
                    <a:pt x="1357" y="82"/>
                  </a:cubicBezTo>
                  <a:cubicBezTo>
                    <a:pt x="1357" y="82"/>
                    <a:pt x="1357" y="82"/>
                    <a:pt x="1357" y="82"/>
                  </a:cubicBezTo>
                  <a:cubicBezTo>
                    <a:pt x="1357" y="82"/>
                    <a:pt x="1357" y="81"/>
                    <a:pt x="1357" y="81"/>
                  </a:cubicBezTo>
                  <a:cubicBezTo>
                    <a:pt x="1357" y="81"/>
                    <a:pt x="1357" y="81"/>
                    <a:pt x="1357" y="81"/>
                  </a:cubicBezTo>
                  <a:cubicBezTo>
                    <a:pt x="1357" y="81"/>
                    <a:pt x="1357" y="81"/>
                    <a:pt x="1358" y="81"/>
                  </a:cubicBezTo>
                  <a:cubicBezTo>
                    <a:pt x="1357" y="81"/>
                    <a:pt x="1357" y="81"/>
                    <a:pt x="1357" y="81"/>
                  </a:cubicBezTo>
                  <a:cubicBezTo>
                    <a:pt x="1358" y="81"/>
                    <a:pt x="1358" y="81"/>
                    <a:pt x="1358" y="81"/>
                  </a:cubicBezTo>
                  <a:cubicBezTo>
                    <a:pt x="1358" y="81"/>
                    <a:pt x="1358" y="81"/>
                    <a:pt x="1358" y="81"/>
                  </a:cubicBezTo>
                  <a:cubicBezTo>
                    <a:pt x="1358" y="80"/>
                    <a:pt x="1358" y="80"/>
                    <a:pt x="1358" y="80"/>
                  </a:cubicBezTo>
                  <a:cubicBezTo>
                    <a:pt x="1358" y="80"/>
                    <a:pt x="1358" y="80"/>
                    <a:pt x="1358" y="80"/>
                  </a:cubicBezTo>
                  <a:cubicBezTo>
                    <a:pt x="1358" y="80"/>
                    <a:pt x="1358" y="80"/>
                    <a:pt x="1359" y="80"/>
                  </a:cubicBezTo>
                  <a:cubicBezTo>
                    <a:pt x="1359" y="80"/>
                    <a:pt x="1359" y="80"/>
                    <a:pt x="1359" y="80"/>
                  </a:cubicBezTo>
                  <a:cubicBezTo>
                    <a:pt x="1359" y="79"/>
                    <a:pt x="1359" y="79"/>
                    <a:pt x="1359" y="79"/>
                  </a:cubicBezTo>
                  <a:cubicBezTo>
                    <a:pt x="1359" y="79"/>
                    <a:pt x="1359" y="79"/>
                    <a:pt x="1359" y="79"/>
                  </a:cubicBezTo>
                  <a:cubicBezTo>
                    <a:pt x="1359" y="79"/>
                    <a:pt x="1359" y="79"/>
                    <a:pt x="1359" y="79"/>
                  </a:cubicBezTo>
                  <a:cubicBezTo>
                    <a:pt x="1359" y="79"/>
                    <a:pt x="1359" y="79"/>
                    <a:pt x="1359" y="79"/>
                  </a:cubicBezTo>
                  <a:cubicBezTo>
                    <a:pt x="1359" y="79"/>
                    <a:pt x="1360" y="79"/>
                    <a:pt x="1360" y="78"/>
                  </a:cubicBezTo>
                  <a:cubicBezTo>
                    <a:pt x="1360" y="78"/>
                    <a:pt x="1360" y="78"/>
                    <a:pt x="1360" y="78"/>
                  </a:cubicBezTo>
                  <a:cubicBezTo>
                    <a:pt x="1360" y="78"/>
                    <a:pt x="1360" y="78"/>
                    <a:pt x="1360" y="78"/>
                  </a:cubicBezTo>
                  <a:cubicBezTo>
                    <a:pt x="1360" y="78"/>
                    <a:pt x="1360" y="78"/>
                    <a:pt x="1360" y="78"/>
                  </a:cubicBezTo>
                  <a:cubicBezTo>
                    <a:pt x="1360" y="78"/>
                    <a:pt x="1360" y="78"/>
                    <a:pt x="1360" y="78"/>
                  </a:cubicBezTo>
                  <a:cubicBezTo>
                    <a:pt x="1360" y="78"/>
                    <a:pt x="1360" y="78"/>
                    <a:pt x="1360" y="78"/>
                  </a:cubicBezTo>
                  <a:cubicBezTo>
                    <a:pt x="1360" y="78"/>
                    <a:pt x="1361" y="78"/>
                    <a:pt x="1361" y="77"/>
                  </a:cubicBezTo>
                  <a:cubicBezTo>
                    <a:pt x="1361" y="77"/>
                    <a:pt x="1361" y="77"/>
                    <a:pt x="1361" y="77"/>
                  </a:cubicBezTo>
                  <a:cubicBezTo>
                    <a:pt x="1361" y="77"/>
                    <a:pt x="1361" y="77"/>
                    <a:pt x="1361" y="77"/>
                  </a:cubicBezTo>
                  <a:cubicBezTo>
                    <a:pt x="1361" y="77"/>
                    <a:pt x="1361" y="77"/>
                    <a:pt x="1361" y="77"/>
                  </a:cubicBezTo>
                  <a:cubicBezTo>
                    <a:pt x="1361" y="77"/>
                    <a:pt x="1361" y="77"/>
                    <a:pt x="1361" y="77"/>
                  </a:cubicBezTo>
                  <a:cubicBezTo>
                    <a:pt x="1361" y="77"/>
                    <a:pt x="1361" y="77"/>
                    <a:pt x="1361" y="77"/>
                  </a:cubicBezTo>
                  <a:cubicBezTo>
                    <a:pt x="1361" y="77"/>
                    <a:pt x="1362" y="77"/>
                    <a:pt x="1362" y="76"/>
                  </a:cubicBezTo>
                  <a:cubicBezTo>
                    <a:pt x="1362" y="76"/>
                    <a:pt x="1362" y="76"/>
                    <a:pt x="1362" y="76"/>
                  </a:cubicBezTo>
                  <a:cubicBezTo>
                    <a:pt x="1362" y="76"/>
                    <a:pt x="1362" y="76"/>
                    <a:pt x="1362" y="76"/>
                  </a:cubicBezTo>
                  <a:cubicBezTo>
                    <a:pt x="1362" y="76"/>
                    <a:pt x="1362" y="76"/>
                    <a:pt x="1362" y="76"/>
                  </a:cubicBezTo>
                  <a:cubicBezTo>
                    <a:pt x="1362" y="76"/>
                    <a:pt x="1362" y="76"/>
                    <a:pt x="1362" y="76"/>
                  </a:cubicBezTo>
                  <a:cubicBezTo>
                    <a:pt x="1362" y="76"/>
                    <a:pt x="1362" y="76"/>
                    <a:pt x="1362" y="76"/>
                  </a:cubicBezTo>
                  <a:cubicBezTo>
                    <a:pt x="1363" y="76"/>
                    <a:pt x="1363" y="76"/>
                    <a:pt x="1363" y="75"/>
                  </a:cubicBezTo>
                  <a:cubicBezTo>
                    <a:pt x="1363" y="75"/>
                    <a:pt x="1363" y="75"/>
                    <a:pt x="1363" y="75"/>
                  </a:cubicBezTo>
                  <a:cubicBezTo>
                    <a:pt x="1363" y="75"/>
                    <a:pt x="1364" y="75"/>
                    <a:pt x="1364" y="75"/>
                  </a:cubicBezTo>
                  <a:cubicBezTo>
                    <a:pt x="1364" y="75"/>
                    <a:pt x="1364" y="75"/>
                    <a:pt x="1364" y="75"/>
                  </a:cubicBezTo>
                  <a:cubicBezTo>
                    <a:pt x="1364" y="75"/>
                    <a:pt x="1364" y="74"/>
                    <a:pt x="1364" y="74"/>
                  </a:cubicBezTo>
                  <a:cubicBezTo>
                    <a:pt x="1364" y="74"/>
                    <a:pt x="1364" y="74"/>
                    <a:pt x="1364" y="74"/>
                  </a:cubicBezTo>
                  <a:cubicBezTo>
                    <a:pt x="1364" y="74"/>
                    <a:pt x="1364" y="74"/>
                    <a:pt x="1364" y="74"/>
                  </a:cubicBezTo>
                  <a:cubicBezTo>
                    <a:pt x="1364" y="74"/>
                    <a:pt x="1364" y="74"/>
                    <a:pt x="1364" y="74"/>
                  </a:cubicBezTo>
                  <a:cubicBezTo>
                    <a:pt x="1365" y="74"/>
                    <a:pt x="1365" y="74"/>
                    <a:pt x="1365" y="74"/>
                  </a:cubicBezTo>
                  <a:cubicBezTo>
                    <a:pt x="1365" y="74"/>
                    <a:pt x="1365" y="74"/>
                    <a:pt x="1365" y="74"/>
                  </a:cubicBezTo>
                  <a:cubicBezTo>
                    <a:pt x="1365" y="73"/>
                    <a:pt x="1365" y="74"/>
                    <a:pt x="1365" y="73"/>
                  </a:cubicBezTo>
                  <a:cubicBezTo>
                    <a:pt x="1365" y="73"/>
                    <a:pt x="1365" y="73"/>
                    <a:pt x="1365" y="73"/>
                  </a:cubicBezTo>
                  <a:cubicBezTo>
                    <a:pt x="1366" y="73"/>
                    <a:pt x="1366" y="73"/>
                    <a:pt x="1366" y="73"/>
                  </a:cubicBezTo>
                  <a:cubicBezTo>
                    <a:pt x="1366" y="73"/>
                    <a:pt x="1366" y="73"/>
                    <a:pt x="1366" y="73"/>
                  </a:cubicBezTo>
                  <a:cubicBezTo>
                    <a:pt x="1366" y="73"/>
                    <a:pt x="1366" y="73"/>
                    <a:pt x="1366" y="73"/>
                  </a:cubicBezTo>
                  <a:cubicBezTo>
                    <a:pt x="1366" y="73"/>
                    <a:pt x="1366" y="73"/>
                    <a:pt x="1366" y="73"/>
                  </a:cubicBezTo>
                  <a:cubicBezTo>
                    <a:pt x="1367" y="72"/>
                    <a:pt x="1367" y="72"/>
                    <a:pt x="1367" y="72"/>
                  </a:cubicBezTo>
                  <a:cubicBezTo>
                    <a:pt x="1367" y="72"/>
                    <a:pt x="1367" y="72"/>
                    <a:pt x="1367" y="72"/>
                  </a:cubicBezTo>
                  <a:cubicBezTo>
                    <a:pt x="1367" y="72"/>
                    <a:pt x="1368" y="72"/>
                    <a:pt x="1368" y="72"/>
                  </a:cubicBezTo>
                  <a:cubicBezTo>
                    <a:pt x="1368" y="72"/>
                    <a:pt x="1368" y="72"/>
                    <a:pt x="1368" y="72"/>
                  </a:cubicBezTo>
                  <a:cubicBezTo>
                    <a:pt x="1368" y="71"/>
                    <a:pt x="1368" y="71"/>
                    <a:pt x="1368" y="71"/>
                  </a:cubicBezTo>
                  <a:cubicBezTo>
                    <a:pt x="1368" y="71"/>
                    <a:pt x="1368" y="71"/>
                    <a:pt x="1368" y="71"/>
                  </a:cubicBezTo>
                  <a:cubicBezTo>
                    <a:pt x="1368" y="71"/>
                    <a:pt x="1369" y="71"/>
                    <a:pt x="1369" y="71"/>
                  </a:cubicBezTo>
                  <a:cubicBezTo>
                    <a:pt x="1369" y="71"/>
                    <a:pt x="1369" y="71"/>
                    <a:pt x="1369" y="71"/>
                  </a:cubicBezTo>
                  <a:cubicBezTo>
                    <a:pt x="1369" y="71"/>
                    <a:pt x="1369" y="71"/>
                    <a:pt x="1369" y="70"/>
                  </a:cubicBezTo>
                  <a:cubicBezTo>
                    <a:pt x="1369" y="71"/>
                    <a:pt x="1369" y="71"/>
                    <a:pt x="1369" y="71"/>
                  </a:cubicBezTo>
                  <a:cubicBezTo>
                    <a:pt x="1369" y="70"/>
                    <a:pt x="1369" y="70"/>
                    <a:pt x="1369" y="70"/>
                  </a:cubicBezTo>
                  <a:cubicBezTo>
                    <a:pt x="1369" y="70"/>
                    <a:pt x="1369" y="70"/>
                    <a:pt x="1369" y="70"/>
                  </a:cubicBezTo>
                  <a:cubicBezTo>
                    <a:pt x="1370" y="70"/>
                    <a:pt x="1370" y="70"/>
                    <a:pt x="1370" y="70"/>
                  </a:cubicBezTo>
                  <a:cubicBezTo>
                    <a:pt x="1370" y="70"/>
                    <a:pt x="1370" y="70"/>
                    <a:pt x="1370" y="70"/>
                  </a:cubicBezTo>
                  <a:cubicBezTo>
                    <a:pt x="1370" y="70"/>
                    <a:pt x="1370" y="70"/>
                    <a:pt x="1370" y="69"/>
                  </a:cubicBezTo>
                  <a:cubicBezTo>
                    <a:pt x="1370" y="69"/>
                    <a:pt x="1370" y="69"/>
                    <a:pt x="1370" y="69"/>
                  </a:cubicBezTo>
                  <a:cubicBezTo>
                    <a:pt x="1371" y="69"/>
                    <a:pt x="1371" y="69"/>
                    <a:pt x="1371" y="69"/>
                  </a:cubicBezTo>
                  <a:cubicBezTo>
                    <a:pt x="1371" y="69"/>
                    <a:pt x="1371" y="69"/>
                    <a:pt x="1371" y="69"/>
                  </a:cubicBezTo>
                  <a:cubicBezTo>
                    <a:pt x="1371" y="69"/>
                    <a:pt x="1371" y="69"/>
                    <a:pt x="1371" y="69"/>
                  </a:cubicBezTo>
                  <a:cubicBezTo>
                    <a:pt x="1371" y="69"/>
                    <a:pt x="1371" y="69"/>
                    <a:pt x="1371" y="69"/>
                  </a:cubicBezTo>
                  <a:cubicBezTo>
                    <a:pt x="1372" y="69"/>
                    <a:pt x="1372" y="69"/>
                    <a:pt x="1372" y="68"/>
                  </a:cubicBezTo>
                  <a:cubicBezTo>
                    <a:pt x="1372" y="68"/>
                    <a:pt x="1372" y="68"/>
                    <a:pt x="1372" y="68"/>
                  </a:cubicBezTo>
                  <a:cubicBezTo>
                    <a:pt x="1372" y="68"/>
                    <a:pt x="1373" y="68"/>
                    <a:pt x="1373" y="68"/>
                  </a:cubicBezTo>
                  <a:cubicBezTo>
                    <a:pt x="1373" y="68"/>
                    <a:pt x="1373" y="68"/>
                    <a:pt x="1373" y="68"/>
                  </a:cubicBezTo>
                  <a:cubicBezTo>
                    <a:pt x="1373" y="68"/>
                    <a:pt x="1373" y="68"/>
                    <a:pt x="1373" y="67"/>
                  </a:cubicBezTo>
                  <a:cubicBezTo>
                    <a:pt x="1373" y="67"/>
                    <a:pt x="1373" y="67"/>
                    <a:pt x="1373" y="67"/>
                  </a:cubicBezTo>
                  <a:cubicBezTo>
                    <a:pt x="1373" y="67"/>
                    <a:pt x="1374" y="67"/>
                    <a:pt x="1374" y="67"/>
                  </a:cubicBezTo>
                  <a:cubicBezTo>
                    <a:pt x="1374" y="67"/>
                    <a:pt x="1374" y="67"/>
                    <a:pt x="1374" y="67"/>
                  </a:cubicBezTo>
                  <a:cubicBezTo>
                    <a:pt x="1374" y="67"/>
                    <a:pt x="1374" y="67"/>
                    <a:pt x="1374" y="67"/>
                  </a:cubicBezTo>
                  <a:cubicBezTo>
                    <a:pt x="1374" y="67"/>
                    <a:pt x="1374" y="67"/>
                    <a:pt x="1374" y="67"/>
                  </a:cubicBezTo>
                  <a:cubicBezTo>
                    <a:pt x="1374" y="67"/>
                    <a:pt x="1374" y="66"/>
                    <a:pt x="1375" y="66"/>
                  </a:cubicBezTo>
                  <a:cubicBezTo>
                    <a:pt x="1375" y="66"/>
                    <a:pt x="1375" y="66"/>
                    <a:pt x="1375" y="66"/>
                  </a:cubicBezTo>
                  <a:cubicBezTo>
                    <a:pt x="1375" y="66"/>
                    <a:pt x="1375" y="66"/>
                    <a:pt x="1375" y="66"/>
                  </a:cubicBezTo>
                  <a:cubicBezTo>
                    <a:pt x="1375" y="66"/>
                    <a:pt x="1375" y="66"/>
                    <a:pt x="1375" y="66"/>
                  </a:cubicBezTo>
                  <a:cubicBezTo>
                    <a:pt x="1375" y="66"/>
                    <a:pt x="1376" y="66"/>
                    <a:pt x="1376" y="66"/>
                  </a:cubicBezTo>
                  <a:cubicBezTo>
                    <a:pt x="1376" y="66"/>
                    <a:pt x="1376" y="66"/>
                    <a:pt x="1376" y="66"/>
                  </a:cubicBezTo>
                  <a:cubicBezTo>
                    <a:pt x="1376" y="65"/>
                    <a:pt x="1376" y="66"/>
                    <a:pt x="1376" y="65"/>
                  </a:cubicBezTo>
                  <a:cubicBezTo>
                    <a:pt x="1376" y="65"/>
                    <a:pt x="1376" y="65"/>
                    <a:pt x="1376" y="65"/>
                  </a:cubicBezTo>
                  <a:cubicBezTo>
                    <a:pt x="1376" y="65"/>
                    <a:pt x="1377" y="65"/>
                    <a:pt x="1377" y="65"/>
                  </a:cubicBezTo>
                  <a:cubicBezTo>
                    <a:pt x="1377" y="65"/>
                    <a:pt x="1377" y="65"/>
                    <a:pt x="1377" y="65"/>
                  </a:cubicBezTo>
                  <a:cubicBezTo>
                    <a:pt x="1377" y="65"/>
                    <a:pt x="1377" y="65"/>
                    <a:pt x="1377" y="65"/>
                  </a:cubicBezTo>
                  <a:cubicBezTo>
                    <a:pt x="1377" y="65"/>
                    <a:pt x="1377" y="65"/>
                    <a:pt x="1377" y="65"/>
                  </a:cubicBezTo>
                  <a:cubicBezTo>
                    <a:pt x="1377" y="64"/>
                    <a:pt x="1378" y="64"/>
                    <a:pt x="1378" y="64"/>
                  </a:cubicBezTo>
                  <a:cubicBezTo>
                    <a:pt x="1378" y="64"/>
                    <a:pt x="1378" y="64"/>
                    <a:pt x="1378" y="64"/>
                  </a:cubicBezTo>
                  <a:cubicBezTo>
                    <a:pt x="1378" y="64"/>
                    <a:pt x="1378" y="64"/>
                    <a:pt x="1378" y="64"/>
                  </a:cubicBezTo>
                  <a:cubicBezTo>
                    <a:pt x="1378" y="64"/>
                    <a:pt x="1378" y="64"/>
                    <a:pt x="1378" y="64"/>
                  </a:cubicBezTo>
                  <a:cubicBezTo>
                    <a:pt x="1378" y="64"/>
                    <a:pt x="1378" y="64"/>
                    <a:pt x="1378" y="64"/>
                  </a:cubicBezTo>
                  <a:cubicBezTo>
                    <a:pt x="1378" y="64"/>
                    <a:pt x="1378" y="64"/>
                    <a:pt x="1378" y="64"/>
                  </a:cubicBezTo>
                  <a:cubicBezTo>
                    <a:pt x="1379" y="63"/>
                    <a:pt x="1379" y="63"/>
                    <a:pt x="1379" y="63"/>
                  </a:cubicBezTo>
                  <a:cubicBezTo>
                    <a:pt x="1379" y="63"/>
                    <a:pt x="1379" y="63"/>
                    <a:pt x="1379" y="63"/>
                  </a:cubicBezTo>
                  <a:cubicBezTo>
                    <a:pt x="1379" y="63"/>
                    <a:pt x="1379" y="63"/>
                    <a:pt x="1379" y="63"/>
                  </a:cubicBezTo>
                  <a:cubicBezTo>
                    <a:pt x="1379" y="63"/>
                    <a:pt x="1379" y="63"/>
                    <a:pt x="1379" y="63"/>
                  </a:cubicBezTo>
                  <a:cubicBezTo>
                    <a:pt x="1380" y="63"/>
                    <a:pt x="1380" y="63"/>
                    <a:pt x="1380" y="63"/>
                  </a:cubicBezTo>
                  <a:cubicBezTo>
                    <a:pt x="1380" y="63"/>
                    <a:pt x="1380" y="63"/>
                    <a:pt x="1380" y="63"/>
                  </a:cubicBezTo>
                  <a:cubicBezTo>
                    <a:pt x="1380" y="62"/>
                    <a:pt x="1380" y="62"/>
                    <a:pt x="1380" y="62"/>
                  </a:cubicBezTo>
                  <a:cubicBezTo>
                    <a:pt x="1380" y="62"/>
                    <a:pt x="1380" y="62"/>
                    <a:pt x="1380" y="62"/>
                  </a:cubicBezTo>
                  <a:cubicBezTo>
                    <a:pt x="1381" y="62"/>
                    <a:pt x="1381" y="62"/>
                    <a:pt x="1381" y="62"/>
                  </a:cubicBezTo>
                  <a:cubicBezTo>
                    <a:pt x="1381" y="62"/>
                    <a:pt x="1381" y="62"/>
                    <a:pt x="1381" y="62"/>
                  </a:cubicBezTo>
                  <a:cubicBezTo>
                    <a:pt x="1381" y="62"/>
                    <a:pt x="1381" y="62"/>
                    <a:pt x="1381" y="61"/>
                  </a:cubicBezTo>
                  <a:cubicBezTo>
                    <a:pt x="1381" y="61"/>
                    <a:pt x="1381" y="61"/>
                    <a:pt x="1381" y="61"/>
                  </a:cubicBezTo>
                  <a:cubicBezTo>
                    <a:pt x="1381" y="61"/>
                    <a:pt x="1381" y="61"/>
                    <a:pt x="1382" y="61"/>
                  </a:cubicBezTo>
                  <a:cubicBezTo>
                    <a:pt x="1382" y="61"/>
                    <a:pt x="1382" y="61"/>
                    <a:pt x="1382" y="61"/>
                  </a:cubicBezTo>
                  <a:cubicBezTo>
                    <a:pt x="1382" y="61"/>
                    <a:pt x="1382" y="61"/>
                    <a:pt x="1383" y="60"/>
                  </a:cubicBezTo>
                  <a:cubicBezTo>
                    <a:pt x="1383" y="60"/>
                    <a:pt x="1383" y="60"/>
                    <a:pt x="1383" y="60"/>
                  </a:cubicBezTo>
                  <a:cubicBezTo>
                    <a:pt x="1383" y="60"/>
                    <a:pt x="1383" y="60"/>
                    <a:pt x="1383" y="60"/>
                  </a:cubicBezTo>
                  <a:cubicBezTo>
                    <a:pt x="1383" y="60"/>
                    <a:pt x="1383" y="60"/>
                    <a:pt x="1383" y="60"/>
                  </a:cubicBezTo>
                  <a:cubicBezTo>
                    <a:pt x="1383" y="60"/>
                    <a:pt x="1383" y="60"/>
                    <a:pt x="1383" y="60"/>
                  </a:cubicBezTo>
                  <a:cubicBezTo>
                    <a:pt x="1383" y="60"/>
                    <a:pt x="1383" y="60"/>
                    <a:pt x="1383" y="60"/>
                  </a:cubicBezTo>
                  <a:cubicBezTo>
                    <a:pt x="1383" y="60"/>
                    <a:pt x="1384" y="60"/>
                    <a:pt x="1384" y="59"/>
                  </a:cubicBezTo>
                  <a:cubicBezTo>
                    <a:pt x="1384" y="59"/>
                    <a:pt x="1384" y="59"/>
                    <a:pt x="1384" y="59"/>
                  </a:cubicBezTo>
                  <a:cubicBezTo>
                    <a:pt x="1384" y="59"/>
                    <a:pt x="1384" y="59"/>
                    <a:pt x="1384" y="59"/>
                  </a:cubicBezTo>
                  <a:cubicBezTo>
                    <a:pt x="1384" y="59"/>
                    <a:pt x="1384" y="59"/>
                    <a:pt x="1384" y="59"/>
                  </a:cubicBezTo>
                  <a:cubicBezTo>
                    <a:pt x="1384" y="59"/>
                    <a:pt x="1385" y="58"/>
                    <a:pt x="1385" y="58"/>
                  </a:cubicBezTo>
                  <a:cubicBezTo>
                    <a:pt x="1385" y="58"/>
                    <a:pt x="1385" y="58"/>
                    <a:pt x="1385" y="58"/>
                  </a:cubicBezTo>
                  <a:cubicBezTo>
                    <a:pt x="1386" y="58"/>
                    <a:pt x="1386" y="58"/>
                    <a:pt x="1386" y="58"/>
                  </a:cubicBezTo>
                  <a:cubicBezTo>
                    <a:pt x="1386" y="58"/>
                    <a:pt x="1386" y="58"/>
                    <a:pt x="1386" y="58"/>
                  </a:cubicBezTo>
                  <a:cubicBezTo>
                    <a:pt x="1386" y="58"/>
                    <a:pt x="1386" y="57"/>
                    <a:pt x="1386" y="57"/>
                  </a:cubicBezTo>
                  <a:cubicBezTo>
                    <a:pt x="1386" y="57"/>
                    <a:pt x="1386" y="57"/>
                    <a:pt x="1386" y="57"/>
                  </a:cubicBezTo>
                  <a:cubicBezTo>
                    <a:pt x="1386" y="57"/>
                    <a:pt x="1386" y="57"/>
                    <a:pt x="1386" y="57"/>
                  </a:cubicBezTo>
                  <a:cubicBezTo>
                    <a:pt x="1386" y="57"/>
                    <a:pt x="1386" y="57"/>
                    <a:pt x="1386" y="57"/>
                  </a:cubicBezTo>
                  <a:cubicBezTo>
                    <a:pt x="1387" y="57"/>
                    <a:pt x="1387" y="57"/>
                    <a:pt x="1387" y="57"/>
                  </a:cubicBezTo>
                  <a:cubicBezTo>
                    <a:pt x="1387" y="57"/>
                    <a:pt x="1387" y="57"/>
                    <a:pt x="1387" y="57"/>
                  </a:cubicBezTo>
                  <a:cubicBezTo>
                    <a:pt x="1387" y="57"/>
                    <a:pt x="1387" y="56"/>
                    <a:pt x="1387" y="56"/>
                  </a:cubicBezTo>
                  <a:cubicBezTo>
                    <a:pt x="1387" y="56"/>
                    <a:pt x="1387" y="56"/>
                    <a:pt x="1387" y="56"/>
                  </a:cubicBezTo>
                  <a:cubicBezTo>
                    <a:pt x="1387" y="56"/>
                    <a:pt x="1387" y="56"/>
                    <a:pt x="1387" y="56"/>
                  </a:cubicBezTo>
                  <a:cubicBezTo>
                    <a:pt x="1387" y="56"/>
                    <a:pt x="1387" y="56"/>
                    <a:pt x="1387" y="56"/>
                  </a:cubicBezTo>
                  <a:cubicBezTo>
                    <a:pt x="1388" y="56"/>
                    <a:pt x="1388" y="56"/>
                    <a:pt x="1388" y="55"/>
                  </a:cubicBezTo>
                  <a:cubicBezTo>
                    <a:pt x="1388" y="55"/>
                    <a:pt x="1388" y="55"/>
                    <a:pt x="1388" y="55"/>
                  </a:cubicBezTo>
                  <a:cubicBezTo>
                    <a:pt x="1388" y="55"/>
                    <a:pt x="1388" y="55"/>
                    <a:pt x="1388" y="55"/>
                  </a:cubicBezTo>
                  <a:cubicBezTo>
                    <a:pt x="1388" y="55"/>
                    <a:pt x="1388" y="55"/>
                    <a:pt x="1388" y="55"/>
                  </a:cubicBezTo>
                  <a:cubicBezTo>
                    <a:pt x="1389" y="55"/>
                    <a:pt x="1389" y="54"/>
                    <a:pt x="1389" y="54"/>
                  </a:cubicBezTo>
                  <a:cubicBezTo>
                    <a:pt x="1389" y="54"/>
                    <a:pt x="1389" y="54"/>
                    <a:pt x="1389" y="54"/>
                  </a:cubicBezTo>
                  <a:cubicBezTo>
                    <a:pt x="1389" y="54"/>
                    <a:pt x="1389" y="54"/>
                    <a:pt x="1390" y="53"/>
                  </a:cubicBezTo>
                  <a:cubicBezTo>
                    <a:pt x="1390" y="53"/>
                    <a:pt x="1390" y="53"/>
                    <a:pt x="1390" y="53"/>
                  </a:cubicBezTo>
                  <a:cubicBezTo>
                    <a:pt x="1390" y="53"/>
                    <a:pt x="1390" y="53"/>
                    <a:pt x="1390" y="53"/>
                  </a:cubicBezTo>
                  <a:cubicBezTo>
                    <a:pt x="1390" y="53"/>
                    <a:pt x="1390" y="53"/>
                    <a:pt x="1390" y="53"/>
                  </a:cubicBezTo>
                  <a:cubicBezTo>
                    <a:pt x="1390" y="53"/>
                    <a:pt x="1390" y="53"/>
                    <a:pt x="1390" y="53"/>
                  </a:cubicBezTo>
                  <a:cubicBezTo>
                    <a:pt x="1390" y="53"/>
                    <a:pt x="1390" y="53"/>
                    <a:pt x="1390" y="53"/>
                  </a:cubicBezTo>
                  <a:cubicBezTo>
                    <a:pt x="1391" y="53"/>
                    <a:pt x="1391" y="52"/>
                    <a:pt x="1391" y="52"/>
                  </a:cubicBezTo>
                  <a:cubicBezTo>
                    <a:pt x="1391" y="52"/>
                    <a:pt x="1391" y="52"/>
                    <a:pt x="1391" y="52"/>
                  </a:cubicBezTo>
                  <a:cubicBezTo>
                    <a:pt x="1391" y="52"/>
                    <a:pt x="1391" y="51"/>
                    <a:pt x="1391" y="51"/>
                  </a:cubicBezTo>
                  <a:cubicBezTo>
                    <a:pt x="1391" y="51"/>
                    <a:pt x="1391" y="51"/>
                    <a:pt x="1391" y="51"/>
                  </a:cubicBezTo>
                  <a:cubicBezTo>
                    <a:pt x="1392" y="51"/>
                    <a:pt x="1391" y="51"/>
                    <a:pt x="1392" y="51"/>
                  </a:cubicBezTo>
                  <a:cubicBezTo>
                    <a:pt x="1392" y="51"/>
                    <a:pt x="1392" y="51"/>
                    <a:pt x="1392" y="51"/>
                  </a:cubicBezTo>
                  <a:cubicBezTo>
                    <a:pt x="1392" y="51"/>
                    <a:pt x="1392" y="50"/>
                    <a:pt x="1392" y="50"/>
                  </a:cubicBezTo>
                  <a:cubicBezTo>
                    <a:pt x="1392" y="50"/>
                    <a:pt x="1392" y="50"/>
                    <a:pt x="1392" y="50"/>
                  </a:cubicBezTo>
                  <a:cubicBezTo>
                    <a:pt x="1392" y="50"/>
                    <a:pt x="1392" y="50"/>
                    <a:pt x="1392" y="50"/>
                  </a:cubicBezTo>
                  <a:cubicBezTo>
                    <a:pt x="1392" y="50"/>
                    <a:pt x="1392" y="50"/>
                    <a:pt x="1392" y="50"/>
                  </a:cubicBezTo>
                  <a:cubicBezTo>
                    <a:pt x="1392" y="50"/>
                    <a:pt x="1393" y="49"/>
                    <a:pt x="1393" y="49"/>
                  </a:cubicBezTo>
                  <a:cubicBezTo>
                    <a:pt x="1393" y="49"/>
                    <a:pt x="1393" y="49"/>
                    <a:pt x="1393" y="49"/>
                  </a:cubicBezTo>
                  <a:cubicBezTo>
                    <a:pt x="1393" y="49"/>
                    <a:pt x="1393" y="49"/>
                    <a:pt x="1393" y="49"/>
                  </a:cubicBezTo>
                  <a:cubicBezTo>
                    <a:pt x="1393" y="49"/>
                    <a:pt x="1393" y="49"/>
                    <a:pt x="1393" y="49"/>
                  </a:cubicBezTo>
                  <a:cubicBezTo>
                    <a:pt x="1393" y="48"/>
                    <a:pt x="1393" y="48"/>
                    <a:pt x="1393" y="48"/>
                  </a:cubicBezTo>
                  <a:cubicBezTo>
                    <a:pt x="1393" y="48"/>
                    <a:pt x="1393" y="48"/>
                    <a:pt x="1393" y="48"/>
                  </a:cubicBezTo>
                  <a:cubicBezTo>
                    <a:pt x="1393" y="48"/>
                    <a:pt x="1393" y="48"/>
                    <a:pt x="1393" y="48"/>
                  </a:cubicBezTo>
                  <a:cubicBezTo>
                    <a:pt x="1394" y="48"/>
                    <a:pt x="1394" y="48"/>
                    <a:pt x="1394" y="47"/>
                  </a:cubicBezTo>
                  <a:cubicBezTo>
                    <a:pt x="1394" y="48"/>
                    <a:pt x="1394" y="48"/>
                    <a:pt x="1394" y="48"/>
                  </a:cubicBezTo>
                  <a:cubicBezTo>
                    <a:pt x="1394" y="47"/>
                    <a:pt x="1394" y="47"/>
                    <a:pt x="1394" y="47"/>
                  </a:cubicBezTo>
                  <a:cubicBezTo>
                    <a:pt x="1394" y="47"/>
                    <a:pt x="1394" y="47"/>
                    <a:pt x="1394" y="47"/>
                  </a:cubicBezTo>
                  <a:cubicBezTo>
                    <a:pt x="1394" y="47"/>
                    <a:pt x="1394" y="46"/>
                    <a:pt x="1394" y="46"/>
                  </a:cubicBezTo>
                  <a:cubicBezTo>
                    <a:pt x="1394" y="46"/>
                    <a:pt x="1394" y="46"/>
                    <a:pt x="1394" y="46"/>
                  </a:cubicBezTo>
                  <a:cubicBezTo>
                    <a:pt x="1395" y="46"/>
                    <a:pt x="1395" y="45"/>
                    <a:pt x="1395" y="45"/>
                  </a:cubicBezTo>
                  <a:cubicBezTo>
                    <a:pt x="1395" y="45"/>
                    <a:pt x="1395" y="45"/>
                    <a:pt x="1395" y="45"/>
                  </a:cubicBezTo>
                  <a:cubicBezTo>
                    <a:pt x="1395" y="45"/>
                    <a:pt x="1395" y="45"/>
                    <a:pt x="1395" y="44"/>
                  </a:cubicBezTo>
                  <a:cubicBezTo>
                    <a:pt x="1395" y="44"/>
                    <a:pt x="1395" y="44"/>
                    <a:pt x="1395" y="44"/>
                  </a:cubicBezTo>
                  <a:cubicBezTo>
                    <a:pt x="1395" y="44"/>
                    <a:pt x="1395" y="44"/>
                    <a:pt x="1395" y="43"/>
                  </a:cubicBezTo>
                  <a:cubicBezTo>
                    <a:pt x="1395" y="43"/>
                    <a:pt x="1395" y="43"/>
                    <a:pt x="1395" y="43"/>
                  </a:cubicBezTo>
                  <a:cubicBezTo>
                    <a:pt x="1396" y="43"/>
                    <a:pt x="1396" y="43"/>
                    <a:pt x="1396" y="43"/>
                  </a:cubicBezTo>
                  <a:cubicBezTo>
                    <a:pt x="1396" y="42"/>
                    <a:pt x="1396" y="42"/>
                    <a:pt x="1396" y="42"/>
                  </a:cubicBezTo>
                  <a:cubicBezTo>
                    <a:pt x="1396" y="42"/>
                    <a:pt x="1396" y="42"/>
                    <a:pt x="1396" y="42"/>
                  </a:cubicBezTo>
                  <a:cubicBezTo>
                    <a:pt x="1396" y="42"/>
                    <a:pt x="1396" y="42"/>
                    <a:pt x="1396" y="41"/>
                  </a:cubicBezTo>
                  <a:cubicBezTo>
                    <a:pt x="1396" y="41"/>
                    <a:pt x="1396" y="41"/>
                    <a:pt x="1396" y="41"/>
                  </a:cubicBezTo>
                  <a:cubicBezTo>
                    <a:pt x="1397" y="41"/>
                    <a:pt x="1396" y="40"/>
                    <a:pt x="1397" y="40"/>
                  </a:cubicBezTo>
                  <a:cubicBezTo>
                    <a:pt x="1397" y="40"/>
                    <a:pt x="1397" y="40"/>
                    <a:pt x="1397" y="40"/>
                  </a:cubicBezTo>
                  <a:cubicBezTo>
                    <a:pt x="1397" y="39"/>
                    <a:pt x="1397" y="39"/>
                    <a:pt x="1397" y="38"/>
                  </a:cubicBezTo>
                  <a:cubicBezTo>
                    <a:pt x="1397" y="38"/>
                    <a:pt x="1397" y="38"/>
                    <a:pt x="1397" y="38"/>
                  </a:cubicBezTo>
                  <a:cubicBezTo>
                    <a:pt x="1397" y="37"/>
                    <a:pt x="1397" y="37"/>
                    <a:pt x="1397" y="36"/>
                  </a:cubicBezTo>
                  <a:cubicBezTo>
                    <a:pt x="1397" y="36"/>
                    <a:pt x="1397" y="36"/>
                    <a:pt x="1397" y="35"/>
                  </a:cubicBezTo>
                  <a:cubicBezTo>
                    <a:pt x="1397" y="33"/>
                    <a:pt x="1397" y="30"/>
                    <a:pt x="1397" y="27"/>
                  </a:cubicBezTo>
                  <a:cubicBezTo>
                    <a:pt x="1397" y="27"/>
                    <a:pt x="1397" y="27"/>
                    <a:pt x="1397" y="27"/>
                  </a:cubicBezTo>
                  <a:cubicBezTo>
                    <a:pt x="1397" y="26"/>
                    <a:pt x="1397" y="25"/>
                    <a:pt x="1397" y="25"/>
                  </a:cubicBezTo>
                  <a:cubicBezTo>
                    <a:pt x="1397" y="25"/>
                    <a:pt x="1397" y="25"/>
                    <a:pt x="1397" y="25"/>
                  </a:cubicBezTo>
                  <a:cubicBezTo>
                    <a:pt x="1397" y="25"/>
                    <a:pt x="1397" y="25"/>
                    <a:pt x="1397" y="25"/>
                  </a:cubicBezTo>
                  <a:cubicBezTo>
                    <a:pt x="1397" y="24"/>
                    <a:pt x="1397" y="24"/>
                    <a:pt x="1397" y="24"/>
                  </a:cubicBezTo>
                  <a:cubicBezTo>
                    <a:pt x="1396" y="23"/>
                    <a:pt x="1396" y="23"/>
                    <a:pt x="1396" y="23"/>
                  </a:cubicBezTo>
                  <a:cubicBezTo>
                    <a:pt x="1396" y="23"/>
                    <a:pt x="1396" y="23"/>
                    <a:pt x="1396" y="23"/>
                  </a:cubicBezTo>
                  <a:cubicBezTo>
                    <a:pt x="1396" y="23"/>
                    <a:pt x="1396" y="22"/>
                    <a:pt x="1396" y="22"/>
                  </a:cubicBezTo>
                  <a:cubicBezTo>
                    <a:pt x="1396" y="22"/>
                    <a:pt x="1396" y="22"/>
                    <a:pt x="1396" y="22"/>
                  </a:cubicBezTo>
                  <a:cubicBezTo>
                    <a:pt x="1396" y="22"/>
                    <a:pt x="1396" y="21"/>
                    <a:pt x="1396" y="21"/>
                  </a:cubicBezTo>
                  <a:cubicBezTo>
                    <a:pt x="1396" y="21"/>
                    <a:pt x="1396" y="21"/>
                    <a:pt x="1396" y="21"/>
                  </a:cubicBezTo>
                  <a:cubicBezTo>
                    <a:pt x="1396" y="21"/>
                    <a:pt x="1396" y="21"/>
                    <a:pt x="1395" y="20"/>
                  </a:cubicBezTo>
                  <a:cubicBezTo>
                    <a:pt x="1395" y="20"/>
                    <a:pt x="1395" y="20"/>
                    <a:pt x="1395" y="20"/>
                  </a:cubicBezTo>
                  <a:cubicBezTo>
                    <a:pt x="1395" y="20"/>
                    <a:pt x="1395" y="20"/>
                    <a:pt x="1395" y="20"/>
                  </a:cubicBezTo>
                  <a:cubicBezTo>
                    <a:pt x="1395" y="20"/>
                    <a:pt x="1395" y="20"/>
                    <a:pt x="1395" y="20"/>
                  </a:cubicBezTo>
                  <a:cubicBezTo>
                    <a:pt x="1395" y="20"/>
                    <a:pt x="1395" y="20"/>
                    <a:pt x="1395" y="20"/>
                  </a:cubicBezTo>
                  <a:cubicBezTo>
                    <a:pt x="1395" y="19"/>
                    <a:pt x="1395" y="19"/>
                    <a:pt x="1395" y="19"/>
                  </a:cubicBezTo>
                  <a:cubicBezTo>
                    <a:pt x="1395" y="19"/>
                    <a:pt x="1395" y="19"/>
                    <a:pt x="1395" y="19"/>
                  </a:cubicBezTo>
                  <a:cubicBezTo>
                    <a:pt x="1395" y="19"/>
                    <a:pt x="1395" y="19"/>
                    <a:pt x="1395" y="19"/>
                  </a:cubicBezTo>
                  <a:cubicBezTo>
                    <a:pt x="1395" y="19"/>
                    <a:pt x="1395" y="18"/>
                    <a:pt x="1394" y="18"/>
                  </a:cubicBezTo>
                  <a:cubicBezTo>
                    <a:pt x="1394" y="18"/>
                    <a:pt x="1394" y="18"/>
                    <a:pt x="1394" y="18"/>
                  </a:cubicBezTo>
                  <a:cubicBezTo>
                    <a:pt x="1394" y="18"/>
                    <a:pt x="1394" y="18"/>
                    <a:pt x="1394" y="18"/>
                  </a:cubicBezTo>
                  <a:cubicBezTo>
                    <a:pt x="1394" y="18"/>
                    <a:pt x="1394" y="18"/>
                    <a:pt x="1394" y="18"/>
                  </a:cubicBezTo>
                  <a:cubicBezTo>
                    <a:pt x="1394" y="17"/>
                    <a:pt x="1394" y="17"/>
                    <a:pt x="1394" y="17"/>
                  </a:cubicBezTo>
                  <a:cubicBezTo>
                    <a:pt x="1394" y="17"/>
                    <a:pt x="1394" y="17"/>
                    <a:pt x="1394" y="17"/>
                  </a:cubicBezTo>
                  <a:cubicBezTo>
                    <a:pt x="1394" y="17"/>
                    <a:pt x="1393" y="17"/>
                    <a:pt x="1393" y="17"/>
                  </a:cubicBezTo>
                  <a:cubicBezTo>
                    <a:pt x="1393" y="17"/>
                    <a:pt x="1393" y="17"/>
                    <a:pt x="1393" y="17"/>
                  </a:cubicBezTo>
                  <a:cubicBezTo>
                    <a:pt x="1393" y="16"/>
                    <a:pt x="1393" y="16"/>
                    <a:pt x="1393" y="16"/>
                  </a:cubicBezTo>
                  <a:cubicBezTo>
                    <a:pt x="1393" y="16"/>
                    <a:pt x="1393" y="16"/>
                    <a:pt x="1393" y="16"/>
                  </a:cubicBezTo>
                  <a:cubicBezTo>
                    <a:pt x="1393" y="16"/>
                    <a:pt x="1393" y="16"/>
                    <a:pt x="1393" y="16"/>
                  </a:cubicBezTo>
                  <a:cubicBezTo>
                    <a:pt x="1393" y="16"/>
                    <a:pt x="1393" y="16"/>
                    <a:pt x="1393" y="16"/>
                  </a:cubicBezTo>
                  <a:cubicBezTo>
                    <a:pt x="1393" y="15"/>
                    <a:pt x="1392" y="15"/>
                    <a:pt x="1392" y="15"/>
                  </a:cubicBezTo>
                  <a:cubicBezTo>
                    <a:pt x="1392" y="15"/>
                    <a:pt x="1392" y="15"/>
                    <a:pt x="1392" y="15"/>
                  </a:cubicBezTo>
                  <a:cubicBezTo>
                    <a:pt x="1392" y="15"/>
                    <a:pt x="1392" y="15"/>
                    <a:pt x="1392" y="15"/>
                  </a:cubicBezTo>
                  <a:cubicBezTo>
                    <a:pt x="1392" y="15"/>
                    <a:pt x="1392" y="15"/>
                    <a:pt x="1392" y="15"/>
                  </a:cubicBezTo>
                  <a:cubicBezTo>
                    <a:pt x="1392" y="14"/>
                    <a:pt x="1392" y="14"/>
                    <a:pt x="1392" y="14"/>
                  </a:cubicBezTo>
                  <a:cubicBezTo>
                    <a:pt x="1392" y="14"/>
                    <a:pt x="1392" y="14"/>
                    <a:pt x="1392" y="14"/>
                  </a:cubicBezTo>
                  <a:cubicBezTo>
                    <a:pt x="1392" y="14"/>
                    <a:pt x="1391" y="14"/>
                    <a:pt x="1391" y="14"/>
                  </a:cubicBezTo>
                  <a:cubicBezTo>
                    <a:pt x="1391" y="14"/>
                    <a:pt x="1391" y="14"/>
                    <a:pt x="1391" y="14"/>
                  </a:cubicBezTo>
                  <a:cubicBezTo>
                    <a:pt x="1391" y="14"/>
                    <a:pt x="1391" y="14"/>
                    <a:pt x="1391" y="13"/>
                  </a:cubicBezTo>
                  <a:cubicBezTo>
                    <a:pt x="1391" y="14"/>
                    <a:pt x="1391" y="14"/>
                    <a:pt x="1391" y="14"/>
                  </a:cubicBezTo>
                  <a:cubicBezTo>
                    <a:pt x="1391" y="13"/>
                    <a:pt x="1391" y="13"/>
                    <a:pt x="1391" y="13"/>
                  </a:cubicBezTo>
                  <a:cubicBezTo>
                    <a:pt x="1391" y="13"/>
                    <a:pt x="1391" y="13"/>
                    <a:pt x="1391" y="13"/>
                  </a:cubicBezTo>
                  <a:cubicBezTo>
                    <a:pt x="1390" y="13"/>
                    <a:pt x="1390" y="13"/>
                    <a:pt x="1390" y="13"/>
                  </a:cubicBezTo>
                  <a:cubicBezTo>
                    <a:pt x="1390" y="13"/>
                    <a:pt x="1390" y="13"/>
                    <a:pt x="1390" y="13"/>
                  </a:cubicBezTo>
                  <a:cubicBezTo>
                    <a:pt x="1390" y="13"/>
                    <a:pt x="1390" y="12"/>
                    <a:pt x="1390" y="12"/>
                  </a:cubicBezTo>
                  <a:cubicBezTo>
                    <a:pt x="1390" y="12"/>
                    <a:pt x="1390" y="12"/>
                    <a:pt x="1390" y="12"/>
                  </a:cubicBezTo>
                  <a:cubicBezTo>
                    <a:pt x="1390" y="12"/>
                    <a:pt x="1390" y="12"/>
                    <a:pt x="1389" y="12"/>
                  </a:cubicBezTo>
                  <a:cubicBezTo>
                    <a:pt x="1389" y="12"/>
                    <a:pt x="1389" y="12"/>
                    <a:pt x="1389" y="12"/>
                  </a:cubicBezTo>
                  <a:cubicBezTo>
                    <a:pt x="1389" y="12"/>
                    <a:pt x="1389" y="12"/>
                    <a:pt x="1389" y="11"/>
                  </a:cubicBezTo>
                  <a:cubicBezTo>
                    <a:pt x="1389" y="11"/>
                    <a:pt x="1389" y="11"/>
                    <a:pt x="1389" y="11"/>
                  </a:cubicBezTo>
                  <a:cubicBezTo>
                    <a:pt x="1388" y="11"/>
                    <a:pt x="1388" y="11"/>
                    <a:pt x="1388" y="11"/>
                  </a:cubicBezTo>
                  <a:cubicBezTo>
                    <a:pt x="1388" y="11"/>
                    <a:pt x="1388" y="11"/>
                    <a:pt x="1388" y="11"/>
                  </a:cubicBezTo>
                  <a:cubicBezTo>
                    <a:pt x="1388" y="11"/>
                    <a:pt x="1388" y="11"/>
                    <a:pt x="1388" y="11"/>
                  </a:cubicBezTo>
                  <a:cubicBezTo>
                    <a:pt x="1388" y="11"/>
                    <a:pt x="1388" y="11"/>
                    <a:pt x="1388" y="11"/>
                  </a:cubicBezTo>
                  <a:cubicBezTo>
                    <a:pt x="1388" y="10"/>
                    <a:pt x="1387" y="11"/>
                    <a:pt x="1387" y="10"/>
                  </a:cubicBezTo>
                  <a:cubicBezTo>
                    <a:pt x="1387" y="10"/>
                    <a:pt x="1387" y="10"/>
                    <a:pt x="1387" y="10"/>
                  </a:cubicBezTo>
                  <a:cubicBezTo>
                    <a:pt x="1387" y="10"/>
                    <a:pt x="1387" y="10"/>
                    <a:pt x="1387" y="10"/>
                  </a:cubicBezTo>
                  <a:cubicBezTo>
                    <a:pt x="1387" y="10"/>
                    <a:pt x="1387" y="10"/>
                    <a:pt x="1387" y="10"/>
                  </a:cubicBezTo>
                  <a:cubicBezTo>
                    <a:pt x="1387" y="10"/>
                    <a:pt x="1386" y="10"/>
                    <a:pt x="1386" y="10"/>
                  </a:cubicBezTo>
                  <a:cubicBezTo>
                    <a:pt x="1386" y="10"/>
                    <a:pt x="1386" y="10"/>
                    <a:pt x="1386" y="10"/>
                  </a:cubicBezTo>
                  <a:cubicBezTo>
                    <a:pt x="1386" y="9"/>
                    <a:pt x="1386" y="9"/>
                    <a:pt x="1385" y="9"/>
                  </a:cubicBezTo>
                  <a:cubicBezTo>
                    <a:pt x="1385" y="9"/>
                    <a:pt x="1385" y="9"/>
                    <a:pt x="1385" y="9"/>
                  </a:cubicBezTo>
                  <a:cubicBezTo>
                    <a:pt x="1385" y="9"/>
                    <a:pt x="1385" y="9"/>
                    <a:pt x="1385" y="9"/>
                  </a:cubicBezTo>
                  <a:cubicBezTo>
                    <a:pt x="1385" y="9"/>
                    <a:pt x="1385" y="9"/>
                    <a:pt x="1385" y="9"/>
                  </a:cubicBezTo>
                  <a:cubicBezTo>
                    <a:pt x="1385" y="9"/>
                    <a:pt x="1384" y="9"/>
                    <a:pt x="1384" y="9"/>
                  </a:cubicBezTo>
                  <a:cubicBezTo>
                    <a:pt x="1384" y="9"/>
                    <a:pt x="1384" y="9"/>
                    <a:pt x="1384" y="9"/>
                  </a:cubicBezTo>
                  <a:cubicBezTo>
                    <a:pt x="1384" y="9"/>
                    <a:pt x="1384" y="9"/>
                    <a:pt x="1384" y="9"/>
                  </a:cubicBezTo>
                  <a:cubicBezTo>
                    <a:pt x="1384" y="8"/>
                    <a:pt x="1383" y="8"/>
                    <a:pt x="1383" y="8"/>
                  </a:cubicBezTo>
                  <a:cubicBezTo>
                    <a:pt x="1383" y="8"/>
                    <a:pt x="1383" y="8"/>
                    <a:pt x="1383" y="8"/>
                  </a:cubicBezTo>
                  <a:cubicBezTo>
                    <a:pt x="1383" y="8"/>
                    <a:pt x="1383" y="8"/>
                    <a:pt x="1383" y="8"/>
                  </a:cubicBezTo>
                  <a:cubicBezTo>
                    <a:pt x="1383" y="8"/>
                    <a:pt x="1383" y="8"/>
                    <a:pt x="1383" y="8"/>
                  </a:cubicBezTo>
                  <a:cubicBezTo>
                    <a:pt x="1382" y="8"/>
                    <a:pt x="1382" y="8"/>
                    <a:pt x="1382" y="8"/>
                  </a:cubicBezTo>
                  <a:cubicBezTo>
                    <a:pt x="1382" y="8"/>
                    <a:pt x="1382" y="8"/>
                    <a:pt x="1382" y="8"/>
                  </a:cubicBezTo>
                  <a:cubicBezTo>
                    <a:pt x="1382" y="8"/>
                    <a:pt x="1382" y="8"/>
                    <a:pt x="1382" y="8"/>
                  </a:cubicBezTo>
                  <a:cubicBezTo>
                    <a:pt x="1381" y="7"/>
                    <a:pt x="1381" y="7"/>
                    <a:pt x="1381" y="7"/>
                  </a:cubicBezTo>
                  <a:cubicBezTo>
                    <a:pt x="1381" y="7"/>
                    <a:pt x="1381" y="7"/>
                    <a:pt x="1381" y="7"/>
                  </a:cubicBezTo>
                  <a:cubicBezTo>
                    <a:pt x="1381" y="7"/>
                    <a:pt x="1381" y="7"/>
                    <a:pt x="1381" y="7"/>
                  </a:cubicBezTo>
                  <a:cubicBezTo>
                    <a:pt x="1380" y="7"/>
                    <a:pt x="1380" y="7"/>
                    <a:pt x="1379" y="7"/>
                  </a:cubicBezTo>
                  <a:cubicBezTo>
                    <a:pt x="1379" y="7"/>
                    <a:pt x="1379" y="7"/>
                    <a:pt x="1379" y="7"/>
                  </a:cubicBezTo>
                  <a:cubicBezTo>
                    <a:pt x="1379" y="6"/>
                    <a:pt x="1378" y="7"/>
                    <a:pt x="1378" y="7"/>
                  </a:cubicBezTo>
                  <a:cubicBezTo>
                    <a:pt x="1378" y="7"/>
                    <a:pt x="1378" y="7"/>
                    <a:pt x="1378" y="6"/>
                  </a:cubicBezTo>
                  <a:cubicBezTo>
                    <a:pt x="1377" y="6"/>
                    <a:pt x="1377" y="6"/>
                    <a:pt x="1376" y="6"/>
                  </a:cubicBezTo>
                  <a:cubicBezTo>
                    <a:pt x="1376" y="6"/>
                    <a:pt x="1376" y="6"/>
                    <a:pt x="1376" y="6"/>
                  </a:cubicBezTo>
                  <a:cubicBezTo>
                    <a:pt x="1375" y="6"/>
                    <a:pt x="1374" y="6"/>
                    <a:pt x="1373" y="6"/>
                  </a:cubicBezTo>
                  <a:cubicBezTo>
                    <a:pt x="1373" y="6"/>
                    <a:pt x="1372" y="6"/>
                    <a:pt x="1371" y="6"/>
                  </a:cubicBezTo>
                  <a:cubicBezTo>
                    <a:pt x="1371" y="6"/>
                    <a:pt x="1370" y="6"/>
                    <a:pt x="1369" y="6"/>
                  </a:cubicBezTo>
                  <a:cubicBezTo>
                    <a:pt x="1368" y="6"/>
                    <a:pt x="1368" y="6"/>
                    <a:pt x="1367" y="6"/>
                  </a:cubicBezTo>
                  <a:cubicBezTo>
                    <a:pt x="1366" y="6"/>
                    <a:pt x="1365" y="6"/>
                    <a:pt x="1364" y="6"/>
                  </a:cubicBezTo>
                  <a:cubicBezTo>
                    <a:pt x="1364" y="6"/>
                    <a:pt x="1364" y="6"/>
                    <a:pt x="1364" y="6"/>
                  </a:cubicBezTo>
                  <a:cubicBezTo>
                    <a:pt x="1363" y="7"/>
                    <a:pt x="1363" y="6"/>
                    <a:pt x="1362" y="6"/>
                  </a:cubicBezTo>
                  <a:cubicBezTo>
                    <a:pt x="1362" y="7"/>
                    <a:pt x="1362" y="7"/>
                    <a:pt x="1362" y="7"/>
                  </a:cubicBezTo>
                  <a:cubicBezTo>
                    <a:pt x="1361" y="7"/>
                    <a:pt x="1361" y="6"/>
                    <a:pt x="1360" y="7"/>
                  </a:cubicBezTo>
                  <a:cubicBezTo>
                    <a:pt x="1360" y="7"/>
                    <a:pt x="1360" y="7"/>
                    <a:pt x="1360" y="7"/>
                  </a:cubicBezTo>
                  <a:cubicBezTo>
                    <a:pt x="1360" y="7"/>
                    <a:pt x="1360" y="7"/>
                    <a:pt x="1359" y="7"/>
                  </a:cubicBezTo>
                  <a:cubicBezTo>
                    <a:pt x="1359" y="7"/>
                    <a:pt x="1359" y="7"/>
                    <a:pt x="1359" y="7"/>
                  </a:cubicBezTo>
                  <a:cubicBezTo>
                    <a:pt x="1359" y="7"/>
                    <a:pt x="1358" y="7"/>
                    <a:pt x="1358" y="7"/>
                  </a:cubicBezTo>
                  <a:cubicBezTo>
                    <a:pt x="1358" y="8"/>
                    <a:pt x="1358" y="8"/>
                    <a:pt x="1358" y="8"/>
                  </a:cubicBezTo>
                  <a:cubicBezTo>
                    <a:pt x="1358" y="8"/>
                    <a:pt x="1357" y="8"/>
                    <a:pt x="1357" y="8"/>
                  </a:cubicBezTo>
                  <a:cubicBezTo>
                    <a:pt x="1357" y="8"/>
                    <a:pt x="1357" y="8"/>
                    <a:pt x="1357" y="8"/>
                  </a:cubicBezTo>
                  <a:cubicBezTo>
                    <a:pt x="1357" y="8"/>
                    <a:pt x="1357" y="8"/>
                    <a:pt x="1357" y="8"/>
                  </a:cubicBezTo>
                  <a:cubicBezTo>
                    <a:pt x="1357" y="8"/>
                    <a:pt x="1356" y="8"/>
                    <a:pt x="1356" y="8"/>
                  </a:cubicBezTo>
                  <a:cubicBezTo>
                    <a:pt x="1356" y="8"/>
                    <a:pt x="1356" y="8"/>
                    <a:pt x="1356" y="8"/>
                  </a:cubicBezTo>
                  <a:cubicBezTo>
                    <a:pt x="1356" y="8"/>
                    <a:pt x="1356" y="8"/>
                    <a:pt x="1355" y="9"/>
                  </a:cubicBezTo>
                  <a:cubicBezTo>
                    <a:pt x="1355" y="9"/>
                    <a:pt x="1355" y="9"/>
                    <a:pt x="1355" y="9"/>
                  </a:cubicBezTo>
                  <a:cubicBezTo>
                    <a:pt x="1355" y="9"/>
                    <a:pt x="1355" y="9"/>
                    <a:pt x="1355" y="9"/>
                  </a:cubicBezTo>
                  <a:cubicBezTo>
                    <a:pt x="1355" y="9"/>
                    <a:pt x="1355" y="9"/>
                    <a:pt x="1355" y="9"/>
                  </a:cubicBezTo>
                  <a:cubicBezTo>
                    <a:pt x="1355" y="9"/>
                    <a:pt x="1354" y="9"/>
                    <a:pt x="1354" y="9"/>
                  </a:cubicBezTo>
                  <a:cubicBezTo>
                    <a:pt x="1354" y="9"/>
                    <a:pt x="1354" y="9"/>
                    <a:pt x="1354" y="9"/>
                  </a:cubicBezTo>
                  <a:cubicBezTo>
                    <a:pt x="1354" y="9"/>
                    <a:pt x="1354" y="9"/>
                    <a:pt x="1353" y="10"/>
                  </a:cubicBezTo>
                  <a:cubicBezTo>
                    <a:pt x="1353" y="10"/>
                    <a:pt x="1353" y="10"/>
                    <a:pt x="1353" y="10"/>
                  </a:cubicBezTo>
                  <a:cubicBezTo>
                    <a:pt x="1353" y="10"/>
                    <a:pt x="1353" y="10"/>
                    <a:pt x="1353" y="10"/>
                  </a:cubicBezTo>
                  <a:cubicBezTo>
                    <a:pt x="1353" y="10"/>
                    <a:pt x="1353" y="10"/>
                    <a:pt x="1353" y="10"/>
                  </a:cubicBezTo>
                  <a:cubicBezTo>
                    <a:pt x="1353" y="10"/>
                    <a:pt x="1352" y="10"/>
                    <a:pt x="1352" y="10"/>
                  </a:cubicBezTo>
                  <a:cubicBezTo>
                    <a:pt x="1352" y="10"/>
                    <a:pt x="1352" y="10"/>
                    <a:pt x="1352" y="10"/>
                  </a:cubicBezTo>
                  <a:cubicBezTo>
                    <a:pt x="1352" y="11"/>
                    <a:pt x="1352" y="10"/>
                    <a:pt x="1352" y="11"/>
                  </a:cubicBezTo>
                  <a:cubicBezTo>
                    <a:pt x="1352" y="11"/>
                    <a:pt x="1352" y="11"/>
                    <a:pt x="1352" y="11"/>
                  </a:cubicBezTo>
                  <a:cubicBezTo>
                    <a:pt x="1351" y="11"/>
                    <a:pt x="1351" y="11"/>
                    <a:pt x="1351" y="11"/>
                  </a:cubicBezTo>
                  <a:cubicBezTo>
                    <a:pt x="1351" y="11"/>
                    <a:pt x="1351" y="11"/>
                    <a:pt x="1351" y="11"/>
                  </a:cubicBezTo>
                  <a:cubicBezTo>
                    <a:pt x="1350" y="11"/>
                    <a:pt x="1350" y="12"/>
                    <a:pt x="1350" y="12"/>
                  </a:cubicBezTo>
                  <a:cubicBezTo>
                    <a:pt x="1350" y="12"/>
                    <a:pt x="1350" y="12"/>
                    <a:pt x="1350" y="12"/>
                  </a:cubicBezTo>
                  <a:cubicBezTo>
                    <a:pt x="1350" y="12"/>
                    <a:pt x="1350" y="12"/>
                    <a:pt x="1350" y="12"/>
                  </a:cubicBezTo>
                  <a:cubicBezTo>
                    <a:pt x="1350" y="12"/>
                    <a:pt x="1350" y="12"/>
                    <a:pt x="1350" y="12"/>
                  </a:cubicBezTo>
                  <a:cubicBezTo>
                    <a:pt x="1349" y="12"/>
                    <a:pt x="1349" y="12"/>
                    <a:pt x="1349" y="12"/>
                  </a:cubicBezTo>
                  <a:cubicBezTo>
                    <a:pt x="1349" y="12"/>
                    <a:pt x="1349" y="12"/>
                    <a:pt x="1349" y="12"/>
                  </a:cubicBezTo>
                  <a:cubicBezTo>
                    <a:pt x="1349" y="13"/>
                    <a:pt x="1349" y="13"/>
                    <a:pt x="1349" y="13"/>
                  </a:cubicBezTo>
                  <a:cubicBezTo>
                    <a:pt x="1349" y="13"/>
                    <a:pt x="1349" y="13"/>
                    <a:pt x="1349" y="13"/>
                  </a:cubicBezTo>
                  <a:cubicBezTo>
                    <a:pt x="1349" y="13"/>
                    <a:pt x="1348" y="13"/>
                    <a:pt x="1348" y="14"/>
                  </a:cubicBezTo>
                  <a:cubicBezTo>
                    <a:pt x="1348" y="14"/>
                    <a:pt x="1348" y="14"/>
                    <a:pt x="1348" y="14"/>
                  </a:cubicBezTo>
                  <a:cubicBezTo>
                    <a:pt x="1348" y="14"/>
                    <a:pt x="1348" y="14"/>
                    <a:pt x="1347" y="14"/>
                  </a:cubicBezTo>
                  <a:cubicBezTo>
                    <a:pt x="1348" y="14"/>
                    <a:pt x="1348" y="14"/>
                    <a:pt x="1348" y="14"/>
                  </a:cubicBezTo>
                  <a:cubicBezTo>
                    <a:pt x="1347" y="14"/>
                    <a:pt x="1347" y="14"/>
                    <a:pt x="1347" y="14"/>
                  </a:cubicBezTo>
                  <a:cubicBezTo>
                    <a:pt x="1347" y="14"/>
                    <a:pt x="1347" y="14"/>
                    <a:pt x="1347" y="14"/>
                  </a:cubicBezTo>
                  <a:cubicBezTo>
                    <a:pt x="1347" y="14"/>
                    <a:pt x="1347" y="14"/>
                    <a:pt x="1347" y="15"/>
                  </a:cubicBezTo>
                  <a:cubicBezTo>
                    <a:pt x="1347" y="15"/>
                    <a:pt x="1347" y="15"/>
                    <a:pt x="1347" y="15"/>
                  </a:cubicBezTo>
                  <a:cubicBezTo>
                    <a:pt x="1346" y="17"/>
                    <a:pt x="1347" y="19"/>
                    <a:pt x="1347" y="22"/>
                  </a:cubicBezTo>
                  <a:cubicBezTo>
                    <a:pt x="1347" y="23"/>
                    <a:pt x="1346" y="25"/>
                    <a:pt x="1347" y="26"/>
                  </a:cubicBezTo>
                  <a:cubicBezTo>
                    <a:pt x="1348" y="25"/>
                    <a:pt x="1349" y="24"/>
                    <a:pt x="1350" y="23"/>
                  </a:cubicBezTo>
                  <a:cubicBezTo>
                    <a:pt x="1350" y="23"/>
                    <a:pt x="1350" y="23"/>
                    <a:pt x="1350" y="23"/>
                  </a:cubicBezTo>
                  <a:cubicBezTo>
                    <a:pt x="1350" y="23"/>
                    <a:pt x="1350" y="23"/>
                    <a:pt x="1350" y="23"/>
                  </a:cubicBezTo>
                  <a:cubicBezTo>
                    <a:pt x="1350" y="23"/>
                    <a:pt x="1350" y="23"/>
                    <a:pt x="1350" y="23"/>
                  </a:cubicBezTo>
                  <a:cubicBezTo>
                    <a:pt x="1350" y="23"/>
                    <a:pt x="1350" y="23"/>
                    <a:pt x="1351" y="23"/>
                  </a:cubicBezTo>
                  <a:cubicBezTo>
                    <a:pt x="1351" y="23"/>
                    <a:pt x="1351" y="23"/>
                    <a:pt x="1351" y="23"/>
                  </a:cubicBezTo>
                  <a:cubicBezTo>
                    <a:pt x="1351" y="23"/>
                    <a:pt x="1351" y="23"/>
                    <a:pt x="1351" y="22"/>
                  </a:cubicBezTo>
                  <a:cubicBezTo>
                    <a:pt x="1351" y="22"/>
                    <a:pt x="1351" y="22"/>
                    <a:pt x="1351" y="22"/>
                  </a:cubicBezTo>
                  <a:cubicBezTo>
                    <a:pt x="1351" y="22"/>
                    <a:pt x="1351" y="22"/>
                    <a:pt x="1351" y="22"/>
                  </a:cubicBezTo>
                  <a:cubicBezTo>
                    <a:pt x="1351" y="22"/>
                    <a:pt x="1351" y="22"/>
                    <a:pt x="1351" y="22"/>
                  </a:cubicBezTo>
                  <a:cubicBezTo>
                    <a:pt x="1351" y="22"/>
                    <a:pt x="1352" y="22"/>
                    <a:pt x="1352" y="22"/>
                  </a:cubicBezTo>
                  <a:cubicBezTo>
                    <a:pt x="1352" y="22"/>
                    <a:pt x="1352" y="22"/>
                    <a:pt x="1352" y="22"/>
                  </a:cubicBezTo>
                  <a:cubicBezTo>
                    <a:pt x="1352" y="22"/>
                    <a:pt x="1352" y="22"/>
                    <a:pt x="1352" y="21"/>
                  </a:cubicBezTo>
                  <a:cubicBezTo>
                    <a:pt x="1352" y="21"/>
                    <a:pt x="1352" y="21"/>
                    <a:pt x="1352" y="21"/>
                  </a:cubicBezTo>
                  <a:cubicBezTo>
                    <a:pt x="1352" y="21"/>
                    <a:pt x="1353" y="21"/>
                    <a:pt x="1353" y="21"/>
                  </a:cubicBezTo>
                  <a:cubicBezTo>
                    <a:pt x="1353" y="21"/>
                    <a:pt x="1353" y="21"/>
                    <a:pt x="1353" y="21"/>
                  </a:cubicBezTo>
                  <a:cubicBezTo>
                    <a:pt x="1353" y="21"/>
                    <a:pt x="1353" y="21"/>
                    <a:pt x="1353" y="21"/>
                  </a:cubicBezTo>
                  <a:cubicBezTo>
                    <a:pt x="1353" y="21"/>
                    <a:pt x="1353" y="21"/>
                    <a:pt x="1353" y="21"/>
                  </a:cubicBezTo>
                  <a:cubicBezTo>
                    <a:pt x="1353" y="21"/>
                    <a:pt x="1354" y="21"/>
                    <a:pt x="1354" y="20"/>
                  </a:cubicBezTo>
                  <a:cubicBezTo>
                    <a:pt x="1354" y="20"/>
                    <a:pt x="1354" y="20"/>
                    <a:pt x="1354" y="20"/>
                  </a:cubicBezTo>
                  <a:cubicBezTo>
                    <a:pt x="1354" y="20"/>
                    <a:pt x="1354" y="20"/>
                    <a:pt x="1355" y="20"/>
                  </a:cubicBezTo>
                  <a:cubicBezTo>
                    <a:pt x="1355" y="20"/>
                    <a:pt x="1355" y="20"/>
                    <a:pt x="1355" y="20"/>
                  </a:cubicBezTo>
                  <a:cubicBezTo>
                    <a:pt x="1355" y="20"/>
                    <a:pt x="1355" y="20"/>
                    <a:pt x="1355" y="19"/>
                  </a:cubicBezTo>
                  <a:cubicBezTo>
                    <a:pt x="1355" y="19"/>
                    <a:pt x="1355" y="19"/>
                    <a:pt x="1355" y="19"/>
                  </a:cubicBezTo>
                  <a:cubicBezTo>
                    <a:pt x="1356" y="19"/>
                    <a:pt x="1356" y="19"/>
                    <a:pt x="1356" y="19"/>
                  </a:cubicBezTo>
                  <a:cubicBezTo>
                    <a:pt x="1356" y="19"/>
                    <a:pt x="1356" y="19"/>
                    <a:pt x="1356" y="19"/>
                  </a:cubicBezTo>
                  <a:cubicBezTo>
                    <a:pt x="1356" y="19"/>
                    <a:pt x="1356" y="19"/>
                    <a:pt x="1356" y="19"/>
                  </a:cubicBezTo>
                  <a:cubicBezTo>
                    <a:pt x="1356" y="19"/>
                    <a:pt x="1356" y="19"/>
                    <a:pt x="1356" y="19"/>
                  </a:cubicBezTo>
                  <a:cubicBezTo>
                    <a:pt x="1357" y="18"/>
                    <a:pt x="1357" y="19"/>
                    <a:pt x="1357" y="18"/>
                  </a:cubicBezTo>
                  <a:cubicBezTo>
                    <a:pt x="1357" y="18"/>
                    <a:pt x="1357" y="18"/>
                    <a:pt x="1357" y="18"/>
                  </a:cubicBezTo>
                  <a:cubicBezTo>
                    <a:pt x="1357" y="18"/>
                    <a:pt x="1358" y="18"/>
                    <a:pt x="1358" y="18"/>
                  </a:cubicBezTo>
                  <a:cubicBezTo>
                    <a:pt x="1358" y="18"/>
                    <a:pt x="1358" y="18"/>
                    <a:pt x="1358" y="18"/>
                  </a:cubicBezTo>
                  <a:cubicBezTo>
                    <a:pt x="1358" y="18"/>
                    <a:pt x="1358" y="18"/>
                    <a:pt x="1359" y="18"/>
                  </a:cubicBezTo>
                  <a:cubicBezTo>
                    <a:pt x="1359" y="18"/>
                    <a:pt x="1359" y="18"/>
                    <a:pt x="1359" y="18"/>
                  </a:cubicBezTo>
                  <a:cubicBezTo>
                    <a:pt x="1359" y="17"/>
                    <a:pt x="1359" y="17"/>
                    <a:pt x="1359" y="17"/>
                  </a:cubicBezTo>
                  <a:cubicBezTo>
                    <a:pt x="1359" y="17"/>
                    <a:pt x="1359" y="17"/>
                    <a:pt x="1359" y="17"/>
                  </a:cubicBezTo>
                  <a:cubicBezTo>
                    <a:pt x="1359" y="17"/>
                    <a:pt x="1360" y="17"/>
                    <a:pt x="1360" y="17"/>
                  </a:cubicBezTo>
                  <a:cubicBezTo>
                    <a:pt x="1360" y="17"/>
                    <a:pt x="1360" y="17"/>
                    <a:pt x="1360" y="17"/>
                  </a:cubicBezTo>
                  <a:cubicBezTo>
                    <a:pt x="1360" y="17"/>
                    <a:pt x="1360" y="17"/>
                    <a:pt x="1360" y="17"/>
                  </a:cubicBezTo>
                  <a:cubicBezTo>
                    <a:pt x="1360" y="17"/>
                    <a:pt x="1361" y="17"/>
                    <a:pt x="1361" y="17"/>
                  </a:cubicBezTo>
                  <a:cubicBezTo>
                    <a:pt x="1361" y="17"/>
                    <a:pt x="1361" y="17"/>
                    <a:pt x="1361" y="17"/>
                  </a:cubicBezTo>
                  <a:cubicBezTo>
                    <a:pt x="1361" y="16"/>
                    <a:pt x="1362" y="17"/>
                    <a:pt x="1362" y="16"/>
                  </a:cubicBezTo>
                  <a:cubicBezTo>
                    <a:pt x="1362" y="16"/>
                    <a:pt x="1362" y="16"/>
                    <a:pt x="1362" y="16"/>
                  </a:cubicBezTo>
                  <a:cubicBezTo>
                    <a:pt x="1362" y="16"/>
                    <a:pt x="1363" y="16"/>
                    <a:pt x="1363" y="16"/>
                  </a:cubicBezTo>
                  <a:cubicBezTo>
                    <a:pt x="1363" y="16"/>
                    <a:pt x="1363" y="16"/>
                    <a:pt x="1363" y="16"/>
                  </a:cubicBezTo>
                  <a:cubicBezTo>
                    <a:pt x="1363" y="16"/>
                    <a:pt x="1363" y="16"/>
                    <a:pt x="1363" y="16"/>
                  </a:cubicBezTo>
                  <a:cubicBezTo>
                    <a:pt x="1364" y="16"/>
                    <a:pt x="1364" y="16"/>
                    <a:pt x="1364" y="16"/>
                  </a:cubicBezTo>
                  <a:cubicBezTo>
                    <a:pt x="1365" y="15"/>
                    <a:pt x="1365" y="15"/>
                    <a:pt x="1365" y="15"/>
                  </a:cubicBezTo>
                  <a:cubicBezTo>
                    <a:pt x="1366" y="15"/>
                    <a:pt x="1366" y="16"/>
                    <a:pt x="1367" y="15"/>
                  </a:cubicBezTo>
                  <a:cubicBezTo>
                    <a:pt x="1367" y="15"/>
                    <a:pt x="1368" y="15"/>
                    <a:pt x="1368" y="15"/>
                  </a:cubicBezTo>
                  <a:cubicBezTo>
                    <a:pt x="1369" y="15"/>
                    <a:pt x="1369" y="15"/>
                    <a:pt x="1370" y="15"/>
                  </a:cubicBezTo>
                  <a:cubicBezTo>
                    <a:pt x="1371" y="15"/>
                    <a:pt x="1371" y="15"/>
                    <a:pt x="1371" y="15"/>
                  </a:cubicBezTo>
                  <a:cubicBezTo>
                    <a:pt x="1372" y="16"/>
                    <a:pt x="1373" y="15"/>
                    <a:pt x="1373" y="15"/>
                  </a:cubicBezTo>
                  <a:cubicBezTo>
                    <a:pt x="1373" y="15"/>
                    <a:pt x="1373" y="15"/>
                    <a:pt x="1373" y="15"/>
                  </a:cubicBezTo>
                  <a:cubicBezTo>
                    <a:pt x="1374" y="16"/>
                    <a:pt x="1374" y="16"/>
                    <a:pt x="1374" y="16"/>
                  </a:cubicBezTo>
                  <a:cubicBezTo>
                    <a:pt x="1374" y="16"/>
                    <a:pt x="1375" y="16"/>
                    <a:pt x="1375" y="16"/>
                  </a:cubicBezTo>
                  <a:cubicBezTo>
                    <a:pt x="1375" y="16"/>
                    <a:pt x="1375" y="16"/>
                    <a:pt x="1375" y="16"/>
                  </a:cubicBezTo>
                  <a:cubicBezTo>
                    <a:pt x="1375" y="16"/>
                    <a:pt x="1376" y="16"/>
                    <a:pt x="1376" y="16"/>
                  </a:cubicBezTo>
                  <a:cubicBezTo>
                    <a:pt x="1376" y="16"/>
                    <a:pt x="1376" y="16"/>
                    <a:pt x="1376" y="16"/>
                  </a:cubicBezTo>
                  <a:cubicBezTo>
                    <a:pt x="1376" y="17"/>
                    <a:pt x="1377" y="16"/>
                    <a:pt x="1377" y="17"/>
                  </a:cubicBezTo>
                  <a:cubicBezTo>
                    <a:pt x="1377" y="17"/>
                    <a:pt x="1377" y="17"/>
                    <a:pt x="1377" y="17"/>
                  </a:cubicBezTo>
                  <a:cubicBezTo>
                    <a:pt x="1377" y="17"/>
                    <a:pt x="1378" y="17"/>
                    <a:pt x="1378" y="17"/>
                  </a:cubicBezTo>
                  <a:cubicBezTo>
                    <a:pt x="1378" y="17"/>
                    <a:pt x="1378" y="17"/>
                    <a:pt x="1378" y="17"/>
                  </a:cubicBezTo>
                  <a:cubicBezTo>
                    <a:pt x="1378" y="17"/>
                    <a:pt x="1378" y="17"/>
                    <a:pt x="1378" y="17"/>
                  </a:cubicBezTo>
                  <a:cubicBezTo>
                    <a:pt x="1378" y="17"/>
                    <a:pt x="1378" y="17"/>
                    <a:pt x="1378" y="17"/>
                  </a:cubicBezTo>
                  <a:cubicBezTo>
                    <a:pt x="1379" y="17"/>
                    <a:pt x="1379" y="17"/>
                    <a:pt x="1379" y="18"/>
                  </a:cubicBezTo>
                  <a:cubicBezTo>
                    <a:pt x="1379" y="18"/>
                    <a:pt x="1379" y="18"/>
                    <a:pt x="1379" y="18"/>
                  </a:cubicBezTo>
                  <a:cubicBezTo>
                    <a:pt x="1379" y="18"/>
                    <a:pt x="1379" y="18"/>
                    <a:pt x="1380" y="18"/>
                  </a:cubicBezTo>
                  <a:cubicBezTo>
                    <a:pt x="1379" y="18"/>
                    <a:pt x="1379" y="18"/>
                    <a:pt x="1379" y="18"/>
                  </a:cubicBezTo>
                  <a:cubicBezTo>
                    <a:pt x="1380" y="18"/>
                    <a:pt x="1380" y="18"/>
                    <a:pt x="1381" y="19"/>
                  </a:cubicBezTo>
                  <a:cubicBezTo>
                    <a:pt x="1381" y="19"/>
                    <a:pt x="1381" y="19"/>
                    <a:pt x="1381" y="19"/>
                  </a:cubicBezTo>
                  <a:cubicBezTo>
                    <a:pt x="1381" y="19"/>
                    <a:pt x="1381" y="19"/>
                    <a:pt x="1381" y="19"/>
                  </a:cubicBezTo>
                  <a:cubicBezTo>
                    <a:pt x="1381" y="19"/>
                    <a:pt x="1381" y="19"/>
                    <a:pt x="1381" y="19"/>
                  </a:cubicBezTo>
                  <a:cubicBezTo>
                    <a:pt x="1381" y="19"/>
                    <a:pt x="1381" y="19"/>
                    <a:pt x="1381" y="19"/>
                  </a:cubicBezTo>
                  <a:cubicBezTo>
                    <a:pt x="1381" y="19"/>
                    <a:pt x="1381" y="19"/>
                    <a:pt x="1381" y="19"/>
                  </a:cubicBezTo>
                  <a:cubicBezTo>
                    <a:pt x="1381" y="19"/>
                    <a:pt x="1381" y="20"/>
                    <a:pt x="1382" y="20"/>
                  </a:cubicBezTo>
                  <a:cubicBezTo>
                    <a:pt x="1382" y="20"/>
                    <a:pt x="1382" y="20"/>
                    <a:pt x="1382" y="20"/>
                  </a:cubicBezTo>
                  <a:cubicBezTo>
                    <a:pt x="1382" y="20"/>
                    <a:pt x="1382" y="20"/>
                    <a:pt x="1382" y="20"/>
                  </a:cubicBezTo>
                  <a:cubicBezTo>
                    <a:pt x="1382" y="20"/>
                    <a:pt x="1382" y="20"/>
                    <a:pt x="1382" y="20"/>
                  </a:cubicBezTo>
                  <a:cubicBezTo>
                    <a:pt x="1382" y="20"/>
                    <a:pt x="1382" y="20"/>
                    <a:pt x="1382" y="20"/>
                  </a:cubicBezTo>
                  <a:cubicBezTo>
                    <a:pt x="1382" y="20"/>
                    <a:pt x="1382" y="20"/>
                    <a:pt x="1382" y="20"/>
                  </a:cubicBezTo>
                  <a:cubicBezTo>
                    <a:pt x="1382" y="21"/>
                    <a:pt x="1382" y="21"/>
                    <a:pt x="1383" y="21"/>
                  </a:cubicBezTo>
                  <a:cubicBezTo>
                    <a:pt x="1383" y="21"/>
                    <a:pt x="1383" y="21"/>
                    <a:pt x="1383" y="21"/>
                  </a:cubicBezTo>
                  <a:cubicBezTo>
                    <a:pt x="1383" y="21"/>
                    <a:pt x="1383" y="21"/>
                    <a:pt x="1383" y="21"/>
                  </a:cubicBezTo>
                  <a:cubicBezTo>
                    <a:pt x="1383" y="21"/>
                    <a:pt x="1383" y="21"/>
                    <a:pt x="1383" y="21"/>
                  </a:cubicBezTo>
                  <a:cubicBezTo>
                    <a:pt x="1383" y="21"/>
                    <a:pt x="1383" y="22"/>
                    <a:pt x="1383" y="22"/>
                  </a:cubicBezTo>
                  <a:cubicBezTo>
                    <a:pt x="1383" y="22"/>
                    <a:pt x="1383" y="22"/>
                    <a:pt x="1383" y="22"/>
                  </a:cubicBezTo>
                  <a:cubicBezTo>
                    <a:pt x="1383" y="22"/>
                    <a:pt x="1384" y="22"/>
                    <a:pt x="1384" y="22"/>
                  </a:cubicBezTo>
                  <a:cubicBezTo>
                    <a:pt x="1384" y="22"/>
                    <a:pt x="1384" y="22"/>
                    <a:pt x="1384" y="22"/>
                  </a:cubicBezTo>
                  <a:cubicBezTo>
                    <a:pt x="1384" y="22"/>
                    <a:pt x="1384" y="23"/>
                    <a:pt x="1384" y="23"/>
                  </a:cubicBezTo>
                  <a:cubicBezTo>
                    <a:pt x="1384" y="23"/>
                    <a:pt x="1384" y="23"/>
                    <a:pt x="1384" y="23"/>
                  </a:cubicBezTo>
                  <a:cubicBezTo>
                    <a:pt x="1384" y="23"/>
                    <a:pt x="1384" y="23"/>
                    <a:pt x="1384" y="24"/>
                  </a:cubicBezTo>
                  <a:cubicBezTo>
                    <a:pt x="1384" y="23"/>
                    <a:pt x="1384" y="23"/>
                    <a:pt x="1384" y="23"/>
                  </a:cubicBezTo>
                  <a:cubicBezTo>
                    <a:pt x="1385" y="24"/>
                    <a:pt x="1384" y="24"/>
                    <a:pt x="1385" y="24"/>
                  </a:cubicBezTo>
                  <a:cubicBezTo>
                    <a:pt x="1385" y="24"/>
                    <a:pt x="1385" y="24"/>
                    <a:pt x="1385" y="24"/>
                  </a:cubicBezTo>
                  <a:cubicBezTo>
                    <a:pt x="1385" y="24"/>
                    <a:pt x="1385" y="25"/>
                    <a:pt x="1385" y="25"/>
                  </a:cubicBezTo>
                  <a:cubicBezTo>
                    <a:pt x="1385" y="25"/>
                    <a:pt x="1385" y="25"/>
                    <a:pt x="1385" y="25"/>
                  </a:cubicBezTo>
                  <a:cubicBezTo>
                    <a:pt x="1385" y="25"/>
                    <a:pt x="1385" y="26"/>
                    <a:pt x="1385" y="26"/>
                  </a:cubicBezTo>
                  <a:cubicBezTo>
                    <a:pt x="1385" y="26"/>
                    <a:pt x="1385" y="26"/>
                    <a:pt x="1385" y="26"/>
                  </a:cubicBezTo>
                  <a:cubicBezTo>
                    <a:pt x="1386" y="26"/>
                    <a:pt x="1385" y="27"/>
                    <a:pt x="1386" y="27"/>
                  </a:cubicBezTo>
                  <a:cubicBezTo>
                    <a:pt x="1386" y="27"/>
                    <a:pt x="1386" y="27"/>
                    <a:pt x="1386" y="27"/>
                  </a:cubicBezTo>
                  <a:cubicBezTo>
                    <a:pt x="1386" y="28"/>
                    <a:pt x="1386" y="29"/>
                    <a:pt x="1386" y="29"/>
                  </a:cubicBezTo>
                  <a:cubicBezTo>
                    <a:pt x="1386" y="29"/>
                    <a:pt x="1386" y="29"/>
                    <a:pt x="1386" y="30"/>
                  </a:cubicBezTo>
                  <a:cubicBezTo>
                    <a:pt x="1386" y="31"/>
                    <a:pt x="1386" y="33"/>
                    <a:pt x="1386" y="35"/>
                  </a:cubicBezTo>
                  <a:cubicBezTo>
                    <a:pt x="1386" y="35"/>
                    <a:pt x="1386" y="35"/>
                    <a:pt x="1386" y="35"/>
                  </a:cubicBezTo>
                  <a:cubicBezTo>
                    <a:pt x="1386" y="36"/>
                    <a:pt x="1386" y="37"/>
                    <a:pt x="1386" y="37"/>
                  </a:cubicBezTo>
                  <a:close/>
                  <a:moveTo>
                    <a:pt x="603" y="123"/>
                  </a:moveTo>
                  <a:cubicBezTo>
                    <a:pt x="603" y="124"/>
                    <a:pt x="603" y="124"/>
                    <a:pt x="603" y="123"/>
                  </a:cubicBezTo>
                  <a:cubicBezTo>
                    <a:pt x="601" y="124"/>
                    <a:pt x="600" y="124"/>
                    <a:pt x="599" y="123"/>
                  </a:cubicBezTo>
                  <a:cubicBezTo>
                    <a:pt x="599" y="124"/>
                    <a:pt x="599" y="124"/>
                    <a:pt x="598" y="123"/>
                  </a:cubicBezTo>
                  <a:cubicBezTo>
                    <a:pt x="598" y="123"/>
                    <a:pt x="597" y="123"/>
                    <a:pt x="597" y="123"/>
                  </a:cubicBezTo>
                  <a:cubicBezTo>
                    <a:pt x="597" y="123"/>
                    <a:pt x="597" y="123"/>
                    <a:pt x="597" y="123"/>
                  </a:cubicBezTo>
                  <a:cubicBezTo>
                    <a:pt x="596" y="123"/>
                    <a:pt x="596" y="123"/>
                    <a:pt x="596" y="123"/>
                  </a:cubicBezTo>
                  <a:cubicBezTo>
                    <a:pt x="596" y="123"/>
                    <a:pt x="596" y="123"/>
                    <a:pt x="596" y="123"/>
                  </a:cubicBezTo>
                  <a:cubicBezTo>
                    <a:pt x="595" y="122"/>
                    <a:pt x="594" y="123"/>
                    <a:pt x="594" y="123"/>
                  </a:cubicBezTo>
                  <a:cubicBezTo>
                    <a:pt x="594" y="126"/>
                    <a:pt x="594" y="129"/>
                    <a:pt x="594" y="132"/>
                  </a:cubicBezTo>
                  <a:cubicBezTo>
                    <a:pt x="594" y="132"/>
                    <a:pt x="594" y="132"/>
                    <a:pt x="595" y="132"/>
                  </a:cubicBezTo>
                  <a:cubicBezTo>
                    <a:pt x="595" y="132"/>
                    <a:pt x="595" y="132"/>
                    <a:pt x="595" y="132"/>
                  </a:cubicBezTo>
                  <a:cubicBezTo>
                    <a:pt x="595" y="133"/>
                    <a:pt x="595" y="133"/>
                    <a:pt x="595" y="133"/>
                  </a:cubicBezTo>
                  <a:cubicBezTo>
                    <a:pt x="596" y="133"/>
                    <a:pt x="596" y="133"/>
                    <a:pt x="597" y="133"/>
                  </a:cubicBezTo>
                  <a:cubicBezTo>
                    <a:pt x="597" y="133"/>
                    <a:pt x="597" y="133"/>
                    <a:pt x="597" y="133"/>
                  </a:cubicBezTo>
                  <a:cubicBezTo>
                    <a:pt x="600" y="133"/>
                    <a:pt x="602" y="133"/>
                    <a:pt x="605" y="133"/>
                  </a:cubicBezTo>
                  <a:cubicBezTo>
                    <a:pt x="605" y="133"/>
                    <a:pt x="605" y="133"/>
                    <a:pt x="605" y="133"/>
                  </a:cubicBezTo>
                  <a:cubicBezTo>
                    <a:pt x="605" y="133"/>
                    <a:pt x="605" y="133"/>
                    <a:pt x="605" y="133"/>
                  </a:cubicBezTo>
                  <a:cubicBezTo>
                    <a:pt x="606" y="132"/>
                    <a:pt x="606" y="133"/>
                    <a:pt x="607" y="132"/>
                  </a:cubicBezTo>
                  <a:cubicBezTo>
                    <a:pt x="607" y="132"/>
                    <a:pt x="607" y="132"/>
                    <a:pt x="607" y="132"/>
                  </a:cubicBezTo>
                  <a:cubicBezTo>
                    <a:pt x="607" y="132"/>
                    <a:pt x="607" y="132"/>
                    <a:pt x="608" y="132"/>
                  </a:cubicBezTo>
                  <a:cubicBezTo>
                    <a:pt x="608" y="132"/>
                    <a:pt x="608" y="132"/>
                    <a:pt x="608" y="132"/>
                  </a:cubicBezTo>
                  <a:cubicBezTo>
                    <a:pt x="608" y="132"/>
                    <a:pt x="608" y="132"/>
                    <a:pt x="608" y="132"/>
                  </a:cubicBezTo>
                  <a:cubicBezTo>
                    <a:pt x="608" y="132"/>
                    <a:pt x="609" y="132"/>
                    <a:pt x="609" y="132"/>
                  </a:cubicBezTo>
                  <a:cubicBezTo>
                    <a:pt x="609" y="132"/>
                    <a:pt x="609" y="132"/>
                    <a:pt x="609" y="132"/>
                  </a:cubicBezTo>
                  <a:cubicBezTo>
                    <a:pt x="609" y="132"/>
                    <a:pt x="609" y="132"/>
                    <a:pt x="609" y="131"/>
                  </a:cubicBezTo>
                  <a:cubicBezTo>
                    <a:pt x="610" y="131"/>
                    <a:pt x="610" y="131"/>
                    <a:pt x="610" y="131"/>
                  </a:cubicBezTo>
                  <a:cubicBezTo>
                    <a:pt x="610" y="131"/>
                    <a:pt x="610" y="131"/>
                    <a:pt x="610" y="131"/>
                  </a:cubicBezTo>
                  <a:cubicBezTo>
                    <a:pt x="610" y="131"/>
                    <a:pt x="610" y="131"/>
                    <a:pt x="610" y="131"/>
                  </a:cubicBezTo>
                  <a:cubicBezTo>
                    <a:pt x="610" y="131"/>
                    <a:pt x="610" y="131"/>
                    <a:pt x="610" y="131"/>
                  </a:cubicBezTo>
                  <a:cubicBezTo>
                    <a:pt x="611" y="131"/>
                    <a:pt x="611" y="131"/>
                    <a:pt x="611" y="131"/>
                  </a:cubicBezTo>
                  <a:cubicBezTo>
                    <a:pt x="611" y="131"/>
                    <a:pt x="611" y="131"/>
                    <a:pt x="611" y="131"/>
                  </a:cubicBezTo>
                  <a:cubicBezTo>
                    <a:pt x="611" y="131"/>
                    <a:pt x="611" y="131"/>
                    <a:pt x="611" y="131"/>
                  </a:cubicBezTo>
                  <a:cubicBezTo>
                    <a:pt x="611" y="131"/>
                    <a:pt x="611" y="131"/>
                    <a:pt x="612" y="130"/>
                  </a:cubicBezTo>
                  <a:cubicBezTo>
                    <a:pt x="612" y="130"/>
                    <a:pt x="612" y="130"/>
                    <a:pt x="612" y="130"/>
                  </a:cubicBezTo>
                  <a:cubicBezTo>
                    <a:pt x="612" y="130"/>
                    <a:pt x="612" y="130"/>
                    <a:pt x="612" y="130"/>
                  </a:cubicBezTo>
                  <a:cubicBezTo>
                    <a:pt x="612" y="130"/>
                    <a:pt x="612" y="130"/>
                    <a:pt x="612" y="130"/>
                  </a:cubicBezTo>
                  <a:cubicBezTo>
                    <a:pt x="612" y="130"/>
                    <a:pt x="612" y="130"/>
                    <a:pt x="613" y="130"/>
                  </a:cubicBezTo>
                  <a:cubicBezTo>
                    <a:pt x="613" y="130"/>
                    <a:pt x="613" y="130"/>
                    <a:pt x="613" y="130"/>
                  </a:cubicBezTo>
                  <a:cubicBezTo>
                    <a:pt x="613" y="129"/>
                    <a:pt x="613" y="130"/>
                    <a:pt x="613" y="129"/>
                  </a:cubicBezTo>
                  <a:cubicBezTo>
                    <a:pt x="613" y="129"/>
                    <a:pt x="613" y="129"/>
                    <a:pt x="613" y="129"/>
                  </a:cubicBezTo>
                  <a:cubicBezTo>
                    <a:pt x="613" y="129"/>
                    <a:pt x="614" y="129"/>
                    <a:pt x="614" y="129"/>
                  </a:cubicBezTo>
                  <a:cubicBezTo>
                    <a:pt x="614" y="129"/>
                    <a:pt x="614" y="129"/>
                    <a:pt x="614" y="129"/>
                  </a:cubicBezTo>
                  <a:cubicBezTo>
                    <a:pt x="614" y="129"/>
                    <a:pt x="614" y="129"/>
                    <a:pt x="614" y="129"/>
                  </a:cubicBezTo>
                  <a:cubicBezTo>
                    <a:pt x="614" y="129"/>
                    <a:pt x="614" y="129"/>
                    <a:pt x="614" y="129"/>
                  </a:cubicBezTo>
                  <a:cubicBezTo>
                    <a:pt x="614" y="128"/>
                    <a:pt x="615" y="128"/>
                    <a:pt x="615" y="128"/>
                  </a:cubicBezTo>
                  <a:cubicBezTo>
                    <a:pt x="615" y="128"/>
                    <a:pt x="615" y="128"/>
                    <a:pt x="615" y="128"/>
                  </a:cubicBezTo>
                  <a:cubicBezTo>
                    <a:pt x="615" y="128"/>
                    <a:pt x="615" y="128"/>
                    <a:pt x="615" y="128"/>
                  </a:cubicBezTo>
                  <a:cubicBezTo>
                    <a:pt x="615" y="128"/>
                    <a:pt x="615" y="128"/>
                    <a:pt x="615" y="128"/>
                  </a:cubicBezTo>
                  <a:cubicBezTo>
                    <a:pt x="616" y="128"/>
                    <a:pt x="616" y="127"/>
                    <a:pt x="616" y="127"/>
                  </a:cubicBezTo>
                  <a:cubicBezTo>
                    <a:pt x="616" y="127"/>
                    <a:pt x="616" y="127"/>
                    <a:pt x="616" y="127"/>
                  </a:cubicBezTo>
                  <a:cubicBezTo>
                    <a:pt x="616" y="127"/>
                    <a:pt x="616" y="127"/>
                    <a:pt x="616" y="127"/>
                  </a:cubicBezTo>
                  <a:cubicBezTo>
                    <a:pt x="616" y="127"/>
                    <a:pt x="616" y="127"/>
                    <a:pt x="616" y="127"/>
                  </a:cubicBezTo>
                  <a:cubicBezTo>
                    <a:pt x="616" y="127"/>
                    <a:pt x="616" y="127"/>
                    <a:pt x="616" y="126"/>
                  </a:cubicBezTo>
                  <a:cubicBezTo>
                    <a:pt x="616" y="127"/>
                    <a:pt x="616" y="127"/>
                    <a:pt x="616" y="127"/>
                  </a:cubicBezTo>
                  <a:cubicBezTo>
                    <a:pt x="617" y="126"/>
                    <a:pt x="617" y="126"/>
                    <a:pt x="617" y="126"/>
                  </a:cubicBezTo>
                  <a:cubicBezTo>
                    <a:pt x="617" y="126"/>
                    <a:pt x="617" y="126"/>
                    <a:pt x="617" y="126"/>
                  </a:cubicBezTo>
                  <a:cubicBezTo>
                    <a:pt x="617" y="126"/>
                    <a:pt x="617" y="126"/>
                    <a:pt x="617" y="126"/>
                  </a:cubicBezTo>
                  <a:cubicBezTo>
                    <a:pt x="617" y="126"/>
                    <a:pt x="617" y="126"/>
                    <a:pt x="617" y="126"/>
                  </a:cubicBezTo>
                  <a:cubicBezTo>
                    <a:pt x="617" y="126"/>
                    <a:pt x="618" y="125"/>
                    <a:pt x="618" y="125"/>
                  </a:cubicBezTo>
                  <a:cubicBezTo>
                    <a:pt x="618" y="125"/>
                    <a:pt x="618" y="125"/>
                    <a:pt x="618" y="125"/>
                  </a:cubicBezTo>
                  <a:cubicBezTo>
                    <a:pt x="618" y="125"/>
                    <a:pt x="618" y="125"/>
                    <a:pt x="618" y="124"/>
                  </a:cubicBezTo>
                  <a:cubicBezTo>
                    <a:pt x="618" y="124"/>
                    <a:pt x="618" y="124"/>
                    <a:pt x="618" y="124"/>
                  </a:cubicBezTo>
                  <a:cubicBezTo>
                    <a:pt x="618" y="124"/>
                    <a:pt x="618" y="124"/>
                    <a:pt x="618" y="124"/>
                  </a:cubicBezTo>
                  <a:cubicBezTo>
                    <a:pt x="618" y="124"/>
                    <a:pt x="618" y="124"/>
                    <a:pt x="618" y="124"/>
                  </a:cubicBezTo>
                  <a:cubicBezTo>
                    <a:pt x="619" y="124"/>
                    <a:pt x="619" y="123"/>
                    <a:pt x="619" y="123"/>
                  </a:cubicBezTo>
                  <a:cubicBezTo>
                    <a:pt x="619" y="123"/>
                    <a:pt x="619" y="123"/>
                    <a:pt x="619" y="123"/>
                  </a:cubicBezTo>
                  <a:cubicBezTo>
                    <a:pt x="619" y="123"/>
                    <a:pt x="619" y="123"/>
                    <a:pt x="620" y="123"/>
                  </a:cubicBezTo>
                  <a:cubicBezTo>
                    <a:pt x="619" y="123"/>
                    <a:pt x="619" y="123"/>
                    <a:pt x="619" y="123"/>
                  </a:cubicBezTo>
                  <a:cubicBezTo>
                    <a:pt x="620" y="123"/>
                    <a:pt x="620" y="122"/>
                    <a:pt x="620" y="122"/>
                  </a:cubicBezTo>
                  <a:cubicBezTo>
                    <a:pt x="620" y="122"/>
                    <a:pt x="620" y="122"/>
                    <a:pt x="620" y="122"/>
                  </a:cubicBezTo>
                  <a:cubicBezTo>
                    <a:pt x="620" y="122"/>
                    <a:pt x="620" y="122"/>
                    <a:pt x="620" y="122"/>
                  </a:cubicBezTo>
                  <a:cubicBezTo>
                    <a:pt x="620" y="122"/>
                    <a:pt x="620" y="122"/>
                    <a:pt x="620" y="122"/>
                  </a:cubicBezTo>
                  <a:cubicBezTo>
                    <a:pt x="621" y="122"/>
                    <a:pt x="620" y="121"/>
                    <a:pt x="621" y="121"/>
                  </a:cubicBezTo>
                  <a:cubicBezTo>
                    <a:pt x="621" y="121"/>
                    <a:pt x="621" y="121"/>
                    <a:pt x="621" y="121"/>
                  </a:cubicBezTo>
                  <a:cubicBezTo>
                    <a:pt x="621" y="121"/>
                    <a:pt x="621" y="120"/>
                    <a:pt x="621" y="120"/>
                  </a:cubicBezTo>
                  <a:cubicBezTo>
                    <a:pt x="621" y="120"/>
                    <a:pt x="621" y="120"/>
                    <a:pt x="621" y="120"/>
                  </a:cubicBezTo>
                  <a:cubicBezTo>
                    <a:pt x="621" y="120"/>
                    <a:pt x="621" y="120"/>
                    <a:pt x="621" y="120"/>
                  </a:cubicBezTo>
                  <a:cubicBezTo>
                    <a:pt x="621" y="120"/>
                    <a:pt x="621" y="120"/>
                    <a:pt x="621" y="120"/>
                  </a:cubicBezTo>
                  <a:cubicBezTo>
                    <a:pt x="622" y="120"/>
                    <a:pt x="621" y="119"/>
                    <a:pt x="622" y="119"/>
                  </a:cubicBezTo>
                  <a:cubicBezTo>
                    <a:pt x="622" y="119"/>
                    <a:pt x="622" y="119"/>
                    <a:pt x="622" y="119"/>
                  </a:cubicBezTo>
                  <a:cubicBezTo>
                    <a:pt x="622" y="119"/>
                    <a:pt x="622" y="119"/>
                    <a:pt x="622" y="119"/>
                  </a:cubicBezTo>
                  <a:cubicBezTo>
                    <a:pt x="622" y="119"/>
                    <a:pt x="622" y="119"/>
                    <a:pt x="622" y="119"/>
                  </a:cubicBezTo>
                  <a:cubicBezTo>
                    <a:pt x="622" y="118"/>
                    <a:pt x="622" y="118"/>
                    <a:pt x="622" y="118"/>
                  </a:cubicBezTo>
                  <a:cubicBezTo>
                    <a:pt x="622" y="118"/>
                    <a:pt x="622" y="118"/>
                    <a:pt x="622" y="118"/>
                  </a:cubicBezTo>
                  <a:cubicBezTo>
                    <a:pt x="623" y="118"/>
                    <a:pt x="622" y="117"/>
                    <a:pt x="623" y="117"/>
                  </a:cubicBezTo>
                  <a:cubicBezTo>
                    <a:pt x="623" y="117"/>
                    <a:pt x="623" y="117"/>
                    <a:pt x="623" y="117"/>
                  </a:cubicBezTo>
                  <a:cubicBezTo>
                    <a:pt x="623" y="117"/>
                    <a:pt x="623" y="117"/>
                    <a:pt x="623" y="116"/>
                  </a:cubicBezTo>
                  <a:cubicBezTo>
                    <a:pt x="623" y="116"/>
                    <a:pt x="623" y="116"/>
                    <a:pt x="623" y="116"/>
                  </a:cubicBezTo>
                  <a:cubicBezTo>
                    <a:pt x="623" y="116"/>
                    <a:pt x="623" y="116"/>
                    <a:pt x="623" y="116"/>
                  </a:cubicBezTo>
                  <a:cubicBezTo>
                    <a:pt x="623" y="116"/>
                    <a:pt x="623" y="116"/>
                    <a:pt x="623" y="116"/>
                  </a:cubicBezTo>
                  <a:cubicBezTo>
                    <a:pt x="624" y="116"/>
                    <a:pt x="624" y="115"/>
                    <a:pt x="624" y="115"/>
                  </a:cubicBezTo>
                  <a:cubicBezTo>
                    <a:pt x="624" y="115"/>
                    <a:pt x="624" y="115"/>
                    <a:pt x="624" y="115"/>
                  </a:cubicBezTo>
                  <a:cubicBezTo>
                    <a:pt x="624" y="115"/>
                    <a:pt x="624" y="115"/>
                    <a:pt x="624" y="114"/>
                  </a:cubicBezTo>
                  <a:cubicBezTo>
                    <a:pt x="624" y="114"/>
                    <a:pt x="624" y="114"/>
                    <a:pt x="624" y="114"/>
                  </a:cubicBezTo>
                  <a:cubicBezTo>
                    <a:pt x="624" y="114"/>
                    <a:pt x="624" y="114"/>
                    <a:pt x="624" y="114"/>
                  </a:cubicBezTo>
                  <a:cubicBezTo>
                    <a:pt x="624" y="113"/>
                    <a:pt x="624" y="113"/>
                    <a:pt x="624" y="113"/>
                  </a:cubicBezTo>
                  <a:cubicBezTo>
                    <a:pt x="624" y="113"/>
                    <a:pt x="624" y="113"/>
                    <a:pt x="624" y="113"/>
                  </a:cubicBezTo>
                  <a:cubicBezTo>
                    <a:pt x="625" y="113"/>
                    <a:pt x="625" y="113"/>
                    <a:pt x="625" y="113"/>
                  </a:cubicBezTo>
                  <a:cubicBezTo>
                    <a:pt x="625" y="113"/>
                    <a:pt x="625" y="113"/>
                    <a:pt x="625" y="113"/>
                  </a:cubicBezTo>
                  <a:cubicBezTo>
                    <a:pt x="625" y="112"/>
                    <a:pt x="625" y="112"/>
                    <a:pt x="625" y="112"/>
                  </a:cubicBezTo>
                  <a:cubicBezTo>
                    <a:pt x="625" y="112"/>
                    <a:pt x="625" y="112"/>
                    <a:pt x="625" y="112"/>
                  </a:cubicBezTo>
                  <a:cubicBezTo>
                    <a:pt x="625" y="112"/>
                    <a:pt x="625" y="112"/>
                    <a:pt x="625" y="112"/>
                  </a:cubicBezTo>
                  <a:cubicBezTo>
                    <a:pt x="625" y="111"/>
                    <a:pt x="625" y="111"/>
                    <a:pt x="625" y="111"/>
                  </a:cubicBezTo>
                  <a:cubicBezTo>
                    <a:pt x="625" y="111"/>
                    <a:pt x="625" y="111"/>
                    <a:pt x="625" y="111"/>
                  </a:cubicBezTo>
                  <a:cubicBezTo>
                    <a:pt x="626" y="111"/>
                    <a:pt x="626" y="110"/>
                    <a:pt x="626" y="110"/>
                  </a:cubicBezTo>
                  <a:cubicBezTo>
                    <a:pt x="626" y="110"/>
                    <a:pt x="626" y="110"/>
                    <a:pt x="626" y="110"/>
                  </a:cubicBezTo>
                  <a:cubicBezTo>
                    <a:pt x="626" y="110"/>
                    <a:pt x="626" y="110"/>
                    <a:pt x="626" y="110"/>
                  </a:cubicBezTo>
                  <a:cubicBezTo>
                    <a:pt x="626" y="110"/>
                    <a:pt x="626" y="109"/>
                    <a:pt x="626" y="109"/>
                  </a:cubicBezTo>
                  <a:cubicBezTo>
                    <a:pt x="626" y="109"/>
                    <a:pt x="626" y="109"/>
                    <a:pt x="626" y="109"/>
                  </a:cubicBezTo>
                  <a:cubicBezTo>
                    <a:pt x="626" y="109"/>
                    <a:pt x="626" y="109"/>
                    <a:pt x="626" y="108"/>
                  </a:cubicBezTo>
                  <a:cubicBezTo>
                    <a:pt x="626" y="108"/>
                    <a:pt x="626" y="108"/>
                    <a:pt x="626" y="108"/>
                  </a:cubicBezTo>
                  <a:cubicBezTo>
                    <a:pt x="627" y="108"/>
                    <a:pt x="627" y="108"/>
                    <a:pt x="627" y="108"/>
                  </a:cubicBezTo>
                  <a:cubicBezTo>
                    <a:pt x="627" y="108"/>
                    <a:pt x="627" y="108"/>
                    <a:pt x="627" y="107"/>
                  </a:cubicBezTo>
                  <a:cubicBezTo>
                    <a:pt x="627" y="107"/>
                    <a:pt x="627" y="107"/>
                    <a:pt x="627" y="107"/>
                  </a:cubicBezTo>
                  <a:cubicBezTo>
                    <a:pt x="627" y="107"/>
                    <a:pt x="627" y="107"/>
                    <a:pt x="627" y="106"/>
                  </a:cubicBezTo>
                  <a:cubicBezTo>
                    <a:pt x="627" y="106"/>
                    <a:pt x="627" y="106"/>
                    <a:pt x="627" y="106"/>
                  </a:cubicBezTo>
                  <a:cubicBezTo>
                    <a:pt x="627" y="106"/>
                    <a:pt x="627" y="106"/>
                    <a:pt x="628" y="106"/>
                  </a:cubicBezTo>
                  <a:cubicBezTo>
                    <a:pt x="628" y="106"/>
                    <a:pt x="628" y="106"/>
                    <a:pt x="628" y="106"/>
                  </a:cubicBezTo>
                  <a:cubicBezTo>
                    <a:pt x="628" y="105"/>
                    <a:pt x="628" y="105"/>
                    <a:pt x="628" y="105"/>
                  </a:cubicBezTo>
                  <a:cubicBezTo>
                    <a:pt x="628" y="105"/>
                    <a:pt x="628" y="105"/>
                    <a:pt x="628" y="105"/>
                  </a:cubicBezTo>
                  <a:cubicBezTo>
                    <a:pt x="628" y="104"/>
                    <a:pt x="628" y="104"/>
                    <a:pt x="628" y="104"/>
                  </a:cubicBezTo>
                  <a:cubicBezTo>
                    <a:pt x="628" y="104"/>
                    <a:pt x="628" y="104"/>
                    <a:pt x="628" y="104"/>
                  </a:cubicBezTo>
                  <a:cubicBezTo>
                    <a:pt x="629" y="104"/>
                    <a:pt x="628" y="103"/>
                    <a:pt x="629" y="103"/>
                  </a:cubicBezTo>
                  <a:cubicBezTo>
                    <a:pt x="629" y="103"/>
                    <a:pt x="629" y="103"/>
                    <a:pt x="629" y="103"/>
                  </a:cubicBezTo>
                  <a:cubicBezTo>
                    <a:pt x="629" y="103"/>
                    <a:pt x="629" y="102"/>
                    <a:pt x="629" y="102"/>
                  </a:cubicBezTo>
                  <a:cubicBezTo>
                    <a:pt x="629" y="102"/>
                    <a:pt x="629" y="102"/>
                    <a:pt x="629" y="102"/>
                  </a:cubicBezTo>
                  <a:cubicBezTo>
                    <a:pt x="629" y="102"/>
                    <a:pt x="629" y="101"/>
                    <a:pt x="629" y="101"/>
                  </a:cubicBezTo>
                  <a:cubicBezTo>
                    <a:pt x="629" y="101"/>
                    <a:pt x="629" y="101"/>
                    <a:pt x="629" y="101"/>
                  </a:cubicBezTo>
                  <a:cubicBezTo>
                    <a:pt x="630" y="101"/>
                    <a:pt x="630" y="101"/>
                    <a:pt x="630" y="100"/>
                  </a:cubicBezTo>
                  <a:cubicBezTo>
                    <a:pt x="630" y="100"/>
                    <a:pt x="630" y="100"/>
                    <a:pt x="630" y="100"/>
                  </a:cubicBezTo>
                  <a:cubicBezTo>
                    <a:pt x="630" y="100"/>
                    <a:pt x="630" y="100"/>
                    <a:pt x="630" y="99"/>
                  </a:cubicBezTo>
                  <a:cubicBezTo>
                    <a:pt x="630" y="99"/>
                    <a:pt x="630" y="99"/>
                    <a:pt x="630" y="99"/>
                  </a:cubicBezTo>
                  <a:cubicBezTo>
                    <a:pt x="630" y="99"/>
                    <a:pt x="630" y="99"/>
                    <a:pt x="630" y="99"/>
                  </a:cubicBezTo>
                  <a:cubicBezTo>
                    <a:pt x="630" y="99"/>
                    <a:pt x="630" y="98"/>
                    <a:pt x="630" y="98"/>
                  </a:cubicBezTo>
                  <a:cubicBezTo>
                    <a:pt x="631" y="98"/>
                    <a:pt x="631" y="98"/>
                    <a:pt x="631" y="98"/>
                  </a:cubicBezTo>
                  <a:cubicBezTo>
                    <a:pt x="631" y="98"/>
                    <a:pt x="631" y="98"/>
                    <a:pt x="631" y="98"/>
                  </a:cubicBezTo>
                  <a:cubicBezTo>
                    <a:pt x="631" y="97"/>
                    <a:pt x="631" y="97"/>
                    <a:pt x="631" y="97"/>
                  </a:cubicBezTo>
                  <a:cubicBezTo>
                    <a:pt x="631" y="97"/>
                    <a:pt x="631" y="97"/>
                    <a:pt x="631" y="97"/>
                  </a:cubicBezTo>
                  <a:cubicBezTo>
                    <a:pt x="631" y="96"/>
                    <a:pt x="631" y="96"/>
                    <a:pt x="631" y="96"/>
                  </a:cubicBezTo>
                  <a:cubicBezTo>
                    <a:pt x="631" y="96"/>
                    <a:pt x="631" y="96"/>
                    <a:pt x="631" y="96"/>
                  </a:cubicBezTo>
                  <a:cubicBezTo>
                    <a:pt x="632" y="96"/>
                    <a:pt x="632" y="95"/>
                    <a:pt x="632" y="95"/>
                  </a:cubicBezTo>
                  <a:cubicBezTo>
                    <a:pt x="632" y="95"/>
                    <a:pt x="632" y="95"/>
                    <a:pt x="632" y="95"/>
                  </a:cubicBezTo>
                  <a:cubicBezTo>
                    <a:pt x="632" y="95"/>
                    <a:pt x="632" y="95"/>
                    <a:pt x="632" y="95"/>
                  </a:cubicBezTo>
                  <a:cubicBezTo>
                    <a:pt x="632" y="95"/>
                    <a:pt x="632" y="94"/>
                    <a:pt x="632" y="94"/>
                  </a:cubicBezTo>
                  <a:cubicBezTo>
                    <a:pt x="632" y="94"/>
                    <a:pt x="632" y="94"/>
                    <a:pt x="632" y="94"/>
                  </a:cubicBezTo>
                  <a:cubicBezTo>
                    <a:pt x="632" y="94"/>
                    <a:pt x="632" y="94"/>
                    <a:pt x="632" y="93"/>
                  </a:cubicBezTo>
                  <a:cubicBezTo>
                    <a:pt x="632" y="93"/>
                    <a:pt x="632" y="93"/>
                    <a:pt x="632" y="93"/>
                  </a:cubicBezTo>
                  <a:cubicBezTo>
                    <a:pt x="632" y="93"/>
                    <a:pt x="632" y="93"/>
                    <a:pt x="632" y="93"/>
                  </a:cubicBezTo>
                  <a:cubicBezTo>
                    <a:pt x="633" y="93"/>
                    <a:pt x="633" y="93"/>
                    <a:pt x="633" y="92"/>
                  </a:cubicBezTo>
                  <a:cubicBezTo>
                    <a:pt x="633" y="92"/>
                    <a:pt x="633" y="92"/>
                    <a:pt x="633" y="92"/>
                  </a:cubicBezTo>
                  <a:cubicBezTo>
                    <a:pt x="633" y="92"/>
                    <a:pt x="633" y="92"/>
                    <a:pt x="633" y="92"/>
                  </a:cubicBezTo>
                  <a:cubicBezTo>
                    <a:pt x="633" y="91"/>
                    <a:pt x="633" y="91"/>
                    <a:pt x="633" y="91"/>
                  </a:cubicBezTo>
                  <a:cubicBezTo>
                    <a:pt x="633" y="91"/>
                    <a:pt x="633" y="91"/>
                    <a:pt x="633" y="91"/>
                  </a:cubicBezTo>
                  <a:cubicBezTo>
                    <a:pt x="633" y="91"/>
                    <a:pt x="633" y="91"/>
                    <a:pt x="633" y="91"/>
                  </a:cubicBezTo>
                  <a:cubicBezTo>
                    <a:pt x="633" y="91"/>
                    <a:pt x="633" y="91"/>
                    <a:pt x="633" y="91"/>
                  </a:cubicBezTo>
                  <a:cubicBezTo>
                    <a:pt x="634" y="90"/>
                    <a:pt x="634" y="90"/>
                    <a:pt x="634" y="90"/>
                  </a:cubicBezTo>
                  <a:cubicBezTo>
                    <a:pt x="634" y="90"/>
                    <a:pt x="634" y="90"/>
                    <a:pt x="634" y="90"/>
                  </a:cubicBezTo>
                  <a:cubicBezTo>
                    <a:pt x="634" y="90"/>
                    <a:pt x="634" y="90"/>
                    <a:pt x="634" y="90"/>
                  </a:cubicBezTo>
                  <a:cubicBezTo>
                    <a:pt x="634" y="89"/>
                    <a:pt x="634" y="89"/>
                    <a:pt x="634" y="89"/>
                  </a:cubicBezTo>
                  <a:cubicBezTo>
                    <a:pt x="634" y="89"/>
                    <a:pt x="634" y="89"/>
                    <a:pt x="634" y="89"/>
                  </a:cubicBezTo>
                  <a:cubicBezTo>
                    <a:pt x="634" y="89"/>
                    <a:pt x="634" y="88"/>
                    <a:pt x="634" y="88"/>
                  </a:cubicBezTo>
                  <a:cubicBezTo>
                    <a:pt x="634" y="88"/>
                    <a:pt x="634" y="88"/>
                    <a:pt x="634" y="88"/>
                  </a:cubicBezTo>
                  <a:cubicBezTo>
                    <a:pt x="635" y="88"/>
                    <a:pt x="635" y="88"/>
                    <a:pt x="635" y="88"/>
                  </a:cubicBezTo>
                  <a:cubicBezTo>
                    <a:pt x="635" y="88"/>
                    <a:pt x="635" y="87"/>
                    <a:pt x="635" y="87"/>
                  </a:cubicBezTo>
                  <a:cubicBezTo>
                    <a:pt x="635" y="87"/>
                    <a:pt x="635" y="87"/>
                    <a:pt x="635" y="87"/>
                  </a:cubicBezTo>
                  <a:cubicBezTo>
                    <a:pt x="635" y="87"/>
                    <a:pt x="635" y="86"/>
                    <a:pt x="635" y="86"/>
                  </a:cubicBezTo>
                  <a:cubicBezTo>
                    <a:pt x="635" y="86"/>
                    <a:pt x="635" y="86"/>
                    <a:pt x="635" y="86"/>
                  </a:cubicBezTo>
                  <a:cubicBezTo>
                    <a:pt x="635" y="86"/>
                    <a:pt x="635" y="86"/>
                    <a:pt x="636" y="85"/>
                  </a:cubicBezTo>
                  <a:cubicBezTo>
                    <a:pt x="636" y="85"/>
                    <a:pt x="636" y="85"/>
                    <a:pt x="636" y="85"/>
                  </a:cubicBezTo>
                  <a:cubicBezTo>
                    <a:pt x="636" y="85"/>
                    <a:pt x="636" y="85"/>
                    <a:pt x="636" y="84"/>
                  </a:cubicBezTo>
                  <a:cubicBezTo>
                    <a:pt x="636" y="84"/>
                    <a:pt x="636" y="84"/>
                    <a:pt x="636" y="84"/>
                  </a:cubicBezTo>
                  <a:cubicBezTo>
                    <a:pt x="636" y="84"/>
                    <a:pt x="636" y="84"/>
                    <a:pt x="636" y="84"/>
                  </a:cubicBezTo>
                  <a:cubicBezTo>
                    <a:pt x="636" y="84"/>
                    <a:pt x="636" y="84"/>
                    <a:pt x="636" y="84"/>
                  </a:cubicBezTo>
                  <a:cubicBezTo>
                    <a:pt x="637" y="83"/>
                    <a:pt x="636" y="83"/>
                    <a:pt x="637" y="83"/>
                  </a:cubicBezTo>
                  <a:cubicBezTo>
                    <a:pt x="637" y="83"/>
                    <a:pt x="637" y="83"/>
                    <a:pt x="637" y="83"/>
                  </a:cubicBezTo>
                  <a:cubicBezTo>
                    <a:pt x="637" y="83"/>
                    <a:pt x="637" y="82"/>
                    <a:pt x="637" y="82"/>
                  </a:cubicBezTo>
                  <a:cubicBezTo>
                    <a:pt x="637" y="82"/>
                    <a:pt x="637" y="82"/>
                    <a:pt x="637" y="82"/>
                  </a:cubicBezTo>
                  <a:cubicBezTo>
                    <a:pt x="637" y="82"/>
                    <a:pt x="637" y="81"/>
                    <a:pt x="637" y="81"/>
                  </a:cubicBezTo>
                  <a:cubicBezTo>
                    <a:pt x="637" y="81"/>
                    <a:pt x="637" y="81"/>
                    <a:pt x="637" y="81"/>
                  </a:cubicBezTo>
                  <a:cubicBezTo>
                    <a:pt x="638" y="81"/>
                    <a:pt x="638" y="80"/>
                    <a:pt x="638" y="80"/>
                  </a:cubicBezTo>
                  <a:cubicBezTo>
                    <a:pt x="638" y="80"/>
                    <a:pt x="638" y="80"/>
                    <a:pt x="638" y="80"/>
                  </a:cubicBezTo>
                  <a:cubicBezTo>
                    <a:pt x="638" y="80"/>
                    <a:pt x="638" y="79"/>
                    <a:pt x="638" y="79"/>
                  </a:cubicBezTo>
                  <a:cubicBezTo>
                    <a:pt x="638" y="79"/>
                    <a:pt x="638" y="79"/>
                    <a:pt x="638" y="79"/>
                  </a:cubicBezTo>
                  <a:cubicBezTo>
                    <a:pt x="638" y="79"/>
                    <a:pt x="638" y="79"/>
                    <a:pt x="638" y="78"/>
                  </a:cubicBezTo>
                  <a:cubicBezTo>
                    <a:pt x="638" y="78"/>
                    <a:pt x="638" y="78"/>
                    <a:pt x="638" y="78"/>
                  </a:cubicBezTo>
                  <a:cubicBezTo>
                    <a:pt x="639" y="78"/>
                    <a:pt x="639" y="78"/>
                    <a:pt x="639" y="77"/>
                  </a:cubicBezTo>
                  <a:cubicBezTo>
                    <a:pt x="639" y="77"/>
                    <a:pt x="639" y="77"/>
                    <a:pt x="639" y="77"/>
                  </a:cubicBezTo>
                  <a:cubicBezTo>
                    <a:pt x="639" y="77"/>
                    <a:pt x="639" y="77"/>
                    <a:pt x="639" y="77"/>
                  </a:cubicBezTo>
                  <a:cubicBezTo>
                    <a:pt x="639" y="77"/>
                    <a:pt x="639" y="76"/>
                    <a:pt x="639" y="76"/>
                  </a:cubicBezTo>
                  <a:cubicBezTo>
                    <a:pt x="639" y="76"/>
                    <a:pt x="639" y="76"/>
                    <a:pt x="639" y="76"/>
                  </a:cubicBezTo>
                  <a:cubicBezTo>
                    <a:pt x="639" y="76"/>
                    <a:pt x="639" y="76"/>
                    <a:pt x="639" y="76"/>
                  </a:cubicBezTo>
                  <a:cubicBezTo>
                    <a:pt x="640" y="76"/>
                    <a:pt x="640" y="75"/>
                    <a:pt x="640" y="75"/>
                  </a:cubicBezTo>
                  <a:cubicBezTo>
                    <a:pt x="640" y="75"/>
                    <a:pt x="640" y="75"/>
                    <a:pt x="640" y="75"/>
                  </a:cubicBezTo>
                  <a:cubicBezTo>
                    <a:pt x="640" y="75"/>
                    <a:pt x="640" y="75"/>
                    <a:pt x="640" y="75"/>
                  </a:cubicBezTo>
                  <a:cubicBezTo>
                    <a:pt x="640" y="74"/>
                    <a:pt x="640" y="74"/>
                    <a:pt x="640" y="74"/>
                  </a:cubicBezTo>
                  <a:cubicBezTo>
                    <a:pt x="640" y="74"/>
                    <a:pt x="640" y="74"/>
                    <a:pt x="640" y="74"/>
                  </a:cubicBezTo>
                  <a:cubicBezTo>
                    <a:pt x="640" y="74"/>
                    <a:pt x="640" y="73"/>
                    <a:pt x="640" y="73"/>
                  </a:cubicBezTo>
                  <a:cubicBezTo>
                    <a:pt x="640" y="73"/>
                    <a:pt x="640" y="73"/>
                    <a:pt x="640" y="73"/>
                  </a:cubicBezTo>
                  <a:cubicBezTo>
                    <a:pt x="640" y="73"/>
                    <a:pt x="640" y="73"/>
                    <a:pt x="640" y="73"/>
                  </a:cubicBezTo>
                  <a:cubicBezTo>
                    <a:pt x="641" y="73"/>
                    <a:pt x="641" y="72"/>
                    <a:pt x="641" y="72"/>
                  </a:cubicBezTo>
                  <a:cubicBezTo>
                    <a:pt x="641" y="72"/>
                    <a:pt x="641" y="72"/>
                    <a:pt x="641" y="72"/>
                  </a:cubicBezTo>
                  <a:cubicBezTo>
                    <a:pt x="641" y="72"/>
                    <a:pt x="641" y="72"/>
                    <a:pt x="641" y="71"/>
                  </a:cubicBezTo>
                  <a:cubicBezTo>
                    <a:pt x="641" y="71"/>
                    <a:pt x="641" y="71"/>
                    <a:pt x="641" y="71"/>
                  </a:cubicBezTo>
                  <a:cubicBezTo>
                    <a:pt x="641" y="71"/>
                    <a:pt x="641" y="71"/>
                    <a:pt x="641" y="71"/>
                  </a:cubicBezTo>
                  <a:cubicBezTo>
                    <a:pt x="641" y="71"/>
                    <a:pt x="641" y="71"/>
                    <a:pt x="641" y="70"/>
                  </a:cubicBezTo>
                  <a:cubicBezTo>
                    <a:pt x="641" y="71"/>
                    <a:pt x="641" y="71"/>
                    <a:pt x="641" y="71"/>
                  </a:cubicBezTo>
                  <a:cubicBezTo>
                    <a:pt x="642" y="70"/>
                    <a:pt x="642" y="70"/>
                    <a:pt x="642" y="70"/>
                  </a:cubicBezTo>
                  <a:cubicBezTo>
                    <a:pt x="642" y="70"/>
                    <a:pt x="642" y="70"/>
                    <a:pt x="642" y="70"/>
                  </a:cubicBezTo>
                  <a:cubicBezTo>
                    <a:pt x="642" y="69"/>
                    <a:pt x="642" y="69"/>
                    <a:pt x="642" y="69"/>
                  </a:cubicBezTo>
                  <a:cubicBezTo>
                    <a:pt x="642" y="69"/>
                    <a:pt x="642" y="69"/>
                    <a:pt x="642" y="69"/>
                  </a:cubicBezTo>
                  <a:cubicBezTo>
                    <a:pt x="642" y="69"/>
                    <a:pt x="642" y="69"/>
                    <a:pt x="642" y="69"/>
                  </a:cubicBezTo>
                  <a:cubicBezTo>
                    <a:pt x="643" y="69"/>
                    <a:pt x="642" y="68"/>
                    <a:pt x="643" y="68"/>
                  </a:cubicBezTo>
                  <a:cubicBezTo>
                    <a:pt x="643" y="68"/>
                    <a:pt x="643" y="68"/>
                    <a:pt x="643" y="68"/>
                  </a:cubicBezTo>
                  <a:cubicBezTo>
                    <a:pt x="643" y="68"/>
                    <a:pt x="643" y="67"/>
                    <a:pt x="643" y="67"/>
                  </a:cubicBezTo>
                  <a:cubicBezTo>
                    <a:pt x="643" y="67"/>
                    <a:pt x="643" y="67"/>
                    <a:pt x="643" y="67"/>
                  </a:cubicBezTo>
                  <a:cubicBezTo>
                    <a:pt x="643" y="67"/>
                    <a:pt x="643" y="66"/>
                    <a:pt x="643" y="66"/>
                  </a:cubicBezTo>
                  <a:cubicBezTo>
                    <a:pt x="643" y="66"/>
                    <a:pt x="643" y="66"/>
                    <a:pt x="643" y="66"/>
                  </a:cubicBezTo>
                  <a:cubicBezTo>
                    <a:pt x="643" y="66"/>
                    <a:pt x="643" y="65"/>
                    <a:pt x="644" y="65"/>
                  </a:cubicBezTo>
                  <a:cubicBezTo>
                    <a:pt x="644" y="65"/>
                    <a:pt x="644" y="65"/>
                    <a:pt x="644" y="65"/>
                  </a:cubicBezTo>
                  <a:cubicBezTo>
                    <a:pt x="644" y="65"/>
                    <a:pt x="644" y="65"/>
                    <a:pt x="644" y="64"/>
                  </a:cubicBezTo>
                  <a:cubicBezTo>
                    <a:pt x="644" y="64"/>
                    <a:pt x="644" y="64"/>
                    <a:pt x="644" y="64"/>
                  </a:cubicBezTo>
                  <a:cubicBezTo>
                    <a:pt x="644" y="64"/>
                    <a:pt x="644" y="64"/>
                    <a:pt x="644" y="64"/>
                  </a:cubicBezTo>
                  <a:cubicBezTo>
                    <a:pt x="644" y="64"/>
                    <a:pt x="644" y="64"/>
                    <a:pt x="644" y="64"/>
                  </a:cubicBezTo>
                  <a:cubicBezTo>
                    <a:pt x="645" y="63"/>
                    <a:pt x="644" y="63"/>
                    <a:pt x="645" y="63"/>
                  </a:cubicBezTo>
                  <a:cubicBezTo>
                    <a:pt x="645" y="63"/>
                    <a:pt x="645" y="63"/>
                    <a:pt x="645" y="63"/>
                  </a:cubicBezTo>
                  <a:cubicBezTo>
                    <a:pt x="645" y="62"/>
                    <a:pt x="645" y="62"/>
                    <a:pt x="645" y="62"/>
                  </a:cubicBezTo>
                  <a:cubicBezTo>
                    <a:pt x="645" y="62"/>
                    <a:pt x="645" y="62"/>
                    <a:pt x="645" y="62"/>
                  </a:cubicBezTo>
                  <a:cubicBezTo>
                    <a:pt x="645" y="62"/>
                    <a:pt x="645" y="61"/>
                    <a:pt x="645" y="61"/>
                  </a:cubicBezTo>
                  <a:cubicBezTo>
                    <a:pt x="645" y="61"/>
                    <a:pt x="645" y="61"/>
                    <a:pt x="645" y="61"/>
                  </a:cubicBezTo>
                  <a:cubicBezTo>
                    <a:pt x="646" y="61"/>
                    <a:pt x="646" y="60"/>
                    <a:pt x="646" y="60"/>
                  </a:cubicBezTo>
                  <a:cubicBezTo>
                    <a:pt x="646" y="60"/>
                    <a:pt x="646" y="60"/>
                    <a:pt x="646" y="60"/>
                  </a:cubicBezTo>
                  <a:cubicBezTo>
                    <a:pt x="646" y="60"/>
                    <a:pt x="646" y="59"/>
                    <a:pt x="646" y="59"/>
                  </a:cubicBezTo>
                  <a:cubicBezTo>
                    <a:pt x="646" y="59"/>
                    <a:pt x="646" y="59"/>
                    <a:pt x="646" y="59"/>
                  </a:cubicBezTo>
                  <a:cubicBezTo>
                    <a:pt x="646" y="59"/>
                    <a:pt x="646" y="58"/>
                    <a:pt x="646" y="58"/>
                  </a:cubicBezTo>
                  <a:cubicBezTo>
                    <a:pt x="646" y="58"/>
                    <a:pt x="646" y="58"/>
                    <a:pt x="646" y="58"/>
                  </a:cubicBezTo>
                  <a:cubicBezTo>
                    <a:pt x="647" y="58"/>
                    <a:pt x="647" y="57"/>
                    <a:pt x="647" y="57"/>
                  </a:cubicBezTo>
                  <a:cubicBezTo>
                    <a:pt x="647" y="57"/>
                    <a:pt x="647" y="57"/>
                    <a:pt x="647" y="57"/>
                  </a:cubicBezTo>
                  <a:cubicBezTo>
                    <a:pt x="647" y="57"/>
                    <a:pt x="647" y="57"/>
                    <a:pt x="647" y="56"/>
                  </a:cubicBezTo>
                  <a:cubicBezTo>
                    <a:pt x="647" y="56"/>
                    <a:pt x="647" y="56"/>
                    <a:pt x="647" y="56"/>
                  </a:cubicBezTo>
                  <a:cubicBezTo>
                    <a:pt x="647" y="56"/>
                    <a:pt x="647" y="56"/>
                    <a:pt x="647" y="56"/>
                  </a:cubicBezTo>
                  <a:cubicBezTo>
                    <a:pt x="647" y="56"/>
                    <a:pt x="647" y="56"/>
                    <a:pt x="647" y="56"/>
                  </a:cubicBezTo>
                  <a:cubicBezTo>
                    <a:pt x="648" y="55"/>
                    <a:pt x="648" y="55"/>
                    <a:pt x="648" y="55"/>
                  </a:cubicBezTo>
                  <a:cubicBezTo>
                    <a:pt x="648" y="55"/>
                    <a:pt x="648" y="55"/>
                    <a:pt x="648" y="55"/>
                  </a:cubicBezTo>
                  <a:cubicBezTo>
                    <a:pt x="648" y="55"/>
                    <a:pt x="648" y="55"/>
                    <a:pt x="648" y="55"/>
                  </a:cubicBezTo>
                  <a:cubicBezTo>
                    <a:pt x="648" y="54"/>
                    <a:pt x="648" y="54"/>
                    <a:pt x="648" y="54"/>
                  </a:cubicBezTo>
                  <a:cubicBezTo>
                    <a:pt x="648" y="54"/>
                    <a:pt x="648" y="54"/>
                    <a:pt x="648" y="54"/>
                  </a:cubicBezTo>
                  <a:cubicBezTo>
                    <a:pt x="648" y="54"/>
                    <a:pt x="648" y="53"/>
                    <a:pt x="648" y="53"/>
                  </a:cubicBezTo>
                  <a:cubicBezTo>
                    <a:pt x="648" y="53"/>
                    <a:pt x="648" y="53"/>
                    <a:pt x="648" y="53"/>
                  </a:cubicBezTo>
                  <a:cubicBezTo>
                    <a:pt x="648" y="53"/>
                    <a:pt x="648" y="53"/>
                    <a:pt x="648" y="53"/>
                  </a:cubicBezTo>
                  <a:cubicBezTo>
                    <a:pt x="649" y="53"/>
                    <a:pt x="649" y="52"/>
                    <a:pt x="649" y="52"/>
                  </a:cubicBezTo>
                  <a:cubicBezTo>
                    <a:pt x="649" y="52"/>
                    <a:pt x="649" y="52"/>
                    <a:pt x="649" y="52"/>
                  </a:cubicBezTo>
                  <a:cubicBezTo>
                    <a:pt x="649" y="52"/>
                    <a:pt x="649" y="52"/>
                    <a:pt x="649" y="51"/>
                  </a:cubicBezTo>
                  <a:cubicBezTo>
                    <a:pt x="649" y="51"/>
                    <a:pt x="649" y="51"/>
                    <a:pt x="649" y="51"/>
                  </a:cubicBezTo>
                  <a:cubicBezTo>
                    <a:pt x="649" y="51"/>
                    <a:pt x="649" y="51"/>
                    <a:pt x="649" y="51"/>
                  </a:cubicBezTo>
                  <a:cubicBezTo>
                    <a:pt x="649" y="51"/>
                    <a:pt x="649" y="51"/>
                    <a:pt x="649" y="50"/>
                  </a:cubicBezTo>
                  <a:cubicBezTo>
                    <a:pt x="649" y="50"/>
                    <a:pt x="649" y="50"/>
                    <a:pt x="649" y="50"/>
                  </a:cubicBezTo>
                  <a:cubicBezTo>
                    <a:pt x="650" y="50"/>
                    <a:pt x="650" y="50"/>
                    <a:pt x="650" y="49"/>
                  </a:cubicBezTo>
                  <a:cubicBezTo>
                    <a:pt x="650" y="49"/>
                    <a:pt x="650" y="49"/>
                    <a:pt x="650" y="49"/>
                  </a:cubicBezTo>
                  <a:cubicBezTo>
                    <a:pt x="650" y="49"/>
                    <a:pt x="650" y="49"/>
                    <a:pt x="650" y="49"/>
                  </a:cubicBezTo>
                  <a:cubicBezTo>
                    <a:pt x="650" y="49"/>
                    <a:pt x="650" y="49"/>
                    <a:pt x="650" y="49"/>
                  </a:cubicBezTo>
                  <a:cubicBezTo>
                    <a:pt x="650" y="49"/>
                    <a:pt x="650" y="49"/>
                    <a:pt x="650" y="49"/>
                  </a:cubicBezTo>
                  <a:cubicBezTo>
                    <a:pt x="651" y="48"/>
                    <a:pt x="650" y="48"/>
                    <a:pt x="651" y="48"/>
                  </a:cubicBezTo>
                  <a:cubicBezTo>
                    <a:pt x="651" y="48"/>
                    <a:pt x="651" y="48"/>
                    <a:pt x="651" y="48"/>
                  </a:cubicBezTo>
                  <a:cubicBezTo>
                    <a:pt x="651" y="47"/>
                    <a:pt x="651" y="47"/>
                    <a:pt x="651" y="47"/>
                  </a:cubicBezTo>
                  <a:cubicBezTo>
                    <a:pt x="651" y="47"/>
                    <a:pt x="651" y="47"/>
                    <a:pt x="651" y="47"/>
                  </a:cubicBezTo>
                  <a:cubicBezTo>
                    <a:pt x="651" y="47"/>
                    <a:pt x="651" y="46"/>
                    <a:pt x="651" y="46"/>
                  </a:cubicBezTo>
                  <a:cubicBezTo>
                    <a:pt x="651" y="46"/>
                    <a:pt x="651" y="46"/>
                    <a:pt x="651" y="46"/>
                  </a:cubicBezTo>
                  <a:cubicBezTo>
                    <a:pt x="651" y="46"/>
                    <a:pt x="651" y="45"/>
                    <a:pt x="652" y="45"/>
                  </a:cubicBezTo>
                  <a:cubicBezTo>
                    <a:pt x="652" y="45"/>
                    <a:pt x="652" y="45"/>
                    <a:pt x="652" y="45"/>
                  </a:cubicBezTo>
                  <a:cubicBezTo>
                    <a:pt x="652" y="45"/>
                    <a:pt x="652" y="44"/>
                    <a:pt x="652" y="44"/>
                  </a:cubicBezTo>
                  <a:cubicBezTo>
                    <a:pt x="652" y="44"/>
                    <a:pt x="652" y="44"/>
                    <a:pt x="652" y="44"/>
                  </a:cubicBezTo>
                  <a:cubicBezTo>
                    <a:pt x="652" y="44"/>
                    <a:pt x="652" y="44"/>
                    <a:pt x="652" y="43"/>
                  </a:cubicBezTo>
                  <a:cubicBezTo>
                    <a:pt x="652" y="43"/>
                    <a:pt x="652" y="43"/>
                    <a:pt x="652" y="43"/>
                  </a:cubicBezTo>
                  <a:cubicBezTo>
                    <a:pt x="653" y="43"/>
                    <a:pt x="652" y="43"/>
                    <a:pt x="653" y="42"/>
                  </a:cubicBezTo>
                  <a:cubicBezTo>
                    <a:pt x="653" y="42"/>
                    <a:pt x="653" y="42"/>
                    <a:pt x="653" y="42"/>
                  </a:cubicBezTo>
                  <a:cubicBezTo>
                    <a:pt x="653" y="42"/>
                    <a:pt x="653" y="42"/>
                    <a:pt x="653" y="42"/>
                  </a:cubicBezTo>
                  <a:cubicBezTo>
                    <a:pt x="653" y="42"/>
                    <a:pt x="653" y="42"/>
                    <a:pt x="653" y="42"/>
                  </a:cubicBezTo>
                  <a:cubicBezTo>
                    <a:pt x="653" y="41"/>
                    <a:pt x="653" y="41"/>
                    <a:pt x="653" y="41"/>
                  </a:cubicBezTo>
                  <a:cubicBezTo>
                    <a:pt x="653" y="41"/>
                    <a:pt x="653" y="41"/>
                    <a:pt x="653" y="41"/>
                  </a:cubicBezTo>
                  <a:cubicBezTo>
                    <a:pt x="654" y="40"/>
                    <a:pt x="654" y="40"/>
                    <a:pt x="654" y="40"/>
                  </a:cubicBezTo>
                  <a:cubicBezTo>
                    <a:pt x="654" y="40"/>
                    <a:pt x="654" y="40"/>
                    <a:pt x="654" y="40"/>
                  </a:cubicBezTo>
                  <a:cubicBezTo>
                    <a:pt x="654" y="39"/>
                    <a:pt x="654" y="39"/>
                    <a:pt x="654" y="39"/>
                  </a:cubicBezTo>
                  <a:cubicBezTo>
                    <a:pt x="654" y="39"/>
                    <a:pt x="654" y="39"/>
                    <a:pt x="654" y="39"/>
                  </a:cubicBezTo>
                  <a:cubicBezTo>
                    <a:pt x="654" y="39"/>
                    <a:pt x="654" y="38"/>
                    <a:pt x="654" y="38"/>
                  </a:cubicBezTo>
                  <a:cubicBezTo>
                    <a:pt x="654" y="38"/>
                    <a:pt x="654" y="38"/>
                    <a:pt x="654" y="38"/>
                  </a:cubicBezTo>
                  <a:cubicBezTo>
                    <a:pt x="655" y="38"/>
                    <a:pt x="655" y="37"/>
                    <a:pt x="655" y="37"/>
                  </a:cubicBezTo>
                  <a:cubicBezTo>
                    <a:pt x="655" y="37"/>
                    <a:pt x="655" y="37"/>
                    <a:pt x="655" y="37"/>
                  </a:cubicBezTo>
                  <a:cubicBezTo>
                    <a:pt x="655" y="37"/>
                    <a:pt x="655" y="37"/>
                    <a:pt x="655" y="36"/>
                  </a:cubicBezTo>
                  <a:cubicBezTo>
                    <a:pt x="655" y="36"/>
                    <a:pt x="655" y="36"/>
                    <a:pt x="655" y="36"/>
                  </a:cubicBezTo>
                  <a:cubicBezTo>
                    <a:pt x="655" y="36"/>
                    <a:pt x="655" y="36"/>
                    <a:pt x="655" y="36"/>
                  </a:cubicBezTo>
                  <a:cubicBezTo>
                    <a:pt x="655" y="36"/>
                    <a:pt x="655" y="36"/>
                    <a:pt x="655" y="35"/>
                  </a:cubicBezTo>
                  <a:cubicBezTo>
                    <a:pt x="655" y="35"/>
                    <a:pt x="655" y="35"/>
                    <a:pt x="655" y="35"/>
                  </a:cubicBezTo>
                  <a:cubicBezTo>
                    <a:pt x="656" y="35"/>
                    <a:pt x="656" y="35"/>
                    <a:pt x="656" y="35"/>
                  </a:cubicBezTo>
                  <a:cubicBezTo>
                    <a:pt x="656" y="35"/>
                    <a:pt x="656" y="35"/>
                    <a:pt x="656" y="35"/>
                  </a:cubicBezTo>
                  <a:cubicBezTo>
                    <a:pt x="656" y="34"/>
                    <a:pt x="655" y="34"/>
                    <a:pt x="655" y="34"/>
                  </a:cubicBezTo>
                  <a:cubicBezTo>
                    <a:pt x="652" y="34"/>
                    <a:pt x="648" y="34"/>
                    <a:pt x="645" y="34"/>
                  </a:cubicBezTo>
                  <a:cubicBezTo>
                    <a:pt x="645" y="34"/>
                    <a:pt x="644" y="34"/>
                    <a:pt x="644" y="34"/>
                  </a:cubicBezTo>
                  <a:cubicBezTo>
                    <a:pt x="644" y="35"/>
                    <a:pt x="644" y="35"/>
                    <a:pt x="644" y="35"/>
                  </a:cubicBezTo>
                  <a:cubicBezTo>
                    <a:pt x="644" y="35"/>
                    <a:pt x="644" y="35"/>
                    <a:pt x="644" y="35"/>
                  </a:cubicBezTo>
                  <a:cubicBezTo>
                    <a:pt x="644" y="35"/>
                    <a:pt x="644" y="35"/>
                    <a:pt x="644" y="35"/>
                  </a:cubicBezTo>
                  <a:cubicBezTo>
                    <a:pt x="644" y="35"/>
                    <a:pt x="644" y="35"/>
                    <a:pt x="644" y="35"/>
                  </a:cubicBezTo>
                  <a:cubicBezTo>
                    <a:pt x="644" y="36"/>
                    <a:pt x="644" y="36"/>
                    <a:pt x="644" y="36"/>
                  </a:cubicBezTo>
                  <a:cubicBezTo>
                    <a:pt x="644" y="36"/>
                    <a:pt x="644" y="36"/>
                    <a:pt x="644" y="36"/>
                  </a:cubicBezTo>
                  <a:cubicBezTo>
                    <a:pt x="643" y="37"/>
                    <a:pt x="643" y="37"/>
                    <a:pt x="643" y="37"/>
                  </a:cubicBezTo>
                  <a:cubicBezTo>
                    <a:pt x="643" y="37"/>
                    <a:pt x="643" y="37"/>
                    <a:pt x="643" y="37"/>
                  </a:cubicBezTo>
                  <a:cubicBezTo>
                    <a:pt x="643" y="37"/>
                    <a:pt x="643" y="37"/>
                    <a:pt x="643" y="37"/>
                  </a:cubicBezTo>
                  <a:cubicBezTo>
                    <a:pt x="643" y="38"/>
                    <a:pt x="643" y="38"/>
                    <a:pt x="643" y="38"/>
                  </a:cubicBezTo>
                  <a:cubicBezTo>
                    <a:pt x="643" y="38"/>
                    <a:pt x="643" y="38"/>
                    <a:pt x="643" y="39"/>
                  </a:cubicBezTo>
                  <a:cubicBezTo>
                    <a:pt x="643" y="39"/>
                    <a:pt x="643" y="39"/>
                    <a:pt x="643" y="39"/>
                  </a:cubicBezTo>
                  <a:cubicBezTo>
                    <a:pt x="643" y="39"/>
                    <a:pt x="643" y="39"/>
                    <a:pt x="643" y="39"/>
                  </a:cubicBezTo>
                  <a:cubicBezTo>
                    <a:pt x="642" y="39"/>
                    <a:pt x="643" y="40"/>
                    <a:pt x="642" y="40"/>
                  </a:cubicBezTo>
                  <a:cubicBezTo>
                    <a:pt x="642" y="40"/>
                    <a:pt x="642" y="40"/>
                    <a:pt x="642" y="40"/>
                  </a:cubicBezTo>
                  <a:cubicBezTo>
                    <a:pt x="642" y="40"/>
                    <a:pt x="642" y="41"/>
                    <a:pt x="642" y="41"/>
                  </a:cubicBezTo>
                  <a:cubicBezTo>
                    <a:pt x="642" y="41"/>
                    <a:pt x="642" y="41"/>
                    <a:pt x="642" y="41"/>
                  </a:cubicBezTo>
                  <a:cubicBezTo>
                    <a:pt x="642" y="42"/>
                    <a:pt x="642" y="42"/>
                    <a:pt x="642" y="42"/>
                  </a:cubicBezTo>
                  <a:cubicBezTo>
                    <a:pt x="642" y="42"/>
                    <a:pt x="642" y="42"/>
                    <a:pt x="642" y="42"/>
                  </a:cubicBezTo>
                  <a:cubicBezTo>
                    <a:pt x="641" y="42"/>
                    <a:pt x="641" y="43"/>
                    <a:pt x="641" y="43"/>
                  </a:cubicBezTo>
                  <a:cubicBezTo>
                    <a:pt x="641" y="43"/>
                    <a:pt x="641" y="43"/>
                    <a:pt x="641" y="43"/>
                  </a:cubicBezTo>
                  <a:cubicBezTo>
                    <a:pt x="641" y="43"/>
                    <a:pt x="641" y="44"/>
                    <a:pt x="641" y="44"/>
                  </a:cubicBezTo>
                  <a:cubicBezTo>
                    <a:pt x="641" y="44"/>
                    <a:pt x="641" y="44"/>
                    <a:pt x="641" y="44"/>
                  </a:cubicBezTo>
                  <a:cubicBezTo>
                    <a:pt x="641" y="44"/>
                    <a:pt x="641" y="44"/>
                    <a:pt x="641" y="44"/>
                  </a:cubicBezTo>
                  <a:cubicBezTo>
                    <a:pt x="641" y="44"/>
                    <a:pt x="641" y="45"/>
                    <a:pt x="640" y="45"/>
                  </a:cubicBezTo>
                  <a:cubicBezTo>
                    <a:pt x="641" y="45"/>
                    <a:pt x="641" y="45"/>
                    <a:pt x="640" y="45"/>
                  </a:cubicBezTo>
                  <a:cubicBezTo>
                    <a:pt x="640" y="45"/>
                    <a:pt x="640" y="46"/>
                    <a:pt x="640" y="46"/>
                  </a:cubicBezTo>
                  <a:cubicBezTo>
                    <a:pt x="640" y="46"/>
                    <a:pt x="640" y="46"/>
                    <a:pt x="640" y="46"/>
                  </a:cubicBezTo>
                  <a:cubicBezTo>
                    <a:pt x="640" y="46"/>
                    <a:pt x="640" y="47"/>
                    <a:pt x="640" y="47"/>
                  </a:cubicBezTo>
                  <a:cubicBezTo>
                    <a:pt x="640" y="47"/>
                    <a:pt x="640" y="47"/>
                    <a:pt x="640" y="47"/>
                  </a:cubicBezTo>
                  <a:cubicBezTo>
                    <a:pt x="640" y="47"/>
                    <a:pt x="640" y="47"/>
                    <a:pt x="639" y="48"/>
                  </a:cubicBezTo>
                  <a:cubicBezTo>
                    <a:pt x="639" y="48"/>
                    <a:pt x="639" y="48"/>
                    <a:pt x="639" y="48"/>
                  </a:cubicBezTo>
                  <a:cubicBezTo>
                    <a:pt x="639" y="48"/>
                    <a:pt x="639" y="48"/>
                    <a:pt x="639" y="48"/>
                  </a:cubicBezTo>
                  <a:cubicBezTo>
                    <a:pt x="639" y="48"/>
                    <a:pt x="639" y="48"/>
                    <a:pt x="639" y="49"/>
                  </a:cubicBezTo>
                  <a:cubicBezTo>
                    <a:pt x="639" y="49"/>
                    <a:pt x="639" y="49"/>
                    <a:pt x="639" y="49"/>
                  </a:cubicBezTo>
                  <a:cubicBezTo>
                    <a:pt x="639" y="49"/>
                    <a:pt x="639" y="49"/>
                    <a:pt x="639" y="50"/>
                  </a:cubicBezTo>
                  <a:cubicBezTo>
                    <a:pt x="639" y="50"/>
                    <a:pt x="639" y="50"/>
                    <a:pt x="639" y="50"/>
                  </a:cubicBezTo>
                  <a:cubicBezTo>
                    <a:pt x="638" y="50"/>
                    <a:pt x="639" y="50"/>
                    <a:pt x="638" y="51"/>
                  </a:cubicBezTo>
                  <a:cubicBezTo>
                    <a:pt x="638" y="51"/>
                    <a:pt x="638" y="51"/>
                    <a:pt x="638" y="51"/>
                  </a:cubicBezTo>
                  <a:cubicBezTo>
                    <a:pt x="638" y="51"/>
                    <a:pt x="638" y="51"/>
                    <a:pt x="638" y="52"/>
                  </a:cubicBezTo>
                  <a:cubicBezTo>
                    <a:pt x="638" y="52"/>
                    <a:pt x="638" y="52"/>
                    <a:pt x="638" y="52"/>
                  </a:cubicBezTo>
                  <a:cubicBezTo>
                    <a:pt x="638" y="52"/>
                    <a:pt x="638" y="52"/>
                    <a:pt x="638" y="52"/>
                  </a:cubicBezTo>
                  <a:cubicBezTo>
                    <a:pt x="638" y="52"/>
                    <a:pt x="638" y="52"/>
                    <a:pt x="638" y="52"/>
                  </a:cubicBezTo>
                  <a:cubicBezTo>
                    <a:pt x="637" y="53"/>
                    <a:pt x="638" y="53"/>
                    <a:pt x="637" y="53"/>
                  </a:cubicBezTo>
                  <a:cubicBezTo>
                    <a:pt x="637" y="53"/>
                    <a:pt x="637" y="53"/>
                    <a:pt x="637" y="53"/>
                  </a:cubicBezTo>
                  <a:cubicBezTo>
                    <a:pt x="637" y="54"/>
                    <a:pt x="637" y="54"/>
                    <a:pt x="637" y="54"/>
                  </a:cubicBezTo>
                  <a:cubicBezTo>
                    <a:pt x="637" y="54"/>
                    <a:pt x="637" y="54"/>
                    <a:pt x="637" y="54"/>
                  </a:cubicBezTo>
                  <a:cubicBezTo>
                    <a:pt x="637" y="55"/>
                    <a:pt x="637" y="55"/>
                    <a:pt x="637" y="55"/>
                  </a:cubicBezTo>
                  <a:cubicBezTo>
                    <a:pt x="637" y="55"/>
                    <a:pt x="637" y="55"/>
                    <a:pt x="637" y="55"/>
                  </a:cubicBezTo>
                  <a:cubicBezTo>
                    <a:pt x="637" y="55"/>
                    <a:pt x="637" y="56"/>
                    <a:pt x="637" y="56"/>
                  </a:cubicBezTo>
                  <a:cubicBezTo>
                    <a:pt x="636" y="56"/>
                    <a:pt x="636" y="56"/>
                    <a:pt x="636" y="56"/>
                  </a:cubicBezTo>
                  <a:cubicBezTo>
                    <a:pt x="636" y="56"/>
                    <a:pt x="636" y="56"/>
                    <a:pt x="636" y="56"/>
                  </a:cubicBezTo>
                  <a:cubicBezTo>
                    <a:pt x="636" y="57"/>
                    <a:pt x="636" y="57"/>
                    <a:pt x="636" y="57"/>
                  </a:cubicBezTo>
                  <a:cubicBezTo>
                    <a:pt x="636" y="57"/>
                    <a:pt x="636" y="57"/>
                    <a:pt x="636" y="57"/>
                  </a:cubicBezTo>
                  <a:cubicBezTo>
                    <a:pt x="636" y="58"/>
                    <a:pt x="636" y="58"/>
                    <a:pt x="636" y="58"/>
                  </a:cubicBezTo>
                  <a:cubicBezTo>
                    <a:pt x="636" y="58"/>
                    <a:pt x="636" y="58"/>
                    <a:pt x="636" y="58"/>
                  </a:cubicBezTo>
                  <a:cubicBezTo>
                    <a:pt x="636" y="58"/>
                    <a:pt x="636" y="58"/>
                    <a:pt x="636" y="58"/>
                  </a:cubicBezTo>
                  <a:cubicBezTo>
                    <a:pt x="635" y="59"/>
                    <a:pt x="635" y="59"/>
                    <a:pt x="635" y="59"/>
                  </a:cubicBezTo>
                  <a:cubicBezTo>
                    <a:pt x="635" y="59"/>
                    <a:pt x="635" y="59"/>
                    <a:pt x="635" y="59"/>
                  </a:cubicBezTo>
                  <a:cubicBezTo>
                    <a:pt x="635" y="59"/>
                    <a:pt x="635" y="60"/>
                    <a:pt x="635" y="60"/>
                  </a:cubicBezTo>
                  <a:cubicBezTo>
                    <a:pt x="635" y="60"/>
                    <a:pt x="635" y="60"/>
                    <a:pt x="635" y="60"/>
                  </a:cubicBezTo>
                  <a:cubicBezTo>
                    <a:pt x="635" y="60"/>
                    <a:pt x="635" y="61"/>
                    <a:pt x="635" y="61"/>
                  </a:cubicBezTo>
                  <a:cubicBezTo>
                    <a:pt x="635" y="61"/>
                    <a:pt x="635" y="61"/>
                    <a:pt x="635" y="61"/>
                  </a:cubicBezTo>
                  <a:cubicBezTo>
                    <a:pt x="635" y="61"/>
                    <a:pt x="635" y="61"/>
                    <a:pt x="635" y="61"/>
                  </a:cubicBezTo>
                  <a:cubicBezTo>
                    <a:pt x="634" y="61"/>
                    <a:pt x="634" y="62"/>
                    <a:pt x="634" y="62"/>
                  </a:cubicBezTo>
                  <a:cubicBezTo>
                    <a:pt x="634" y="62"/>
                    <a:pt x="634" y="62"/>
                    <a:pt x="634" y="62"/>
                  </a:cubicBezTo>
                  <a:cubicBezTo>
                    <a:pt x="634" y="62"/>
                    <a:pt x="634" y="63"/>
                    <a:pt x="634" y="63"/>
                  </a:cubicBezTo>
                  <a:cubicBezTo>
                    <a:pt x="634" y="63"/>
                    <a:pt x="634" y="63"/>
                    <a:pt x="634" y="63"/>
                  </a:cubicBezTo>
                  <a:cubicBezTo>
                    <a:pt x="634" y="63"/>
                    <a:pt x="634" y="64"/>
                    <a:pt x="634" y="64"/>
                  </a:cubicBezTo>
                  <a:cubicBezTo>
                    <a:pt x="634" y="64"/>
                    <a:pt x="634" y="64"/>
                    <a:pt x="634" y="64"/>
                  </a:cubicBezTo>
                  <a:cubicBezTo>
                    <a:pt x="633" y="64"/>
                    <a:pt x="633" y="64"/>
                    <a:pt x="633" y="65"/>
                  </a:cubicBezTo>
                  <a:cubicBezTo>
                    <a:pt x="633" y="65"/>
                    <a:pt x="633" y="65"/>
                    <a:pt x="633" y="65"/>
                  </a:cubicBezTo>
                  <a:cubicBezTo>
                    <a:pt x="633" y="65"/>
                    <a:pt x="633" y="65"/>
                    <a:pt x="633" y="65"/>
                  </a:cubicBezTo>
                  <a:cubicBezTo>
                    <a:pt x="633" y="65"/>
                    <a:pt x="633" y="65"/>
                    <a:pt x="633" y="66"/>
                  </a:cubicBezTo>
                  <a:cubicBezTo>
                    <a:pt x="633" y="66"/>
                    <a:pt x="633" y="66"/>
                    <a:pt x="633" y="66"/>
                  </a:cubicBezTo>
                  <a:cubicBezTo>
                    <a:pt x="632" y="66"/>
                    <a:pt x="633" y="66"/>
                    <a:pt x="632" y="67"/>
                  </a:cubicBezTo>
                  <a:cubicBezTo>
                    <a:pt x="632" y="67"/>
                    <a:pt x="632" y="67"/>
                    <a:pt x="632" y="67"/>
                  </a:cubicBezTo>
                  <a:cubicBezTo>
                    <a:pt x="632" y="67"/>
                    <a:pt x="632" y="67"/>
                    <a:pt x="632" y="68"/>
                  </a:cubicBezTo>
                  <a:cubicBezTo>
                    <a:pt x="632" y="68"/>
                    <a:pt x="632" y="68"/>
                    <a:pt x="632" y="68"/>
                  </a:cubicBezTo>
                  <a:cubicBezTo>
                    <a:pt x="632" y="68"/>
                    <a:pt x="632" y="68"/>
                    <a:pt x="632" y="69"/>
                  </a:cubicBezTo>
                  <a:cubicBezTo>
                    <a:pt x="632" y="69"/>
                    <a:pt x="632" y="69"/>
                    <a:pt x="632" y="69"/>
                  </a:cubicBezTo>
                  <a:cubicBezTo>
                    <a:pt x="632" y="69"/>
                    <a:pt x="632" y="69"/>
                    <a:pt x="631" y="70"/>
                  </a:cubicBezTo>
                  <a:cubicBezTo>
                    <a:pt x="631" y="70"/>
                    <a:pt x="631" y="70"/>
                    <a:pt x="631" y="70"/>
                  </a:cubicBezTo>
                  <a:cubicBezTo>
                    <a:pt x="631" y="70"/>
                    <a:pt x="631" y="70"/>
                    <a:pt x="631" y="71"/>
                  </a:cubicBezTo>
                  <a:cubicBezTo>
                    <a:pt x="631" y="71"/>
                    <a:pt x="631" y="71"/>
                    <a:pt x="631" y="71"/>
                  </a:cubicBezTo>
                  <a:cubicBezTo>
                    <a:pt x="631" y="71"/>
                    <a:pt x="631" y="71"/>
                    <a:pt x="631" y="71"/>
                  </a:cubicBezTo>
                  <a:cubicBezTo>
                    <a:pt x="631" y="72"/>
                    <a:pt x="631" y="72"/>
                    <a:pt x="631" y="72"/>
                  </a:cubicBezTo>
                  <a:cubicBezTo>
                    <a:pt x="631" y="72"/>
                    <a:pt x="631" y="72"/>
                    <a:pt x="631" y="72"/>
                  </a:cubicBezTo>
                  <a:cubicBezTo>
                    <a:pt x="631" y="72"/>
                    <a:pt x="631" y="72"/>
                    <a:pt x="630" y="72"/>
                  </a:cubicBezTo>
                  <a:cubicBezTo>
                    <a:pt x="630" y="72"/>
                    <a:pt x="630" y="73"/>
                    <a:pt x="630" y="73"/>
                  </a:cubicBezTo>
                  <a:cubicBezTo>
                    <a:pt x="630" y="73"/>
                    <a:pt x="630" y="73"/>
                    <a:pt x="630" y="73"/>
                  </a:cubicBezTo>
                  <a:cubicBezTo>
                    <a:pt x="630" y="73"/>
                    <a:pt x="630" y="73"/>
                    <a:pt x="630" y="73"/>
                  </a:cubicBezTo>
                  <a:cubicBezTo>
                    <a:pt x="630" y="74"/>
                    <a:pt x="630" y="74"/>
                    <a:pt x="630" y="74"/>
                  </a:cubicBezTo>
                  <a:cubicBezTo>
                    <a:pt x="630" y="74"/>
                    <a:pt x="630" y="74"/>
                    <a:pt x="630" y="74"/>
                  </a:cubicBezTo>
                  <a:cubicBezTo>
                    <a:pt x="629" y="75"/>
                    <a:pt x="629" y="75"/>
                    <a:pt x="629" y="75"/>
                  </a:cubicBezTo>
                  <a:cubicBezTo>
                    <a:pt x="629" y="75"/>
                    <a:pt x="629" y="75"/>
                    <a:pt x="629" y="75"/>
                  </a:cubicBezTo>
                  <a:cubicBezTo>
                    <a:pt x="629" y="75"/>
                    <a:pt x="629" y="75"/>
                    <a:pt x="629" y="75"/>
                  </a:cubicBezTo>
                  <a:cubicBezTo>
                    <a:pt x="629" y="76"/>
                    <a:pt x="629" y="76"/>
                    <a:pt x="629" y="76"/>
                  </a:cubicBezTo>
                  <a:cubicBezTo>
                    <a:pt x="629" y="76"/>
                    <a:pt x="629" y="76"/>
                    <a:pt x="629" y="76"/>
                  </a:cubicBezTo>
                  <a:cubicBezTo>
                    <a:pt x="629" y="76"/>
                    <a:pt x="629" y="77"/>
                    <a:pt x="629" y="77"/>
                  </a:cubicBezTo>
                  <a:cubicBezTo>
                    <a:pt x="629" y="77"/>
                    <a:pt x="629" y="77"/>
                    <a:pt x="629" y="77"/>
                  </a:cubicBezTo>
                  <a:cubicBezTo>
                    <a:pt x="628" y="77"/>
                    <a:pt x="628" y="78"/>
                    <a:pt x="628" y="78"/>
                  </a:cubicBezTo>
                  <a:cubicBezTo>
                    <a:pt x="628" y="78"/>
                    <a:pt x="628" y="78"/>
                    <a:pt x="628" y="78"/>
                  </a:cubicBezTo>
                  <a:cubicBezTo>
                    <a:pt x="628" y="78"/>
                    <a:pt x="628" y="78"/>
                    <a:pt x="628" y="78"/>
                  </a:cubicBezTo>
                  <a:cubicBezTo>
                    <a:pt x="628" y="78"/>
                    <a:pt x="628" y="79"/>
                    <a:pt x="628" y="79"/>
                  </a:cubicBezTo>
                  <a:cubicBezTo>
                    <a:pt x="628" y="79"/>
                    <a:pt x="628" y="79"/>
                    <a:pt x="628" y="79"/>
                  </a:cubicBezTo>
                  <a:cubicBezTo>
                    <a:pt x="628" y="79"/>
                    <a:pt x="628" y="80"/>
                    <a:pt x="628" y="80"/>
                  </a:cubicBezTo>
                  <a:cubicBezTo>
                    <a:pt x="628" y="80"/>
                    <a:pt x="628" y="80"/>
                    <a:pt x="628" y="80"/>
                  </a:cubicBezTo>
                  <a:cubicBezTo>
                    <a:pt x="627" y="80"/>
                    <a:pt x="628" y="81"/>
                    <a:pt x="627" y="81"/>
                  </a:cubicBezTo>
                  <a:cubicBezTo>
                    <a:pt x="627" y="81"/>
                    <a:pt x="627" y="81"/>
                    <a:pt x="627" y="81"/>
                  </a:cubicBezTo>
                  <a:cubicBezTo>
                    <a:pt x="627" y="81"/>
                    <a:pt x="627" y="82"/>
                    <a:pt x="627" y="82"/>
                  </a:cubicBezTo>
                  <a:cubicBezTo>
                    <a:pt x="627" y="82"/>
                    <a:pt x="627" y="82"/>
                    <a:pt x="627" y="82"/>
                  </a:cubicBezTo>
                  <a:cubicBezTo>
                    <a:pt x="627" y="82"/>
                    <a:pt x="627" y="82"/>
                    <a:pt x="627" y="82"/>
                  </a:cubicBezTo>
                  <a:cubicBezTo>
                    <a:pt x="627" y="82"/>
                    <a:pt x="627" y="83"/>
                    <a:pt x="627" y="83"/>
                  </a:cubicBezTo>
                  <a:cubicBezTo>
                    <a:pt x="627" y="83"/>
                    <a:pt x="627" y="83"/>
                    <a:pt x="626" y="83"/>
                  </a:cubicBezTo>
                  <a:cubicBezTo>
                    <a:pt x="626" y="83"/>
                    <a:pt x="626" y="84"/>
                    <a:pt x="626" y="84"/>
                  </a:cubicBezTo>
                  <a:cubicBezTo>
                    <a:pt x="626" y="84"/>
                    <a:pt x="626" y="84"/>
                    <a:pt x="626" y="84"/>
                  </a:cubicBezTo>
                  <a:cubicBezTo>
                    <a:pt x="626" y="84"/>
                    <a:pt x="626" y="85"/>
                    <a:pt x="626" y="85"/>
                  </a:cubicBezTo>
                  <a:cubicBezTo>
                    <a:pt x="626" y="85"/>
                    <a:pt x="626" y="85"/>
                    <a:pt x="626" y="85"/>
                  </a:cubicBezTo>
                  <a:cubicBezTo>
                    <a:pt x="626" y="85"/>
                    <a:pt x="626" y="85"/>
                    <a:pt x="626" y="86"/>
                  </a:cubicBezTo>
                  <a:cubicBezTo>
                    <a:pt x="626" y="86"/>
                    <a:pt x="626" y="86"/>
                    <a:pt x="626" y="86"/>
                  </a:cubicBezTo>
                  <a:cubicBezTo>
                    <a:pt x="625" y="86"/>
                    <a:pt x="625" y="86"/>
                    <a:pt x="625" y="86"/>
                  </a:cubicBezTo>
                  <a:cubicBezTo>
                    <a:pt x="625" y="86"/>
                    <a:pt x="625" y="86"/>
                    <a:pt x="625" y="87"/>
                  </a:cubicBezTo>
                  <a:cubicBezTo>
                    <a:pt x="625" y="87"/>
                    <a:pt x="625" y="87"/>
                    <a:pt x="625" y="87"/>
                  </a:cubicBezTo>
                  <a:cubicBezTo>
                    <a:pt x="625" y="87"/>
                    <a:pt x="625" y="87"/>
                    <a:pt x="625" y="88"/>
                  </a:cubicBezTo>
                  <a:cubicBezTo>
                    <a:pt x="625" y="88"/>
                    <a:pt x="625" y="88"/>
                    <a:pt x="625" y="88"/>
                  </a:cubicBezTo>
                  <a:cubicBezTo>
                    <a:pt x="625" y="88"/>
                    <a:pt x="625" y="88"/>
                    <a:pt x="625" y="88"/>
                  </a:cubicBezTo>
                  <a:cubicBezTo>
                    <a:pt x="625" y="89"/>
                    <a:pt x="625" y="89"/>
                    <a:pt x="625" y="89"/>
                  </a:cubicBezTo>
                  <a:cubicBezTo>
                    <a:pt x="624" y="89"/>
                    <a:pt x="624" y="89"/>
                    <a:pt x="624" y="89"/>
                  </a:cubicBezTo>
                  <a:cubicBezTo>
                    <a:pt x="624" y="89"/>
                    <a:pt x="624" y="89"/>
                    <a:pt x="624" y="89"/>
                  </a:cubicBezTo>
                  <a:cubicBezTo>
                    <a:pt x="624" y="89"/>
                    <a:pt x="624" y="89"/>
                    <a:pt x="624" y="89"/>
                  </a:cubicBezTo>
                  <a:cubicBezTo>
                    <a:pt x="623" y="90"/>
                    <a:pt x="624" y="89"/>
                    <a:pt x="623" y="89"/>
                  </a:cubicBezTo>
                  <a:cubicBezTo>
                    <a:pt x="623" y="89"/>
                    <a:pt x="623" y="89"/>
                    <a:pt x="623" y="89"/>
                  </a:cubicBezTo>
                  <a:cubicBezTo>
                    <a:pt x="623" y="88"/>
                    <a:pt x="623" y="88"/>
                    <a:pt x="623" y="88"/>
                  </a:cubicBezTo>
                  <a:cubicBezTo>
                    <a:pt x="623" y="88"/>
                    <a:pt x="623" y="88"/>
                    <a:pt x="623" y="88"/>
                  </a:cubicBezTo>
                  <a:cubicBezTo>
                    <a:pt x="623" y="87"/>
                    <a:pt x="623" y="87"/>
                    <a:pt x="623" y="87"/>
                  </a:cubicBezTo>
                  <a:cubicBezTo>
                    <a:pt x="623" y="87"/>
                    <a:pt x="623" y="87"/>
                    <a:pt x="623" y="87"/>
                  </a:cubicBezTo>
                  <a:cubicBezTo>
                    <a:pt x="623" y="86"/>
                    <a:pt x="623" y="86"/>
                    <a:pt x="622" y="86"/>
                  </a:cubicBezTo>
                  <a:cubicBezTo>
                    <a:pt x="622" y="86"/>
                    <a:pt x="622" y="86"/>
                    <a:pt x="622" y="86"/>
                  </a:cubicBezTo>
                  <a:cubicBezTo>
                    <a:pt x="622" y="85"/>
                    <a:pt x="622" y="85"/>
                    <a:pt x="622" y="85"/>
                  </a:cubicBezTo>
                  <a:cubicBezTo>
                    <a:pt x="622" y="85"/>
                    <a:pt x="622" y="85"/>
                    <a:pt x="622" y="85"/>
                  </a:cubicBezTo>
                  <a:cubicBezTo>
                    <a:pt x="622" y="84"/>
                    <a:pt x="622" y="84"/>
                    <a:pt x="622" y="84"/>
                  </a:cubicBezTo>
                  <a:cubicBezTo>
                    <a:pt x="622" y="84"/>
                    <a:pt x="622" y="84"/>
                    <a:pt x="622" y="84"/>
                  </a:cubicBezTo>
                  <a:cubicBezTo>
                    <a:pt x="622" y="84"/>
                    <a:pt x="622" y="84"/>
                    <a:pt x="622" y="84"/>
                  </a:cubicBezTo>
                  <a:cubicBezTo>
                    <a:pt x="622" y="83"/>
                    <a:pt x="622" y="83"/>
                    <a:pt x="621" y="83"/>
                  </a:cubicBezTo>
                  <a:cubicBezTo>
                    <a:pt x="621" y="83"/>
                    <a:pt x="621" y="83"/>
                    <a:pt x="621" y="83"/>
                  </a:cubicBezTo>
                  <a:cubicBezTo>
                    <a:pt x="621" y="83"/>
                    <a:pt x="621" y="83"/>
                    <a:pt x="621" y="83"/>
                  </a:cubicBezTo>
                  <a:cubicBezTo>
                    <a:pt x="621" y="82"/>
                    <a:pt x="621" y="82"/>
                    <a:pt x="621" y="82"/>
                  </a:cubicBezTo>
                  <a:cubicBezTo>
                    <a:pt x="621" y="82"/>
                    <a:pt x="621" y="82"/>
                    <a:pt x="621" y="82"/>
                  </a:cubicBezTo>
                  <a:cubicBezTo>
                    <a:pt x="621" y="81"/>
                    <a:pt x="621" y="81"/>
                    <a:pt x="621" y="81"/>
                  </a:cubicBezTo>
                  <a:cubicBezTo>
                    <a:pt x="621" y="81"/>
                    <a:pt x="621" y="81"/>
                    <a:pt x="621" y="81"/>
                  </a:cubicBezTo>
                  <a:cubicBezTo>
                    <a:pt x="620" y="80"/>
                    <a:pt x="621" y="80"/>
                    <a:pt x="620" y="80"/>
                  </a:cubicBezTo>
                  <a:cubicBezTo>
                    <a:pt x="620" y="80"/>
                    <a:pt x="620" y="80"/>
                    <a:pt x="620" y="80"/>
                  </a:cubicBezTo>
                  <a:cubicBezTo>
                    <a:pt x="620" y="79"/>
                    <a:pt x="620" y="79"/>
                    <a:pt x="620" y="79"/>
                  </a:cubicBezTo>
                  <a:cubicBezTo>
                    <a:pt x="620" y="79"/>
                    <a:pt x="620" y="79"/>
                    <a:pt x="620" y="79"/>
                  </a:cubicBezTo>
                  <a:cubicBezTo>
                    <a:pt x="620" y="78"/>
                    <a:pt x="620" y="78"/>
                    <a:pt x="620" y="78"/>
                  </a:cubicBezTo>
                  <a:cubicBezTo>
                    <a:pt x="619" y="78"/>
                    <a:pt x="619" y="78"/>
                    <a:pt x="620" y="78"/>
                  </a:cubicBezTo>
                  <a:cubicBezTo>
                    <a:pt x="619" y="77"/>
                    <a:pt x="619" y="77"/>
                    <a:pt x="619" y="77"/>
                  </a:cubicBezTo>
                  <a:cubicBezTo>
                    <a:pt x="619" y="77"/>
                    <a:pt x="619" y="77"/>
                    <a:pt x="619" y="77"/>
                  </a:cubicBezTo>
                  <a:cubicBezTo>
                    <a:pt x="619" y="77"/>
                    <a:pt x="619" y="77"/>
                    <a:pt x="619" y="77"/>
                  </a:cubicBezTo>
                  <a:cubicBezTo>
                    <a:pt x="619" y="76"/>
                    <a:pt x="619" y="76"/>
                    <a:pt x="619" y="76"/>
                  </a:cubicBezTo>
                  <a:cubicBezTo>
                    <a:pt x="619" y="76"/>
                    <a:pt x="619" y="76"/>
                    <a:pt x="619" y="76"/>
                  </a:cubicBezTo>
                  <a:cubicBezTo>
                    <a:pt x="619" y="76"/>
                    <a:pt x="619" y="76"/>
                    <a:pt x="619" y="76"/>
                  </a:cubicBezTo>
                  <a:cubicBezTo>
                    <a:pt x="619" y="75"/>
                    <a:pt x="619" y="75"/>
                    <a:pt x="619" y="75"/>
                  </a:cubicBezTo>
                  <a:cubicBezTo>
                    <a:pt x="619" y="75"/>
                    <a:pt x="619" y="75"/>
                    <a:pt x="619" y="75"/>
                  </a:cubicBezTo>
                  <a:cubicBezTo>
                    <a:pt x="618" y="74"/>
                    <a:pt x="619" y="74"/>
                    <a:pt x="618" y="74"/>
                  </a:cubicBezTo>
                  <a:cubicBezTo>
                    <a:pt x="618" y="74"/>
                    <a:pt x="618" y="74"/>
                    <a:pt x="618" y="74"/>
                  </a:cubicBezTo>
                  <a:cubicBezTo>
                    <a:pt x="618" y="73"/>
                    <a:pt x="618" y="73"/>
                    <a:pt x="618" y="73"/>
                  </a:cubicBezTo>
                  <a:cubicBezTo>
                    <a:pt x="618" y="73"/>
                    <a:pt x="618" y="73"/>
                    <a:pt x="618" y="73"/>
                  </a:cubicBezTo>
                  <a:cubicBezTo>
                    <a:pt x="618" y="72"/>
                    <a:pt x="618" y="72"/>
                    <a:pt x="617" y="72"/>
                  </a:cubicBezTo>
                  <a:cubicBezTo>
                    <a:pt x="617" y="72"/>
                    <a:pt x="617" y="72"/>
                    <a:pt x="617" y="72"/>
                  </a:cubicBezTo>
                  <a:cubicBezTo>
                    <a:pt x="617" y="71"/>
                    <a:pt x="617" y="71"/>
                    <a:pt x="617" y="71"/>
                  </a:cubicBezTo>
                  <a:cubicBezTo>
                    <a:pt x="617" y="71"/>
                    <a:pt x="617" y="71"/>
                    <a:pt x="617" y="71"/>
                  </a:cubicBezTo>
                  <a:cubicBezTo>
                    <a:pt x="617" y="70"/>
                    <a:pt x="617" y="70"/>
                    <a:pt x="617" y="70"/>
                  </a:cubicBezTo>
                  <a:cubicBezTo>
                    <a:pt x="617" y="70"/>
                    <a:pt x="617" y="70"/>
                    <a:pt x="617" y="70"/>
                  </a:cubicBezTo>
                  <a:cubicBezTo>
                    <a:pt x="617" y="70"/>
                    <a:pt x="617" y="70"/>
                    <a:pt x="617" y="70"/>
                  </a:cubicBezTo>
                  <a:cubicBezTo>
                    <a:pt x="617" y="69"/>
                    <a:pt x="617" y="69"/>
                    <a:pt x="616" y="69"/>
                  </a:cubicBezTo>
                  <a:cubicBezTo>
                    <a:pt x="616" y="69"/>
                    <a:pt x="616" y="69"/>
                    <a:pt x="616" y="69"/>
                  </a:cubicBezTo>
                  <a:cubicBezTo>
                    <a:pt x="616" y="69"/>
                    <a:pt x="616" y="69"/>
                    <a:pt x="616" y="69"/>
                  </a:cubicBezTo>
                  <a:cubicBezTo>
                    <a:pt x="616" y="68"/>
                    <a:pt x="616" y="68"/>
                    <a:pt x="616" y="68"/>
                  </a:cubicBezTo>
                  <a:cubicBezTo>
                    <a:pt x="616" y="68"/>
                    <a:pt x="616" y="68"/>
                    <a:pt x="616" y="68"/>
                  </a:cubicBezTo>
                  <a:cubicBezTo>
                    <a:pt x="616" y="67"/>
                    <a:pt x="616" y="67"/>
                    <a:pt x="616" y="67"/>
                  </a:cubicBezTo>
                  <a:cubicBezTo>
                    <a:pt x="616" y="67"/>
                    <a:pt x="616" y="67"/>
                    <a:pt x="616" y="67"/>
                  </a:cubicBezTo>
                  <a:cubicBezTo>
                    <a:pt x="615" y="66"/>
                    <a:pt x="616" y="66"/>
                    <a:pt x="615" y="66"/>
                  </a:cubicBezTo>
                  <a:cubicBezTo>
                    <a:pt x="615" y="66"/>
                    <a:pt x="615" y="66"/>
                    <a:pt x="615" y="66"/>
                  </a:cubicBezTo>
                  <a:cubicBezTo>
                    <a:pt x="615" y="65"/>
                    <a:pt x="615" y="65"/>
                    <a:pt x="615" y="65"/>
                  </a:cubicBezTo>
                  <a:cubicBezTo>
                    <a:pt x="615" y="65"/>
                    <a:pt x="615" y="65"/>
                    <a:pt x="615" y="65"/>
                  </a:cubicBezTo>
                  <a:cubicBezTo>
                    <a:pt x="615" y="64"/>
                    <a:pt x="615" y="64"/>
                    <a:pt x="615" y="64"/>
                  </a:cubicBezTo>
                  <a:cubicBezTo>
                    <a:pt x="615" y="64"/>
                    <a:pt x="615" y="64"/>
                    <a:pt x="615" y="64"/>
                  </a:cubicBezTo>
                  <a:cubicBezTo>
                    <a:pt x="615" y="63"/>
                    <a:pt x="615" y="63"/>
                    <a:pt x="614" y="63"/>
                  </a:cubicBezTo>
                  <a:cubicBezTo>
                    <a:pt x="614" y="63"/>
                    <a:pt x="614" y="63"/>
                    <a:pt x="614" y="63"/>
                  </a:cubicBezTo>
                  <a:cubicBezTo>
                    <a:pt x="614" y="62"/>
                    <a:pt x="614" y="62"/>
                    <a:pt x="614" y="62"/>
                  </a:cubicBezTo>
                  <a:cubicBezTo>
                    <a:pt x="614" y="62"/>
                    <a:pt x="614" y="62"/>
                    <a:pt x="614" y="62"/>
                  </a:cubicBezTo>
                  <a:cubicBezTo>
                    <a:pt x="614" y="62"/>
                    <a:pt x="614" y="62"/>
                    <a:pt x="614" y="62"/>
                  </a:cubicBezTo>
                  <a:cubicBezTo>
                    <a:pt x="614" y="61"/>
                    <a:pt x="614" y="61"/>
                    <a:pt x="614" y="61"/>
                  </a:cubicBezTo>
                  <a:cubicBezTo>
                    <a:pt x="614" y="61"/>
                    <a:pt x="614" y="61"/>
                    <a:pt x="614" y="61"/>
                  </a:cubicBezTo>
                  <a:cubicBezTo>
                    <a:pt x="613" y="61"/>
                    <a:pt x="614" y="60"/>
                    <a:pt x="613" y="60"/>
                  </a:cubicBezTo>
                  <a:cubicBezTo>
                    <a:pt x="613" y="60"/>
                    <a:pt x="613" y="60"/>
                    <a:pt x="613" y="60"/>
                  </a:cubicBezTo>
                  <a:cubicBezTo>
                    <a:pt x="613" y="59"/>
                    <a:pt x="613" y="59"/>
                    <a:pt x="613" y="59"/>
                  </a:cubicBezTo>
                  <a:cubicBezTo>
                    <a:pt x="613" y="59"/>
                    <a:pt x="613" y="59"/>
                    <a:pt x="613" y="59"/>
                  </a:cubicBezTo>
                  <a:cubicBezTo>
                    <a:pt x="613" y="58"/>
                    <a:pt x="613" y="58"/>
                    <a:pt x="613" y="58"/>
                  </a:cubicBezTo>
                  <a:cubicBezTo>
                    <a:pt x="613" y="58"/>
                    <a:pt x="613" y="58"/>
                    <a:pt x="613" y="58"/>
                  </a:cubicBezTo>
                  <a:cubicBezTo>
                    <a:pt x="612" y="57"/>
                    <a:pt x="612" y="57"/>
                    <a:pt x="612" y="57"/>
                  </a:cubicBezTo>
                  <a:cubicBezTo>
                    <a:pt x="612" y="57"/>
                    <a:pt x="612" y="57"/>
                    <a:pt x="612" y="57"/>
                  </a:cubicBezTo>
                  <a:cubicBezTo>
                    <a:pt x="612" y="56"/>
                    <a:pt x="612" y="56"/>
                    <a:pt x="612" y="56"/>
                  </a:cubicBezTo>
                  <a:cubicBezTo>
                    <a:pt x="612" y="56"/>
                    <a:pt x="612" y="56"/>
                    <a:pt x="612" y="56"/>
                  </a:cubicBezTo>
                  <a:cubicBezTo>
                    <a:pt x="612" y="55"/>
                    <a:pt x="612" y="55"/>
                    <a:pt x="612" y="55"/>
                  </a:cubicBezTo>
                  <a:cubicBezTo>
                    <a:pt x="611" y="55"/>
                    <a:pt x="611" y="55"/>
                    <a:pt x="611" y="55"/>
                  </a:cubicBezTo>
                  <a:cubicBezTo>
                    <a:pt x="612" y="55"/>
                    <a:pt x="612" y="55"/>
                    <a:pt x="612" y="55"/>
                  </a:cubicBezTo>
                  <a:cubicBezTo>
                    <a:pt x="611" y="54"/>
                    <a:pt x="611" y="54"/>
                    <a:pt x="611" y="54"/>
                  </a:cubicBezTo>
                  <a:cubicBezTo>
                    <a:pt x="611" y="54"/>
                    <a:pt x="611" y="54"/>
                    <a:pt x="611" y="54"/>
                  </a:cubicBezTo>
                  <a:cubicBezTo>
                    <a:pt x="611" y="54"/>
                    <a:pt x="611" y="54"/>
                    <a:pt x="611" y="54"/>
                  </a:cubicBezTo>
                  <a:cubicBezTo>
                    <a:pt x="611" y="53"/>
                    <a:pt x="611" y="53"/>
                    <a:pt x="611" y="53"/>
                  </a:cubicBezTo>
                  <a:cubicBezTo>
                    <a:pt x="611" y="53"/>
                    <a:pt x="611" y="53"/>
                    <a:pt x="611" y="53"/>
                  </a:cubicBezTo>
                  <a:cubicBezTo>
                    <a:pt x="611" y="53"/>
                    <a:pt x="611" y="52"/>
                    <a:pt x="611" y="52"/>
                  </a:cubicBezTo>
                  <a:cubicBezTo>
                    <a:pt x="611" y="52"/>
                    <a:pt x="611" y="52"/>
                    <a:pt x="611" y="52"/>
                  </a:cubicBezTo>
                  <a:cubicBezTo>
                    <a:pt x="610" y="51"/>
                    <a:pt x="611" y="51"/>
                    <a:pt x="610" y="51"/>
                  </a:cubicBezTo>
                  <a:cubicBezTo>
                    <a:pt x="610" y="51"/>
                    <a:pt x="610" y="51"/>
                    <a:pt x="610" y="51"/>
                  </a:cubicBezTo>
                  <a:cubicBezTo>
                    <a:pt x="610" y="50"/>
                    <a:pt x="610" y="50"/>
                    <a:pt x="610" y="50"/>
                  </a:cubicBezTo>
                  <a:cubicBezTo>
                    <a:pt x="610" y="50"/>
                    <a:pt x="610" y="50"/>
                    <a:pt x="610" y="50"/>
                  </a:cubicBezTo>
                  <a:cubicBezTo>
                    <a:pt x="610" y="49"/>
                    <a:pt x="610" y="49"/>
                    <a:pt x="610" y="49"/>
                  </a:cubicBezTo>
                  <a:cubicBezTo>
                    <a:pt x="609" y="49"/>
                    <a:pt x="609" y="49"/>
                    <a:pt x="609" y="49"/>
                  </a:cubicBezTo>
                  <a:cubicBezTo>
                    <a:pt x="609" y="48"/>
                    <a:pt x="609" y="48"/>
                    <a:pt x="609" y="48"/>
                  </a:cubicBezTo>
                  <a:cubicBezTo>
                    <a:pt x="609" y="48"/>
                    <a:pt x="609" y="48"/>
                    <a:pt x="609" y="48"/>
                  </a:cubicBezTo>
                  <a:cubicBezTo>
                    <a:pt x="609" y="48"/>
                    <a:pt x="609" y="48"/>
                    <a:pt x="609" y="48"/>
                  </a:cubicBezTo>
                  <a:cubicBezTo>
                    <a:pt x="609" y="47"/>
                    <a:pt x="609" y="47"/>
                    <a:pt x="609" y="47"/>
                  </a:cubicBezTo>
                  <a:cubicBezTo>
                    <a:pt x="609" y="47"/>
                    <a:pt x="609" y="47"/>
                    <a:pt x="609" y="47"/>
                  </a:cubicBezTo>
                  <a:cubicBezTo>
                    <a:pt x="609" y="47"/>
                    <a:pt x="609" y="47"/>
                    <a:pt x="609" y="47"/>
                  </a:cubicBezTo>
                  <a:cubicBezTo>
                    <a:pt x="609" y="46"/>
                    <a:pt x="609" y="46"/>
                    <a:pt x="608" y="46"/>
                  </a:cubicBezTo>
                  <a:cubicBezTo>
                    <a:pt x="608" y="46"/>
                    <a:pt x="608" y="46"/>
                    <a:pt x="608" y="46"/>
                  </a:cubicBezTo>
                  <a:cubicBezTo>
                    <a:pt x="608" y="46"/>
                    <a:pt x="608" y="45"/>
                    <a:pt x="608" y="45"/>
                  </a:cubicBezTo>
                  <a:cubicBezTo>
                    <a:pt x="608" y="45"/>
                    <a:pt x="608" y="45"/>
                    <a:pt x="608" y="45"/>
                  </a:cubicBezTo>
                  <a:cubicBezTo>
                    <a:pt x="608" y="45"/>
                    <a:pt x="608" y="44"/>
                    <a:pt x="608" y="44"/>
                  </a:cubicBezTo>
                  <a:cubicBezTo>
                    <a:pt x="608" y="44"/>
                    <a:pt x="608" y="44"/>
                    <a:pt x="608" y="44"/>
                  </a:cubicBezTo>
                  <a:cubicBezTo>
                    <a:pt x="607" y="43"/>
                    <a:pt x="608" y="43"/>
                    <a:pt x="607" y="43"/>
                  </a:cubicBezTo>
                  <a:cubicBezTo>
                    <a:pt x="607" y="43"/>
                    <a:pt x="607" y="43"/>
                    <a:pt x="607" y="43"/>
                  </a:cubicBezTo>
                  <a:cubicBezTo>
                    <a:pt x="607" y="43"/>
                    <a:pt x="607" y="42"/>
                    <a:pt x="607" y="42"/>
                  </a:cubicBezTo>
                  <a:cubicBezTo>
                    <a:pt x="607" y="42"/>
                    <a:pt x="607" y="42"/>
                    <a:pt x="607" y="42"/>
                  </a:cubicBezTo>
                  <a:cubicBezTo>
                    <a:pt x="607" y="41"/>
                    <a:pt x="607" y="41"/>
                    <a:pt x="607" y="41"/>
                  </a:cubicBezTo>
                  <a:cubicBezTo>
                    <a:pt x="607" y="41"/>
                    <a:pt x="607" y="41"/>
                    <a:pt x="607" y="41"/>
                  </a:cubicBezTo>
                  <a:cubicBezTo>
                    <a:pt x="607" y="41"/>
                    <a:pt x="607" y="41"/>
                    <a:pt x="607" y="41"/>
                  </a:cubicBezTo>
                  <a:cubicBezTo>
                    <a:pt x="607" y="40"/>
                    <a:pt x="607" y="40"/>
                    <a:pt x="606" y="40"/>
                  </a:cubicBezTo>
                  <a:cubicBezTo>
                    <a:pt x="606" y="40"/>
                    <a:pt x="606" y="40"/>
                    <a:pt x="606" y="40"/>
                  </a:cubicBezTo>
                  <a:cubicBezTo>
                    <a:pt x="606" y="40"/>
                    <a:pt x="606" y="40"/>
                    <a:pt x="606" y="40"/>
                  </a:cubicBezTo>
                  <a:cubicBezTo>
                    <a:pt x="606" y="39"/>
                    <a:pt x="606" y="39"/>
                    <a:pt x="606" y="39"/>
                  </a:cubicBezTo>
                  <a:cubicBezTo>
                    <a:pt x="606" y="39"/>
                    <a:pt x="606" y="39"/>
                    <a:pt x="606" y="39"/>
                  </a:cubicBezTo>
                  <a:cubicBezTo>
                    <a:pt x="606" y="39"/>
                    <a:pt x="606" y="38"/>
                    <a:pt x="606" y="38"/>
                  </a:cubicBezTo>
                  <a:cubicBezTo>
                    <a:pt x="606" y="38"/>
                    <a:pt x="606" y="38"/>
                    <a:pt x="606" y="38"/>
                  </a:cubicBezTo>
                  <a:cubicBezTo>
                    <a:pt x="605" y="38"/>
                    <a:pt x="606" y="37"/>
                    <a:pt x="605" y="37"/>
                  </a:cubicBezTo>
                  <a:cubicBezTo>
                    <a:pt x="605" y="37"/>
                    <a:pt x="605" y="37"/>
                    <a:pt x="605" y="37"/>
                  </a:cubicBezTo>
                  <a:cubicBezTo>
                    <a:pt x="605" y="37"/>
                    <a:pt x="605" y="36"/>
                    <a:pt x="605" y="36"/>
                  </a:cubicBezTo>
                  <a:cubicBezTo>
                    <a:pt x="605" y="36"/>
                    <a:pt x="605" y="36"/>
                    <a:pt x="605" y="36"/>
                  </a:cubicBezTo>
                  <a:cubicBezTo>
                    <a:pt x="605" y="36"/>
                    <a:pt x="605" y="35"/>
                    <a:pt x="605" y="35"/>
                  </a:cubicBezTo>
                  <a:cubicBezTo>
                    <a:pt x="605" y="35"/>
                    <a:pt x="605" y="35"/>
                    <a:pt x="605" y="35"/>
                  </a:cubicBezTo>
                  <a:cubicBezTo>
                    <a:pt x="604" y="34"/>
                    <a:pt x="604" y="34"/>
                    <a:pt x="604" y="34"/>
                  </a:cubicBezTo>
                  <a:cubicBezTo>
                    <a:pt x="600" y="34"/>
                    <a:pt x="597" y="34"/>
                    <a:pt x="593" y="34"/>
                  </a:cubicBezTo>
                  <a:cubicBezTo>
                    <a:pt x="592" y="34"/>
                    <a:pt x="592" y="35"/>
                    <a:pt x="592" y="35"/>
                  </a:cubicBezTo>
                  <a:cubicBezTo>
                    <a:pt x="593" y="35"/>
                    <a:pt x="593" y="35"/>
                    <a:pt x="593" y="35"/>
                  </a:cubicBezTo>
                  <a:cubicBezTo>
                    <a:pt x="592" y="35"/>
                    <a:pt x="592" y="35"/>
                    <a:pt x="592" y="35"/>
                  </a:cubicBezTo>
                  <a:cubicBezTo>
                    <a:pt x="593" y="36"/>
                    <a:pt x="593" y="36"/>
                    <a:pt x="593" y="36"/>
                  </a:cubicBezTo>
                  <a:cubicBezTo>
                    <a:pt x="593" y="36"/>
                    <a:pt x="593" y="36"/>
                    <a:pt x="593" y="36"/>
                  </a:cubicBezTo>
                  <a:cubicBezTo>
                    <a:pt x="593" y="36"/>
                    <a:pt x="593" y="37"/>
                    <a:pt x="593" y="37"/>
                  </a:cubicBezTo>
                  <a:cubicBezTo>
                    <a:pt x="593" y="37"/>
                    <a:pt x="593" y="37"/>
                    <a:pt x="593" y="37"/>
                  </a:cubicBezTo>
                  <a:cubicBezTo>
                    <a:pt x="593" y="37"/>
                    <a:pt x="593" y="38"/>
                    <a:pt x="593" y="38"/>
                  </a:cubicBezTo>
                  <a:cubicBezTo>
                    <a:pt x="593" y="38"/>
                    <a:pt x="593" y="38"/>
                    <a:pt x="593" y="38"/>
                  </a:cubicBezTo>
                  <a:cubicBezTo>
                    <a:pt x="594" y="38"/>
                    <a:pt x="594" y="38"/>
                    <a:pt x="594" y="39"/>
                  </a:cubicBezTo>
                  <a:cubicBezTo>
                    <a:pt x="594" y="39"/>
                    <a:pt x="594" y="39"/>
                    <a:pt x="594" y="39"/>
                  </a:cubicBezTo>
                  <a:cubicBezTo>
                    <a:pt x="594" y="39"/>
                    <a:pt x="594" y="39"/>
                    <a:pt x="594" y="40"/>
                  </a:cubicBezTo>
                  <a:cubicBezTo>
                    <a:pt x="594" y="40"/>
                    <a:pt x="594" y="40"/>
                    <a:pt x="594" y="40"/>
                  </a:cubicBezTo>
                  <a:cubicBezTo>
                    <a:pt x="595" y="40"/>
                    <a:pt x="594" y="40"/>
                    <a:pt x="595" y="41"/>
                  </a:cubicBezTo>
                  <a:cubicBezTo>
                    <a:pt x="595" y="41"/>
                    <a:pt x="595" y="41"/>
                    <a:pt x="595" y="41"/>
                  </a:cubicBezTo>
                  <a:cubicBezTo>
                    <a:pt x="595" y="41"/>
                    <a:pt x="595" y="41"/>
                    <a:pt x="595" y="41"/>
                  </a:cubicBezTo>
                  <a:cubicBezTo>
                    <a:pt x="595" y="41"/>
                    <a:pt x="595" y="41"/>
                    <a:pt x="595" y="41"/>
                  </a:cubicBezTo>
                  <a:cubicBezTo>
                    <a:pt x="595" y="42"/>
                    <a:pt x="595" y="42"/>
                    <a:pt x="595" y="42"/>
                  </a:cubicBezTo>
                  <a:cubicBezTo>
                    <a:pt x="595" y="42"/>
                    <a:pt x="595" y="42"/>
                    <a:pt x="595" y="42"/>
                  </a:cubicBezTo>
                  <a:cubicBezTo>
                    <a:pt x="595" y="43"/>
                    <a:pt x="595" y="43"/>
                    <a:pt x="596" y="43"/>
                  </a:cubicBezTo>
                  <a:cubicBezTo>
                    <a:pt x="596" y="43"/>
                    <a:pt x="596" y="43"/>
                    <a:pt x="596" y="43"/>
                  </a:cubicBezTo>
                  <a:cubicBezTo>
                    <a:pt x="596" y="43"/>
                    <a:pt x="596" y="43"/>
                    <a:pt x="596" y="43"/>
                  </a:cubicBezTo>
                  <a:cubicBezTo>
                    <a:pt x="596" y="44"/>
                    <a:pt x="596" y="44"/>
                    <a:pt x="596" y="44"/>
                  </a:cubicBezTo>
                  <a:cubicBezTo>
                    <a:pt x="596" y="44"/>
                    <a:pt x="596" y="44"/>
                    <a:pt x="596" y="44"/>
                  </a:cubicBezTo>
                  <a:cubicBezTo>
                    <a:pt x="596" y="44"/>
                    <a:pt x="596" y="45"/>
                    <a:pt x="596" y="45"/>
                  </a:cubicBezTo>
                  <a:cubicBezTo>
                    <a:pt x="596" y="45"/>
                    <a:pt x="596" y="45"/>
                    <a:pt x="596" y="45"/>
                  </a:cubicBezTo>
                  <a:cubicBezTo>
                    <a:pt x="596" y="45"/>
                    <a:pt x="596" y="46"/>
                    <a:pt x="597" y="46"/>
                  </a:cubicBezTo>
                  <a:cubicBezTo>
                    <a:pt x="597" y="46"/>
                    <a:pt x="597" y="46"/>
                    <a:pt x="597" y="46"/>
                  </a:cubicBezTo>
                  <a:cubicBezTo>
                    <a:pt x="597" y="46"/>
                    <a:pt x="597" y="46"/>
                    <a:pt x="597" y="47"/>
                  </a:cubicBezTo>
                  <a:cubicBezTo>
                    <a:pt x="597" y="47"/>
                    <a:pt x="597" y="47"/>
                    <a:pt x="597" y="47"/>
                  </a:cubicBezTo>
                  <a:cubicBezTo>
                    <a:pt x="597" y="47"/>
                    <a:pt x="597" y="47"/>
                    <a:pt x="597" y="48"/>
                  </a:cubicBezTo>
                  <a:cubicBezTo>
                    <a:pt x="597" y="48"/>
                    <a:pt x="597" y="48"/>
                    <a:pt x="597" y="48"/>
                  </a:cubicBezTo>
                  <a:cubicBezTo>
                    <a:pt x="598" y="48"/>
                    <a:pt x="597" y="48"/>
                    <a:pt x="598" y="49"/>
                  </a:cubicBezTo>
                  <a:cubicBezTo>
                    <a:pt x="598" y="49"/>
                    <a:pt x="598" y="49"/>
                    <a:pt x="598" y="49"/>
                  </a:cubicBezTo>
                  <a:cubicBezTo>
                    <a:pt x="598" y="49"/>
                    <a:pt x="598" y="49"/>
                    <a:pt x="598" y="49"/>
                  </a:cubicBezTo>
                  <a:cubicBezTo>
                    <a:pt x="598" y="49"/>
                    <a:pt x="598" y="49"/>
                    <a:pt x="598" y="49"/>
                  </a:cubicBezTo>
                  <a:cubicBezTo>
                    <a:pt x="598" y="50"/>
                    <a:pt x="598" y="50"/>
                    <a:pt x="598" y="50"/>
                  </a:cubicBezTo>
                  <a:cubicBezTo>
                    <a:pt x="598" y="50"/>
                    <a:pt x="598" y="50"/>
                    <a:pt x="598" y="50"/>
                  </a:cubicBezTo>
                  <a:cubicBezTo>
                    <a:pt x="599" y="51"/>
                    <a:pt x="598" y="51"/>
                    <a:pt x="599" y="51"/>
                  </a:cubicBezTo>
                  <a:cubicBezTo>
                    <a:pt x="599" y="51"/>
                    <a:pt x="599" y="51"/>
                    <a:pt x="599" y="51"/>
                  </a:cubicBezTo>
                  <a:cubicBezTo>
                    <a:pt x="599" y="51"/>
                    <a:pt x="599" y="51"/>
                    <a:pt x="599" y="51"/>
                  </a:cubicBezTo>
                  <a:cubicBezTo>
                    <a:pt x="599" y="52"/>
                    <a:pt x="599" y="52"/>
                    <a:pt x="599" y="52"/>
                  </a:cubicBezTo>
                  <a:cubicBezTo>
                    <a:pt x="599" y="52"/>
                    <a:pt x="599" y="52"/>
                    <a:pt x="599" y="52"/>
                  </a:cubicBezTo>
                  <a:cubicBezTo>
                    <a:pt x="599" y="52"/>
                    <a:pt x="599" y="53"/>
                    <a:pt x="599" y="53"/>
                  </a:cubicBezTo>
                  <a:cubicBezTo>
                    <a:pt x="599" y="53"/>
                    <a:pt x="599" y="53"/>
                    <a:pt x="599" y="53"/>
                  </a:cubicBezTo>
                  <a:cubicBezTo>
                    <a:pt x="600" y="53"/>
                    <a:pt x="600" y="54"/>
                    <a:pt x="600" y="54"/>
                  </a:cubicBezTo>
                  <a:cubicBezTo>
                    <a:pt x="600" y="54"/>
                    <a:pt x="600" y="54"/>
                    <a:pt x="600" y="54"/>
                  </a:cubicBezTo>
                  <a:cubicBezTo>
                    <a:pt x="600" y="54"/>
                    <a:pt x="600" y="54"/>
                    <a:pt x="600" y="55"/>
                  </a:cubicBezTo>
                  <a:cubicBezTo>
                    <a:pt x="600" y="55"/>
                    <a:pt x="600" y="55"/>
                    <a:pt x="600" y="55"/>
                  </a:cubicBezTo>
                  <a:cubicBezTo>
                    <a:pt x="600" y="55"/>
                    <a:pt x="600" y="55"/>
                    <a:pt x="600" y="56"/>
                  </a:cubicBezTo>
                  <a:cubicBezTo>
                    <a:pt x="600" y="56"/>
                    <a:pt x="600" y="56"/>
                    <a:pt x="600" y="56"/>
                  </a:cubicBezTo>
                  <a:cubicBezTo>
                    <a:pt x="601" y="56"/>
                    <a:pt x="600" y="56"/>
                    <a:pt x="601" y="57"/>
                  </a:cubicBezTo>
                  <a:cubicBezTo>
                    <a:pt x="601" y="57"/>
                    <a:pt x="601" y="57"/>
                    <a:pt x="601" y="57"/>
                  </a:cubicBezTo>
                  <a:cubicBezTo>
                    <a:pt x="601" y="57"/>
                    <a:pt x="601" y="57"/>
                    <a:pt x="601" y="57"/>
                  </a:cubicBezTo>
                  <a:cubicBezTo>
                    <a:pt x="601" y="57"/>
                    <a:pt x="601" y="57"/>
                    <a:pt x="601" y="57"/>
                  </a:cubicBezTo>
                  <a:cubicBezTo>
                    <a:pt x="601" y="58"/>
                    <a:pt x="601" y="58"/>
                    <a:pt x="602" y="58"/>
                  </a:cubicBezTo>
                  <a:cubicBezTo>
                    <a:pt x="602" y="58"/>
                    <a:pt x="602" y="58"/>
                    <a:pt x="602" y="58"/>
                  </a:cubicBezTo>
                  <a:cubicBezTo>
                    <a:pt x="602" y="59"/>
                    <a:pt x="602" y="59"/>
                    <a:pt x="602" y="59"/>
                  </a:cubicBezTo>
                  <a:cubicBezTo>
                    <a:pt x="602" y="59"/>
                    <a:pt x="602" y="59"/>
                    <a:pt x="602" y="59"/>
                  </a:cubicBezTo>
                  <a:cubicBezTo>
                    <a:pt x="602" y="59"/>
                    <a:pt x="602" y="59"/>
                    <a:pt x="602" y="59"/>
                  </a:cubicBezTo>
                  <a:cubicBezTo>
                    <a:pt x="602" y="60"/>
                    <a:pt x="602" y="60"/>
                    <a:pt x="602" y="60"/>
                  </a:cubicBezTo>
                  <a:cubicBezTo>
                    <a:pt x="602" y="60"/>
                    <a:pt x="602" y="60"/>
                    <a:pt x="602" y="60"/>
                  </a:cubicBezTo>
                  <a:cubicBezTo>
                    <a:pt x="602" y="60"/>
                    <a:pt x="602" y="61"/>
                    <a:pt x="602" y="61"/>
                  </a:cubicBezTo>
                  <a:cubicBezTo>
                    <a:pt x="603" y="61"/>
                    <a:pt x="603" y="61"/>
                    <a:pt x="603" y="61"/>
                  </a:cubicBezTo>
                  <a:cubicBezTo>
                    <a:pt x="603" y="61"/>
                    <a:pt x="603" y="62"/>
                    <a:pt x="603" y="62"/>
                  </a:cubicBezTo>
                  <a:cubicBezTo>
                    <a:pt x="603" y="62"/>
                    <a:pt x="603" y="62"/>
                    <a:pt x="603" y="62"/>
                  </a:cubicBezTo>
                  <a:cubicBezTo>
                    <a:pt x="603" y="62"/>
                    <a:pt x="603" y="62"/>
                    <a:pt x="603" y="63"/>
                  </a:cubicBezTo>
                  <a:cubicBezTo>
                    <a:pt x="603" y="63"/>
                    <a:pt x="603" y="63"/>
                    <a:pt x="603" y="63"/>
                  </a:cubicBezTo>
                  <a:cubicBezTo>
                    <a:pt x="603" y="63"/>
                    <a:pt x="603" y="63"/>
                    <a:pt x="604" y="64"/>
                  </a:cubicBezTo>
                  <a:cubicBezTo>
                    <a:pt x="604" y="64"/>
                    <a:pt x="604" y="64"/>
                    <a:pt x="604" y="64"/>
                  </a:cubicBezTo>
                  <a:cubicBezTo>
                    <a:pt x="604" y="64"/>
                    <a:pt x="604" y="64"/>
                    <a:pt x="604" y="65"/>
                  </a:cubicBezTo>
                  <a:cubicBezTo>
                    <a:pt x="604" y="65"/>
                    <a:pt x="604" y="65"/>
                    <a:pt x="604" y="65"/>
                  </a:cubicBezTo>
                  <a:cubicBezTo>
                    <a:pt x="604" y="65"/>
                    <a:pt x="604" y="65"/>
                    <a:pt x="604" y="65"/>
                  </a:cubicBezTo>
                  <a:cubicBezTo>
                    <a:pt x="604" y="65"/>
                    <a:pt x="604" y="65"/>
                    <a:pt x="604" y="65"/>
                  </a:cubicBezTo>
                  <a:cubicBezTo>
                    <a:pt x="605" y="66"/>
                    <a:pt x="604" y="66"/>
                    <a:pt x="605" y="66"/>
                  </a:cubicBezTo>
                  <a:cubicBezTo>
                    <a:pt x="605" y="66"/>
                    <a:pt x="605" y="66"/>
                    <a:pt x="605" y="66"/>
                  </a:cubicBezTo>
                  <a:cubicBezTo>
                    <a:pt x="605" y="67"/>
                    <a:pt x="605" y="67"/>
                    <a:pt x="605" y="67"/>
                  </a:cubicBezTo>
                  <a:cubicBezTo>
                    <a:pt x="605" y="67"/>
                    <a:pt x="605" y="67"/>
                    <a:pt x="605" y="67"/>
                  </a:cubicBezTo>
                  <a:cubicBezTo>
                    <a:pt x="605" y="67"/>
                    <a:pt x="605" y="67"/>
                    <a:pt x="605" y="67"/>
                  </a:cubicBezTo>
                  <a:cubicBezTo>
                    <a:pt x="605" y="68"/>
                    <a:pt x="605" y="68"/>
                    <a:pt x="605" y="68"/>
                  </a:cubicBezTo>
                  <a:cubicBezTo>
                    <a:pt x="605" y="68"/>
                    <a:pt x="605" y="68"/>
                    <a:pt x="605" y="68"/>
                  </a:cubicBezTo>
                  <a:cubicBezTo>
                    <a:pt x="605" y="68"/>
                    <a:pt x="605" y="69"/>
                    <a:pt x="606" y="69"/>
                  </a:cubicBezTo>
                  <a:cubicBezTo>
                    <a:pt x="606" y="69"/>
                    <a:pt x="606" y="69"/>
                    <a:pt x="606" y="69"/>
                  </a:cubicBezTo>
                  <a:cubicBezTo>
                    <a:pt x="606" y="69"/>
                    <a:pt x="606" y="70"/>
                    <a:pt x="606" y="70"/>
                  </a:cubicBezTo>
                  <a:cubicBezTo>
                    <a:pt x="606" y="70"/>
                    <a:pt x="606" y="70"/>
                    <a:pt x="606" y="70"/>
                  </a:cubicBezTo>
                  <a:cubicBezTo>
                    <a:pt x="606" y="70"/>
                    <a:pt x="606" y="70"/>
                    <a:pt x="606" y="71"/>
                  </a:cubicBezTo>
                  <a:cubicBezTo>
                    <a:pt x="606" y="71"/>
                    <a:pt x="606" y="71"/>
                    <a:pt x="606" y="71"/>
                  </a:cubicBezTo>
                  <a:cubicBezTo>
                    <a:pt x="607" y="71"/>
                    <a:pt x="606" y="71"/>
                    <a:pt x="607" y="72"/>
                  </a:cubicBezTo>
                  <a:cubicBezTo>
                    <a:pt x="607" y="72"/>
                    <a:pt x="607" y="72"/>
                    <a:pt x="607" y="72"/>
                  </a:cubicBezTo>
                  <a:cubicBezTo>
                    <a:pt x="607" y="72"/>
                    <a:pt x="607" y="72"/>
                    <a:pt x="607" y="73"/>
                  </a:cubicBezTo>
                  <a:cubicBezTo>
                    <a:pt x="607" y="73"/>
                    <a:pt x="607" y="73"/>
                    <a:pt x="607" y="73"/>
                  </a:cubicBezTo>
                  <a:cubicBezTo>
                    <a:pt x="607" y="73"/>
                    <a:pt x="607" y="73"/>
                    <a:pt x="607" y="73"/>
                  </a:cubicBezTo>
                  <a:cubicBezTo>
                    <a:pt x="607" y="73"/>
                    <a:pt x="607" y="73"/>
                    <a:pt x="607" y="73"/>
                  </a:cubicBezTo>
                  <a:cubicBezTo>
                    <a:pt x="608" y="74"/>
                    <a:pt x="607" y="74"/>
                    <a:pt x="608" y="74"/>
                  </a:cubicBezTo>
                  <a:cubicBezTo>
                    <a:pt x="608" y="74"/>
                    <a:pt x="608" y="74"/>
                    <a:pt x="608" y="74"/>
                  </a:cubicBezTo>
                  <a:cubicBezTo>
                    <a:pt x="608" y="75"/>
                    <a:pt x="608" y="75"/>
                    <a:pt x="608" y="75"/>
                  </a:cubicBezTo>
                  <a:cubicBezTo>
                    <a:pt x="608" y="75"/>
                    <a:pt x="608" y="75"/>
                    <a:pt x="608" y="75"/>
                  </a:cubicBezTo>
                  <a:cubicBezTo>
                    <a:pt x="608" y="75"/>
                    <a:pt x="608" y="75"/>
                    <a:pt x="608" y="75"/>
                  </a:cubicBezTo>
                  <a:cubicBezTo>
                    <a:pt x="608" y="76"/>
                    <a:pt x="608" y="76"/>
                    <a:pt x="608" y="76"/>
                  </a:cubicBezTo>
                  <a:cubicBezTo>
                    <a:pt x="608" y="76"/>
                    <a:pt x="608" y="76"/>
                    <a:pt x="608" y="76"/>
                  </a:cubicBezTo>
                  <a:cubicBezTo>
                    <a:pt x="609" y="76"/>
                    <a:pt x="609" y="77"/>
                    <a:pt x="609" y="77"/>
                  </a:cubicBezTo>
                  <a:cubicBezTo>
                    <a:pt x="609" y="77"/>
                    <a:pt x="609" y="77"/>
                    <a:pt x="609" y="77"/>
                  </a:cubicBezTo>
                  <a:cubicBezTo>
                    <a:pt x="609" y="77"/>
                    <a:pt x="609" y="77"/>
                    <a:pt x="609" y="77"/>
                  </a:cubicBezTo>
                  <a:cubicBezTo>
                    <a:pt x="609" y="77"/>
                    <a:pt x="609" y="78"/>
                    <a:pt x="609" y="78"/>
                  </a:cubicBezTo>
                  <a:cubicBezTo>
                    <a:pt x="609" y="78"/>
                    <a:pt x="609" y="78"/>
                    <a:pt x="609" y="78"/>
                  </a:cubicBezTo>
                  <a:cubicBezTo>
                    <a:pt x="609" y="78"/>
                    <a:pt x="609" y="78"/>
                    <a:pt x="609" y="79"/>
                  </a:cubicBezTo>
                  <a:cubicBezTo>
                    <a:pt x="610" y="79"/>
                    <a:pt x="610" y="79"/>
                    <a:pt x="610" y="79"/>
                  </a:cubicBezTo>
                  <a:cubicBezTo>
                    <a:pt x="610" y="79"/>
                    <a:pt x="610" y="79"/>
                    <a:pt x="610" y="80"/>
                  </a:cubicBezTo>
                  <a:cubicBezTo>
                    <a:pt x="610" y="80"/>
                    <a:pt x="610" y="80"/>
                    <a:pt x="610" y="80"/>
                  </a:cubicBezTo>
                  <a:cubicBezTo>
                    <a:pt x="610" y="80"/>
                    <a:pt x="610" y="80"/>
                    <a:pt x="610" y="81"/>
                  </a:cubicBezTo>
                  <a:cubicBezTo>
                    <a:pt x="610" y="81"/>
                    <a:pt x="610" y="81"/>
                    <a:pt x="610" y="81"/>
                  </a:cubicBezTo>
                  <a:cubicBezTo>
                    <a:pt x="610" y="81"/>
                    <a:pt x="610" y="81"/>
                    <a:pt x="611" y="81"/>
                  </a:cubicBezTo>
                  <a:cubicBezTo>
                    <a:pt x="611" y="81"/>
                    <a:pt x="611" y="81"/>
                    <a:pt x="611" y="81"/>
                  </a:cubicBezTo>
                  <a:cubicBezTo>
                    <a:pt x="611" y="82"/>
                    <a:pt x="611" y="82"/>
                    <a:pt x="611" y="82"/>
                  </a:cubicBezTo>
                  <a:cubicBezTo>
                    <a:pt x="611" y="82"/>
                    <a:pt x="611" y="82"/>
                    <a:pt x="611" y="82"/>
                  </a:cubicBezTo>
                  <a:cubicBezTo>
                    <a:pt x="611" y="83"/>
                    <a:pt x="611" y="83"/>
                    <a:pt x="611" y="83"/>
                  </a:cubicBezTo>
                  <a:cubicBezTo>
                    <a:pt x="611" y="83"/>
                    <a:pt x="611" y="83"/>
                    <a:pt x="611" y="83"/>
                  </a:cubicBezTo>
                  <a:cubicBezTo>
                    <a:pt x="611" y="83"/>
                    <a:pt x="611" y="83"/>
                    <a:pt x="611" y="83"/>
                  </a:cubicBezTo>
                  <a:cubicBezTo>
                    <a:pt x="611" y="84"/>
                    <a:pt x="611" y="84"/>
                    <a:pt x="612" y="84"/>
                  </a:cubicBezTo>
                  <a:cubicBezTo>
                    <a:pt x="612" y="84"/>
                    <a:pt x="612" y="84"/>
                    <a:pt x="612" y="84"/>
                  </a:cubicBezTo>
                  <a:cubicBezTo>
                    <a:pt x="612" y="84"/>
                    <a:pt x="612" y="85"/>
                    <a:pt x="612" y="85"/>
                  </a:cubicBezTo>
                  <a:cubicBezTo>
                    <a:pt x="612" y="85"/>
                    <a:pt x="612" y="85"/>
                    <a:pt x="612" y="85"/>
                  </a:cubicBezTo>
                  <a:cubicBezTo>
                    <a:pt x="612" y="85"/>
                    <a:pt x="612" y="85"/>
                    <a:pt x="612" y="85"/>
                  </a:cubicBezTo>
                  <a:cubicBezTo>
                    <a:pt x="612" y="85"/>
                    <a:pt x="612" y="86"/>
                    <a:pt x="612" y="86"/>
                  </a:cubicBezTo>
                  <a:cubicBezTo>
                    <a:pt x="612" y="86"/>
                    <a:pt x="612" y="86"/>
                    <a:pt x="612" y="86"/>
                  </a:cubicBezTo>
                  <a:cubicBezTo>
                    <a:pt x="612" y="86"/>
                    <a:pt x="612" y="86"/>
                    <a:pt x="613" y="87"/>
                  </a:cubicBezTo>
                  <a:cubicBezTo>
                    <a:pt x="613" y="87"/>
                    <a:pt x="613" y="87"/>
                    <a:pt x="613" y="87"/>
                  </a:cubicBezTo>
                  <a:cubicBezTo>
                    <a:pt x="613" y="87"/>
                    <a:pt x="613" y="87"/>
                    <a:pt x="613" y="88"/>
                  </a:cubicBezTo>
                  <a:cubicBezTo>
                    <a:pt x="613" y="88"/>
                    <a:pt x="613" y="88"/>
                    <a:pt x="613" y="88"/>
                  </a:cubicBezTo>
                  <a:cubicBezTo>
                    <a:pt x="613" y="88"/>
                    <a:pt x="613" y="88"/>
                    <a:pt x="613" y="89"/>
                  </a:cubicBezTo>
                  <a:cubicBezTo>
                    <a:pt x="613" y="89"/>
                    <a:pt x="613" y="89"/>
                    <a:pt x="613" y="89"/>
                  </a:cubicBezTo>
                  <a:cubicBezTo>
                    <a:pt x="613" y="89"/>
                    <a:pt x="613" y="89"/>
                    <a:pt x="614" y="89"/>
                  </a:cubicBezTo>
                  <a:cubicBezTo>
                    <a:pt x="614" y="89"/>
                    <a:pt x="614" y="89"/>
                    <a:pt x="614" y="89"/>
                  </a:cubicBezTo>
                  <a:cubicBezTo>
                    <a:pt x="614" y="90"/>
                    <a:pt x="614" y="90"/>
                    <a:pt x="614" y="90"/>
                  </a:cubicBezTo>
                  <a:cubicBezTo>
                    <a:pt x="614" y="90"/>
                    <a:pt x="614" y="90"/>
                    <a:pt x="614" y="90"/>
                  </a:cubicBezTo>
                  <a:cubicBezTo>
                    <a:pt x="614" y="91"/>
                    <a:pt x="614" y="91"/>
                    <a:pt x="614" y="91"/>
                  </a:cubicBezTo>
                  <a:cubicBezTo>
                    <a:pt x="614" y="91"/>
                    <a:pt x="614" y="91"/>
                    <a:pt x="614" y="91"/>
                  </a:cubicBezTo>
                  <a:cubicBezTo>
                    <a:pt x="614" y="91"/>
                    <a:pt x="614" y="91"/>
                    <a:pt x="614" y="91"/>
                  </a:cubicBezTo>
                  <a:cubicBezTo>
                    <a:pt x="615" y="92"/>
                    <a:pt x="614" y="92"/>
                    <a:pt x="615" y="92"/>
                  </a:cubicBezTo>
                  <a:cubicBezTo>
                    <a:pt x="615" y="92"/>
                    <a:pt x="615" y="92"/>
                    <a:pt x="615" y="92"/>
                  </a:cubicBezTo>
                  <a:cubicBezTo>
                    <a:pt x="615" y="92"/>
                    <a:pt x="615" y="93"/>
                    <a:pt x="615" y="93"/>
                  </a:cubicBezTo>
                  <a:cubicBezTo>
                    <a:pt x="615" y="93"/>
                    <a:pt x="615" y="93"/>
                    <a:pt x="615" y="93"/>
                  </a:cubicBezTo>
                  <a:cubicBezTo>
                    <a:pt x="615" y="93"/>
                    <a:pt x="615" y="93"/>
                    <a:pt x="615" y="93"/>
                  </a:cubicBezTo>
                  <a:cubicBezTo>
                    <a:pt x="615" y="93"/>
                    <a:pt x="615" y="94"/>
                    <a:pt x="615" y="94"/>
                  </a:cubicBezTo>
                  <a:cubicBezTo>
                    <a:pt x="615" y="94"/>
                    <a:pt x="615" y="94"/>
                    <a:pt x="615" y="94"/>
                  </a:cubicBezTo>
                  <a:cubicBezTo>
                    <a:pt x="616" y="94"/>
                    <a:pt x="616" y="94"/>
                    <a:pt x="616" y="95"/>
                  </a:cubicBezTo>
                  <a:cubicBezTo>
                    <a:pt x="616" y="95"/>
                    <a:pt x="616" y="95"/>
                    <a:pt x="616" y="95"/>
                  </a:cubicBezTo>
                  <a:cubicBezTo>
                    <a:pt x="616" y="95"/>
                    <a:pt x="616" y="95"/>
                    <a:pt x="616" y="96"/>
                  </a:cubicBezTo>
                  <a:cubicBezTo>
                    <a:pt x="616" y="96"/>
                    <a:pt x="616" y="96"/>
                    <a:pt x="616" y="96"/>
                  </a:cubicBezTo>
                  <a:cubicBezTo>
                    <a:pt x="616" y="96"/>
                    <a:pt x="616" y="96"/>
                    <a:pt x="617" y="97"/>
                  </a:cubicBezTo>
                  <a:cubicBezTo>
                    <a:pt x="616" y="97"/>
                    <a:pt x="616" y="97"/>
                    <a:pt x="616" y="97"/>
                  </a:cubicBezTo>
                  <a:cubicBezTo>
                    <a:pt x="617" y="97"/>
                    <a:pt x="617" y="97"/>
                    <a:pt x="617" y="97"/>
                  </a:cubicBezTo>
                  <a:cubicBezTo>
                    <a:pt x="617" y="97"/>
                    <a:pt x="617" y="97"/>
                    <a:pt x="617" y="97"/>
                  </a:cubicBezTo>
                  <a:cubicBezTo>
                    <a:pt x="617" y="98"/>
                    <a:pt x="617" y="98"/>
                    <a:pt x="617" y="98"/>
                  </a:cubicBezTo>
                  <a:cubicBezTo>
                    <a:pt x="617" y="98"/>
                    <a:pt x="617" y="98"/>
                    <a:pt x="617" y="98"/>
                  </a:cubicBezTo>
                  <a:cubicBezTo>
                    <a:pt x="617" y="99"/>
                    <a:pt x="617" y="99"/>
                    <a:pt x="617" y="99"/>
                  </a:cubicBezTo>
                  <a:cubicBezTo>
                    <a:pt x="618" y="99"/>
                    <a:pt x="618" y="99"/>
                    <a:pt x="618" y="99"/>
                  </a:cubicBezTo>
                  <a:cubicBezTo>
                    <a:pt x="618" y="99"/>
                    <a:pt x="618" y="99"/>
                    <a:pt x="618" y="99"/>
                  </a:cubicBezTo>
                  <a:cubicBezTo>
                    <a:pt x="618" y="100"/>
                    <a:pt x="618" y="100"/>
                    <a:pt x="618" y="100"/>
                  </a:cubicBezTo>
                  <a:cubicBezTo>
                    <a:pt x="618" y="100"/>
                    <a:pt x="618" y="100"/>
                    <a:pt x="618" y="100"/>
                  </a:cubicBezTo>
                  <a:cubicBezTo>
                    <a:pt x="618" y="100"/>
                    <a:pt x="618" y="101"/>
                    <a:pt x="618" y="101"/>
                  </a:cubicBezTo>
                  <a:cubicBezTo>
                    <a:pt x="618" y="101"/>
                    <a:pt x="619" y="101"/>
                    <a:pt x="618" y="102"/>
                  </a:cubicBezTo>
                  <a:cubicBezTo>
                    <a:pt x="618" y="102"/>
                    <a:pt x="618" y="102"/>
                    <a:pt x="618" y="103"/>
                  </a:cubicBezTo>
                  <a:cubicBezTo>
                    <a:pt x="618" y="103"/>
                    <a:pt x="618" y="103"/>
                    <a:pt x="618" y="103"/>
                  </a:cubicBezTo>
                  <a:cubicBezTo>
                    <a:pt x="618" y="103"/>
                    <a:pt x="618" y="103"/>
                    <a:pt x="618" y="103"/>
                  </a:cubicBezTo>
                  <a:cubicBezTo>
                    <a:pt x="618" y="103"/>
                    <a:pt x="618" y="103"/>
                    <a:pt x="618" y="103"/>
                  </a:cubicBezTo>
                  <a:cubicBezTo>
                    <a:pt x="617" y="103"/>
                    <a:pt x="617" y="104"/>
                    <a:pt x="617" y="104"/>
                  </a:cubicBezTo>
                  <a:cubicBezTo>
                    <a:pt x="617" y="104"/>
                    <a:pt x="617" y="104"/>
                    <a:pt x="617" y="104"/>
                  </a:cubicBezTo>
                  <a:cubicBezTo>
                    <a:pt x="617" y="104"/>
                    <a:pt x="617" y="104"/>
                    <a:pt x="617" y="104"/>
                  </a:cubicBezTo>
                  <a:cubicBezTo>
                    <a:pt x="617" y="105"/>
                    <a:pt x="617" y="105"/>
                    <a:pt x="617" y="105"/>
                  </a:cubicBezTo>
                  <a:cubicBezTo>
                    <a:pt x="617" y="105"/>
                    <a:pt x="617" y="105"/>
                    <a:pt x="617" y="105"/>
                  </a:cubicBezTo>
                  <a:cubicBezTo>
                    <a:pt x="617" y="105"/>
                    <a:pt x="617" y="106"/>
                    <a:pt x="616" y="106"/>
                  </a:cubicBezTo>
                  <a:cubicBezTo>
                    <a:pt x="617" y="106"/>
                    <a:pt x="617" y="106"/>
                    <a:pt x="617" y="106"/>
                  </a:cubicBezTo>
                  <a:cubicBezTo>
                    <a:pt x="616" y="106"/>
                    <a:pt x="616" y="106"/>
                    <a:pt x="616" y="107"/>
                  </a:cubicBezTo>
                  <a:cubicBezTo>
                    <a:pt x="616" y="107"/>
                    <a:pt x="616" y="107"/>
                    <a:pt x="616" y="107"/>
                  </a:cubicBezTo>
                  <a:cubicBezTo>
                    <a:pt x="616" y="107"/>
                    <a:pt x="616" y="107"/>
                    <a:pt x="616" y="107"/>
                  </a:cubicBezTo>
                  <a:cubicBezTo>
                    <a:pt x="616" y="107"/>
                    <a:pt x="616" y="107"/>
                    <a:pt x="616" y="107"/>
                  </a:cubicBezTo>
                  <a:cubicBezTo>
                    <a:pt x="616" y="107"/>
                    <a:pt x="616" y="107"/>
                    <a:pt x="616" y="107"/>
                  </a:cubicBezTo>
                  <a:cubicBezTo>
                    <a:pt x="616" y="108"/>
                    <a:pt x="616" y="108"/>
                    <a:pt x="615" y="108"/>
                  </a:cubicBezTo>
                  <a:cubicBezTo>
                    <a:pt x="615" y="108"/>
                    <a:pt x="615" y="108"/>
                    <a:pt x="615" y="108"/>
                  </a:cubicBezTo>
                  <a:cubicBezTo>
                    <a:pt x="615" y="109"/>
                    <a:pt x="615" y="109"/>
                    <a:pt x="615" y="109"/>
                  </a:cubicBezTo>
                  <a:cubicBezTo>
                    <a:pt x="615" y="109"/>
                    <a:pt x="615" y="109"/>
                    <a:pt x="615" y="109"/>
                  </a:cubicBezTo>
                  <a:cubicBezTo>
                    <a:pt x="615" y="109"/>
                    <a:pt x="615" y="110"/>
                    <a:pt x="615" y="110"/>
                  </a:cubicBezTo>
                  <a:cubicBezTo>
                    <a:pt x="615" y="110"/>
                    <a:pt x="615" y="110"/>
                    <a:pt x="615" y="110"/>
                  </a:cubicBezTo>
                  <a:cubicBezTo>
                    <a:pt x="614" y="110"/>
                    <a:pt x="615" y="110"/>
                    <a:pt x="614" y="111"/>
                  </a:cubicBezTo>
                  <a:cubicBezTo>
                    <a:pt x="614" y="111"/>
                    <a:pt x="614" y="111"/>
                    <a:pt x="614" y="111"/>
                  </a:cubicBezTo>
                  <a:cubicBezTo>
                    <a:pt x="614" y="111"/>
                    <a:pt x="614" y="111"/>
                    <a:pt x="614" y="111"/>
                  </a:cubicBezTo>
                  <a:cubicBezTo>
                    <a:pt x="614" y="111"/>
                    <a:pt x="614" y="111"/>
                    <a:pt x="614" y="112"/>
                  </a:cubicBezTo>
                  <a:cubicBezTo>
                    <a:pt x="614" y="112"/>
                    <a:pt x="614" y="112"/>
                    <a:pt x="614" y="112"/>
                  </a:cubicBezTo>
                  <a:cubicBezTo>
                    <a:pt x="614" y="112"/>
                    <a:pt x="614" y="112"/>
                    <a:pt x="614" y="112"/>
                  </a:cubicBezTo>
                  <a:cubicBezTo>
                    <a:pt x="614" y="112"/>
                    <a:pt x="614" y="112"/>
                    <a:pt x="614" y="112"/>
                  </a:cubicBezTo>
                  <a:cubicBezTo>
                    <a:pt x="613" y="113"/>
                    <a:pt x="613" y="113"/>
                    <a:pt x="613" y="113"/>
                  </a:cubicBezTo>
                  <a:cubicBezTo>
                    <a:pt x="613" y="113"/>
                    <a:pt x="613" y="113"/>
                    <a:pt x="613" y="113"/>
                  </a:cubicBezTo>
                  <a:cubicBezTo>
                    <a:pt x="613" y="113"/>
                    <a:pt x="613" y="113"/>
                    <a:pt x="613" y="113"/>
                  </a:cubicBezTo>
                  <a:cubicBezTo>
                    <a:pt x="613" y="114"/>
                    <a:pt x="613" y="114"/>
                    <a:pt x="613" y="114"/>
                  </a:cubicBezTo>
                  <a:cubicBezTo>
                    <a:pt x="613" y="114"/>
                    <a:pt x="613" y="114"/>
                    <a:pt x="613" y="114"/>
                  </a:cubicBezTo>
                  <a:cubicBezTo>
                    <a:pt x="613" y="114"/>
                    <a:pt x="613" y="115"/>
                    <a:pt x="613" y="115"/>
                  </a:cubicBezTo>
                  <a:cubicBezTo>
                    <a:pt x="613" y="115"/>
                    <a:pt x="613" y="115"/>
                    <a:pt x="613" y="115"/>
                  </a:cubicBezTo>
                  <a:cubicBezTo>
                    <a:pt x="612" y="115"/>
                    <a:pt x="612" y="115"/>
                    <a:pt x="612" y="116"/>
                  </a:cubicBezTo>
                  <a:cubicBezTo>
                    <a:pt x="612" y="115"/>
                    <a:pt x="612" y="115"/>
                    <a:pt x="612" y="115"/>
                  </a:cubicBezTo>
                  <a:cubicBezTo>
                    <a:pt x="612" y="116"/>
                    <a:pt x="612" y="116"/>
                    <a:pt x="612" y="116"/>
                  </a:cubicBezTo>
                  <a:cubicBezTo>
                    <a:pt x="612" y="116"/>
                    <a:pt x="612" y="116"/>
                    <a:pt x="612" y="116"/>
                  </a:cubicBezTo>
                  <a:cubicBezTo>
                    <a:pt x="612" y="116"/>
                    <a:pt x="612" y="117"/>
                    <a:pt x="612" y="117"/>
                  </a:cubicBezTo>
                  <a:cubicBezTo>
                    <a:pt x="612" y="117"/>
                    <a:pt x="612" y="117"/>
                    <a:pt x="612" y="117"/>
                  </a:cubicBezTo>
                  <a:cubicBezTo>
                    <a:pt x="611" y="117"/>
                    <a:pt x="611" y="117"/>
                    <a:pt x="611" y="118"/>
                  </a:cubicBezTo>
                  <a:cubicBezTo>
                    <a:pt x="611" y="118"/>
                    <a:pt x="611" y="118"/>
                    <a:pt x="611" y="118"/>
                  </a:cubicBezTo>
                  <a:cubicBezTo>
                    <a:pt x="611" y="118"/>
                    <a:pt x="611" y="118"/>
                    <a:pt x="611" y="118"/>
                  </a:cubicBezTo>
                  <a:cubicBezTo>
                    <a:pt x="611" y="118"/>
                    <a:pt x="611" y="118"/>
                    <a:pt x="611" y="118"/>
                  </a:cubicBezTo>
                  <a:cubicBezTo>
                    <a:pt x="611" y="118"/>
                    <a:pt x="611" y="118"/>
                    <a:pt x="611" y="119"/>
                  </a:cubicBezTo>
                  <a:cubicBezTo>
                    <a:pt x="611" y="119"/>
                    <a:pt x="611" y="119"/>
                    <a:pt x="611" y="119"/>
                  </a:cubicBezTo>
                  <a:cubicBezTo>
                    <a:pt x="610" y="119"/>
                    <a:pt x="610" y="119"/>
                    <a:pt x="610" y="119"/>
                  </a:cubicBezTo>
                  <a:cubicBezTo>
                    <a:pt x="610" y="119"/>
                    <a:pt x="610" y="119"/>
                    <a:pt x="610" y="119"/>
                  </a:cubicBezTo>
                  <a:cubicBezTo>
                    <a:pt x="610" y="119"/>
                    <a:pt x="610" y="119"/>
                    <a:pt x="610" y="119"/>
                  </a:cubicBezTo>
                  <a:cubicBezTo>
                    <a:pt x="610" y="119"/>
                    <a:pt x="610" y="119"/>
                    <a:pt x="610" y="119"/>
                  </a:cubicBezTo>
                  <a:cubicBezTo>
                    <a:pt x="610" y="119"/>
                    <a:pt x="610" y="119"/>
                    <a:pt x="610" y="120"/>
                  </a:cubicBezTo>
                  <a:cubicBezTo>
                    <a:pt x="610" y="120"/>
                    <a:pt x="610" y="120"/>
                    <a:pt x="610" y="120"/>
                  </a:cubicBezTo>
                  <a:cubicBezTo>
                    <a:pt x="609" y="120"/>
                    <a:pt x="609" y="120"/>
                    <a:pt x="609" y="120"/>
                  </a:cubicBezTo>
                  <a:cubicBezTo>
                    <a:pt x="609" y="120"/>
                    <a:pt x="609" y="120"/>
                    <a:pt x="609" y="120"/>
                  </a:cubicBezTo>
                  <a:cubicBezTo>
                    <a:pt x="609" y="120"/>
                    <a:pt x="609" y="120"/>
                    <a:pt x="609" y="120"/>
                  </a:cubicBezTo>
                  <a:cubicBezTo>
                    <a:pt x="609" y="120"/>
                    <a:pt x="609" y="120"/>
                    <a:pt x="609" y="120"/>
                  </a:cubicBezTo>
                  <a:cubicBezTo>
                    <a:pt x="609" y="120"/>
                    <a:pt x="609" y="121"/>
                    <a:pt x="609" y="121"/>
                  </a:cubicBezTo>
                  <a:cubicBezTo>
                    <a:pt x="609" y="121"/>
                    <a:pt x="609" y="121"/>
                    <a:pt x="609" y="121"/>
                  </a:cubicBezTo>
                  <a:cubicBezTo>
                    <a:pt x="608" y="121"/>
                    <a:pt x="608" y="121"/>
                    <a:pt x="608" y="121"/>
                  </a:cubicBezTo>
                  <a:cubicBezTo>
                    <a:pt x="608" y="121"/>
                    <a:pt x="608" y="121"/>
                    <a:pt x="608" y="121"/>
                  </a:cubicBezTo>
                  <a:cubicBezTo>
                    <a:pt x="608" y="121"/>
                    <a:pt x="608" y="121"/>
                    <a:pt x="608" y="121"/>
                  </a:cubicBezTo>
                  <a:cubicBezTo>
                    <a:pt x="608" y="121"/>
                    <a:pt x="608" y="121"/>
                    <a:pt x="608" y="121"/>
                  </a:cubicBezTo>
                  <a:cubicBezTo>
                    <a:pt x="607" y="122"/>
                    <a:pt x="607" y="122"/>
                    <a:pt x="607" y="122"/>
                  </a:cubicBezTo>
                  <a:cubicBezTo>
                    <a:pt x="607" y="122"/>
                    <a:pt x="607" y="122"/>
                    <a:pt x="607" y="122"/>
                  </a:cubicBezTo>
                  <a:cubicBezTo>
                    <a:pt x="607" y="122"/>
                    <a:pt x="606" y="122"/>
                    <a:pt x="606" y="122"/>
                  </a:cubicBezTo>
                  <a:cubicBezTo>
                    <a:pt x="606" y="122"/>
                    <a:pt x="606" y="122"/>
                    <a:pt x="606" y="122"/>
                  </a:cubicBezTo>
                  <a:cubicBezTo>
                    <a:pt x="606" y="123"/>
                    <a:pt x="606" y="123"/>
                    <a:pt x="605" y="123"/>
                  </a:cubicBezTo>
                  <a:cubicBezTo>
                    <a:pt x="605" y="123"/>
                    <a:pt x="605" y="123"/>
                    <a:pt x="605" y="123"/>
                  </a:cubicBezTo>
                  <a:cubicBezTo>
                    <a:pt x="605" y="123"/>
                    <a:pt x="605" y="123"/>
                    <a:pt x="605" y="123"/>
                  </a:cubicBezTo>
                  <a:cubicBezTo>
                    <a:pt x="605" y="123"/>
                    <a:pt x="604" y="123"/>
                    <a:pt x="604" y="123"/>
                  </a:cubicBezTo>
                  <a:cubicBezTo>
                    <a:pt x="604" y="123"/>
                    <a:pt x="604" y="123"/>
                    <a:pt x="603" y="123"/>
                  </a:cubicBezTo>
                  <a:close/>
                  <a:moveTo>
                    <a:pt x="1154" y="49"/>
                  </a:moveTo>
                  <a:cubicBezTo>
                    <a:pt x="1154" y="49"/>
                    <a:pt x="1154" y="49"/>
                    <a:pt x="1154" y="49"/>
                  </a:cubicBezTo>
                  <a:cubicBezTo>
                    <a:pt x="1154" y="49"/>
                    <a:pt x="1154" y="49"/>
                    <a:pt x="1154" y="49"/>
                  </a:cubicBezTo>
                  <a:cubicBezTo>
                    <a:pt x="1154" y="49"/>
                    <a:pt x="1154" y="49"/>
                    <a:pt x="1154" y="48"/>
                  </a:cubicBezTo>
                  <a:cubicBezTo>
                    <a:pt x="1153" y="48"/>
                    <a:pt x="1153" y="48"/>
                    <a:pt x="1154" y="48"/>
                  </a:cubicBezTo>
                  <a:cubicBezTo>
                    <a:pt x="1153" y="48"/>
                    <a:pt x="1154" y="47"/>
                    <a:pt x="1153" y="47"/>
                  </a:cubicBezTo>
                  <a:cubicBezTo>
                    <a:pt x="1153" y="47"/>
                    <a:pt x="1153" y="47"/>
                    <a:pt x="1153" y="47"/>
                  </a:cubicBezTo>
                  <a:cubicBezTo>
                    <a:pt x="1153" y="47"/>
                    <a:pt x="1153" y="46"/>
                    <a:pt x="1153" y="46"/>
                  </a:cubicBezTo>
                  <a:cubicBezTo>
                    <a:pt x="1153" y="46"/>
                    <a:pt x="1153" y="46"/>
                    <a:pt x="1153" y="46"/>
                  </a:cubicBezTo>
                  <a:cubicBezTo>
                    <a:pt x="1153" y="46"/>
                    <a:pt x="1153" y="45"/>
                    <a:pt x="1152" y="45"/>
                  </a:cubicBezTo>
                  <a:cubicBezTo>
                    <a:pt x="1152" y="45"/>
                    <a:pt x="1152" y="45"/>
                    <a:pt x="1152" y="45"/>
                  </a:cubicBezTo>
                  <a:cubicBezTo>
                    <a:pt x="1152" y="45"/>
                    <a:pt x="1152" y="45"/>
                    <a:pt x="1152" y="44"/>
                  </a:cubicBezTo>
                  <a:cubicBezTo>
                    <a:pt x="1152" y="44"/>
                    <a:pt x="1152" y="44"/>
                    <a:pt x="1152" y="44"/>
                  </a:cubicBezTo>
                  <a:cubicBezTo>
                    <a:pt x="1152" y="44"/>
                    <a:pt x="1152" y="44"/>
                    <a:pt x="1152" y="44"/>
                  </a:cubicBezTo>
                  <a:cubicBezTo>
                    <a:pt x="1152" y="44"/>
                    <a:pt x="1152" y="44"/>
                    <a:pt x="1152" y="44"/>
                  </a:cubicBezTo>
                  <a:cubicBezTo>
                    <a:pt x="1152" y="44"/>
                    <a:pt x="1152" y="43"/>
                    <a:pt x="1151" y="43"/>
                  </a:cubicBezTo>
                  <a:cubicBezTo>
                    <a:pt x="1151" y="43"/>
                    <a:pt x="1151" y="43"/>
                    <a:pt x="1151" y="43"/>
                  </a:cubicBezTo>
                  <a:cubicBezTo>
                    <a:pt x="1151" y="43"/>
                    <a:pt x="1151" y="43"/>
                    <a:pt x="1151" y="42"/>
                  </a:cubicBezTo>
                  <a:cubicBezTo>
                    <a:pt x="1151" y="42"/>
                    <a:pt x="1151" y="42"/>
                    <a:pt x="1151" y="42"/>
                  </a:cubicBezTo>
                  <a:cubicBezTo>
                    <a:pt x="1151" y="42"/>
                    <a:pt x="1151" y="42"/>
                    <a:pt x="1151" y="42"/>
                  </a:cubicBezTo>
                  <a:cubicBezTo>
                    <a:pt x="1151" y="42"/>
                    <a:pt x="1151" y="42"/>
                    <a:pt x="1151" y="42"/>
                  </a:cubicBezTo>
                  <a:cubicBezTo>
                    <a:pt x="1151" y="42"/>
                    <a:pt x="1151" y="41"/>
                    <a:pt x="1150" y="41"/>
                  </a:cubicBezTo>
                  <a:cubicBezTo>
                    <a:pt x="1150" y="41"/>
                    <a:pt x="1150" y="41"/>
                    <a:pt x="1150" y="41"/>
                  </a:cubicBezTo>
                  <a:cubicBezTo>
                    <a:pt x="1150" y="41"/>
                    <a:pt x="1150" y="41"/>
                    <a:pt x="1150" y="41"/>
                  </a:cubicBezTo>
                  <a:cubicBezTo>
                    <a:pt x="1150" y="41"/>
                    <a:pt x="1150" y="41"/>
                    <a:pt x="1150" y="41"/>
                  </a:cubicBezTo>
                  <a:cubicBezTo>
                    <a:pt x="1150" y="40"/>
                    <a:pt x="1150" y="40"/>
                    <a:pt x="1150" y="40"/>
                  </a:cubicBezTo>
                  <a:cubicBezTo>
                    <a:pt x="1150" y="40"/>
                    <a:pt x="1150" y="40"/>
                    <a:pt x="1150" y="40"/>
                  </a:cubicBezTo>
                  <a:cubicBezTo>
                    <a:pt x="1150" y="40"/>
                    <a:pt x="1149" y="40"/>
                    <a:pt x="1149" y="40"/>
                  </a:cubicBezTo>
                  <a:cubicBezTo>
                    <a:pt x="1149" y="40"/>
                    <a:pt x="1149" y="40"/>
                    <a:pt x="1149" y="40"/>
                  </a:cubicBezTo>
                  <a:cubicBezTo>
                    <a:pt x="1149" y="40"/>
                    <a:pt x="1149" y="39"/>
                    <a:pt x="1149" y="39"/>
                  </a:cubicBezTo>
                  <a:cubicBezTo>
                    <a:pt x="1149" y="39"/>
                    <a:pt x="1149" y="39"/>
                    <a:pt x="1149" y="39"/>
                  </a:cubicBezTo>
                  <a:cubicBezTo>
                    <a:pt x="1149" y="39"/>
                    <a:pt x="1148" y="39"/>
                    <a:pt x="1148" y="39"/>
                  </a:cubicBezTo>
                  <a:cubicBezTo>
                    <a:pt x="1148" y="39"/>
                    <a:pt x="1148" y="39"/>
                    <a:pt x="1148" y="39"/>
                  </a:cubicBezTo>
                  <a:cubicBezTo>
                    <a:pt x="1148" y="38"/>
                    <a:pt x="1148" y="38"/>
                    <a:pt x="1148" y="38"/>
                  </a:cubicBezTo>
                  <a:cubicBezTo>
                    <a:pt x="1148" y="38"/>
                    <a:pt x="1148" y="38"/>
                    <a:pt x="1148" y="38"/>
                  </a:cubicBezTo>
                  <a:cubicBezTo>
                    <a:pt x="1148" y="38"/>
                    <a:pt x="1148" y="38"/>
                    <a:pt x="1148" y="38"/>
                  </a:cubicBezTo>
                  <a:cubicBezTo>
                    <a:pt x="1148" y="38"/>
                    <a:pt x="1148" y="38"/>
                    <a:pt x="1148" y="38"/>
                  </a:cubicBezTo>
                  <a:cubicBezTo>
                    <a:pt x="1148" y="38"/>
                    <a:pt x="1147" y="38"/>
                    <a:pt x="1147" y="38"/>
                  </a:cubicBezTo>
                  <a:cubicBezTo>
                    <a:pt x="1147" y="38"/>
                    <a:pt x="1147" y="38"/>
                    <a:pt x="1147" y="38"/>
                  </a:cubicBezTo>
                  <a:cubicBezTo>
                    <a:pt x="1147" y="37"/>
                    <a:pt x="1147" y="37"/>
                    <a:pt x="1146" y="37"/>
                  </a:cubicBezTo>
                  <a:cubicBezTo>
                    <a:pt x="1146" y="37"/>
                    <a:pt x="1146" y="37"/>
                    <a:pt x="1146" y="37"/>
                  </a:cubicBezTo>
                  <a:cubicBezTo>
                    <a:pt x="1146" y="37"/>
                    <a:pt x="1146" y="37"/>
                    <a:pt x="1146" y="36"/>
                  </a:cubicBezTo>
                  <a:cubicBezTo>
                    <a:pt x="1146" y="36"/>
                    <a:pt x="1146" y="36"/>
                    <a:pt x="1146" y="36"/>
                  </a:cubicBezTo>
                  <a:cubicBezTo>
                    <a:pt x="1146" y="36"/>
                    <a:pt x="1145" y="36"/>
                    <a:pt x="1145" y="36"/>
                  </a:cubicBezTo>
                  <a:cubicBezTo>
                    <a:pt x="1145" y="36"/>
                    <a:pt x="1145" y="36"/>
                    <a:pt x="1145" y="36"/>
                  </a:cubicBezTo>
                  <a:cubicBezTo>
                    <a:pt x="1145" y="36"/>
                    <a:pt x="1145" y="36"/>
                    <a:pt x="1145" y="36"/>
                  </a:cubicBezTo>
                  <a:cubicBezTo>
                    <a:pt x="1145" y="36"/>
                    <a:pt x="1145" y="36"/>
                    <a:pt x="1145" y="36"/>
                  </a:cubicBezTo>
                  <a:cubicBezTo>
                    <a:pt x="1145" y="36"/>
                    <a:pt x="1144" y="36"/>
                    <a:pt x="1144" y="35"/>
                  </a:cubicBezTo>
                  <a:cubicBezTo>
                    <a:pt x="1144" y="35"/>
                    <a:pt x="1144" y="35"/>
                    <a:pt x="1144" y="35"/>
                  </a:cubicBezTo>
                  <a:cubicBezTo>
                    <a:pt x="1144" y="35"/>
                    <a:pt x="1144" y="35"/>
                    <a:pt x="1144" y="35"/>
                  </a:cubicBezTo>
                  <a:cubicBezTo>
                    <a:pt x="1144" y="35"/>
                    <a:pt x="1144" y="35"/>
                    <a:pt x="1144" y="35"/>
                  </a:cubicBezTo>
                  <a:cubicBezTo>
                    <a:pt x="1143" y="35"/>
                    <a:pt x="1143" y="35"/>
                    <a:pt x="1143" y="35"/>
                  </a:cubicBezTo>
                  <a:cubicBezTo>
                    <a:pt x="1143" y="35"/>
                    <a:pt x="1143" y="35"/>
                    <a:pt x="1143" y="35"/>
                  </a:cubicBezTo>
                  <a:cubicBezTo>
                    <a:pt x="1143" y="35"/>
                    <a:pt x="1143" y="35"/>
                    <a:pt x="1143" y="35"/>
                  </a:cubicBezTo>
                  <a:cubicBezTo>
                    <a:pt x="1143" y="35"/>
                    <a:pt x="1143" y="35"/>
                    <a:pt x="1143" y="35"/>
                  </a:cubicBezTo>
                  <a:cubicBezTo>
                    <a:pt x="1143" y="34"/>
                    <a:pt x="1142" y="35"/>
                    <a:pt x="1142" y="34"/>
                  </a:cubicBezTo>
                  <a:cubicBezTo>
                    <a:pt x="1142" y="34"/>
                    <a:pt x="1142" y="34"/>
                    <a:pt x="1142" y="34"/>
                  </a:cubicBezTo>
                  <a:cubicBezTo>
                    <a:pt x="1142" y="34"/>
                    <a:pt x="1142" y="34"/>
                    <a:pt x="1141" y="34"/>
                  </a:cubicBezTo>
                  <a:cubicBezTo>
                    <a:pt x="1141" y="34"/>
                    <a:pt x="1141" y="34"/>
                    <a:pt x="1141" y="34"/>
                  </a:cubicBezTo>
                  <a:cubicBezTo>
                    <a:pt x="1141" y="34"/>
                    <a:pt x="1141" y="34"/>
                    <a:pt x="1140" y="34"/>
                  </a:cubicBezTo>
                  <a:cubicBezTo>
                    <a:pt x="1140" y="34"/>
                    <a:pt x="1140" y="34"/>
                    <a:pt x="1140" y="34"/>
                  </a:cubicBezTo>
                  <a:cubicBezTo>
                    <a:pt x="1140" y="33"/>
                    <a:pt x="1139" y="34"/>
                    <a:pt x="1139" y="33"/>
                  </a:cubicBezTo>
                  <a:cubicBezTo>
                    <a:pt x="1139" y="33"/>
                    <a:pt x="1139" y="33"/>
                    <a:pt x="1139" y="33"/>
                  </a:cubicBezTo>
                  <a:cubicBezTo>
                    <a:pt x="1139" y="33"/>
                    <a:pt x="1139" y="33"/>
                    <a:pt x="1139" y="33"/>
                  </a:cubicBezTo>
                  <a:cubicBezTo>
                    <a:pt x="1138" y="33"/>
                    <a:pt x="1138" y="33"/>
                    <a:pt x="1137" y="33"/>
                  </a:cubicBezTo>
                  <a:cubicBezTo>
                    <a:pt x="1137" y="33"/>
                    <a:pt x="1137" y="33"/>
                    <a:pt x="1137" y="33"/>
                  </a:cubicBezTo>
                  <a:cubicBezTo>
                    <a:pt x="1136" y="33"/>
                    <a:pt x="1135" y="33"/>
                    <a:pt x="1135" y="33"/>
                  </a:cubicBezTo>
                  <a:cubicBezTo>
                    <a:pt x="1133" y="33"/>
                    <a:pt x="1132" y="33"/>
                    <a:pt x="1130" y="33"/>
                  </a:cubicBezTo>
                  <a:cubicBezTo>
                    <a:pt x="1129" y="33"/>
                    <a:pt x="1128" y="33"/>
                    <a:pt x="1127" y="33"/>
                  </a:cubicBezTo>
                  <a:cubicBezTo>
                    <a:pt x="1127" y="33"/>
                    <a:pt x="1127" y="33"/>
                    <a:pt x="1127" y="33"/>
                  </a:cubicBezTo>
                  <a:cubicBezTo>
                    <a:pt x="1127" y="33"/>
                    <a:pt x="1127" y="33"/>
                    <a:pt x="1127" y="33"/>
                  </a:cubicBezTo>
                  <a:cubicBezTo>
                    <a:pt x="1127" y="33"/>
                    <a:pt x="1126" y="33"/>
                    <a:pt x="1126" y="33"/>
                  </a:cubicBezTo>
                  <a:cubicBezTo>
                    <a:pt x="1126" y="33"/>
                    <a:pt x="1126" y="33"/>
                    <a:pt x="1126" y="33"/>
                  </a:cubicBezTo>
                  <a:cubicBezTo>
                    <a:pt x="1126" y="33"/>
                    <a:pt x="1126" y="33"/>
                    <a:pt x="1126" y="33"/>
                  </a:cubicBezTo>
                  <a:cubicBezTo>
                    <a:pt x="1125" y="34"/>
                    <a:pt x="1125" y="33"/>
                    <a:pt x="1124" y="34"/>
                  </a:cubicBezTo>
                  <a:cubicBezTo>
                    <a:pt x="1124" y="34"/>
                    <a:pt x="1124" y="34"/>
                    <a:pt x="1124" y="34"/>
                  </a:cubicBezTo>
                  <a:cubicBezTo>
                    <a:pt x="1124" y="34"/>
                    <a:pt x="1124" y="34"/>
                    <a:pt x="1123" y="34"/>
                  </a:cubicBezTo>
                  <a:cubicBezTo>
                    <a:pt x="1123" y="34"/>
                    <a:pt x="1123" y="34"/>
                    <a:pt x="1123" y="34"/>
                  </a:cubicBezTo>
                  <a:cubicBezTo>
                    <a:pt x="1123" y="34"/>
                    <a:pt x="1123" y="34"/>
                    <a:pt x="1123" y="34"/>
                  </a:cubicBezTo>
                  <a:cubicBezTo>
                    <a:pt x="1123" y="34"/>
                    <a:pt x="1122" y="34"/>
                    <a:pt x="1122" y="34"/>
                  </a:cubicBezTo>
                  <a:cubicBezTo>
                    <a:pt x="1122" y="35"/>
                    <a:pt x="1122" y="34"/>
                    <a:pt x="1122" y="35"/>
                  </a:cubicBezTo>
                  <a:cubicBezTo>
                    <a:pt x="1122" y="35"/>
                    <a:pt x="1122" y="35"/>
                    <a:pt x="1122" y="35"/>
                  </a:cubicBezTo>
                  <a:cubicBezTo>
                    <a:pt x="1121" y="35"/>
                    <a:pt x="1121" y="35"/>
                    <a:pt x="1121" y="35"/>
                  </a:cubicBezTo>
                  <a:cubicBezTo>
                    <a:pt x="1121" y="35"/>
                    <a:pt x="1121" y="35"/>
                    <a:pt x="1121" y="35"/>
                  </a:cubicBezTo>
                  <a:cubicBezTo>
                    <a:pt x="1121" y="35"/>
                    <a:pt x="1120" y="35"/>
                    <a:pt x="1120" y="35"/>
                  </a:cubicBezTo>
                  <a:cubicBezTo>
                    <a:pt x="1120" y="35"/>
                    <a:pt x="1120" y="35"/>
                    <a:pt x="1120" y="35"/>
                  </a:cubicBezTo>
                  <a:cubicBezTo>
                    <a:pt x="1120" y="36"/>
                    <a:pt x="1120" y="36"/>
                    <a:pt x="1119" y="36"/>
                  </a:cubicBezTo>
                  <a:cubicBezTo>
                    <a:pt x="1119" y="36"/>
                    <a:pt x="1119" y="36"/>
                    <a:pt x="1119" y="36"/>
                  </a:cubicBezTo>
                  <a:cubicBezTo>
                    <a:pt x="1119" y="36"/>
                    <a:pt x="1119" y="36"/>
                    <a:pt x="1119" y="36"/>
                  </a:cubicBezTo>
                  <a:cubicBezTo>
                    <a:pt x="1119" y="36"/>
                    <a:pt x="1119" y="36"/>
                    <a:pt x="1119" y="36"/>
                  </a:cubicBezTo>
                  <a:cubicBezTo>
                    <a:pt x="1119" y="36"/>
                    <a:pt x="1119" y="36"/>
                    <a:pt x="1118" y="36"/>
                  </a:cubicBezTo>
                  <a:cubicBezTo>
                    <a:pt x="1118" y="36"/>
                    <a:pt x="1118" y="36"/>
                    <a:pt x="1118" y="36"/>
                  </a:cubicBezTo>
                  <a:cubicBezTo>
                    <a:pt x="1118" y="37"/>
                    <a:pt x="1118" y="37"/>
                    <a:pt x="1118" y="37"/>
                  </a:cubicBezTo>
                  <a:cubicBezTo>
                    <a:pt x="1118" y="37"/>
                    <a:pt x="1118" y="37"/>
                    <a:pt x="1118" y="37"/>
                  </a:cubicBezTo>
                  <a:cubicBezTo>
                    <a:pt x="1118" y="37"/>
                    <a:pt x="1117" y="37"/>
                    <a:pt x="1117" y="37"/>
                  </a:cubicBezTo>
                  <a:cubicBezTo>
                    <a:pt x="1117" y="37"/>
                    <a:pt x="1117" y="37"/>
                    <a:pt x="1117" y="37"/>
                  </a:cubicBezTo>
                  <a:cubicBezTo>
                    <a:pt x="1117" y="37"/>
                    <a:pt x="1117" y="37"/>
                    <a:pt x="1117" y="37"/>
                  </a:cubicBezTo>
                  <a:cubicBezTo>
                    <a:pt x="1117" y="37"/>
                    <a:pt x="1117" y="37"/>
                    <a:pt x="1117" y="37"/>
                  </a:cubicBezTo>
                  <a:cubicBezTo>
                    <a:pt x="1117" y="38"/>
                    <a:pt x="1116" y="38"/>
                    <a:pt x="1116" y="38"/>
                  </a:cubicBezTo>
                  <a:cubicBezTo>
                    <a:pt x="1116" y="38"/>
                    <a:pt x="1116" y="38"/>
                    <a:pt x="1116" y="38"/>
                  </a:cubicBezTo>
                  <a:cubicBezTo>
                    <a:pt x="1116" y="38"/>
                    <a:pt x="1116" y="38"/>
                    <a:pt x="1116" y="39"/>
                  </a:cubicBezTo>
                  <a:cubicBezTo>
                    <a:pt x="1116" y="39"/>
                    <a:pt x="1116" y="39"/>
                    <a:pt x="1116" y="39"/>
                  </a:cubicBezTo>
                  <a:cubicBezTo>
                    <a:pt x="1115" y="39"/>
                    <a:pt x="1115" y="39"/>
                    <a:pt x="1115" y="39"/>
                  </a:cubicBezTo>
                  <a:cubicBezTo>
                    <a:pt x="1115" y="39"/>
                    <a:pt x="1115" y="39"/>
                    <a:pt x="1115" y="39"/>
                  </a:cubicBezTo>
                  <a:cubicBezTo>
                    <a:pt x="1115" y="39"/>
                    <a:pt x="1115" y="39"/>
                    <a:pt x="1115" y="39"/>
                  </a:cubicBezTo>
                  <a:cubicBezTo>
                    <a:pt x="1115" y="39"/>
                    <a:pt x="1115" y="39"/>
                    <a:pt x="1115" y="39"/>
                  </a:cubicBezTo>
                  <a:cubicBezTo>
                    <a:pt x="1115" y="39"/>
                    <a:pt x="1115" y="39"/>
                    <a:pt x="1115" y="40"/>
                  </a:cubicBezTo>
                  <a:cubicBezTo>
                    <a:pt x="1115" y="40"/>
                    <a:pt x="1115" y="40"/>
                    <a:pt x="1115" y="40"/>
                  </a:cubicBezTo>
                  <a:cubicBezTo>
                    <a:pt x="1114" y="40"/>
                    <a:pt x="1114" y="40"/>
                    <a:pt x="1114" y="40"/>
                  </a:cubicBezTo>
                  <a:cubicBezTo>
                    <a:pt x="1114" y="40"/>
                    <a:pt x="1114" y="40"/>
                    <a:pt x="1114" y="40"/>
                  </a:cubicBezTo>
                  <a:cubicBezTo>
                    <a:pt x="1114" y="40"/>
                    <a:pt x="1114" y="40"/>
                    <a:pt x="1114" y="40"/>
                  </a:cubicBezTo>
                  <a:cubicBezTo>
                    <a:pt x="1114" y="40"/>
                    <a:pt x="1114" y="40"/>
                    <a:pt x="1114" y="40"/>
                  </a:cubicBezTo>
                  <a:cubicBezTo>
                    <a:pt x="1114" y="40"/>
                    <a:pt x="1114" y="40"/>
                    <a:pt x="1114" y="41"/>
                  </a:cubicBezTo>
                  <a:cubicBezTo>
                    <a:pt x="1114" y="41"/>
                    <a:pt x="1114" y="41"/>
                    <a:pt x="1114" y="41"/>
                  </a:cubicBezTo>
                  <a:cubicBezTo>
                    <a:pt x="1113" y="41"/>
                    <a:pt x="1113" y="41"/>
                    <a:pt x="1113" y="41"/>
                  </a:cubicBezTo>
                  <a:cubicBezTo>
                    <a:pt x="1113" y="41"/>
                    <a:pt x="1113" y="41"/>
                    <a:pt x="1113" y="41"/>
                  </a:cubicBezTo>
                  <a:cubicBezTo>
                    <a:pt x="1113" y="41"/>
                    <a:pt x="1113" y="42"/>
                    <a:pt x="1112" y="42"/>
                  </a:cubicBezTo>
                  <a:cubicBezTo>
                    <a:pt x="1112" y="42"/>
                    <a:pt x="1112" y="42"/>
                    <a:pt x="1112" y="42"/>
                  </a:cubicBezTo>
                  <a:cubicBezTo>
                    <a:pt x="1112" y="42"/>
                    <a:pt x="1112" y="42"/>
                    <a:pt x="1112" y="42"/>
                  </a:cubicBezTo>
                  <a:cubicBezTo>
                    <a:pt x="1112" y="42"/>
                    <a:pt x="1112" y="42"/>
                    <a:pt x="1112" y="42"/>
                  </a:cubicBezTo>
                  <a:cubicBezTo>
                    <a:pt x="1112" y="43"/>
                    <a:pt x="1112" y="43"/>
                    <a:pt x="1111" y="43"/>
                  </a:cubicBezTo>
                  <a:cubicBezTo>
                    <a:pt x="1111" y="43"/>
                    <a:pt x="1111" y="43"/>
                    <a:pt x="1111" y="43"/>
                  </a:cubicBezTo>
                  <a:cubicBezTo>
                    <a:pt x="1111" y="44"/>
                    <a:pt x="1111" y="44"/>
                    <a:pt x="1111" y="44"/>
                  </a:cubicBezTo>
                  <a:cubicBezTo>
                    <a:pt x="1111" y="44"/>
                    <a:pt x="1111" y="44"/>
                    <a:pt x="1111" y="44"/>
                  </a:cubicBezTo>
                  <a:cubicBezTo>
                    <a:pt x="1111" y="44"/>
                    <a:pt x="1111" y="44"/>
                    <a:pt x="1111" y="44"/>
                  </a:cubicBezTo>
                  <a:cubicBezTo>
                    <a:pt x="1111" y="44"/>
                    <a:pt x="1111" y="44"/>
                    <a:pt x="1111" y="44"/>
                  </a:cubicBezTo>
                  <a:cubicBezTo>
                    <a:pt x="1110" y="44"/>
                    <a:pt x="1110" y="44"/>
                    <a:pt x="1110" y="43"/>
                  </a:cubicBezTo>
                  <a:cubicBezTo>
                    <a:pt x="1110" y="41"/>
                    <a:pt x="1110" y="38"/>
                    <a:pt x="1110" y="35"/>
                  </a:cubicBezTo>
                  <a:cubicBezTo>
                    <a:pt x="1110" y="34"/>
                    <a:pt x="1110" y="34"/>
                    <a:pt x="1109" y="34"/>
                  </a:cubicBezTo>
                  <a:cubicBezTo>
                    <a:pt x="1106" y="34"/>
                    <a:pt x="1104" y="34"/>
                    <a:pt x="1101" y="34"/>
                  </a:cubicBezTo>
                  <a:cubicBezTo>
                    <a:pt x="1099" y="34"/>
                    <a:pt x="1099" y="34"/>
                    <a:pt x="1099" y="36"/>
                  </a:cubicBezTo>
                  <a:cubicBezTo>
                    <a:pt x="1099" y="57"/>
                    <a:pt x="1099" y="79"/>
                    <a:pt x="1099" y="100"/>
                  </a:cubicBezTo>
                  <a:cubicBezTo>
                    <a:pt x="1099" y="100"/>
                    <a:pt x="1099" y="101"/>
                    <a:pt x="1099" y="101"/>
                  </a:cubicBezTo>
                  <a:cubicBezTo>
                    <a:pt x="1099" y="101"/>
                    <a:pt x="1099" y="101"/>
                    <a:pt x="1099" y="101"/>
                  </a:cubicBezTo>
                  <a:cubicBezTo>
                    <a:pt x="1101" y="102"/>
                    <a:pt x="1104" y="102"/>
                    <a:pt x="1106" y="102"/>
                  </a:cubicBezTo>
                  <a:cubicBezTo>
                    <a:pt x="1107" y="102"/>
                    <a:pt x="1109" y="102"/>
                    <a:pt x="1110" y="101"/>
                  </a:cubicBezTo>
                  <a:cubicBezTo>
                    <a:pt x="1110" y="101"/>
                    <a:pt x="1110" y="101"/>
                    <a:pt x="1110" y="101"/>
                  </a:cubicBezTo>
                  <a:cubicBezTo>
                    <a:pt x="1110" y="101"/>
                    <a:pt x="1110" y="100"/>
                    <a:pt x="1110" y="100"/>
                  </a:cubicBezTo>
                  <a:cubicBezTo>
                    <a:pt x="1110" y="87"/>
                    <a:pt x="1110" y="74"/>
                    <a:pt x="1110" y="62"/>
                  </a:cubicBezTo>
                  <a:cubicBezTo>
                    <a:pt x="1110" y="61"/>
                    <a:pt x="1110" y="61"/>
                    <a:pt x="1110" y="60"/>
                  </a:cubicBezTo>
                  <a:cubicBezTo>
                    <a:pt x="1110" y="60"/>
                    <a:pt x="1110" y="60"/>
                    <a:pt x="1110" y="59"/>
                  </a:cubicBezTo>
                  <a:cubicBezTo>
                    <a:pt x="1111" y="59"/>
                    <a:pt x="1110" y="58"/>
                    <a:pt x="1111" y="58"/>
                  </a:cubicBezTo>
                  <a:cubicBezTo>
                    <a:pt x="1111" y="57"/>
                    <a:pt x="1111" y="57"/>
                    <a:pt x="1111" y="57"/>
                  </a:cubicBezTo>
                  <a:cubicBezTo>
                    <a:pt x="1111" y="57"/>
                    <a:pt x="1111" y="57"/>
                    <a:pt x="1111" y="56"/>
                  </a:cubicBezTo>
                  <a:cubicBezTo>
                    <a:pt x="1111" y="56"/>
                    <a:pt x="1111" y="56"/>
                    <a:pt x="1111" y="56"/>
                  </a:cubicBezTo>
                  <a:cubicBezTo>
                    <a:pt x="1111" y="56"/>
                    <a:pt x="1111" y="55"/>
                    <a:pt x="1111" y="55"/>
                  </a:cubicBezTo>
                  <a:cubicBezTo>
                    <a:pt x="1111" y="55"/>
                    <a:pt x="1111" y="55"/>
                    <a:pt x="1111" y="55"/>
                  </a:cubicBezTo>
                  <a:cubicBezTo>
                    <a:pt x="1111" y="55"/>
                    <a:pt x="1111" y="55"/>
                    <a:pt x="1111" y="55"/>
                  </a:cubicBezTo>
                  <a:cubicBezTo>
                    <a:pt x="1112" y="55"/>
                    <a:pt x="1112" y="54"/>
                    <a:pt x="1112" y="54"/>
                  </a:cubicBezTo>
                  <a:cubicBezTo>
                    <a:pt x="1112" y="54"/>
                    <a:pt x="1112" y="54"/>
                    <a:pt x="1112" y="54"/>
                  </a:cubicBezTo>
                  <a:cubicBezTo>
                    <a:pt x="1112" y="54"/>
                    <a:pt x="1112" y="53"/>
                    <a:pt x="1112" y="53"/>
                  </a:cubicBezTo>
                  <a:cubicBezTo>
                    <a:pt x="1112" y="53"/>
                    <a:pt x="1112" y="53"/>
                    <a:pt x="1112" y="53"/>
                  </a:cubicBezTo>
                  <a:cubicBezTo>
                    <a:pt x="1112" y="53"/>
                    <a:pt x="1112" y="53"/>
                    <a:pt x="1112" y="52"/>
                  </a:cubicBezTo>
                  <a:cubicBezTo>
                    <a:pt x="1112" y="52"/>
                    <a:pt x="1112" y="52"/>
                    <a:pt x="1112" y="52"/>
                  </a:cubicBezTo>
                  <a:cubicBezTo>
                    <a:pt x="1113" y="52"/>
                    <a:pt x="1113" y="52"/>
                    <a:pt x="1113" y="52"/>
                  </a:cubicBezTo>
                  <a:cubicBezTo>
                    <a:pt x="1113" y="52"/>
                    <a:pt x="1113" y="52"/>
                    <a:pt x="1113" y="52"/>
                  </a:cubicBezTo>
                  <a:cubicBezTo>
                    <a:pt x="1113" y="52"/>
                    <a:pt x="1113" y="51"/>
                    <a:pt x="1113" y="51"/>
                  </a:cubicBezTo>
                  <a:cubicBezTo>
                    <a:pt x="1113" y="51"/>
                    <a:pt x="1113" y="51"/>
                    <a:pt x="1113" y="51"/>
                  </a:cubicBezTo>
                  <a:cubicBezTo>
                    <a:pt x="1113" y="51"/>
                    <a:pt x="1113" y="51"/>
                    <a:pt x="1113" y="51"/>
                  </a:cubicBezTo>
                  <a:cubicBezTo>
                    <a:pt x="1113" y="51"/>
                    <a:pt x="1113" y="51"/>
                    <a:pt x="1113" y="51"/>
                  </a:cubicBezTo>
                  <a:cubicBezTo>
                    <a:pt x="1114" y="51"/>
                    <a:pt x="1114" y="50"/>
                    <a:pt x="1114" y="50"/>
                  </a:cubicBezTo>
                  <a:cubicBezTo>
                    <a:pt x="1114" y="50"/>
                    <a:pt x="1114" y="50"/>
                    <a:pt x="1114" y="50"/>
                  </a:cubicBezTo>
                  <a:cubicBezTo>
                    <a:pt x="1114" y="50"/>
                    <a:pt x="1114" y="50"/>
                    <a:pt x="1114" y="50"/>
                  </a:cubicBezTo>
                  <a:cubicBezTo>
                    <a:pt x="1114" y="50"/>
                    <a:pt x="1114" y="50"/>
                    <a:pt x="1114" y="50"/>
                  </a:cubicBezTo>
                  <a:cubicBezTo>
                    <a:pt x="1115" y="49"/>
                    <a:pt x="1115" y="49"/>
                    <a:pt x="1115" y="49"/>
                  </a:cubicBezTo>
                  <a:cubicBezTo>
                    <a:pt x="1115" y="49"/>
                    <a:pt x="1115" y="49"/>
                    <a:pt x="1115" y="49"/>
                  </a:cubicBezTo>
                  <a:cubicBezTo>
                    <a:pt x="1115" y="48"/>
                    <a:pt x="1115" y="48"/>
                    <a:pt x="1115" y="48"/>
                  </a:cubicBezTo>
                  <a:cubicBezTo>
                    <a:pt x="1115" y="48"/>
                    <a:pt x="1115" y="48"/>
                    <a:pt x="1115" y="48"/>
                  </a:cubicBezTo>
                  <a:cubicBezTo>
                    <a:pt x="1115" y="48"/>
                    <a:pt x="1116" y="48"/>
                    <a:pt x="1116" y="48"/>
                  </a:cubicBezTo>
                  <a:cubicBezTo>
                    <a:pt x="1116" y="48"/>
                    <a:pt x="1116" y="48"/>
                    <a:pt x="1116" y="48"/>
                  </a:cubicBezTo>
                  <a:cubicBezTo>
                    <a:pt x="1116" y="48"/>
                    <a:pt x="1116" y="48"/>
                    <a:pt x="1116" y="47"/>
                  </a:cubicBezTo>
                  <a:cubicBezTo>
                    <a:pt x="1116" y="48"/>
                    <a:pt x="1116" y="48"/>
                    <a:pt x="1116" y="48"/>
                  </a:cubicBezTo>
                  <a:cubicBezTo>
                    <a:pt x="1116" y="47"/>
                    <a:pt x="1116" y="47"/>
                    <a:pt x="1116" y="47"/>
                  </a:cubicBezTo>
                  <a:cubicBezTo>
                    <a:pt x="1116" y="47"/>
                    <a:pt x="1116" y="47"/>
                    <a:pt x="1116" y="47"/>
                  </a:cubicBezTo>
                  <a:cubicBezTo>
                    <a:pt x="1116" y="47"/>
                    <a:pt x="1117" y="47"/>
                    <a:pt x="1117" y="47"/>
                  </a:cubicBezTo>
                  <a:cubicBezTo>
                    <a:pt x="1117" y="47"/>
                    <a:pt x="1117" y="47"/>
                    <a:pt x="1117" y="47"/>
                  </a:cubicBezTo>
                  <a:cubicBezTo>
                    <a:pt x="1117" y="47"/>
                    <a:pt x="1117" y="47"/>
                    <a:pt x="1117" y="46"/>
                  </a:cubicBezTo>
                  <a:cubicBezTo>
                    <a:pt x="1117" y="46"/>
                    <a:pt x="1117" y="46"/>
                    <a:pt x="1117" y="46"/>
                  </a:cubicBezTo>
                  <a:cubicBezTo>
                    <a:pt x="1117" y="46"/>
                    <a:pt x="1117" y="46"/>
                    <a:pt x="1117" y="46"/>
                  </a:cubicBezTo>
                  <a:cubicBezTo>
                    <a:pt x="1117" y="46"/>
                    <a:pt x="1117" y="46"/>
                    <a:pt x="1117" y="46"/>
                  </a:cubicBezTo>
                  <a:cubicBezTo>
                    <a:pt x="1117" y="46"/>
                    <a:pt x="1118" y="46"/>
                    <a:pt x="1118" y="46"/>
                  </a:cubicBezTo>
                  <a:cubicBezTo>
                    <a:pt x="1118" y="46"/>
                    <a:pt x="1118" y="46"/>
                    <a:pt x="1118" y="46"/>
                  </a:cubicBezTo>
                  <a:cubicBezTo>
                    <a:pt x="1118" y="46"/>
                    <a:pt x="1118" y="45"/>
                    <a:pt x="1119" y="45"/>
                  </a:cubicBezTo>
                  <a:cubicBezTo>
                    <a:pt x="1119" y="45"/>
                    <a:pt x="1119" y="45"/>
                    <a:pt x="1119" y="45"/>
                  </a:cubicBezTo>
                  <a:cubicBezTo>
                    <a:pt x="1119" y="45"/>
                    <a:pt x="1119" y="45"/>
                    <a:pt x="1119" y="45"/>
                  </a:cubicBezTo>
                  <a:cubicBezTo>
                    <a:pt x="1119" y="45"/>
                    <a:pt x="1119" y="45"/>
                    <a:pt x="1119" y="45"/>
                  </a:cubicBezTo>
                  <a:cubicBezTo>
                    <a:pt x="1119" y="45"/>
                    <a:pt x="1120" y="45"/>
                    <a:pt x="1120" y="44"/>
                  </a:cubicBezTo>
                  <a:cubicBezTo>
                    <a:pt x="1120" y="44"/>
                    <a:pt x="1120" y="44"/>
                    <a:pt x="1120" y="44"/>
                  </a:cubicBezTo>
                  <a:cubicBezTo>
                    <a:pt x="1120" y="44"/>
                    <a:pt x="1120" y="44"/>
                    <a:pt x="1120" y="44"/>
                  </a:cubicBezTo>
                  <a:cubicBezTo>
                    <a:pt x="1120" y="44"/>
                    <a:pt x="1120" y="44"/>
                    <a:pt x="1120" y="44"/>
                  </a:cubicBezTo>
                  <a:cubicBezTo>
                    <a:pt x="1120" y="44"/>
                    <a:pt x="1120" y="44"/>
                    <a:pt x="1120" y="44"/>
                  </a:cubicBezTo>
                  <a:cubicBezTo>
                    <a:pt x="1121" y="44"/>
                    <a:pt x="1121" y="44"/>
                    <a:pt x="1121" y="44"/>
                  </a:cubicBezTo>
                  <a:cubicBezTo>
                    <a:pt x="1121" y="44"/>
                    <a:pt x="1121" y="44"/>
                    <a:pt x="1121" y="44"/>
                  </a:cubicBezTo>
                  <a:cubicBezTo>
                    <a:pt x="1121" y="44"/>
                    <a:pt x="1121" y="44"/>
                    <a:pt x="1121" y="44"/>
                  </a:cubicBezTo>
                  <a:cubicBezTo>
                    <a:pt x="1121" y="44"/>
                    <a:pt x="1121" y="44"/>
                    <a:pt x="1122" y="43"/>
                  </a:cubicBezTo>
                  <a:cubicBezTo>
                    <a:pt x="1122" y="43"/>
                    <a:pt x="1122" y="43"/>
                    <a:pt x="1122" y="43"/>
                  </a:cubicBezTo>
                  <a:cubicBezTo>
                    <a:pt x="1122" y="43"/>
                    <a:pt x="1122" y="43"/>
                    <a:pt x="1122" y="43"/>
                  </a:cubicBezTo>
                  <a:cubicBezTo>
                    <a:pt x="1122" y="43"/>
                    <a:pt x="1122" y="43"/>
                    <a:pt x="1123" y="43"/>
                  </a:cubicBezTo>
                  <a:cubicBezTo>
                    <a:pt x="1123" y="43"/>
                    <a:pt x="1123" y="43"/>
                    <a:pt x="1123" y="43"/>
                  </a:cubicBezTo>
                  <a:cubicBezTo>
                    <a:pt x="1123" y="43"/>
                    <a:pt x="1123" y="43"/>
                    <a:pt x="1124" y="43"/>
                  </a:cubicBezTo>
                  <a:cubicBezTo>
                    <a:pt x="1124" y="43"/>
                    <a:pt x="1124" y="43"/>
                    <a:pt x="1124" y="43"/>
                  </a:cubicBezTo>
                  <a:cubicBezTo>
                    <a:pt x="1124" y="43"/>
                    <a:pt x="1124" y="43"/>
                    <a:pt x="1124" y="43"/>
                  </a:cubicBezTo>
                  <a:cubicBezTo>
                    <a:pt x="1124" y="42"/>
                    <a:pt x="1125" y="43"/>
                    <a:pt x="1125" y="42"/>
                  </a:cubicBezTo>
                  <a:cubicBezTo>
                    <a:pt x="1125" y="42"/>
                    <a:pt x="1125" y="42"/>
                    <a:pt x="1125" y="42"/>
                  </a:cubicBezTo>
                  <a:cubicBezTo>
                    <a:pt x="1125" y="42"/>
                    <a:pt x="1125" y="42"/>
                    <a:pt x="1125" y="42"/>
                  </a:cubicBezTo>
                  <a:cubicBezTo>
                    <a:pt x="1126" y="42"/>
                    <a:pt x="1127" y="42"/>
                    <a:pt x="1127" y="42"/>
                  </a:cubicBezTo>
                  <a:cubicBezTo>
                    <a:pt x="1128" y="42"/>
                    <a:pt x="1129" y="42"/>
                    <a:pt x="1130" y="42"/>
                  </a:cubicBezTo>
                  <a:cubicBezTo>
                    <a:pt x="1131" y="42"/>
                    <a:pt x="1131" y="42"/>
                    <a:pt x="1132" y="42"/>
                  </a:cubicBezTo>
                  <a:cubicBezTo>
                    <a:pt x="1132" y="42"/>
                    <a:pt x="1132" y="42"/>
                    <a:pt x="1132" y="42"/>
                  </a:cubicBezTo>
                  <a:cubicBezTo>
                    <a:pt x="1132" y="42"/>
                    <a:pt x="1132" y="42"/>
                    <a:pt x="1132" y="42"/>
                  </a:cubicBezTo>
                  <a:cubicBezTo>
                    <a:pt x="1133" y="43"/>
                    <a:pt x="1133" y="42"/>
                    <a:pt x="1134" y="43"/>
                  </a:cubicBezTo>
                  <a:cubicBezTo>
                    <a:pt x="1134" y="43"/>
                    <a:pt x="1134" y="43"/>
                    <a:pt x="1134" y="43"/>
                  </a:cubicBezTo>
                  <a:cubicBezTo>
                    <a:pt x="1134" y="43"/>
                    <a:pt x="1134" y="43"/>
                    <a:pt x="1135" y="43"/>
                  </a:cubicBezTo>
                  <a:cubicBezTo>
                    <a:pt x="1135" y="43"/>
                    <a:pt x="1135" y="43"/>
                    <a:pt x="1135" y="43"/>
                  </a:cubicBezTo>
                  <a:cubicBezTo>
                    <a:pt x="1135" y="43"/>
                    <a:pt x="1135" y="43"/>
                    <a:pt x="1135" y="43"/>
                  </a:cubicBezTo>
                  <a:cubicBezTo>
                    <a:pt x="1135" y="43"/>
                    <a:pt x="1135" y="43"/>
                    <a:pt x="1135" y="43"/>
                  </a:cubicBezTo>
                  <a:cubicBezTo>
                    <a:pt x="1136" y="44"/>
                    <a:pt x="1136" y="44"/>
                    <a:pt x="1136" y="44"/>
                  </a:cubicBezTo>
                  <a:cubicBezTo>
                    <a:pt x="1136" y="44"/>
                    <a:pt x="1136" y="44"/>
                    <a:pt x="1136" y="44"/>
                  </a:cubicBezTo>
                  <a:cubicBezTo>
                    <a:pt x="1136" y="44"/>
                    <a:pt x="1137" y="44"/>
                    <a:pt x="1137" y="44"/>
                  </a:cubicBezTo>
                  <a:cubicBezTo>
                    <a:pt x="1137" y="44"/>
                    <a:pt x="1137" y="44"/>
                    <a:pt x="1137" y="44"/>
                  </a:cubicBezTo>
                  <a:cubicBezTo>
                    <a:pt x="1137" y="44"/>
                    <a:pt x="1137" y="44"/>
                    <a:pt x="1137" y="44"/>
                  </a:cubicBezTo>
                  <a:cubicBezTo>
                    <a:pt x="1137" y="44"/>
                    <a:pt x="1137" y="44"/>
                    <a:pt x="1137" y="44"/>
                  </a:cubicBezTo>
                  <a:cubicBezTo>
                    <a:pt x="1137" y="45"/>
                    <a:pt x="1138" y="45"/>
                    <a:pt x="1138" y="45"/>
                  </a:cubicBezTo>
                  <a:cubicBezTo>
                    <a:pt x="1138" y="45"/>
                    <a:pt x="1138" y="45"/>
                    <a:pt x="1138" y="45"/>
                  </a:cubicBezTo>
                  <a:cubicBezTo>
                    <a:pt x="1138" y="45"/>
                    <a:pt x="1138" y="45"/>
                    <a:pt x="1138" y="45"/>
                  </a:cubicBezTo>
                  <a:cubicBezTo>
                    <a:pt x="1138" y="45"/>
                    <a:pt x="1138" y="45"/>
                    <a:pt x="1138" y="45"/>
                  </a:cubicBezTo>
                  <a:cubicBezTo>
                    <a:pt x="1138" y="45"/>
                    <a:pt x="1138" y="45"/>
                    <a:pt x="1139" y="45"/>
                  </a:cubicBezTo>
                  <a:cubicBezTo>
                    <a:pt x="1139" y="45"/>
                    <a:pt x="1139" y="45"/>
                    <a:pt x="1139" y="45"/>
                  </a:cubicBezTo>
                  <a:cubicBezTo>
                    <a:pt x="1139" y="46"/>
                    <a:pt x="1139" y="46"/>
                    <a:pt x="1139" y="46"/>
                  </a:cubicBezTo>
                  <a:cubicBezTo>
                    <a:pt x="1139" y="46"/>
                    <a:pt x="1139" y="46"/>
                    <a:pt x="1139" y="46"/>
                  </a:cubicBezTo>
                  <a:cubicBezTo>
                    <a:pt x="1139" y="46"/>
                    <a:pt x="1139" y="46"/>
                    <a:pt x="1139" y="46"/>
                  </a:cubicBezTo>
                  <a:cubicBezTo>
                    <a:pt x="1139" y="46"/>
                    <a:pt x="1139" y="46"/>
                    <a:pt x="1139" y="46"/>
                  </a:cubicBezTo>
                  <a:cubicBezTo>
                    <a:pt x="1139" y="46"/>
                    <a:pt x="1140" y="46"/>
                    <a:pt x="1140" y="47"/>
                  </a:cubicBezTo>
                  <a:cubicBezTo>
                    <a:pt x="1140" y="46"/>
                    <a:pt x="1140" y="46"/>
                    <a:pt x="1140" y="46"/>
                  </a:cubicBezTo>
                  <a:cubicBezTo>
                    <a:pt x="1140" y="47"/>
                    <a:pt x="1140" y="47"/>
                    <a:pt x="1140" y="47"/>
                  </a:cubicBezTo>
                  <a:cubicBezTo>
                    <a:pt x="1140" y="47"/>
                    <a:pt x="1140" y="47"/>
                    <a:pt x="1140" y="47"/>
                  </a:cubicBezTo>
                  <a:cubicBezTo>
                    <a:pt x="1140" y="47"/>
                    <a:pt x="1140" y="47"/>
                    <a:pt x="1140" y="47"/>
                  </a:cubicBezTo>
                  <a:cubicBezTo>
                    <a:pt x="1140" y="47"/>
                    <a:pt x="1140" y="47"/>
                    <a:pt x="1140" y="47"/>
                  </a:cubicBezTo>
                  <a:cubicBezTo>
                    <a:pt x="1140" y="48"/>
                    <a:pt x="1141" y="48"/>
                    <a:pt x="1141" y="48"/>
                  </a:cubicBezTo>
                  <a:cubicBezTo>
                    <a:pt x="1141" y="48"/>
                    <a:pt x="1141" y="48"/>
                    <a:pt x="1141" y="48"/>
                  </a:cubicBezTo>
                  <a:cubicBezTo>
                    <a:pt x="1141" y="48"/>
                    <a:pt x="1141" y="48"/>
                    <a:pt x="1141" y="49"/>
                  </a:cubicBezTo>
                  <a:cubicBezTo>
                    <a:pt x="1141" y="49"/>
                    <a:pt x="1141" y="49"/>
                    <a:pt x="1141" y="49"/>
                  </a:cubicBezTo>
                  <a:cubicBezTo>
                    <a:pt x="1141" y="49"/>
                    <a:pt x="1141" y="49"/>
                    <a:pt x="1141" y="49"/>
                  </a:cubicBezTo>
                  <a:cubicBezTo>
                    <a:pt x="1141" y="49"/>
                    <a:pt x="1141" y="49"/>
                    <a:pt x="1141" y="49"/>
                  </a:cubicBezTo>
                  <a:cubicBezTo>
                    <a:pt x="1141" y="49"/>
                    <a:pt x="1141" y="49"/>
                    <a:pt x="1141" y="49"/>
                  </a:cubicBezTo>
                  <a:cubicBezTo>
                    <a:pt x="1141" y="49"/>
                    <a:pt x="1142" y="49"/>
                    <a:pt x="1142" y="50"/>
                  </a:cubicBezTo>
                  <a:cubicBezTo>
                    <a:pt x="1142" y="50"/>
                    <a:pt x="1142" y="50"/>
                    <a:pt x="1142" y="50"/>
                  </a:cubicBezTo>
                  <a:cubicBezTo>
                    <a:pt x="1142" y="50"/>
                    <a:pt x="1142" y="50"/>
                    <a:pt x="1142" y="50"/>
                  </a:cubicBezTo>
                  <a:cubicBezTo>
                    <a:pt x="1142" y="50"/>
                    <a:pt x="1142" y="50"/>
                    <a:pt x="1142" y="51"/>
                  </a:cubicBezTo>
                  <a:cubicBezTo>
                    <a:pt x="1142" y="51"/>
                    <a:pt x="1142" y="51"/>
                    <a:pt x="1142" y="51"/>
                  </a:cubicBezTo>
                  <a:cubicBezTo>
                    <a:pt x="1142" y="51"/>
                    <a:pt x="1142" y="51"/>
                    <a:pt x="1142" y="51"/>
                  </a:cubicBezTo>
                  <a:cubicBezTo>
                    <a:pt x="1142" y="51"/>
                    <a:pt x="1142" y="51"/>
                    <a:pt x="1142" y="51"/>
                  </a:cubicBezTo>
                  <a:cubicBezTo>
                    <a:pt x="1142" y="52"/>
                    <a:pt x="1142" y="52"/>
                    <a:pt x="1142" y="52"/>
                  </a:cubicBezTo>
                  <a:cubicBezTo>
                    <a:pt x="1143" y="52"/>
                    <a:pt x="1143" y="52"/>
                    <a:pt x="1143" y="52"/>
                  </a:cubicBezTo>
                  <a:cubicBezTo>
                    <a:pt x="1143" y="53"/>
                    <a:pt x="1143" y="53"/>
                    <a:pt x="1143" y="53"/>
                  </a:cubicBezTo>
                  <a:cubicBezTo>
                    <a:pt x="1143" y="53"/>
                    <a:pt x="1143" y="53"/>
                    <a:pt x="1143" y="53"/>
                  </a:cubicBezTo>
                  <a:cubicBezTo>
                    <a:pt x="1143" y="53"/>
                    <a:pt x="1143" y="53"/>
                    <a:pt x="1143" y="54"/>
                  </a:cubicBezTo>
                  <a:cubicBezTo>
                    <a:pt x="1143" y="54"/>
                    <a:pt x="1143" y="54"/>
                    <a:pt x="1143" y="54"/>
                  </a:cubicBezTo>
                  <a:cubicBezTo>
                    <a:pt x="1143" y="54"/>
                    <a:pt x="1143" y="55"/>
                    <a:pt x="1143" y="55"/>
                  </a:cubicBezTo>
                  <a:cubicBezTo>
                    <a:pt x="1144" y="55"/>
                    <a:pt x="1144" y="55"/>
                    <a:pt x="1143" y="55"/>
                  </a:cubicBezTo>
                  <a:cubicBezTo>
                    <a:pt x="1144" y="56"/>
                    <a:pt x="1143" y="57"/>
                    <a:pt x="1144" y="57"/>
                  </a:cubicBezTo>
                  <a:cubicBezTo>
                    <a:pt x="1144" y="57"/>
                    <a:pt x="1144" y="58"/>
                    <a:pt x="1144" y="58"/>
                  </a:cubicBezTo>
                  <a:cubicBezTo>
                    <a:pt x="1144" y="59"/>
                    <a:pt x="1144" y="61"/>
                    <a:pt x="1144" y="62"/>
                  </a:cubicBezTo>
                  <a:cubicBezTo>
                    <a:pt x="1144" y="62"/>
                    <a:pt x="1144" y="62"/>
                    <a:pt x="1144" y="63"/>
                  </a:cubicBezTo>
                  <a:cubicBezTo>
                    <a:pt x="1144" y="76"/>
                    <a:pt x="1144" y="88"/>
                    <a:pt x="1144" y="101"/>
                  </a:cubicBezTo>
                  <a:cubicBezTo>
                    <a:pt x="1145" y="102"/>
                    <a:pt x="1145" y="102"/>
                    <a:pt x="1146" y="102"/>
                  </a:cubicBezTo>
                  <a:cubicBezTo>
                    <a:pt x="1148" y="102"/>
                    <a:pt x="1151" y="102"/>
                    <a:pt x="1153" y="102"/>
                  </a:cubicBezTo>
                  <a:cubicBezTo>
                    <a:pt x="1155" y="102"/>
                    <a:pt x="1155" y="102"/>
                    <a:pt x="1155" y="100"/>
                  </a:cubicBezTo>
                  <a:cubicBezTo>
                    <a:pt x="1155" y="86"/>
                    <a:pt x="1155" y="72"/>
                    <a:pt x="1155" y="58"/>
                  </a:cubicBezTo>
                  <a:cubicBezTo>
                    <a:pt x="1155" y="57"/>
                    <a:pt x="1155" y="56"/>
                    <a:pt x="1155" y="56"/>
                  </a:cubicBezTo>
                  <a:cubicBezTo>
                    <a:pt x="1155" y="56"/>
                    <a:pt x="1155" y="55"/>
                    <a:pt x="1155" y="55"/>
                  </a:cubicBezTo>
                  <a:cubicBezTo>
                    <a:pt x="1155" y="54"/>
                    <a:pt x="1155" y="53"/>
                    <a:pt x="1155" y="53"/>
                  </a:cubicBezTo>
                  <a:cubicBezTo>
                    <a:pt x="1154" y="53"/>
                    <a:pt x="1154" y="53"/>
                    <a:pt x="1155" y="53"/>
                  </a:cubicBezTo>
                  <a:cubicBezTo>
                    <a:pt x="1154" y="52"/>
                    <a:pt x="1155" y="51"/>
                    <a:pt x="1154" y="51"/>
                  </a:cubicBezTo>
                  <a:cubicBezTo>
                    <a:pt x="1154" y="51"/>
                    <a:pt x="1154" y="51"/>
                    <a:pt x="1154" y="51"/>
                  </a:cubicBezTo>
                  <a:cubicBezTo>
                    <a:pt x="1154" y="50"/>
                    <a:pt x="1154" y="50"/>
                    <a:pt x="1154" y="49"/>
                  </a:cubicBezTo>
                  <a:close/>
                  <a:moveTo>
                    <a:pt x="680" y="63"/>
                  </a:moveTo>
                  <a:cubicBezTo>
                    <a:pt x="680" y="63"/>
                    <a:pt x="680" y="63"/>
                    <a:pt x="680" y="63"/>
                  </a:cubicBezTo>
                  <a:cubicBezTo>
                    <a:pt x="680" y="62"/>
                    <a:pt x="679" y="62"/>
                    <a:pt x="679" y="62"/>
                  </a:cubicBezTo>
                  <a:cubicBezTo>
                    <a:pt x="679" y="62"/>
                    <a:pt x="679" y="62"/>
                    <a:pt x="679" y="62"/>
                  </a:cubicBezTo>
                  <a:cubicBezTo>
                    <a:pt x="679" y="62"/>
                    <a:pt x="679" y="62"/>
                    <a:pt x="678" y="62"/>
                  </a:cubicBezTo>
                  <a:cubicBezTo>
                    <a:pt x="678" y="62"/>
                    <a:pt x="678" y="62"/>
                    <a:pt x="678" y="62"/>
                  </a:cubicBezTo>
                  <a:cubicBezTo>
                    <a:pt x="678" y="62"/>
                    <a:pt x="678" y="62"/>
                    <a:pt x="678" y="62"/>
                  </a:cubicBezTo>
                  <a:cubicBezTo>
                    <a:pt x="678" y="62"/>
                    <a:pt x="678" y="62"/>
                    <a:pt x="678" y="62"/>
                  </a:cubicBezTo>
                  <a:cubicBezTo>
                    <a:pt x="678" y="61"/>
                    <a:pt x="677" y="61"/>
                    <a:pt x="677" y="61"/>
                  </a:cubicBezTo>
                  <a:cubicBezTo>
                    <a:pt x="677" y="61"/>
                    <a:pt x="677" y="61"/>
                    <a:pt x="677" y="61"/>
                  </a:cubicBezTo>
                  <a:cubicBezTo>
                    <a:pt x="677" y="61"/>
                    <a:pt x="676" y="61"/>
                    <a:pt x="676" y="61"/>
                  </a:cubicBezTo>
                  <a:cubicBezTo>
                    <a:pt x="676" y="61"/>
                    <a:pt x="676" y="61"/>
                    <a:pt x="676" y="61"/>
                  </a:cubicBezTo>
                  <a:cubicBezTo>
                    <a:pt x="676" y="61"/>
                    <a:pt x="676" y="61"/>
                    <a:pt x="676" y="60"/>
                  </a:cubicBezTo>
                  <a:cubicBezTo>
                    <a:pt x="676" y="60"/>
                    <a:pt x="676" y="60"/>
                    <a:pt x="676" y="60"/>
                  </a:cubicBezTo>
                  <a:cubicBezTo>
                    <a:pt x="675" y="60"/>
                    <a:pt x="675" y="60"/>
                    <a:pt x="675" y="60"/>
                  </a:cubicBezTo>
                  <a:cubicBezTo>
                    <a:pt x="675" y="60"/>
                    <a:pt x="675" y="60"/>
                    <a:pt x="675" y="60"/>
                  </a:cubicBezTo>
                  <a:cubicBezTo>
                    <a:pt x="675" y="60"/>
                    <a:pt x="675" y="60"/>
                    <a:pt x="675" y="60"/>
                  </a:cubicBezTo>
                  <a:cubicBezTo>
                    <a:pt x="675" y="60"/>
                    <a:pt x="675" y="60"/>
                    <a:pt x="675" y="60"/>
                  </a:cubicBezTo>
                  <a:cubicBezTo>
                    <a:pt x="674" y="60"/>
                    <a:pt x="674" y="60"/>
                    <a:pt x="674" y="59"/>
                  </a:cubicBezTo>
                  <a:cubicBezTo>
                    <a:pt x="674" y="59"/>
                    <a:pt x="674" y="59"/>
                    <a:pt x="674" y="59"/>
                  </a:cubicBezTo>
                  <a:cubicBezTo>
                    <a:pt x="674" y="59"/>
                    <a:pt x="674" y="59"/>
                    <a:pt x="673" y="59"/>
                  </a:cubicBezTo>
                  <a:cubicBezTo>
                    <a:pt x="673" y="59"/>
                    <a:pt x="673" y="59"/>
                    <a:pt x="673" y="59"/>
                  </a:cubicBezTo>
                  <a:cubicBezTo>
                    <a:pt x="673" y="59"/>
                    <a:pt x="673" y="59"/>
                    <a:pt x="673" y="59"/>
                  </a:cubicBezTo>
                  <a:cubicBezTo>
                    <a:pt x="673" y="59"/>
                    <a:pt x="673" y="59"/>
                    <a:pt x="673" y="59"/>
                  </a:cubicBezTo>
                  <a:cubicBezTo>
                    <a:pt x="673" y="59"/>
                    <a:pt x="673" y="58"/>
                    <a:pt x="672" y="58"/>
                  </a:cubicBezTo>
                  <a:cubicBezTo>
                    <a:pt x="672" y="58"/>
                    <a:pt x="672" y="58"/>
                    <a:pt x="672" y="58"/>
                  </a:cubicBezTo>
                  <a:cubicBezTo>
                    <a:pt x="672" y="58"/>
                    <a:pt x="672" y="58"/>
                    <a:pt x="672" y="58"/>
                  </a:cubicBezTo>
                  <a:cubicBezTo>
                    <a:pt x="672" y="58"/>
                    <a:pt x="672" y="58"/>
                    <a:pt x="672" y="58"/>
                  </a:cubicBezTo>
                  <a:cubicBezTo>
                    <a:pt x="672" y="58"/>
                    <a:pt x="672" y="58"/>
                    <a:pt x="672" y="58"/>
                  </a:cubicBezTo>
                  <a:cubicBezTo>
                    <a:pt x="672" y="58"/>
                    <a:pt x="672" y="58"/>
                    <a:pt x="672" y="58"/>
                  </a:cubicBezTo>
                  <a:cubicBezTo>
                    <a:pt x="672" y="58"/>
                    <a:pt x="672" y="57"/>
                    <a:pt x="671" y="57"/>
                  </a:cubicBezTo>
                  <a:cubicBezTo>
                    <a:pt x="671" y="57"/>
                    <a:pt x="671" y="57"/>
                    <a:pt x="671" y="57"/>
                  </a:cubicBezTo>
                  <a:cubicBezTo>
                    <a:pt x="671" y="57"/>
                    <a:pt x="671" y="57"/>
                    <a:pt x="671" y="57"/>
                  </a:cubicBezTo>
                  <a:cubicBezTo>
                    <a:pt x="671" y="57"/>
                    <a:pt x="671" y="57"/>
                    <a:pt x="671" y="57"/>
                  </a:cubicBezTo>
                  <a:cubicBezTo>
                    <a:pt x="671" y="56"/>
                    <a:pt x="671" y="56"/>
                    <a:pt x="671" y="56"/>
                  </a:cubicBezTo>
                  <a:cubicBezTo>
                    <a:pt x="671" y="56"/>
                    <a:pt x="671" y="56"/>
                    <a:pt x="671" y="56"/>
                  </a:cubicBezTo>
                  <a:cubicBezTo>
                    <a:pt x="671" y="56"/>
                    <a:pt x="671" y="56"/>
                    <a:pt x="670" y="56"/>
                  </a:cubicBezTo>
                  <a:cubicBezTo>
                    <a:pt x="670" y="56"/>
                    <a:pt x="670" y="56"/>
                    <a:pt x="670" y="56"/>
                  </a:cubicBezTo>
                  <a:cubicBezTo>
                    <a:pt x="670" y="55"/>
                    <a:pt x="670" y="55"/>
                    <a:pt x="670" y="55"/>
                  </a:cubicBezTo>
                  <a:cubicBezTo>
                    <a:pt x="670" y="54"/>
                    <a:pt x="670" y="54"/>
                    <a:pt x="670" y="54"/>
                  </a:cubicBezTo>
                  <a:cubicBezTo>
                    <a:pt x="670" y="54"/>
                    <a:pt x="670" y="54"/>
                    <a:pt x="670" y="54"/>
                  </a:cubicBezTo>
                  <a:cubicBezTo>
                    <a:pt x="670" y="54"/>
                    <a:pt x="670" y="54"/>
                    <a:pt x="670" y="53"/>
                  </a:cubicBezTo>
                  <a:cubicBezTo>
                    <a:pt x="670" y="53"/>
                    <a:pt x="670" y="53"/>
                    <a:pt x="670" y="52"/>
                  </a:cubicBezTo>
                  <a:cubicBezTo>
                    <a:pt x="669" y="52"/>
                    <a:pt x="669" y="51"/>
                    <a:pt x="670" y="50"/>
                  </a:cubicBezTo>
                  <a:cubicBezTo>
                    <a:pt x="670" y="50"/>
                    <a:pt x="670" y="50"/>
                    <a:pt x="670" y="50"/>
                  </a:cubicBezTo>
                  <a:cubicBezTo>
                    <a:pt x="670" y="50"/>
                    <a:pt x="670" y="49"/>
                    <a:pt x="670" y="49"/>
                  </a:cubicBezTo>
                  <a:cubicBezTo>
                    <a:pt x="670" y="49"/>
                    <a:pt x="670" y="49"/>
                    <a:pt x="670" y="49"/>
                  </a:cubicBezTo>
                  <a:cubicBezTo>
                    <a:pt x="670" y="48"/>
                    <a:pt x="670" y="48"/>
                    <a:pt x="670" y="48"/>
                  </a:cubicBezTo>
                  <a:cubicBezTo>
                    <a:pt x="670" y="48"/>
                    <a:pt x="670" y="48"/>
                    <a:pt x="670" y="48"/>
                  </a:cubicBezTo>
                  <a:cubicBezTo>
                    <a:pt x="671" y="47"/>
                    <a:pt x="671" y="47"/>
                    <a:pt x="671" y="47"/>
                  </a:cubicBezTo>
                  <a:cubicBezTo>
                    <a:pt x="671" y="47"/>
                    <a:pt x="671" y="47"/>
                    <a:pt x="671" y="47"/>
                  </a:cubicBezTo>
                  <a:cubicBezTo>
                    <a:pt x="671" y="47"/>
                    <a:pt x="671" y="47"/>
                    <a:pt x="671" y="46"/>
                  </a:cubicBezTo>
                  <a:cubicBezTo>
                    <a:pt x="671" y="46"/>
                    <a:pt x="671" y="46"/>
                    <a:pt x="671" y="46"/>
                  </a:cubicBezTo>
                  <a:cubicBezTo>
                    <a:pt x="671" y="46"/>
                    <a:pt x="671" y="46"/>
                    <a:pt x="671" y="46"/>
                  </a:cubicBezTo>
                  <a:cubicBezTo>
                    <a:pt x="671" y="46"/>
                    <a:pt x="671" y="46"/>
                    <a:pt x="671" y="46"/>
                  </a:cubicBezTo>
                  <a:cubicBezTo>
                    <a:pt x="672" y="46"/>
                    <a:pt x="673" y="45"/>
                    <a:pt x="673" y="44"/>
                  </a:cubicBezTo>
                  <a:cubicBezTo>
                    <a:pt x="673" y="44"/>
                    <a:pt x="673" y="44"/>
                    <a:pt x="673" y="44"/>
                  </a:cubicBezTo>
                  <a:cubicBezTo>
                    <a:pt x="673" y="44"/>
                    <a:pt x="673" y="44"/>
                    <a:pt x="674" y="44"/>
                  </a:cubicBezTo>
                  <a:cubicBezTo>
                    <a:pt x="674" y="44"/>
                    <a:pt x="674" y="44"/>
                    <a:pt x="674" y="44"/>
                  </a:cubicBezTo>
                  <a:cubicBezTo>
                    <a:pt x="674" y="44"/>
                    <a:pt x="674" y="44"/>
                    <a:pt x="674" y="44"/>
                  </a:cubicBezTo>
                  <a:cubicBezTo>
                    <a:pt x="674" y="44"/>
                    <a:pt x="674" y="44"/>
                    <a:pt x="674" y="44"/>
                  </a:cubicBezTo>
                  <a:cubicBezTo>
                    <a:pt x="674" y="44"/>
                    <a:pt x="674" y="44"/>
                    <a:pt x="675" y="43"/>
                  </a:cubicBezTo>
                  <a:cubicBezTo>
                    <a:pt x="675" y="43"/>
                    <a:pt x="675" y="43"/>
                    <a:pt x="675" y="43"/>
                  </a:cubicBezTo>
                  <a:cubicBezTo>
                    <a:pt x="675" y="43"/>
                    <a:pt x="675" y="43"/>
                    <a:pt x="675" y="43"/>
                  </a:cubicBezTo>
                  <a:cubicBezTo>
                    <a:pt x="675" y="43"/>
                    <a:pt x="675" y="43"/>
                    <a:pt x="676" y="43"/>
                  </a:cubicBezTo>
                  <a:cubicBezTo>
                    <a:pt x="676" y="43"/>
                    <a:pt x="676" y="43"/>
                    <a:pt x="676" y="43"/>
                  </a:cubicBezTo>
                  <a:cubicBezTo>
                    <a:pt x="676" y="43"/>
                    <a:pt x="676" y="43"/>
                    <a:pt x="676" y="43"/>
                  </a:cubicBezTo>
                  <a:cubicBezTo>
                    <a:pt x="676" y="43"/>
                    <a:pt x="676" y="43"/>
                    <a:pt x="676" y="43"/>
                  </a:cubicBezTo>
                  <a:cubicBezTo>
                    <a:pt x="677" y="43"/>
                    <a:pt x="677" y="43"/>
                    <a:pt x="677" y="43"/>
                  </a:cubicBezTo>
                  <a:cubicBezTo>
                    <a:pt x="677" y="42"/>
                    <a:pt x="677" y="43"/>
                    <a:pt x="678" y="42"/>
                  </a:cubicBezTo>
                  <a:cubicBezTo>
                    <a:pt x="678" y="42"/>
                    <a:pt x="678" y="42"/>
                    <a:pt x="678" y="42"/>
                  </a:cubicBezTo>
                  <a:cubicBezTo>
                    <a:pt x="678" y="42"/>
                    <a:pt x="678" y="42"/>
                    <a:pt x="678" y="42"/>
                  </a:cubicBezTo>
                  <a:cubicBezTo>
                    <a:pt x="679" y="42"/>
                    <a:pt x="679" y="42"/>
                    <a:pt x="680" y="42"/>
                  </a:cubicBezTo>
                  <a:cubicBezTo>
                    <a:pt x="681" y="42"/>
                    <a:pt x="682" y="42"/>
                    <a:pt x="683" y="42"/>
                  </a:cubicBezTo>
                  <a:cubicBezTo>
                    <a:pt x="684" y="42"/>
                    <a:pt x="685" y="42"/>
                    <a:pt x="685" y="42"/>
                  </a:cubicBezTo>
                  <a:cubicBezTo>
                    <a:pt x="686" y="42"/>
                    <a:pt x="686" y="42"/>
                    <a:pt x="686" y="42"/>
                  </a:cubicBezTo>
                  <a:cubicBezTo>
                    <a:pt x="686" y="42"/>
                    <a:pt x="686" y="42"/>
                    <a:pt x="686" y="42"/>
                  </a:cubicBezTo>
                  <a:cubicBezTo>
                    <a:pt x="686" y="43"/>
                    <a:pt x="687" y="42"/>
                    <a:pt x="687" y="43"/>
                  </a:cubicBezTo>
                  <a:cubicBezTo>
                    <a:pt x="687" y="43"/>
                    <a:pt x="687" y="43"/>
                    <a:pt x="687" y="43"/>
                  </a:cubicBezTo>
                  <a:cubicBezTo>
                    <a:pt x="687" y="43"/>
                    <a:pt x="687" y="43"/>
                    <a:pt x="687" y="43"/>
                  </a:cubicBezTo>
                  <a:cubicBezTo>
                    <a:pt x="688" y="43"/>
                    <a:pt x="688" y="43"/>
                    <a:pt x="689" y="43"/>
                  </a:cubicBezTo>
                  <a:cubicBezTo>
                    <a:pt x="689" y="43"/>
                    <a:pt x="689" y="43"/>
                    <a:pt x="689" y="43"/>
                  </a:cubicBezTo>
                  <a:cubicBezTo>
                    <a:pt x="689" y="43"/>
                    <a:pt x="689" y="43"/>
                    <a:pt x="689" y="43"/>
                  </a:cubicBezTo>
                  <a:cubicBezTo>
                    <a:pt x="689" y="43"/>
                    <a:pt x="690" y="43"/>
                    <a:pt x="690" y="43"/>
                  </a:cubicBezTo>
                  <a:cubicBezTo>
                    <a:pt x="690" y="43"/>
                    <a:pt x="690" y="43"/>
                    <a:pt x="690" y="43"/>
                  </a:cubicBezTo>
                  <a:cubicBezTo>
                    <a:pt x="690" y="44"/>
                    <a:pt x="691" y="43"/>
                    <a:pt x="691" y="44"/>
                  </a:cubicBezTo>
                  <a:cubicBezTo>
                    <a:pt x="691" y="44"/>
                    <a:pt x="691" y="44"/>
                    <a:pt x="691" y="44"/>
                  </a:cubicBezTo>
                  <a:cubicBezTo>
                    <a:pt x="691" y="44"/>
                    <a:pt x="691" y="44"/>
                    <a:pt x="692" y="44"/>
                  </a:cubicBezTo>
                  <a:cubicBezTo>
                    <a:pt x="692" y="44"/>
                    <a:pt x="692" y="44"/>
                    <a:pt x="692" y="44"/>
                  </a:cubicBezTo>
                  <a:cubicBezTo>
                    <a:pt x="692" y="44"/>
                    <a:pt x="692" y="44"/>
                    <a:pt x="692" y="44"/>
                  </a:cubicBezTo>
                  <a:cubicBezTo>
                    <a:pt x="692" y="44"/>
                    <a:pt x="692" y="44"/>
                    <a:pt x="692" y="44"/>
                  </a:cubicBezTo>
                  <a:cubicBezTo>
                    <a:pt x="693" y="45"/>
                    <a:pt x="693" y="45"/>
                    <a:pt x="693" y="45"/>
                  </a:cubicBezTo>
                  <a:cubicBezTo>
                    <a:pt x="693" y="45"/>
                    <a:pt x="693" y="45"/>
                    <a:pt x="693" y="45"/>
                  </a:cubicBezTo>
                  <a:cubicBezTo>
                    <a:pt x="693" y="45"/>
                    <a:pt x="694" y="45"/>
                    <a:pt x="694" y="45"/>
                  </a:cubicBezTo>
                  <a:cubicBezTo>
                    <a:pt x="694" y="45"/>
                    <a:pt x="694" y="45"/>
                    <a:pt x="694" y="45"/>
                  </a:cubicBezTo>
                  <a:cubicBezTo>
                    <a:pt x="694" y="45"/>
                    <a:pt x="694" y="45"/>
                    <a:pt x="694" y="45"/>
                  </a:cubicBezTo>
                  <a:cubicBezTo>
                    <a:pt x="694" y="45"/>
                    <a:pt x="694" y="45"/>
                    <a:pt x="694" y="45"/>
                  </a:cubicBezTo>
                  <a:cubicBezTo>
                    <a:pt x="695" y="46"/>
                    <a:pt x="695" y="46"/>
                    <a:pt x="695" y="46"/>
                  </a:cubicBezTo>
                  <a:cubicBezTo>
                    <a:pt x="695" y="46"/>
                    <a:pt x="695" y="46"/>
                    <a:pt x="695" y="46"/>
                  </a:cubicBezTo>
                  <a:cubicBezTo>
                    <a:pt x="695" y="46"/>
                    <a:pt x="695" y="46"/>
                    <a:pt x="696" y="46"/>
                  </a:cubicBezTo>
                  <a:cubicBezTo>
                    <a:pt x="695" y="46"/>
                    <a:pt x="695" y="46"/>
                    <a:pt x="695" y="46"/>
                  </a:cubicBezTo>
                  <a:cubicBezTo>
                    <a:pt x="696" y="46"/>
                    <a:pt x="696" y="46"/>
                    <a:pt x="696" y="47"/>
                  </a:cubicBezTo>
                  <a:cubicBezTo>
                    <a:pt x="696" y="47"/>
                    <a:pt x="696" y="47"/>
                    <a:pt x="696" y="47"/>
                  </a:cubicBezTo>
                  <a:cubicBezTo>
                    <a:pt x="696" y="47"/>
                    <a:pt x="697" y="46"/>
                    <a:pt x="697" y="46"/>
                  </a:cubicBezTo>
                  <a:cubicBezTo>
                    <a:pt x="697" y="43"/>
                    <a:pt x="697" y="39"/>
                    <a:pt x="696" y="36"/>
                  </a:cubicBezTo>
                  <a:cubicBezTo>
                    <a:pt x="696" y="36"/>
                    <a:pt x="696" y="36"/>
                    <a:pt x="696" y="36"/>
                  </a:cubicBezTo>
                  <a:cubicBezTo>
                    <a:pt x="696" y="36"/>
                    <a:pt x="696" y="36"/>
                    <a:pt x="696" y="35"/>
                  </a:cubicBezTo>
                  <a:cubicBezTo>
                    <a:pt x="696" y="35"/>
                    <a:pt x="696" y="35"/>
                    <a:pt x="696" y="35"/>
                  </a:cubicBezTo>
                  <a:cubicBezTo>
                    <a:pt x="696" y="35"/>
                    <a:pt x="695" y="35"/>
                    <a:pt x="695" y="35"/>
                  </a:cubicBezTo>
                  <a:cubicBezTo>
                    <a:pt x="695" y="35"/>
                    <a:pt x="695" y="35"/>
                    <a:pt x="695" y="35"/>
                  </a:cubicBezTo>
                  <a:cubicBezTo>
                    <a:pt x="695" y="35"/>
                    <a:pt x="695" y="35"/>
                    <a:pt x="694" y="35"/>
                  </a:cubicBezTo>
                  <a:cubicBezTo>
                    <a:pt x="694" y="35"/>
                    <a:pt x="694" y="35"/>
                    <a:pt x="694" y="35"/>
                  </a:cubicBezTo>
                  <a:cubicBezTo>
                    <a:pt x="694" y="34"/>
                    <a:pt x="694" y="35"/>
                    <a:pt x="693" y="34"/>
                  </a:cubicBezTo>
                  <a:cubicBezTo>
                    <a:pt x="693" y="34"/>
                    <a:pt x="693" y="34"/>
                    <a:pt x="693" y="34"/>
                  </a:cubicBezTo>
                  <a:cubicBezTo>
                    <a:pt x="693" y="34"/>
                    <a:pt x="693" y="34"/>
                    <a:pt x="692" y="34"/>
                  </a:cubicBezTo>
                  <a:cubicBezTo>
                    <a:pt x="692" y="34"/>
                    <a:pt x="692" y="34"/>
                    <a:pt x="692" y="34"/>
                  </a:cubicBezTo>
                  <a:cubicBezTo>
                    <a:pt x="692" y="34"/>
                    <a:pt x="692" y="34"/>
                    <a:pt x="691" y="34"/>
                  </a:cubicBezTo>
                  <a:cubicBezTo>
                    <a:pt x="691" y="34"/>
                    <a:pt x="691" y="34"/>
                    <a:pt x="691" y="34"/>
                  </a:cubicBezTo>
                  <a:cubicBezTo>
                    <a:pt x="691" y="34"/>
                    <a:pt x="691" y="34"/>
                    <a:pt x="691" y="34"/>
                  </a:cubicBezTo>
                  <a:cubicBezTo>
                    <a:pt x="691" y="33"/>
                    <a:pt x="690" y="34"/>
                    <a:pt x="690" y="33"/>
                  </a:cubicBezTo>
                  <a:cubicBezTo>
                    <a:pt x="690" y="33"/>
                    <a:pt x="690" y="33"/>
                    <a:pt x="690" y="33"/>
                  </a:cubicBezTo>
                  <a:cubicBezTo>
                    <a:pt x="690" y="33"/>
                    <a:pt x="690" y="33"/>
                    <a:pt x="690" y="33"/>
                  </a:cubicBezTo>
                  <a:cubicBezTo>
                    <a:pt x="689" y="33"/>
                    <a:pt x="688" y="33"/>
                    <a:pt x="688" y="33"/>
                  </a:cubicBezTo>
                  <a:cubicBezTo>
                    <a:pt x="688" y="33"/>
                    <a:pt x="688" y="33"/>
                    <a:pt x="687" y="33"/>
                  </a:cubicBezTo>
                  <a:cubicBezTo>
                    <a:pt x="687" y="33"/>
                    <a:pt x="686" y="33"/>
                    <a:pt x="685" y="33"/>
                  </a:cubicBezTo>
                  <a:cubicBezTo>
                    <a:pt x="683" y="33"/>
                    <a:pt x="681" y="33"/>
                    <a:pt x="680" y="33"/>
                  </a:cubicBezTo>
                  <a:cubicBezTo>
                    <a:pt x="679" y="33"/>
                    <a:pt x="678" y="33"/>
                    <a:pt x="677" y="33"/>
                  </a:cubicBezTo>
                  <a:cubicBezTo>
                    <a:pt x="677" y="33"/>
                    <a:pt x="677" y="33"/>
                    <a:pt x="677" y="33"/>
                  </a:cubicBezTo>
                  <a:cubicBezTo>
                    <a:pt x="676" y="33"/>
                    <a:pt x="676" y="33"/>
                    <a:pt x="675" y="33"/>
                  </a:cubicBezTo>
                  <a:cubicBezTo>
                    <a:pt x="675" y="33"/>
                    <a:pt x="675" y="33"/>
                    <a:pt x="675" y="33"/>
                  </a:cubicBezTo>
                  <a:cubicBezTo>
                    <a:pt x="675" y="34"/>
                    <a:pt x="674" y="33"/>
                    <a:pt x="674" y="34"/>
                  </a:cubicBezTo>
                  <a:cubicBezTo>
                    <a:pt x="674" y="34"/>
                    <a:pt x="674" y="34"/>
                    <a:pt x="674" y="34"/>
                  </a:cubicBezTo>
                  <a:cubicBezTo>
                    <a:pt x="673" y="34"/>
                    <a:pt x="673" y="34"/>
                    <a:pt x="672" y="34"/>
                  </a:cubicBezTo>
                  <a:cubicBezTo>
                    <a:pt x="673" y="34"/>
                    <a:pt x="673" y="34"/>
                    <a:pt x="673" y="34"/>
                  </a:cubicBezTo>
                  <a:cubicBezTo>
                    <a:pt x="672" y="34"/>
                    <a:pt x="672" y="34"/>
                    <a:pt x="671" y="34"/>
                  </a:cubicBezTo>
                  <a:cubicBezTo>
                    <a:pt x="671" y="34"/>
                    <a:pt x="671" y="34"/>
                    <a:pt x="671" y="34"/>
                  </a:cubicBezTo>
                  <a:cubicBezTo>
                    <a:pt x="671" y="35"/>
                    <a:pt x="671" y="34"/>
                    <a:pt x="671" y="35"/>
                  </a:cubicBezTo>
                  <a:cubicBezTo>
                    <a:pt x="671" y="35"/>
                    <a:pt x="671" y="35"/>
                    <a:pt x="671" y="35"/>
                  </a:cubicBezTo>
                  <a:cubicBezTo>
                    <a:pt x="671" y="35"/>
                    <a:pt x="670" y="35"/>
                    <a:pt x="670" y="35"/>
                  </a:cubicBezTo>
                  <a:cubicBezTo>
                    <a:pt x="670" y="35"/>
                    <a:pt x="670" y="35"/>
                    <a:pt x="670" y="35"/>
                  </a:cubicBezTo>
                  <a:cubicBezTo>
                    <a:pt x="670" y="35"/>
                    <a:pt x="670" y="35"/>
                    <a:pt x="670" y="35"/>
                  </a:cubicBezTo>
                  <a:cubicBezTo>
                    <a:pt x="670" y="35"/>
                    <a:pt x="670" y="35"/>
                    <a:pt x="669" y="35"/>
                  </a:cubicBezTo>
                  <a:cubicBezTo>
                    <a:pt x="669" y="35"/>
                    <a:pt x="669" y="35"/>
                    <a:pt x="669" y="35"/>
                  </a:cubicBezTo>
                  <a:cubicBezTo>
                    <a:pt x="669" y="35"/>
                    <a:pt x="669" y="35"/>
                    <a:pt x="669" y="35"/>
                  </a:cubicBezTo>
                  <a:cubicBezTo>
                    <a:pt x="669" y="35"/>
                    <a:pt x="669" y="36"/>
                    <a:pt x="669" y="36"/>
                  </a:cubicBezTo>
                  <a:cubicBezTo>
                    <a:pt x="669" y="36"/>
                    <a:pt x="669" y="36"/>
                    <a:pt x="669" y="36"/>
                  </a:cubicBezTo>
                  <a:cubicBezTo>
                    <a:pt x="668" y="36"/>
                    <a:pt x="668" y="36"/>
                    <a:pt x="668" y="36"/>
                  </a:cubicBezTo>
                  <a:cubicBezTo>
                    <a:pt x="668" y="36"/>
                    <a:pt x="668" y="36"/>
                    <a:pt x="668" y="36"/>
                  </a:cubicBezTo>
                  <a:cubicBezTo>
                    <a:pt x="668" y="36"/>
                    <a:pt x="667" y="36"/>
                    <a:pt x="667" y="37"/>
                  </a:cubicBezTo>
                  <a:cubicBezTo>
                    <a:pt x="667" y="36"/>
                    <a:pt x="667" y="36"/>
                    <a:pt x="667" y="36"/>
                  </a:cubicBezTo>
                  <a:cubicBezTo>
                    <a:pt x="667" y="37"/>
                    <a:pt x="667" y="37"/>
                    <a:pt x="667" y="37"/>
                  </a:cubicBezTo>
                  <a:cubicBezTo>
                    <a:pt x="667" y="37"/>
                    <a:pt x="667" y="37"/>
                    <a:pt x="667" y="37"/>
                  </a:cubicBezTo>
                  <a:cubicBezTo>
                    <a:pt x="667" y="37"/>
                    <a:pt x="666" y="37"/>
                    <a:pt x="666" y="37"/>
                  </a:cubicBezTo>
                  <a:cubicBezTo>
                    <a:pt x="666" y="37"/>
                    <a:pt x="666" y="37"/>
                    <a:pt x="666" y="37"/>
                  </a:cubicBezTo>
                  <a:cubicBezTo>
                    <a:pt x="666" y="37"/>
                    <a:pt x="666" y="37"/>
                    <a:pt x="666" y="38"/>
                  </a:cubicBezTo>
                  <a:cubicBezTo>
                    <a:pt x="666" y="37"/>
                    <a:pt x="666" y="37"/>
                    <a:pt x="666" y="37"/>
                  </a:cubicBezTo>
                  <a:cubicBezTo>
                    <a:pt x="666" y="38"/>
                    <a:pt x="666" y="38"/>
                    <a:pt x="666" y="38"/>
                  </a:cubicBezTo>
                  <a:cubicBezTo>
                    <a:pt x="666" y="38"/>
                    <a:pt x="666" y="38"/>
                    <a:pt x="666" y="38"/>
                  </a:cubicBezTo>
                  <a:cubicBezTo>
                    <a:pt x="665" y="38"/>
                    <a:pt x="665" y="38"/>
                    <a:pt x="665" y="39"/>
                  </a:cubicBezTo>
                  <a:cubicBezTo>
                    <a:pt x="665" y="39"/>
                    <a:pt x="665" y="39"/>
                    <a:pt x="665" y="39"/>
                  </a:cubicBezTo>
                  <a:cubicBezTo>
                    <a:pt x="664" y="39"/>
                    <a:pt x="664" y="39"/>
                    <a:pt x="664" y="39"/>
                  </a:cubicBezTo>
                  <a:cubicBezTo>
                    <a:pt x="664" y="39"/>
                    <a:pt x="664" y="39"/>
                    <a:pt x="664" y="39"/>
                  </a:cubicBezTo>
                  <a:cubicBezTo>
                    <a:pt x="664" y="39"/>
                    <a:pt x="664" y="39"/>
                    <a:pt x="664" y="39"/>
                  </a:cubicBezTo>
                  <a:cubicBezTo>
                    <a:pt x="664" y="39"/>
                    <a:pt x="664" y="39"/>
                    <a:pt x="664" y="39"/>
                  </a:cubicBezTo>
                  <a:cubicBezTo>
                    <a:pt x="664" y="39"/>
                    <a:pt x="664" y="39"/>
                    <a:pt x="663" y="40"/>
                  </a:cubicBezTo>
                  <a:cubicBezTo>
                    <a:pt x="663" y="40"/>
                    <a:pt x="663" y="40"/>
                    <a:pt x="663" y="40"/>
                  </a:cubicBezTo>
                  <a:cubicBezTo>
                    <a:pt x="663" y="40"/>
                    <a:pt x="663" y="40"/>
                    <a:pt x="663" y="40"/>
                  </a:cubicBezTo>
                  <a:cubicBezTo>
                    <a:pt x="663" y="40"/>
                    <a:pt x="663" y="40"/>
                    <a:pt x="663" y="40"/>
                  </a:cubicBezTo>
                  <a:cubicBezTo>
                    <a:pt x="663" y="40"/>
                    <a:pt x="663" y="40"/>
                    <a:pt x="663" y="40"/>
                  </a:cubicBezTo>
                  <a:cubicBezTo>
                    <a:pt x="663" y="40"/>
                    <a:pt x="663" y="40"/>
                    <a:pt x="663" y="40"/>
                  </a:cubicBezTo>
                  <a:cubicBezTo>
                    <a:pt x="663" y="40"/>
                    <a:pt x="662" y="40"/>
                    <a:pt x="662" y="41"/>
                  </a:cubicBezTo>
                  <a:cubicBezTo>
                    <a:pt x="663" y="41"/>
                    <a:pt x="663" y="41"/>
                    <a:pt x="663" y="41"/>
                  </a:cubicBezTo>
                  <a:cubicBezTo>
                    <a:pt x="662" y="41"/>
                    <a:pt x="662" y="41"/>
                    <a:pt x="662" y="41"/>
                  </a:cubicBezTo>
                  <a:cubicBezTo>
                    <a:pt x="662" y="41"/>
                    <a:pt x="662" y="41"/>
                    <a:pt x="662" y="41"/>
                  </a:cubicBezTo>
                  <a:cubicBezTo>
                    <a:pt x="662" y="41"/>
                    <a:pt x="662" y="42"/>
                    <a:pt x="662" y="42"/>
                  </a:cubicBezTo>
                  <a:cubicBezTo>
                    <a:pt x="662" y="42"/>
                    <a:pt x="662" y="42"/>
                    <a:pt x="662" y="42"/>
                  </a:cubicBezTo>
                  <a:cubicBezTo>
                    <a:pt x="662" y="42"/>
                    <a:pt x="661" y="42"/>
                    <a:pt x="661" y="42"/>
                  </a:cubicBezTo>
                  <a:cubicBezTo>
                    <a:pt x="661" y="42"/>
                    <a:pt x="661" y="42"/>
                    <a:pt x="661" y="42"/>
                  </a:cubicBezTo>
                  <a:cubicBezTo>
                    <a:pt x="661" y="42"/>
                    <a:pt x="661" y="43"/>
                    <a:pt x="661" y="43"/>
                  </a:cubicBezTo>
                  <a:cubicBezTo>
                    <a:pt x="661" y="43"/>
                    <a:pt x="661" y="43"/>
                    <a:pt x="661" y="43"/>
                  </a:cubicBezTo>
                  <a:cubicBezTo>
                    <a:pt x="661" y="43"/>
                    <a:pt x="661" y="43"/>
                    <a:pt x="661" y="43"/>
                  </a:cubicBezTo>
                  <a:cubicBezTo>
                    <a:pt x="661" y="43"/>
                    <a:pt x="661" y="43"/>
                    <a:pt x="661" y="43"/>
                  </a:cubicBezTo>
                  <a:cubicBezTo>
                    <a:pt x="660" y="43"/>
                    <a:pt x="660" y="44"/>
                    <a:pt x="660" y="44"/>
                  </a:cubicBezTo>
                  <a:cubicBezTo>
                    <a:pt x="660" y="44"/>
                    <a:pt x="660" y="44"/>
                    <a:pt x="660" y="44"/>
                  </a:cubicBezTo>
                  <a:cubicBezTo>
                    <a:pt x="660" y="44"/>
                    <a:pt x="660" y="44"/>
                    <a:pt x="660" y="44"/>
                  </a:cubicBezTo>
                  <a:cubicBezTo>
                    <a:pt x="660" y="44"/>
                    <a:pt x="660" y="44"/>
                    <a:pt x="660" y="44"/>
                  </a:cubicBezTo>
                  <a:cubicBezTo>
                    <a:pt x="660" y="45"/>
                    <a:pt x="660" y="45"/>
                    <a:pt x="660" y="45"/>
                  </a:cubicBezTo>
                  <a:cubicBezTo>
                    <a:pt x="660" y="45"/>
                    <a:pt x="660" y="45"/>
                    <a:pt x="660" y="45"/>
                  </a:cubicBezTo>
                  <a:cubicBezTo>
                    <a:pt x="660" y="45"/>
                    <a:pt x="660" y="45"/>
                    <a:pt x="660" y="45"/>
                  </a:cubicBezTo>
                  <a:cubicBezTo>
                    <a:pt x="659" y="46"/>
                    <a:pt x="659" y="46"/>
                    <a:pt x="659" y="46"/>
                  </a:cubicBezTo>
                  <a:cubicBezTo>
                    <a:pt x="659" y="46"/>
                    <a:pt x="659" y="46"/>
                    <a:pt x="659" y="46"/>
                  </a:cubicBezTo>
                  <a:cubicBezTo>
                    <a:pt x="659" y="46"/>
                    <a:pt x="659" y="47"/>
                    <a:pt x="659" y="47"/>
                  </a:cubicBezTo>
                  <a:cubicBezTo>
                    <a:pt x="659" y="47"/>
                    <a:pt x="659" y="48"/>
                    <a:pt x="659" y="48"/>
                  </a:cubicBezTo>
                  <a:cubicBezTo>
                    <a:pt x="659" y="48"/>
                    <a:pt x="659" y="49"/>
                    <a:pt x="659" y="49"/>
                  </a:cubicBezTo>
                  <a:cubicBezTo>
                    <a:pt x="659" y="49"/>
                    <a:pt x="659" y="49"/>
                    <a:pt x="659" y="49"/>
                  </a:cubicBezTo>
                  <a:cubicBezTo>
                    <a:pt x="658" y="51"/>
                    <a:pt x="658" y="53"/>
                    <a:pt x="659" y="55"/>
                  </a:cubicBezTo>
                  <a:cubicBezTo>
                    <a:pt x="659" y="55"/>
                    <a:pt x="659" y="56"/>
                    <a:pt x="659" y="56"/>
                  </a:cubicBezTo>
                  <a:cubicBezTo>
                    <a:pt x="659" y="56"/>
                    <a:pt x="659" y="57"/>
                    <a:pt x="659" y="57"/>
                  </a:cubicBezTo>
                  <a:cubicBezTo>
                    <a:pt x="659" y="57"/>
                    <a:pt x="659" y="57"/>
                    <a:pt x="659" y="58"/>
                  </a:cubicBezTo>
                  <a:cubicBezTo>
                    <a:pt x="659" y="58"/>
                    <a:pt x="659" y="58"/>
                    <a:pt x="659" y="59"/>
                  </a:cubicBezTo>
                  <a:cubicBezTo>
                    <a:pt x="659" y="59"/>
                    <a:pt x="659" y="59"/>
                    <a:pt x="659" y="59"/>
                  </a:cubicBezTo>
                  <a:cubicBezTo>
                    <a:pt x="659" y="59"/>
                    <a:pt x="659" y="59"/>
                    <a:pt x="659" y="59"/>
                  </a:cubicBezTo>
                  <a:cubicBezTo>
                    <a:pt x="659" y="59"/>
                    <a:pt x="659" y="59"/>
                    <a:pt x="660" y="60"/>
                  </a:cubicBezTo>
                  <a:cubicBezTo>
                    <a:pt x="660" y="60"/>
                    <a:pt x="660" y="60"/>
                    <a:pt x="660" y="60"/>
                  </a:cubicBezTo>
                  <a:cubicBezTo>
                    <a:pt x="660" y="60"/>
                    <a:pt x="660" y="60"/>
                    <a:pt x="660" y="60"/>
                  </a:cubicBezTo>
                  <a:cubicBezTo>
                    <a:pt x="660" y="60"/>
                    <a:pt x="660" y="60"/>
                    <a:pt x="660" y="60"/>
                  </a:cubicBezTo>
                  <a:cubicBezTo>
                    <a:pt x="660" y="61"/>
                    <a:pt x="660" y="61"/>
                    <a:pt x="660" y="61"/>
                  </a:cubicBezTo>
                  <a:cubicBezTo>
                    <a:pt x="660" y="61"/>
                    <a:pt x="660" y="61"/>
                    <a:pt x="660" y="61"/>
                  </a:cubicBezTo>
                  <a:cubicBezTo>
                    <a:pt x="660" y="61"/>
                    <a:pt x="660" y="61"/>
                    <a:pt x="660" y="61"/>
                  </a:cubicBezTo>
                  <a:cubicBezTo>
                    <a:pt x="660" y="61"/>
                    <a:pt x="660" y="61"/>
                    <a:pt x="660" y="61"/>
                  </a:cubicBezTo>
                  <a:cubicBezTo>
                    <a:pt x="660" y="62"/>
                    <a:pt x="661" y="62"/>
                    <a:pt x="661" y="62"/>
                  </a:cubicBezTo>
                  <a:cubicBezTo>
                    <a:pt x="661" y="62"/>
                    <a:pt x="661" y="62"/>
                    <a:pt x="661" y="62"/>
                  </a:cubicBezTo>
                  <a:cubicBezTo>
                    <a:pt x="661" y="62"/>
                    <a:pt x="661" y="62"/>
                    <a:pt x="661" y="62"/>
                  </a:cubicBezTo>
                  <a:cubicBezTo>
                    <a:pt x="661" y="62"/>
                    <a:pt x="661" y="62"/>
                    <a:pt x="661" y="62"/>
                  </a:cubicBezTo>
                  <a:cubicBezTo>
                    <a:pt x="661" y="63"/>
                    <a:pt x="661" y="63"/>
                    <a:pt x="661" y="63"/>
                  </a:cubicBezTo>
                  <a:cubicBezTo>
                    <a:pt x="661" y="63"/>
                    <a:pt x="661" y="63"/>
                    <a:pt x="661" y="63"/>
                  </a:cubicBezTo>
                  <a:cubicBezTo>
                    <a:pt x="662" y="63"/>
                    <a:pt x="661" y="63"/>
                    <a:pt x="662" y="64"/>
                  </a:cubicBezTo>
                  <a:cubicBezTo>
                    <a:pt x="662" y="63"/>
                    <a:pt x="662" y="63"/>
                    <a:pt x="662" y="63"/>
                  </a:cubicBezTo>
                  <a:cubicBezTo>
                    <a:pt x="662" y="64"/>
                    <a:pt x="662" y="64"/>
                    <a:pt x="662" y="64"/>
                  </a:cubicBezTo>
                  <a:cubicBezTo>
                    <a:pt x="662" y="64"/>
                    <a:pt x="662" y="64"/>
                    <a:pt x="662" y="64"/>
                  </a:cubicBezTo>
                  <a:cubicBezTo>
                    <a:pt x="662" y="64"/>
                    <a:pt x="662" y="64"/>
                    <a:pt x="662" y="64"/>
                  </a:cubicBezTo>
                  <a:cubicBezTo>
                    <a:pt x="662" y="64"/>
                    <a:pt x="662" y="64"/>
                    <a:pt x="662" y="64"/>
                  </a:cubicBezTo>
                  <a:cubicBezTo>
                    <a:pt x="662" y="64"/>
                    <a:pt x="663" y="64"/>
                    <a:pt x="663" y="65"/>
                  </a:cubicBezTo>
                  <a:cubicBezTo>
                    <a:pt x="663" y="65"/>
                    <a:pt x="663" y="65"/>
                    <a:pt x="663" y="65"/>
                  </a:cubicBezTo>
                  <a:cubicBezTo>
                    <a:pt x="663" y="65"/>
                    <a:pt x="663" y="65"/>
                    <a:pt x="663" y="65"/>
                  </a:cubicBezTo>
                  <a:cubicBezTo>
                    <a:pt x="663" y="65"/>
                    <a:pt x="663" y="65"/>
                    <a:pt x="663" y="65"/>
                  </a:cubicBezTo>
                  <a:cubicBezTo>
                    <a:pt x="663" y="65"/>
                    <a:pt x="663" y="65"/>
                    <a:pt x="663" y="65"/>
                  </a:cubicBezTo>
                  <a:cubicBezTo>
                    <a:pt x="663" y="65"/>
                    <a:pt x="663" y="65"/>
                    <a:pt x="663" y="65"/>
                  </a:cubicBezTo>
                  <a:cubicBezTo>
                    <a:pt x="664" y="65"/>
                    <a:pt x="664" y="66"/>
                    <a:pt x="664" y="66"/>
                  </a:cubicBezTo>
                  <a:cubicBezTo>
                    <a:pt x="664" y="66"/>
                    <a:pt x="664" y="66"/>
                    <a:pt x="664" y="66"/>
                  </a:cubicBezTo>
                  <a:cubicBezTo>
                    <a:pt x="664" y="66"/>
                    <a:pt x="664" y="66"/>
                    <a:pt x="664" y="66"/>
                  </a:cubicBezTo>
                  <a:cubicBezTo>
                    <a:pt x="664" y="66"/>
                    <a:pt x="664" y="66"/>
                    <a:pt x="664" y="66"/>
                  </a:cubicBezTo>
                  <a:cubicBezTo>
                    <a:pt x="664" y="66"/>
                    <a:pt x="664" y="66"/>
                    <a:pt x="665" y="66"/>
                  </a:cubicBezTo>
                  <a:cubicBezTo>
                    <a:pt x="665" y="66"/>
                    <a:pt x="665" y="66"/>
                    <a:pt x="665" y="66"/>
                  </a:cubicBezTo>
                  <a:cubicBezTo>
                    <a:pt x="665" y="67"/>
                    <a:pt x="665" y="66"/>
                    <a:pt x="665" y="67"/>
                  </a:cubicBezTo>
                  <a:cubicBezTo>
                    <a:pt x="665" y="67"/>
                    <a:pt x="665" y="67"/>
                    <a:pt x="665" y="67"/>
                  </a:cubicBezTo>
                  <a:cubicBezTo>
                    <a:pt x="665" y="67"/>
                    <a:pt x="665" y="67"/>
                    <a:pt x="666" y="67"/>
                  </a:cubicBezTo>
                  <a:cubicBezTo>
                    <a:pt x="666" y="67"/>
                    <a:pt x="666" y="67"/>
                    <a:pt x="666" y="67"/>
                  </a:cubicBezTo>
                  <a:cubicBezTo>
                    <a:pt x="666" y="67"/>
                    <a:pt x="666" y="67"/>
                    <a:pt x="666" y="67"/>
                  </a:cubicBezTo>
                  <a:cubicBezTo>
                    <a:pt x="666" y="67"/>
                    <a:pt x="666" y="67"/>
                    <a:pt x="666" y="67"/>
                  </a:cubicBezTo>
                  <a:cubicBezTo>
                    <a:pt x="666" y="68"/>
                    <a:pt x="666" y="68"/>
                    <a:pt x="667" y="68"/>
                  </a:cubicBezTo>
                  <a:cubicBezTo>
                    <a:pt x="667" y="68"/>
                    <a:pt x="667" y="68"/>
                    <a:pt x="667" y="68"/>
                  </a:cubicBezTo>
                  <a:cubicBezTo>
                    <a:pt x="667" y="68"/>
                    <a:pt x="667" y="68"/>
                    <a:pt x="667" y="68"/>
                  </a:cubicBezTo>
                  <a:cubicBezTo>
                    <a:pt x="667" y="68"/>
                    <a:pt x="667" y="68"/>
                    <a:pt x="667" y="68"/>
                  </a:cubicBezTo>
                  <a:cubicBezTo>
                    <a:pt x="667" y="68"/>
                    <a:pt x="667" y="68"/>
                    <a:pt x="668" y="68"/>
                  </a:cubicBezTo>
                  <a:cubicBezTo>
                    <a:pt x="668" y="68"/>
                    <a:pt x="668" y="68"/>
                    <a:pt x="668" y="68"/>
                  </a:cubicBezTo>
                  <a:cubicBezTo>
                    <a:pt x="668" y="69"/>
                    <a:pt x="668" y="69"/>
                    <a:pt x="668" y="69"/>
                  </a:cubicBezTo>
                  <a:cubicBezTo>
                    <a:pt x="668" y="69"/>
                    <a:pt x="668" y="69"/>
                    <a:pt x="668" y="69"/>
                  </a:cubicBezTo>
                  <a:cubicBezTo>
                    <a:pt x="668" y="69"/>
                    <a:pt x="669" y="69"/>
                    <a:pt x="669" y="69"/>
                  </a:cubicBezTo>
                  <a:cubicBezTo>
                    <a:pt x="669" y="69"/>
                    <a:pt x="669" y="69"/>
                    <a:pt x="669" y="69"/>
                  </a:cubicBezTo>
                  <a:cubicBezTo>
                    <a:pt x="669" y="69"/>
                    <a:pt x="669" y="69"/>
                    <a:pt x="669" y="69"/>
                  </a:cubicBezTo>
                  <a:cubicBezTo>
                    <a:pt x="669" y="69"/>
                    <a:pt x="669" y="69"/>
                    <a:pt x="669" y="69"/>
                  </a:cubicBezTo>
                  <a:cubicBezTo>
                    <a:pt x="670" y="70"/>
                    <a:pt x="670" y="70"/>
                    <a:pt x="670" y="70"/>
                  </a:cubicBezTo>
                  <a:cubicBezTo>
                    <a:pt x="670" y="70"/>
                    <a:pt x="670" y="70"/>
                    <a:pt x="670" y="70"/>
                  </a:cubicBezTo>
                  <a:cubicBezTo>
                    <a:pt x="670" y="70"/>
                    <a:pt x="671" y="70"/>
                    <a:pt x="671" y="70"/>
                  </a:cubicBezTo>
                  <a:cubicBezTo>
                    <a:pt x="671" y="70"/>
                    <a:pt x="671" y="70"/>
                    <a:pt x="671" y="70"/>
                  </a:cubicBezTo>
                  <a:cubicBezTo>
                    <a:pt x="671" y="70"/>
                    <a:pt x="671" y="70"/>
                    <a:pt x="671" y="71"/>
                  </a:cubicBezTo>
                  <a:cubicBezTo>
                    <a:pt x="671" y="71"/>
                    <a:pt x="671" y="71"/>
                    <a:pt x="671" y="71"/>
                  </a:cubicBezTo>
                  <a:cubicBezTo>
                    <a:pt x="672" y="71"/>
                    <a:pt x="672" y="71"/>
                    <a:pt x="672" y="71"/>
                  </a:cubicBezTo>
                  <a:cubicBezTo>
                    <a:pt x="672" y="71"/>
                    <a:pt x="672" y="71"/>
                    <a:pt x="672" y="71"/>
                  </a:cubicBezTo>
                  <a:cubicBezTo>
                    <a:pt x="672" y="71"/>
                    <a:pt x="673" y="71"/>
                    <a:pt x="673" y="71"/>
                  </a:cubicBezTo>
                  <a:cubicBezTo>
                    <a:pt x="673" y="71"/>
                    <a:pt x="673" y="71"/>
                    <a:pt x="673" y="71"/>
                  </a:cubicBezTo>
                  <a:cubicBezTo>
                    <a:pt x="673" y="71"/>
                    <a:pt x="673" y="71"/>
                    <a:pt x="674" y="72"/>
                  </a:cubicBezTo>
                  <a:cubicBezTo>
                    <a:pt x="674" y="72"/>
                    <a:pt x="674" y="72"/>
                    <a:pt x="674" y="72"/>
                  </a:cubicBezTo>
                  <a:cubicBezTo>
                    <a:pt x="674" y="72"/>
                    <a:pt x="674" y="72"/>
                    <a:pt x="674" y="72"/>
                  </a:cubicBezTo>
                  <a:cubicBezTo>
                    <a:pt x="674" y="72"/>
                    <a:pt x="674" y="72"/>
                    <a:pt x="674" y="72"/>
                  </a:cubicBezTo>
                  <a:cubicBezTo>
                    <a:pt x="675" y="72"/>
                    <a:pt x="675" y="72"/>
                    <a:pt x="675" y="72"/>
                  </a:cubicBezTo>
                  <a:cubicBezTo>
                    <a:pt x="675" y="72"/>
                    <a:pt x="675" y="72"/>
                    <a:pt x="675" y="72"/>
                  </a:cubicBezTo>
                  <a:cubicBezTo>
                    <a:pt x="675" y="72"/>
                    <a:pt x="675" y="72"/>
                    <a:pt x="675" y="72"/>
                  </a:cubicBezTo>
                  <a:cubicBezTo>
                    <a:pt x="675" y="72"/>
                    <a:pt x="676" y="72"/>
                    <a:pt x="676" y="73"/>
                  </a:cubicBezTo>
                  <a:cubicBezTo>
                    <a:pt x="676" y="73"/>
                    <a:pt x="676" y="73"/>
                    <a:pt x="676" y="73"/>
                  </a:cubicBezTo>
                  <a:cubicBezTo>
                    <a:pt x="676" y="73"/>
                    <a:pt x="676" y="73"/>
                    <a:pt x="677" y="73"/>
                  </a:cubicBezTo>
                  <a:cubicBezTo>
                    <a:pt x="677" y="73"/>
                    <a:pt x="677" y="73"/>
                    <a:pt x="677" y="73"/>
                  </a:cubicBezTo>
                  <a:cubicBezTo>
                    <a:pt x="677" y="73"/>
                    <a:pt x="677" y="73"/>
                    <a:pt x="677" y="73"/>
                  </a:cubicBezTo>
                  <a:cubicBezTo>
                    <a:pt x="677" y="73"/>
                    <a:pt x="677" y="73"/>
                    <a:pt x="677" y="73"/>
                  </a:cubicBezTo>
                  <a:cubicBezTo>
                    <a:pt x="678" y="74"/>
                    <a:pt x="678" y="73"/>
                    <a:pt x="678" y="74"/>
                  </a:cubicBezTo>
                  <a:cubicBezTo>
                    <a:pt x="678" y="74"/>
                    <a:pt x="678" y="74"/>
                    <a:pt x="678" y="74"/>
                  </a:cubicBezTo>
                  <a:cubicBezTo>
                    <a:pt x="678" y="74"/>
                    <a:pt x="679" y="74"/>
                    <a:pt x="679" y="74"/>
                  </a:cubicBezTo>
                  <a:cubicBezTo>
                    <a:pt x="679" y="74"/>
                    <a:pt x="679" y="74"/>
                    <a:pt x="679" y="74"/>
                  </a:cubicBezTo>
                  <a:cubicBezTo>
                    <a:pt x="679" y="74"/>
                    <a:pt x="679" y="74"/>
                    <a:pt x="679" y="74"/>
                  </a:cubicBezTo>
                  <a:cubicBezTo>
                    <a:pt x="679" y="74"/>
                    <a:pt x="679" y="74"/>
                    <a:pt x="679" y="74"/>
                  </a:cubicBezTo>
                  <a:cubicBezTo>
                    <a:pt x="680" y="75"/>
                    <a:pt x="680" y="75"/>
                    <a:pt x="680" y="75"/>
                  </a:cubicBezTo>
                  <a:cubicBezTo>
                    <a:pt x="680" y="75"/>
                    <a:pt x="680" y="75"/>
                    <a:pt x="680" y="75"/>
                  </a:cubicBezTo>
                  <a:cubicBezTo>
                    <a:pt x="680" y="75"/>
                    <a:pt x="681" y="75"/>
                    <a:pt x="681" y="75"/>
                  </a:cubicBezTo>
                  <a:cubicBezTo>
                    <a:pt x="681" y="75"/>
                    <a:pt x="681" y="75"/>
                    <a:pt x="681" y="75"/>
                  </a:cubicBezTo>
                  <a:cubicBezTo>
                    <a:pt x="681" y="75"/>
                    <a:pt x="681" y="75"/>
                    <a:pt x="682" y="75"/>
                  </a:cubicBezTo>
                  <a:cubicBezTo>
                    <a:pt x="682" y="75"/>
                    <a:pt x="682" y="75"/>
                    <a:pt x="682" y="75"/>
                  </a:cubicBezTo>
                  <a:cubicBezTo>
                    <a:pt x="682" y="76"/>
                    <a:pt x="682" y="76"/>
                    <a:pt x="682" y="76"/>
                  </a:cubicBezTo>
                  <a:cubicBezTo>
                    <a:pt x="682" y="76"/>
                    <a:pt x="682" y="76"/>
                    <a:pt x="682" y="76"/>
                  </a:cubicBezTo>
                  <a:cubicBezTo>
                    <a:pt x="682" y="76"/>
                    <a:pt x="682" y="76"/>
                    <a:pt x="683" y="76"/>
                  </a:cubicBezTo>
                  <a:cubicBezTo>
                    <a:pt x="683" y="76"/>
                    <a:pt x="683" y="76"/>
                    <a:pt x="683" y="76"/>
                  </a:cubicBezTo>
                  <a:cubicBezTo>
                    <a:pt x="683" y="76"/>
                    <a:pt x="683" y="76"/>
                    <a:pt x="683" y="76"/>
                  </a:cubicBezTo>
                  <a:cubicBezTo>
                    <a:pt x="683" y="76"/>
                    <a:pt x="683" y="76"/>
                    <a:pt x="683" y="76"/>
                  </a:cubicBezTo>
                  <a:cubicBezTo>
                    <a:pt x="683" y="77"/>
                    <a:pt x="684" y="77"/>
                    <a:pt x="684" y="77"/>
                  </a:cubicBezTo>
                  <a:cubicBezTo>
                    <a:pt x="684" y="77"/>
                    <a:pt x="684" y="77"/>
                    <a:pt x="684" y="77"/>
                  </a:cubicBezTo>
                  <a:cubicBezTo>
                    <a:pt x="684" y="77"/>
                    <a:pt x="684" y="77"/>
                    <a:pt x="684" y="77"/>
                  </a:cubicBezTo>
                  <a:cubicBezTo>
                    <a:pt x="684" y="77"/>
                    <a:pt x="684" y="77"/>
                    <a:pt x="684" y="77"/>
                  </a:cubicBezTo>
                  <a:cubicBezTo>
                    <a:pt x="684" y="77"/>
                    <a:pt x="685" y="77"/>
                    <a:pt x="685" y="77"/>
                  </a:cubicBezTo>
                  <a:cubicBezTo>
                    <a:pt x="685" y="77"/>
                    <a:pt x="685" y="77"/>
                    <a:pt x="685" y="77"/>
                  </a:cubicBezTo>
                  <a:cubicBezTo>
                    <a:pt x="685" y="78"/>
                    <a:pt x="685" y="78"/>
                    <a:pt x="686" y="78"/>
                  </a:cubicBezTo>
                  <a:cubicBezTo>
                    <a:pt x="686" y="78"/>
                    <a:pt x="686" y="78"/>
                    <a:pt x="686" y="78"/>
                  </a:cubicBezTo>
                  <a:cubicBezTo>
                    <a:pt x="686" y="78"/>
                    <a:pt x="686" y="78"/>
                    <a:pt x="686" y="79"/>
                  </a:cubicBezTo>
                  <a:cubicBezTo>
                    <a:pt x="686" y="79"/>
                    <a:pt x="686" y="79"/>
                    <a:pt x="686" y="79"/>
                  </a:cubicBezTo>
                  <a:cubicBezTo>
                    <a:pt x="686" y="79"/>
                    <a:pt x="686" y="79"/>
                    <a:pt x="686" y="79"/>
                  </a:cubicBezTo>
                  <a:cubicBezTo>
                    <a:pt x="686" y="79"/>
                    <a:pt x="686" y="79"/>
                    <a:pt x="686" y="79"/>
                  </a:cubicBezTo>
                  <a:cubicBezTo>
                    <a:pt x="687" y="79"/>
                    <a:pt x="687" y="79"/>
                    <a:pt x="687" y="79"/>
                  </a:cubicBezTo>
                  <a:cubicBezTo>
                    <a:pt x="687" y="79"/>
                    <a:pt x="687" y="79"/>
                    <a:pt x="687" y="79"/>
                  </a:cubicBezTo>
                  <a:cubicBezTo>
                    <a:pt x="687" y="79"/>
                    <a:pt x="687" y="80"/>
                    <a:pt x="687" y="80"/>
                  </a:cubicBezTo>
                  <a:cubicBezTo>
                    <a:pt x="687" y="80"/>
                    <a:pt x="687" y="80"/>
                    <a:pt x="687" y="80"/>
                  </a:cubicBezTo>
                  <a:cubicBezTo>
                    <a:pt x="687" y="80"/>
                    <a:pt x="687" y="80"/>
                    <a:pt x="687" y="80"/>
                  </a:cubicBezTo>
                  <a:cubicBezTo>
                    <a:pt x="688" y="80"/>
                    <a:pt x="688" y="80"/>
                    <a:pt x="688" y="80"/>
                  </a:cubicBezTo>
                  <a:cubicBezTo>
                    <a:pt x="688" y="80"/>
                    <a:pt x="688" y="80"/>
                    <a:pt x="688" y="80"/>
                  </a:cubicBezTo>
                  <a:cubicBezTo>
                    <a:pt x="688" y="81"/>
                    <a:pt x="688" y="81"/>
                    <a:pt x="688" y="81"/>
                  </a:cubicBezTo>
                  <a:cubicBezTo>
                    <a:pt x="688" y="81"/>
                    <a:pt x="688" y="81"/>
                    <a:pt x="688" y="81"/>
                  </a:cubicBezTo>
                  <a:cubicBezTo>
                    <a:pt x="688" y="81"/>
                    <a:pt x="688" y="82"/>
                    <a:pt x="688" y="82"/>
                  </a:cubicBezTo>
                  <a:cubicBezTo>
                    <a:pt x="688" y="82"/>
                    <a:pt x="688" y="82"/>
                    <a:pt x="688" y="82"/>
                  </a:cubicBezTo>
                  <a:cubicBezTo>
                    <a:pt x="688" y="84"/>
                    <a:pt x="688" y="85"/>
                    <a:pt x="688" y="87"/>
                  </a:cubicBezTo>
                  <a:cubicBezTo>
                    <a:pt x="688" y="87"/>
                    <a:pt x="688" y="87"/>
                    <a:pt x="688" y="87"/>
                  </a:cubicBezTo>
                  <a:cubicBezTo>
                    <a:pt x="688" y="87"/>
                    <a:pt x="688" y="88"/>
                    <a:pt x="688" y="88"/>
                  </a:cubicBezTo>
                  <a:cubicBezTo>
                    <a:pt x="688" y="88"/>
                    <a:pt x="688" y="88"/>
                    <a:pt x="688" y="88"/>
                  </a:cubicBezTo>
                  <a:cubicBezTo>
                    <a:pt x="688" y="88"/>
                    <a:pt x="688" y="88"/>
                    <a:pt x="688" y="88"/>
                  </a:cubicBezTo>
                  <a:cubicBezTo>
                    <a:pt x="688" y="88"/>
                    <a:pt x="688" y="89"/>
                    <a:pt x="687" y="89"/>
                  </a:cubicBezTo>
                  <a:cubicBezTo>
                    <a:pt x="687" y="89"/>
                    <a:pt x="687" y="89"/>
                    <a:pt x="687" y="89"/>
                  </a:cubicBezTo>
                  <a:cubicBezTo>
                    <a:pt x="687" y="89"/>
                    <a:pt x="687" y="89"/>
                    <a:pt x="687" y="89"/>
                  </a:cubicBezTo>
                  <a:cubicBezTo>
                    <a:pt x="687" y="89"/>
                    <a:pt x="687" y="89"/>
                    <a:pt x="687" y="89"/>
                  </a:cubicBezTo>
                  <a:cubicBezTo>
                    <a:pt x="687" y="89"/>
                    <a:pt x="687" y="90"/>
                    <a:pt x="687" y="90"/>
                  </a:cubicBezTo>
                  <a:cubicBezTo>
                    <a:pt x="687" y="90"/>
                    <a:pt x="687" y="90"/>
                    <a:pt x="687" y="90"/>
                  </a:cubicBezTo>
                  <a:cubicBezTo>
                    <a:pt x="687" y="90"/>
                    <a:pt x="687" y="90"/>
                    <a:pt x="686" y="90"/>
                  </a:cubicBezTo>
                  <a:cubicBezTo>
                    <a:pt x="686" y="90"/>
                    <a:pt x="686" y="90"/>
                    <a:pt x="686" y="90"/>
                  </a:cubicBezTo>
                  <a:cubicBezTo>
                    <a:pt x="686" y="90"/>
                    <a:pt x="686" y="91"/>
                    <a:pt x="686" y="91"/>
                  </a:cubicBezTo>
                  <a:cubicBezTo>
                    <a:pt x="686" y="91"/>
                    <a:pt x="686" y="91"/>
                    <a:pt x="686" y="91"/>
                  </a:cubicBezTo>
                  <a:cubicBezTo>
                    <a:pt x="686" y="91"/>
                    <a:pt x="686" y="91"/>
                    <a:pt x="686" y="91"/>
                  </a:cubicBezTo>
                  <a:cubicBezTo>
                    <a:pt x="686" y="91"/>
                    <a:pt x="686" y="91"/>
                    <a:pt x="686" y="91"/>
                  </a:cubicBezTo>
                  <a:cubicBezTo>
                    <a:pt x="686" y="91"/>
                    <a:pt x="685" y="91"/>
                    <a:pt x="685" y="91"/>
                  </a:cubicBezTo>
                  <a:cubicBezTo>
                    <a:pt x="685" y="91"/>
                    <a:pt x="685" y="91"/>
                    <a:pt x="685" y="91"/>
                  </a:cubicBezTo>
                  <a:cubicBezTo>
                    <a:pt x="685" y="92"/>
                    <a:pt x="685" y="92"/>
                    <a:pt x="685" y="92"/>
                  </a:cubicBezTo>
                  <a:cubicBezTo>
                    <a:pt x="685" y="92"/>
                    <a:pt x="685" y="92"/>
                    <a:pt x="685" y="92"/>
                  </a:cubicBezTo>
                  <a:cubicBezTo>
                    <a:pt x="685" y="92"/>
                    <a:pt x="684" y="92"/>
                    <a:pt x="684" y="92"/>
                  </a:cubicBezTo>
                  <a:cubicBezTo>
                    <a:pt x="684" y="92"/>
                    <a:pt x="684" y="92"/>
                    <a:pt x="684" y="92"/>
                  </a:cubicBezTo>
                  <a:cubicBezTo>
                    <a:pt x="684" y="92"/>
                    <a:pt x="684" y="92"/>
                    <a:pt x="684" y="92"/>
                  </a:cubicBezTo>
                  <a:cubicBezTo>
                    <a:pt x="684" y="93"/>
                    <a:pt x="684" y="93"/>
                    <a:pt x="684" y="93"/>
                  </a:cubicBezTo>
                  <a:cubicBezTo>
                    <a:pt x="683" y="93"/>
                    <a:pt x="683" y="93"/>
                    <a:pt x="683" y="93"/>
                  </a:cubicBezTo>
                  <a:cubicBezTo>
                    <a:pt x="683" y="93"/>
                    <a:pt x="683" y="93"/>
                    <a:pt x="683" y="93"/>
                  </a:cubicBezTo>
                  <a:cubicBezTo>
                    <a:pt x="683" y="93"/>
                    <a:pt x="683" y="93"/>
                    <a:pt x="683" y="93"/>
                  </a:cubicBezTo>
                  <a:cubicBezTo>
                    <a:pt x="682" y="93"/>
                    <a:pt x="682" y="93"/>
                    <a:pt x="682" y="93"/>
                  </a:cubicBezTo>
                  <a:cubicBezTo>
                    <a:pt x="681" y="93"/>
                    <a:pt x="681" y="93"/>
                    <a:pt x="681" y="93"/>
                  </a:cubicBezTo>
                  <a:cubicBezTo>
                    <a:pt x="681" y="93"/>
                    <a:pt x="681" y="93"/>
                    <a:pt x="681" y="93"/>
                  </a:cubicBezTo>
                  <a:cubicBezTo>
                    <a:pt x="681" y="93"/>
                    <a:pt x="680" y="93"/>
                    <a:pt x="680" y="94"/>
                  </a:cubicBezTo>
                  <a:cubicBezTo>
                    <a:pt x="680" y="94"/>
                    <a:pt x="680" y="94"/>
                    <a:pt x="680" y="94"/>
                  </a:cubicBezTo>
                  <a:cubicBezTo>
                    <a:pt x="677" y="94"/>
                    <a:pt x="675" y="94"/>
                    <a:pt x="672" y="94"/>
                  </a:cubicBezTo>
                  <a:cubicBezTo>
                    <a:pt x="672" y="94"/>
                    <a:pt x="672" y="94"/>
                    <a:pt x="672" y="93"/>
                  </a:cubicBezTo>
                  <a:cubicBezTo>
                    <a:pt x="671" y="93"/>
                    <a:pt x="671" y="93"/>
                    <a:pt x="670" y="93"/>
                  </a:cubicBezTo>
                  <a:cubicBezTo>
                    <a:pt x="670" y="93"/>
                    <a:pt x="670" y="93"/>
                    <a:pt x="670" y="93"/>
                  </a:cubicBezTo>
                  <a:cubicBezTo>
                    <a:pt x="670" y="93"/>
                    <a:pt x="670" y="93"/>
                    <a:pt x="670" y="93"/>
                  </a:cubicBezTo>
                  <a:cubicBezTo>
                    <a:pt x="670" y="93"/>
                    <a:pt x="669" y="93"/>
                    <a:pt x="669" y="93"/>
                  </a:cubicBezTo>
                  <a:cubicBezTo>
                    <a:pt x="669" y="93"/>
                    <a:pt x="669" y="93"/>
                    <a:pt x="669" y="93"/>
                  </a:cubicBezTo>
                  <a:cubicBezTo>
                    <a:pt x="669" y="93"/>
                    <a:pt x="669" y="93"/>
                    <a:pt x="669" y="93"/>
                  </a:cubicBezTo>
                  <a:cubicBezTo>
                    <a:pt x="668" y="93"/>
                    <a:pt x="668" y="93"/>
                    <a:pt x="668" y="92"/>
                  </a:cubicBezTo>
                  <a:cubicBezTo>
                    <a:pt x="668" y="92"/>
                    <a:pt x="668" y="92"/>
                    <a:pt x="668" y="92"/>
                  </a:cubicBezTo>
                  <a:cubicBezTo>
                    <a:pt x="667" y="92"/>
                    <a:pt x="667" y="92"/>
                    <a:pt x="667" y="92"/>
                  </a:cubicBezTo>
                  <a:cubicBezTo>
                    <a:pt x="667" y="92"/>
                    <a:pt x="667" y="92"/>
                    <a:pt x="667" y="92"/>
                  </a:cubicBezTo>
                  <a:cubicBezTo>
                    <a:pt x="666" y="92"/>
                    <a:pt x="666" y="92"/>
                    <a:pt x="666" y="92"/>
                  </a:cubicBezTo>
                  <a:cubicBezTo>
                    <a:pt x="666" y="92"/>
                    <a:pt x="666" y="92"/>
                    <a:pt x="666" y="92"/>
                  </a:cubicBezTo>
                  <a:cubicBezTo>
                    <a:pt x="665" y="92"/>
                    <a:pt x="665" y="92"/>
                    <a:pt x="665" y="91"/>
                  </a:cubicBezTo>
                  <a:cubicBezTo>
                    <a:pt x="665" y="91"/>
                    <a:pt x="665" y="91"/>
                    <a:pt x="665" y="91"/>
                  </a:cubicBezTo>
                  <a:cubicBezTo>
                    <a:pt x="665" y="91"/>
                    <a:pt x="664" y="91"/>
                    <a:pt x="664" y="91"/>
                  </a:cubicBezTo>
                  <a:cubicBezTo>
                    <a:pt x="664" y="91"/>
                    <a:pt x="664" y="91"/>
                    <a:pt x="664" y="91"/>
                  </a:cubicBezTo>
                  <a:cubicBezTo>
                    <a:pt x="664" y="91"/>
                    <a:pt x="664" y="91"/>
                    <a:pt x="663" y="91"/>
                  </a:cubicBezTo>
                  <a:cubicBezTo>
                    <a:pt x="663" y="91"/>
                    <a:pt x="663" y="91"/>
                    <a:pt x="663" y="91"/>
                  </a:cubicBezTo>
                  <a:cubicBezTo>
                    <a:pt x="663" y="91"/>
                    <a:pt x="663" y="91"/>
                    <a:pt x="663" y="90"/>
                  </a:cubicBezTo>
                  <a:cubicBezTo>
                    <a:pt x="663" y="90"/>
                    <a:pt x="663" y="90"/>
                    <a:pt x="663" y="90"/>
                  </a:cubicBezTo>
                  <a:cubicBezTo>
                    <a:pt x="663" y="90"/>
                    <a:pt x="662" y="90"/>
                    <a:pt x="662" y="90"/>
                  </a:cubicBezTo>
                  <a:cubicBezTo>
                    <a:pt x="662" y="90"/>
                    <a:pt x="662" y="90"/>
                    <a:pt x="662" y="90"/>
                  </a:cubicBezTo>
                  <a:cubicBezTo>
                    <a:pt x="662" y="90"/>
                    <a:pt x="662" y="90"/>
                    <a:pt x="662" y="90"/>
                  </a:cubicBezTo>
                  <a:cubicBezTo>
                    <a:pt x="662" y="90"/>
                    <a:pt x="662" y="90"/>
                    <a:pt x="662" y="90"/>
                  </a:cubicBezTo>
                  <a:cubicBezTo>
                    <a:pt x="662" y="89"/>
                    <a:pt x="661" y="90"/>
                    <a:pt x="661" y="89"/>
                  </a:cubicBezTo>
                  <a:cubicBezTo>
                    <a:pt x="661" y="89"/>
                    <a:pt x="661" y="89"/>
                    <a:pt x="661" y="89"/>
                  </a:cubicBezTo>
                  <a:cubicBezTo>
                    <a:pt x="661" y="89"/>
                    <a:pt x="661" y="89"/>
                    <a:pt x="661" y="89"/>
                  </a:cubicBezTo>
                  <a:cubicBezTo>
                    <a:pt x="661" y="89"/>
                    <a:pt x="661" y="89"/>
                    <a:pt x="661" y="89"/>
                  </a:cubicBezTo>
                  <a:cubicBezTo>
                    <a:pt x="660" y="89"/>
                    <a:pt x="660" y="89"/>
                    <a:pt x="660" y="88"/>
                  </a:cubicBezTo>
                  <a:cubicBezTo>
                    <a:pt x="660" y="88"/>
                    <a:pt x="660" y="88"/>
                    <a:pt x="660" y="88"/>
                  </a:cubicBezTo>
                  <a:cubicBezTo>
                    <a:pt x="659" y="88"/>
                    <a:pt x="659" y="88"/>
                    <a:pt x="659" y="88"/>
                  </a:cubicBezTo>
                  <a:cubicBezTo>
                    <a:pt x="659" y="88"/>
                    <a:pt x="659" y="88"/>
                    <a:pt x="659" y="88"/>
                  </a:cubicBezTo>
                  <a:cubicBezTo>
                    <a:pt x="659" y="88"/>
                    <a:pt x="659" y="87"/>
                    <a:pt x="658" y="88"/>
                  </a:cubicBezTo>
                  <a:cubicBezTo>
                    <a:pt x="658" y="91"/>
                    <a:pt x="658" y="95"/>
                    <a:pt x="658" y="99"/>
                  </a:cubicBezTo>
                  <a:cubicBezTo>
                    <a:pt x="658" y="99"/>
                    <a:pt x="658" y="99"/>
                    <a:pt x="659" y="99"/>
                  </a:cubicBezTo>
                  <a:cubicBezTo>
                    <a:pt x="659" y="99"/>
                    <a:pt x="659" y="99"/>
                    <a:pt x="659" y="99"/>
                  </a:cubicBezTo>
                  <a:cubicBezTo>
                    <a:pt x="659" y="100"/>
                    <a:pt x="659" y="100"/>
                    <a:pt x="659" y="100"/>
                  </a:cubicBezTo>
                  <a:cubicBezTo>
                    <a:pt x="659" y="100"/>
                    <a:pt x="659" y="100"/>
                    <a:pt x="659" y="100"/>
                  </a:cubicBezTo>
                  <a:cubicBezTo>
                    <a:pt x="659" y="100"/>
                    <a:pt x="660" y="100"/>
                    <a:pt x="660" y="100"/>
                  </a:cubicBezTo>
                  <a:cubicBezTo>
                    <a:pt x="660" y="100"/>
                    <a:pt x="660" y="100"/>
                    <a:pt x="660" y="100"/>
                  </a:cubicBezTo>
                  <a:cubicBezTo>
                    <a:pt x="660" y="100"/>
                    <a:pt x="661" y="100"/>
                    <a:pt x="661" y="100"/>
                  </a:cubicBezTo>
                  <a:cubicBezTo>
                    <a:pt x="661" y="100"/>
                    <a:pt x="661" y="100"/>
                    <a:pt x="661" y="100"/>
                  </a:cubicBezTo>
                  <a:cubicBezTo>
                    <a:pt x="661" y="101"/>
                    <a:pt x="661" y="101"/>
                    <a:pt x="661" y="101"/>
                  </a:cubicBezTo>
                  <a:cubicBezTo>
                    <a:pt x="661" y="101"/>
                    <a:pt x="662" y="101"/>
                    <a:pt x="662" y="101"/>
                  </a:cubicBezTo>
                  <a:cubicBezTo>
                    <a:pt x="662" y="101"/>
                    <a:pt x="662" y="101"/>
                    <a:pt x="662" y="101"/>
                  </a:cubicBezTo>
                  <a:cubicBezTo>
                    <a:pt x="662" y="101"/>
                    <a:pt x="662" y="101"/>
                    <a:pt x="662" y="101"/>
                  </a:cubicBezTo>
                  <a:cubicBezTo>
                    <a:pt x="663" y="101"/>
                    <a:pt x="663" y="101"/>
                    <a:pt x="663" y="101"/>
                  </a:cubicBezTo>
                  <a:cubicBezTo>
                    <a:pt x="663" y="101"/>
                    <a:pt x="663" y="101"/>
                    <a:pt x="663" y="101"/>
                  </a:cubicBezTo>
                  <a:cubicBezTo>
                    <a:pt x="663" y="101"/>
                    <a:pt x="663" y="101"/>
                    <a:pt x="663" y="101"/>
                  </a:cubicBezTo>
                  <a:cubicBezTo>
                    <a:pt x="663" y="101"/>
                    <a:pt x="663" y="101"/>
                    <a:pt x="663" y="101"/>
                  </a:cubicBezTo>
                  <a:cubicBezTo>
                    <a:pt x="664" y="102"/>
                    <a:pt x="664" y="102"/>
                    <a:pt x="665" y="102"/>
                  </a:cubicBezTo>
                  <a:cubicBezTo>
                    <a:pt x="665" y="102"/>
                    <a:pt x="665" y="102"/>
                    <a:pt x="665" y="102"/>
                  </a:cubicBezTo>
                  <a:cubicBezTo>
                    <a:pt x="665" y="102"/>
                    <a:pt x="665" y="102"/>
                    <a:pt x="665" y="102"/>
                  </a:cubicBezTo>
                  <a:cubicBezTo>
                    <a:pt x="665" y="102"/>
                    <a:pt x="666" y="102"/>
                    <a:pt x="666" y="102"/>
                  </a:cubicBezTo>
                  <a:cubicBezTo>
                    <a:pt x="666" y="102"/>
                    <a:pt x="666" y="102"/>
                    <a:pt x="666" y="102"/>
                  </a:cubicBezTo>
                  <a:cubicBezTo>
                    <a:pt x="666" y="102"/>
                    <a:pt x="666" y="102"/>
                    <a:pt x="666" y="102"/>
                  </a:cubicBezTo>
                  <a:cubicBezTo>
                    <a:pt x="667" y="102"/>
                    <a:pt x="667" y="102"/>
                    <a:pt x="667" y="103"/>
                  </a:cubicBezTo>
                  <a:cubicBezTo>
                    <a:pt x="668" y="102"/>
                    <a:pt x="668" y="102"/>
                    <a:pt x="668" y="102"/>
                  </a:cubicBezTo>
                  <a:cubicBezTo>
                    <a:pt x="668" y="103"/>
                    <a:pt x="668" y="103"/>
                    <a:pt x="668" y="103"/>
                  </a:cubicBezTo>
                  <a:cubicBezTo>
                    <a:pt x="668" y="103"/>
                    <a:pt x="669" y="103"/>
                    <a:pt x="669" y="103"/>
                  </a:cubicBezTo>
                  <a:cubicBezTo>
                    <a:pt x="670" y="103"/>
                    <a:pt x="670" y="103"/>
                    <a:pt x="670" y="103"/>
                  </a:cubicBezTo>
                  <a:cubicBezTo>
                    <a:pt x="671" y="103"/>
                    <a:pt x="672" y="103"/>
                    <a:pt x="673" y="103"/>
                  </a:cubicBezTo>
                  <a:cubicBezTo>
                    <a:pt x="674" y="103"/>
                    <a:pt x="675" y="103"/>
                    <a:pt x="676" y="103"/>
                  </a:cubicBezTo>
                  <a:cubicBezTo>
                    <a:pt x="678" y="103"/>
                    <a:pt x="679" y="103"/>
                    <a:pt x="680" y="103"/>
                  </a:cubicBezTo>
                  <a:cubicBezTo>
                    <a:pt x="680" y="103"/>
                    <a:pt x="680" y="103"/>
                    <a:pt x="681" y="103"/>
                  </a:cubicBezTo>
                  <a:cubicBezTo>
                    <a:pt x="681" y="103"/>
                    <a:pt x="682" y="103"/>
                    <a:pt x="682" y="103"/>
                  </a:cubicBezTo>
                  <a:cubicBezTo>
                    <a:pt x="682" y="102"/>
                    <a:pt x="682" y="102"/>
                    <a:pt x="682" y="102"/>
                  </a:cubicBezTo>
                  <a:cubicBezTo>
                    <a:pt x="683" y="103"/>
                    <a:pt x="683" y="103"/>
                    <a:pt x="683" y="103"/>
                  </a:cubicBezTo>
                  <a:cubicBezTo>
                    <a:pt x="683" y="102"/>
                    <a:pt x="684" y="103"/>
                    <a:pt x="684" y="102"/>
                  </a:cubicBezTo>
                  <a:cubicBezTo>
                    <a:pt x="684" y="102"/>
                    <a:pt x="684" y="102"/>
                    <a:pt x="684" y="102"/>
                  </a:cubicBezTo>
                  <a:cubicBezTo>
                    <a:pt x="684" y="102"/>
                    <a:pt x="685" y="102"/>
                    <a:pt x="685" y="102"/>
                  </a:cubicBezTo>
                  <a:cubicBezTo>
                    <a:pt x="685" y="102"/>
                    <a:pt x="685" y="102"/>
                    <a:pt x="685" y="102"/>
                  </a:cubicBezTo>
                  <a:cubicBezTo>
                    <a:pt x="685" y="102"/>
                    <a:pt x="685" y="102"/>
                    <a:pt x="685" y="102"/>
                  </a:cubicBezTo>
                  <a:cubicBezTo>
                    <a:pt x="686" y="102"/>
                    <a:pt x="686" y="102"/>
                    <a:pt x="686" y="102"/>
                  </a:cubicBezTo>
                  <a:cubicBezTo>
                    <a:pt x="686" y="101"/>
                    <a:pt x="686" y="101"/>
                    <a:pt x="686" y="101"/>
                  </a:cubicBezTo>
                  <a:cubicBezTo>
                    <a:pt x="686" y="101"/>
                    <a:pt x="686" y="101"/>
                    <a:pt x="686" y="101"/>
                  </a:cubicBezTo>
                  <a:cubicBezTo>
                    <a:pt x="687" y="101"/>
                    <a:pt x="687" y="101"/>
                    <a:pt x="687" y="101"/>
                  </a:cubicBezTo>
                  <a:cubicBezTo>
                    <a:pt x="687" y="101"/>
                    <a:pt x="687" y="101"/>
                    <a:pt x="687" y="101"/>
                  </a:cubicBezTo>
                  <a:cubicBezTo>
                    <a:pt x="687" y="101"/>
                    <a:pt x="688" y="101"/>
                    <a:pt x="688" y="101"/>
                  </a:cubicBezTo>
                  <a:cubicBezTo>
                    <a:pt x="688" y="101"/>
                    <a:pt x="688" y="101"/>
                    <a:pt x="688" y="101"/>
                  </a:cubicBezTo>
                  <a:cubicBezTo>
                    <a:pt x="688" y="101"/>
                    <a:pt x="688" y="101"/>
                    <a:pt x="688" y="101"/>
                  </a:cubicBezTo>
                  <a:cubicBezTo>
                    <a:pt x="688" y="101"/>
                    <a:pt x="689" y="101"/>
                    <a:pt x="689" y="100"/>
                  </a:cubicBezTo>
                  <a:cubicBezTo>
                    <a:pt x="689" y="100"/>
                    <a:pt x="689" y="100"/>
                    <a:pt x="689" y="100"/>
                  </a:cubicBezTo>
                  <a:cubicBezTo>
                    <a:pt x="689" y="100"/>
                    <a:pt x="689" y="100"/>
                    <a:pt x="690" y="100"/>
                  </a:cubicBezTo>
                  <a:cubicBezTo>
                    <a:pt x="689" y="100"/>
                    <a:pt x="689" y="100"/>
                    <a:pt x="689" y="100"/>
                  </a:cubicBezTo>
                  <a:cubicBezTo>
                    <a:pt x="690" y="100"/>
                    <a:pt x="690" y="100"/>
                    <a:pt x="690" y="100"/>
                  </a:cubicBezTo>
                  <a:cubicBezTo>
                    <a:pt x="690" y="100"/>
                    <a:pt x="690" y="100"/>
                    <a:pt x="690" y="100"/>
                  </a:cubicBezTo>
                  <a:cubicBezTo>
                    <a:pt x="690" y="100"/>
                    <a:pt x="690" y="100"/>
                    <a:pt x="690" y="100"/>
                  </a:cubicBezTo>
                  <a:cubicBezTo>
                    <a:pt x="690" y="100"/>
                    <a:pt x="690" y="100"/>
                    <a:pt x="691" y="99"/>
                  </a:cubicBezTo>
                  <a:cubicBezTo>
                    <a:pt x="691" y="99"/>
                    <a:pt x="691" y="99"/>
                    <a:pt x="691" y="99"/>
                  </a:cubicBezTo>
                  <a:cubicBezTo>
                    <a:pt x="691" y="99"/>
                    <a:pt x="691" y="99"/>
                    <a:pt x="691" y="99"/>
                  </a:cubicBezTo>
                  <a:cubicBezTo>
                    <a:pt x="691" y="99"/>
                    <a:pt x="691" y="99"/>
                    <a:pt x="691" y="99"/>
                  </a:cubicBezTo>
                  <a:cubicBezTo>
                    <a:pt x="691" y="99"/>
                    <a:pt x="692" y="99"/>
                    <a:pt x="692" y="99"/>
                  </a:cubicBezTo>
                  <a:cubicBezTo>
                    <a:pt x="692" y="99"/>
                    <a:pt x="692" y="99"/>
                    <a:pt x="692" y="99"/>
                  </a:cubicBezTo>
                  <a:cubicBezTo>
                    <a:pt x="692" y="99"/>
                    <a:pt x="692" y="99"/>
                    <a:pt x="692" y="98"/>
                  </a:cubicBezTo>
                  <a:cubicBezTo>
                    <a:pt x="692" y="98"/>
                    <a:pt x="692" y="98"/>
                    <a:pt x="692" y="98"/>
                  </a:cubicBezTo>
                  <a:cubicBezTo>
                    <a:pt x="692" y="98"/>
                    <a:pt x="693" y="98"/>
                    <a:pt x="693" y="98"/>
                  </a:cubicBezTo>
                  <a:cubicBezTo>
                    <a:pt x="693" y="98"/>
                    <a:pt x="693" y="98"/>
                    <a:pt x="693" y="98"/>
                  </a:cubicBezTo>
                  <a:cubicBezTo>
                    <a:pt x="693" y="98"/>
                    <a:pt x="693" y="98"/>
                    <a:pt x="693" y="98"/>
                  </a:cubicBezTo>
                  <a:cubicBezTo>
                    <a:pt x="693" y="98"/>
                    <a:pt x="693" y="98"/>
                    <a:pt x="693" y="98"/>
                  </a:cubicBezTo>
                  <a:cubicBezTo>
                    <a:pt x="693" y="97"/>
                    <a:pt x="694" y="97"/>
                    <a:pt x="694" y="97"/>
                  </a:cubicBezTo>
                  <a:cubicBezTo>
                    <a:pt x="694" y="97"/>
                    <a:pt x="694" y="97"/>
                    <a:pt x="694" y="97"/>
                  </a:cubicBezTo>
                  <a:cubicBezTo>
                    <a:pt x="695" y="97"/>
                    <a:pt x="695" y="96"/>
                    <a:pt x="695" y="96"/>
                  </a:cubicBezTo>
                  <a:cubicBezTo>
                    <a:pt x="695" y="96"/>
                    <a:pt x="695" y="96"/>
                    <a:pt x="695" y="96"/>
                  </a:cubicBezTo>
                  <a:cubicBezTo>
                    <a:pt x="695" y="96"/>
                    <a:pt x="695" y="96"/>
                    <a:pt x="695" y="96"/>
                  </a:cubicBezTo>
                  <a:cubicBezTo>
                    <a:pt x="695" y="96"/>
                    <a:pt x="695" y="96"/>
                    <a:pt x="695" y="96"/>
                  </a:cubicBezTo>
                  <a:cubicBezTo>
                    <a:pt x="695" y="96"/>
                    <a:pt x="695" y="95"/>
                    <a:pt x="696" y="95"/>
                  </a:cubicBezTo>
                  <a:cubicBezTo>
                    <a:pt x="696" y="95"/>
                    <a:pt x="696" y="95"/>
                    <a:pt x="696" y="95"/>
                  </a:cubicBezTo>
                  <a:cubicBezTo>
                    <a:pt x="696" y="95"/>
                    <a:pt x="696" y="95"/>
                    <a:pt x="696" y="95"/>
                  </a:cubicBezTo>
                  <a:cubicBezTo>
                    <a:pt x="696" y="95"/>
                    <a:pt x="696" y="95"/>
                    <a:pt x="696" y="95"/>
                  </a:cubicBezTo>
                  <a:cubicBezTo>
                    <a:pt x="696" y="94"/>
                    <a:pt x="696" y="94"/>
                    <a:pt x="696" y="94"/>
                  </a:cubicBezTo>
                  <a:cubicBezTo>
                    <a:pt x="696" y="94"/>
                    <a:pt x="696" y="94"/>
                    <a:pt x="696" y="94"/>
                  </a:cubicBezTo>
                  <a:cubicBezTo>
                    <a:pt x="697" y="94"/>
                    <a:pt x="697" y="94"/>
                    <a:pt x="697" y="94"/>
                  </a:cubicBezTo>
                  <a:cubicBezTo>
                    <a:pt x="697" y="94"/>
                    <a:pt x="697" y="94"/>
                    <a:pt x="697" y="94"/>
                  </a:cubicBezTo>
                  <a:cubicBezTo>
                    <a:pt x="697" y="93"/>
                    <a:pt x="697" y="93"/>
                    <a:pt x="697" y="93"/>
                  </a:cubicBezTo>
                  <a:cubicBezTo>
                    <a:pt x="697" y="93"/>
                    <a:pt x="697" y="93"/>
                    <a:pt x="697" y="93"/>
                  </a:cubicBezTo>
                  <a:cubicBezTo>
                    <a:pt x="697" y="93"/>
                    <a:pt x="697" y="93"/>
                    <a:pt x="698" y="92"/>
                  </a:cubicBezTo>
                  <a:cubicBezTo>
                    <a:pt x="698" y="92"/>
                    <a:pt x="698" y="92"/>
                    <a:pt x="698" y="92"/>
                  </a:cubicBezTo>
                  <a:cubicBezTo>
                    <a:pt x="698" y="92"/>
                    <a:pt x="698" y="92"/>
                    <a:pt x="698" y="92"/>
                  </a:cubicBezTo>
                  <a:cubicBezTo>
                    <a:pt x="698" y="92"/>
                    <a:pt x="698" y="92"/>
                    <a:pt x="698" y="92"/>
                  </a:cubicBezTo>
                  <a:cubicBezTo>
                    <a:pt x="698" y="92"/>
                    <a:pt x="698" y="91"/>
                    <a:pt x="698" y="91"/>
                  </a:cubicBezTo>
                  <a:cubicBezTo>
                    <a:pt x="698" y="91"/>
                    <a:pt x="698" y="91"/>
                    <a:pt x="698" y="91"/>
                  </a:cubicBezTo>
                  <a:cubicBezTo>
                    <a:pt x="698" y="91"/>
                    <a:pt x="698" y="91"/>
                    <a:pt x="699" y="90"/>
                  </a:cubicBezTo>
                  <a:cubicBezTo>
                    <a:pt x="699" y="90"/>
                    <a:pt x="699" y="90"/>
                    <a:pt x="699" y="90"/>
                  </a:cubicBezTo>
                  <a:cubicBezTo>
                    <a:pt x="699" y="90"/>
                    <a:pt x="699" y="90"/>
                    <a:pt x="699" y="90"/>
                  </a:cubicBezTo>
                  <a:cubicBezTo>
                    <a:pt x="699" y="90"/>
                    <a:pt x="699" y="89"/>
                    <a:pt x="699" y="89"/>
                  </a:cubicBezTo>
                  <a:cubicBezTo>
                    <a:pt x="699" y="89"/>
                    <a:pt x="699" y="89"/>
                    <a:pt x="699" y="89"/>
                  </a:cubicBezTo>
                  <a:cubicBezTo>
                    <a:pt x="699" y="89"/>
                    <a:pt x="699" y="88"/>
                    <a:pt x="699" y="88"/>
                  </a:cubicBezTo>
                  <a:cubicBezTo>
                    <a:pt x="699" y="88"/>
                    <a:pt x="699" y="88"/>
                    <a:pt x="699" y="88"/>
                  </a:cubicBezTo>
                  <a:cubicBezTo>
                    <a:pt x="700" y="87"/>
                    <a:pt x="699" y="86"/>
                    <a:pt x="700" y="86"/>
                  </a:cubicBezTo>
                  <a:cubicBezTo>
                    <a:pt x="700" y="85"/>
                    <a:pt x="700" y="85"/>
                    <a:pt x="700" y="85"/>
                  </a:cubicBezTo>
                  <a:cubicBezTo>
                    <a:pt x="700" y="84"/>
                    <a:pt x="700" y="83"/>
                    <a:pt x="700" y="82"/>
                  </a:cubicBezTo>
                  <a:cubicBezTo>
                    <a:pt x="700" y="82"/>
                    <a:pt x="699" y="81"/>
                    <a:pt x="700" y="81"/>
                  </a:cubicBezTo>
                  <a:cubicBezTo>
                    <a:pt x="699" y="81"/>
                    <a:pt x="700" y="80"/>
                    <a:pt x="699" y="79"/>
                  </a:cubicBezTo>
                  <a:cubicBezTo>
                    <a:pt x="699" y="79"/>
                    <a:pt x="699" y="79"/>
                    <a:pt x="699" y="79"/>
                  </a:cubicBezTo>
                  <a:cubicBezTo>
                    <a:pt x="699" y="79"/>
                    <a:pt x="699" y="79"/>
                    <a:pt x="699" y="79"/>
                  </a:cubicBezTo>
                  <a:cubicBezTo>
                    <a:pt x="699" y="79"/>
                    <a:pt x="699" y="78"/>
                    <a:pt x="699" y="78"/>
                  </a:cubicBezTo>
                  <a:cubicBezTo>
                    <a:pt x="699" y="78"/>
                    <a:pt x="699" y="78"/>
                    <a:pt x="699" y="78"/>
                  </a:cubicBezTo>
                  <a:cubicBezTo>
                    <a:pt x="699" y="78"/>
                    <a:pt x="699" y="77"/>
                    <a:pt x="699" y="77"/>
                  </a:cubicBezTo>
                  <a:cubicBezTo>
                    <a:pt x="699" y="77"/>
                    <a:pt x="699" y="77"/>
                    <a:pt x="699" y="77"/>
                  </a:cubicBezTo>
                  <a:cubicBezTo>
                    <a:pt x="698" y="77"/>
                    <a:pt x="698" y="76"/>
                    <a:pt x="698" y="76"/>
                  </a:cubicBezTo>
                  <a:cubicBezTo>
                    <a:pt x="698" y="76"/>
                    <a:pt x="698" y="76"/>
                    <a:pt x="698" y="76"/>
                  </a:cubicBezTo>
                  <a:cubicBezTo>
                    <a:pt x="698" y="76"/>
                    <a:pt x="698" y="76"/>
                    <a:pt x="698" y="76"/>
                  </a:cubicBezTo>
                  <a:cubicBezTo>
                    <a:pt x="698" y="76"/>
                    <a:pt x="698" y="76"/>
                    <a:pt x="698" y="75"/>
                  </a:cubicBezTo>
                  <a:cubicBezTo>
                    <a:pt x="698" y="75"/>
                    <a:pt x="698" y="75"/>
                    <a:pt x="698" y="75"/>
                  </a:cubicBezTo>
                  <a:cubicBezTo>
                    <a:pt x="698" y="75"/>
                    <a:pt x="698" y="75"/>
                    <a:pt x="698" y="75"/>
                  </a:cubicBezTo>
                  <a:cubicBezTo>
                    <a:pt x="698" y="75"/>
                    <a:pt x="698" y="75"/>
                    <a:pt x="698" y="75"/>
                  </a:cubicBezTo>
                  <a:cubicBezTo>
                    <a:pt x="698" y="75"/>
                    <a:pt x="698" y="75"/>
                    <a:pt x="698" y="75"/>
                  </a:cubicBezTo>
                  <a:cubicBezTo>
                    <a:pt x="697" y="75"/>
                    <a:pt x="697" y="74"/>
                    <a:pt x="697" y="74"/>
                  </a:cubicBezTo>
                  <a:cubicBezTo>
                    <a:pt x="697" y="74"/>
                    <a:pt x="697" y="74"/>
                    <a:pt x="697" y="74"/>
                  </a:cubicBezTo>
                  <a:cubicBezTo>
                    <a:pt x="697" y="74"/>
                    <a:pt x="697" y="73"/>
                    <a:pt x="697" y="73"/>
                  </a:cubicBezTo>
                  <a:cubicBezTo>
                    <a:pt x="697" y="73"/>
                    <a:pt x="697" y="73"/>
                    <a:pt x="697" y="73"/>
                  </a:cubicBezTo>
                  <a:cubicBezTo>
                    <a:pt x="697" y="73"/>
                    <a:pt x="697" y="73"/>
                    <a:pt x="696" y="73"/>
                  </a:cubicBezTo>
                  <a:cubicBezTo>
                    <a:pt x="696" y="73"/>
                    <a:pt x="696" y="73"/>
                    <a:pt x="696" y="73"/>
                  </a:cubicBezTo>
                  <a:cubicBezTo>
                    <a:pt x="696" y="73"/>
                    <a:pt x="696" y="73"/>
                    <a:pt x="696" y="73"/>
                  </a:cubicBezTo>
                  <a:cubicBezTo>
                    <a:pt x="696" y="73"/>
                    <a:pt x="696" y="73"/>
                    <a:pt x="696" y="73"/>
                  </a:cubicBezTo>
                  <a:cubicBezTo>
                    <a:pt x="695" y="72"/>
                    <a:pt x="695" y="71"/>
                    <a:pt x="694" y="70"/>
                  </a:cubicBezTo>
                  <a:cubicBezTo>
                    <a:pt x="694" y="70"/>
                    <a:pt x="694" y="70"/>
                    <a:pt x="694" y="70"/>
                  </a:cubicBezTo>
                  <a:cubicBezTo>
                    <a:pt x="694" y="70"/>
                    <a:pt x="693" y="70"/>
                    <a:pt x="693" y="70"/>
                  </a:cubicBezTo>
                  <a:cubicBezTo>
                    <a:pt x="693" y="70"/>
                    <a:pt x="693" y="70"/>
                    <a:pt x="693" y="70"/>
                  </a:cubicBezTo>
                  <a:cubicBezTo>
                    <a:pt x="693" y="70"/>
                    <a:pt x="693" y="70"/>
                    <a:pt x="693" y="70"/>
                  </a:cubicBezTo>
                  <a:cubicBezTo>
                    <a:pt x="693" y="70"/>
                    <a:pt x="693" y="70"/>
                    <a:pt x="693" y="70"/>
                  </a:cubicBezTo>
                  <a:cubicBezTo>
                    <a:pt x="693" y="69"/>
                    <a:pt x="692" y="69"/>
                    <a:pt x="692" y="69"/>
                  </a:cubicBezTo>
                  <a:cubicBezTo>
                    <a:pt x="692" y="69"/>
                    <a:pt x="692" y="69"/>
                    <a:pt x="692" y="69"/>
                  </a:cubicBezTo>
                  <a:cubicBezTo>
                    <a:pt x="692" y="69"/>
                    <a:pt x="692" y="69"/>
                    <a:pt x="692" y="69"/>
                  </a:cubicBezTo>
                  <a:cubicBezTo>
                    <a:pt x="692" y="69"/>
                    <a:pt x="692" y="69"/>
                    <a:pt x="692" y="69"/>
                  </a:cubicBezTo>
                  <a:cubicBezTo>
                    <a:pt x="691" y="68"/>
                    <a:pt x="691" y="68"/>
                    <a:pt x="691" y="68"/>
                  </a:cubicBezTo>
                  <a:cubicBezTo>
                    <a:pt x="691" y="68"/>
                    <a:pt x="691" y="68"/>
                    <a:pt x="691" y="68"/>
                  </a:cubicBezTo>
                  <a:cubicBezTo>
                    <a:pt x="691" y="68"/>
                    <a:pt x="691" y="68"/>
                    <a:pt x="690" y="68"/>
                  </a:cubicBezTo>
                  <a:cubicBezTo>
                    <a:pt x="691" y="68"/>
                    <a:pt x="691" y="68"/>
                    <a:pt x="691" y="68"/>
                  </a:cubicBezTo>
                  <a:cubicBezTo>
                    <a:pt x="690" y="68"/>
                    <a:pt x="690" y="68"/>
                    <a:pt x="690" y="67"/>
                  </a:cubicBezTo>
                  <a:cubicBezTo>
                    <a:pt x="690" y="67"/>
                    <a:pt x="690" y="67"/>
                    <a:pt x="690" y="67"/>
                  </a:cubicBezTo>
                  <a:cubicBezTo>
                    <a:pt x="690" y="67"/>
                    <a:pt x="689" y="67"/>
                    <a:pt x="689" y="67"/>
                  </a:cubicBezTo>
                  <a:cubicBezTo>
                    <a:pt x="689" y="67"/>
                    <a:pt x="689" y="67"/>
                    <a:pt x="689" y="67"/>
                  </a:cubicBezTo>
                  <a:cubicBezTo>
                    <a:pt x="689" y="67"/>
                    <a:pt x="689" y="67"/>
                    <a:pt x="689" y="67"/>
                  </a:cubicBezTo>
                  <a:cubicBezTo>
                    <a:pt x="689" y="67"/>
                    <a:pt x="689" y="67"/>
                    <a:pt x="689" y="67"/>
                  </a:cubicBezTo>
                  <a:cubicBezTo>
                    <a:pt x="689" y="66"/>
                    <a:pt x="688" y="67"/>
                    <a:pt x="688" y="66"/>
                  </a:cubicBezTo>
                  <a:cubicBezTo>
                    <a:pt x="688" y="66"/>
                    <a:pt x="688" y="66"/>
                    <a:pt x="688" y="66"/>
                  </a:cubicBezTo>
                  <a:cubicBezTo>
                    <a:pt x="688" y="66"/>
                    <a:pt x="688" y="66"/>
                    <a:pt x="687" y="66"/>
                  </a:cubicBezTo>
                  <a:cubicBezTo>
                    <a:pt x="687" y="66"/>
                    <a:pt x="687" y="66"/>
                    <a:pt x="687" y="66"/>
                  </a:cubicBezTo>
                  <a:cubicBezTo>
                    <a:pt x="687" y="66"/>
                    <a:pt x="687" y="66"/>
                    <a:pt x="687" y="66"/>
                  </a:cubicBezTo>
                  <a:cubicBezTo>
                    <a:pt x="687" y="66"/>
                    <a:pt x="687" y="66"/>
                    <a:pt x="687" y="66"/>
                  </a:cubicBezTo>
                  <a:cubicBezTo>
                    <a:pt x="687" y="65"/>
                    <a:pt x="686" y="66"/>
                    <a:pt x="686" y="65"/>
                  </a:cubicBezTo>
                  <a:cubicBezTo>
                    <a:pt x="686" y="65"/>
                    <a:pt x="686" y="65"/>
                    <a:pt x="686" y="65"/>
                  </a:cubicBezTo>
                  <a:cubicBezTo>
                    <a:pt x="686" y="65"/>
                    <a:pt x="686" y="65"/>
                    <a:pt x="685" y="65"/>
                  </a:cubicBezTo>
                  <a:cubicBezTo>
                    <a:pt x="685" y="65"/>
                    <a:pt x="685" y="65"/>
                    <a:pt x="685" y="65"/>
                  </a:cubicBezTo>
                  <a:cubicBezTo>
                    <a:pt x="685" y="65"/>
                    <a:pt x="685" y="65"/>
                    <a:pt x="685" y="65"/>
                  </a:cubicBezTo>
                  <a:cubicBezTo>
                    <a:pt x="685" y="65"/>
                    <a:pt x="685" y="65"/>
                    <a:pt x="685" y="65"/>
                  </a:cubicBezTo>
                  <a:cubicBezTo>
                    <a:pt x="684" y="64"/>
                    <a:pt x="684" y="64"/>
                    <a:pt x="684" y="64"/>
                  </a:cubicBezTo>
                  <a:cubicBezTo>
                    <a:pt x="684" y="64"/>
                    <a:pt x="684" y="64"/>
                    <a:pt x="684" y="64"/>
                  </a:cubicBezTo>
                  <a:cubicBezTo>
                    <a:pt x="684" y="64"/>
                    <a:pt x="683" y="64"/>
                    <a:pt x="683" y="64"/>
                  </a:cubicBezTo>
                  <a:cubicBezTo>
                    <a:pt x="683" y="64"/>
                    <a:pt x="683" y="64"/>
                    <a:pt x="683" y="64"/>
                  </a:cubicBezTo>
                  <a:cubicBezTo>
                    <a:pt x="683" y="64"/>
                    <a:pt x="683" y="64"/>
                    <a:pt x="683" y="64"/>
                  </a:cubicBezTo>
                  <a:cubicBezTo>
                    <a:pt x="683" y="64"/>
                    <a:pt x="682" y="64"/>
                    <a:pt x="682" y="64"/>
                  </a:cubicBezTo>
                  <a:cubicBezTo>
                    <a:pt x="682" y="64"/>
                    <a:pt x="682" y="64"/>
                    <a:pt x="682" y="64"/>
                  </a:cubicBezTo>
                  <a:cubicBezTo>
                    <a:pt x="682" y="63"/>
                    <a:pt x="682" y="63"/>
                    <a:pt x="681" y="63"/>
                  </a:cubicBezTo>
                  <a:cubicBezTo>
                    <a:pt x="682" y="63"/>
                    <a:pt x="682" y="63"/>
                    <a:pt x="682" y="63"/>
                  </a:cubicBezTo>
                  <a:cubicBezTo>
                    <a:pt x="681" y="63"/>
                    <a:pt x="681" y="63"/>
                    <a:pt x="681" y="63"/>
                  </a:cubicBezTo>
                  <a:cubicBezTo>
                    <a:pt x="681" y="63"/>
                    <a:pt x="681" y="63"/>
                    <a:pt x="681" y="63"/>
                  </a:cubicBezTo>
                  <a:cubicBezTo>
                    <a:pt x="680" y="63"/>
                    <a:pt x="680" y="63"/>
                    <a:pt x="680" y="63"/>
                  </a:cubicBezTo>
                  <a:cubicBezTo>
                    <a:pt x="680" y="63"/>
                    <a:pt x="680" y="63"/>
                    <a:pt x="680" y="63"/>
                  </a:cubicBezTo>
                  <a:close/>
                  <a:moveTo>
                    <a:pt x="310" y="98"/>
                  </a:moveTo>
                  <a:cubicBezTo>
                    <a:pt x="310" y="99"/>
                    <a:pt x="311" y="99"/>
                    <a:pt x="312" y="100"/>
                  </a:cubicBezTo>
                  <a:cubicBezTo>
                    <a:pt x="316" y="102"/>
                    <a:pt x="321" y="103"/>
                    <a:pt x="326" y="103"/>
                  </a:cubicBezTo>
                  <a:cubicBezTo>
                    <a:pt x="330" y="103"/>
                    <a:pt x="335" y="103"/>
                    <a:pt x="339" y="101"/>
                  </a:cubicBezTo>
                  <a:cubicBezTo>
                    <a:pt x="346" y="98"/>
                    <a:pt x="351" y="93"/>
                    <a:pt x="351" y="84"/>
                  </a:cubicBezTo>
                  <a:cubicBezTo>
                    <a:pt x="352" y="78"/>
                    <a:pt x="350" y="73"/>
                    <a:pt x="345" y="69"/>
                  </a:cubicBezTo>
                  <a:cubicBezTo>
                    <a:pt x="342" y="68"/>
                    <a:pt x="339" y="66"/>
                    <a:pt x="337" y="65"/>
                  </a:cubicBezTo>
                  <a:cubicBezTo>
                    <a:pt x="335" y="64"/>
                    <a:pt x="333" y="63"/>
                    <a:pt x="331" y="62"/>
                  </a:cubicBezTo>
                  <a:cubicBezTo>
                    <a:pt x="328" y="61"/>
                    <a:pt x="326" y="60"/>
                    <a:pt x="325" y="59"/>
                  </a:cubicBezTo>
                  <a:cubicBezTo>
                    <a:pt x="321" y="56"/>
                    <a:pt x="320" y="49"/>
                    <a:pt x="324" y="45"/>
                  </a:cubicBezTo>
                  <a:cubicBezTo>
                    <a:pt x="326" y="43"/>
                    <a:pt x="328" y="42"/>
                    <a:pt x="331" y="42"/>
                  </a:cubicBezTo>
                  <a:cubicBezTo>
                    <a:pt x="337" y="42"/>
                    <a:pt x="342" y="43"/>
                    <a:pt x="347" y="46"/>
                  </a:cubicBezTo>
                  <a:cubicBezTo>
                    <a:pt x="347" y="46"/>
                    <a:pt x="348" y="46"/>
                    <a:pt x="348" y="46"/>
                  </a:cubicBezTo>
                  <a:cubicBezTo>
                    <a:pt x="348" y="43"/>
                    <a:pt x="348" y="41"/>
                    <a:pt x="348" y="38"/>
                  </a:cubicBezTo>
                  <a:cubicBezTo>
                    <a:pt x="348" y="36"/>
                    <a:pt x="348" y="36"/>
                    <a:pt x="347" y="35"/>
                  </a:cubicBezTo>
                  <a:cubicBezTo>
                    <a:pt x="341" y="33"/>
                    <a:pt x="335" y="32"/>
                    <a:pt x="329" y="33"/>
                  </a:cubicBezTo>
                  <a:cubicBezTo>
                    <a:pt x="324" y="34"/>
                    <a:pt x="319" y="36"/>
                    <a:pt x="316" y="39"/>
                  </a:cubicBezTo>
                  <a:cubicBezTo>
                    <a:pt x="312" y="43"/>
                    <a:pt x="310" y="48"/>
                    <a:pt x="310" y="53"/>
                  </a:cubicBezTo>
                  <a:cubicBezTo>
                    <a:pt x="310" y="60"/>
                    <a:pt x="313" y="64"/>
                    <a:pt x="319" y="68"/>
                  </a:cubicBezTo>
                  <a:cubicBezTo>
                    <a:pt x="320" y="69"/>
                    <a:pt x="322" y="70"/>
                    <a:pt x="324" y="71"/>
                  </a:cubicBezTo>
                  <a:cubicBezTo>
                    <a:pt x="326" y="72"/>
                    <a:pt x="329" y="73"/>
                    <a:pt x="332" y="74"/>
                  </a:cubicBezTo>
                  <a:cubicBezTo>
                    <a:pt x="333" y="75"/>
                    <a:pt x="335" y="76"/>
                    <a:pt x="337" y="78"/>
                  </a:cubicBezTo>
                  <a:cubicBezTo>
                    <a:pt x="338" y="79"/>
                    <a:pt x="340" y="80"/>
                    <a:pt x="340" y="82"/>
                  </a:cubicBezTo>
                  <a:cubicBezTo>
                    <a:pt x="341" y="87"/>
                    <a:pt x="340" y="92"/>
                    <a:pt x="334" y="93"/>
                  </a:cubicBezTo>
                  <a:cubicBezTo>
                    <a:pt x="329" y="94"/>
                    <a:pt x="324" y="94"/>
                    <a:pt x="319" y="93"/>
                  </a:cubicBezTo>
                  <a:cubicBezTo>
                    <a:pt x="316" y="92"/>
                    <a:pt x="313" y="90"/>
                    <a:pt x="310" y="87"/>
                  </a:cubicBezTo>
                  <a:cubicBezTo>
                    <a:pt x="310" y="91"/>
                    <a:pt x="310" y="94"/>
                    <a:pt x="310" y="98"/>
                  </a:cubicBezTo>
                  <a:close/>
                  <a:moveTo>
                    <a:pt x="1177" y="95"/>
                  </a:moveTo>
                  <a:cubicBezTo>
                    <a:pt x="1177" y="95"/>
                    <a:pt x="1177" y="95"/>
                    <a:pt x="1177" y="95"/>
                  </a:cubicBezTo>
                  <a:cubicBezTo>
                    <a:pt x="1177" y="95"/>
                    <a:pt x="1177" y="95"/>
                    <a:pt x="1177" y="96"/>
                  </a:cubicBezTo>
                  <a:cubicBezTo>
                    <a:pt x="1177" y="96"/>
                    <a:pt x="1177" y="96"/>
                    <a:pt x="1177" y="96"/>
                  </a:cubicBezTo>
                  <a:cubicBezTo>
                    <a:pt x="1177" y="96"/>
                    <a:pt x="1177" y="96"/>
                    <a:pt x="1177" y="96"/>
                  </a:cubicBezTo>
                  <a:cubicBezTo>
                    <a:pt x="1177" y="96"/>
                    <a:pt x="1177" y="96"/>
                    <a:pt x="1177" y="96"/>
                  </a:cubicBezTo>
                  <a:cubicBezTo>
                    <a:pt x="1177" y="96"/>
                    <a:pt x="1177" y="96"/>
                    <a:pt x="1178" y="97"/>
                  </a:cubicBezTo>
                  <a:cubicBezTo>
                    <a:pt x="1178" y="97"/>
                    <a:pt x="1178" y="97"/>
                    <a:pt x="1178" y="97"/>
                  </a:cubicBezTo>
                  <a:cubicBezTo>
                    <a:pt x="1178" y="97"/>
                    <a:pt x="1178" y="97"/>
                    <a:pt x="1178" y="97"/>
                  </a:cubicBezTo>
                  <a:cubicBezTo>
                    <a:pt x="1178" y="97"/>
                    <a:pt x="1178" y="97"/>
                    <a:pt x="1178" y="97"/>
                  </a:cubicBezTo>
                  <a:cubicBezTo>
                    <a:pt x="1178" y="97"/>
                    <a:pt x="1178" y="98"/>
                    <a:pt x="1178" y="98"/>
                  </a:cubicBezTo>
                  <a:cubicBezTo>
                    <a:pt x="1178" y="98"/>
                    <a:pt x="1178" y="98"/>
                    <a:pt x="1178" y="98"/>
                  </a:cubicBezTo>
                  <a:cubicBezTo>
                    <a:pt x="1178" y="98"/>
                    <a:pt x="1178" y="98"/>
                    <a:pt x="1179" y="98"/>
                  </a:cubicBezTo>
                  <a:cubicBezTo>
                    <a:pt x="1179" y="98"/>
                    <a:pt x="1179" y="98"/>
                    <a:pt x="1179" y="98"/>
                  </a:cubicBezTo>
                  <a:cubicBezTo>
                    <a:pt x="1179" y="98"/>
                    <a:pt x="1179" y="98"/>
                    <a:pt x="1179" y="98"/>
                  </a:cubicBezTo>
                  <a:cubicBezTo>
                    <a:pt x="1179" y="98"/>
                    <a:pt x="1179" y="98"/>
                    <a:pt x="1179" y="98"/>
                  </a:cubicBezTo>
                  <a:cubicBezTo>
                    <a:pt x="1179" y="98"/>
                    <a:pt x="1179" y="99"/>
                    <a:pt x="1179" y="99"/>
                  </a:cubicBezTo>
                  <a:cubicBezTo>
                    <a:pt x="1179" y="99"/>
                    <a:pt x="1179" y="99"/>
                    <a:pt x="1179" y="99"/>
                  </a:cubicBezTo>
                  <a:cubicBezTo>
                    <a:pt x="1179" y="99"/>
                    <a:pt x="1180" y="99"/>
                    <a:pt x="1180" y="99"/>
                  </a:cubicBezTo>
                  <a:cubicBezTo>
                    <a:pt x="1180" y="99"/>
                    <a:pt x="1180" y="99"/>
                    <a:pt x="1180" y="99"/>
                  </a:cubicBezTo>
                  <a:cubicBezTo>
                    <a:pt x="1180" y="99"/>
                    <a:pt x="1180" y="99"/>
                    <a:pt x="1180" y="99"/>
                  </a:cubicBezTo>
                  <a:cubicBezTo>
                    <a:pt x="1180" y="99"/>
                    <a:pt x="1180" y="99"/>
                    <a:pt x="1180" y="99"/>
                  </a:cubicBezTo>
                  <a:cubicBezTo>
                    <a:pt x="1180" y="100"/>
                    <a:pt x="1180" y="100"/>
                    <a:pt x="1180" y="100"/>
                  </a:cubicBezTo>
                  <a:cubicBezTo>
                    <a:pt x="1180" y="100"/>
                    <a:pt x="1180" y="100"/>
                    <a:pt x="1180" y="100"/>
                  </a:cubicBezTo>
                  <a:cubicBezTo>
                    <a:pt x="1180" y="100"/>
                    <a:pt x="1181" y="100"/>
                    <a:pt x="1181" y="100"/>
                  </a:cubicBezTo>
                  <a:cubicBezTo>
                    <a:pt x="1181" y="100"/>
                    <a:pt x="1181" y="100"/>
                    <a:pt x="1181" y="100"/>
                  </a:cubicBezTo>
                  <a:cubicBezTo>
                    <a:pt x="1181" y="100"/>
                    <a:pt x="1181" y="100"/>
                    <a:pt x="1181" y="100"/>
                  </a:cubicBezTo>
                  <a:cubicBezTo>
                    <a:pt x="1181" y="100"/>
                    <a:pt x="1181" y="100"/>
                    <a:pt x="1181" y="100"/>
                  </a:cubicBezTo>
                  <a:cubicBezTo>
                    <a:pt x="1182" y="101"/>
                    <a:pt x="1182" y="101"/>
                    <a:pt x="1182" y="101"/>
                  </a:cubicBezTo>
                  <a:cubicBezTo>
                    <a:pt x="1182" y="101"/>
                    <a:pt x="1182" y="101"/>
                    <a:pt x="1182" y="101"/>
                  </a:cubicBezTo>
                  <a:cubicBezTo>
                    <a:pt x="1182" y="101"/>
                    <a:pt x="1183" y="101"/>
                    <a:pt x="1183" y="101"/>
                  </a:cubicBezTo>
                  <a:cubicBezTo>
                    <a:pt x="1183" y="101"/>
                    <a:pt x="1183" y="101"/>
                    <a:pt x="1183" y="101"/>
                  </a:cubicBezTo>
                  <a:cubicBezTo>
                    <a:pt x="1183" y="101"/>
                    <a:pt x="1183" y="101"/>
                    <a:pt x="1183" y="102"/>
                  </a:cubicBezTo>
                  <a:cubicBezTo>
                    <a:pt x="1183" y="102"/>
                    <a:pt x="1183" y="102"/>
                    <a:pt x="1183" y="102"/>
                  </a:cubicBezTo>
                  <a:cubicBezTo>
                    <a:pt x="1184" y="102"/>
                    <a:pt x="1184" y="102"/>
                    <a:pt x="1184" y="102"/>
                  </a:cubicBezTo>
                  <a:cubicBezTo>
                    <a:pt x="1184" y="102"/>
                    <a:pt x="1184" y="102"/>
                    <a:pt x="1184" y="102"/>
                  </a:cubicBezTo>
                  <a:cubicBezTo>
                    <a:pt x="1184" y="102"/>
                    <a:pt x="1185" y="102"/>
                    <a:pt x="1185" y="102"/>
                  </a:cubicBezTo>
                  <a:cubicBezTo>
                    <a:pt x="1185" y="102"/>
                    <a:pt x="1185" y="102"/>
                    <a:pt x="1185" y="102"/>
                  </a:cubicBezTo>
                  <a:cubicBezTo>
                    <a:pt x="1186" y="103"/>
                    <a:pt x="1186" y="102"/>
                    <a:pt x="1186" y="103"/>
                  </a:cubicBezTo>
                  <a:cubicBezTo>
                    <a:pt x="1187" y="102"/>
                    <a:pt x="1187" y="102"/>
                    <a:pt x="1187" y="102"/>
                  </a:cubicBezTo>
                  <a:cubicBezTo>
                    <a:pt x="1187" y="103"/>
                    <a:pt x="1187" y="103"/>
                    <a:pt x="1187" y="103"/>
                  </a:cubicBezTo>
                  <a:cubicBezTo>
                    <a:pt x="1187" y="103"/>
                    <a:pt x="1188" y="103"/>
                    <a:pt x="1188" y="103"/>
                  </a:cubicBezTo>
                  <a:cubicBezTo>
                    <a:pt x="1189" y="103"/>
                    <a:pt x="1189" y="103"/>
                    <a:pt x="1189" y="103"/>
                  </a:cubicBezTo>
                  <a:cubicBezTo>
                    <a:pt x="1191" y="103"/>
                    <a:pt x="1193" y="103"/>
                    <a:pt x="1195" y="103"/>
                  </a:cubicBezTo>
                  <a:cubicBezTo>
                    <a:pt x="1196" y="103"/>
                    <a:pt x="1196" y="103"/>
                    <a:pt x="1196" y="103"/>
                  </a:cubicBezTo>
                  <a:cubicBezTo>
                    <a:pt x="1196" y="103"/>
                    <a:pt x="1197" y="103"/>
                    <a:pt x="1198" y="103"/>
                  </a:cubicBezTo>
                  <a:cubicBezTo>
                    <a:pt x="1198" y="102"/>
                    <a:pt x="1198" y="102"/>
                    <a:pt x="1198" y="102"/>
                  </a:cubicBezTo>
                  <a:cubicBezTo>
                    <a:pt x="1198" y="103"/>
                    <a:pt x="1198" y="103"/>
                    <a:pt x="1198" y="103"/>
                  </a:cubicBezTo>
                  <a:cubicBezTo>
                    <a:pt x="1198" y="102"/>
                    <a:pt x="1199" y="102"/>
                    <a:pt x="1199" y="102"/>
                  </a:cubicBezTo>
                  <a:cubicBezTo>
                    <a:pt x="1199" y="102"/>
                    <a:pt x="1199" y="102"/>
                    <a:pt x="1199" y="102"/>
                  </a:cubicBezTo>
                  <a:cubicBezTo>
                    <a:pt x="1199" y="102"/>
                    <a:pt x="1200" y="102"/>
                    <a:pt x="1200" y="102"/>
                  </a:cubicBezTo>
                  <a:cubicBezTo>
                    <a:pt x="1200" y="102"/>
                    <a:pt x="1200" y="102"/>
                    <a:pt x="1200" y="102"/>
                  </a:cubicBezTo>
                  <a:cubicBezTo>
                    <a:pt x="1200" y="102"/>
                    <a:pt x="1201" y="102"/>
                    <a:pt x="1201" y="102"/>
                  </a:cubicBezTo>
                  <a:cubicBezTo>
                    <a:pt x="1201" y="101"/>
                    <a:pt x="1201" y="101"/>
                    <a:pt x="1201" y="101"/>
                  </a:cubicBezTo>
                  <a:cubicBezTo>
                    <a:pt x="1201" y="101"/>
                    <a:pt x="1201" y="101"/>
                    <a:pt x="1201" y="101"/>
                  </a:cubicBezTo>
                  <a:cubicBezTo>
                    <a:pt x="1201" y="101"/>
                    <a:pt x="1202" y="101"/>
                    <a:pt x="1202" y="101"/>
                  </a:cubicBezTo>
                  <a:cubicBezTo>
                    <a:pt x="1202" y="101"/>
                    <a:pt x="1202" y="101"/>
                    <a:pt x="1202" y="101"/>
                  </a:cubicBezTo>
                  <a:cubicBezTo>
                    <a:pt x="1202" y="101"/>
                    <a:pt x="1202" y="101"/>
                    <a:pt x="1202" y="101"/>
                  </a:cubicBezTo>
                  <a:cubicBezTo>
                    <a:pt x="1202" y="98"/>
                    <a:pt x="1202" y="95"/>
                    <a:pt x="1202" y="92"/>
                  </a:cubicBezTo>
                  <a:cubicBezTo>
                    <a:pt x="1202" y="92"/>
                    <a:pt x="1202" y="92"/>
                    <a:pt x="1202" y="92"/>
                  </a:cubicBezTo>
                  <a:cubicBezTo>
                    <a:pt x="1202" y="92"/>
                    <a:pt x="1202" y="92"/>
                    <a:pt x="1202" y="92"/>
                  </a:cubicBezTo>
                  <a:cubicBezTo>
                    <a:pt x="1201" y="92"/>
                    <a:pt x="1201" y="92"/>
                    <a:pt x="1201" y="92"/>
                  </a:cubicBezTo>
                  <a:cubicBezTo>
                    <a:pt x="1201" y="92"/>
                    <a:pt x="1201" y="92"/>
                    <a:pt x="1201" y="92"/>
                  </a:cubicBezTo>
                  <a:cubicBezTo>
                    <a:pt x="1201" y="92"/>
                    <a:pt x="1201" y="92"/>
                    <a:pt x="1201" y="92"/>
                  </a:cubicBezTo>
                  <a:cubicBezTo>
                    <a:pt x="1201" y="92"/>
                    <a:pt x="1201" y="92"/>
                    <a:pt x="1201" y="92"/>
                  </a:cubicBezTo>
                  <a:cubicBezTo>
                    <a:pt x="1200" y="93"/>
                    <a:pt x="1200" y="93"/>
                    <a:pt x="1200" y="93"/>
                  </a:cubicBezTo>
                  <a:cubicBezTo>
                    <a:pt x="1200" y="93"/>
                    <a:pt x="1200" y="93"/>
                    <a:pt x="1200" y="93"/>
                  </a:cubicBezTo>
                  <a:cubicBezTo>
                    <a:pt x="1200" y="93"/>
                    <a:pt x="1200" y="93"/>
                    <a:pt x="1200" y="93"/>
                  </a:cubicBezTo>
                  <a:cubicBezTo>
                    <a:pt x="1199" y="93"/>
                    <a:pt x="1199" y="93"/>
                    <a:pt x="1199" y="93"/>
                  </a:cubicBezTo>
                  <a:cubicBezTo>
                    <a:pt x="1199" y="93"/>
                    <a:pt x="1199" y="93"/>
                    <a:pt x="1199" y="93"/>
                  </a:cubicBezTo>
                  <a:cubicBezTo>
                    <a:pt x="1199" y="93"/>
                    <a:pt x="1199" y="93"/>
                    <a:pt x="1199" y="93"/>
                  </a:cubicBezTo>
                  <a:cubicBezTo>
                    <a:pt x="1198" y="93"/>
                    <a:pt x="1198" y="93"/>
                    <a:pt x="1197" y="93"/>
                  </a:cubicBezTo>
                  <a:cubicBezTo>
                    <a:pt x="1197" y="94"/>
                    <a:pt x="1197" y="94"/>
                    <a:pt x="1197" y="94"/>
                  </a:cubicBezTo>
                  <a:cubicBezTo>
                    <a:pt x="1196" y="94"/>
                    <a:pt x="1195" y="94"/>
                    <a:pt x="1193" y="94"/>
                  </a:cubicBezTo>
                  <a:cubicBezTo>
                    <a:pt x="1193" y="94"/>
                    <a:pt x="1193" y="94"/>
                    <a:pt x="1193" y="94"/>
                  </a:cubicBezTo>
                  <a:cubicBezTo>
                    <a:pt x="1192" y="93"/>
                    <a:pt x="1192" y="93"/>
                    <a:pt x="1191" y="93"/>
                  </a:cubicBezTo>
                  <a:cubicBezTo>
                    <a:pt x="1191" y="93"/>
                    <a:pt x="1191" y="93"/>
                    <a:pt x="1191" y="93"/>
                  </a:cubicBezTo>
                  <a:cubicBezTo>
                    <a:pt x="1191" y="93"/>
                    <a:pt x="1191" y="93"/>
                    <a:pt x="1190" y="93"/>
                  </a:cubicBezTo>
                  <a:cubicBezTo>
                    <a:pt x="1190" y="93"/>
                    <a:pt x="1190" y="93"/>
                    <a:pt x="1190" y="93"/>
                  </a:cubicBezTo>
                  <a:cubicBezTo>
                    <a:pt x="1190" y="93"/>
                    <a:pt x="1190" y="93"/>
                    <a:pt x="1190" y="93"/>
                  </a:cubicBezTo>
                  <a:cubicBezTo>
                    <a:pt x="1190" y="93"/>
                    <a:pt x="1190" y="93"/>
                    <a:pt x="1190" y="93"/>
                  </a:cubicBezTo>
                  <a:cubicBezTo>
                    <a:pt x="1190" y="92"/>
                    <a:pt x="1189" y="92"/>
                    <a:pt x="1189" y="92"/>
                  </a:cubicBezTo>
                  <a:cubicBezTo>
                    <a:pt x="1189" y="92"/>
                    <a:pt x="1189" y="92"/>
                    <a:pt x="1189" y="92"/>
                  </a:cubicBezTo>
                  <a:cubicBezTo>
                    <a:pt x="1189" y="92"/>
                    <a:pt x="1189" y="92"/>
                    <a:pt x="1189" y="92"/>
                  </a:cubicBezTo>
                  <a:cubicBezTo>
                    <a:pt x="1189" y="92"/>
                    <a:pt x="1189" y="92"/>
                    <a:pt x="1189" y="92"/>
                  </a:cubicBezTo>
                  <a:cubicBezTo>
                    <a:pt x="1188" y="91"/>
                    <a:pt x="1188" y="91"/>
                    <a:pt x="1188" y="91"/>
                  </a:cubicBezTo>
                  <a:cubicBezTo>
                    <a:pt x="1188" y="91"/>
                    <a:pt x="1188" y="91"/>
                    <a:pt x="1188" y="91"/>
                  </a:cubicBezTo>
                  <a:cubicBezTo>
                    <a:pt x="1188" y="91"/>
                    <a:pt x="1187" y="90"/>
                    <a:pt x="1187" y="90"/>
                  </a:cubicBezTo>
                  <a:cubicBezTo>
                    <a:pt x="1187" y="90"/>
                    <a:pt x="1187" y="90"/>
                    <a:pt x="1187" y="90"/>
                  </a:cubicBezTo>
                  <a:cubicBezTo>
                    <a:pt x="1187" y="90"/>
                    <a:pt x="1187" y="90"/>
                    <a:pt x="1187" y="90"/>
                  </a:cubicBezTo>
                  <a:cubicBezTo>
                    <a:pt x="1187" y="90"/>
                    <a:pt x="1187" y="90"/>
                    <a:pt x="1187" y="90"/>
                  </a:cubicBezTo>
                  <a:cubicBezTo>
                    <a:pt x="1187" y="90"/>
                    <a:pt x="1187" y="89"/>
                    <a:pt x="1187" y="89"/>
                  </a:cubicBezTo>
                  <a:cubicBezTo>
                    <a:pt x="1187" y="89"/>
                    <a:pt x="1187" y="89"/>
                    <a:pt x="1187" y="89"/>
                  </a:cubicBezTo>
                  <a:cubicBezTo>
                    <a:pt x="1186" y="89"/>
                    <a:pt x="1186" y="89"/>
                    <a:pt x="1186" y="88"/>
                  </a:cubicBezTo>
                  <a:cubicBezTo>
                    <a:pt x="1186" y="88"/>
                    <a:pt x="1186" y="88"/>
                    <a:pt x="1186" y="88"/>
                  </a:cubicBezTo>
                  <a:cubicBezTo>
                    <a:pt x="1186" y="88"/>
                    <a:pt x="1186" y="88"/>
                    <a:pt x="1186" y="88"/>
                  </a:cubicBezTo>
                  <a:cubicBezTo>
                    <a:pt x="1186" y="88"/>
                    <a:pt x="1186" y="88"/>
                    <a:pt x="1186" y="87"/>
                  </a:cubicBezTo>
                  <a:cubicBezTo>
                    <a:pt x="1186" y="87"/>
                    <a:pt x="1186" y="87"/>
                    <a:pt x="1186" y="87"/>
                  </a:cubicBezTo>
                  <a:cubicBezTo>
                    <a:pt x="1186" y="86"/>
                    <a:pt x="1186" y="86"/>
                    <a:pt x="1186" y="85"/>
                  </a:cubicBezTo>
                  <a:cubicBezTo>
                    <a:pt x="1185" y="85"/>
                    <a:pt x="1185" y="85"/>
                    <a:pt x="1186" y="85"/>
                  </a:cubicBezTo>
                  <a:cubicBezTo>
                    <a:pt x="1185" y="84"/>
                    <a:pt x="1185" y="84"/>
                    <a:pt x="1185" y="84"/>
                  </a:cubicBezTo>
                  <a:cubicBezTo>
                    <a:pt x="1185" y="71"/>
                    <a:pt x="1185" y="58"/>
                    <a:pt x="1185" y="45"/>
                  </a:cubicBezTo>
                  <a:cubicBezTo>
                    <a:pt x="1185" y="44"/>
                    <a:pt x="1186" y="44"/>
                    <a:pt x="1187" y="44"/>
                  </a:cubicBezTo>
                  <a:cubicBezTo>
                    <a:pt x="1191" y="44"/>
                    <a:pt x="1196" y="44"/>
                    <a:pt x="1201" y="44"/>
                  </a:cubicBezTo>
                  <a:cubicBezTo>
                    <a:pt x="1201" y="44"/>
                    <a:pt x="1202" y="44"/>
                    <a:pt x="1202" y="43"/>
                  </a:cubicBezTo>
                  <a:cubicBezTo>
                    <a:pt x="1202" y="40"/>
                    <a:pt x="1202" y="37"/>
                    <a:pt x="1202" y="34"/>
                  </a:cubicBezTo>
                  <a:cubicBezTo>
                    <a:pt x="1202" y="34"/>
                    <a:pt x="1201" y="34"/>
                    <a:pt x="1201" y="34"/>
                  </a:cubicBezTo>
                  <a:cubicBezTo>
                    <a:pt x="1196" y="34"/>
                    <a:pt x="1191" y="34"/>
                    <a:pt x="1187" y="34"/>
                  </a:cubicBezTo>
                  <a:cubicBezTo>
                    <a:pt x="1186" y="34"/>
                    <a:pt x="1185" y="34"/>
                    <a:pt x="1185" y="33"/>
                  </a:cubicBezTo>
                  <a:cubicBezTo>
                    <a:pt x="1185" y="29"/>
                    <a:pt x="1185" y="24"/>
                    <a:pt x="1185" y="20"/>
                  </a:cubicBezTo>
                  <a:cubicBezTo>
                    <a:pt x="1185" y="19"/>
                    <a:pt x="1185" y="17"/>
                    <a:pt x="1185" y="15"/>
                  </a:cubicBezTo>
                  <a:cubicBezTo>
                    <a:pt x="1185" y="15"/>
                    <a:pt x="1186" y="14"/>
                    <a:pt x="1185" y="15"/>
                  </a:cubicBezTo>
                  <a:cubicBezTo>
                    <a:pt x="1185" y="15"/>
                    <a:pt x="1185" y="15"/>
                    <a:pt x="1185" y="15"/>
                  </a:cubicBezTo>
                  <a:cubicBezTo>
                    <a:pt x="1184" y="15"/>
                    <a:pt x="1184" y="15"/>
                    <a:pt x="1183" y="15"/>
                  </a:cubicBezTo>
                  <a:cubicBezTo>
                    <a:pt x="1184" y="15"/>
                    <a:pt x="1184" y="15"/>
                    <a:pt x="1184" y="15"/>
                  </a:cubicBezTo>
                  <a:cubicBezTo>
                    <a:pt x="1183" y="15"/>
                    <a:pt x="1183" y="15"/>
                    <a:pt x="1182" y="15"/>
                  </a:cubicBezTo>
                  <a:cubicBezTo>
                    <a:pt x="1182" y="15"/>
                    <a:pt x="1182" y="15"/>
                    <a:pt x="1182" y="15"/>
                  </a:cubicBezTo>
                  <a:cubicBezTo>
                    <a:pt x="1182" y="15"/>
                    <a:pt x="1182" y="15"/>
                    <a:pt x="1181" y="16"/>
                  </a:cubicBezTo>
                  <a:cubicBezTo>
                    <a:pt x="1181" y="16"/>
                    <a:pt x="1181" y="16"/>
                    <a:pt x="1181" y="16"/>
                  </a:cubicBezTo>
                  <a:cubicBezTo>
                    <a:pt x="1181" y="16"/>
                    <a:pt x="1181" y="16"/>
                    <a:pt x="1180" y="16"/>
                  </a:cubicBezTo>
                  <a:cubicBezTo>
                    <a:pt x="1180" y="16"/>
                    <a:pt x="1180" y="16"/>
                    <a:pt x="1180" y="16"/>
                  </a:cubicBezTo>
                  <a:cubicBezTo>
                    <a:pt x="1180" y="16"/>
                    <a:pt x="1180" y="16"/>
                    <a:pt x="1180" y="16"/>
                  </a:cubicBezTo>
                  <a:cubicBezTo>
                    <a:pt x="1180" y="16"/>
                    <a:pt x="1180" y="16"/>
                    <a:pt x="1179" y="16"/>
                  </a:cubicBezTo>
                  <a:cubicBezTo>
                    <a:pt x="1179" y="16"/>
                    <a:pt x="1179" y="16"/>
                    <a:pt x="1179" y="16"/>
                  </a:cubicBezTo>
                  <a:cubicBezTo>
                    <a:pt x="1179" y="16"/>
                    <a:pt x="1179" y="16"/>
                    <a:pt x="1179" y="16"/>
                  </a:cubicBezTo>
                  <a:cubicBezTo>
                    <a:pt x="1179" y="16"/>
                    <a:pt x="1179" y="16"/>
                    <a:pt x="1178" y="17"/>
                  </a:cubicBezTo>
                  <a:cubicBezTo>
                    <a:pt x="1178" y="17"/>
                    <a:pt x="1178" y="17"/>
                    <a:pt x="1178" y="17"/>
                  </a:cubicBezTo>
                  <a:cubicBezTo>
                    <a:pt x="1178" y="17"/>
                    <a:pt x="1178" y="17"/>
                    <a:pt x="1178" y="17"/>
                  </a:cubicBezTo>
                  <a:cubicBezTo>
                    <a:pt x="1178" y="17"/>
                    <a:pt x="1177" y="17"/>
                    <a:pt x="1177" y="17"/>
                  </a:cubicBezTo>
                  <a:cubicBezTo>
                    <a:pt x="1177" y="17"/>
                    <a:pt x="1177" y="17"/>
                    <a:pt x="1177" y="17"/>
                  </a:cubicBezTo>
                  <a:cubicBezTo>
                    <a:pt x="1177" y="17"/>
                    <a:pt x="1176" y="17"/>
                    <a:pt x="1176" y="17"/>
                  </a:cubicBezTo>
                  <a:cubicBezTo>
                    <a:pt x="1176" y="17"/>
                    <a:pt x="1176" y="17"/>
                    <a:pt x="1176" y="17"/>
                  </a:cubicBezTo>
                  <a:cubicBezTo>
                    <a:pt x="1176" y="17"/>
                    <a:pt x="1175" y="17"/>
                    <a:pt x="1175" y="18"/>
                  </a:cubicBezTo>
                  <a:cubicBezTo>
                    <a:pt x="1175" y="18"/>
                    <a:pt x="1175" y="18"/>
                    <a:pt x="1175" y="18"/>
                  </a:cubicBezTo>
                  <a:cubicBezTo>
                    <a:pt x="1174" y="18"/>
                    <a:pt x="1174" y="19"/>
                    <a:pt x="1174" y="19"/>
                  </a:cubicBezTo>
                  <a:cubicBezTo>
                    <a:pt x="1174" y="24"/>
                    <a:pt x="1174" y="28"/>
                    <a:pt x="1174" y="32"/>
                  </a:cubicBezTo>
                  <a:cubicBezTo>
                    <a:pt x="1174" y="34"/>
                    <a:pt x="1174" y="34"/>
                    <a:pt x="1173" y="34"/>
                  </a:cubicBezTo>
                  <a:cubicBezTo>
                    <a:pt x="1170" y="34"/>
                    <a:pt x="1167" y="34"/>
                    <a:pt x="1164" y="34"/>
                  </a:cubicBezTo>
                  <a:cubicBezTo>
                    <a:pt x="1163" y="34"/>
                    <a:pt x="1163" y="35"/>
                    <a:pt x="1163" y="36"/>
                  </a:cubicBezTo>
                  <a:cubicBezTo>
                    <a:pt x="1163" y="38"/>
                    <a:pt x="1163" y="40"/>
                    <a:pt x="1163" y="42"/>
                  </a:cubicBezTo>
                  <a:cubicBezTo>
                    <a:pt x="1163" y="43"/>
                    <a:pt x="1163" y="44"/>
                    <a:pt x="1164" y="44"/>
                  </a:cubicBezTo>
                  <a:cubicBezTo>
                    <a:pt x="1167" y="43"/>
                    <a:pt x="1170" y="44"/>
                    <a:pt x="1173" y="44"/>
                  </a:cubicBezTo>
                  <a:cubicBezTo>
                    <a:pt x="1174" y="43"/>
                    <a:pt x="1174" y="44"/>
                    <a:pt x="1174" y="45"/>
                  </a:cubicBezTo>
                  <a:cubicBezTo>
                    <a:pt x="1174" y="58"/>
                    <a:pt x="1174" y="71"/>
                    <a:pt x="1174" y="84"/>
                  </a:cubicBezTo>
                  <a:cubicBezTo>
                    <a:pt x="1174" y="84"/>
                    <a:pt x="1174" y="85"/>
                    <a:pt x="1174" y="85"/>
                  </a:cubicBezTo>
                  <a:cubicBezTo>
                    <a:pt x="1175" y="86"/>
                    <a:pt x="1175" y="86"/>
                    <a:pt x="1174" y="87"/>
                  </a:cubicBezTo>
                  <a:cubicBezTo>
                    <a:pt x="1175" y="87"/>
                    <a:pt x="1174" y="88"/>
                    <a:pt x="1175" y="89"/>
                  </a:cubicBezTo>
                  <a:cubicBezTo>
                    <a:pt x="1175" y="89"/>
                    <a:pt x="1175" y="89"/>
                    <a:pt x="1175" y="89"/>
                  </a:cubicBezTo>
                  <a:cubicBezTo>
                    <a:pt x="1175" y="90"/>
                    <a:pt x="1175" y="90"/>
                    <a:pt x="1175" y="91"/>
                  </a:cubicBezTo>
                  <a:cubicBezTo>
                    <a:pt x="1175" y="91"/>
                    <a:pt x="1175" y="91"/>
                    <a:pt x="1175" y="91"/>
                  </a:cubicBezTo>
                  <a:cubicBezTo>
                    <a:pt x="1175" y="91"/>
                    <a:pt x="1175" y="91"/>
                    <a:pt x="1175" y="91"/>
                  </a:cubicBezTo>
                  <a:cubicBezTo>
                    <a:pt x="1175" y="91"/>
                    <a:pt x="1175" y="92"/>
                    <a:pt x="1176" y="92"/>
                  </a:cubicBezTo>
                  <a:cubicBezTo>
                    <a:pt x="1175" y="92"/>
                    <a:pt x="1175" y="92"/>
                    <a:pt x="1175" y="92"/>
                  </a:cubicBezTo>
                  <a:cubicBezTo>
                    <a:pt x="1176" y="92"/>
                    <a:pt x="1176" y="93"/>
                    <a:pt x="1176" y="93"/>
                  </a:cubicBezTo>
                  <a:cubicBezTo>
                    <a:pt x="1176" y="93"/>
                    <a:pt x="1176" y="93"/>
                    <a:pt x="1176" y="93"/>
                  </a:cubicBezTo>
                  <a:cubicBezTo>
                    <a:pt x="1176" y="93"/>
                    <a:pt x="1176" y="94"/>
                    <a:pt x="1176" y="94"/>
                  </a:cubicBezTo>
                  <a:cubicBezTo>
                    <a:pt x="1176" y="94"/>
                    <a:pt x="1176" y="94"/>
                    <a:pt x="1176" y="94"/>
                  </a:cubicBezTo>
                  <a:cubicBezTo>
                    <a:pt x="1176" y="94"/>
                    <a:pt x="1176" y="94"/>
                    <a:pt x="1176" y="94"/>
                  </a:cubicBezTo>
                  <a:cubicBezTo>
                    <a:pt x="1176" y="94"/>
                    <a:pt x="1176" y="95"/>
                    <a:pt x="1177" y="95"/>
                  </a:cubicBezTo>
                  <a:close/>
                  <a:moveTo>
                    <a:pt x="715" y="91"/>
                  </a:moveTo>
                  <a:cubicBezTo>
                    <a:pt x="715" y="91"/>
                    <a:pt x="715" y="91"/>
                    <a:pt x="715" y="91"/>
                  </a:cubicBezTo>
                  <a:cubicBezTo>
                    <a:pt x="716" y="92"/>
                    <a:pt x="715" y="92"/>
                    <a:pt x="716" y="92"/>
                  </a:cubicBezTo>
                  <a:cubicBezTo>
                    <a:pt x="716" y="92"/>
                    <a:pt x="716" y="92"/>
                    <a:pt x="716" y="92"/>
                  </a:cubicBezTo>
                  <a:cubicBezTo>
                    <a:pt x="716" y="93"/>
                    <a:pt x="716" y="93"/>
                    <a:pt x="716" y="93"/>
                  </a:cubicBezTo>
                  <a:cubicBezTo>
                    <a:pt x="716" y="93"/>
                    <a:pt x="716" y="93"/>
                    <a:pt x="716" y="93"/>
                  </a:cubicBezTo>
                  <a:cubicBezTo>
                    <a:pt x="716" y="94"/>
                    <a:pt x="716" y="94"/>
                    <a:pt x="716" y="94"/>
                  </a:cubicBezTo>
                  <a:cubicBezTo>
                    <a:pt x="716" y="94"/>
                    <a:pt x="716" y="94"/>
                    <a:pt x="716" y="94"/>
                  </a:cubicBezTo>
                  <a:cubicBezTo>
                    <a:pt x="717" y="94"/>
                    <a:pt x="717" y="95"/>
                    <a:pt x="717" y="95"/>
                  </a:cubicBezTo>
                  <a:cubicBezTo>
                    <a:pt x="717" y="95"/>
                    <a:pt x="717" y="95"/>
                    <a:pt x="717" y="95"/>
                  </a:cubicBezTo>
                  <a:cubicBezTo>
                    <a:pt x="717" y="95"/>
                    <a:pt x="717" y="95"/>
                    <a:pt x="717" y="96"/>
                  </a:cubicBezTo>
                  <a:cubicBezTo>
                    <a:pt x="717" y="96"/>
                    <a:pt x="717" y="96"/>
                    <a:pt x="717" y="96"/>
                  </a:cubicBezTo>
                  <a:cubicBezTo>
                    <a:pt x="717" y="96"/>
                    <a:pt x="717" y="96"/>
                    <a:pt x="717" y="96"/>
                  </a:cubicBezTo>
                  <a:cubicBezTo>
                    <a:pt x="717" y="96"/>
                    <a:pt x="717" y="96"/>
                    <a:pt x="717" y="96"/>
                  </a:cubicBezTo>
                  <a:cubicBezTo>
                    <a:pt x="718" y="97"/>
                    <a:pt x="718" y="97"/>
                    <a:pt x="718" y="97"/>
                  </a:cubicBezTo>
                  <a:cubicBezTo>
                    <a:pt x="718" y="97"/>
                    <a:pt x="718" y="97"/>
                    <a:pt x="718" y="97"/>
                  </a:cubicBezTo>
                  <a:cubicBezTo>
                    <a:pt x="718" y="97"/>
                    <a:pt x="718" y="98"/>
                    <a:pt x="718" y="98"/>
                  </a:cubicBezTo>
                  <a:cubicBezTo>
                    <a:pt x="718" y="98"/>
                    <a:pt x="718" y="98"/>
                    <a:pt x="718" y="98"/>
                  </a:cubicBezTo>
                  <a:cubicBezTo>
                    <a:pt x="719" y="98"/>
                    <a:pt x="719" y="98"/>
                    <a:pt x="719" y="98"/>
                  </a:cubicBezTo>
                  <a:cubicBezTo>
                    <a:pt x="719" y="98"/>
                    <a:pt x="719" y="98"/>
                    <a:pt x="719" y="98"/>
                  </a:cubicBezTo>
                  <a:cubicBezTo>
                    <a:pt x="719" y="99"/>
                    <a:pt x="720" y="99"/>
                    <a:pt x="720" y="99"/>
                  </a:cubicBezTo>
                  <a:cubicBezTo>
                    <a:pt x="720" y="99"/>
                    <a:pt x="720" y="99"/>
                    <a:pt x="720" y="99"/>
                  </a:cubicBezTo>
                  <a:cubicBezTo>
                    <a:pt x="720" y="100"/>
                    <a:pt x="720" y="100"/>
                    <a:pt x="721" y="100"/>
                  </a:cubicBezTo>
                  <a:cubicBezTo>
                    <a:pt x="721" y="100"/>
                    <a:pt x="721" y="100"/>
                    <a:pt x="721" y="100"/>
                  </a:cubicBezTo>
                  <a:cubicBezTo>
                    <a:pt x="721" y="100"/>
                    <a:pt x="721" y="100"/>
                    <a:pt x="721" y="100"/>
                  </a:cubicBezTo>
                  <a:cubicBezTo>
                    <a:pt x="721" y="100"/>
                    <a:pt x="721" y="100"/>
                    <a:pt x="721" y="100"/>
                  </a:cubicBezTo>
                  <a:cubicBezTo>
                    <a:pt x="721" y="100"/>
                    <a:pt x="721" y="100"/>
                    <a:pt x="722" y="100"/>
                  </a:cubicBezTo>
                  <a:cubicBezTo>
                    <a:pt x="722" y="100"/>
                    <a:pt x="722" y="100"/>
                    <a:pt x="722" y="100"/>
                  </a:cubicBezTo>
                  <a:cubicBezTo>
                    <a:pt x="722" y="101"/>
                    <a:pt x="722" y="101"/>
                    <a:pt x="722" y="101"/>
                  </a:cubicBezTo>
                  <a:cubicBezTo>
                    <a:pt x="722" y="101"/>
                    <a:pt x="722" y="101"/>
                    <a:pt x="722" y="101"/>
                  </a:cubicBezTo>
                  <a:cubicBezTo>
                    <a:pt x="722" y="101"/>
                    <a:pt x="722" y="101"/>
                    <a:pt x="723" y="101"/>
                  </a:cubicBezTo>
                  <a:cubicBezTo>
                    <a:pt x="723" y="101"/>
                    <a:pt x="723" y="101"/>
                    <a:pt x="723" y="101"/>
                  </a:cubicBezTo>
                  <a:cubicBezTo>
                    <a:pt x="723" y="101"/>
                    <a:pt x="723" y="101"/>
                    <a:pt x="723" y="101"/>
                  </a:cubicBezTo>
                  <a:cubicBezTo>
                    <a:pt x="723" y="101"/>
                    <a:pt x="723" y="101"/>
                    <a:pt x="723" y="101"/>
                  </a:cubicBezTo>
                  <a:cubicBezTo>
                    <a:pt x="724" y="102"/>
                    <a:pt x="724" y="102"/>
                    <a:pt x="724" y="102"/>
                  </a:cubicBezTo>
                  <a:cubicBezTo>
                    <a:pt x="724" y="102"/>
                    <a:pt x="724" y="102"/>
                    <a:pt x="724" y="102"/>
                  </a:cubicBezTo>
                  <a:cubicBezTo>
                    <a:pt x="725" y="102"/>
                    <a:pt x="725" y="102"/>
                    <a:pt x="725" y="102"/>
                  </a:cubicBezTo>
                  <a:cubicBezTo>
                    <a:pt x="725" y="102"/>
                    <a:pt x="725" y="102"/>
                    <a:pt x="725" y="102"/>
                  </a:cubicBezTo>
                  <a:cubicBezTo>
                    <a:pt x="725" y="102"/>
                    <a:pt x="725" y="102"/>
                    <a:pt x="725" y="102"/>
                  </a:cubicBezTo>
                  <a:cubicBezTo>
                    <a:pt x="726" y="103"/>
                    <a:pt x="726" y="102"/>
                    <a:pt x="727" y="103"/>
                  </a:cubicBezTo>
                  <a:cubicBezTo>
                    <a:pt x="727" y="102"/>
                    <a:pt x="727" y="102"/>
                    <a:pt x="727" y="102"/>
                  </a:cubicBezTo>
                  <a:cubicBezTo>
                    <a:pt x="727" y="103"/>
                    <a:pt x="727" y="103"/>
                    <a:pt x="727" y="103"/>
                  </a:cubicBezTo>
                  <a:cubicBezTo>
                    <a:pt x="727" y="103"/>
                    <a:pt x="728" y="103"/>
                    <a:pt x="728" y="103"/>
                  </a:cubicBezTo>
                  <a:cubicBezTo>
                    <a:pt x="729" y="103"/>
                    <a:pt x="729" y="103"/>
                    <a:pt x="729" y="103"/>
                  </a:cubicBezTo>
                  <a:cubicBezTo>
                    <a:pt x="731" y="103"/>
                    <a:pt x="733" y="103"/>
                    <a:pt x="735" y="103"/>
                  </a:cubicBezTo>
                  <a:cubicBezTo>
                    <a:pt x="736" y="103"/>
                    <a:pt x="736" y="103"/>
                    <a:pt x="736" y="103"/>
                  </a:cubicBezTo>
                  <a:cubicBezTo>
                    <a:pt x="737" y="103"/>
                    <a:pt x="737" y="103"/>
                    <a:pt x="738" y="103"/>
                  </a:cubicBezTo>
                  <a:cubicBezTo>
                    <a:pt x="738" y="102"/>
                    <a:pt x="738" y="102"/>
                    <a:pt x="738" y="102"/>
                  </a:cubicBezTo>
                  <a:cubicBezTo>
                    <a:pt x="738" y="103"/>
                    <a:pt x="738" y="103"/>
                    <a:pt x="738" y="103"/>
                  </a:cubicBezTo>
                  <a:cubicBezTo>
                    <a:pt x="738" y="102"/>
                    <a:pt x="739" y="102"/>
                    <a:pt x="739" y="102"/>
                  </a:cubicBezTo>
                  <a:cubicBezTo>
                    <a:pt x="739" y="102"/>
                    <a:pt x="739" y="102"/>
                    <a:pt x="739" y="102"/>
                  </a:cubicBezTo>
                  <a:cubicBezTo>
                    <a:pt x="739" y="102"/>
                    <a:pt x="739" y="102"/>
                    <a:pt x="739" y="102"/>
                  </a:cubicBezTo>
                  <a:cubicBezTo>
                    <a:pt x="740" y="102"/>
                    <a:pt x="740" y="102"/>
                    <a:pt x="740" y="102"/>
                  </a:cubicBezTo>
                  <a:cubicBezTo>
                    <a:pt x="740" y="102"/>
                    <a:pt x="740" y="102"/>
                    <a:pt x="740" y="102"/>
                  </a:cubicBezTo>
                  <a:cubicBezTo>
                    <a:pt x="741" y="102"/>
                    <a:pt x="741" y="102"/>
                    <a:pt x="741" y="102"/>
                  </a:cubicBezTo>
                  <a:cubicBezTo>
                    <a:pt x="741" y="102"/>
                    <a:pt x="741" y="102"/>
                    <a:pt x="741" y="102"/>
                  </a:cubicBezTo>
                  <a:cubicBezTo>
                    <a:pt x="741" y="101"/>
                    <a:pt x="742" y="101"/>
                    <a:pt x="742" y="101"/>
                  </a:cubicBezTo>
                  <a:cubicBezTo>
                    <a:pt x="742" y="101"/>
                    <a:pt x="742" y="101"/>
                    <a:pt x="742" y="101"/>
                  </a:cubicBezTo>
                  <a:cubicBezTo>
                    <a:pt x="742" y="101"/>
                    <a:pt x="742" y="101"/>
                    <a:pt x="742" y="100"/>
                  </a:cubicBezTo>
                  <a:cubicBezTo>
                    <a:pt x="742" y="98"/>
                    <a:pt x="742" y="95"/>
                    <a:pt x="742" y="92"/>
                  </a:cubicBezTo>
                  <a:cubicBezTo>
                    <a:pt x="742" y="92"/>
                    <a:pt x="742" y="92"/>
                    <a:pt x="742" y="92"/>
                  </a:cubicBezTo>
                  <a:cubicBezTo>
                    <a:pt x="742" y="92"/>
                    <a:pt x="742" y="92"/>
                    <a:pt x="742" y="92"/>
                  </a:cubicBezTo>
                  <a:cubicBezTo>
                    <a:pt x="742" y="92"/>
                    <a:pt x="741" y="92"/>
                    <a:pt x="741" y="92"/>
                  </a:cubicBezTo>
                  <a:cubicBezTo>
                    <a:pt x="741" y="92"/>
                    <a:pt x="741" y="92"/>
                    <a:pt x="741" y="92"/>
                  </a:cubicBezTo>
                  <a:cubicBezTo>
                    <a:pt x="741" y="92"/>
                    <a:pt x="741" y="92"/>
                    <a:pt x="740" y="93"/>
                  </a:cubicBezTo>
                  <a:cubicBezTo>
                    <a:pt x="740" y="93"/>
                    <a:pt x="740" y="93"/>
                    <a:pt x="740" y="93"/>
                  </a:cubicBezTo>
                  <a:cubicBezTo>
                    <a:pt x="740" y="93"/>
                    <a:pt x="740" y="93"/>
                    <a:pt x="740" y="93"/>
                  </a:cubicBezTo>
                  <a:cubicBezTo>
                    <a:pt x="740" y="93"/>
                    <a:pt x="740" y="93"/>
                    <a:pt x="740" y="93"/>
                  </a:cubicBezTo>
                  <a:cubicBezTo>
                    <a:pt x="739" y="93"/>
                    <a:pt x="739" y="93"/>
                    <a:pt x="739" y="93"/>
                  </a:cubicBezTo>
                  <a:cubicBezTo>
                    <a:pt x="739" y="93"/>
                    <a:pt x="739" y="93"/>
                    <a:pt x="739" y="93"/>
                  </a:cubicBezTo>
                  <a:cubicBezTo>
                    <a:pt x="738" y="94"/>
                    <a:pt x="738" y="93"/>
                    <a:pt x="737" y="94"/>
                  </a:cubicBezTo>
                  <a:cubicBezTo>
                    <a:pt x="737" y="94"/>
                    <a:pt x="737" y="94"/>
                    <a:pt x="737" y="94"/>
                  </a:cubicBezTo>
                  <a:cubicBezTo>
                    <a:pt x="736" y="94"/>
                    <a:pt x="735" y="94"/>
                    <a:pt x="733" y="94"/>
                  </a:cubicBezTo>
                  <a:cubicBezTo>
                    <a:pt x="733" y="94"/>
                    <a:pt x="733" y="94"/>
                    <a:pt x="733" y="93"/>
                  </a:cubicBezTo>
                  <a:cubicBezTo>
                    <a:pt x="732" y="93"/>
                    <a:pt x="732" y="93"/>
                    <a:pt x="731" y="93"/>
                  </a:cubicBezTo>
                  <a:cubicBezTo>
                    <a:pt x="731" y="93"/>
                    <a:pt x="731" y="93"/>
                    <a:pt x="731" y="93"/>
                  </a:cubicBezTo>
                  <a:cubicBezTo>
                    <a:pt x="731" y="93"/>
                    <a:pt x="731" y="93"/>
                    <a:pt x="731" y="93"/>
                  </a:cubicBezTo>
                  <a:cubicBezTo>
                    <a:pt x="731" y="93"/>
                    <a:pt x="731" y="93"/>
                    <a:pt x="730" y="93"/>
                  </a:cubicBezTo>
                  <a:cubicBezTo>
                    <a:pt x="730" y="93"/>
                    <a:pt x="730" y="93"/>
                    <a:pt x="730" y="93"/>
                  </a:cubicBezTo>
                  <a:cubicBezTo>
                    <a:pt x="730" y="93"/>
                    <a:pt x="730" y="93"/>
                    <a:pt x="730" y="93"/>
                  </a:cubicBezTo>
                  <a:cubicBezTo>
                    <a:pt x="730" y="93"/>
                    <a:pt x="730" y="93"/>
                    <a:pt x="730" y="92"/>
                  </a:cubicBezTo>
                  <a:cubicBezTo>
                    <a:pt x="730" y="92"/>
                    <a:pt x="730" y="92"/>
                    <a:pt x="730" y="92"/>
                  </a:cubicBezTo>
                  <a:cubicBezTo>
                    <a:pt x="729" y="92"/>
                    <a:pt x="729" y="92"/>
                    <a:pt x="729" y="92"/>
                  </a:cubicBezTo>
                  <a:cubicBezTo>
                    <a:pt x="729" y="92"/>
                    <a:pt x="729" y="92"/>
                    <a:pt x="729" y="92"/>
                  </a:cubicBezTo>
                  <a:cubicBezTo>
                    <a:pt x="729" y="92"/>
                    <a:pt x="729" y="92"/>
                    <a:pt x="729" y="92"/>
                  </a:cubicBezTo>
                  <a:cubicBezTo>
                    <a:pt x="729" y="92"/>
                    <a:pt x="729" y="92"/>
                    <a:pt x="729" y="92"/>
                  </a:cubicBezTo>
                  <a:cubicBezTo>
                    <a:pt x="728" y="92"/>
                    <a:pt x="728" y="92"/>
                    <a:pt x="728" y="91"/>
                  </a:cubicBezTo>
                  <a:cubicBezTo>
                    <a:pt x="728" y="91"/>
                    <a:pt x="728" y="91"/>
                    <a:pt x="728" y="91"/>
                  </a:cubicBezTo>
                  <a:cubicBezTo>
                    <a:pt x="728" y="91"/>
                    <a:pt x="728" y="91"/>
                    <a:pt x="728" y="91"/>
                  </a:cubicBezTo>
                  <a:cubicBezTo>
                    <a:pt x="728" y="91"/>
                    <a:pt x="728" y="91"/>
                    <a:pt x="728" y="91"/>
                  </a:cubicBezTo>
                  <a:cubicBezTo>
                    <a:pt x="728" y="91"/>
                    <a:pt x="727" y="90"/>
                    <a:pt x="727" y="90"/>
                  </a:cubicBezTo>
                  <a:cubicBezTo>
                    <a:pt x="727" y="90"/>
                    <a:pt x="727" y="90"/>
                    <a:pt x="727" y="90"/>
                  </a:cubicBezTo>
                  <a:cubicBezTo>
                    <a:pt x="727" y="90"/>
                    <a:pt x="727" y="90"/>
                    <a:pt x="727" y="89"/>
                  </a:cubicBezTo>
                  <a:cubicBezTo>
                    <a:pt x="727" y="89"/>
                    <a:pt x="727" y="89"/>
                    <a:pt x="727" y="89"/>
                  </a:cubicBezTo>
                  <a:cubicBezTo>
                    <a:pt x="727" y="89"/>
                    <a:pt x="727" y="89"/>
                    <a:pt x="726" y="89"/>
                  </a:cubicBezTo>
                  <a:cubicBezTo>
                    <a:pt x="726" y="89"/>
                    <a:pt x="726" y="89"/>
                    <a:pt x="726" y="89"/>
                  </a:cubicBezTo>
                  <a:cubicBezTo>
                    <a:pt x="726" y="88"/>
                    <a:pt x="726" y="88"/>
                    <a:pt x="726" y="88"/>
                  </a:cubicBezTo>
                  <a:cubicBezTo>
                    <a:pt x="726" y="88"/>
                    <a:pt x="726" y="88"/>
                    <a:pt x="726" y="88"/>
                  </a:cubicBezTo>
                  <a:cubicBezTo>
                    <a:pt x="726" y="87"/>
                    <a:pt x="726" y="87"/>
                    <a:pt x="726" y="87"/>
                  </a:cubicBezTo>
                  <a:cubicBezTo>
                    <a:pt x="726" y="87"/>
                    <a:pt x="726" y="87"/>
                    <a:pt x="726" y="86"/>
                  </a:cubicBezTo>
                  <a:cubicBezTo>
                    <a:pt x="726" y="86"/>
                    <a:pt x="726" y="86"/>
                    <a:pt x="726" y="86"/>
                  </a:cubicBezTo>
                  <a:cubicBezTo>
                    <a:pt x="725" y="85"/>
                    <a:pt x="726" y="84"/>
                    <a:pt x="725" y="83"/>
                  </a:cubicBezTo>
                  <a:cubicBezTo>
                    <a:pt x="725" y="82"/>
                    <a:pt x="725" y="81"/>
                    <a:pt x="725" y="80"/>
                  </a:cubicBezTo>
                  <a:cubicBezTo>
                    <a:pt x="725" y="68"/>
                    <a:pt x="725" y="57"/>
                    <a:pt x="725" y="45"/>
                  </a:cubicBezTo>
                  <a:cubicBezTo>
                    <a:pt x="725" y="45"/>
                    <a:pt x="725" y="44"/>
                    <a:pt x="725" y="44"/>
                  </a:cubicBezTo>
                  <a:cubicBezTo>
                    <a:pt x="726" y="43"/>
                    <a:pt x="727" y="44"/>
                    <a:pt x="727" y="44"/>
                  </a:cubicBezTo>
                  <a:cubicBezTo>
                    <a:pt x="732" y="44"/>
                    <a:pt x="736" y="44"/>
                    <a:pt x="741" y="44"/>
                  </a:cubicBezTo>
                  <a:cubicBezTo>
                    <a:pt x="742" y="44"/>
                    <a:pt x="742" y="43"/>
                    <a:pt x="742" y="42"/>
                  </a:cubicBezTo>
                  <a:cubicBezTo>
                    <a:pt x="742" y="40"/>
                    <a:pt x="742" y="38"/>
                    <a:pt x="742" y="36"/>
                  </a:cubicBezTo>
                  <a:cubicBezTo>
                    <a:pt x="742" y="35"/>
                    <a:pt x="742" y="34"/>
                    <a:pt x="741" y="34"/>
                  </a:cubicBezTo>
                  <a:cubicBezTo>
                    <a:pt x="736" y="34"/>
                    <a:pt x="732" y="34"/>
                    <a:pt x="728" y="34"/>
                  </a:cubicBezTo>
                  <a:cubicBezTo>
                    <a:pt x="727" y="34"/>
                    <a:pt x="726" y="34"/>
                    <a:pt x="725" y="34"/>
                  </a:cubicBezTo>
                  <a:cubicBezTo>
                    <a:pt x="725" y="34"/>
                    <a:pt x="725" y="34"/>
                    <a:pt x="725" y="34"/>
                  </a:cubicBezTo>
                  <a:cubicBezTo>
                    <a:pt x="725" y="27"/>
                    <a:pt x="725" y="21"/>
                    <a:pt x="725" y="15"/>
                  </a:cubicBezTo>
                  <a:cubicBezTo>
                    <a:pt x="725" y="14"/>
                    <a:pt x="725" y="14"/>
                    <a:pt x="725" y="14"/>
                  </a:cubicBezTo>
                  <a:cubicBezTo>
                    <a:pt x="725" y="15"/>
                    <a:pt x="725" y="15"/>
                    <a:pt x="725" y="15"/>
                  </a:cubicBezTo>
                  <a:cubicBezTo>
                    <a:pt x="725" y="15"/>
                    <a:pt x="725" y="15"/>
                    <a:pt x="725" y="15"/>
                  </a:cubicBezTo>
                  <a:cubicBezTo>
                    <a:pt x="724" y="15"/>
                    <a:pt x="724" y="15"/>
                    <a:pt x="724" y="15"/>
                  </a:cubicBezTo>
                  <a:cubicBezTo>
                    <a:pt x="724" y="15"/>
                    <a:pt x="724" y="15"/>
                    <a:pt x="724" y="15"/>
                  </a:cubicBezTo>
                  <a:cubicBezTo>
                    <a:pt x="723" y="15"/>
                    <a:pt x="723" y="15"/>
                    <a:pt x="723" y="15"/>
                  </a:cubicBezTo>
                  <a:cubicBezTo>
                    <a:pt x="723" y="15"/>
                    <a:pt x="723" y="15"/>
                    <a:pt x="723" y="15"/>
                  </a:cubicBezTo>
                  <a:cubicBezTo>
                    <a:pt x="723" y="15"/>
                    <a:pt x="723" y="15"/>
                    <a:pt x="723" y="15"/>
                  </a:cubicBezTo>
                  <a:cubicBezTo>
                    <a:pt x="722" y="15"/>
                    <a:pt x="722" y="15"/>
                    <a:pt x="722" y="15"/>
                  </a:cubicBezTo>
                  <a:cubicBezTo>
                    <a:pt x="722" y="15"/>
                    <a:pt x="722" y="15"/>
                    <a:pt x="722" y="16"/>
                  </a:cubicBezTo>
                  <a:cubicBezTo>
                    <a:pt x="722" y="16"/>
                    <a:pt x="721" y="16"/>
                    <a:pt x="721" y="16"/>
                  </a:cubicBezTo>
                  <a:cubicBezTo>
                    <a:pt x="721" y="16"/>
                    <a:pt x="721" y="16"/>
                    <a:pt x="721" y="16"/>
                  </a:cubicBezTo>
                  <a:cubicBezTo>
                    <a:pt x="720" y="16"/>
                    <a:pt x="720" y="16"/>
                    <a:pt x="720" y="16"/>
                  </a:cubicBezTo>
                  <a:cubicBezTo>
                    <a:pt x="720" y="16"/>
                    <a:pt x="720" y="16"/>
                    <a:pt x="719" y="16"/>
                  </a:cubicBezTo>
                  <a:cubicBezTo>
                    <a:pt x="719" y="16"/>
                    <a:pt x="719" y="16"/>
                    <a:pt x="719" y="16"/>
                  </a:cubicBezTo>
                  <a:cubicBezTo>
                    <a:pt x="719" y="17"/>
                    <a:pt x="718" y="16"/>
                    <a:pt x="718" y="17"/>
                  </a:cubicBezTo>
                  <a:cubicBezTo>
                    <a:pt x="718" y="17"/>
                    <a:pt x="718" y="17"/>
                    <a:pt x="718" y="17"/>
                  </a:cubicBezTo>
                  <a:cubicBezTo>
                    <a:pt x="718" y="17"/>
                    <a:pt x="717" y="17"/>
                    <a:pt x="717" y="17"/>
                  </a:cubicBezTo>
                  <a:cubicBezTo>
                    <a:pt x="717" y="17"/>
                    <a:pt x="717" y="17"/>
                    <a:pt x="717" y="17"/>
                  </a:cubicBezTo>
                  <a:cubicBezTo>
                    <a:pt x="717" y="17"/>
                    <a:pt x="716" y="17"/>
                    <a:pt x="716" y="17"/>
                  </a:cubicBezTo>
                  <a:cubicBezTo>
                    <a:pt x="716" y="17"/>
                    <a:pt x="716" y="17"/>
                    <a:pt x="716" y="17"/>
                  </a:cubicBezTo>
                  <a:cubicBezTo>
                    <a:pt x="716" y="18"/>
                    <a:pt x="715" y="17"/>
                    <a:pt x="715" y="18"/>
                  </a:cubicBezTo>
                  <a:cubicBezTo>
                    <a:pt x="715" y="18"/>
                    <a:pt x="715" y="18"/>
                    <a:pt x="715" y="18"/>
                  </a:cubicBezTo>
                  <a:cubicBezTo>
                    <a:pt x="714" y="18"/>
                    <a:pt x="714" y="19"/>
                    <a:pt x="714" y="20"/>
                  </a:cubicBezTo>
                  <a:cubicBezTo>
                    <a:pt x="714" y="24"/>
                    <a:pt x="714" y="28"/>
                    <a:pt x="714" y="33"/>
                  </a:cubicBezTo>
                  <a:cubicBezTo>
                    <a:pt x="714" y="34"/>
                    <a:pt x="714" y="34"/>
                    <a:pt x="713" y="34"/>
                  </a:cubicBezTo>
                  <a:cubicBezTo>
                    <a:pt x="710" y="34"/>
                    <a:pt x="707" y="34"/>
                    <a:pt x="704" y="34"/>
                  </a:cubicBezTo>
                  <a:cubicBezTo>
                    <a:pt x="703" y="34"/>
                    <a:pt x="703" y="34"/>
                    <a:pt x="703" y="36"/>
                  </a:cubicBezTo>
                  <a:cubicBezTo>
                    <a:pt x="703" y="38"/>
                    <a:pt x="703" y="40"/>
                    <a:pt x="703" y="42"/>
                  </a:cubicBezTo>
                  <a:cubicBezTo>
                    <a:pt x="703" y="43"/>
                    <a:pt x="703" y="44"/>
                    <a:pt x="705" y="44"/>
                  </a:cubicBezTo>
                  <a:cubicBezTo>
                    <a:pt x="708" y="44"/>
                    <a:pt x="711" y="43"/>
                    <a:pt x="714" y="44"/>
                  </a:cubicBezTo>
                  <a:cubicBezTo>
                    <a:pt x="714" y="44"/>
                    <a:pt x="714" y="44"/>
                    <a:pt x="714" y="44"/>
                  </a:cubicBezTo>
                  <a:cubicBezTo>
                    <a:pt x="715" y="44"/>
                    <a:pt x="714" y="45"/>
                    <a:pt x="714" y="46"/>
                  </a:cubicBezTo>
                  <a:cubicBezTo>
                    <a:pt x="714" y="59"/>
                    <a:pt x="714" y="72"/>
                    <a:pt x="714" y="85"/>
                  </a:cubicBezTo>
                  <a:cubicBezTo>
                    <a:pt x="714" y="86"/>
                    <a:pt x="714" y="87"/>
                    <a:pt x="715" y="87"/>
                  </a:cubicBezTo>
                  <a:cubicBezTo>
                    <a:pt x="715" y="87"/>
                    <a:pt x="715" y="88"/>
                    <a:pt x="715" y="88"/>
                  </a:cubicBezTo>
                  <a:cubicBezTo>
                    <a:pt x="715" y="88"/>
                    <a:pt x="715" y="89"/>
                    <a:pt x="715" y="90"/>
                  </a:cubicBezTo>
                  <a:cubicBezTo>
                    <a:pt x="715" y="90"/>
                    <a:pt x="715" y="90"/>
                    <a:pt x="715" y="90"/>
                  </a:cubicBezTo>
                  <a:cubicBezTo>
                    <a:pt x="715" y="90"/>
                    <a:pt x="715" y="91"/>
                    <a:pt x="715" y="91"/>
                  </a:cubicBezTo>
                  <a:close/>
                  <a:moveTo>
                    <a:pt x="189" y="46"/>
                  </a:moveTo>
                  <a:cubicBezTo>
                    <a:pt x="189" y="44"/>
                    <a:pt x="189" y="42"/>
                    <a:pt x="189" y="39"/>
                  </a:cubicBezTo>
                  <a:cubicBezTo>
                    <a:pt x="189" y="36"/>
                    <a:pt x="189" y="36"/>
                    <a:pt x="186" y="35"/>
                  </a:cubicBezTo>
                  <a:cubicBezTo>
                    <a:pt x="179" y="32"/>
                    <a:pt x="173" y="32"/>
                    <a:pt x="166" y="33"/>
                  </a:cubicBezTo>
                  <a:cubicBezTo>
                    <a:pt x="155" y="35"/>
                    <a:pt x="146" y="42"/>
                    <a:pt x="142" y="52"/>
                  </a:cubicBezTo>
                  <a:cubicBezTo>
                    <a:pt x="137" y="62"/>
                    <a:pt x="137" y="72"/>
                    <a:pt x="140" y="82"/>
                  </a:cubicBezTo>
                  <a:cubicBezTo>
                    <a:pt x="143" y="91"/>
                    <a:pt x="150" y="98"/>
                    <a:pt x="159" y="101"/>
                  </a:cubicBezTo>
                  <a:cubicBezTo>
                    <a:pt x="165" y="103"/>
                    <a:pt x="170" y="104"/>
                    <a:pt x="176" y="103"/>
                  </a:cubicBezTo>
                  <a:cubicBezTo>
                    <a:pt x="180" y="102"/>
                    <a:pt x="184" y="101"/>
                    <a:pt x="187" y="99"/>
                  </a:cubicBezTo>
                  <a:cubicBezTo>
                    <a:pt x="188" y="99"/>
                    <a:pt x="189" y="98"/>
                    <a:pt x="189" y="97"/>
                  </a:cubicBezTo>
                  <a:cubicBezTo>
                    <a:pt x="189" y="94"/>
                    <a:pt x="189" y="92"/>
                    <a:pt x="189" y="90"/>
                  </a:cubicBezTo>
                  <a:cubicBezTo>
                    <a:pt x="189" y="89"/>
                    <a:pt x="189" y="89"/>
                    <a:pt x="188" y="88"/>
                  </a:cubicBezTo>
                  <a:cubicBezTo>
                    <a:pt x="188" y="89"/>
                    <a:pt x="188" y="89"/>
                    <a:pt x="187" y="89"/>
                  </a:cubicBezTo>
                  <a:cubicBezTo>
                    <a:pt x="182" y="93"/>
                    <a:pt x="176" y="94"/>
                    <a:pt x="170" y="94"/>
                  </a:cubicBezTo>
                  <a:cubicBezTo>
                    <a:pt x="162" y="93"/>
                    <a:pt x="156" y="89"/>
                    <a:pt x="152" y="82"/>
                  </a:cubicBezTo>
                  <a:cubicBezTo>
                    <a:pt x="148" y="72"/>
                    <a:pt x="148" y="63"/>
                    <a:pt x="153" y="54"/>
                  </a:cubicBezTo>
                  <a:cubicBezTo>
                    <a:pt x="156" y="47"/>
                    <a:pt x="162" y="43"/>
                    <a:pt x="169" y="42"/>
                  </a:cubicBezTo>
                  <a:cubicBezTo>
                    <a:pt x="176" y="41"/>
                    <a:pt x="182" y="43"/>
                    <a:pt x="187" y="46"/>
                  </a:cubicBezTo>
                  <a:cubicBezTo>
                    <a:pt x="187" y="46"/>
                    <a:pt x="188" y="47"/>
                    <a:pt x="189" y="47"/>
                  </a:cubicBezTo>
                  <a:cubicBezTo>
                    <a:pt x="189" y="47"/>
                    <a:pt x="189" y="47"/>
                    <a:pt x="189" y="46"/>
                  </a:cubicBezTo>
                  <a:close/>
                  <a:moveTo>
                    <a:pt x="1487" y="28"/>
                  </a:moveTo>
                  <a:cubicBezTo>
                    <a:pt x="1487" y="28"/>
                    <a:pt x="1487" y="28"/>
                    <a:pt x="1487" y="28"/>
                  </a:cubicBezTo>
                  <a:cubicBezTo>
                    <a:pt x="1487" y="28"/>
                    <a:pt x="1487" y="28"/>
                    <a:pt x="1487" y="28"/>
                  </a:cubicBezTo>
                  <a:cubicBezTo>
                    <a:pt x="1487" y="28"/>
                    <a:pt x="1488" y="28"/>
                    <a:pt x="1488" y="28"/>
                  </a:cubicBezTo>
                  <a:cubicBezTo>
                    <a:pt x="1488" y="28"/>
                    <a:pt x="1488" y="28"/>
                    <a:pt x="1488" y="28"/>
                  </a:cubicBezTo>
                  <a:cubicBezTo>
                    <a:pt x="1488" y="28"/>
                    <a:pt x="1488" y="28"/>
                    <a:pt x="1488" y="27"/>
                  </a:cubicBezTo>
                  <a:cubicBezTo>
                    <a:pt x="1488" y="27"/>
                    <a:pt x="1488" y="27"/>
                    <a:pt x="1488" y="27"/>
                  </a:cubicBezTo>
                  <a:cubicBezTo>
                    <a:pt x="1489" y="27"/>
                    <a:pt x="1489" y="27"/>
                    <a:pt x="1489" y="27"/>
                  </a:cubicBezTo>
                  <a:cubicBezTo>
                    <a:pt x="1489" y="27"/>
                    <a:pt x="1489" y="27"/>
                    <a:pt x="1489" y="27"/>
                  </a:cubicBezTo>
                  <a:cubicBezTo>
                    <a:pt x="1489" y="27"/>
                    <a:pt x="1490" y="27"/>
                    <a:pt x="1490" y="27"/>
                  </a:cubicBezTo>
                  <a:cubicBezTo>
                    <a:pt x="1490" y="27"/>
                    <a:pt x="1490" y="27"/>
                    <a:pt x="1490" y="27"/>
                  </a:cubicBezTo>
                  <a:cubicBezTo>
                    <a:pt x="1490" y="26"/>
                    <a:pt x="1490" y="27"/>
                    <a:pt x="1490" y="26"/>
                  </a:cubicBezTo>
                  <a:cubicBezTo>
                    <a:pt x="1490" y="26"/>
                    <a:pt x="1490" y="26"/>
                    <a:pt x="1490" y="26"/>
                  </a:cubicBezTo>
                  <a:cubicBezTo>
                    <a:pt x="1491" y="26"/>
                    <a:pt x="1491" y="26"/>
                    <a:pt x="1491" y="26"/>
                  </a:cubicBezTo>
                  <a:cubicBezTo>
                    <a:pt x="1491" y="26"/>
                    <a:pt x="1491" y="26"/>
                    <a:pt x="1491" y="26"/>
                  </a:cubicBezTo>
                  <a:cubicBezTo>
                    <a:pt x="1491" y="26"/>
                    <a:pt x="1491" y="26"/>
                    <a:pt x="1491" y="26"/>
                  </a:cubicBezTo>
                  <a:cubicBezTo>
                    <a:pt x="1491" y="26"/>
                    <a:pt x="1491" y="26"/>
                    <a:pt x="1492" y="26"/>
                  </a:cubicBezTo>
                  <a:cubicBezTo>
                    <a:pt x="1492" y="26"/>
                    <a:pt x="1492" y="26"/>
                    <a:pt x="1492" y="26"/>
                  </a:cubicBezTo>
                  <a:cubicBezTo>
                    <a:pt x="1492" y="25"/>
                    <a:pt x="1492" y="25"/>
                    <a:pt x="1492" y="25"/>
                  </a:cubicBezTo>
                  <a:cubicBezTo>
                    <a:pt x="1492" y="25"/>
                    <a:pt x="1492" y="25"/>
                    <a:pt x="1492" y="25"/>
                  </a:cubicBezTo>
                  <a:cubicBezTo>
                    <a:pt x="1492" y="25"/>
                    <a:pt x="1493" y="25"/>
                    <a:pt x="1493" y="25"/>
                  </a:cubicBezTo>
                  <a:cubicBezTo>
                    <a:pt x="1493" y="25"/>
                    <a:pt x="1493" y="25"/>
                    <a:pt x="1493" y="25"/>
                  </a:cubicBezTo>
                  <a:cubicBezTo>
                    <a:pt x="1493" y="25"/>
                    <a:pt x="1493" y="25"/>
                    <a:pt x="1494" y="24"/>
                  </a:cubicBezTo>
                  <a:cubicBezTo>
                    <a:pt x="1494" y="25"/>
                    <a:pt x="1494" y="25"/>
                    <a:pt x="1494" y="25"/>
                  </a:cubicBezTo>
                  <a:cubicBezTo>
                    <a:pt x="1494" y="25"/>
                    <a:pt x="1494" y="24"/>
                    <a:pt x="1494" y="24"/>
                  </a:cubicBezTo>
                  <a:cubicBezTo>
                    <a:pt x="1494" y="24"/>
                    <a:pt x="1494" y="24"/>
                    <a:pt x="1494" y="24"/>
                  </a:cubicBezTo>
                  <a:cubicBezTo>
                    <a:pt x="1494" y="24"/>
                    <a:pt x="1495" y="24"/>
                    <a:pt x="1495" y="24"/>
                  </a:cubicBezTo>
                  <a:cubicBezTo>
                    <a:pt x="1495" y="24"/>
                    <a:pt x="1495" y="24"/>
                    <a:pt x="1495" y="24"/>
                  </a:cubicBezTo>
                  <a:cubicBezTo>
                    <a:pt x="1495" y="24"/>
                    <a:pt x="1495" y="24"/>
                    <a:pt x="1495" y="24"/>
                  </a:cubicBezTo>
                  <a:cubicBezTo>
                    <a:pt x="1495" y="24"/>
                    <a:pt x="1495" y="24"/>
                    <a:pt x="1495" y="24"/>
                  </a:cubicBezTo>
                  <a:cubicBezTo>
                    <a:pt x="1495" y="23"/>
                    <a:pt x="1496" y="23"/>
                    <a:pt x="1496" y="23"/>
                  </a:cubicBezTo>
                  <a:cubicBezTo>
                    <a:pt x="1496" y="23"/>
                    <a:pt x="1496" y="23"/>
                    <a:pt x="1496" y="23"/>
                  </a:cubicBezTo>
                  <a:cubicBezTo>
                    <a:pt x="1496" y="23"/>
                    <a:pt x="1496" y="23"/>
                    <a:pt x="1496" y="23"/>
                  </a:cubicBezTo>
                  <a:cubicBezTo>
                    <a:pt x="1496" y="23"/>
                    <a:pt x="1496" y="23"/>
                    <a:pt x="1496" y="23"/>
                  </a:cubicBezTo>
                  <a:cubicBezTo>
                    <a:pt x="1496" y="23"/>
                    <a:pt x="1497" y="23"/>
                    <a:pt x="1497" y="22"/>
                  </a:cubicBezTo>
                  <a:cubicBezTo>
                    <a:pt x="1497" y="22"/>
                    <a:pt x="1497" y="22"/>
                    <a:pt x="1497" y="22"/>
                  </a:cubicBezTo>
                  <a:cubicBezTo>
                    <a:pt x="1497" y="22"/>
                    <a:pt x="1497" y="22"/>
                    <a:pt x="1497" y="22"/>
                  </a:cubicBezTo>
                  <a:cubicBezTo>
                    <a:pt x="1497" y="22"/>
                    <a:pt x="1497" y="22"/>
                    <a:pt x="1497" y="22"/>
                  </a:cubicBezTo>
                  <a:cubicBezTo>
                    <a:pt x="1497" y="22"/>
                    <a:pt x="1498" y="22"/>
                    <a:pt x="1498" y="21"/>
                  </a:cubicBezTo>
                  <a:cubicBezTo>
                    <a:pt x="1498" y="21"/>
                    <a:pt x="1498" y="21"/>
                    <a:pt x="1498" y="21"/>
                  </a:cubicBezTo>
                  <a:cubicBezTo>
                    <a:pt x="1498" y="21"/>
                    <a:pt x="1498" y="21"/>
                    <a:pt x="1498" y="21"/>
                  </a:cubicBezTo>
                  <a:cubicBezTo>
                    <a:pt x="1498" y="21"/>
                    <a:pt x="1498" y="21"/>
                    <a:pt x="1498" y="21"/>
                  </a:cubicBezTo>
                  <a:cubicBezTo>
                    <a:pt x="1500" y="21"/>
                    <a:pt x="1499" y="22"/>
                    <a:pt x="1499" y="23"/>
                  </a:cubicBezTo>
                  <a:cubicBezTo>
                    <a:pt x="1499" y="48"/>
                    <a:pt x="1499" y="74"/>
                    <a:pt x="1499" y="99"/>
                  </a:cubicBezTo>
                  <a:cubicBezTo>
                    <a:pt x="1499" y="100"/>
                    <a:pt x="1499" y="100"/>
                    <a:pt x="1499" y="100"/>
                  </a:cubicBezTo>
                  <a:cubicBezTo>
                    <a:pt x="1499" y="101"/>
                    <a:pt x="1499" y="102"/>
                    <a:pt x="1500" y="102"/>
                  </a:cubicBezTo>
                  <a:cubicBezTo>
                    <a:pt x="1503" y="102"/>
                    <a:pt x="1505" y="102"/>
                    <a:pt x="1508" y="102"/>
                  </a:cubicBezTo>
                  <a:cubicBezTo>
                    <a:pt x="1508" y="102"/>
                    <a:pt x="1509" y="102"/>
                    <a:pt x="1510" y="101"/>
                  </a:cubicBezTo>
                  <a:cubicBezTo>
                    <a:pt x="1510" y="101"/>
                    <a:pt x="1510" y="101"/>
                    <a:pt x="1510" y="101"/>
                  </a:cubicBezTo>
                  <a:cubicBezTo>
                    <a:pt x="1510" y="101"/>
                    <a:pt x="1510" y="100"/>
                    <a:pt x="1510" y="100"/>
                  </a:cubicBezTo>
                  <a:cubicBezTo>
                    <a:pt x="1510" y="69"/>
                    <a:pt x="1510" y="38"/>
                    <a:pt x="1510" y="7"/>
                  </a:cubicBezTo>
                  <a:cubicBezTo>
                    <a:pt x="1510" y="7"/>
                    <a:pt x="1510" y="6"/>
                    <a:pt x="1510" y="6"/>
                  </a:cubicBezTo>
                  <a:cubicBezTo>
                    <a:pt x="1510" y="6"/>
                    <a:pt x="1510" y="5"/>
                    <a:pt x="1509" y="5"/>
                  </a:cubicBezTo>
                  <a:cubicBezTo>
                    <a:pt x="1508" y="5"/>
                    <a:pt x="1507" y="5"/>
                    <a:pt x="1505" y="5"/>
                  </a:cubicBezTo>
                  <a:cubicBezTo>
                    <a:pt x="1506" y="5"/>
                    <a:pt x="1506" y="5"/>
                    <a:pt x="1506" y="5"/>
                  </a:cubicBezTo>
                  <a:cubicBezTo>
                    <a:pt x="1505" y="6"/>
                    <a:pt x="1505" y="6"/>
                    <a:pt x="1505" y="6"/>
                  </a:cubicBezTo>
                  <a:cubicBezTo>
                    <a:pt x="1505" y="6"/>
                    <a:pt x="1505" y="6"/>
                    <a:pt x="1505" y="6"/>
                  </a:cubicBezTo>
                  <a:cubicBezTo>
                    <a:pt x="1505" y="6"/>
                    <a:pt x="1505" y="6"/>
                    <a:pt x="1505" y="6"/>
                  </a:cubicBezTo>
                  <a:cubicBezTo>
                    <a:pt x="1505" y="6"/>
                    <a:pt x="1505" y="6"/>
                    <a:pt x="1505" y="6"/>
                  </a:cubicBezTo>
                  <a:cubicBezTo>
                    <a:pt x="1505" y="6"/>
                    <a:pt x="1504" y="6"/>
                    <a:pt x="1504" y="7"/>
                  </a:cubicBezTo>
                  <a:cubicBezTo>
                    <a:pt x="1504" y="7"/>
                    <a:pt x="1504" y="7"/>
                    <a:pt x="1504" y="7"/>
                  </a:cubicBezTo>
                  <a:cubicBezTo>
                    <a:pt x="1504" y="7"/>
                    <a:pt x="1504" y="7"/>
                    <a:pt x="1504" y="7"/>
                  </a:cubicBezTo>
                  <a:cubicBezTo>
                    <a:pt x="1504" y="7"/>
                    <a:pt x="1504" y="7"/>
                    <a:pt x="1504" y="7"/>
                  </a:cubicBezTo>
                  <a:cubicBezTo>
                    <a:pt x="1504" y="7"/>
                    <a:pt x="1504" y="7"/>
                    <a:pt x="1503" y="7"/>
                  </a:cubicBezTo>
                  <a:cubicBezTo>
                    <a:pt x="1503" y="7"/>
                    <a:pt x="1503" y="7"/>
                    <a:pt x="1503" y="7"/>
                  </a:cubicBezTo>
                  <a:cubicBezTo>
                    <a:pt x="1503" y="7"/>
                    <a:pt x="1503" y="7"/>
                    <a:pt x="1503" y="7"/>
                  </a:cubicBezTo>
                  <a:cubicBezTo>
                    <a:pt x="1503" y="8"/>
                    <a:pt x="1503" y="8"/>
                    <a:pt x="1503" y="8"/>
                  </a:cubicBezTo>
                  <a:cubicBezTo>
                    <a:pt x="1503" y="8"/>
                    <a:pt x="1502" y="8"/>
                    <a:pt x="1502" y="8"/>
                  </a:cubicBezTo>
                  <a:cubicBezTo>
                    <a:pt x="1502" y="8"/>
                    <a:pt x="1502" y="8"/>
                    <a:pt x="1502" y="8"/>
                  </a:cubicBezTo>
                  <a:cubicBezTo>
                    <a:pt x="1502" y="8"/>
                    <a:pt x="1502" y="8"/>
                    <a:pt x="1502" y="8"/>
                  </a:cubicBezTo>
                  <a:cubicBezTo>
                    <a:pt x="1502" y="8"/>
                    <a:pt x="1502" y="8"/>
                    <a:pt x="1502" y="8"/>
                  </a:cubicBezTo>
                  <a:cubicBezTo>
                    <a:pt x="1502" y="8"/>
                    <a:pt x="1501" y="8"/>
                    <a:pt x="1501" y="9"/>
                  </a:cubicBezTo>
                  <a:cubicBezTo>
                    <a:pt x="1501" y="9"/>
                    <a:pt x="1501" y="9"/>
                    <a:pt x="1501" y="9"/>
                  </a:cubicBezTo>
                  <a:cubicBezTo>
                    <a:pt x="1501" y="9"/>
                    <a:pt x="1501" y="9"/>
                    <a:pt x="1501" y="9"/>
                  </a:cubicBezTo>
                  <a:cubicBezTo>
                    <a:pt x="1501" y="9"/>
                    <a:pt x="1501" y="9"/>
                    <a:pt x="1501" y="9"/>
                  </a:cubicBezTo>
                  <a:cubicBezTo>
                    <a:pt x="1501" y="9"/>
                    <a:pt x="1501" y="9"/>
                    <a:pt x="1501" y="9"/>
                  </a:cubicBezTo>
                  <a:cubicBezTo>
                    <a:pt x="1501" y="9"/>
                    <a:pt x="1501" y="9"/>
                    <a:pt x="1501" y="9"/>
                  </a:cubicBezTo>
                  <a:cubicBezTo>
                    <a:pt x="1500" y="10"/>
                    <a:pt x="1500" y="9"/>
                    <a:pt x="1500" y="10"/>
                  </a:cubicBezTo>
                  <a:cubicBezTo>
                    <a:pt x="1500" y="10"/>
                    <a:pt x="1500" y="10"/>
                    <a:pt x="1500" y="10"/>
                  </a:cubicBezTo>
                  <a:cubicBezTo>
                    <a:pt x="1500" y="10"/>
                    <a:pt x="1500" y="10"/>
                    <a:pt x="1500" y="10"/>
                  </a:cubicBezTo>
                  <a:cubicBezTo>
                    <a:pt x="1500" y="10"/>
                    <a:pt x="1500" y="10"/>
                    <a:pt x="1500" y="10"/>
                  </a:cubicBezTo>
                  <a:cubicBezTo>
                    <a:pt x="1499" y="10"/>
                    <a:pt x="1499" y="10"/>
                    <a:pt x="1499" y="10"/>
                  </a:cubicBezTo>
                  <a:cubicBezTo>
                    <a:pt x="1499" y="10"/>
                    <a:pt x="1499" y="10"/>
                    <a:pt x="1499" y="10"/>
                  </a:cubicBezTo>
                  <a:cubicBezTo>
                    <a:pt x="1499" y="11"/>
                    <a:pt x="1498" y="10"/>
                    <a:pt x="1498" y="11"/>
                  </a:cubicBezTo>
                  <a:cubicBezTo>
                    <a:pt x="1498" y="11"/>
                    <a:pt x="1498" y="11"/>
                    <a:pt x="1498" y="11"/>
                  </a:cubicBezTo>
                  <a:cubicBezTo>
                    <a:pt x="1498" y="11"/>
                    <a:pt x="1498" y="11"/>
                    <a:pt x="1498" y="11"/>
                  </a:cubicBezTo>
                  <a:cubicBezTo>
                    <a:pt x="1498" y="11"/>
                    <a:pt x="1498" y="11"/>
                    <a:pt x="1498" y="11"/>
                  </a:cubicBezTo>
                  <a:cubicBezTo>
                    <a:pt x="1498" y="11"/>
                    <a:pt x="1497" y="11"/>
                    <a:pt x="1497" y="11"/>
                  </a:cubicBezTo>
                  <a:cubicBezTo>
                    <a:pt x="1497" y="11"/>
                    <a:pt x="1497" y="11"/>
                    <a:pt x="1497" y="11"/>
                  </a:cubicBezTo>
                  <a:cubicBezTo>
                    <a:pt x="1497" y="11"/>
                    <a:pt x="1497" y="12"/>
                    <a:pt x="1497" y="12"/>
                  </a:cubicBezTo>
                  <a:cubicBezTo>
                    <a:pt x="1497" y="12"/>
                    <a:pt x="1497" y="12"/>
                    <a:pt x="1497" y="12"/>
                  </a:cubicBezTo>
                  <a:cubicBezTo>
                    <a:pt x="1497" y="12"/>
                    <a:pt x="1496" y="12"/>
                    <a:pt x="1496" y="12"/>
                  </a:cubicBezTo>
                  <a:cubicBezTo>
                    <a:pt x="1496" y="12"/>
                    <a:pt x="1496" y="12"/>
                    <a:pt x="1496" y="12"/>
                  </a:cubicBezTo>
                  <a:cubicBezTo>
                    <a:pt x="1496" y="12"/>
                    <a:pt x="1496" y="12"/>
                    <a:pt x="1495" y="12"/>
                  </a:cubicBezTo>
                  <a:cubicBezTo>
                    <a:pt x="1495" y="12"/>
                    <a:pt x="1495" y="12"/>
                    <a:pt x="1495" y="12"/>
                  </a:cubicBezTo>
                  <a:cubicBezTo>
                    <a:pt x="1495" y="13"/>
                    <a:pt x="1495" y="13"/>
                    <a:pt x="1495" y="13"/>
                  </a:cubicBezTo>
                  <a:cubicBezTo>
                    <a:pt x="1495" y="13"/>
                    <a:pt x="1495" y="13"/>
                    <a:pt x="1495" y="13"/>
                  </a:cubicBezTo>
                  <a:cubicBezTo>
                    <a:pt x="1495" y="13"/>
                    <a:pt x="1494" y="13"/>
                    <a:pt x="1494" y="13"/>
                  </a:cubicBezTo>
                  <a:cubicBezTo>
                    <a:pt x="1494" y="13"/>
                    <a:pt x="1494" y="13"/>
                    <a:pt x="1494" y="13"/>
                  </a:cubicBezTo>
                  <a:cubicBezTo>
                    <a:pt x="1494" y="13"/>
                    <a:pt x="1494" y="13"/>
                    <a:pt x="1494" y="13"/>
                  </a:cubicBezTo>
                  <a:cubicBezTo>
                    <a:pt x="1494" y="13"/>
                    <a:pt x="1494" y="13"/>
                    <a:pt x="1494" y="13"/>
                  </a:cubicBezTo>
                  <a:cubicBezTo>
                    <a:pt x="1493" y="14"/>
                    <a:pt x="1493" y="14"/>
                    <a:pt x="1493" y="14"/>
                  </a:cubicBezTo>
                  <a:cubicBezTo>
                    <a:pt x="1493" y="14"/>
                    <a:pt x="1493" y="14"/>
                    <a:pt x="1493" y="14"/>
                  </a:cubicBezTo>
                  <a:cubicBezTo>
                    <a:pt x="1493" y="14"/>
                    <a:pt x="1492" y="14"/>
                    <a:pt x="1492" y="14"/>
                  </a:cubicBezTo>
                  <a:cubicBezTo>
                    <a:pt x="1492" y="14"/>
                    <a:pt x="1492" y="14"/>
                    <a:pt x="1492" y="14"/>
                  </a:cubicBezTo>
                  <a:cubicBezTo>
                    <a:pt x="1492" y="14"/>
                    <a:pt x="1492" y="14"/>
                    <a:pt x="1492" y="15"/>
                  </a:cubicBezTo>
                  <a:cubicBezTo>
                    <a:pt x="1492" y="15"/>
                    <a:pt x="1492" y="15"/>
                    <a:pt x="1492" y="15"/>
                  </a:cubicBezTo>
                  <a:cubicBezTo>
                    <a:pt x="1491" y="15"/>
                    <a:pt x="1491" y="15"/>
                    <a:pt x="1491" y="15"/>
                  </a:cubicBezTo>
                  <a:cubicBezTo>
                    <a:pt x="1491" y="15"/>
                    <a:pt x="1491" y="15"/>
                    <a:pt x="1491" y="15"/>
                  </a:cubicBezTo>
                  <a:cubicBezTo>
                    <a:pt x="1491" y="15"/>
                    <a:pt x="1490" y="15"/>
                    <a:pt x="1490" y="15"/>
                  </a:cubicBezTo>
                  <a:cubicBezTo>
                    <a:pt x="1490" y="15"/>
                    <a:pt x="1490" y="15"/>
                    <a:pt x="1490" y="15"/>
                  </a:cubicBezTo>
                  <a:cubicBezTo>
                    <a:pt x="1490" y="15"/>
                    <a:pt x="1490" y="15"/>
                    <a:pt x="1489" y="16"/>
                  </a:cubicBezTo>
                  <a:cubicBezTo>
                    <a:pt x="1490" y="16"/>
                    <a:pt x="1490" y="16"/>
                    <a:pt x="1490" y="16"/>
                  </a:cubicBezTo>
                  <a:cubicBezTo>
                    <a:pt x="1489" y="16"/>
                    <a:pt x="1489" y="16"/>
                    <a:pt x="1489" y="16"/>
                  </a:cubicBezTo>
                  <a:cubicBezTo>
                    <a:pt x="1489" y="16"/>
                    <a:pt x="1489" y="16"/>
                    <a:pt x="1489" y="16"/>
                  </a:cubicBezTo>
                  <a:cubicBezTo>
                    <a:pt x="1489" y="16"/>
                    <a:pt x="1488" y="16"/>
                    <a:pt x="1488" y="16"/>
                  </a:cubicBezTo>
                  <a:cubicBezTo>
                    <a:pt x="1488" y="16"/>
                    <a:pt x="1488" y="16"/>
                    <a:pt x="1488" y="16"/>
                  </a:cubicBezTo>
                  <a:cubicBezTo>
                    <a:pt x="1488" y="16"/>
                    <a:pt x="1488" y="16"/>
                    <a:pt x="1487" y="17"/>
                  </a:cubicBezTo>
                  <a:cubicBezTo>
                    <a:pt x="1487" y="17"/>
                    <a:pt x="1487" y="17"/>
                    <a:pt x="1487" y="17"/>
                  </a:cubicBezTo>
                  <a:cubicBezTo>
                    <a:pt x="1487" y="17"/>
                    <a:pt x="1487" y="17"/>
                    <a:pt x="1487" y="17"/>
                  </a:cubicBezTo>
                  <a:cubicBezTo>
                    <a:pt x="1487" y="17"/>
                    <a:pt x="1487" y="17"/>
                    <a:pt x="1487" y="17"/>
                  </a:cubicBezTo>
                  <a:cubicBezTo>
                    <a:pt x="1486" y="17"/>
                    <a:pt x="1486" y="17"/>
                    <a:pt x="1486" y="17"/>
                  </a:cubicBezTo>
                  <a:cubicBezTo>
                    <a:pt x="1486" y="17"/>
                    <a:pt x="1486" y="17"/>
                    <a:pt x="1486" y="17"/>
                  </a:cubicBezTo>
                  <a:cubicBezTo>
                    <a:pt x="1486" y="17"/>
                    <a:pt x="1486" y="17"/>
                    <a:pt x="1486" y="17"/>
                  </a:cubicBezTo>
                  <a:cubicBezTo>
                    <a:pt x="1486" y="17"/>
                    <a:pt x="1485" y="17"/>
                    <a:pt x="1485" y="18"/>
                  </a:cubicBezTo>
                  <a:cubicBezTo>
                    <a:pt x="1485" y="18"/>
                    <a:pt x="1485" y="18"/>
                    <a:pt x="1485" y="18"/>
                  </a:cubicBezTo>
                  <a:cubicBezTo>
                    <a:pt x="1485" y="18"/>
                    <a:pt x="1484" y="18"/>
                    <a:pt x="1484" y="18"/>
                  </a:cubicBezTo>
                  <a:cubicBezTo>
                    <a:pt x="1484" y="18"/>
                    <a:pt x="1484" y="18"/>
                    <a:pt x="1484" y="18"/>
                  </a:cubicBezTo>
                  <a:cubicBezTo>
                    <a:pt x="1484" y="18"/>
                    <a:pt x="1484" y="18"/>
                    <a:pt x="1484" y="18"/>
                  </a:cubicBezTo>
                  <a:cubicBezTo>
                    <a:pt x="1483" y="18"/>
                    <a:pt x="1483" y="18"/>
                    <a:pt x="1483" y="18"/>
                  </a:cubicBezTo>
                  <a:cubicBezTo>
                    <a:pt x="1483" y="18"/>
                    <a:pt x="1483" y="18"/>
                    <a:pt x="1482" y="19"/>
                  </a:cubicBezTo>
                  <a:cubicBezTo>
                    <a:pt x="1482" y="19"/>
                    <a:pt x="1482" y="19"/>
                    <a:pt x="1482" y="19"/>
                  </a:cubicBezTo>
                  <a:cubicBezTo>
                    <a:pt x="1482" y="19"/>
                    <a:pt x="1482" y="19"/>
                    <a:pt x="1481" y="19"/>
                  </a:cubicBezTo>
                  <a:cubicBezTo>
                    <a:pt x="1481" y="19"/>
                    <a:pt x="1481" y="19"/>
                    <a:pt x="1481" y="19"/>
                  </a:cubicBezTo>
                  <a:cubicBezTo>
                    <a:pt x="1481" y="19"/>
                    <a:pt x="1481" y="19"/>
                    <a:pt x="1480" y="19"/>
                  </a:cubicBezTo>
                  <a:cubicBezTo>
                    <a:pt x="1480" y="19"/>
                    <a:pt x="1480" y="19"/>
                    <a:pt x="1480" y="19"/>
                  </a:cubicBezTo>
                  <a:cubicBezTo>
                    <a:pt x="1480" y="20"/>
                    <a:pt x="1480" y="19"/>
                    <a:pt x="1479" y="20"/>
                  </a:cubicBezTo>
                  <a:cubicBezTo>
                    <a:pt x="1479" y="20"/>
                    <a:pt x="1479" y="20"/>
                    <a:pt x="1479" y="20"/>
                  </a:cubicBezTo>
                  <a:cubicBezTo>
                    <a:pt x="1479" y="20"/>
                    <a:pt x="1479" y="20"/>
                    <a:pt x="1478" y="20"/>
                  </a:cubicBezTo>
                  <a:cubicBezTo>
                    <a:pt x="1478" y="20"/>
                    <a:pt x="1478" y="20"/>
                    <a:pt x="1478" y="20"/>
                  </a:cubicBezTo>
                  <a:cubicBezTo>
                    <a:pt x="1478" y="20"/>
                    <a:pt x="1477" y="20"/>
                    <a:pt x="1477" y="21"/>
                  </a:cubicBezTo>
                  <a:cubicBezTo>
                    <a:pt x="1477" y="24"/>
                    <a:pt x="1477" y="28"/>
                    <a:pt x="1477" y="31"/>
                  </a:cubicBezTo>
                  <a:cubicBezTo>
                    <a:pt x="1478" y="32"/>
                    <a:pt x="1478" y="31"/>
                    <a:pt x="1479" y="31"/>
                  </a:cubicBezTo>
                  <a:cubicBezTo>
                    <a:pt x="1479" y="31"/>
                    <a:pt x="1479" y="31"/>
                    <a:pt x="1479" y="31"/>
                  </a:cubicBezTo>
                  <a:cubicBezTo>
                    <a:pt x="1479" y="31"/>
                    <a:pt x="1479" y="31"/>
                    <a:pt x="1480" y="31"/>
                  </a:cubicBezTo>
                  <a:cubicBezTo>
                    <a:pt x="1480" y="31"/>
                    <a:pt x="1480" y="31"/>
                    <a:pt x="1480" y="31"/>
                  </a:cubicBezTo>
                  <a:cubicBezTo>
                    <a:pt x="1480" y="31"/>
                    <a:pt x="1480" y="31"/>
                    <a:pt x="1480" y="31"/>
                  </a:cubicBezTo>
                  <a:cubicBezTo>
                    <a:pt x="1480" y="31"/>
                    <a:pt x="1481" y="31"/>
                    <a:pt x="1481" y="31"/>
                  </a:cubicBezTo>
                  <a:cubicBezTo>
                    <a:pt x="1481" y="30"/>
                    <a:pt x="1481" y="30"/>
                    <a:pt x="1481" y="30"/>
                  </a:cubicBezTo>
                  <a:cubicBezTo>
                    <a:pt x="1481" y="30"/>
                    <a:pt x="1481" y="30"/>
                    <a:pt x="1481" y="30"/>
                  </a:cubicBezTo>
                  <a:cubicBezTo>
                    <a:pt x="1481" y="30"/>
                    <a:pt x="1482" y="30"/>
                    <a:pt x="1482" y="30"/>
                  </a:cubicBezTo>
                  <a:cubicBezTo>
                    <a:pt x="1482" y="30"/>
                    <a:pt x="1482" y="30"/>
                    <a:pt x="1482" y="30"/>
                  </a:cubicBezTo>
                  <a:cubicBezTo>
                    <a:pt x="1482" y="30"/>
                    <a:pt x="1483" y="30"/>
                    <a:pt x="1483" y="30"/>
                  </a:cubicBezTo>
                  <a:cubicBezTo>
                    <a:pt x="1483" y="30"/>
                    <a:pt x="1483" y="30"/>
                    <a:pt x="1483" y="30"/>
                  </a:cubicBezTo>
                  <a:cubicBezTo>
                    <a:pt x="1483" y="30"/>
                    <a:pt x="1483" y="30"/>
                    <a:pt x="1484" y="29"/>
                  </a:cubicBezTo>
                  <a:cubicBezTo>
                    <a:pt x="1484" y="29"/>
                    <a:pt x="1484" y="29"/>
                    <a:pt x="1484" y="29"/>
                  </a:cubicBezTo>
                  <a:cubicBezTo>
                    <a:pt x="1484" y="29"/>
                    <a:pt x="1484" y="29"/>
                    <a:pt x="1484" y="29"/>
                  </a:cubicBezTo>
                  <a:cubicBezTo>
                    <a:pt x="1484" y="29"/>
                    <a:pt x="1484" y="29"/>
                    <a:pt x="1485" y="29"/>
                  </a:cubicBezTo>
                  <a:cubicBezTo>
                    <a:pt x="1485" y="29"/>
                    <a:pt x="1485" y="29"/>
                    <a:pt x="1485" y="29"/>
                  </a:cubicBezTo>
                  <a:cubicBezTo>
                    <a:pt x="1485" y="29"/>
                    <a:pt x="1485" y="29"/>
                    <a:pt x="1485" y="29"/>
                  </a:cubicBezTo>
                  <a:cubicBezTo>
                    <a:pt x="1485" y="29"/>
                    <a:pt x="1485" y="29"/>
                    <a:pt x="1485" y="29"/>
                  </a:cubicBezTo>
                  <a:cubicBezTo>
                    <a:pt x="1485" y="29"/>
                    <a:pt x="1486" y="29"/>
                    <a:pt x="1486" y="28"/>
                  </a:cubicBezTo>
                  <a:cubicBezTo>
                    <a:pt x="1486" y="28"/>
                    <a:pt x="1486" y="28"/>
                    <a:pt x="1486" y="28"/>
                  </a:cubicBezTo>
                  <a:cubicBezTo>
                    <a:pt x="1486" y="28"/>
                    <a:pt x="1486" y="28"/>
                    <a:pt x="1486" y="28"/>
                  </a:cubicBezTo>
                  <a:cubicBezTo>
                    <a:pt x="1486" y="28"/>
                    <a:pt x="1487" y="28"/>
                    <a:pt x="1487" y="28"/>
                  </a:cubicBezTo>
                  <a:close/>
                  <a:moveTo>
                    <a:pt x="211" y="46"/>
                  </a:moveTo>
                  <a:cubicBezTo>
                    <a:pt x="211" y="42"/>
                    <a:pt x="211" y="39"/>
                    <a:pt x="211" y="36"/>
                  </a:cubicBezTo>
                  <a:cubicBezTo>
                    <a:pt x="211" y="34"/>
                    <a:pt x="211" y="34"/>
                    <a:pt x="210" y="34"/>
                  </a:cubicBezTo>
                  <a:cubicBezTo>
                    <a:pt x="208" y="34"/>
                    <a:pt x="205" y="34"/>
                    <a:pt x="203" y="34"/>
                  </a:cubicBezTo>
                  <a:cubicBezTo>
                    <a:pt x="200" y="34"/>
                    <a:pt x="201" y="34"/>
                    <a:pt x="201" y="36"/>
                  </a:cubicBezTo>
                  <a:cubicBezTo>
                    <a:pt x="201" y="57"/>
                    <a:pt x="201" y="78"/>
                    <a:pt x="201" y="99"/>
                  </a:cubicBezTo>
                  <a:cubicBezTo>
                    <a:pt x="201" y="100"/>
                    <a:pt x="201" y="100"/>
                    <a:pt x="201" y="100"/>
                  </a:cubicBezTo>
                  <a:cubicBezTo>
                    <a:pt x="201" y="101"/>
                    <a:pt x="201" y="101"/>
                    <a:pt x="202" y="101"/>
                  </a:cubicBezTo>
                  <a:cubicBezTo>
                    <a:pt x="205" y="101"/>
                    <a:pt x="207" y="101"/>
                    <a:pt x="210" y="101"/>
                  </a:cubicBezTo>
                  <a:cubicBezTo>
                    <a:pt x="212" y="101"/>
                    <a:pt x="211" y="102"/>
                    <a:pt x="211" y="100"/>
                  </a:cubicBezTo>
                  <a:cubicBezTo>
                    <a:pt x="211" y="89"/>
                    <a:pt x="211" y="78"/>
                    <a:pt x="211" y="68"/>
                  </a:cubicBezTo>
                  <a:cubicBezTo>
                    <a:pt x="211" y="65"/>
                    <a:pt x="212" y="63"/>
                    <a:pt x="212" y="60"/>
                  </a:cubicBezTo>
                  <a:cubicBezTo>
                    <a:pt x="213" y="55"/>
                    <a:pt x="214" y="51"/>
                    <a:pt x="218" y="47"/>
                  </a:cubicBezTo>
                  <a:cubicBezTo>
                    <a:pt x="220" y="44"/>
                    <a:pt x="224" y="43"/>
                    <a:pt x="228" y="43"/>
                  </a:cubicBezTo>
                  <a:cubicBezTo>
                    <a:pt x="230" y="43"/>
                    <a:pt x="233" y="44"/>
                    <a:pt x="236" y="45"/>
                  </a:cubicBezTo>
                  <a:cubicBezTo>
                    <a:pt x="236" y="42"/>
                    <a:pt x="236" y="39"/>
                    <a:pt x="236" y="35"/>
                  </a:cubicBezTo>
                  <a:cubicBezTo>
                    <a:pt x="236" y="34"/>
                    <a:pt x="236" y="34"/>
                    <a:pt x="234" y="34"/>
                  </a:cubicBezTo>
                  <a:cubicBezTo>
                    <a:pt x="227" y="32"/>
                    <a:pt x="221" y="34"/>
                    <a:pt x="216" y="40"/>
                  </a:cubicBezTo>
                  <a:cubicBezTo>
                    <a:pt x="214" y="42"/>
                    <a:pt x="213" y="44"/>
                    <a:pt x="212" y="46"/>
                  </a:cubicBezTo>
                  <a:cubicBezTo>
                    <a:pt x="212" y="47"/>
                    <a:pt x="212" y="47"/>
                    <a:pt x="212" y="48"/>
                  </a:cubicBezTo>
                  <a:cubicBezTo>
                    <a:pt x="211" y="47"/>
                    <a:pt x="211" y="46"/>
                    <a:pt x="211" y="46"/>
                  </a:cubicBezTo>
                  <a:close/>
                  <a:moveTo>
                    <a:pt x="1289" y="58"/>
                  </a:moveTo>
                  <a:cubicBezTo>
                    <a:pt x="1289" y="58"/>
                    <a:pt x="1289" y="58"/>
                    <a:pt x="1289" y="58"/>
                  </a:cubicBezTo>
                  <a:cubicBezTo>
                    <a:pt x="1289" y="58"/>
                    <a:pt x="1289" y="57"/>
                    <a:pt x="1289" y="57"/>
                  </a:cubicBezTo>
                  <a:cubicBezTo>
                    <a:pt x="1289" y="57"/>
                    <a:pt x="1289" y="57"/>
                    <a:pt x="1289" y="57"/>
                  </a:cubicBezTo>
                  <a:cubicBezTo>
                    <a:pt x="1290" y="56"/>
                    <a:pt x="1289" y="56"/>
                    <a:pt x="1290" y="56"/>
                  </a:cubicBezTo>
                  <a:cubicBezTo>
                    <a:pt x="1290" y="56"/>
                    <a:pt x="1290" y="56"/>
                    <a:pt x="1290" y="56"/>
                  </a:cubicBezTo>
                  <a:cubicBezTo>
                    <a:pt x="1290" y="55"/>
                    <a:pt x="1290" y="55"/>
                    <a:pt x="1290" y="55"/>
                  </a:cubicBezTo>
                  <a:cubicBezTo>
                    <a:pt x="1290" y="55"/>
                    <a:pt x="1290" y="55"/>
                    <a:pt x="1290" y="55"/>
                  </a:cubicBezTo>
                  <a:cubicBezTo>
                    <a:pt x="1290" y="54"/>
                    <a:pt x="1290" y="54"/>
                    <a:pt x="1290" y="54"/>
                  </a:cubicBezTo>
                  <a:cubicBezTo>
                    <a:pt x="1290" y="54"/>
                    <a:pt x="1290" y="54"/>
                    <a:pt x="1290" y="54"/>
                  </a:cubicBezTo>
                  <a:cubicBezTo>
                    <a:pt x="1291" y="54"/>
                    <a:pt x="1291" y="53"/>
                    <a:pt x="1291" y="53"/>
                  </a:cubicBezTo>
                  <a:cubicBezTo>
                    <a:pt x="1291" y="53"/>
                    <a:pt x="1291" y="53"/>
                    <a:pt x="1291" y="53"/>
                  </a:cubicBezTo>
                  <a:cubicBezTo>
                    <a:pt x="1291" y="53"/>
                    <a:pt x="1291" y="53"/>
                    <a:pt x="1291" y="52"/>
                  </a:cubicBezTo>
                  <a:cubicBezTo>
                    <a:pt x="1291" y="52"/>
                    <a:pt x="1291" y="52"/>
                    <a:pt x="1291" y="52"/>
                  </a:cubicBezTo>
                  <a:cubicBezTo>
                    <a:pt x="1291" y="52"/>
                    <a:pt x="1291" y="52"/>
                    <a:pt x="1291" y="52"/>
                  </a:cubicBezTo>
                  <a:cubicBezTo>
                    <a:pt x="1291" y="52"/>
                    <a:pt x="1291" y="52"/>
                    <a:pt x="1291" y="52"/>
                  </a:cubicBezTo>
                  <a:cubicBezTo>
                    <a:pt x="1292" y="52"/>
                    <a:pt x="1292" y="51"/>
                    <a:pt x="1292" y="51"/>
                  </a:cubicBezTo>
                  <a:cubicBezTo>
                    <a:pt x="1292" y="51"/>
                    <a:pt x="1292" y="51"/>
                    <a:pt x="1292" y="51"/>
                  </a:cubicBezTo>
                  <a:cubicBezTo>
                    <a:pt x="1292" y="51"/>
                    <a:pt x="1292" y="51"/>
                    <a:pt x="1292" y="50"/>
                  </a:cubicBezTo>
                  <a:cubicBezTo>
                    <a:pt x="1292" y="50"/>
                    <a:pt x="1292" y="50"/>
                    <a:pt x="1292" y="50"/>
                  </a:cubicBezTo>
                  <a:cubicBezTo>
                    <a:pt x="1292" y="50"/>
                    <a:pt x="1292" y="50"/>
                    <a:pt x="1292" y="50"/>
                  </a:cubicBezTo>
                  <a:cubicBezTo>
                    <a:pt x="1292" y="50"/>
                    <a:pt x="1292" y="50"/>
                    <a:pt x="1292" y="50"/>
                  </a:cubicBezTo>
                  <a:cubicBezTo>
                    <a:pt x="1293" y="50"/>
                    <a:pt x="1293" y="49"/>
                    <a:pt x="1293" y="49"/>
                  </a:cubicBezTo>
                  <a:cubicBezTo>
                    <a:pt x="1293" y="49"/>
                    <a:pt x="1293" y="49"/>
                    <a:pt x="1293" y="49"/>
                  </a:cubicBezTo>
                  <a:cubicBezTo>
                    <a:pt x="1293" y="49"/>
                    <a:pt x="1293" y="49"/>
                    <a:pt x="1293" y="49"/>
                  </a:cubicBezTo>
                  <a:cubicBezTo>
                    <a:pt x="1293" y="49"/>
                    <a:pt x="1293" y="49"/>
                    <a:pt x="1293" y="49"/>
                  </a:cubicBezTo>
                  <a:cubicBezTo>
                    <a:pt x="1293" y="49"/>
                    <a:pt x="1293" y="49"/>
                    <a:pt x="1293" y="48"/>
                  </a:cubicBezTo>
                  <a:cubicBezTo>
                    <a:pt x="1293" y="49"/>
                    <a:pt x="1293" y="49"/>
                    <a:pt x="1293" y="49"/>
                  </a:cubicBezTo>
                  <a:cubicBezTo>
                    <a:pt x="1294" y="48"/>
                    <a:pt x="1294" y="48"/>
                    <a:pt x="1294" y="48"/>
                  </a:cubicBezTo>
                  <a:cubicBezTo>
                    <a:pt x="1294" y="48"/>
                    <a:pt x="1294" y="48"/>
                    <a:pt x="1294" y="48"/>
                  </a:cubicBezTo>
                  <a:cubicBezTo>
                    <a:pt x="1294" y="48"/>
                    <a:pt x="1294" y="48"/>
                    <a:pt x="1294" y="48"/>
                  </a:cubicBezTo>
                  <a:cubicBezTo>
                    <a:pt x="1294" y="48"/>
                    <a:pt x="1294" y="48"/>
                    <a:pt x="1294" y="48"/>
                  </a:cubicBezTo>
                  <a:cubicBezTo>
                    <a:pt x="1294" y="47"/>
                    <a:pt x="1294" y="47"/>
                    <a:pt x="1295" y="47"/>
                  </a:cubicBezTo>
                  <a:cubicBezTo>
                    <a:pt x="1295" y="47"/>
                    <a:pt x="1295" y="47"/>
                    <a:pt x="1295" y="47"/>
                  </a:cubicBezTo>
                  <a:cubicBezTo>
                    <a:pt x="1295" y="47"/>
                    <a:pt x="1295" y="47"/>
                    <a:pt x="1295" y="47"/>
                  </a:cubicBezTo>
                  <a:cubicBezTo>
                    <a:pt x="1295" y="47"/>
                    <a:pt x="1295" y="47"/>
                    <a:pt x="1295" y="47"/>
                  </a:cubicBezTo>
                  <a:cubicBezTo>
                    <a:pt x="1295" y="47"/>
                    <a:pt x="1295" y="47"/>
                    <a:pt x="1295" y="47"/>
                  </a:cubicBezTo>
                  <a:cubicBezTo>
                    <a:pt x="1295" y="47"/>
                    <a:pt x="1295" y="47"/>
                    <a:pt x="1295" y="47"/>
                  </a:cubicBezTo>
                  <a:cubicBezTo>
                    <a:pt x="1295" y="46"/>
                    <a:pt x="1295" y="46"/>
                    <a:pt x="1296" y="46"/>
                  </a:cubicBezTo>
                  <a:cubicBezTo>
                    <a:pt x="1296" y="46"/>
                    <a:pt x="1296" y="46"/>
                    <a:pt x="1296" y="46"/>
                  </a:cubicBezTo>
                  <a:cubicBezTo>
                    <a:pt x="1296" y="46"/>
                    <a:pt x="1296" y="46"/>
                    <a:pt x="1296" y="46"/>
                  </a:cubicBezTo>
                  <a:cubicBezTo>
                    <a:pt x="1296" y="46"/>
                    <a:pt x="1296" y="46"/>
                    <a:pt x="1296" y="46"/>
                  </a:cubicBezTo>
                  <a:cubicBezTo>
                    <a:pt x="1296" y="46"/>
                    <a:pt x="1296" y="46"/>
                    <a:pt x="1297" y="45"/>
                  </a:cubicBezTo>
                  <a:cubicBezTo>
                    <a:pt x="1297" y="45"/>
                    <a:pt x="1297" y="45"/>
                    <a:pt x="1297" y="45"/>
                  </a:cubicBezTo>
                  <a:cubicBezTo>
                    <a:pt x="1297" y="45"/>
                    <a:pt x="1297" y="45"/>
                    <a:pt x="1297" y="45"/>
                  </a:cubicBezTo>
                  <a:cubicBezTo>
                    <a:pt x="1297" y="45"/>
                    <a:pt x="1297" y="45"/>
                    <a:pt x="1297" y="45"/>
                  </a:cubicBezTo>
                  <a:cubicBezTo>
                    <a:pt x="1297" y="45"/>
                    <a:pt x="1297" y="45"/>
                    <a:pt x="1298" y="45"/>
                  </a:cubicBezTo>
                  <a:cubicBezTo>
                    <a:pt x="1298" y="45"/>
                    <a:pt x="1298" y="45"/>
                    <a:pt x="1298" y="45"/>
                  </a:cubicBezTo>
                  <a:cubicBezTo>
                    <a:pt x="1298" y="45"/>
                    <a:pt x="1298" y="45"/>
                    <a:pt x="1298" y="44"/>
                  </a:cubicBezTo>
                  <a:cubicBezTo>
                    <a:pt x="1298" y="44"/>
                    <a:pt x="1298" y="44"/>
                    <a:pt x="1298" y="44"/>
                  </a:cubicBezTo>
                  <a:cubicBezTo>
                    <a:pt x="1299" y="44"/>
                    <a:pt x="1299" y="44"/>
                    <a:pt x="1299" y="44"/>
                  </a:cubicBezTo>
                  <a:cubicBezTo>
                    <a:pt x="1299" y="44"/>
                    <a:pt x="1299" y="44"/>
                    <a:pt x="1299" y="44"/>
                  </a:cubicBezTo>
                  <a:cubicBezTo>
                    <a:pt x="1299" y="44"/>
                    <a:pt x="1300" y="44"/>
                    <a:pt x="1300" y="44"/>
                  </a:cubicBezTo>
                  <a:cubicBezTo>
                    <a:pt x="1300" y="44"/>
                    <a:pt x="1300" y="44"/>
                    <a:pt x="1300" y="44"/>
                  </a:cubicBezTo>
                  <a:cubicBezTo>
                    <a:pt x="1300" y="44"/>
                    <a:pt x="1300" y="44"/>
                    <a:pt x="1300" y="44"/>
                  </a:cubicBezTo>
                  <a:cubicBezTo>
                    <a:pt x="1301" y="44"/>
                    <a:pt x="1301" y="44"/>
                    <a:pt x="1301" y="43"/>
                  </a:cubicBezTo>
                  <a:cubicBezTo>
                    <a:pt x="1302" y="43"/>
                    <a:pt x="1302" y="43"/>
                    <a:pt x="1302" y="43"/>
                  </a:cubicBezTo>
                  <a:cubicBezTo>
                    <a:pt x="1302" y="43"/>
                    <a:pt x="1302" y="43"/>
                    <a:pt x="1302" y="43"/>
                  </a:cubicBezTo>
                  <a:cubicBezTo>
                    <a:pt x="1303" y="43"/>
                    <a:pt x="1305" y="43"/>
                    <a:pt x="1307" y="43"/>
                  </a:cubicBezTo>
                  <a:cubicBezTo>
                    <a:pt x="1307" y="43"/>
                    <a:pt x="1307" y="43"/>
                    <a:pt x="1307" y="43"/>
                  </a:cubicBezTo>
                  <a:cubicBezTo>
                    <a:pt x="1308" y="44"/>
                    <a:pt x="1308" y="43"/>
                    <a:pt x="1309" y="44"/>
                  </a:cubicBezTo>
                  <a:cubicBezTo>
                    <a:pt x="1309" y="44"/>
                    <a:pt x="1309" y="44"/>
                    <a:pt x="1309" y="44"/>
                  </a:cubicBezTo>
                  <a:cubicBezTo>
                    <a:pt x="1309" y="44"/>
                    <a:pt x="1309" y="44"/>
                    <a:pt x="1309" y="44"/>
                  </a:cubicBezTo>
                  <a:cubicBezTo>
                    <a:pt x="1309" y="44"/>
                    <a:pt x="1309" y="44"/>
                    <a:pt x="1310" y="44"/>
                  </a:cubicBezTo>
                  <a:cubicBezTo>
                    <a:pt x="1310" y="44"/>
                    <a:pt x="1310" y="44"/>
                    <a:pt x="1310" y="44"/>
                  </a:cubicBezTo>
                  <a:cubicBezTo>
                    <a:pt x="1310" y="44"/>
                    <a:pt x="1310" y="44"/>
                    <a:pt x="1310" y="44"/>
                  </a:cubicBezTo>
                  <a:cubicBezTo>
                    <a:pt x="1310" y="44"/>
                    <a:pt x="1310" y="44"/>
                    <a:pt x="1311" y="44"/>
                  </a:cubicBezTo>
                  <a:cubicBezTo>
                    <a:pt x="1311" y="44"/>
                    <a:pt x="1311" y="44"/>
                    <a:pt x="1311" y="44"/>
                  </a:cubicBezTo>
                  <a:cubicBezTo>
                    <a:pt x="1311" y="45"/>
                    <a:pt x="1311" y="45"/>
                    <a:pt x="1311" y="45"/>
                  </a:cubicBezTo>
                  <a:cubicBezTo>
                    <a:pt x="1311" y="45"/>
                    <a:pt x="1311" y="45"/>
                    <a:pt x="1311" y="45"/>
                  </a:cubicBezTo>
                  <a:cubicBezTo>
                    <a:pt x="1311" y="45"/>
                    <a:pt x="1311" y="45"/>
                    <a:pt x="1312" y="45"/>
                  </a:cubicBezTo>
                  <a:cubicBezTo>
                    <a:pt x="1312" y="45"/>
                    <a:pt x="1312" y="45"/>
                    <a:pt x="1312" y="45"/>
                  </a:cubicBezTo>
                  <a:cubicBezTo>
                    <a:pt x="1312" y="45"/>
                    <a:pt x="1312" y="45"/>
                    <a:pt x="1312" y="45"/>
                  </a:cubicBezTo>
                  <a:cubicBezTo>
                    <a:pt x="1312" y="41"/>
                    <a:pt x="1312" y="38"/>
                    <a:pt x="1312" y="34"/>
                  </a:cubicBezTo>
                  <a:cubicBezTo>
                    <a:pt x="1312" y="34"/>
                    <a:pt x="1312" y="34"/>
                    <a:pt x="1311" y="34"/>
                  </a:cubicBezTo>
                  <a:cubicBezTo>
                    <a:pt x="1311" y="34"/>
                    <a:pt x="1311" y="34"/>
                    <a:pt x="1311" y="34"/>
                  </a:cubicBezTo>
                  <a:cubicBezTo>
                    <a:pt x="1311" y="33"/>
                    <a:pt x="1310" y="34"/>
                    <a:pt x="1310" y="33"/>
                  </a:cubicBezTo>
                  <a:cubicBezTo>
                    <a:pt x="1310" y="33"/>
                    <a:pt x="1310" y="33"/>
                    <a:pt x="1309" y="33"/>
                  </a:cubicBezTo>
                  <a:cubicBezTo>
                    <a:pt x="1307" y="33"/>
                    <a:pt x="1305" y="33"/>
                    <a:pt x="1303" y="33"/>
                  </a:cubicBezTo>
                  <a:cubicBezTo>
                    <a:pt x="1302" y="33"/>
                    <a:pt x="1302" y="33"/>
                    <a:pt x="1302" y="33"/>
                  </a:cubicBezTo>
                  <a:cubicBezTo>
                    <a:pt x="1302" y="33"/>
                    <a:pt x="1302" y="33"/>
                    <a:pt x="1302" y="33"/>
                  </a:cubicBezTo>
                  <a:cubicBezTo>
                    <a:pt x="1302" y="34"/>
                    <a:pt x="1301" y="33"/>
                    <a:pt x="1301" y="34"/>
                  </a:cubicBezTo>
                  <a:cubicBezTo>
                    <a:pt x="1301" y="34"/>
                    <a:pt x="1301" y="34"/>
                    <a:pt x="1301" y="34"/>
                  </a:cubicBezTo>
                  <a:cubicBezTo>
                    <a:pt x="1301" y="34"/>
                    <a:pt x="1301" y="34"/>
                    <a:pt x="1301" y="34"/>
                  </a:cubicBezTo>
                  <a:cubicBezTo>
                    <a:pt x="1301" y="34"/>
                    <a:pt x="1300" y="34"/>
                    <a:pt x="1300" y="34"/>
                  </a:cubicBezTo>
                  <a:cubicBezTo>
                    <a:pt x="1300" y="34"/>
                    <a:pt x="1300" y="34"/>
                    <a:pt x="1300" y="34"/>
                  </a:cubicBezTo>
                  <a:cubicBezTo>
                    <a:pt x="1300" y="34"/>
                    <a:pt x="1300" y="34"/>
                    <a:pt x="1300" y="34"/>
                  </a:cubicBezTo>
                  <a:cubicBezTo>
                    <a:pt x="1300" y="34"/>
                    <a:pt x="1299" y="34"/>
                    <a:pt x="1299" y="34"/>
                  </a:cubicBezTo>
                  <a:cubicBezTo>
                    <a:pt x="1299" y="34"/>
                    <a:pt x="1299" y="34"/>
                    <a:pt x="1299" y="34"/>
                  </a:cubicBezTo>
                  <a:cubicBezTo>
                    <a:pt x="1299" y="35"/>
                    <a:pt x="1299" y="34"/>
                    <a:pt x="1298" y="35"/>
                  </a:cubicBezTo>
                  <a:cubicBezTo>
                    <a:pt x="1298" y="35"/>
                    <a:pt x="1298" y="35"/>
                    <a:pt x="1298" y="35"/>
                  </a:cubicBezTo>
                  <a:cubicBezTo>
                    <a:pt x="1298" y="35"/>
                    <a:pt x="1298" y="35"/>
                    <a:pt x="1298" y="35"/>
                  </a:cubicBezTo>
                  <a:cubicBezTo>
                    <a:pt x="1298" y="35"/>
                    <a:pt x="1298" y="35"/>
                    <a:pt x="1298" y="35"/>
                  </a:cubicBezTo>
                  <a:cubicBezTo>
                    <a:pt x="1298" y="35"/>
                    <a:pt x="1297" y="35"/>
                    <a:pt x="1297" y="35"/>
                  </a:cubicBezTo>
                  <a:cubicBezTo>
                    <a:pt x="1297" y="35"/>
                    <a:pt x="1297" y="35"/>
                    <a:pt x="1297" y="35"/>
                  </a:cubicBezTo>
                  <a:cubicBezTo>
                    <a:pt x="1297" y="36"/>
                    <a:pt x="1297" y="36"/>
                    <a:pt x="1297" y="36"/>
                  </a:cubicBezTo>
                  <a:cubicBezTo>
                    <a:pt x="1297" y="36"/>
                    <a:pt x="1297" y="36"/>
                    <a:pt x="1297" y="36"/>
                  </a:cubicBezTo>
                  <a:cubicBezTo>
                    <a:pt x="1296" y="36"/>
                    <a:pt x="1296" y="36"/>
                    <a:pt x="1296" y="36"/>
                  </a:cubicBezTo>
                  <a:cubicBezTo>
                    <a:pt x="1296" y="36"/>
                    <a:pt x="1296" y="36"/>
                    <a:pt x="1296" y="36"/>
                  </a:cubicBezTo>
                  <a:cubicBezTo>
                    <a:pt x="1295" y="37"/>
                    <a:pt x="1295" y="37"/>
                    <a:pt x="1295" y="37"/>
                  </a:cubicBezTo>
                  <a:cubicBezTo>
                    <a:pt x="1295" y="37"/>
                    <a:pt x="1295" y="37"/>
                    <a:pt x="1295" y="37"/>
                  </a:cubicBezTo>
                  <a:cubicBezTo>
                    <a:pt x="1295" y="37"/>
                    <a:pt x="1295" y="37"/>
                    <a:pt x="1295" y="37"/>
                  </a:cubicBezTo>
                  <a:cubicBezTo>
                    <a:pt x="1295" y="37"/>
                    <a:pt x="1295" y="37"/>
                    <a:pt x="1295" y="37"/>
                  </a:cubicBezTo>
                  <a:cubicBezTo>
                    <a:pt x="1295" y="37"/>
                    <a:pt x="1295" y="37"/>
                    <a:pt x="1295" y="37"/>
                  </a:cubicBezTo>
                  <a:cubicBezTo>
                    <a:pt x="1295" y="37"/>
                    <a:pt x="1295" y="37"/>
                    <a:pt x="1295" y="37"/>
                  </a:cubicBezTo>
                  <a:cubicBezTo>
                    <a:pt x="1294" y="38"/>
                    <a:pt x="1293" y="38"/>
                    <a:pt x="1293" y="39"/>
                  </a:cubicBezTo>
                  <a:cubicBezTo>
                    <a:pt x="1293" y="39"/>
                    <a:pt x="1293" y="39"/>
                    <a:pt x="1293" y="39"/>
                  </a:cubicBezTo>
                  <a:cubicBezTo>
                    <a:pt x="1293" y="39"/>
                    <a:pt x="1293" y="39"/>
                    <a:pt x="1293" y="39"/>
                  </a:cubicBezTo>
                  <a:cubicBezTo>
                    <a:pt x="1293" y="39"/>
                    <a:pt x="1293" y="39"/>
                    <a:pt x="1293" y="39"/>
                  </a:cubicBezTo>
                  <a:cubicBezTo>
                    <a:pt x="1293" y="39"/>
                    <a:pt x="1293" y="39"/>
                    <a:pt x="1292" y="40"/>
                  </a:cubicBezTo>
                  <a:cubicBezTo>
                    <a:pt x="1292" y="40"/>
                    <a:pt x="1292" y="40"/>
                    <a:pt x="1292" y="40"/>
                  </a:cubicBezTo>
                  <a:cubicBezTo>
                    <a:pt x="1292" y="40"/>
                    <a:pt x="1292" y="40"/>
                    <a:pt x="1292" y="40"/>
                  </a:cubicBezTo>
                  <a:cubicBezTo>
                    <a:pt x="1292" y="40"/>
                    <a:pt x="1292" y="40"/>
                    <a:pt x="1292" y="40"/>
                  </a:cubicBezTo>
                  <a:cubicBezTo>
                    <a:pt x="1292" y="40"/>
                    <a:pt x="1292" y="40"/>
                    <a:pt x="1292" y="41"/>
                  </a:cubicBezTo>
                  <a:cubicBezTo>
                    <a:pt x="1292" y="41"/>
                    <a:pt x="1292" y="41"/>
                    <a:pt x="1292" y="41"/>
                  </a:cubicBezTo>
                  <a:cubicBezTo>
                    <a:pt x="1292" y="41"/>
                    <a:pt x="1291" y="41"/>
                    <a:pt x="1291" y="41"/>
                  </a:cubicBezTo>
                  <a:cubicBezTo>
                    <a:pt x="1291" y="41"/>
                    <a:pt x="1291" y="41"/>
                    <a:pt x="1291" y="41"/>
                  </a:cubicBezTo>
                  <a:cubicBezTo>
                    <a:pt x="1291" y="41"/>
                    <a:pt x="1291" y="41"/>
                    <a:pt x="1291" y="42"/>
                  </a:cubicBezTo>
                  <a:cubicBezTo>
                    <a:pt x="1291" y="42"/>
                    <a:pt x="1291" y="42"/>
                    <a:pt x="1291" y="42"/>
                  </a:cubicBezTo>
                  <a:cubicBezTo>
                    <a:pt x="1291" y="42"/>
                    <a:pt x="1291" y="42"/>
                    <a:pt x="1291" y="42"/>
                  </a:cubicBezTo>
                  <a:cubicBezTo>
                    <a:pt x="1291" y="42"/>
                    <a:pt x="1291" y="42"/>
                    <a:pt x="1291" y="42"/>
                  </a:cubicBezTo>
                  <a:cubicBezTo>
                    <a:pt x="1290" y="42"/>
                    <a:pt x="1291" y="43"/>
                    <a:pt x="1290" y="43"/>
                  </a:cubicBezTo>
                  <a:cubicBezTo>
                    <a:pt x="1290" y="43"/>
                    <a:pt x="1290" y="43"/>
                    <a:pt x="1290" y="43"/>
                  </a:cubicBezTo>
                  <a:cubicBezTo>
                    <a:pt x="1290" y="43"/>
                    <a:pt x="1290" y="43"/>
                    <a:pt x="1290" y="43"/>
                  </a:cubicBezTo>
                  <a:cubicBezTo>
                    <a:pt x="1290" y="43"/>
                    <a:pt x="1290" y="43"/>
                    <a:pt x="1290" y="43"/>
                  </a:cubicBezTo>
                  <a:cubicBezTo>
                    <a:pt x="1290" y="44"/>
                    <a:pt x="1290" y="44"/>
                    <a:pt x="1290" y="44"/>
                  </a:cubicBezTo>
                  <a:cubicBezTo>
                    <a:pt x="1290" y="44"/>
                    <a:pt x="1290" y="44"/>
                    <a:pt x="1290" y="44"/>
                  </a:cubicBezTo>
                  <a:cubicBezTo>
                    <a:pt x="1289" y="44"/>
                    <a:pt x="1290" y="45"/>
                    <a:pt x="1289" y="45"/>
                  </a:cubicBezTo>
                  <a:cubicBezTo>
                    <a:pt x="1289" y="45"/>
                    <a:pt x="1289" y="45"/>
                    <a:pt x="1289" y="45"/>
                  </a:cubicBezTo>
                  <a:cubicBezTo>
                    <a:pt x="1289" y="45"/>
                    <a:pt x="1289" y="45"/>
                    <a:pt x="1289" y="45"/>
                  </a:cubicBezTo>
                  <a:cubicBezTo>
                    <a:pt x="1289" y="45"/>
                    <a:pt x="1289" y="45"/>
                    <a:pt x="1289" y="45"/>
                  </a:cubicBezTo>
                  <a:cubicBezTo>
                    <a:pt x="1289" y="46"/>
                    <a:pt x="1289" y="46"/>
                    <a:pt x="1289" y="46"/>
                  </a:cubicBezTo>
                  <a:cubicBezTo>
                    <a:pt x="1289" y="46"/>
                    <a:pt x="1289" y="46"/>
                    <a:pt x="1289" y="46"/>
                  </a:cubicBezTo>
                  <a:cubicBezTo>
                    <a:pt x="1288" y="46"/>
                    <a:pt x="1288" y="45"/>
                    <a:pt x="1288" y="45"/>
                  </a:cubicBezTo>
                  <a:cubicBezTo>
                    <a:pt x="1288" y="42"/>
                    <a:pt x="1288" y="39"/>
                    <a:pt x="1288" y="36"/>
                  </a:cubicBezTo>
                  <a:cubicBezTo>
                    <a:pt x="1288" y="34"/>
                    <a:pt x="1288" y="34"/>
                    <a:pt x="1286" y="34"/>
                  </a:cubicBezTo>
                  <a:cubicBezTo>
                    <a:pt x="1284" y="34"/>
                    <a:pt x="1281" y="34"/>
                    <a:pt x="1279" y="34"/>
                  </a:cubicBezTo>
                  <a:cubicBezTo>
                    <a:pt x="1277" y="34"/>
                    <a:pt x="1277" y="34"/>
                    <a:pt x="1277" y="36"/>
                  </a:cubicBezTo>
                  <a:cubicBezTo>
                    <a:pt x="1277" y="57"/>
                    <a:pt x="1277" y="79"/>
                    <a:pt x="1277" y="100"/>
                  </a:cubicBezTo>
                  <a:cubicBezTo>
                    <a:pt x="1277" y="100"/>
                    <a:pt x="1277" y="100"/>
                    <a:pt x="1277" y="100"/>
                  </a:cubicBezTo>
                  <a:cubicBezTo>
                    <a:pt x="1277" y="101"/>
                    <a:pt x="1277" y="102"/>
                    <a:pt x="1278" y="102"/>
                  </a:cubicBezTo>
                  <a:cubicBezTo>
                    <a:pt x="1281" y="102"/>
                    <a:pt x="1283" y="102"/>
                    <a:pt x="1285" y="102"/>
                  </a:cubicBezTo>
                  <a:cubicBezTo>
                    <a:pt x="1286" y="102"/>
                    <a:pt x="1287" y="102"/>
                    <a:pt x="1288" y="101"/>
                  </a:cubicBezTo>
                  <a:cubicBezTo>
                    <a:pt x="1288" y="101"/>
                    <a:pt x="1288" y="101"/>
                    <a:pt x="1288" y="101"/>
                  </a:cubicBezTo>
                  <a:cubicBezTo>
                    <a:pt x="1288" y="101"/>
                    <a:pt x="1288" y="100"/>
                    <a:pt x="1288" y="100"/>
                  </a:cubicBezTo>
                  <a:cubicBezTo>
                    <a:pt x="1288" y="88"/>
                    <a:pt x="1288" y="76"/>
                    <a:pt x="1288" y="65"/>
                  </a:cubicBezTo>
                  <a:cubicBezTo>
                    <a:pt x="1288" y="64"/>
                    <a:pt x="1288" y="63"/>
                    <a:pt x="1288" y="63"/>
                  </a:cubicBezTo>
                  <a:cubicBezTo>
                    <a:pt x="1288" y="62"/>
                    <a:pt x="1288" y="62"/>
                    <a:pt x="1288" y="62"/>
                  </a:cubicBezTo>
                  <a:cubicBezTo>
                    <a:pt x="1289" y="61"/>
                    <a:pt x="1288" y="61"/>
                    <a:pt x="1289" y="60"/>
                  </a:cubicBezTo>
                  <a:cubicBezTo>
                    <a:pt x="1289" y="60"/>
                    <a:pt x="1289" y="60"/>
                    <a:pt x="1289" y="60"/>
                  </a:cubicBezTo>
                  <a:cubicBezTo>
                    <a:pt x="1289" y="59"/>
                    <a:pt x="1289" y="59"/>
                    <a:pt x="1289" y="58"/>
                  </a:cubicBezTo>
                  <a:close/>
                  <a:moveTo>
                    <a:pt x="126" y="60"/>
                  </a:moveTo>
                  <a:cubicBezTo>
                    <a:pt x="126" y="52"/>
                    <a:pt x="126" y="44"/>
                    <a:pt x="126" y="36"/>
                  </a:cubicBezTo>
                  <a:cubicBezTo>
                    <a:pt x="126" y="34"/>
                    <a:pt x="126" y="34"/>
                    <a:pt x="124" y="34"/>
                  </a:cubicBezTo>
                  <a:cubicBezTo>
                    <a:pt x="122" y="34"/>
                    <a:pt x="120" y="34"/>
                    <a:pt x="117" y="34"/>
                  </a:cubicBezTo>
                  <a:cubicBezTo>
                    <a:pt x="115" y="34"/>
                    <a:pt x="115" y="34"/>
                    <a:pt x="115" y="36"/>
                  </a:cubicBezTo>
                  <a:cubicBezTo>
                    <a:pt x="115" y="57"/>
                    <a:pt x="115" y="78"/>
                    <a:pt x="115" y="100"/>
                  </a:cubicBezTo>
                  <a:cubicBezTo>
                    <a:pt x="115" y="100"/>
                    <a:pt x="115" y="100"/>
                    <a:pt x="115" y="101"/>
                  </a:cubicBezTo>
                  <a:cubicBezTo>
                    <a:pt x="115" y="101"/>
                    <a:pt x="115" y="101"/>
                    <a:pt x="116" y="101"/>
                  </a:cubicBezTo>
                  <a:cubicBezTo>
                    <a:pt x="119" y="101"/>
                    <a:pt x="122" y="101"/>
                    <a:pt x="125" y="101"/>
                  </a:cubicBezTo>
                  <a:cubicBezTo>
                    <a:pt x="126" y="101"/>
                    <a:pt x="126" y="101"/>
                    <a:pt x="126" y="101"/>
                  </a:cubicBezTo>
                  <a:cubicBezTo>
                    <a:pt x="126" y="100"/>
                    <a:pt x="126" y="100"/>
                    <a:pt x="126" y="99"/>
                  </a:cubicBezTo>
                  <a:cubicBezTo>
                    <a:pt x="126" y="89"/>
                    <a:pt x="126" y="78"/>
                    <a:pt x="126" y="68"/>
                  </a:cubicBezTo>
                  <a:cubicBezTo>
                    <a:pt x="126" y="65"/>
                    <a:pt x="126" y="63"/>
                    <a:pt x="126" y="60"/>
                  </a:cubicBezTo>
                  <a:close/>
                  <a:moveTo>
                    <a:pt x="114" y="10"/>
                  </a:moveTo>
                  <a:cubicBezTo>
                    <a:pt x="114" y="14"/>
                    <a:pt x="117" y="17"/>
                    <a:pt x="121" y="17"/>
                  </a:cubicBezTo>
                  <a:cubicBezTo>
                    <a:pt x="125" y="17"/>
                    <a:pt x="128" y="14"/>
                    <a:pt x="128" y="10"/>
                  </a:cubicBezTo>
                  <a:cubicBezTo>
                    <a:pt x="128" y="6"/>
                    <a:pt x="125" y="3"/>
                    <a:pt x="121" y="3"/>
                  </a:cubicBezTo>
                  <a:cubicBezTo>
                    <a:pt x="117" y="3"/>
                    <a:pt x="114" y="6"/>
                    <a:pt x="114" y="10"/>
                  </a:cubicBezTo>
                  <a:close/>
                  <a:moveTo>
                    <a:pt x="1658" y="7"/>
                  </a:moveTo>
                  <a:cubicBezTo>
                    <a:pt x="1649" y="7"/>
                    <a:pt x="1639" y="7"/>
                    <a:pt x="1630" y="7"/>
                  </a:cubicBezTo>
                  <a:cubicBezTo>
                    <a:pt x="1627" y="7"/>
                    <a:pt x="1627" y="7"/>
                    <a:pt x="1627" y="10"/>
                  </a:cubicBezTo>
                  <a:cubicBezTo>
                    <a:pt x="1627" y="39"/>
                    <a:pt x="1627" y="69"/>
                    <a:pt x="1627" y="99"/>
                  </a:cubicBezTo>
                  <a:cubicBezTo>
                    <a:pt x="1627" y="100"/>
                    <a:pt x="1627" y="100"/>
                    <a:pt x="1627" y="100"/>
                  </a:cubicBezTo>
                  <a:cubicBezTo>
                    <a:pt x="1627" y="102"/>
                    <a:pt x="1627" y="102"/>
                    <a:pt x="1629" y="102"/>
                  </a:cubicBezTo>
                  <a:cubicBezTo>
                    <a:pt x="1632" y="102"/>
                    <a:pt x="1634" y="102"/>
                    <a:pt x="1637" y="102"/>
                  </a:cubicBezTo>
                  <a:cubicBezTo>
                    <a:pt x="1639" y="102"/>
                    <a:pt x="1639" y="102"/>
                    <a:pt x="1639" y="101"/>
                  </a:cubicBezTo>
                  <a:cubicBezTo>
                    <a:pt x="1639" y="100"/>
                    <a:pt x="1639" y="100"/>
                    <a:pt x="1639" y="99"/>
                  </a:cubicBezTo>
                  <a:cubicBezTo>
                    <a:pt x="1639" y="87"/>
                    <a:pt x="1639" y="76"/>
                    <a:pt x="1639" y="64"/>
                  </a:cubicBezTo>
                  <a:cubicBezTo>
                    <a:pt x="1639" y="62"/>
                    <a:pt x="1639" y="62"/>
                    <a:pt x="1641" y="62"/>
                  </a:cubicBezTo>
                  <a:cubicBezTo>
                    <a:pt x="1644" y="62"/>
                    <a:pt x="1647" y="62"/>
                    <a:pt x="1650" y="62"/>
                  </a:cubicBezTo>
                  <a:cubicBezTo>
                    <a:pt x="1650" y="62"/>
                    <a:pt x="1650" y="62"/>
                    <a:pt x="1650" y="62"/>
                  </a:cubicBezTo>
                  <a:cubicBezTo>
                    <a:pt x="1647" y="61"/>
                    <a:pt x="1643" y="62"/>
                    <a:pt x="1639" y="61"/>
                  </a:cubicBezTo>
                  <a:cubicBezTo>
                    <a:pt x="1639" y="61"/>
                    <a:pt x="1638" y="62"/>
                    <a:pt x="1639" y="62"/>
                  </a:cubicBezTo>
                  <a:cubicBezTo>
                    <a:pt x="1639" y="63"/>
                    <a:pt x="1638" y="63"/>
                    <a:pt x="1638" y="63"/>
                  </a:cubicBezTo>
                  <a:cubicBezTo>
                    <a:pt x="1638" y="72"/>
                    <a:pt x="1638" y="81"/>
                    <a:pt x="1638" y="90"/>
                  </a:cubicBezTo>
                  <a:cubicBezTo>
                    <a:pt x="1638" y="94"/>
                    <a:pt x="1638" y="97"/>
                    <a:pt x="1639" y="100"/>
                  </a:cubicBezTo>
                  <a:cubicBezTo>
                    <a:pt x="1639" y="101"/>
                    <a:pt x="1638" y="102"/>
                    <a:pt x="1637" y="102"/>
                  </a:cubicBezTo>
                  <a:cubicBezTo>
                    <a:pt x="1635" y="101"/>
                    <a:pt x="1632" y="101"/>
                    <a:pt x="1629" y="101"/>
                  </a:cubicBezTo>
                  <a:cubicBezTo>
                    <a:pt x="1627" y="101"/>
                    <a:pt x="1627" y="102"/>
                    <a:pt x="1627" y="100"/>
                  </a:cubicBezTo>
                  <a:cubicBezTo>
                    <a:pt x="1627" y="69"/>
                    <a:pt x="1627" y="39"/>
                    <a:pt x="1627" y="9"/>
                  </a:cubicBezTo>
                  <a:cubicBezTo>
                    <a:pt x="1627" y="7"/>
                    <a:pt x="1627" y="7"/>
                    <a:pt x="1629" y="7"/>
                  </a:cubicBezTo>
                  <a:cubicBezTo>
                    <a:pt x="1640" y="7"/>
                    <a:pt x="1650" y="7"/>
                    <a:pt x="1660" y="8"/>
                  </a:cubicBezTo>
                  <a:cubicBezTo>
                    <a:pt x="1659" y="7"/>
                    <a:pt x="1659" y="7"/>
                    <a:pt x="1658" y="7"/>
                  </a:cubicBezTo>
                  <a:close/>
                  <a:moveTo>
                    <a:pt x="828" y="43"/>
                  </a:moveTo>
                  <a:cubicBezTo>
                    <a:pt x="828" y="40"/>
                    <a:pt x="828" y="38"/>
                    <a:pt x="828" y="36"/>
                  </a:cubicBezTo>
                  <a:cubicBezTo>
                    <a:pt x="828" y="34"/>
                    <a:pt x="828" y="34"/>
                    <a:pt x="826" y="34"/>
                  </a:cubicBezTo>
                  <a:cubicBezTo>
                    <a:pt x="824" y="34"/>
                    <a:pt x="822" y="34"/>
                    <a:pt x="819" y="34"/>
                  </a:cubicBezTo>
                  <a:cubicBezTo>
                    <a:pt x="817" y="34"/>
                    <a:pt x="817" y="34"/>
                    <a:pt x="817" y="36"/>
                  </a:cubicBezTo>
                  <a:cubicBezTo>
                    <a:pt x="817" y="57"/>
                    <a:pt x="817" y="78"/>
                    <a:pt x="817" y="100"/>
                  </a:cubicBezTo>
                  <a:cubicBezTo>
                    <a:pt x="817" y="100"/>
                    <a:pt x="817" y="100"/>
                    <a:pt x="817" y="101"/>
                  </a:cubicBezTo>
                  <a:cubicBezTo>
                    <a:pt x="817" y="102"/>
                    <a:pt x="817" y="102"/>
                    <a:pt x="818" y="102"/>
                  </a:cubicBezTo>
                  <a:cubicBezTo>
                    <a:pt x="821" y="102"/>
                    <a:pt x="824" y="102"/>
                    <a:pt x="827" y="102"/>
                  </a:cubicBezTo>
                  <a:cubicBezTo>
                    <a:pt x="828" y="102"/>
                    <a:pt x="828" y="102"/>
                    <a:pt x="828" y="100"/>
                  </a:cubicBezTo>
                  <a:cubicBezTo>
                    <a:pt x="828" y="97"/>
                    <a:pt x="828" y="94"/>
                    <a:pt x="828" y="91"/>
                  </a:cubicBezTo>
                  <a:cubicBezTo>
                    <a:pt x="828" y="82"/>
                    <a:pt x="828" y="72"/>
                    <a:pt x="828" y="63"/>
                  </a:cubicBezTo>
                  <a:cubicBezTo>
                    <a:pt x="828" y="63"/>
                    <a:pt x="828" y="64"/>
                    <a:pt x="828" y="64"/>
                  </a:cubicBezTo>
                  <a:cubicBezTo>
                    <a:pt x="828" y="67"/>
                    <a:pt x="828" y="70"/>
                    <a:pt x="828" y="73"/>
                  </a:cubicBezTo>
                  <a:cubicBezTo>
                    <a:pt x="828" y="82"/>
                    <a:pt x="828" y="91"/>
                    <a:pt x="828" y="100"/>
                  </a:cubicBezTo>
                  <a:cubicBezTo>
                    <a:pt x="828" y="102"/>
                    <a:pt x="828" y="101"/>
                    <a:pt x="826" y="101"/>
                  </a:cubicBezTo>
                  <a:cubicBezTo>
                    <a:pt x="824" y="101"/>
                    <a:pt x="821" y="101"/>
                    <a:pt x="819" y="101"/>
                  </a:cubicBezTo>
                  <a:cubicBezTo>
                    <a:pt x="817" y="101"/>
                    <a:pt x="817" y="102"/>
                    <a:pt x="817" y="99"/>
                  </a:cubicBezTo>
                  <a:cubicBezTo>
                    <a:pt x="817" y="78"/>
                    <a:pt x="817" y="57"/>
                    <a:pt x="817" y="36"/>
                  </a:cubicBezTo>
                  <a:cubicBezTo>
                    <a:pt x="817" y="36"/>
                    <a:pt x="817" y="36"/>
                    <a:pt x="817" y="35"/>
                  </a:cubicBezTo>
                  <a:cubicBezTo>
                    <a:pt x="817" y="34"/>
                    <a:pt x="817" y="34"/>
                    <a:pt x="818" y="34"/>
                  </a:cubicBezTo>
                  <a:cubicBezTo>
                    <a:pt x="821" y="34"/>
                    <a:pt x="824" y="34"/>
                    <a:pt x="827" y="34"/>
                  </a:cubicBezTo>
                  <a:cubicBezTo>
                    <a:pt x="828" y="34"/>
                    <a:pt x="828" y="35"/>
                    <a:pt x="828" y="36"/>
                  </a:cubicBezTo>
                  <a:cubicBezTo>
                    <a:pt x="828" y="38"/>
                    <a:pt x="828" y="41"/>
                    <a:pt x="828" y="43"/>
                  </a:cubicBezTo>
                  <a:cubicBezTo>
                    <a:pt x="828" y="44"/>
                    <a:pt x="828" y="44"/>
                    <a:pt x="828" y="44"/>
                  </a:cubicBezTo>
                  <a:cubicBezTo>
                    <a:pt x="828" y="45"/>
                    <a:pt x="828" y="45"/>
                    <a:pt x="828" y="45"/>
                  </a:cubicBezTo>
                  <a:cubicBezTo>
                    <a:pt x="828" y="45"/>
                    <a:pt x="828" y="44"/>
                    <a:pt x="828" y="44"/>
                  </a:cubicBezTo>
                  <a:cubicBezTo>
                    <a:pt x="828" y="44"/>
                    <a:pt x="828" y="43"/>
                    <a:pt x="828" y="43"/>
                  </a:cubicBezTo>
                  <a:close/>
                  <a:moveTo>
                    <a:pt x="1288" y="44"/>
                  </a:moveTo>
                  <a:cubicBezTo>
                    <a:pt x="1288" y="42"/>
                    <a:pt x="1288" y="39"/>
                    <a:pt x="1288" y="36"/>
                  </a:cubicBezTo>
                  <a:cubicBezTo>
                    <a:pt x="1288" y="34"/>
                    <a:pt x="1288" y="34"/>
                    <a:pt x="1286" y="34"/>
                  </a:cubicBezTo>
                  <a:cubicBezTo>
                    <a:pt x="1284" y="34"/>
                    <a:pt x="1281" y="34"/>
                    <a:pt x="1279" y="34"/>
                  </a:cubicBezTo>
                  <a:cubicBezTo>
                    <a:pt x="1277" y="34"/>
                    <a:pt x="1277" y="34"/>
                    <a:pt x="1277" y="36"/>
                  </a:cubicBezTo>
                  <a:cubicBezTo>
                    <a:pt x="1277" y="57"/>
                    <a:pt x="1277" y="78"/>
                    <a:pt x="1277" y="100"/>
                  </a:cubicBezTo>
                  <a:cubicBezTo>
                    <a:pt x="1277" y="100"/>
                    <a:pt x="1277" y="100"/>
                    <a:pt x="1277" y="101"/>
                  </a:cubicBezTo>
                  <a:cubicBezTo>
                    <a:pt x="1277" y="102"/>
                    <a:pt x="1277" y="102"/>
                    <a:pt x="1278" y="102"/>
                  </a:cubicBezTo>
                  <a:cubicBezTo>
                    <a:pt x="1281" y="102"/>
                    <a:pt x="1284" y="102"/>
                    <a:pt x="1287" y="102"/>
                  </a:cubicBezTo>
                  <a:cubicBezTo>
                    <a:pt x="1287" y="102"/>
                    <a:pt x="1288" y="102"/>
                    <a:pt x="1288" y="101"/>
                  </a:cubicBezTo>
                  <a:cubicBezTo>
                    <a:pt x="1285" y="101"/>
                    <a:pt x="1282" y="101"/>
                    <a:pt x="1279" y="101"/>
                  </a:cubicBezTo>
                  <a:cubicBezTo>
                    <a:pt x="1277" y="101"/>
                    <a:pt x="1277" y="102"/>
                    <a:pt x="1277" y="100"/>
                  </a:cubicBezTo>
                  <a:cubicBezTo>
                    <a:pt x="1277" y="78"/>
                    <a:pt x="1277" y="57"/>
                    <a:pt x="1277" y="36"/>
                  </a:cubicBezTo>
                  <a:cubicBezTo>
                    <a:pt x="1277" y="36"/>
                    <a:pt x="1277" y="36"/>
                    <a:pt x="1277" y="35"/>
                  </a:cubicBezTo>
                  <a:cubicBezTo>
                    <a:pt x="1277" y="35"/>
                    <a:pt x="1277" y="34"/>
                    <a:pt x="1278" y="34"/>
                  </a:cubicBezTo>
                  <a:cubicBezTo>
                    <a:pt x="1281" y="34"/>
                    <a:pt x="1284" y="34"/>
                    <a:pt x="1287" y="34"/>
                  </a:cubicBezTo>
                  <a:cubicBezTo>
                    <a:pt x="1288" y="34"/>
                    <a:pt x="1288" y="34"/>
                    <a:pt x="1288" y="36"/>
                  </a:cubicBezTo>
                  <a:cubicBezTo>
                    <a:pt x="1288" y="39"/>
                    <a:pt x="1288" y="43"/>
                    <a:pt x="1288" y="46"/>
                  </a:cubicBezTo>
                  <a:cubicBezTo>
                    <a:pt x="1288" y="47"/>
                    <a:pt x="1288" y="47"/>
                    <a:pt x="1288" y="48"/>
                  </a:cubicBezTo>
                  <a:cubicBezTo>
                    <a:pt x="1288" y="47"/>
                    <a:pt x="1289" y="47"/>
                    <a:pt x="1289" y="46"/>
                  </a:cubicBezTo>
                  <a:cubicBezTo>
                    <a:pt x="1288" y="46"/>
                    <a:pt x="1288" y="45"/>
                    <a:pt x="1288" y="44"/>
                  </a:cubicBezTo>
                  <a:close/>
                  <a:moveTo>
                    <a:pt x="1510" y="100"/>
                  </a:moveTo>
                  <a:cubicBezTo>
                    <a:pt x="1510" y="69"/>
                    <a:pt x="1510" y="38"/>
                    <a:pt x="1510" y="7"/>
                  </a:cubicBezTo>
                  <a:cubicBezTo>
                    <a:pt x="1510" y="7"/>
                    <a:pt x="1510" y="6"/>
                    <a:pt x="1510" y="6"/>
                  </a:cubicBezTo>
                  <a:cubicBezTo>
                    <a:pt x="1510" y="6"/>
                    <a:pt x="1510" y="5"/>
                    <a:pt x="1510" y="5"/>
                  </a:cubicBezTo>
                  <a:cubicBezTo>
                    <a:pt x="1508" y="5"/>
                    <a:pt x="1507" y="5"/>
                    <a:pt x="1505" y="5"/>
                  </a:cubicBezTo>
                  <a:cubicBezTo>
                    <a:pt x="1507" y="5"/>
                    <a:pt x="1508" y="5"/>
                    <a:pt x="1509" y="5"/>
                  </a:cubicBezTo>
                  <a:cubicBezTo>
                    <a:pt x="1510" y="5"/>
                    <a:pt x="1510" y="5"/>
                    <a:pt x="1510" y="6"/>
                  </a:cubicBezTo>
                  <a:cubicBezTo>
                    <a:pt x="1510" y="7"/>
                    <a:pt x="1510" y="7"/>
                    <a:pt x="1510" y="7"/>
                  </a:cubicBezTo>
                  <a:cubicBezTo>
                    <a:pt x="1510" y="38"/>
                    <a:pt x="1510" y="69"/>
                    <a:pt x="1510" y="100"/>
                  </a:cubicBezTo>
                  <a:cubicBezTo>
                    <a:pt x="1510" y="100"/>
                    <a:pt x="1510" y="101"/>
                    <a:pt x="1510" y="101"/>
                  </a:cubicBezTo>
                  <a:cubicBezTo>
                    <a:pt x="1511" y="101"/>
                    <a:pt x="1510" y="100"/>
                    <a:pt x="1510" y="100"/>
                  </a:cubicBezTo>
                  <a:close/>
                  <a:moveTo>
                    <a:pt x="902" y="100"/>
                  </a:moveTo>
                  <a:cubicBezTo>
                    <a:pt x="902" y="100"/>
                    <a:pt x="902" y="101"/>
                    <a:pt x="902" y="101"/>
                  </a:cubicBezTo>
                  <a:cubicBezTo>
                    <a:pt x="902" y="102"/>
                    <a:pt x="902" y="102"/>
                    <a:pt x="902" y="102"/>
                  </a:cubicBezTo>
                  <a:cubicBezTo>
                    <a:pt x="906" y="102"/>
                    <a:pt x="909" y="102"/>
                    <a:pt x="912" y="102"/>
                  </a:cubicBezTo>
                  <a:cubicBezTo>
                    <a:pt x="912" y="102"/>
                    <a:pt x="913" y="102"/>
                    <a:pt x="913" y="101"/>
                  </a:cubicBezTo>
                  <a:cubicBezTo>
                    <a:pt x="913" y="101"/>
                    <a:pt x="913" y="100"/>
                    <a:pt x="913" y="100"/>
                  </a:cubicBezTo>
                  <a:cubicBezTo>
                    <a:pt x="913" y="85"/>
                    <a:pt x="913" y="71"/>
                    <a:pt x="913" y="56"/>
                  </a:cubicBezTo>
                  <a:cubicBezTo>
                    <a:pt x="913" y="56"/>
                    <a:pt x="913" y="55"/>
                    <a:pt x="912" y="55"/>
                  </a:cubicBezTo>
                  <a:cubicBezTo>
                    <a:pt x="912" y="56"/>
                    <a:pt x="912" y="58"/>
                    <a:pt x="912" y="60"/>
                  </a:cubicBezTo>
                  <a:cubicBezTo>
                    <a:pt x="912" y="73"/>
                    <a:pt x="912" y="86"/>
                    <a:pt x="912" y="99"/>
                  </a:cubicBezTo>
                  <a:cubicBezTo>
                    <a:pt x="912" y="100"/>
                    <a:pt x="912" y="100"/>
                    <a:pt x="912" y="100"/>
                  </a:cubicBezTo>
                  <a:cubicBezTo>
                    <a:pt x="913" y="101"/>
                    <a:pt x="912" y="102"/>
                    <a:pt x="911" y="102"/>
                  </a:cubicBezTo>
                  <a:cubicBezTo>
                    <a:pt x="909" y="101"/>
                    <a:pt x="906" y="101"/>
                    <a:pt x="903" y="101"/>
                  </a:cubicBezTo>
                  <a:cubicBezTo>
                    <a:pt x="902" y="102"/>
                    <a:pt x="902" y="101"/>
                    <a:pt x="902" y="101"/>
                  </a:cubicBezTo>
                  <a:cubicBezTo>
                    <a:pt x="902" y="100"/>
                    <a:pt x="902" y="100"/>
                    <a:pt x="902" y="99"/>
                  </a:cubicBezTo>
                  <a:cubicBezTo>
                    <a:pt x="902" y="87"/>
                    <a:pt x="902" y="75"/>
                    <a:pt x="902" y="63"/>
                  </a:cubicBezTo>
                  <a:cubicBezTo>
                    <a:pt x="902" y="62"/>
                    <a:pt x="902" y="62"/>
                    <a:pt x="902" y="61"/>
                  </a:cubicBezTo>
                  <a:cubicBezTo>
                    <a:pt x="902" y="74"/>
                    <a:pt x="902" y="87"/>
                    <a:pt x="902" y="100"/>
                  </a:cubicBezTo>
                  <a:close/>
                  <a:moveTo>
                    <a:pt x="1499" y="23"/>
                  </a:moveTo>
                  <a:cubicBezTo>
                    <a:pt x="1499" y="49"/>
                    <a:pt x="1499" y="74"/>
                    <a:pt x="1499" y="99"/>
                  </a:cubicBezTo>
                  <a:cubicBezTo>
                    <a:pt x="1499" y="100"/>
                    <a:pt x="1499" y="100"/>
                    <a:pt x="1499" y="100"/>
                  </a:cubicBezTo>
                  <a:cubicBezTo>
                    <a:pt x="1499" y="102"/>
                    <a:pt x="1499" y="102"/>
                    <a:pt x="1500" y="102"/>
                  </a:cubicBezTo>
                  <a:cubicBezTo>
                    <a:pt x="1503" y="102"/>
                    <a:pt x="1506" y="102"/>
                    <a:pt x="1509" y="102"/>
                  </a:cubicBezTo>
                  <a:cubicBezTo>
                    <a:pt x="1509" y="102"/>
                    <a:pt x="1510" y="102"/>
                    <a:pt x="1510" y="101"/>
                  </a:cubicBezTo>
                  <a:cubicBezTo>
                    <a:pt x="1507" y="101"/>
                    <a:pt x="1504" y="101"/>
                    <a:pt x="1501" y="101"/>
                  </a:cubicBezTo>
                  <a:cubicBezTo>
                    <a:pt x="1499" y="101"/>
                    <a:pt x="1499" y="101"/>
                    <a:pt x="1499" y="99"/>
                  </a:cubicBezTo>
                  <a:cubicBezTo>
                    <a:pt x="1499" y="74"/>
                    <a:pt x="1499" y="48"/>
                    <a:pt x="1499" y="22"/>
                  </a:cubicBezTo>
                  <a:cubicBezTo>
                    <a:pt x="1499" y="22"/>
                    <a:pt x="1499" y="21"/>
                    <a:pt x="1499" y="21"/>
                  </a:cubicBezTo>
                  <a:cubicBezTo>
                    <a:pt x="1499" y="20"/>
                    <a:pt x="1499" y="21"/>
                    <a:pt x="1498" y="21"/>
                  </a:cubicBezTo>
                  <a:cubicBezTo>
                    <a:pt x="1499" y="22"/>
                    <a:pt x="1499" y="22"/>
                    <a:pt x="1499" y="23"/>
                  </a:cubicBezTo>
                  <a:close/>
                  <a:moveTo>
                    <a:pt x="1174" y="19"/>
                  </a:moveTo>
                  <a:cubicBezTo>
                    <a:pt x="1174" y="23"/>
                    <a:pt x="1174" y="28"/>
                    <a:pt x="1174" y="32"/>
                  </a:cubicBezTo>
                  <a:cubicBezTo>
                    <a:pt x="1174" y="34"/>
                    <a:pt x="1174" y="34"/>
                    <a:pt x="1172" y="34"/>
                  </a:cubicBezTo>
                  <a:cubicBezTo>
                    <a:pt x="1169" y="34"/>
                    <a:pt x="1167" y="34"/>
                    <a:pt x="1164" y="34"/>
                  </a:cubicBezTo>
                  <a:cubicBezTo>
                    <a:pt x="1163" y="34"/>
                    <a:pt x="1163" y="34"/>
                    <a:pt x="1163" y="35"/>
                  </a:cubicBezTo>
                  <a:cubicBezTo>
                    <a:pt x="1163" y="38"/>
                    <a:pt x="1163" y="40"/>
                    <a:pt x="1163" y="42"/>
                  </a:cubicBezTo>
                  <a:cubicBezTo>
                    <a:pt x="1163" y="44"/>
                    <a:pt x="1163" y="44"/>
                    <a:pt x="1164" y="44"/>
                  </a:cubicBezTo>
                  <a:cubicBezTo>
                    <a:pt x="1167" y="44"/>
                    <a:pt x="1170" y="44"/>
                    <a:pt x="1173" y="44"/>
                  </a:cubicBezTo>
                  <a:cubicBezTo>
                    <a:pt x="1174" y="44"/>
                    <a:pt x="1174" y="44"/>
                    <a:pt x="1174" y="45"/>
                  </a:cubicBezTo>
                  <a:cubicBezTo>
                    <a:pt x="1174" y="45"/>
                    <a:pt x="1174" y="46"/>
                    <a:pt x="1174" y="46"/>
                  </a:cubicBezTo>
                  <a:cubicBezTo>
                    <a:pt x="1174" y="59"/>
                    <a:pt x="1174" y="71"/>
                    <a:pt x="1174" y="84"/>
                  </a:cubicBezTo>
                  <a:cubicBezTo>
                    <a:pt x="1174" y="84"/>
                    <a:pt x="1174" y="85"/>
                    <a:pt x="1174" y="85"/>
                  </a:cubicBezTo>
                  <a:cubicBezTo>
                    <a:pt x="1174" y="84"/>
                    <a:pt x="1174" y="83"/>
                    <a:pt x="1174" y="82"/>
                  </a:cubicBezTo>
                  <a:cubicBezTo>
                    <a:pt x="1174" y="70"/>
                    <a:pt x="1174" y="57"/>
                    <a:pt x="1174" y="45"/>
                  </a:cubicBezTo>
                  <a:cubicBezTo>
                    <a:pt x="1174" y="43"/>
                    <a:pt x="1174" y="43"/>
                    <a:pt x="1173" y="43"/>
                  </a:cubicBezTo>
                  <a:cubicBezTo>
                    <a:pt x="1170" y="43"/>
                    <a:pt x="1167" y="43"/>
                    <a:pt x="1164" y="43"/>
                  </a:cubicBezTo>
                  <a:cubicBezTo>
                    <a:pt x="1163" y="43"/>
                    <a:pt x="1163" y="43"/>
                    <a:pt x="1163" y="42"/>
                  </a:cubicBezTo>
                  <a:cubicBezTo>
                    <a:pt x="1163" y="40"/>
                    <a:pt x="1163" y="38"/>
                    <a:pt x="1163" y="35"/>
                  </a:cubicBezTo>
                  <a:cubicBezTo>
                    <a:pt x="1163" y="34"/>
                    <a:pt x="1163" y="34"/>
                    <a:pt x="1164" y="34"/>
                  </a:cubicBezTo>
                  <a:cubicBezTo>
                    <a:pt x="1167" y="34"/>
                    <a:pt x="1170" y="34"/>
                    <a:pt x="1173" y="34"/>
                  </a:cubicBezTo>
                  <a:cubicBezTo>
                    <a:pt x="1174" y="34"/>
                    <a:pt x="1174" y="34"/>
                    <a:pt x="1174" y="33"/>
                  </a:cubicBezTo>
                  <a:cubicBezTo>
                    <a:pt x="1174" y="28"/>
                    <a:pt x="1174" y="24"/>
                    <a:pt x="1174" y="19"/>
                  </a:cubicBezTo>
                  <a:cubicBezTo>
                    <a:pt x="1174" y="19"/>
                    <a:pt x="1174" y="18"/>
                    <a:pt x="1175" y="18"/>
                  </a:cubicBezTo>
                  <a:cubicBezTo>
                    <a:pt x="1174" y="18"/>
                    <a:pt x="1174" y="18"/>
                    <a:pt x="1174" y="19"/>
                  </a:cubicBezTo>
                  <a:close/>
                  <a:moveTo>
                    <a:pt x="1110" y="43"/>
                  </a:moveTo>
                  <a:cubicBezTo>
                    <a:pt x="1110" y="40"/>
                    <a:pt x="1110" y="38"/>
                    <a:pt x="1110" y="36"/>
                  </a:cubicBezTo>
                  <a:cubicBezTo>
                    <a:pt x="1110" y="34"/>
                    <a:pt x="1110" y="34"/>
                    <a:pt x="1109" y="34"/>
                  </a:cubicBezTo>
                  <a:cubicBezTo>
                    <a:pt x="1106" y="34"/>
                    <a:pt x="1103" y="34"/>
                    <a:pt x="1101" y="34"/>
                  </a:cubicBezTo>
                  <a:cubicBezTo>
                    <a:pt x="1099" y="34"/>
                    <a:pt x="1099" y="34"/>
                    <a:pt x="1099" y="36"/>
                  </a:cubicBezTo>
                  <a:cubicBezTo>
                    <a:pt x="1099" y="36"/>
                    <a:pt x="1099" y="36"/>
                    <a:pt x="1099" y="37"/>
                  </a:cubicBezTo>
                  <a:cubicBezTo>
                    <a:pt x="1099" y="57"/>
                    <a:pt x="1099" y="78"/>
                    <a:pt x="1099" y="99"/>
                  </a:cubicBezTo>
                  <a:cubicBezTo>
                    <a:pt x="1099" y="100"/>
                    <a:pt x="1099" y="100"/>
                    <a:pt x="1099" y="101"/>
                  </a:cubicBezTo>
                  <a:cubicBezTo>
                    <a:pt x="1099" y="101"/>
                    <a:pt x="1099" y="101"/>
                    <a:pt x="1099" y="101"/>
                  </a:cubicBezTo>
                  <a:cubicBezTo>
                    <a:pt x="1099" y="101"/>
                    <a:pt x="1099" y="100"/>
                    <a:pt x="1099" y="100"/>
                  </a:cubicBezTo>
                  <a:cubicBezTo>
                    <a:pt x="1099" y="78"/>
                    <a:pt x="1099" y="57"/>
                    <a:pt x="1099" y="36"/>
                  </a:cubicBezTo>
                  <a:cubicBezTo>
                    <a:pt x="1099" y="36"/>
                    <a:pt x="1099" y="36"/>
                    <a:pt x="1099" y="35"/>
                  </a:cubicBezTo>
                  <a:cubicBezTo>
                    <a:pt x="1099" y="35"/>
                    <a:pt x="1099" y="34"/>
                    <a:pt x="1100" y="34"/>
                  </a:cubicBezTo>
                  <a:cubicBezTo>
                    <a:pt x="1103" y="34"/>
                    <a:pt x="1106" y="34"/>
                    <a:pt x="1109" y="34"/>
                  </a:cubicBezTo>
                  <a:cubicBezTo>
                    <a:pt x="1110" y="34"/>
                    <a:pt x="1110" y="35"/>
                    <a:pt x="1110" y="35"/>
                  </a:cubicBezTo>
                  <a:cubicBezTo>
                    <a:pt x="1110" y="38"/>
                    <a:pt x="1110" y="41"/>
                    <a:pt x="1110" y="44"/>
                  </a:cubicBezTo>
                  <a:cubicBezTo>
                    <a:pt x="1110" y="45"/>
                    <a:pt x="1110" y="45"/>
                    <a:pt x="1110" y="45"/>
                  </a:cubicBezTo>
                  <a:cubicBezTo>
                    <a:pt x="1111" y="45"/>
                    <a:pt x="1111" y="45"/>
                    <a:pt x="1111" y="44"/>
                  </a:cubicBezTo>
                  <a:cubicBezTo>
                    <a:pt x="1110" y="44"/>
                    <a:pt x="1110" y="43"/>
                    <a:pt x="1110" y="43"/>
                  </a:cubicBezTo>
                  <a:close/>
                  <a:moveTo>
                    <a:pt x="1343" y="95"/>
                  </a:moveTo>
                  <a:cubicBezTo>
                    <a:pt x="1343" y="97"/>
                    <a:pt x="1343" y="98"/>
                    <a:pt x="1343" y="100"/>
                  </a:cubicBezTo>
                  <a:cubicBezTo>
                    <a:pt x="1343" y="102"/>
                    <a:pt x="1342" y="102"/>
                    <a:pt x="1345" y="102"/>
                  </a:cubicBezTo>
                  <a:cubicBezTo>
                    <a:pt x="1363" y="102"/>
                    <a:pt x="1381" y="102"/>
                    <a:pt x="1399" y="102"/>
                  </a:cubicBezTo>
                  <a:cubicBezTo>
                    <a:pt x="1399" y="102"/>
                    <a:pt x="1400" y="102"/>
                    <a:pt x="1400" y="102"/>
                  </a:cubicBezTo>
                  <a:cubicBezTo>
                    <a:pt x="1401" y="102"/>
                    <a:pt x="1401" y="102"/>
                    <a:pt x="1401" y="101"/>
                  </a:cubicBezTo>
                  <a:cubicBezTo>
                    <a:pt x="1400" y="101"/>
                    <a:pt x="1400" y="101"/>
                    <a:pt x="1399" y="101"/>
                  </a:cubicBezTo>
                  <a:cubicBezTo>
                    <a:pt x="1381" y="101"/>
                    <a:pt x="1363" y="101"/>
                    <a:pt x="1345" y="101"/>
                  </a:cubicBezTo>
                  <a:cubicBezTo>
                    <a:pt x="1343" y="101"/>
                    <a:pt x="1343" y="101"/>
                    <a:pt x="1343" y="99"/>
                  </a:cubicBezTo>
                  <a:cubicBezTo>
                    <a:pt x="1343" y="97"/>
                    <a:pt x="1343" y="95"/>
                    <a:pt x="1343" y="94"/>
                  </a:cubicBezTo>
                  <a:cubicBezTo>
                    <a:pt x="1342" y="94"/>
                    <a:pt x="1343" y="94"/>
                    <a:pt x="1343" y="95"/>
                  </a:cubicBezTo>
                  <a:close/>
                  <a:moveTo>
                    <a:pt x="1041" y="72"/>
                  </a:moveTo>
                  <a:cubicBezTo>
                    <a:pt x="1041" y="71"/>
                    <a:pt x="1041" y="71"/>
                    <a:pt x="1042" y="71"/>
                  </a:cubicBezTo>
                  <a:cubicBezTo>
                    <a:pt x="1043" y="71"/>
                    <a:pt x="1043" y="71"/>
                    <a:pt x="1044" y="71"/>
                  </a:cubicBezTo>
                  <a:cubicBezTo>
                    <a:pt x="1058" y="71"/>
                    <a:pt x="1072" y="71"/>
                    <a:pt x="1086" y="71"/>
                  </a:cubicBezTo>
                  <a:cubicBezTo>
                    <a:pt x="1086" y="71"/>
                    <a:pt x="1086" y="71"/>
                    <a:pt x="1087" y="71"/>
                  </a:cubicBezTo>
                  <a:cubicBezTo>
                    <a:pt x="1088" y="71"/>
                    <a:pt x="1088" y="71"/>
                    <a:pt x="1088" y="70"/>
                  </a:cubicBezTo>
                  <a:cubicBezTo>
                    <a:pt x="1088" y="67"/>
                    <a:pt x="1088" y="64"/>
                    <a:pt x="1088" y="62"/>
                  </a:cubicBezTo>
                  <a:cubicBezTo>
                    <a:pt x="1088" y="61"/>
                    <a:pt x="1088" y="61"/>
                    <a:pt x="1088" y="60"/>
                  </a:cubicBezTo>
                  <a:cubicBezTo>
                    <a:pt x="1088" y="63"/>
                    <a:pt x="1088" y="66"/>
                    <a:pt x="1088" y="69"/>
                  </a:cubicBezTo>
                  <a:cubicBezTo>
                    <a:pt x="1088" y="71"/>
                    <a:pt x="1088" y="71"/>
                    <a:pt x="1086" y="71"/>
                  </a:cubicBezTo>
                  <a:cubicBezTo>
                    <a:pt x="1086" y="71"/>
                    <a:pt x="1086" y="71"/>
                    <a:pt x="1085" y="71"/>
                  </a:cubicBezTo>
                  <a:cubicBezTo>
                    <a:pt x="1071" y="71"/>
                    <a:pt x="1057" y="71"/>
                    <a:pt x="1043" y="71"/>
                  </a:cubicBezTo>
                  <a:cubicBezTo>
                    <a:pt x="1040" y="71"/>
                    <a:pt x="1040" y="71"/>
                    <a:pt x="1041" y="73"/>
                  </a:cubicBezTo>
                  <a:cubicBezTo>
                    <a:pt x="1041" y="73"/>
                    <a:pt x="1041" y="73"/>
                    <a:pt x="1041" y="72"/>
                  </a:cubicBezTo>
                  <a:close/>
                  <a:moveTo>
                    <a:pt x="1219" y="72"/>
                  </a:moveTo>
                  <a:cubicBezTo>
                    <a:pt x="1219" y="71"/>
                    <a:pt x="1219" y="71"/>
                    <a:pt x="1220" y="71"/>
                  </a:cubicBezTo>
                  <a:cubicBezTo>
                    <a:pt x="1220" y="71"/>
                    <a:pt x="1221" y="71"/>
                    <a:pt x="1221" y="71"/>
                  </a:cubicBezTo>
                  <a:cubicBezTo>
                    <a:pt x="1235" y="71"/>
                    <a:pt x="1249" y="71"/>
                    <a:pt x="1263" y="71"/>
                  </a:cubicBezTo>
                  <a:cubicBezTo>
                    <a:pt x="1264" y="71"/>
                    <a:pt x="1264" y="71"/>
                    <a:pt x="1265" y="71"/>
                  </a:cubicBezTo>
                  <a:cubicBezTo>
                    <a:pt x="1266" y="71"/>
                    <a:pt x="1266" y="71"/>
                    <a:pt x="1266" y="70"/>
                  </a:cubicBezTo>
                  <a:cubicBezTo>
                    <a:pt x="1266" y="67"/>
                    <a:pt x="1266" y="65"/>
                    <a:pt x="1266" y="62"/>
                  </a:cubicBezTo>
                  <a:cubicBezTo>
                    <a:pt x="1266" y="62"/>
                    <a:pt x="1266" y="61"/>
                    <a:pt x="1266" y="61"/>
                  </a:cubicBezTo>
                  <a:cubicBezTo>
                    <a:pt x="1266" y="64"/>
                    <a:pt x="1266" y="66"/>
                    <a:pt x="1266" y="69"/>
                  </a:cubicBezTo>
                  <a:cubicBezTo>
                    <a:pt x="1266" y="71"/>
                    <a:pt x="1266" y="71"/>
                    <a:pt x="1264" y="71"/>
                  </a:cubicBezTo>
                  <a:cubicBezTo>
                    <a:pt x="1250" y="71"/>
                    <a:pt x="1235" y="71"/>
                    <a:pt x="1221" y="71"/>
                  </a:cubicBezTo>
                  <a:cubicBezTo>
                    <a:pt x="1218" y="71"/>
                    <a:pt x="1218" y="71"/>
                    <a:pt x="1218" y="74"/>
                  </a:cubicBezTo>
                  <a:cubicBezTo>
                    <a:pt x="1218" y="74"/>
                    <a:pt x="1219" y="74"/>
                    <a:pt x="1219" y="74"/>
                  </a:cubicBezTo>
                  <a:cubicBezTo>
                    <a:pt x="1219" y="73"/>
                    <a:pt x="1219" y="73"/>
                    <a:pt x="1219" y="72"/>
                  </a:cubicBezTo>
                  <a:close/>
                  <a:moveTo>
                    <a:pt x="1529" y="102"/>
                  </a:moveTo>
                  <a:cubicBezTo>
                    <a:pt x="1547" y="102"/>
                    <a:pt x="1565" y="102"/>
                    <a:pt x="1583" y="102"/>
                  </a:cubicBezTo>
                  <a:cubicBezTo>
                    <a:pt x="1584" y="102"/>
                    <a:pt x="1584" y="102"/>
                    <a:pt x="1584" y="102"/>
                  </a:cubicBezTo>
                  <a:cubicBezTo>
                    <a:pt x="1585" y="102"/>
                    <a:pt x="1585" y="102"/>
                    <a:pt x="1585" y="101"/>
                  </a:cubicBezTo>
                  <a:cubicBezTo>
                    <a:pt x="1585" y="101"/>
                    <a:pt x="1584" y="101"/>
                    <a:pt x="1584" y="101"/>
                  </a:cubicBezTo>
                  <a:cubicBezTo>
                    <a:pt x="1566" y="101"/>
                    <a:pt x="1547" y="101"/>
                    <a:pt x="1529" y="101"/>
                  </a:cubicBezTo>
                  <a:cubicBezTo>
                    <a:pt x="1528" y="101"/>
                    <a:pt x="1528" y="101"/>
                    <a:pt x="1527" y="101"/>
                  </a:cubicBezTo>
                  <a:cubicBezTo>
                    <a:pt x="1528" y="102"/>
                    <a:pt x="1528" y="102"/>
                    <a:pt x="1529" y="102"/>
                  </a:cubicBezTo>
                  <a:close/>
                  <a:moveTo>
                    <a:pt x="1697" y="102"/>
                  </a:moveTo>
                  <a:cubicBezTo>
                    <a:pt x="1715" y="102"/>
                    <a:pt x="1733" y="102"/>
                    <a:pt x="1751" y="102"/>
                  </a:cubicBezTo>
                  <a:cubicBezTo>
                    <a:pt x="1752" y="102"/>
                    <a:pt x="1752" y="102"/>
                    <a:pt x="1753" y="102"/>
                  </a:cubicBezTo>
                  <a:cubicBezTo>
                    <a:pt x="1753" y="102"/>
                    <a:pt x="1753" y="102"/>
                    <a:pt x="1753" y="101"/>
                  </a:cubicBezTo>
                  <a:cubicBezTo>
                    <a:pt x="1753" y="101"/>
                    <a:pt x="1752" y="101"/>
                    <a:pt x="1752" y="101"/>
                  </a:cubicBezTo>
                  <a:cubicBezTo>
                    <a:pt x="1734" y="101"/>
                    <a:pt x="1715" y="101"/>
                    <a:pt x="1697" y="101"/>
                  </a:cubicBezTo>
                  <a:cubicBezTo>
                    <a:pt x="1696" y="101"/>
                    <a:pt x="1696" y="101"/>
                    <a:pt x="1695" y="101"/>
                  </a:cubicBezTo>
                  <a:cubicBezTo>
                    <a:pt x="1696" y="102"/>
                    <a:pt x="1697" y="102"/>
                    <a:pt x="1697" y="102"/>
                  </a:cubicBezTo>
                  <a:close/>
                  <a:moveTo>
                    <a:pt x="1186" y="82"/>
                  </a:moveTo>
                  <a:cubicBezTo>
                    <a:pt x="1186" y="70"/>
                    <a:pt x="1186" y="58"/>
                    <a:pt x="1186" y="46"/>
                  </a:cubicBezTo>
                  <a:cubicBezTo>
                    <a:pt x="1186" y="46"/>
                    <a:pt x="1186" y="46"/>
                    <a:pt x="1186" y="45"/>
                  </a:cubicBezTo>
                  <a:cubicBezTo>
                    <a:pt x="1186" y="44"/>
                    <a:pt x="1186" y="44"/>
                    <a:pt x="1187" y="44"/>
                  </a:cubicBezTo>
                  <a:cubicBezTo>
                    <a:pt x="1188" y="44"/>
                    <a:pt x="1188" y="44"/>
                    <a:pt x="1188" y="44"/>
                  </a:cubicBezTo>
                  <a:cubicBezTo>
                    <a:pt x="1192" y="44"/>
                    <a:pt x="1196" y="44"/>
                    <a:pt x="1201" y="44"/>
                  </a:cubicBezTo>
                  <a:cubicBezTo>
                    <a:pt x="1201" y="44"/>
                    <a:pt x="1202" y="44"/>
                    <a:pt x="1202" y="43"/>
                  </a:cubicBezTo>
                  <a:cubicBezTo>
                    <a:pt x="1202" y="44"/>
                    <a:pt x="1201" y="43"/>
                    <a:pt x="1200" y="43"/>
                  </a:cubicBezTo>
                  <a:cubicBezTo>
                    <a:pt x="1196" y="43"/>
                    <a:pt x="1191" y="43"/>
                    <a:pt x="1187" y="43"/>
                  </a:cubicBezTo>
                  <a:cubicBezTo>
                    <a:pt x="1185" y="43"/>
                    <a:pt x="1185" y="43"/>
                    <a:pt x="1185" y="45"/>
                  </a:cubicBezTo>
                  <a:cubicBezTo>
                    <a:pt x="1185" y="57"/>
                    <a:pt x="1185" y="70"/>
                    <a:pt x="1185" y="83"/>
                  </a:cubicBezTo>
                  <a:cubicBezTo>
                    <a:pt x="1185" y="83"/>
                    <a:pt x="1185" y="84"/>
                    <a:pt x="1186" y="85"/>
                  </a:cubicBezTo>
                  <a:cubicBezTo>
                    <a:pt x="1186" y="84"/>
                    <a:pt x="1186" y="83"/>
                    <a:pt x="1186" y="82"/>
                  </a:cubicBezTo>
                  <a:close/>
                  <a:moveTo>
                    <a:pt x="1145" y="102"/>
                  </a:moveTo>
                  <a:cubicBezTo>
                    <a:pt x="1145" y="102"/>
                    <a:pt x="1146" y="102"/>
                    <a:pt x="1146" y="102"/>
                  </a:cubicBezTo>
                  <a:cubicBezTo>
                    <a:pt x="1149" y="102"/>
                    <a:pt x="1152" y="102"/>
                    <a:pt x="1154" y="102"/>
                  </a:cubicBezTo>
                  <a:cubicBezTo>
                    <a:pt x="1155" y="102"/>
                    <a:pt x="1155" y="102"/>
                    <a:pt x="1155" y="101"/>
                  </a:cubicBezTo>
                  <a:cubicBezTo>
                    <a:pt x="1155" y="100"/>
                    <a:pt x="1155" y="100"/>
                    <a:pt x="1155" y="100"/>
                  </a:cubicBezTo>
                  <a:cubicBezTo>
                    <a:pt x="1155" y="86"/>
                    <a:pt x="1155" y="72"/>
                    <a:pt x="1155" y="58"/>
                  </a:cubicBezTo>
                  <a:cubicBezTo>
                    <a:pt x="1155" y="57"/>
                    <a:pt x="1155" y="56"/>
                    <a:pt x="1155" y="56"/>
                  </a:cubicBezTo>
                  <a:cubicBezTo>
                    <a:pt x="1155" y="57"/>
                    <a:pt x="1155" y="59"/>
                    <a:pt x="1155" y="60"/>
                  </a:cubicBezTo>
                  <a:cubicBezTo>
                    <a:pt x="1155" y="73"/>
                    <a:pt x="1155" y="86"/>
                    <a:pt x="1155" y="100"/>
                  </a:cubicBezTo>
                  <a:cubicBezTo>
                    <a:pt x="1155" y="100"/>
                    <a:pt x="1155" y="100"/>
                    <a:pt x="1155" y="101"/>
                  </a:cubicBezTo>
                  <a:cubicBezTo>
                    <a:pt x="1155" y="101"/>
                    <a:pt x="1155" y="101"/>
                    <a:pt x="1154" y="101"/>
                  </a:cubicBezTo>
                  <a:cubicBezTo>
                    <a:pt x="1151" y="101"/>
                    <a:pt x="1148" y="102"/>
                    <a:pt x="1144" y="101"/>
                  </a:cubicBezTo>
                  <a:cubicBezTo>
                    <a:pt x="1144" y="102"/>
                    <a:pt x="1145" y="102"/>
                    <a:pt x="1145" y="102"/>
                  </a:cubicBezTo>
                  <a:close/>
                  <a:moveTo>
                    <a:pt x="714" y="19"/>
                  </a:moveTo>
                  <a:cubicBezTo>
                    <a:pt x="714" y="24"/>
                    <a:pt x="714" y="28"/>
                    <a:pt x="714" y="33"/>
                  </a:cubicBezTo>
                  <a:cubicBezTo>
                    <a:pt x="714" y="34"/>
                    <a:pt x="714" y="34"/>
                    <a:pt x="713" y="34"/>
                  </a:cubicBezTo>
                  <a:cubicBezTo>
                    <a:pt x="710" y="34"/>
                    <a:pt x="707" y="34"/>
                    <a:pt x="704" y="34"/>
                  </a:cubicBezTo>
                  <a:cubicBezTo>
                    <a:pt x="703" y="34"/>
                    <a:pt x="703" y="34"/>
                    <a:pt x="703" y="35"/>
                  </a:cubicBezTo>
                  <a:cubicBezTo>
                    <a:pt x="703" y="38"/>
                    <a:pt x="703" y="40"/>
                    <a:pt x="703" y="42"/>
                  </a:cubicBezTo>
                  <a:cubicBezTo>
                    <a:pt x="703" y="44"/>
                    <a:pt x="703" y="44"/>
                    <a:pt x="704" y="44"/>
                  </a:cubicBezTo>
                  <a:cubicBezTo>
                    <a:pt x="708" y="44"/>
                    <a:pt x="711" y="44"/>
                    <a:pt x="714" y="44"/>
                  </a:cubicBezTo>
                  <a:cubicBezTo>
                    <a:pt x="714" y="43"/>
                    <a:pt x="713" y="43"/>
                    <a:pt x="713" y="43"/>
                  </a:cubicBezTo>
                  <a:cubicBezTo>
                    <a:pt x="710" y="43"/>
                    <a:pt x="707" y="43"/>
                    <a:pt x="704" y="43"/>
                  </a:cubicBezTo>
                  <a:cubicBezTo>
                    <a:pt x="703" y="43"/>
                    <a:pt x="703" y="43"/>
                    <a:pt x="703" y="42"/>
                  </a:cubicBezTo>
                  <a:cubicBezTo>
                    <a:pt x="703" y="40"/>
                    <a:pt x="703" y="38"/>
                    <a:pt x="703" y="36"/>
                  </a:cubicBezTo>
                  <a:cubicBezTo>
                    <a:pt x="703" y="34"/>
                    <a:pt x="703" y="34"/>
                    <a:pt x="704" y="34"/>
                  </a:cubicBezTo>
                  <a:cubicBezTo>
                    <a:pt x="707" y="34"/>
                    <a:pt x="710" y="34"/>
                    <a:pt x="713" y="34"/>
                  </a:cubicBezTo>
                  <a:cubicBezTo>
                    <a:pt x="714" y="34"/>
                    <a:pt x="714" y="34"/>
                    <a:pt x="715" y="33"/>
                  </a:cubicBezTo>
                  <a:cubicBezTo>
                    <a:pt x="715" y="28"/>
                    <a:pt x="714" y="24"/>
                    <a:pt x="715" y="19"/>
                  </a:cubicBezTo>
                  <a:cubicBezTo>
                    <a:pt x="715" y="19"/>
                    <a:pt x="714" y="18"/>
                    <a:pt x="715" y="18"/>
                  </a:cubicBezTo>
                  <a:cubicBezTo>
                    <a:pt x="714" y="18"/>
                    <a:pt x="714" y="19"/>
                    <a:pt x="714" y="19"/>
                  </a:cubicBezTo>
                  <a:close/>
                  <a:moveTo>
                    <a:pt x="1399" y="91"/>
                  </a:moveTo>
                  <a:cubicBezTo>
                    <a:pt x="1385" y="91"/>
                    <a:pt x="1371" y="91"/>
                    <a:pt x="1357" y="91"/>
                  </a:cubicBezTo>
                  <a:cubicBezTo>
                    <a:pt x="1356" y="91"/>
                    <a:pt x="1356" y="91"/>
                    <a:pt x="1355" y="91"/>
                  </a:cubicBezTo>
                  <a:cubicBezTo>
                    <a:pt x="1355" y="91"/>
                    <a:pt x="1354" y="91"/>
                    <a:pt x="1354" y="91"/>
                  </a:cubicBezTo>
                  <a:cubicBezTo>
                    <a:pt x="1354" y="90"/>
                    <a:pt x="1354" y="90"/>
                    <a:pt x="1354" y="89"/>
                  </a:cubicBezTo>
                  <a:cubicBezTo>
                    <a:pt x="1354" y="92"/>
                    <a:pt x="1354" y="92"/>
                    <a:pt x="1356" y="92"/>
                  </a:cubicBezTo>
                  <a:cubicBezTo>
                    <a:pt x="1370" y="92"/>
                    <a:pt x="1385" y="92"/>
                    <a:pt x="1399" y="92"/>
                  </a:cubicBezTo>
                  <a:cubicBezTo>
                    <a:pt x="1400" y="92"/>
                    <a:pt x="1400" y="92"/>
                    <a:pt x="1401" y="92"/>
                  </a:cubicBezTo>
                  <a:cubicBezTo>
                    <a:pt x="1401" y="91"/>
                    <a:pt x="1400" y="91"/>
                    <a:pt x="1399" y="91"/>
                  </a:cubicBezTo>
                  <a:close/>
                  <a:moveTo>
                    <a:pt x="792" y="71"/>
                  </a:moveTo>
                  <a:cubicBezTo>
                    <a:pt x="796" y="71"/>
                    <a:pt x="800" y="71"/>
                    <a:pt x="804" y="71"/>
                  </a:cubicBezTo>
                  <a:cubicBezTo>
                    <a:pt x="805" y="71"/>
                    <a:pt x="805" y="71"/>
                    <a:pt x="806" y="70"/>
                  </a:cubicBezTo>
                  <a:cubicBezTo>
                    <a:pt x="805" y="71"/>
                    <a:pt x="804" y="71"/>
                    <a:pt x="804" y="71"/>
                  </a:cubicBezTo>
                  <a:cubicBezTo>
                    <a:pt x="789" y="71"/>
                    <a:pt x="775" y="71"/>
                    <a:pt x="760" y="71"/>
                  </a:cubicBezTo>
                  <a:cubicBezTo>
                    <a:pt x="760" y="71"/>
                    <a:pt x="759" y="70"/>
                    <a:pt x="759" y="71"/>
                  </a:cubicBezTo>
                  <a:cubicBezTo>
                    <a:pt x="770" y="71"/>
                    <a:pt x="781" y="71"/>
                    <a:pt x="792" y="71"/>
                  </a:cubicBezTo>
                  <a:close/>
                  <a:moveTo>
                    <a:pt x="1751" y="91"/>
                  </a:moveTo>
                  <a:cubicBezTo>
                    <a:pt x="1736" y="91"/>
                    <a:pt x="1722" y="91"/>
                    <a:pt x="1707" y="91"/>
                  </a:cubicBezTo>
                  <a:cubicBezTo>
                    <a:pt x="1707" y="92"/>
                    <a:pt x="1708" y="92"/>
                    <a:pt x="1708" y="92"/>
                  </a:cubicBezTo>
                  <a:cubicBezTo>
                    <a:pt x="1722" y="92"/>
                    <a:pt x="1735" y="92"/>
                    <a:pt x="1748" y="92"/>
                  </a:cubicBezTo>
                  <a:cubicBezTo>
                    <a:pt x="1750" y="92"/>
                    <a:pt x="1752" y="92"/>
                    <a:pt x="1753" y="92"/>
                  </a:cubicBezTo>
                  <a:cubicBezTo>
                    <a:pt x="1753" y="91"/>
                    <a:pt x="1752" y="91"/>
                    <a:pt x="1751" y="91"/>
                  </a:cubicBezTo>
                  <a:close/>
                  <a:moveTo>
                    <a:pt x="1583" y="91"/>
                  </a:moveTo>
                  <a:cubicBezTo>
                    <a:pt x="1568" y="91"/>
                    <a:pt x="1553" y="91"/>
                    <a:pt x="1539" y="91"/>
                  </a:cubicBezTo>
                  <a:cubicBezTo>
                    <a:pt x="1539" y="92"/>
                    <a:pt x="1540" y="92"/>
                    <a:pt x="1540" y="92"/>
                  </a:cubicBezTo>
                  <a:cubicBezTo>
                    <a:pt x="1554" y="92"/>
                    <a:pt x="1567" y="92"/>
                    <a:pt x="1580" y="92"/>
                  </a:cubicBezTo>
                  <a:cubicBezTo>
                    <a:pt x="1582" y="92"/>
                    <a:pt x="1583" y="92"/>
                    <a:pt x="1585" y="92"/>
                  </a:cubicBezTo>
                  <a:cubicBezTo>
                    <a:pt x="1585" y="91"/>
                    <a:pt x="1584" y="91"/>
                    <a:pt x="1583" y="91"/>
                  </a:cubicBezTo>
                  <a:close/>
                  <a:moveTo>
                    <a:pt x="859" y="81"/>
                  </a:moveTo>
                  <a:cubicBezTo>
                    <a:pt x="859" y="87"/>
                    <a:pt x="859" y="94"/>
                    <a:pt x="859" y="100"/>
                  </a:cubicBezTo>
                  <a:cubicBezTo>
                    <a:pt x="859" y="100"/>
                    <a:pt x="859" y="101"/>
                    <a:pt x="859" y="101"/>
                  </a:cubicBezTo>
                  <a:cubicBezTo>
                    <a:pt x="859" y="101"/>
                    <a:pt x="859" y="100"/>
                    <a:pt x="859" y="99"/>
                  </a:cubicBezTo>
                  <a:cubicBezTo>
                    <a:pt x="859" y="87"/>
                    <a:pt x="859" y="74"/>
                    <a:pt x="859" y="61"/>
                  </a:cubicBezTo>
                  <a:cubicBezTo>
                    <a:pt x="859" y="60"/>
                    <a:pt x="860" y="59"/>
                    <a:pt x="859" y="57"/>
                  </a:cubicBezTo>
                  <a:cubicBezTo>
                    <a:pt x="859" y="65"/>
                    <a:pt x="859" y="73"/>
                    <a:pt x="859" y="81"/>
                  </a:cubicBezTo>
                  <a:close/>
                  <a:moveTo>
                    <a:pt x="714" y="86"/>
                  </a:moveTo>
                  <a:cubicBezTo>
                    <a:pt x="714" y="86"/>
                    <a:pt x="714" y="87"/>
                    <a:pt x="715" y="87"/>
                  </a:cubicBezTo>
                  <a:cubicBezTo>
                    <a:pt x="715" y="85"/>
                    <a:pt x="715" y="83"/>
                    <a:pt x="715" y="81"/>
                  </a:cubicBezTo>
                  <a:cubicBezTo>
                    <a:pt x="714" y="69"/>
                    <a:pt x="715" y="57"/>
                    <a:pt x="714" y="46"/>
                  </a:cubicBezTo>
                  <a:cubicBezTo>
                    <a:pt x="714" y="45"/>
                    <a:pt x="715" y="44"/>
                    <a:pt x="714" y="44"/>
                  </a:cubicBezTo>
                  <a:cubicBezTo>
                    <a:pt x="714" y="58"/>
                    <a:pt x="714" y="72"/>
                    <a:pt x="714" y="86"/>
                  </a:cubicBezTo>
                  <a:close/>
                  <a:moveTo>
                    <a:pt x="741" y="44"/>
                  </a:moveTo>
                  <a:cubicBezTo>
                    <a:pt x="742" y="44"/>
                    <a:pt x="742" y="44"/>
                    <a:pt x="742" y="42"/>
                  </a:cubicBezTo>
                  <a:cubicBezTo>
                    <a:pt x="742" y="40"/>
                    <a:pt x="742" y="38"/>
                    <a:pt x="742" y="36"/>
                  </a:cubicBezTo>
                  <a:cubicBezTo>
                    <a:pt x="742" y="34"/>
                    <a:pt x="742" y="34"/>
                    <a:pt x="741" y="34"/>
                  </a:cubicBezTo>
                  <a:cubicBezTo>
                    <a:pt x="736" y="34"/>
                    <a:pt x="731" y="34"/>
                    <a:pt x="725" y="34"/>
                  </a:cubicBezTo>
                  <a:cubicBezTo>
                    <a:pt x="726" y="35"/>
                    <a:pt x="726" y="34"/>
                    <a:pt x="727" y="34"/>
                  </a:cubicBezTo>
                  <a:cubicBezTo>
                    <a:pt x="732" y="34"/>
                    <a:pt x="736" y="34"/>
                    <a:pt x="741" y="34"/>
                  </a:cubicBezTo>
                  <a:cubicBezTo>
                    <a:pt x="742" y="34"/>
                    <a:pt x="742" y="34"/>
                    <a:pt x="742" y="36"/>
                  </a:cubicBezTo>
                  <a:cubicBezTo>
                    <a:pt x="742" y="38"/>
                    <a:pt x="742" y="40"/>
                    <a:pt x="742" y="42"/>
                  </a:cubicBezTo>
                  <a:cubicBezTo>
                    <a:pt x="742" y="44"/>
                    <a:pt x="742" y="43"/>
                    <a:pt x="741" y="43"/>
                  </a:cubicBezTo>
                  <a:cubicBezTo>
                    <a:pt x="736" y="43"/>
                    <a:pt x="732" y="43"/>
                    <a:pt x="727" y="43"/>
                  </a:cubicBezTo>
                  <a:cubicBezTo>
                    <a:pt x="726" y="43"/>
                    <a:pt x="726" y="43"/>
                    <a:pt x="725" y="44"/>
                  </a:cubicBezTo>
                  <a:cubicBezTo>
                    <a:pt x="731" y="44"/>
                    <a:pt x="736" y="44"/>
                    <a:pt x="741" y="44"/>
                  </a:cubicBezTo>
                  <a:close/>
                  <a:moveTo>
                    <a:pt x="871" y="100"/>
                  </a:moveTo>
                  <a:cubicBezTo>
                    <a:pt x="871" y="93"/>
                    <a:pt x="871" y="87"/>
                    <a:pt x="871" y="80"/>
                  </a:cubicBezTo>
                  <a:cubicBezTo>
                    <a:pt x="871" y="73"/>
                    <a:pt x="871" y="67"/>
                    <a:pt x="871" y="60"/>
                  </a:cubicBezTo>
                  <a:cubicBezTo>
                    <a:pt x="870" y="61"/>
                    <a:pt x="870" y="63"/>
                    <a:pt x="870" y="64"/>
                  </a:cubicBezTo>
                  <a:cubicBezTo>
                    <a:pt x="870" y="76"/>
                    <a:pt x="870" y="88"/>
                    <a:pt x="870" y="99"/>
                  </a:cubicBezTo>
                  <a:cubicBezTo>
                    <a:pt x="870" y="100"/>
                    <a:pt x="870" y="101"/>
                    <a:pt x="870" y="101"/>
                  </a:cubicBezTo>
                  <a:cubicBezTo>
                    <a:pt x="871" y="101"/>
                    <a:pt x="871" y="100"/>
                    <a:pt x="871" y="100"/>
                  </a:cubicBezTo>
                  <a:close/>
                  <a:moveTo>
                    <a:pt x="1110" y="100"/>
                  </a:moveTo>
                  <a:cubicBezTo>
                    <a:pt x="1110" y="93"/>
                    <a:pt x="1110" y="86"/>
                    <a:pt x="1110" y="79"/>
                  </a:cubicBezTo>
                  <a:cubicBezTo>
                    <a:pt x="1110" y="73"/>
                    <a:pt x="1110" y="66"/>
                    <a:pt x="1110" y="60"/>
                  </a:cubicBezTo>
                  <a:cubicBezTo>
                    <a:pt x="1110" y="61"/>
                    <a:pt x="1110" y="63"/>
                    <a:pt x="1110" y="64"/>
                  </a:cubicBezTo>
                  <a:cubicBezTo>
                    <a:pt x="1110" y="76"/>
                    <a:pt x="1110" y="88"/>
                    <a:pt x="1110" y="99"/>
                  </a:cubicBezTo>
                  <a:cubicBezTo>
                    <a:pt x="1110" y="100"/>
                    <a:pt x="1110" y="101"/>
                    <a:pt x="1110" y="101"/>
                  </a:cubicBezTo>
                  <a:cubicBezTo>
                    <a:pt x="1111" y="101"/>
                    <a:pt x="1110" y="100"/>
                    <a:pt x="1110" y="100"/>
                  </a:cubicBezTo>
                  <a:close/>
                  <a:moveTo>
                    <a:pt x="1288" y="100"/>
                  </a:moveTo>
                  <a:cubicBezTo>
                    <a:pt x="1288" y="88"/>
                    <a:pt x="1288" y="75"/>
                    <a:pt x="1288" y="63"/>
                  </a:cubicBezTo>
                  <a:cubicBezTo>
                    <a:pt x="1288" y="64"/>
                    <a:pt x="1288" y="65"/>
                    <a:pt x="1288" y="66"/>
                  </a:cubicBezTo>
                  <a:cubicBezTo>
                    <a:pt x="1288" y="77"/>
                    <a:pt x="1288" y="88"/>
                    <a:pt x="1288" y="99"/>
                  </a:cubicBezTo>
                  <a:cubicBezTo>
                    <a:pt x="1288" y="100"/>
                    <a:pt x="1288" y="101"/>
                    <a:pt x="1288" y="101"/>
                  </a:cubicBezTo>
                  <a:cubicBezTo>
                    <a:pt x="1288" y="101"/>
                    <a:pt x="1288" y="101"/>
                    <a:pt x="1288" y="100"/>
                  </a:cubicBezTo>
                  <a:close/>
                  <a:moveTo>
                    <a:pt x="1201" y="34"/>
                  </a:moveTo>
                  <a:cubicBezTo>
                    <a:pt x="1196" y="34"/>
                    <a:pt x="1192" y="34"/>
                    <a:pt x="1187" y="34"/>
                  </a:cubicBezTo>
                  <a:cubicBezTo>
                    <a:pt x="1186" y="34"/>
                    <a:pt x="1186" y="34"/>
                    <a:pt x="1186" y="32"/>
                  </a:cubicBezTo>
                  <a:cubicBezTo>
                    <a:pt x="1186" y="27"/>
                    <a:pt x="1186" y="21"/>
                    <a:pt x="1186" y="16"/>
                  </a:cubicBezTo>
                  <a:cubicBezTo>
                    <a:pt x="1186" y="16"/>
                    <a:pt x="1186" y="15"/>
                    <a:pt x="1186" y="15"/>
                  </a:cubicBezTo>
                  <a:cubicBezTo>
                    <a:pt x="1185" y="14"/>
                    <a:pt x="1185" y="14"/>
                    <a:pt x="1185" y="15"/>
                  </a:cubicBezTo>
                  <a:cubicBezTo>
                    <a:pt x="1185" y="15"/>
                    <a:pt x="1185" y="14"/>
                    <a:pt x="1185" y="15"/>
                  </a:cubicBezTo>
                  <a:cubicBezTo>
                    <a:pt x="1185" y="15"/>
                    <a:pt x="1185" y="16"/>
                    <a:pt x="1185" y="16"/>
                  </a:cubicBezTo>
                  <a:cubicBezTo>
                    <a:pt x="1185" y="22"/>
                    <a:pt x="1185" y="27"/>
                    <a:pt x="1185" y="33"/>
                  </a:cubicBezTo>
                  <a:cubicBezTo>
                    <a:pt x="1185" y="34"/>
                    <a:pt x="1185" y="34"/>
                    <a:pt x="1187" y="34"/>
                  </a:cubicBezTo>
                  <a:cubicBezTo>
                    <a:pt x="1191" y="34"/>
                    <a:pt x="1196" y="34"/>
                    <a:pt x="1200" y="34"/>
                  </a:cubicBezTo>
                  <a:cubicBezTo>
                    <a:pt x="1201" y="34"/>
                    <a:pt x="1202" y="34"/>
                    <a:pt x="1202" y="34"/>
                  </a:cubicBezTo>
                  <a:cubicBezTo>
                    <a:pt x="1202" y="34"/>
                    <a:pt x="1201" y="34"/>
                    <a:pt x="1201" y="34"/>
                  </a:cubicBezTo>
                  <a:close/>
                  <a:moveTo>
                    <a:pt x="1346" y="16"/>
                  </a:moveTo>
                  <a:cubicBezTo>
                    <a:pt x="1346" y="19"/>
                    <a:pt x="1346" y="22"/>
                    <a:pt x="1346" y="26"/>
                  </a:cubicBezTo>
                  <a:cubicBezTo>
                    <a:pt x="1346" y="26"/>
                    <a:pt x="1346" y="26"/>
                    <a:pt x="1347" y="27"/>
                  </a:cubicBezTo>
                  <a:cubicBezTo>
                    <a:pt x="1348" y="26"/>
                    <a:pt x="1349" y="25"/>
                    <a:pt x="1350" y="23"/>
                  </a:cubicBezTo>
                  <a:cubicBezTo>
                    <a:pt x="1349" y="24"/>
                    <a:pt x="1348" y="25"/>
                    <a:pt x="1347" y="26"/>
                  </a:cubicBezTo>
                  <a:cubicBezTo>
                    <a:pt x="1347" y="22"/>
                    <a:pt x="1347" y="19"/>
                    <a:pt x="1347" y="15"/>
                  </a:cubicBezTo>
                  <a:cubicBezTo>
                    <a:pt x="1347" y="15"/>
                    <a:pt x="1347" y="15"/>
                    <a:pt x="1347" y="15"/>
                  </a:cubicBezTo>
                  <a:cubicBezTo>
                    <a:pt x="1346" y="15"/>
                    <a:pt x="1346" y="15"/>
                    <a:pt x="1346" y="16"/>
                  </a:cubicBezTo>
                  <a:close/>
                  <a:moveTo>
                    <a:pt x="1676" y="102"/>
                  </a:moveTo>
                  <a:cubicBezTo>
                    <a:pt x="1680" y="102"/>
                    <a:pt x="1683" y="102"/>
                    <a:pt x="1687" y="102"/>
                  </a:cubicBezTo>
                  <a:cubicBezTo>
                    <a:pt x="1687" y="102"/>
                    <a:pt x="1687" y="102"/>
                    <a:pt x="1688" y="102"/>
                  </a:cubicBezTo>
                  <a:cubicBezTo>
                    <a:pt x="1688" y="102"/>
                    <a:pt x="1688" y="101"/>
                    <a:pt x="1688" y="101"/>
                  </a:cubicBezTo>
                  <a:cubicBezTo>
                    <a:pt x="1688" y="101"/>
                    <a:pt x="1688" y="101"/>
                    <a:pt x="1687" y="101"/>
                  </a:cubicBezTo>
                  <a:cubicBezTo>
                    <a:pt x="1683" y="101"/>
                    <a:pt x="1679" y="101"/>
                    <a:pt x="1675" y="101"/>
                  </a:cubicBezTo>
                  <a:cubicBezTo>
                    <a:pt x="1675" y="102"/>
                    <a:pt x="1676" y="102"/>
                    <a:pt x="1676" y="102"/>
                  </a:cubicBezTo>
                  <a:close/>
                  <a:moveTo>
                    <a:pt x="603" y="34"/>
                  </a:moveTo>
                  <a:cubicBezTo>
                    <a:pt x="600" y="34"/>
                    <a:pt x="597" y="34"/>
                    <a:pt x="593" y="34"/>
                  </a:cubicBezTo>
                  <a:cubicBezTo>
                    <a:pt x="593" y="34"/>
                    <a:pt x="593" y="34"/>
                    <a:pt x="592" y="34"/>
                  </a:cubicBezTo>
                  <a:cubicBezTo>
                    <a:pt x="592" y="34"/>
                    <a:pt x="592" y="35"/>
                    <a:pt x="592" y="35"/>
                  </a:cubicBezTo>
                  <a:cubicBezTo>
                    <a:pt x="592" y="34"/>
                    <a:pt x="593" y="34"/>
                    <a:pt x="593" y="34"/>
                  </a:cubicBezTo>
                  <a:cubicBezTo>
                    <a:pt x="597" y="34"/>
                    <a:pt x="600" y="34"/>
                    <a:pt x="603" y="34"/>
                  </a:cubicBezTo>
                  <a:cubicBezTo>
                    <a:pt x="604" y="34"/>
                    <a:pt x="604" y="34"/>
                    <a:pt x="605" y="35"/>
                  </a:cubicBezTo>
                  <a:cubicBezTo>
                    <a:pt x="605" y="34"/>
                    <a:pt x="604" y="34"/>
                    <a:pt x="603" y="34"/>
                  </a:cubicBezTo>
                  <a:close/>
                  <a:moveTo>
                    <a:pt x="1471" y="59"/>
                  </a:moveTo>
                  <a:cubicBezTo>
                    <a:pt x="1471" y="56"/>
                    <a:pt x="1471" y="52"/>
                    <a:pt x="1471" y="48"/>
                  </a:cubicBezTo>
                  <a:cubicBezTo>
                    <a:pt x="1471" y="48"/>
                    <a:pt x="1471" y="47"/>
                    <a:pt x="1471" y="47"/>
                  </a:cubicBezTo>
                  <a:cubicBezTo>
                    <a:pt x="1471" y="51"/>
                    <a:pt x="1471" y="56"/>
                    <a:pt x="1471" y="60"/>
                  </a:cubicBezTo>
                  <a:cubicBezTo>
                    <a:pt x="1471" y="60"/>
                    <a:pt x="1471" y="60"/>
                    <a:pt x="1471" y="59"/>
                  </a:cubicBezTo>
                  <a:close/>
                  <a:moveTo>
                    <a:pt x="585" y="22"/>
                  </a:moveTo>
                  <a:cubicBezTo>
                    <a:pt x="585" y="21"/>
                    <a:pt x="585" y="21"/>
                    <a:pt x="585" y="21"/>
                  </a:cubicBezTo>
                  <a:cubicBezTo>
                    <a:pt x="585" y="17"/>
                    <a:pt x="585" y="14"/>
                    <a:pt x="585" y="10"/>
                  </a:cubicBezTo>
                  <a:cubicBezTo>
                    <a:pt x="585" y="10"/>
                    <a:pt x="585" y="9"/>
                    <a:pt x="585" y="9"/>
                  </a:cubicBezTo>
                  <a:cubicBezTo>
                    <a:pt x="585" y="9"/>
                    <a:pt x="585" y="9"/>
                    <a:pt x="585" y="10"/>
                  </a:cubicBezTo>
                  <a:cubicBezTo>
                    <a:pt x="585" y="13"/>
                    <a:pt x="585" y="17"/>
                    <a:pt x="585" y="21"/>
                  </a:cubicBezTo>
                  <a:cubicBezTo>
                    <a:pt x="585" y="21"/>
                    <a:pt x="585" y="21"/>
                    <a:pt x="585" y="21"/>
                  </a:cubicBezTo>
                  <a:cubicBezTo>
                    <a:pt x="585" y="22"/>
                    <a:pt x="585" y="22"/>
                    <a:pt x="585" y="22"/>
                  </a:cubicBezTo>
                  <a:close/>
                  <a:moveTo>
                    <a:pt x="1699" y="15"/>
                  </a:moveTo>
                  <a:cubicBezTo>
                    <a:pt x="1699" y="19"/>
                    <a:pt x="1699" y="22"/>
                    <a:pt x="1699" y="26"/>
                  </a:cubicBezTo>
                  <a:cubicBezTo>
                    <a:pt x="1699" y="26"/>
                    <a:pt x="1699" y="26"/>
                    <a:pt x="1699" y="26"/>
                  </a:cubicBezTo>
                  <a:cubicBezTo>
                    <a:pt x="1699" y="27"/>
                    <a:pt x="1699" y="26"/>
                    <a:pt x="1699" y="26"/>
                  </a:cubicBezTo>
                  <a:cubicBezTo>
                    <a:pt x="1699" y="26"/>
                    <a:pt x="1699" y="25"/>
                    <a:pt x="1699" y="25"/>
                  </a:cubicBezTo>
                  <a:cubicBezTo>
                    <a:pt x="1699" y="22"/>
                    <a:pt x="1699" y="19"/>
                    <a:pt x="1699" y="17"/>
                  </a:cubicBezTo>
                  <a:cubicBezTo>
                    <a:pt x="1699" y="16"/>
                    <a:pt x="1699" y="15"/>
                    <a:pt x="1699" y="15"/>
                  </a:cubicBezTo>
                  <a:cubicBezTo>
                    <a:pt x="1699" y="15"/>
                    <a:pt x="1699" y="15"/>
                    <a:pt x="1699" y="15"/>
                  </a:cubicBezTo>
                  <a:close/>
                  <a:moveTo>
                    <a:pt x="1531" y="15"/>
                  </a:moveTo>
                  <a:cubicBezTo>
                    <a:pt x="1531" y="19"/>
                    <a:pt x="1531" y="22"/>
                    <a:pt x="1531" y="26"/>
                  </a:cubicBezTo>
                  <a:cubicBezTo>
                    <a:pt x="1531" y="26"/>
                    <a:pt x="1531" y="26"/>
                    <a:pt x="1531" y="26"/>
                  </a:cubicBezTo>
                  <a:cubicBezTo>
                    <a:pt x="1531" y="27"/>
                    <a:pt x="1531" y="26"/>
                    <a:pt x="1531" y="26"/>
                  </a:cubicBezTo>
                  <a:cubicBezTo>
                    <a:pt x="1531" y="26"/>
                    <a:pt x="1531" y="25"/>
                    <a:pt x="1531" y="25"/>
                  </a:cubicBezTo>
                  <a:cubicBezTo>
                    <a:pt x="1531" y="22"/>
                    <a:pt x="1531" y="19"/>
                    <a:pt x="1531" y="17"/>
                  </a:cubicBezTo>
                  <a:cubicBezTo>
                    <a:pt x="1531" y="16"/>
                    <a:pt x="1531" y="15"/>
                    <a:pt x="1531" y="15"/>
                  </a:cubicBezTo>
                  <a:cubicBezTo>
                    <a:pt x="1531" y="15"/>
                    <a:pt x="1531" y="15"/>
                    <a:pt x="1531" y="15"/>
                  </a:cubicBezTo>
                  <a:close/>
                  <a:moveTo>
                    <a:pt x="1261" y="95"/>
                  </a:moveTo>
                  <a:cubicBezTo>
                    <a:pt x="1261" y="93"/>
                    <a:pt x="1261" y="91"/>
                    <a:pt x="1261" y="89"/>
                  </a:cubicBezTo>
                  <a:cubicBezTo>
                    <a:pt x="1261" y="88"/>
                    <a:pt x="1261" y="87"/>
                    <a:pt x="1261" y="86"/>
                  </a:cubicBezTo>
                  <a:cubicBezTo>
                    <a:pt x="1260" y="86"/>
                    <a:pt x="1260" y="87"/>
                    <a:pt x="1260" y="87"/>
                  </a:cubicBezTo>
                  <a:cubicBezTo>
                    <a:pt x="1260" y="87"/>
                    <a:pt x="1260" y="87"/>
                    <a:pt x="1261" y="87"/>
                  </a:cubicBezTo>
                  <a:cubicBezTo>
                    <a:pt x="1261" y="90"/>
                    <a:pt x="1261" y="93"/>
                    <a:pt x="1261" y="96"/>
                  </a:cubicBezTo>
                  <a:cubicBezTo>
                    <a:pt x="1261" y="96"/>
                    <a:pt x="1261" y="97"/>
                    <a:pt x="1261" y="97"/>
                  </a:cubicBezTo>
                  <a:cubicBezTo>
                    <a:pt x="1261" y="97"/>
                    <a:pt x="1261" y="96"/>
                    <a:pt x="1261" y="95"/>
                  </a:cubicBezTo>
                  <a:close/>
                  <a:moveTo>
                    <a:pt x="801" y="96"/>
                  </a:moveTo>
                  <a:cubicBezTo>
                    <a:pt x="801" y="93"/>
                    <a:pt x="801" y="90"/>
                    <a:pt x="801" y="87"/>
                  </a:cubicBezTo>
                  <a:cubicBezTo>
                    <a:pt x="801" y="87"/>
                    <a:pt x="801" y="87"/>
                    <a:pt x="801" y="86"/>
                  </a:cubicBezTo>
                  <a:cubicBezTo>
                    <a:pt x="801" y="86"/>
                    <a:pt x="801" y="86"/>
                    <a:pt x="801" y="87"/>
                  </a:cubicBezTo>
                  <a:cubicBezTo>
                    <a:pt x="801" y="87"/>
                    <a:pt x="801" y="87"/>
                    <a:pt x="801" y="87"/>
                  </a:cubicBezTo>
                  <a:cubicBezTo>
                    <a:pt x="801" y="90"/>
                    <a:pt x="801" y="93"/>
                    <a:pt x="801" y="96"/>
                  </a:cubicBezTo>
                  <a:cubicBezTo>
                    <a:pt x="801" y="97"/>
                    <a:pt x="801" y="97"/>
                    <a:pt x="800" y="97"/>
                  </a:cubicBezTo>
                  <a:cubicBezTo>
                    <a:pt x="801" y="97"/>
                    <a:pt x="801" y="97"/>
                    <a:pt x="801" y="96"/>
                  </a:cubicBezTo>
                  <a:close/>
                  <a:moveTo>
                    <a:pt x="1021" y="20"/>
                  </a:moveTo>
                  <a:cubicBezTo>
                    <a:pt x="1021" y="17"/>
                    <a:pt x="1021" y="14"/>
                    <a:pt x="1021" y="11"/>
                  </a:cubicBezTo>
                  <a:cubicBezTo>
                    <a:pt x="1021" y="10"/>
                    <a:pt x="1021" y="10"/>
                    <a:pt x="1021" y="10"/>
                  </a:cubicBezTo>
                  <a:cubicBezTo>
                    <a:pt x="1021" y="14"/>
                    <a:pt x="1021" y="17"/>
                    <a:pt x="1021" y="21"/>
                  </a:cubicBezTo>
                  <a:cubicBezTo>
                    <a:pt x="1021" y="21"/>
                    <a:pt x="1021" y="21"/>
                    <a:pt x="1021" y="20"/>
                  </a:cubicBezTo>
                  <a:close/>
                  <a:moveTo>
                    <a:pt x="951" y="51"/>
                  </a:moveTo>
                  <a:cubicBezTo>
                    <a:pt x="951" y="55"/>
                    <a:pt x="951" y="58"/>
                    <a:pt x="951" y="61"/>
                  </a:cubicBezTo>
                  <a:cubicBezTo>
                    <a:pt x="951" y="61"/>
                    <a:pt x="951" y="62"/>
                    <a:pt x="951" y="62"/>
                  </a:cubicBezTo>
                  <a:cubicBezTo>
                    <a:pt x="951" y="58"/>
                    <a:pt x="951" y="54"/>
                    <a:pt x="951" y="50"/>
                  </a:cubicBezTo>
                  <a:cubicBezTo>
                    <a:pt x="951" y="51"/>
                    <a:pt x="951" y="51"/>
                    <a:pt x="951" y="51"/>
                  </a:cubicBezTo>
                  <a:close/>
                  <a:moveTo>
                    <a:pt x="1021" y="97"/>
                  </a:moveTo>
                  <a:cubicBezTo>
                    <a:pt x="1021" y="94"/>
                    <a:pt x="1021" y="91"/>
                    <a:pt x="1021" y="88"/>
                  </a:cubicBezTo>
                  <a:cubicBezTo>
                    <a:pt x="1021" y="87"/>
                    <a:pt x="1021" y="87"/>
                    <a:pt x="1021" y="87"/>
                  </a:cubicBezTo>
                  <a:cubicBezTo>
                    <a:pt x="1021" y="87"/>
                    <a:pt x="1021" y="87"/>
                    <a:pt x="1021" y="87"/>
                  </a:cubicBezTo>
                  <a:cubicBezTo>
                    <a:pt x="1021" y="87"/>
                    <a:pt x="1021" y="87"/>
                    <a:pt x="1021" y="88"/>
                  </a:cubicBezTo>
                  <a:cubicBezTo>
                    <a:pt x="1021" y="91"/>
                    <a:pt x="1021" y="94"/>
                    <a:pt x="1021" y="98"/>
                  </a:cubicBezTo>
                  <a:cubicBezTo>
                    <a:pt x="1021" y="97"/>
                    <a:pt x="1021" y="97"/>
                    <a:pt x="1021" y="97"/>
                  </a:cubicBezTo>
                  <a:close/>
                  <a:moveTo>
                    <a:pt x="594" y="123"/>
                  </a:moveTo>
                  <a:cubicBezTo>
                    <a:pt x="594" y="126"/>
                    <a:pt x="594" y="129"/>
                    <a:pt x="594" y="132"/>
                  </a:cubicBezTo>
                  <a:cubicBezTo>
                    <a:pt x="594" y="132"/>
                    <a:pt x="594" y="132"/>
                    <a:pt x="595" y="132"/>
                  </a:cubicBezTo>
                  <a:cubicBezTo>
                    <a:pt x="595" y="132"/>
                    <a:pt x="595" y="132"/>
                    <a:pt x="595" y="132"/>
                  </a:cubicBezTo>
                  <a:cubicBezTo>
                    <a:pt x="595" y="129"/>
                    <a:pt x="595" y="126"/>
                    <a:pt x="595" y="123"/>
                  </a:cubicBezTo>
                  <a:cubicBezTo>
                    <a:pt x="595" y="123"/>
                    <a:pt x="595" y="123"/>
                    <a:pt x="596" y="123"/>
                  </a:cubicBezTo>
                  <a:cubicBezTo>
                    <a:pt x="594" y="122"/>
                    <a:pt x="594" y="122"/>
                    <a:pt x="594" y="123"/>
                  </a:cubicBezTo>
                  <a:close/>
                  <a:moveTo>
                    <a:pt x="697" y="46"/>
                  </a:moveTo>
                  <a:cubicBezTo>
                    <a:pt x="697" y="43"/>
                    <a:pt x="697" y="40"/>
                    <a:pt x="697" y="37"/>
                  </a:cubicBezTo>
                  <a:cubicBezTo>
                    <a:pt x="697" y="36"/>
                    <a:pt x="697" y="36"/>
                    <a:pt x="696" y="36"/>
                  </a:cubicBezTo>
                  <a:cubicBezTo>
                    <a:pt x="696" y="39"/>
                    <a:pt x="696" y="42"/>
                    <a:pt x="696" y="46"/>
                  </a:cubicBezTo>
                  <a:cubicBezTo>
                    <a:pt x="696" y="46"/>
                    <a:pt x="697" y="46"/>
                    <a:pt x="696" y="47"/>
                  </a:cubicBezTo>
                  <a:cubicBezTo>
                    <a:pt x="697" y="47"/>
                    <a:pt x="697" y="46"/>
                    <a:pt x="697" y="46"/>
                  </a:cubicBezTo>
                  <a:close/>
                  <a:moveTo>
                    <a:pt x="655" y="34"/>
                  </a:moveTo>
                  <a:cubicBezTo>
                    <a:pt x="652" y="34"/>
                    <a:pt x="648" y="34"/>
                    <a:pt x="645" y="34"/>
                  </a:cubicBezTo>
                  <a:cubicBezTo>
                    <a:pt x="645" y="34"/>
                    <a:pt x="645" y="34"/>
                    <a:pt x="644" y="34"/>
                  </a:cubicBezTo>
                  <a:cubicBezTo>
                    <a:pt x="645" y="34"/>
                    <a:pt x="645" y="34"/>
                    <a:pt x="645" y="34"/>
                  </a:cubicBezTo>
                  <a:cubicBezTo>
                    <a:pt x="648" y="34"/>
                    <a:pt x="652" y="34"/>
                    <a:pt x="655" y="34"/>
                  </a:cubicBezTo>
                  <a:cubicBezTo>
                    <a:pt x="655" y="34"/>
                    <a:pt x="655" y="34"/>
                    <a:pt x="656" y="35"/>
                  </a:cubicBezTo>
                  <a:cubicBezTo>
                    <a:pt x="656" y="34"/>
                    <a:pt x="655" y="34"/>
                    <a:pt x="655" y="34"/>
                  </a:cubicBezTo>
                  <a:close/>
                  <a:moveTo>
                    <a:pt x="1100" y="102"/>
                  </a:moveTo>
                  <a:cubicBezTo>
                    <a:pt x="1103" y="102"/>
                    <a:pt x="1106" y="102"/>
                    <a:pt x="1109" y="102"/>
                  </a:cubicBezTo>
                  <a:cubicBezTo>
                    <a:pt x="1109" y="102"/>
                    <a:pt x="1110" y="102"/>
                    <a:pt x="1110" y="101"/>
                  </a:cubicBezTo>
                  <a:cubicBezTo>
                    <a:pt x="1106" y="101"/>
                    <a:pt x="1103" y="101"/>
                    <a:pt x="1099" y="101"/>
                  </a:cubicBezTo>
                  <a:cubicBezTo>
                    <a:pt x="1099" y="102"/>
                    <a:pt x="1100" y="102"/>
                    <a:pt x="1100" y="102"/>
                  </a:cubicBezTo>
                  <a:close/>
                  <a:moveTo>
                    <a:pt x="860" y="102"/>
                  </a:moveTo>
                  <a:cubicBezTo>
                    <a:pt x="863" y="102"/>
                    <a:pt x="866" y="102"/>
                    <a:pt x="869" y="102"/>
                  </a:cubicBezTo>
                  <a:cubicBezTo>
                    <a:pt x="870" y="102"/>
                    <a:pt x="870" y="102"/>
                    <a:pt x="870" y="101"/>
                  </a:cubicBezTo>
                  <a:cubicBezTo>
                    <a:pt x="867" y="101"/>
                    <a:pt x="863" y="101"/>
                    <a:pt x="859" y="101"/>
                  </a:cubicBezTo>
                  <a:cubicBezTo>
                    <a:pt x="860" y="102"/>
                    <a:pt x="860" y="102"/>
                    <a:pt x="860" y="102"/>
                  </a:cubicBezTo>
                  <a:close/>
                  <a:moveTo>
                    <a:pt x="742" y="100"/>
                  </a:moveTo>
                  <a:cubicBezTo>
                    <a:pt x="742" y="97"/>
                    <a:pt x="742" y="95"/>
                    <a:pt x="742" y="93"/>
                  </a:cubicBezTo>
                  <a:cubicBezTo>
                    <a:pt x="742" y="92"/>
                    <a:pt x="742" y="92"/>
                    <a:pt x="742" y="92"/>
                  </a:cubicBezTo>
                  <a:cubicBezTo>
                    <a:pt x="742" y="91"/>
                    <a:pt x="742" y="92"/>
                    <a:pt x="742" y="92"/>
                  </a:cubicBezTo>
                  <a:cubicBezTo>
                    <a:pt x="742" y="92"/>
                    <a:pt x="742" y="92"/>
                    <a:pt x="742" y="93"/>
                  </a:cubicBezTo>
                  <a:cubicBezTo>
                    <a:pt x="742" y="95"/>
                    <a:pt x="742" y="98"/>
                    <a:pt x="742" y="100"/>
                  </a:cubicBezTo>
                  <a:cubicBezTo>
                    <a:pt x="742" y="101"/>
                    <a:pt x="742" y="101"/>
                    <a:pt x="742" y="101"/>
                  </a:cubicBezTo>
                  <a:cubicBezTo>
                    <a:pt x="743" y="101"/>
                    <a:pt x="742" y="100"/>
                    <a:pt x="742" y="100"/>
                  </a:cubicBezTo>
                  <a:close/>
                  <a:moveTo>
                    <a:pt x="1586" y="101"/>
                  </a:moveTo>
                  <a:cubicBezTo>
                    <a:pt x="1586" y="98"/>
                    <a:pt x="1586" y="95"/>
                    <a:pt x="1586" y="93"/>
                  </a:cubicBezTo>
                  <a:cubicBezTo>
                    <a:pt x="1586" y="92"/>
                    <a:pt x="1585" y="92"/>
                    <a:pt x="1585" y="92"/>
                  </a:cubicBezTo>
                  <a:cubicBezTo>
                    <a:pt x="1585" y="95"/>
                    <a:pt x="1585" y="98"/>
                    <a:pt x="1585" y="101"/>
                  </a:cubicBezTo>
                  <a:cubicBezTo>
                    <a:pt x="1585" y="101"/>
                    <a:pt x="1586" y="101"/>
                    <a:pt x="1586" y="101"/>
                  </a:cubicBezTo>
                  <a:close/>
                  <a:moveTo>
                    <a:pt x="1754" y="101"/>
                  </a:moveTo>
                  <a:cubicBezTo>
                    <a:pt x="1754" y="98"/>
                    <a:pt x="1754" y="95"/>
                    <a:pt x="1754" y="93"/>
                  </a:cubicBezTo>
                  <a:cubicBezTo>
                    <a:pt x="1754" y="92"/>
                    <a:pt x="1754" y="92"/>
                    <a:pt x="1753" y="92"/>
                  </a:cubicBezTo>
                  <a:cubicBezTo>
                    <a:pt x="1753" y="95"/>
                    <a:pt x="1753" y="98"/>
                    <a:pt x="1753" y="101"/>
                  </a:cubicBezTo>
                  <a:cubicBezTo>
                    <a:pt x="1754" y="101"/>
                    <a:pt x="1754" y="101"/>
                    <a:pt x="1754" y="101"/>
                  </a:cubicBezTo>
                  <a:close/>
                  <a:moveTo>
                    <a:pt x="1684" y="36"/>
                  </a:moveTo>
                  <a:cubicBezTo>
                    <a:pt x="1684" y="34"/>
                    <a:pt x="1684" y="31"/>
                    <a:pt x="1684" y="29"/>
                  </a:cubicBezTo>
                  <a:cubicBezTo>
                    <a:pt x="1684" y="29"/>
                    <a:pt x="1684" y="28"/>
                    <a:pt x="1684" y="28"/>
                  </a:cubicBezTo>
                  <a:cubicBezTo>
                    <a:pt x="1684" y="31"/>
                    <a:pt x="1684" y="34"/>
                    <a:pt x="1684" y="37"/>
                  </a:cubicBezTo>
                  <a:cubicBezTo>
                    <a:pt x="1684" y="37"/>
                    <a:pt x="1684" y="36"/>
                    <a:pt x="1684" y="36"/>
                  </a:cubicBezTo>
                  <a:close/>
                  <a:moveTo>
                    <a:pt x="1207" y="73"/>
                  </a:moveTo>
                  <a:cubicBezTo>
                    <a:pt x="1207" y="70"/>
                    <a:pt x="1207" y="67"/>
                    <a:pt x="1207" y="64"/>
                  </a:cubicBezTo>
                  <a:cubicBezTo>
                    <a:pt x="1207" y="66"/>
                    <a:pt x="1207" y="71"/>
                    <a:pt x="1207" y="73"/>
                  </a:cubicBezTo>
                  <a:close/>
                  <a:moveTo>
                    <a:pt x="1398" y="35"/>
                  </a:moveTo>
                  <a:cubicBezTo>
                    <a:pt x="1398" y="33"/>
                    <a:pt x="1398" y="30"/>
                    <a:pt x="1398" y="28"/>
                  </a:cubicBezTo>
                  <a:cubicBezTo>
                    <a:pt x="1398" y="28"/>
                    <a:pt x="1397" y="28"/>
                    <a:pt x="1397" y="27"/>
                  </a:cubicBezTo>
                  <a:cubicBezTo>
                    <a:pt x="1397" y="30"/>
                    <a:pt x="1397" y="33"/>
                    <a:pt x="1397" y="35"/>
                  </a:cubicBezTo>
                  <a:cubicBezTo>
                    <a:pt x="1397" y="35"/>
                    <a:pt x="1398" y="35"/>
                    <a:pt x="1398" y="35"/>
                  </a:cubicBezTo>
                  <a:close/>
                  <a:moveTo>
                    <a:pt x="1058" y="94"/>
                  </a:moveTo>
                  <a:cubicBezTo>
                    <a:pt x="1061" y="94"/>
                    <a:pt x="1064" y="94"/>
                    <a:pt x="1066" y="94"/>
                  </a:cubicBezTo>
                  <a:cubicBezTo>
                    <a:pt x="1064" y="94"/>
                    <a:pt x="1061" y="94"/>
                    <a:pt x="1058" y="94"/>
                  </a:cubicBezTo>
                  <a:close/>
                  <a:moveTo>
                    <a:pt x="1236" y="94"/>
                  </a:moveTo>
                  <a:cubicBezTo>
                    <a:pt x="1239" y="94"/>
                    <a:pt x="1242" y="94"/>
                    <a:pt x="1244" y="94"/>
                  </a:cubicBezTo>
                  <a:cubicBezTo>
                    <a:pt x="1242" y="94"/>
                    <a:pt x="1239" y="94"/>
                    <a:pt x="1236" y="94"/>
                  </a:cubicBezTo>
                  <a:close/>
                  <a:moveTo>
                    <a:pt x="598" y="133"/>
                  </a:moveTo>
                  <a:cubicBezTo>
                    <a:pt x="600" y="133"/>
                    <a:pt x="602" y="133"/>
                    <a:pt x="604" y="133"/>
                  </a:cubicBezTo>
                  <a:cubicBezTo>
                    <a:pt x="605" y="133"/>
                    <a:pt x="605" y="133"/>
                    <a:pt x="605" y="133"/>
                  </a:cubicBezTo>
                  <a:cubicBezTo>
                    <a:pt x="602" y="133"/>
                    <a:pt x="600" y="133"/>
                    <a:pt x="597" y="133"/>
                  </a:cubicBezTo>
                  <a:cubicBezTo>
                    <a:pt x="597" y="133"/>
                    <a:pt x="598" y="133"/>
                    <a:pt x="598" y="133"/>
                  </a:cubicBezTo>
                  <a:close/>
                  <a:moveTo>
                    <a:pt x="993" y="93"/>
                  </a:moveTo>
                  <a:cubicBezTo>
                    <a:pt x="996" y="93"/>
                    <a:pt x="998" y="93"/>
                    <a:pt x="1001" y="93"/>
                  </a:cubicBezTo>
                  <a:cubicBezTo>
                    <a:pt x="998" y="93"/>
                    <a:pt x="996" y="93"/>
                    <a:pt x="993" y="93"/>
                  </a:cubicBezTo>
                  <a:close/>
                  <a:moveTo>
                    <a:pt x="1559" y="54"/>
                  </a:moveTo>
                  <a:cubicBezTo>
                    <a:pt x="1561" y="53"/>
                    <a:pt x="1562" y="52"/>
                    <a:pt x="1563" y="50"/>
                  </a:cubicBezTo>
                  <a:cubicBezTo>
                    <a:pt x="1562" y="51"/>
                    <a:pt x="1561" y="53"/>
                    <a:pt x="1559" y="54"/>
                  </a:cubicBezTo>
                  <a:close/>
                  <a:moveTo>
                    <a:pt x="1728" y="54"/>
                  </a:moveTo>
                  <a:cubicBezTo>
                    <a:pt x="1729" y="53"/>
                    <a:pt x="1730" y="52"/>
                    <a:pt x="1731" y="50"/>
                  </a:cubicBezTo>
                  <a:cubicBezTo>
                    <a:pt x="1730" y="51"/>
                    <a:pt x="1729" y="53"/>
                    <a:pt x="1728" y="54"/>
                  </a:cubicBezTo>
                  <a:close/>
                  <a:moveTo>
                    <a:pt x="776" y="94"/>
                  </a:moveTo>
                  <a:cubicBezTo>
                    <a:pt x="779" y="94"/>
                    <a:pt x="782" y="94"/>
                    <a:pt x="784" y="94"/>
                  </a:cubicBezTo>
                  <a:cubicBezTo>
                    <a:pt x="782" y="94"/>
                    <a:pt x="779" y="94"/>
                    <a:pt x="776" y="94"/>
                  </a:cubicBezTo>
                  <a:close/>
                  <a:moveTo>
                    <a:pt x="672" y="94"/>
                  </a:moveTo>
                  <a:cubicBezTo>
                    <a:pt x="675" y="94"/>
                    <a:pt x="677" y="94"/>
                    <a:pt x="680" y="94"/>
                  </a:cubicBezTo>
                  <a:cubicBezTo>
                    <a:pt x="677" y="94"/>
                    <a:pt x="675" y="94"/>
                    <a:pt x="672" y="94"/>
                  </a:cubicBezTo>
                  <a:close/>
                  <a:moveTo>
                    <a:pt x="1570" y="36"/>
                  </a:moveTo>
                  <a:cubicBezTo>
                    <a:pt x="1571" y="33"/>
                    <a:pt x="1571" y="31"/>
                    <a:pt x="1570" y="29"/>
                  </a:cubicBezTo>
                  <a:cubicBezTo>
                    <a:pt x="1570" y="31"/>
                    <a:pt x="1570" y="33"/>
                    <a:pt x="1570" y="36"/>
                  </a:cubicBezTo>
                  <a:close/>
                  <a:moveTo>
                    <a:pt x="1738" y="36"/>
                  </a:moveTo>
                  <a:cubicBezTo>
                    <a:pt x="1739" y="33"/>
                    <a:pt x="1739" y="31"/>
                    <a:pt x="1738" y="29"/>
                  </a:cubicBezTo>
                  <a:cubicBezTo>
                    <a:pt x="1738" y="31"/>
                    <a:pt x="1738" y="33"/>
                    <a:pt x="1738" y="36"/>
                  </a:cubicBezTo>
                  <a:close/>
                  <a:moveTo>
                    <a:pt x="1309" y="33"/>
                  </a:moveTo>
                  <a:cubicBezTo>
                    <a:pt x="1307" y="33"/>
                    <a:pt x="1305" y="33"/>
                    <a:pt x="1303" y="33"/>
                  </a:cubicBezTo>
                  <a:cubicBezTo>
                    <a:pt x="1303" y="33"/>
                    <a:pt x="1303" y="33"/>
                    <a:pt x="1303" y="33"/>
                  </a:cubicBezTo>
                  <a:cubicBezTo>
                    <a:pt x="1305" y="33"/>
                    <a:pt x="1307" y="33"/>
                    <a:pt x="1309" y="33"/>
                  </a:cubicBezTo>
                  <a:cubicBezTo>
                    <a:pt x="1309" y="33"/>
                    <a:pt x="1309" y="33"/>
                    <a:pt x="1309" y="33"/>
                  </a:cubicBezTo>
                  <a:close/>
                  <a:moveTo>
                    <a:pt x="1029" y="66"/>
                  </a:moveTo>
                  <a:cubicBezTo>
                    <a:pt x="1029" y="68"/>
                    <a:pt x="1029" y="69"/>
                    <a:pt x="1029" y="71"/>
                  </a:cubicBezTo>
                  <a:cubicBezTo>
                    <a:pt x="1029" y="71"/>
                    <a:pt x="1029" y="72"/>
                    <a:pt x="1029" y="72"/>
                  </a:cubicBezTo>
                  <a:cubicBezTo>
                    <a:pt x="1029" y="70"/>
                    <a:pt x="1029" y="67"/>
                    <a:pt x="1029" y="65"/>
                  </a:cubicBezTo>
                  <a:cubicBezTo>
                    <a:pt x="1029" y="65"/>
                    <a:pt x="1029" y="66"/>
                    <a:pt x="1029" y="66"/>
                  </a:cubicBezTo>
                  <a:close/>
                  <a:moveTo>
                    <a:pt x="1351" y="74"/>
                  </a:moveTo>
                  <a:cubicBezTo>
                    <a:pt x="1352" y="73"/>
                    <a:pt x="1353" y="72"/>
                    <a:pt x="1354" y="71"/>
                  </a:cubicBezTo>
                  <a:cubicBezTo>
                    <a:pt x="1353" y="72"/>
                    <a:pt x="1352" y="73"/>
                    <a:pt x="1351" y="74"/>
                  </a:cubicBezTo>
                  <a:close/>
                  <a:moveTo>
                    <a:pt x="730" y="103"/>
                  </a:moveTo>
                  <a:cubicBezTo>
                    <a:pt x="731" y="103"/>
                    <a:pt x="733" y="103"/>
                    <a:pt x="735" y="103"/>
                  </a:cubicBezTo>
                  <a:cubicBezTo>
                    <a:pt x="735" y="103"/>
                    <a:pt x="735" y="103"/>
                    <a:pt x="735" y="103"/>
                  </a:cubicBezTo>
                  <a:cubicBezTo>
                    <a:pt x="733" y="103"/>
                    <a:pt x="731" y="103"/>
                    <a:pt x="729" y="103"/>
                  </a:cubicBezTo>
                  <a:cubicBezTo>
                    <a:pt x="729" y="103"/>
                    <a:pt x="729" y="103"/>
                    <a:pt x="730" y="103"/>
                  </a:cubicBezTo>
                  <a:close/>
                  <a:moveTo>
                    <a:pt x="1195" y="103"/>
                  </a:moveTo>
                  <a:cubicBezTo>
                    <a:pt x="1195" y="103"/>
                    <a:pt x="1195" y="103"/>
                    <a:pt x="1195" y="103"/>
                  </a:cubicBezTo>
                  <a:cubicBezTo>
                    <a:pt x="1193" y="103"/>
                    <a:pt x="1191" y="103"/>
                    <a:pt x="1189" y="103"/>
                  </a:cubicBezTo>
                  <a:cubicBezTo>
                    <a:pt x="1191" y="104"/>
                    <a:pt x="1193" y="103"/>
                    <a:pt x="1195" y="103"/>
                  </a:cubicBezTo>
                  <a:close/>
                  <a:moveTo>
                    <a:pt x="549" y="27"/>
                  </a:moveTo>
                  <a:cubicBezTo>
                    <a:pt x="548" y="29"/>
                    <a:pt x="548" y="31"/>
                    <a:pt x="549" y="33"/>
                  </a:cubicBezTo>
                  <a:cubicBezTo>
                    <a:pt x="549" y="31"/>
                    <a:pt x="549" y="29"/>
                    <a:pt x="549" y="27"/>
                  </a:cubicBezTo>
                  <a:close/>
                  <a:moveTo>
                    <a:pt x="658" y="51"/>
                  </a:moveTo>
                  <a:cubicBezTo>
                    <a:pt x="658" y="52"/>
                    <a:pt x="658" y="54"/>
                    <a:pt x="659" y="55"/>
                  </a:cubicBezTo>
                  <a:cubicBezTo>
                    <a:pt x="659" y="53"/>
                    <a:pt x="659" y="51"/>
                    <a:pt x="659" y="49"/>
                  </a:cubicBezTo>
                  <a:cubicBezTo>
                    <a:pt x="658" y="50"/>
                    <a:pt x="658" y="50"/>
                    <a:pt x="658" y="51"/>
                  </a:cubicBezTo>
                  <a:close/>
                  <a:moveTo>
                    <a:pt x="1409" y="48"/>
                  </a:moveTo>
                  <a:cubicBezTo>
                    <a:pt x="1409" y="49"/>
                    <a:pt x="1409" y="50"/>
                    <a:pt x="1409" y="52"/>
                  </a:cubicBezTo>
                  <a:cubicBezTo>
                    <a:pt x="1410" y="50"/>
                    <a:pt x="1410" y="48"/>
                    <a:pt x="1410" y="47"/>
                  </a:cubicBezTo>
                  <a:cubicBezTo>
                    <a:pt x="1409" y="47"/>
                    <a:pt x="1409" y="47"/>
                    <a:pt x="1409" y="48"/>
                  </a:cubicBezTo>
                  <a:close/>
                  <a:moveTo>
                    <a:pt x="1386" y="35"/>
                  </a:moveTo>
                  <a:cubicBezTo>
                    <a:pt x="1387" y="33"/>
                    <a:pt x="1387" y="31"/>
                    <a:pt x="1386" y="30"/>
                  </a:cubicBezTo>
                  <a:cubicBezTo>
                    <a:pt x="1386" y="31"/>
                    <a:pt x="1386" y="33"/>
                    <a:pt x="1386" y="35"/>
                  </a:cubicBezTo>
                  <a:close/>
                  <a:moveTo>
                    <a:pt x="694" y="70"/>
                  </a:moveTo>
                  <a:cubicBezTo>
                    <a:pt x="695" y="71"/>
                    <a:pt x="695" y="72"/>
                    <a:pt x="696" y="73"/>
                  </a:cubicBezTo>
                  <a:cubicBezTo>
                    <a:pt x="696" y="71"/>
                    <a:pt x="695" y="71"/>
                    <a:pt x="694" y="70"/>
                  </a:cubicBezTo>
                  <a:close/>
                  <a:moveTo>
                    <a:pt x="1676" y="14"/>
                  </a:moveTo>
                  <a:cubicBezTo>
                    <a:pt x="1677" y="15"/>
                    <a:pt x="1678" y="15"/>
                    <a:pt x="1679" y="16"/>
                  </a:cubicBezTo>
                  <a:cubicBezTo>
                    <a:pt x="1678" y="15"/>
                    <a:pt x="1678" y="14"/>
                    <a:pt x="1676" y="14"/>
                  </a:cubicBezTo>
                  <a:close/>
                  <a:moveTo>
                    <a:pt x="999" y="103"/>
                  </a:moveTo>
                  <a:cubicBezTo>
                    <a:pt x="1000" y="103"/>
                    <a:pt x="1001" y="104"/>
                    <a:pt x="1002" y="103"/>
                  </a:cubicBezTo>
                  <a:cubicBezTo>
                    <a:pt x="1000" y="103"/>
                    <a:pt x="999" y="103"/>
                    <a:pt x="997" y="103"/>
                  </a:cubicBezTo>
                  <a:cubicBezTo>
                    <a:pt x="998" y="103"/>
                    <a:pt x="998" y="103"/>
                    <a:pt x="999" y="103"/>
                  </a:cubicBezTo>
                  <a:close/>
                  <a:moveTo>
                    <a:pt x="1678" y="50"/>
                  </a:moveTo>
                  <a:cubicBezTo>
                    <a:pt x="1677" y="51"/>
                    <a:pt x="1677" y="52"/>
                    <a:pt x="1676" y="52"/>
                  </a:cubicBezTo>
                  <a:cubicBezTo>
                    <a:pt x="1677" y="52"/>
                    <a:pt x="1678" y="51"/>
                    <a:pt x="1678" y="50"/>
                  </a:cubicBezTo>
                  <a:close/>
                  <a:moveTo>
                    <a:pt x="747" y="72"/>
                  </a:moveTo>
                  <a:cubicBezTo>
                    <a:pt x="747" y="72"/>
                    <a:pt x="747" y="73"/>
                    <a:pt x="747" y="74"/>
                  </a:cubicBezTo>
                  <a:cubicBezTo>
                    <a:pt x="747" y="72"/>
                    <a:pt x="747" y="71"/>
                    <a:pt x="747" y="69"/>
                  </a:cubicBezTo>
                  <a:cubicBezTo>
                    <a:pt x="747" y="70"/>
                    <a:pt x="747" y="71"/>
                    <a:pt x="747" y="72"/>
                  </a:cubicBezTo>
                  <a:close/>
                  <a:moveTo>
                    <a:pt x="1078" y="39"/>
                  </a:moveTo>
                  <a:cubicBezTo>
                    <a:pt x="1079" y="39"/>
                    <a:pt x="1080" y="40"/>
                    <a:pt x="1080" y="41"/>
                  </a:cubicBezTo>
                  <a:cubicBezTo>
                    <a:pt x="1080" y="40"/>
                    <a:pt x="1079" y="39"/>
                    <a:pt x="1078" y="39"/>
                  </a:cubicBezTo>
                  <a:close/>
                  <a:moveTo>
                    <a:pt x="1307" y="43"/>
                  </a:moveTo>
                  <a:cubicBezTo>
                    <a:pt x="1305" y="43"/>
                    <a:pt x="1303" y="43"/>
                    <a:pt x="1302" y="43"/>
                  </a:cubicBezTo>
                  <a:cubicBezTo>
                    <a:pt x="1303" y="43"/>
                    <a:pt x="1305" y="43"/>
                    <a:pt x="1307" y="43"/>
                  </a:cubicBezTo>
                  <a:close/>
                  <a:moveTo>
                    <a:pt x="688" y="87"/>
                  </a:moveTo>
                  <a:cubicBezTo>
                    <a:pt x="689" y="85"/>
                    <a:pt x="689" y="84"/>
                    <a:pt x="688" y="82"/>
                  </a:cubicBezTo>
                  <a:cubicBezTo>
                    <a:pt x="688" y="84"/>
                    <a:pt x="688" y="85"/>
                    <a:pt x="688" y="87"/>
                  </a:cubicBezTo>
                  <a:close/>
                  <a:moveTo>
                    <a:pt x="1409" y="63"/>
                  </a:moveTo>
                  <a:cubicBezTo>
                    <a:pt x="1409" y="64"/>
                    <a:pt x="1409" y="65"/>
                    <a:pt x="1410" y="65"/>
                  </a:cubicBezTo>
                  <a:cubicBezTo>
                    <a:pt x="1410" y="64"/>
                    <a:pt x="1410" y="62"/>
                    <a:pt x="1409" y="61"/>
                  </a:cubicBezTo>
                  <a:cubicBezTo>
                    <a:pt x="1409" y="61"/>
                    <a:pt x="1409" y="62"/>
                    <a:pt x="1409" y="63"/>
                  </a:cubicBezTo>
                  <a:close/>
                  <a:moveTo>
                    <a:pt x="1241" y="103"/>
                  </a:moveTo>
                  <a:cubicBezTo>
                    <a:pt x="1242" y="103"/>
                    <a:pt x="1243" y="104"/>
                    <a:pt x="1244" y="103"/>
                  </a:cubicBezTo>
                  <a:cubicBezTo>
                    <a:pt x="1242" y="103"/>
                    <a:pt x="1241" y="103"/>
                    <a:pt x="1239" y="103"/>
                  </a:cubicBezTo>
                  <a:cubicBezTo>
                    <a:pt x="1240" y="103"/>
                    <a:pt x="1241" y="103"/>
                    <a:pt x="1241" y="103"/>
                  </a:cubicBezTo>
                  <a:close/>
                  <a:moveTo>
                    <a:pt x="1063" y="103"/>
                  </a:moveTo>
                  <a:cubicBezTo>
                    <a:pt x="1064" y="103"/>
                    <a:pt x="1065" y="104"/>
                    <a:pt x="1066" y="103"/>
                  </a:cubicBezTo>
                  <a:cubicBezTo>
                    <a:pt x="1064" y="103"/>
                    <a:pt x="1063" y="103"/>
                    <a:pt x="1062" y="103"/>
                  </a:cubicBezTo>
                  <a:cubicBezTo>
                    <a:pt x="1062" y="103"/>
                    <a:pt x="1063" y="103"/>
                    <a:pt x="1063" y="103"/>
                  </a:cubicBezTo>
                  <a:close/>
                  <a:moveTo>
                    <a:pt x="561" y="103"/>
                  </a:moveTo>
                  <a:cubicBezTo>
                    <a:pt x="562" y="103"/>
                    <a:pt x="563" y="104"/>
                    <a:pt x="564" y="103"/>
                  </a:cubicBezTo>
                  <a:cubicBezTo>
                    <a:pt x="562" y="103"/>
                    <a:pt x="561" y="103"/>
                    <a:pt x="560" y="103"/>
                  </a:cubicBezTo>
                  <a:cubicBezTo>
                    <a:pt x="560" y="103"/>
                    <a:pt x="561" y="103"/>
                    <a:pt x="561" y="103"/>
                  </a:cubicBezTo>
                  <a:close/>
                  <a:moveTo>
                    <a:pt x="747" y="64"/>
                  </a:moveTo>
                  <a:cubicBezTo>
                    <a:pt x="747" y="65"/>
                    <a:pt x="747" y="66"/>
                    <a:pt x="747" y="67"/>
                  </a:cubicBezTo>
                  <a:cubicBezTo>
                    <a:pt x="747" y="66"/>
                    <a:pt x="747" y="64"/>
                    <a:pt x="747" y="63"/>
                  </a:cubicBezTo>
                  <a:cubicBezTo>
                    <a:pt x="747" y="63"/>
                    <a:pt x="747" y="64"/>
                    <a:pt x="747" y="64"/>
                  </a:cubicBezTo>
                  <a:close/>
                  <a:moveTo>
                    <a:pt x="963" y="50"/>
                  </a:moveTo>
                  <a:cubicBezTo>
                    <a:pt x="962" y="52"/>
                    <a:pt x="962" y="53"/>
                    <a:pt x="962" y="55"/>
                  </a:cubicBezTo>
                  <a:cubicBezTo>
                    <a:pt x="963" y="53"/>
                    <a:pt x="963" y="52"/>
                    <a:pt x="963" y="50"/>
                  </a:cubicBezTo>
                  <a:close/>
                  <a:moveTo>
                    <a:pt x="962" y="57"/>
                  </a:moveTo>
                  <a:cubicBezTo>
                    <a:pt x="962" y="58"/>
                    <a:pt x="962" y="60"/>
                    <a:pt x="963" y="61"/>
                  </a:cubicBezTo>
                  <a:cubicBezTo>
                    <a:pt x="963" y="59"/>
                    <a:pt x="963" y="58"/>
                    <a:pt x="962" y="57"/>
                  </a:cubicBezTo>
                  <a:close/>
                  <a:moveTo>
                    <a:pt x="993" y="103"/>
                  </a:moveTo>
                  <a:cubicBezTo>
                    <a:pt x="992" y="103"/>
                    <a:pt x="991" y="103"/>
                    <a:pt x="989" y="103"/>
                  </a:cubicBezTo>
                  <a:cubicBezTo>
                    <a:pt x="991" y="104"/>
                    <a:pt x="992" y="103"/>
                    <a:pt x="993" y="103"/>
                  </a:cubicBezTo>
                  <a:close/>
                  <a:moveTo>
                    <a:pt x="784" y="103"/>
                  </a:moveTo>
                  <a:cubicBezTo>
                    <a:pt x="782" y="103"/>
                    <a:pt x="781" y="103"/>
                    <a:pt x="779" y="103"/>
                  </a:cubicBezTo>
                  <a:cubicBezTo>
                    <a:pt x="781" y="103"/>
                    <a:pt x="782" y="104"/>
                    <a:pt x="784" y="103"/>
                  </a:cubicBezTo>
                  <a:close/>
                  <a:moveTo>
                    <a:pt x="1658" y="67"/>
                  </a:moveTo>
                  <a:cubicBezTo>
                    <a:pt x="1658" y="66"/>
                    <a:pt x="1657" y="65"/>
                    <a:pt x="1656" y="65"/>
                  </a:cubicBezTo>
                  <a:cubicBezTo>
                    <a:pt x="1657" y="65"/>
                    <a:pt x="1657" y="66"/>
                    <a:pt x="1658" y="67"/>
                  </a:cubicBezTo>
                  <a:close/>
                  <a:moveTo>
                    <a:pt x="1144" y="62"/>
                  </a:moveTo>
                  <a:cubicBezTo>
                    <a:pt x="1144" y="60"/>
                    <a:pt x="1144" y="59"/>
                    <a:pt x="1144" y="58"/>
                  </a:cubicBezTo>
                  <a:cubicBezTo>
                    <a:pt x="1144" y="59"/>
                    <a:pt x="1143" y="61"/>
                    <a:pt x="1144" y="62"/>
                  </a:cubicBezTo>
                  <a:close/>
                  <a:moveTo>
                    <a:pt x="599" y="123"/>
                  </a:moveTo>
                  <a:cubicBezTo>
                    <a:pt x="600" y="124"/>
                    <a:pt x="601" y="124"/>
                    <a:pt x="603" y="123"/>
                  </a:cubicBezTo>
                  <a:cubicBezTo>
                    <a:pt x="601" y="123"/>
                    <a:pt x="600" y="123"/>
                    <a:pt x="599" y="123"/>
                  </a:cubicBezTo>
                  <a:close/>
                  <a:moveTo>
                    <a:pt x="571" y="16"/>
                  </a:moveTo>
                  <a:cubicBezTo>
                    <a:pt x="570" y="16"/>
                    <a:pt x="569" y="16"/>
                    <a:pt x="568" y="16"/>
                  </a:cubicBezTo>
                  <a:cubicBezTo>
                    <a:pt x="569" y="17"/>
                    <a:pt x="570" y="16"/>
                    <a:pt x="571" y="16"/>
                  </a:cubicBezTo>
                  <a:close/>
                  <a:moveTo>
                    <a:pt x="1004" y="16"/>
                  </a:moveTo>
                  <a:cubicBezTo>
                    <a:pt x="1003" y="16"/>
                    <a:pt x="1002" y="16"/>
                    <a:pt x="1000" y="16"/>
                  </a:cubicBezTo>
                  <a:cubicBezTo>
                    <a:pt x="1002" y="17"/>
                    <a:pt x="1003" y="16"/>
                    <a:pt x="1004" y="16"/>
                  </a:cubicBezTo>
                  <a:close/>
                  <a:moveTo>
                    <a:pt x="997" y="16"/>
                  </a:moveTo>
                  <a:cubicBezTo>
                    <a:pt x="996" y="16"/>
                    <a:pt x="995" y="16"/>
                    <a:pt x="994" y="16"/>
                  </a:cubicBezTo>
                  <a:cubicBezTo>
                    <a:pt x="995" y="16"/>
                    <a:pt x="996" y="17"/>
                    <a:pt x="997" y="16"/>
                  </a:cubicBezTo>
                  <a:close/>
                  <a:moveTo>
                    <a:pt x="1003" y="6"/>
                  </a:moveTo>
                  <a:cubicBezTo>
                    <a:pt x="1004" y="6"/>
                    <a:pt x="1005" y="6"/>
                    <a:pt x="1007" y="6"/>
                  </a:cubicBezTo>
                  <a:cubicBezTo>
                    <a:pt x="1005" y="5"/>
                    <a:pt x="1004" y="6"/>
                    <a:pt x="1003" y="6"/>
                  </a:cubicBezTo>
                  <a:close/>
                  <a:moveTo>
                    <a:pt x="571" y="6"/>
                  </a:moveTo>
                  <a:cubicBezTo>
                    <a:pt x="572" y="6"/>
                    <a:pt x="573" y="6"/>
                    <a:pt x="575" y="6"/>
                  </a:cubicBezTo>
                  <a:cubicBezTo>
                    <a:pt x="574" y="5"/>
                    <a:pt x="572" y="6"/>
                    <a:pt x="571" y="6"/>
                  </a:cubicBezTo>
                  <a:close/>
                  <a:moveTo>
                    <a:pt x="680" y="103"/>
                  </a:moveTo>
                  <a:cubicBezTo>
                    <a:pt x="679" y="103"/>
                    <a:pt x="678" y="103"/>
                    <a:pt x="676" y="103"/>
                  </a:cubicBezTo>
                  <a:cubicBezTo>
                    <a:pt x="678" y="103"/>
                    <a:pt x="679" y="104"/>
                    <a:pt x="680" y="103"/>
                  </a:cubicBezTo>
                  <a:close/>
                  <a:moveTo>
                    <a:pt x="1236" y="103"/>
                  </a:moveTo>
                  <a:cubicBezTo>
                    <a:pt x="1235" y="103"/>
                    <a:pt x="1234" y="103"/>
                    <a:pt x="1233" y="103"/>
                  </a:cubicBezTo>
                  <a:cubicBezTo>
                    <a:pt x="1234" y="104"/>
                    <a:pt x="1235" y="103"/>
                    <a:pt x="1236" y="103"/>
                  </a:cubicBezTo>
                  <a:close/>
                  <a:moveTo>
                    <a:pt x="1058" y="103"/>
                  </a:moveTo>
                  <a:cubicBezTo>
                    <a:pt x="1057" y="103"/>
                    <a:pt x="1056" y="103"/>
                    <a:pt x="1055" y="103"/>
                  </a:cubicBezTo>
                  <a:cubicBezTo>
                    <a:pt x="1056" y="104"/>
                    <a:pt x="1057" y="103"/>
                    <a:pt x="1058" y="103"/>
                  </a:cubicBezTo>
                  <a:close/>
                  <a:moveTo>
                    <a:pt x="1470" y="42"/>
                  </a:moveTo>
                  <a:cubicBezTo>
                    <a:pt x="1470" y="43"/>
                    <a:pt x="1470" y="44"/>
                    <a:pt x="1471" y="46"/>
                  </a:cubicBezTo>
                  <a:cubicBezTo>
                    <a:pt x="1471" y="44"/>
                    <a:pt x="1471" y="43"/>
                    <a:pt x="1470" y="42"/>
                  </a:cubicBezTo>
                  <a:close/>
                  <a:moveTo>
                    <a:pt x="733" y="94"/>
                  </a:moveTo>
                  <a:cubicBezTo>
                    <a:pt x="735" y="94"/>
                    <a:pt x="736" y="94"/>
                    <a:pt x="737" y="94"/>
                  </a:cubicBezTo>
                  <a:cubicBezTo>
                    <a:pt x="736" y="94"/>
                    <a:pt x="735" y="94"/>
                    <a:pt x="733" y="94"/>
                  </a:cubicBezTo>
                  <a:close/>
                  <a:moveTo>
                    <a:pt x="1444" y="103"/>
                  </a:moveTo>
                  <a:cubicBezTo>
                    <a:pt x="1443" y="103"/>
                    <a:pt x="1442" y="103"/>
                    <a:pt x="1441" y="103"/>
                  </a:cubicBezTo>
                  <a:cubicBezTo>
                    <a:pt x="1442" y="103"/>
                    <a:pt x="1443" y="104"/>
                    <a:pt x="1444" y="103"/>
                  </a:cubicBezTo>
                  <a:close/>
                  <a:moveTo>
                    <a:pt x="878" y="45"/>
                  </a:moveTo>
                  <a:cubicBezTo>
                    <a:pt x="877" y="46"/>
                    <a:pt x="876" y="46"/>
                    <a:pt x="876" y="47"/>
                  </a:cubicBezTo>
                  <a:cubicBezTo>
                    <a:pt x="877" y="47"/>
                    <a:pt x="877" y="46"/>
                    <a:pt x="878" y="45"/>
                  </a:cubicBezTo>
                  <a:close/>
                  <a:moveTo>
                    <a:pt x="1567" y="21"/>
                  </a:moveTo>
                  <a:cubicBezTo>
                    <a:pt x="1566" y="20"/>
                    <a:pt x="1566" y="19"/>
                    <a:pt x="1565" y="19"/>
                  </a:cubicBezTo>
                  <a:cubicBezTo>
                    <a:pt x="1565" y="20"/>
                    <a:pt x="1566" y="20"/>
                    <a:pt x="1567" y="21"/>
                  </a:cubicBezTo>
                  <a:close/>
                  <a:moveTo>
                    <a:pt x="1750" y="33"/>
                  </a:moveTo>
                  <a:cubicBezTo>
                    <a:pt x="1749" y="34"/>
                    <a:pt x="1749" y="35"/>
                    <a:pt x="1749" y="36"/>
                  </a:cubicBezTo>
                  <a:cubicBezTo>
                    <a:pt x="1750" y="35"/>
                    <a:pt x="1750" y="34"/>
                    <a:pt x="1750" y="33"/>
                  </a:cubicBezTo>
                  <a:close/>
                  <a:moveTo>
                    <a:pt x="673" y="44"/>
                  </a:moveTo>
                  <a:cubicBezTo>
                    <a:pt x="672" y="45"/>
                    <a:pt x="672" y="45"/>
                    <a:pt x="671" y="46"/>
                  </a:cubicBezTo>
                  <a:cubicBezTo>
                    <a:pt x="672" y="46"/>
                    <a:pt x="673" y="45"/>
                    <a:pt x="673" y="44"/>
                  </a:cubicBezTo>
                  <a:close/>
                  <a:moveTo>
                    <a:pt x="1193" y="94"/>
                  </a:moveTo>
                  <a:cubicBezTo>
                    <a:pt x="1195" y="94"/>
                    <a:pt x="1196" y="94"/>
                    <a:pt x="1197" y="94"/>
                  </a:cubicBezTo>
                  <a:cubicBezTo>
                    <a:pt x="1196" y="94"/>
                    <a:pt x="1195" y="94"/>
                    <a:pt x="1193" y="94"/>
                  </a:cubicBezTo>
                  <a:close/>
                  <a:moveTo>
                    <a:pt x="776" y="103"/>
                  </a:moveTo>
                  <a:cubicBezTo>
                    <a:pt x="775" y="103"/>
                    <a:pt x="774" y="103"/>
                    <a:pt x="773" y="103"/>
                  </a:cubicBezTo>
                  <a:cubicBezTo>
                    <a:pt x="774" y="104"/>
                    <a:pt x="775" y="103"/>
                    <a:pt x="776" y="103"/>
                  </a:cubicBezTo>
                  <a:close/>
                  <a:moveTo>
                    <a:pt x="1582" y="33"/>
                  </a:moveTo>
                  <a:cubicBezTo>
                    <a:pt x="1581" y="34"/>
                    <a:pt x="1581" y="35"/>
                    <a:pt x="1581" y="36"/>
                  </a:cubicBezTo>
                  <a:cubicBezTo>
                    <a:pt x="1582" y="35"/>
                    <a:pt x="1582" y="34"/>
                    <a:pt x="1582" y="33"/>
                  </a:cubicBezTo>
                  <a:close/>
                  <a:moveTo>
                    <a:pt x="1695" y="94"/>
                  </a:moveTo>
                  <a:cubicBezTo>
                    <a:pt x="1696" y="93"/>
                    <a:pt x="1696" y="92"/>
                    <a:pt x="1696" y="91"/>
                  </a:cubicBezTo>
                  <a:cubicBezTo>
                    <a:pt x="1695" y="92"/>
                    <a:pt x="1695" y="93"/>
                    <a:pt x="1695" y="94"/>
                  </a:cubicBezTo>
                  <a:close/>
                  <a:moveTo>
                    <a:pt x="1471" y="62"/>
                  </a:moveTo>
                  <a:cubicBezTo>
                    <a:pt x="1470" y="63"/>
                    <a:pt x="1470" y="64"/>
                    <a:pt x="1470" y="65"/>
                  </a:cubicBezTo>
                  <a:cubicBezTo>
                    <a:pt x="1471" y="64"/>
                    <a:pt x="1471" y="63"/>
                    <a:pt x="1471" y="62"/>
                  </a:cubicBezTo>
                  <a:close/>
                  <a:moveTo>
                    <a:pt x="764" y="87"/>
                  </a:moveTo>
                  <a:cubicBezTo>
                    <a:pt x="764" y="88"/>
                    <a:pt x="765" y="89"/>
                    <a:pt x="766" y="89"/>
                  </a:cubicBezTo>
                  <a:cubicBezTo>
                    <a:pt x="765" y="88"/>
                    <a:pt x="765" y="88"/>
                    <a:pt x="764" y="87"/>
                  </a:cubicBezTo>
                  <a:close/>
                  <a:moveTo>
                    <a:pt x="805" y="59"/>
                  </a:moveTo>
                  <a:cubicBezTo>
                    <a:pt x="805" y="60"/>
                    <a:pt x="805" y="61"/>
                    <a:pt x="806" y="62"/>
                  </a:cubicBezTo>
                  <a:cubicBezTo>
                    <a:pt x="806" y="61"/>
                    <a:pt x="806" y="60"/>
                    <a:pt x="805" y="59"/>
                  </a:cubicBezTo>
                  <a:close/>
                  <a:moveTo>
                    <a:pt x="673" y="103"/>
                  </a:moveTo>
                  <a:cubicBezTo>
                    <a:pt x="672" y="103"/>
                    <a:pt x="671" y="103"/>
                    <a:pt x="670" y="103"/>
                  </a:cubicBezTo>
                  <a:cubicBezTo>
                    <a:pt x="671" y="104"/>
                    <a:pt x="672" y="103"/>
                    <a:pt x="673" y="103"/>
                  </a:cubicBezTo>
                  <a:close/>
                  <a:moveTo>
                    <a:pt x="557" y="103"/>
                  </a:moveTo>
                  <a:cubicBezTo>
                    <a:pt x="556" y="103"/>
                    <a:pt x="555" y="103"/>
                    <a:pt x="553" y="103"/>
                  </a:cubicBezTo>
                  <a:cubicBezTo>
                    <a:pt x="554" y="104"/>
                    <a:pt x="556" y="103"/>
                    <a:pt x="557" y="103"/>
                  </a:cubicBezTo>
                  <a:close/>
                  <a:moveTo>
                    <a:pt x="1256" y="39"/>
                  </a:moveTo>
                  <a:cubicBezTo>
                    <a:pt x="1257" y="40"/>
                    <a:pt x="1257" y="40"/>
                    <a:pt x="1258" y="41"/>
                  </a:cubicBezTo>
                  <a:cubicBezTo>
                    <a:pt x="1258" y="40"/>
                    <a:pt x="1257" y="39"/>
                    <a:pt x="1256" y="39"/>
                  </a:cubicBezTo>
                  <a:close/>
                  <a:moveTo>
                    <a:pt x="1735" y="21"/>
                  </a:moveTo>
                  <a:cubicBezTo>
                    <a:pt x="1735" y="20"/>
                    <a:pt x="1734" y="19"/>
                    <a:pt x="1733" y="19"/>
                  </a:cubicBezTo>
                  <a:cubicBezTo>
                    <a:pt x="1734" y="20"/>
                    <a:pt x="1734" y="20"/>
                    <a:pt x="1735" y="21"/>
                  </a:cubicBezTo>
                  <a:close/>
                  <a:moveTo>
                    <a:pt x="835" y="45"/>
                  </a:moveTo>
                  <a:cubicBezTo>
                    <a:pt x="834" y="46"/>
                    <a:pt x="834" y="46"/>
                    <a:pt x="833" y="47"/>
                  </a:cubicBezTo>
                  <a:cubicBezTo>
                    <a:pt x="834" y="47"/>
                    <a:pt x="835" y="46"/>
                    <a:pt x="835" y="45"/>
                  </a:cubicBezTo>
                  <a:close/>
                  <a:moveTo>
                    <a:pt x="685" y="42"/>
                  </a:moveTo>
                  <a:cubicBezTo>
                    <a:pt x="685" y="42"/>
                    <a:pt x="684" y="42"/>
                    <a:pt x="683" y="42"/>
                  </a:cubicBezTo>
                  <a:cubicBezTo>
                    <a:pt x="683" y="43"/>
                    <a:pt x="685" y="42"/>
                    <a:pt x="685" y="42"/>
                  </a:cubicBezTo>
                  <a:close/>
                  <a:moveTo>
                    <a:pt x="1438" y="103"/>
                  </a:moveTo>
                  <a:cubicBezTo>
                    <a:pt x="1437" y="103"/>
                    <a:pt x="1436" y="103"/>
                    <a:pt x="1435" y="103"/>
                  </a:cubicBezTo>
                  <a:cubicBezTo>
                    <a:pt x="1436" y="104"/>
                    <a:pt x="1437" y="103"/>
                    <a:pt x="1438" y="103"/>
                  </a:cubicBezTo>
                  <a:close/>
                  <a:moveTo>
                    <a:pt x="902" y="59"/>
                  </a:moveTo>
                  <a:cubicBezTo>
                    <a:pt x="902" y="58"/>
                    <a:pt x="902" y="57"/>
                    <a:pt x="901" y="56"/>
                  </a:cubicBezTo>
                  <a:cubicBezTo>
                    <a:pt x="901" y="57"/>
                    <a:pt x="901" y="58"/>
                    <a:pt x="902" y="59"/>
                  </a:cubicBezTo>
                  <a:close/>
                  <a:moveTo>
                    <a:pt x="566" y="6"/>
                  </a:moveTo>
                  <a:cubicBezTo>
                    <a:pt x="567" y="6"/>
                    <a:pt x="567" y="6"/>
                    <a:pt x="568" y="6"/>
                  </a:cubicBezTo>
                  <a:cubicBezTo>
                    <a:pt x="567" y="5"/>
                    <a:pt x="567" y="5"/>
                    <a:pt x="566" y="6"/>
                  </a:cubicBezTo>
                  <a:close/>
                  <a:moveTo>
                    <a:pt x="700" y="82"/>
                  </a:moveTo>
                  <a:cubicBezTo>
                    <a:pt x="700" y="83"/>
                    <a:pt x="700" y="84"/>
                    <a:pt x="700" y="85"/>
                  </a:cubicBezTo>
                  <a:cubicBezTo>
                    <a:pt x="700" y="84"/>
                    <a:pt x="700" y="83"/>
                    <a:pt x="700" y="82"/>
                  </a:cubicBezTo>
                  <a:close/>
                  <a:moveTo>
                    <a:pt x="758" y="72"/>
                  </a:moveTo>
                  <a:cubicBezTo>
                    <a:pt x="758" y="73"/>
                    <a:pt x="758" y="74"/>
                    <a:pt x="759" y="75"/>
                  </a:cubicBezTo>
                  <a:cubicBezTo>
                    <a:pt x="759" y="74"/>
                    <a:pt x="759" y="73"/>
                    <a:pt x="758" y="72"/>
                  </a:cubicBezTo>
                  <a:close/>
                  <a:moveTo>
                    <a:pt x="1527" y="94"/>
                  </a:moveTo>
                  <a:cubicBezTo>
                    <a:pt x="1527" y="93"/>
                    <a:pt x="1527" y="92"/>
                    <a:pt x="1527" y="91"/>
                  </a:cubicBezTo>
                  <a:cubicBezTo>
                    <a:pt x="1527" y="92"/>
                    <a:pt x="1527" y="93"/>
                    <a:pt x="1527" y="94"/>
                  </a:cubicBezTo>
                  <a:close/>
                  <a:moveTo>
                    <a:pt x="1364" y="6"/>
                  </a:moveTo>
                  <a:cubicBezTo>
                    <a:pt x="1365" y="6"/>
                    <a:pt x="1366" y="6"/>
                    <a:pt x="1367" y="6"/>
                  </a:cubicBezTo>
                  <a:cubicBezTo>
                    <a:pt x="1366" y="6"/>
                    <a:pt x="1365" y="5"/>
                    <a:pt x="1364" y="6"/>
                  </a:cubicBezTo>
                  <a:close/>
                  <a:moveTo>
                    <a:pt x="992" y="6"/>
                  </a:moveTo>
                  <a:cubicBezTo>
                    <a:pt x="993" y="6"/>
                    <a:pt x="994" y="6"/>
                    <a:pt x="995" y="6"/>
                  </a:cubicBezTo>
                  <a:cubicBezTo>
                    <a:pt x="994" y="6"/>
                    <a:pt x="993" y="5"/>
                    <a:pt x="992" y="6"/>
                  </a:cubicBezTo>
                  <a:close/>
                  <a:moveTo>
                    <a:pt x="561" y="6"/>
                  </a:moveTo>
                  <a:cubicBezTo>
                    <a:pt x="562" y="6"/>
                    <a:pt x="563" y="6"/>
                    <a:pt x="564" y="6"/>
                  </a:cubicBezTo>
                  <a:cubicBezTo>
                    <a:pt x="563" y="6"/>
                    <a:pt x="562" y="5"/>
                    <a:pt x="561" y="6"/>
                  </a:cubicBezTo>
                  <a:close/>
                  <a:moveTo>
                    <a:pt x="565" y="16"/>
                  </a:moveTo>
                  <a:cubicBezTo>
                    <a:pt x="564" y="16"/>
                    <a:pt x="563" y="16"/>
                    <a:pt x="562" y="16"/>
                  </a:cubicBezTo>
                  <a:cubicBezTo>
                    <a:pt x="563" y="16"/>
                    <a:pt x="564" y="17"/>
                    <a:pt x="565" y="16"/>
                  </a:cubicBezTo>
                  <a:close/>
                  <a:moveTo>
                    <a:pt x="1581" y="26"/>
                  </a:moveTo>
                  <a:cubicBezTo>
                    <a:pt x="1581" y="27"/>
                    <a:pt x="1581" y="28"/>
                    <a:pt x="1582" y="29"/>
                  </a:cubicBezTo>
                  <a:cubicBezTo>
                    <a:pt x="1582" y="28"/>
                    <a:pt x="1582" y="27"/>
                    <a:pt x="1581" y="26"/>
                  </a:cubicBezTo>
                  <a:close/>
                  <a:moveTo>
                    <a:pt x="998" y="6"/>
                  </a:moveTo>
                  <a:cubicBezTo>
                    <a:pt x="999" y="6"/>
                    <a:pt x="999" y="6"/>
                    <a:pt x="1000" y="6"/>
                  </a:cubicBezTo>
                  <a:cubicBezTo>
                    <a:pt x="999" y="5"/>
                    <a:pt x="999" y="5"/>
                    <a:pt x="998" y="6"/>
                  </a:cubicBezTo>
                  <a:close/>
                  <a:moveTo>
                    <a:pt x="1410" y="69"/>
                  </a:moveTo>
                  <a:cubicBezTo>
                    <a:pt x="1410" y="68"/>
                    <a:pt x="1410" y="67"/>
                    <a:pt x="1410" y="66"/>
                  </a:cubicBezTo>
                  <a:cubicBezTo>
                    <a:pt x="1410" y="67"/>
                    <a:pt x="1409" y="68"/>
                    <a:pt x="1410" y="69"/>
                  </a:cubicBezTo>
                  <a:close/>
                  <a:moveTo>
                    <a:pt x="886" y="33"/>
                  </a:moveTo>
                  <a:cubicBezTo>
                    <a:pt x="886" y="33"/>
                    <a:pt x="887" y="33"/>
                    <a:pt x="888" y="33"/>
                  </a:cubicBezTo>
                  <a:cubicBezTo>
                    <a:pt x="887" y="33"/>
                    <a:pt x="886" y="32"/>
                    <a:pt x="886" y="33"/>
                  </a:cubicBezTo>
                  <a:close/>
                  <a:moveTo>
                    <a:pt x="1726" y="6"/>
                  </a:moveTo>
                  <a:cubicBezTo>
                    <a:pt x="1726" y="6"/>
                    <a:pt x="1727" y="6"/>
                    <a:pt x="1728" y="6"/>
                  </a:cubicBezTo>
                  <a:cubicBezTo>
                    <a:pt x="1727" y="5"/>
                    <a:pt x="1727" y="6"/>
                    <a:pt x="1726" y="6"/>
                  </a:cubicBezTo>
                  <a:close/>
                  <a:moveTo>
                    <a:pt x="725" y="83"/>
                  </a:moveTo>
                  <a:cubicBezTo>
                    <a:pt x="725" y="84"/>
                    <a:pt x="725" y="85"/>
                    <a:pt x="726" y="86"/>
                  </a:cubicBezTo>
                  <a:cubicBezTo>
                    <a:pt x="726" y="85"/>
                    <a:pt x="726" y="84"/>
                    <a:pt x="725" y="83"/>
                  </a:cubicBezTo>
                  <a:close/>
                  <a:moveTo>
                    <a:pt x="1717" y="6"/>
                  </a:moveTo>
                  <a:cubicBezTo>
                    <a:pt x="1718" y="6"/>
                    <a:pt x="1719" y="6"/>
                    <a:pt x="1719" y="6"/>
                  </a:cubicBezTo>
                  <a:cubicBezTo>
                    <a:pt x="1719" y="6"/>
                    <a:pt x="1718" y="5"/>
                    <a:pt x="1717" y="6"/>
                  </a:cubicBezTo>
                  <a:close/>
                  <a:moveTo>
                    <a:pt x="1410" y="46"/>
                  </a:moveTo>
                  <a:cubicBezTo>
                    <a:pt x="1410" y="45"/>
                    <a:pt x="1410" y="44"/>
                    <a:pt x="1410" y="43"/>
                  </a:cubicBezTo>
                  <a:cubicBezTo>
                    <a:pt x="1409" y="44"/>
                    <a:pt x="1410" y="45"/>
                    <a:pt x="1410" y="46"/>
                  </a:cubicBezTo>
                  <a:close/>
                  <a:moveTo>
                    <a:pt x="1063" y="33"/>
                  </a:moveTo>
                  <a:cubicBezTo>
                    <a:pt x="1064" y="33"/>
                    <a:pt x="1065" y="33"/>
                    <a:pt x="1065" y="33"/>
                  </a:cubicBezTo>
                  <a:cubicBezTo>
                    <a:pt x="1065" y="32"/>
                    <a:pt x="1064" y="33"/>
                    <a:pt x="1063" y="33"/>
                  </a:cubicBezTo>
                  <a:close/>
                  <a:moveTo>
                    <a:pt x="1029" y="64"/>
                  </a:moveTo>
                  <a:cubicBezTo>
                    <a:pt x="1030" y="63"/>
                    <a:pt x="1030" y="62"/>
                    <a:pt x="1030" y="61"/>
                  </a:cubicBezTo>
                  <a:cubicBezTo>
                    <a:pt x="1029" y="62"/>
                    <a:pt x="1029" y="63"/>
                    <a:pt x="1029" y="64"/>
                  </a:cubicBezTo>
                  <a:close/>
                  <a:moveTo>
                    <a:pt x="1558" y="6"/>
                  </a:moveTo>
                  <a:cubicBezTo>
                    <a:pt x="1558" y="6"/>
                    <a:pt x="1559" y="6"/>
                    <a:pt x="1560" y="6"/>
                  </a:cubicBezTo>
                  <a:cubicBezTo>
                    <a:pt x="1559" y="5"/>
                    <a:pt x="1558" y="6"/>
                    <a:pt x="1558" y="6"/>
                  </a:cubicBezTo>
                  <a:close/>
                  <a:moveTo>
                    <a:pt x="1549" y="6"/>
                  </a:moveTo>
                  <a:cubicBezTo>
                    <a:pt x="1550" y="6"/>
                    <a:pt x="1550" y="6"/>
                    <a:pt x="1551" y="6"/>
                  </a:cubicBezTo>
                  <a:cubicBezTo>
                    <a:pt x="1550" y="6"/>
                    <a:pt x="1549" y="5"/>
                    <a:pt x="1549" y="6"/>
                  </a:cubicBezTo>
                  <a:close/>
                  <a:moveTo>
                    <a:pt x="1444" y="6"/>
                  </a:moveTo>
                  <a:cubicBezTo>
                    <a:pt x="1445" y="6"/>
                    <a:pt x="1445" y="6"/>
                    <a:pt x="1446" y="6"/>
                  </a:cubicBezTo>
                  <a:cubicBezTo>
                    <a:pt x="1446" y="5"/>
                    <a:pt x="1445" y="6"/>
                    <a:pt x="1444" y="6"/>
                  </a:cubicBezTo>
                  <a:close/>
                  <a:moveTo>
                    <a:pt x="1750" y="27"/>
                  </a:moveTo>
                  <a:cubicBezTo>
                    <a:pt x="1749" y="28"/>
                    <a:pt x="1749" y="28"/>
                    <a:pt x="1750" y="29"/>
                  </a:cubicBezTo>
                  <a:cubicBezTo>
                    <a:pt x="1750" y="28"/>
                    <a:pt x="1750" y="27"/>
                    <a:pt x="1750" y="27"/>
                  </a:cubicBezTo>
                  <a:close/>
                  <a:moveTo>
                    <a:pt x="1373" y="6"/>
                  </a:moveTo>
                  <a:cubicBezTo>
                    <a:pt x="1374" y="6"/>
                    <a:pt x="1375" y="6"/>
                    <a:pt x="1376" y="6"/>
                  </a:cubicBezTo>
                  <a:cubicBezTo>
                    <a:pt x="1375" y="5"/>
                    <a:pt x="1374" y="6"/>
                    <a:pt x="1373" y="6"/>
                  </a:cubicBezTo>
                  <a:close/>
                  <a:moveTo>
                    <a:pt x="1135" y="33"/>
                  </a:moveTo>
                  <a:cubicBezTo>
                    <a:pt x="1135" y="33"/>
                    <a:pt x="1136" y="33"/>
                    <a:pt x="1137" y="33"/>
                  </a:cubicBezTo>
                  <a:cubicBezTo>
                    <a:pt x="1136" y="32"/>
                    <a:pt x="1136" y="33"/>
                    <a:pt x="1135" y="33"/>
                  </a:cubicBezTo>
                  <a:close/>
                  <a:moveTo>
                    <a:pt x="720" y="99"/>
                  </a:moveTo>
                  <a:cubicBezTo>
                    <a:pt x="720" y="99"/>
                    <a:pt x="719" y="98"/>
                    <a:pt x="719" y="98"/>
                  </a:cubicBezTo>
                  <a:cubicBezTo>
                    <a:pt x="719" y="99"/>
                    <a:pt x="719" y="99"/>
                    <a:pt x="720" y="99"/>
                  </a:cubicBezTo>
                  <a:close/>
                  <a:moveTo>
                    <a:pt x="1030" y="76"/>
                  </a:moveTo>
                  <a:cubicBezTo>
                    <a:pt x="1030" y="75"/>
                    <a:pt x="1030" y="74"/>
                    <a:pt x="1029" y="73"/>
                  </a:cubicBezTo>
                  <a:cubicBezTo>
                    <a:pt x="1029" y="74"/>
                    <a:pt x="1029" y="75"/>
                    <a:pt x="1030" y="76"/>
                  </a:cubicBezTo>
                  <a:close/>
                  <a:moveTo>
                    <a:pt x="685" y="33"/>
                  </a:moveTo>
                  <a:cubicBezTo>
                    <a:pt x="686" y="33"/>
                    <a:pt x="687" y="33"/>
                    <a:pt x="687" y="33"/>
                  </a:cubicBezTo>
                  <a:cubicBezTo>
                    <a:pt x="687" y="32"/>
                    <a:pt x="686" y="33"/>
                    <a:pt x="685" y="33"/>
                  </a:cubicBezTo>
                  <a:close/>
                  <a:moveTo>
                    <a:pt x="890" y="42"/>
                  </a:moveTo>
                  <a:cubicBezTo>
                    <a:pt x="890" y="42"/>
                    <a:pt x="889" y="42"/>
                    <a:pt x="888" y="42"/>
                  </a:cubicBezTo>
                  <a:cubicBezTo>
                    <a:pt x="889" y="43"/>
                    <a:pt x="890" y="42"/>
                    <a:pt x="890" y="42"/>
                  </a:cubicBezTo>
                  <a:close/>
                  <a:moveTo>
                    <a:pt x="893" y="33"/>
                  </a:moveTo>
                  <a:cubicBezTo>
                    <a:pt x="894" y="33"/>
                    <a:pt x="894" y="33"/>
                    <a:pt x="895" y="33"/>
                  </a:cubicBezTo>
                  <a:cubicBezTo>
                    <a:pt x="894" y="32"/>
                    <a:pt x="894" y="33"/>
                    <a:pt x="893" y="33"/>
                  </a:cubicBezTo>
                  <a:close/>
                  <a:moveTo>
                    <a:pt x="1293" y="39"/>
                  </a:moveTo>
                  <a:cubicBezTo>
                    <a:pt x="1294" y="38"/>
                    <a:pt x="1294" y="38"/>
                    <a:pt x="1295" y="37"/>
                  </a:cubicBezTo>
                  <a:cubicBezTo>
                    <a:pt x="1294" y="38"/>
                    <a:pt x="1293" y="38"/>
                    <a:pt x="1293" y="39"/>
                  </a:cubicBezTo>
                  <a:close/>
                  <a:moveTo>
                    <a:pt x="773" y="33"/>
                  </a:moveTo>
                  <a:cubicBezTo>
                    <a:pt x="774" y="33"/>
                    <a:pt x="775" y="33"/>
                    <a:pt x="776" y="33"/>
                  </a:cubicBezTo>
                  <a:cubicBezTo>
                    <a:pt x="775" y="33"/>
                    <a:pt x="774" y="32"/>
                    <a:pt x="773" y="33"/>
                  </a:cubicBezTo>
                  <a:close/>
                  <a:moveTo>
                    <a:pt x="828" y="58"/>
                  </a:moveTo>
                  <a:cubicBezTo>
                    <a:pt x="828" y="59"/>
                    <a:pt x="828" y="60"/>
                    <a:pt x="828" y="61"/>
                  </a:cubicBezTo>
                  <a:cubicBezTo>
                    <a:pt x="829" y="60"/>
                    <a:pt x="828" y="59"/>
                    <a:pt x="828" y="58"/>
                  </a:cubicBezTo>
                  <a:close/>
                  <a:moveTo>
                    <a:pt x="677" y="33"/>
                  </a:moveTo>
                  <a:cubicBezTo>
                    <a:pt x="678" y="33"/>
                    <a:pt x="679" y="33"/>
                    <a:pt x="680" y="33"/>
                  </a:cubicBezTo>
                  <a:cubicBezTo>
                    <a:pt x="679" y="33"/>
                    <a:pt x="678" y="32"/>
                    <a:pt x="677" y="33"/>
                  </a:cubicBezTo>
                  <a:close/>
                  <a:moveTo>
                    <a:pt x="1369" y="6"/>
                  </a:moveTo>
                  <a:cubicBezTo>
                    <a:pt x="1370" y="6"/>
                    <a:pt x="1371" y="6"/>
                    <a:pt x="1371" y="6"/>
                  </a:cubicBezTo>
                  <a:cubicBezTo>
                    <a:pt x="1371" y="5"/>
                    <a:pt x="1370" y="5"/>
                    <a:pt x="1369" y="6"/>
                  </a:cubicBezTo>
                  <a:close/>
                  <a:moveTo>
                    <a:pt x="781" y="33"/>
                  </a:moveTo>
                  <a:cubicBezTo>
                    <a:pt x="781" y="33"/>
                    <a:pt x="782" y="33"/>
                    <a:pt x="783" y="33"/>
                  </a:cubicBezTo>
                  <a:cubicBezTo>
                    <a:pt x="782" y="32"/>
                    <a:pt x="781" y="33"/>
                    <a:pt x="781" y="33"/>
                  </a:cubicBezTo>
                  <a:close/>
                  <a:moveTo>
                    <a:pt x="1005" y="103"/>
                  </a:moveTo>
                  <a:cubicBezTo>
                    <a:pt x="1004" y="103"/>
                    <a:pt x="1004" y="103"/>
                    <a:pt x="1003" y="103"/>
                  </a:cubicBezTo>
                  <a:cubicBezTo>
                    <a:pt x="1004" y="103"/>
                    <a:pt x="1004" y="103"/>
                    <a:pt x="1005" y="103"/>
                  </a:cubicBezTo>
                  <a:close/>
                  <a:moveTo>
                    <a:pt x="1207" y="76"/>
                  </a:moveTo>
                  <a:cubicBezTo>
                    <a:pt x="1208" y="75"/>
                    <a:pt x="1208" y="74"/>
                    <a:pt x="1207" y="74"/>
                  </a:cubicBezTo>
                  <a:cubicBezTo>
                    <a:pt x="1207" y="74"/>
                    <a:pt x="1207" y="75"/>
                    <a:pt x="1207" y="76"/>
                  </a:cubicBezTo>
                  <a:close/>
                  <a:moveTo>
                    <a:pt x="1127" y="33"/>
                  </a:moveTo>
                  <a:cubicBezTo>
                    <a:pt x="1128" y="33"/>
                    <a:pt x="1129" y="33"/>
                    <a:pt x="1130" y="33"/>
                  </a:cubicBezTo>
                  <a:cubicBezTo>
                    <a:pt x="1129" y="33"/>
                    <a:pt x="1128" y="32"/>
                    <a:pt x="1127" y="33"/>
                  </a:cubicBezTo>
                  <a:close/>
                  <a:moveTo>
                    <a:pt x="1531" y="15"/>
                  </a:moveTo>
                  <a:cubicBezTo>
                    <a:pt x="1531" y="14"/>
                    <a:pt x="1532" y="14"/>
                    <a:pt x="1532" y="13"/>
                  </a:cubicBezTo>
                  <a:cubicBezTo>
                    <a:pt x="1532" y="14"/>
                    <a:pt x="1531" y="14"/>
                    <a:pt x="1531" y="15"/>
                  </a:cubicBezTo>
                  <a:close/>
                  <a:moveTo>
                    <a:pt x="1548" y="75"/>
                  </a:moveTo>
                  <a:cubicBezTo>
                    <a:pt x="1547" y="75"/>
                    <a:pt x="1547" y="76"/>
                    <a:pt x="1546" y="76"/>
                  </a:cubicBezTo>
                  <a:cubicBezTo>
                    <a:pt x="1547" y="76"/>
                    <a:pt x="1547" y="76"/>
                    <a:pt x="1548" y="75"/>
                  </a:cubicBezTo>
                  <a:close/>
                  <a:moveTo>
                    <a:pt x="1699" y="15"/>
                  </a:moveTo>
                  <a:cubicBezTo>
                    <a:pt x="1700" y="14"/>
                    <a:pt x="1700" y="14"/>
                    <a:pt x="1700" y="13"/>
                  </a:cubicBezTo>
                  <a:cubicBezTo>
                    <a:pt x="1700" y="14"/>
                    <a:pt x="1699" y="14"/>
                    <a:pt x="1699" y="15"/>
                  </a:cubicBezTo>
                  <a:close/>
                  <a:moveTo>
                    <a:pt x="844" y="33"/>
                  </a:moveTo>
                  <a:cubicBezTo>
                    <a:pt x="845" y="33"/>
                    <a:pt x="846" y="33"/>
                    <a:pt x="847" y="33"/>
                  </a:cubicBezTo>
                  <a:cubicBezTo>
                    <a:pt x="846" y="33"/>
                    <a:pt x="845" y="32"/>
                    <a:pt x="844" y="33"/>
                  </a:cubicBezTo>
                  <a:close/>
                  <a:moveTo>
                    <a:pt x="851" y="33"/>
                  </a:moveTo>
                  <a:cubicBezTo>
                    <a:pt x="852" y="33"/>
                    <a:pt x="852" y="33"/>
                    <a:pt x="853" y="33"/>
                  </a:cubicBezTo>
                  <a:cubicBezTo>
                    <a:pt x="852" y="32"/>
                    <a:pt x="852" y="33"/>
                    <a:pt x="851" y="33"/>
                  </a:cubicBezTo>
                  <a:close/>
                  <a:moveTo>
                    <a:pt x="1055" y="33"/>
                  </a:moveTo>
                  <a:cubicBezTo>
                    <a:pt x="1056" y="33"/>
                    <a:pt x="1057" y="33"/>
                    <a:pt x="1058" y="33"/>
                  </a:cubicBezTo>
                  <a:cubicBezTo>
                    <a:pt x="1057" y="33"/>
                    <a:pt x="1056" y="32"/>
                    <a:pt x="1055" y="33"/>
                  </a:cubicBezTo>
                  <a:close/>
                  <a:moveTo>
                    <a:pt x="1661" y="8"/>
                  </a:moveTo>
                  <a:cubicBezTo>
                    <a:pt x="1661" y="8"/>
                    <a:pt x="1662" y="8"/>
                    <a:pt x="1663" y="8"/>
                  </a:cubicBezTo>
                  <a:cubicBezTo>
                    <a:pt x="1662" y="7"/>
                    <a:pt x="1661" y="8"/>
                    <a:pt x="1661" y="8"/>
                  </a:cubicBezTo>
                  <a:close/>
                  <a:moveTo>
                    <a:pt x="1233" y="33"/>
                  </a:moveTo>
                  <a:cubicBezTo>
                    <a:pt x="1234" y="33"/>
                    <a:pt x="1235" y="33"/>
                    <a:pt x="1236" y="33"/>
                  </a:cubicBezTo>
                  <a:cubicBezTo>
                    <a:pt x="1235" y="33"/>
                    <a:pt x="1234" y="32"/>
                    <a:pt x="1233" y="33"/>
                  </a:cubicBezTo>
                  <a:close/>
                  <a:moveTo>
                    <a:pt x="1241" y="33"/>
                  </a:moveTo>
                  <a:cubicBezTo>
                    <a:pt x="1241" y="33"/>
                    <a:pt x="1242" y="33"/>
                    <a:pt x="1243" y="33"/>
                  </a:cubicBezTo>
                  <a:cubicBezTo>
                    <a:pt x="1242" y="32"/>
                    <a:pt x="1241" y="33"/>
                    <a:pt x="1241" y="33"/>
                  </a:cubicBezTo>
                  <a:close/>
                  <a:moveTo>
                    <a:pt x="589" y="73"/>
                  </a:moveTo>
                  <a:cubicBezTo>
                    <a:pt x="589" y="74"/>
                    <a:pt x="589" y="75"/>
                    <a:pt x="589" y="76"/>
                  </a:cubicBezTo>
                  <a:cubicBezTo>
                    <a:pt x="589" y="75"/>
                    <a:pt x="590" y="74"/>
                    <a:pt x="589" y="73"/>
                  </a:cubicBezTo>
                  <a:close/>
                  <a:moveTo>
                    <a:pt x="1410" y="72"/>
                  </a:moveTo>
                  <a:cubicBezTo>
                    <a:pt x="1410" y="71"/>
                    <a:pt x="1410" y="70"/>
                    <a:pt x="1410" y="69"/>
                  </a:cubicBezTo>
                  <a:cubicBezTo>
                    <a:pt x="1410" y="70"/>
                    <a:pt x="1410" y="71"/>
                    <a:pt x="1410" y="72"/>
                  </a:cubicBezTo>
                  <a:close/>
                  <a:moveTo>
                    <a:pt x="1370" y="15"/>
                  </a:moveTo>
                  <a:cubicBezTo>
                    <a:pt x="1369" y="15"/>
                    <a:pt x="1369" y="15"/>
                    <a:pt x="1368" y="15"/>
                  </a:cubicBezTo>
                  <a:cubicBezTo>
                    <a:pt x="1369" y="15"/>
                    <a:pt x="1369" y="15"/>
                    <a:pt x="1370" y="15"/>
                  </a:cubicBezTo>
                  <a:close/>
                  <a:moveTo>
                    <a:pt x="1555" y="15"/>
                  </a:moveTo>
                  <a:cubicBezTo>
                    <a:pt x="1554" y="15"/>
                    <a:pt x="1553" y="15"/>
                    <a:pt x="1552" y="15"/>
                  </a:cubicBezTo>
                  <a:cubicBezTo>
                    <a:pt x="1553" y="15"/>
                    <a:pt x="1554" y="15"/>
                    <a:pt x="1555" y="15"/>
                  </a:cubicBezTo>
                  <a:close/>
                  <a:moveTo>
                    <a:pt x="1470" y="66"/>
                  </a:moveTo>
                  <a:cubicBezTo>
                    <a:pt x="1470" y="67"/>
                    <a:pt x="1470" y="67"/>
                    <a:pt x="1470" y="68"/>
                  </a:cubicBezTo>
                  <a:cubicBezTo>
                    <a:pt x="1471" y="67"/>
                    <a:pt x="1470" y="67"/>
                    <a:pt x="1470" y="66"/>
                  </a:cubicBezTo>
                  <a:close/>
                  <a:moveTo>
                    <a:pt x="1723" y="15"/>
                  </a:moveTo>
                  <a:cubicBezTo>
                    <a:pt x="1722" y="15"/>
                    <a:pt x="1721" y="15"/>
                    <a:pt x="1720" y="15"/>
                  </a:cubicBezTo>
                  <a:cubicBezTo>
                    <a:pt x="1721" y="15"/>
                    <a:pt x="1722" y="15"/>
                    <a:pt x="1723" y="15"/>
                  </a:cubicBezTo>
                  <a:close/>
                  <a:moveTo>
                    <a:pt x="951" y="65"/>
                  </a:moveTo>
                  <a:cubicBezTo>
                    <a:pt x="951" y="64"/>
                    <a:pt x="951" y="63"/>
                    <a:pt x="951" y="63"/>
                  </a:cubicBezTo>
                  <a:cubicBezTo>
                    <a:pt x="951" y="64"/>
                    <a:pt x="951" y="64"/>
                    <a:pt x="951" y="65"/>
                  </a:cubicBezTo>
                  <a:close/>
                  <a:moveTo>
                    <a:pt x="1558" y="16"/>
                  </a:moveTo>
                  <a:cubicBezTo>
                    <a:pt x="1557" y="15"/>
                    <a:pt x="1556" y="15"/>
                    <a:pt x="1556" y="15"/>
                  </a:cubicBezTo>
                  <a:cubicBezTo>
                    <a:pt x="1556" y="16"/>
                    <a:pt x="1557" y="15"/>
                    <a:pt x="1558" y="16"/>
                  </a:cubicBezTo>
                  <a:close/>
                  <a:moveTo>
                    <a:pt x="1726" y="16"/>
                  </a:moveTo>
                  <a:cubicBezTo>
                    <a:pt x="1725" y="15"/>
                    <a:pt x="1724" y="15"/>
                    <a:pt x="1724" y="15"/>
                  </a:cubicBezTo>
                  <a:cubicBezTo>
                    <a:pt x="1724" y="16"/>
                    <a:pt x="1725" y="15"/>
                    <a:pt x="1726" y="16"/>
                  </a:cubicBezTo>
                  <a:close/>
                  <a:moveTo>
                    <a:pt x="1207" y="63"/>
                  </a:moveTo>
                  <a:cubicBezTo>
                    <a:pt x="1208" y="63"/>
                    <a:pt x="1208" y="62"/>
                    <a:pt x="1207" y="61"/>
                  </a:cubicBezTo>
                  <a:cubicBezTo>
                    <a:pt x="1207" y="62"/>
                    <a:pt x="1207" y="63"/>
                    <a:pt x="1207" y="63"/>
                  </a:cubicBezTo>
                  <a:close/>
                  <a:moveTo>
                    <a:pt x="1155" y="53"/>
                  </a:moveTo>
                  <a:cubicBezTo>
                    <a:pt x="1155" y="54"/>
                    <a:pt x="1155" y="54"/>
                    <a:pt x="1155" y="55"/>
                  </a:cubicBezTo>
                  <a:cubicBezTo>
                    <a:pt x="1155" y="54"/>
                    <a:pt x="1155" y="53"/>
                    <a:pt x="1155" y="53"/>
                  </a:cubicBezTo>
                  <a:close/>
                  <a:moveTo>
                    <a:pt x="680" y="42"/>
                  </a:moveTo>
                  <a:cubicBezTo>
                    <a:pt x="679" y="42"/>
                    <a:pt x="679" y="42"/>
                    <a:pt x="678" y="42"/>
                  </a:cubicBezTo>
                  <a:cubicBezTo>
                    <a:pt x="679" y="42"/>
                    <a:pt x="679" y="43"/>
                    <a:pt x="680" y="42"/>
                  </a:cubicBezTo>
                  <a:close/>
                  <a:moveTo>
                    <a:pt x="1568" y="59"/>
                  </a:moveTo>
                  <a:cubicBezTo>
                    <a:pt x="1568" y="59"/>
                    <a:pt x="1567" y="60"/>
                    <a:pt x="1567" y="60"/>
                  </a:cubicBezTo>
                  <a:cubicBezTo>
                    <a:pt x="1568" y="60"/>
                    <a:pt x="1568" y="60"/>
                    <a:pt x="1568" y="59"/>
                  </a:cubicBezTo>
                  <a:close/>
                  <a:moveTo>
                    <a:pt x="848" y="42"/>
                  </a:moveTo>
                  <a:cubicBezTo>
                    <a:pt x="847" y="42"/>
                    <a:pt x="846" y="42"/>
                    <a:pt x="845" y="42"/>
                  </a:cubicBezTo>
                  <a:cubicBezTo>
                    <a:pt x="846" y="43"/>
                    <a:pt x="847" y="42"/>
                    <a:pt x="848" y="42"/>
                  </a:cubicBezTo>
                  <a:close/>
                  <a:moveTo>
                    <a:pt x="1440" y="6"/>
                  </a:moveTo>
                  <a:cubicBezTo>
                    <a:pt x="1441" y="6"/>
                    <a:pt x="1441" y="6"/>
                    <a:pt x="1442" y="6"/>
                  </a:cubicBezTo>
                  <a:cubicBezTo>
                    <a:pt x="1441" y="5"/>
                    <a:pt x="1441" y="5"/>
                    <a:pt x="1440" y="6"/>
                  </a:cubicBezTo>
                  <a:close/>
                  <a:moveTo>
                    <a:pt x="1554" y="6"/>
                  </a:moveTo>
                  <a:cubicBezTo>
                    <a:pt x="1554" y="6"/>
                    <a:pt x="1555" y="6"/>
                    <a:pt x="1556" y="6"/>
                  </a:cubicBezTo>
                  <a:cubicBezTo>
                    <a:pt x="1555" y="5"/>
                    <a:pt x="1554" y="5"/>
                    <a:pt x="1554" y="6"/>
                  </a:cubicBezTo>
                  <a:close/>
                  <a:moveTo>
                    <a:pt x="1722" y="6"/>
                  </a:moveTo>
                  <a:cubicBezTo>
                    <a:pt x="1722" y="6"/>
                    <a:pt x="1723" y="6"/>
                    <a:pt x="1724" y="6"/>
                  </a:cubicBezTo>
                  <a:cubicBezTo>
                    <a:pt x="1723" y="5"/>
                    <a:pt x="1722" y="5"/>
                    <a:pt x="1722" y="6"/>
                  </a:cubicBezTo>
                  <a:close/>
                  <a:moveTo>
                    <a:pt x="1436" y="6"/>
                  </a:moveTo>
                  <a:cubicBezTo>
                    <a:pt x="1437" y="6"/>
                    <a:pt x="1438" y="6"/>
                    <a:pt x="1438" y="6"/>
                  </a:cubicBezTo>
                  <a:cubicBezTo>
                    <a:pt x="1438" y="6"/>
                    <a:pt x="1437" y="6"/>
                    <a:pt x="1436" y="6"/>
                  </a:cubicBezTo>
                  <a:close/>
                  <a:moveTo>
                    <a:pt x="990" y="6"/>
                  </a:moveTo>
                  <a:cubicBezTo>
                    <a:pt x="990" y="7"/>
                    <a:pt x="991" y="7"/>
                    <a:pt x="992" y="6"/>
                  </a:cubicBezTo>
                  <a:cubicBezTo>
                    <a:pt x="991" y="6"/>
                    <a:pt x="990" y="6"/>
                    <a:pt x="990" y="6"/>
                  </a:cubicBezTo>
                  <a:close/>
                  <a:moveTo>
                    <a:pt x="1007" y="6"/>
                  </a:moveTo>
                  <a:cubicBezTo>
                    <a:pt x="1008" y="7"/>
                    <a:pt x="1009" y="6"/>
                    <a:pt x="1009" y="6"/>
                  </a:cubicBezTo>
                  <a:cubicBezTo>
                    <a:pt x="1009" y="6"/>
                    <a:pt x="1008" y="6"/>
                    <a:pt x="1007" y="6"/>
                  </a:cubicBezTo>
                  <a:close/>
                  <a:moveTo>
                    <a:pt x="886" y="42"/>
                  </a:moveTo>
                  <a:cubicBezTo>
                    <a:pt x="885" y="42"/>
                    <a:pt x="884" y="42"/>
                    <a:pt x="884" y="42"/>
                  </a:cubicBezTo>
                  <a:cubicBezTo>
                    <a:pt x="884" y="42"/>
                    <a:pt x="885" y="43"/>
                    <a:pt x="886" y="42"/>
                  </a:cubicBezTo>
                  <a:close/>
                  <a:moveTo>
                    <a:pt x="990" y="92"/>
                  </a:moveTo>
                  <a:cubicBezTo>
                    <a:pt x="991" y="93"/>
                    <a:pt x="992" y="93"/>
                    <a:pt x="992" y="93"/>
                  </a:cubicBezTo>
                  <a:cubicBezTo>
                    <a:pt x="992" y="92"/>
                    <a:pt x="991" y="93"/>
                    <a:pt x="990" y="92"/>
                  </a:cubicBezTo>
                  <a:close/>
                  <a:moveTo>
                    <a:pt x="1040" y="40"/>
                  </a:moveTo>
                  <a:cubicBezTo>
                    <a:pt x="1041" y="40"/>
                    <a:pt x="1041" y="40"/>
                    <a:pt x="1041" y="39"/>
                  </a:cubicBezTo>
                  <a:cubicBezTo>
                    <a:pt x="1041" y="39"/>
                    <a:pt x="1040" y="40"/>
                    <a:pt x="1040" y="40"/>
                  </a:cubicBezTo>
                  <a:close/>
                  <a:moveTo>
                    <a:pt x="951" y="50"/>
                  </a:moveTo>
                  <a:cubicBezTo>
                    <a:pt x="951" y="49"/>
                    <a:pt x="951" y="48"/>
                    <a:pt x="951" y="48"/>
                  </a:cubicBezTo>
                  <a:cubicBezTo>
                    <a:pt x="951" y="48"/>
                    <a:pt x="951" y="49"/>
                    <a:pt x="951" y="50"/>
                  </a:cubicBezTo>
                  <a:close/>
                  <a:moveTo>
                    <a:pt x="1265" y="58"/>
                  </a:moveTo>
                  <a:cubicBezTo>
                    <a:pt x="1265" y="58"/>
                    <a:pt x="1265" y="59"/>
                    <a:pt x="1266" y="60"/>
                  </a:cubicBezTo>
                  <a:cubicBezTo>
                    <a:pt x="1266" y="59"/>
                    <a:pt x="1266" y="58"/>
                    <a:pt x="1265" y="58"/>
                  </a:cubicBezTo>
                  <a:close/>
                  <a:moveTo>
                    <a:pt x="694" y="97"/>
                  </a:moveTo>
                  <a:cubicBezTo>
                    <a:pt x="694" y="97"/>
                    <a:pt x="693" y="97"/>
                    <a:pt x="693" y="98"/>
                  </a:cubicBezTo>
                  <a:cubicBezTo>
                    <a:pt x="694" y="98"/>
                    <a:pt x="694" y="97"/>
                    <a:pt x="694" y="97"/>
                  </a:cubicBezTo>
                  <a:close/>
                  <a:moveTo>
                    <a:pt x="1002" y="93"/>
                  </a:moveTo>
                  <a:cubicBezTo>
                    <a:pt x="1003" y="93"/>
                    <a:pt x="1003" y="93"/>
                    <a:pt x="1004" y="92"/>
                  </a:cubicBezTo>
                  <a:cubicBezTo>
                    <a:pt x="1003" y="93"/>
                    <a:pt x="1002" y="92"/>
                    <a:pt x="1002" y="93"/>
                  </a:cubicBezTo>
                  <a:close/>
                  <a:moveTo>
                    <a:pt x="1373" y="56"/>
                  </a:moveTo>
                  <a:cubicBezTo>
                    <a:pt x="1374" y="56"/>
                    <a:pt x="1374" y="55"/>
                    <a:pt x="1375" y="55"/>
                  </a:cubicBezTo>
                  <a:cubicBezTo>
                    <a:pt x="1374" y="55"/>
                    <a:pt x="1373" y="55"/>
                    <a:pt x="1373" y="56"/>
                  </a:cubicBezTo>
                  <a:close/>
                  <a:moveTo>
                    <a:pt x="1127" y="42"/>
                  </a:moveTo>
                  <a:cubicBezTo>
                    <a:pt x="1127" y="42"/>
                    <a:pt x="1126" y="42"/>
                    <a:pt x="1125" y="42"/>
                  </a:cubicBezTo>
                  <a:cubicBezTo>
                    <a:pt x="1126" y="42"/>
                    <a:pt x="1127" y="43"/>
                    <a:pt x="1127" y="42"/>
                  </a:cubicBezTo>
                  <a:close/>
                  <a:moveTo>
                    <a:pt x="1132" y="42"/>
                  </a:moveTo>
                  <a:cubicBezTo>
                    <a:pt x="1131" y="42"/>
                    <a:pt x="1131" y="42"/>
                    <a:pt x="1130" y="42"/>
                  </a:cubicBezTo>
                  <a:cubicBezTo>
                    <a:pt x="1131" y="43"/>
                    <a:pt x="1131" y="42"/>
                    <a:pt x="1132" y="42"/>
                  </a:cubicBezTo>
                  <a:close/>
                  <a:moveTo>
                    <a:pt x="1343" y="92"/>
                  </a:moveTo>
                  <a:cubicBezTo>
                    <a:pt x="1343" y="92"/>
                    <a:pt x="1343" y="91"/>
                    <a:pt x="1343" y="90"/>
                  </a:cubicBezTo>
                  <a:cubicBezTo>
                    <a:pt x="1343" y="91"/>
                    <a:pt x="1343" y="92"/>
                    <a:pt x="1343" y="92"/>
                  </a:cubicBezTo>
                  <a:close/>
                  <a:moveTo>
                    <a:pt x="1707" y="88"/>
                  </a:moveTo>
                  <a:cubicBezTo>
                    <a:pt x="1707" y="88"/>
                    <a:pt x="1707" y="89"/>
                    <a:pt x="1707" y="90"/>
                  </a:cubicBezTo>
                  <a:cubicBezTo>
                    <a:pt x="1707" y="89"/>
                    <a:pt x="1707" y="88"/>
                    <a:pt x="1707" y="88"/>
                  </a:cubicBezTo>
                  <a:close/>
                  <a:moveTo>
                    <a:pt x="1069" y="103"/>
                  </a:moveTo>
                  <a:cubicBezTo>
                    <a:pt x="1068" y="103"/>
                    <a:pt x="1067" y="103"/>
                    <a:pt x="1066" y="103"/>
                  </a:cubicBezTo>
                  <a:cubicBezTo>
                    <a:pt x="1067" y="103"/>
                    <a:pt x="1068" y="103"/>
                    <a:pt x="1069" y="103"/>
                  </a:cubicBezTo>
                  <a:close/>
                  <a:moveTo>
                    <a:pt x="1470" y="39"/>
                  </a:moveTo>
                  <a:cubicBezTo>
                    <a:pt x="1470" y="40"/>
                    <a:pt x="1470" y="40"/>
                    <a:pt x="1470" y="41"/>
                  </a:cubicBezTo>
                  <a:cubicBezTo>
                    <a:pt x="1470" y="40"/>
                    <a:pt x="1471" y="40"/>
                    <a:pt x="1470" y="39"/>
                  </a:cubicBezTo>
                  <a:close/>
                  <a:moveTo>
                    <a:pt x="1385" y="58"/>
                  </a:moveTo>
                  <a:cubicBezTo>
                    <a:pt x="1385" y="58"/>
                    <a:pt x="1384" y="59"/>
                    <a:pt x="1384" y="59"/>
                  </a:cubicBezTo>
                  <a:cubicBezTo>
                    <a:pt x="1385" y="59"/>
                    <a:pt x="1385" y="59"/>
                    <a:pt x="1385" y="58"/>
                  </a:cubicBezTo>
                  <a:close/>
                  <a:moveTo>
                    <a:pt x="1175" y="89"/>
                  </a:moveTo>
                  <a:cubicBezTo>
                    <a:pt x="1175" y="88"/>
                    <a:pt x="1175" y="87"/>
                    <a:pt x="1174" y="87"/>
                  </a:cubicBezTo>
                  <a:cubicBezTo>
                    <a:pt x="1175" y="87"/>
                    <a:pt x="1174" y="88"/>
                    <a:pt x="1175" y="89"/>
                  </a:cubicBezTo>
                  <a:close/>
                  <a:moveTo>
                    <a:pt x="551" y="39"/>
                  </a:moveTo>
                  <a:cubicBezTo>
                    <a:pt x="552" y="40"/>
                    <a:pt x="552" y="40"/>
                    <a:pt x="552" y="41"/>
                  </a:cubicBezTo>
                  <a:cubicBezTo>
                    <a:pt x="552" y="40"/>
                    <a:pt x="552" y="39"/>
                    <a:pt x="551" y="39"/>
                  </a:cubicBezTo>
                  <a:close/>
                  <a:moveTo>
                    <a:pt x="1389" y="54"/>
                  </a:moveTo>
                  <a:cubicBezTo>
                    <a:pt x="1389" y="54"/>
                    <a:pt x="1388" y="55"/>
                    <a:pt x="1388" y="55"/>
                  </a:cubicBezTo>
                  <a:cubicBezTo>
                    <a:pt x="1389" y="55"/>
                    <a:pt x="1389" y="55"/>
                    <a:pt x="1389" y="54"/>
                  </a:cubicBezTo>
                  <a:close/>
                  <a:moveTo>
                    <a:pt x="1087" y="57"/>
                  </a:moveTo>
                  <a:cubicBezTo>
                    <a:pt x="1087" y="58"/>
                    <a:pt x="1087" y="59"/>
                    <a:pt x="1088" y="60"/>
                  </a:cubicBezTo>
                  <a:cubicBezTo>
                    <a:pt x="1088" y="59"/>
                    <a:pt x="1088" y="58"/>
                    <a:pt x="1087" y="57"/>
                  </a:cubicBezTo>
                  <a:close/>
                  <a:moveTo>
                    <a:pt x="989" y="103"/>
                  </a:moveTo>
                  <a:cubicBezTo>
                    <a:pt x="988" y="103"/>
                    <a:pt x="987" y="103"/>
                    <a:pt x="986" y="103"/>
                  </a:cubicBezTo>
                  <a:cubicBezTo>
                    <a:pt x="987" y="103"/>
                    <a:pt x="988" y="103"/>
                    <a:pt x="989" y="103"/>
                  </a:cubicBezTo>
                  <a:close/>
                  <a:moveTo>
                    <a:pt x="589" y="80"/>
                  </a:moveTo>
                  <a:cubicBezTo>
                    <a:pt x="589" y="81"/>
                    <a:pt x="589" y="82"/>
                    <a:pt x="589" y="82"/>
                  </a:cubicBezTo>
                  <a:cubicBezTo>
                    <a:pt x="590" y="82"/>
                    <a:pt x="589" y="81"/>
                    <a:pt x="589" y="80"/>
                  </a:cubicBezTo>
                  <a:close/>
                  <a:moveTo>
                    <a:pt x="1716" y="75"/>
                  </a:moveTo>
                  <a:cubicBezTo>
                    <a:pt x="1715" y="75"/>
                    <a:pt x="1715" y="76"/>
                    <a:pt x="1714" y="76"/>
                  </a:cubicBezTo>
                  <a:cubicBezTo>
                    <a:pt x="1715" y="76"/>
                    <a:pt x="1715" y="76"/>
                    <a:pt x="1716" y="75"/>
                  </a:cubicBezTo>
                  <a:close/>
                  <a:moveTo>
                    <a:pt x="1005" y="92"/>
                  </a:moveTo>
                  <a:cubicBezTo>
                    <a:pt x="1005" y="92"/>
                    <a:pt x="1006" y="93"/>
                    <a:pt x="1006" y="92"/>
                  </a:cubicBezTo>
                  <a:cubicBezTo>
                    <a:pt x="1006" y="92"/>
                    <a:pt x="1005" y="92"/>
                    <a:pt x="1005" y="92"/>
                  </a:cubicBezTo>
                  <a:close/>
                  <a:moveTo>
                    <a:pt x="1289" y="60"/>
                  </a:moveTo>
                  <a:cubicBezTo>
                    <a:pt x="1288" y="61"/>
                    <a:pt x="1288" y="61"/>
                    <a:pt x="1288" y="62"/>
                  </a:cubicBezTo>
                  <a:cubicBezTo>
                    <a:pt x="1289" y="61"/>
                    <a:pt x="1289" y="61"/>
                    <a:pt x="1289" y="60"/>
                  </a:cubicBezTo>
                  <a:close/>
                  <a:moveTo>
                    <a:pt x="1030" y="61"/>
                  </a:moveTo>
                  <a:cubicBezTo>
                    <a:pt x="1030" y="61"/>
                    <a:pt x="1030" y="60"/>
                    <a:pt x="1030" y="59"/>
                  </a:cubicBezTo>
                  <a:cubicBezTo>
                    <a:pt x="1029" y="60"/>
                    <a:pt x="1030" y="61"/>
                    <a:pt x="1030" y="61"/>
                  </a:cubicBezTo>
                  <a:close/>
                  <a:moveTo>
                    <a:pt x="1219" y="75"/>
                  </a:moveTo>
                  <a:cubicBezTo>
                    <a:pt x="1219" y="75"/>
                    <a:pt x="1219" y="76"/>
                    <a:pt x="1219" y="77"/>
                  </a:cubicBezTo>
                  <a:cubicBezTo>
                    <a:pt x="1219" y="76"/>
                    <a:pt x="1219" y="75"/>
                    <a:pt x="1219" y="75"/>
                  </a:cubicBezTo>
                  <a:close/>
                  <a:moveTo>
                    <a:pt x="1386" y="29"/>
                  </a:moveTo>
                  <a:cubicBezTo>
                    <a:pt x="1386" y="28"/>
                    <a:pt x="1386" y="28"/>
                    <a:pt x="1386" y="27"/>
                  </a:cubicBezTo>
                  <a:cubicBezTo>
                    <a:pt x="1386" y="28"/>
                    <a:pt x="1385" y="29"/>
                    <a:pt x="1386" y="29"/>
                  </a:cubicBezTo>
                  <a:close/>
                  <a:moveTo>
                    <a:pt x="669" y="103"/>
                  </a:moveTo>
                  <a:cubicBezTo>
                    <a:pt x="669" y="103"/>
                    <a:pt x="668" y="103"/>
                    <a:pt x="668" y="103"/>
                  </a:cubicBezTo>
                  <a:cubicBezTo>
                    <a:pt x="668" y="103"/>
                    <a:pt x="669" y="103"/>
                    <a:pt x="669" y="103"/>
                  </a:cubicBezTo>
                  <a:close/>
                  <a:moveTo>
                    <a:pt x="1208" y="78"/>
                  </a:moveTo>
                  <a:cubicBezTo>
                    <a:pt x="1208" y="78"/>
                    <a:pt x="1208" y="77"/>
                    <a:pt x="1208" y="76"/>
                  </a:cubicBezTo>
                  <a:cubicBezTo>
                    <a:pt x="1208" y="77"/>
                    <a:pt x="1207" y="78"/>
                    <a:pt x="1208" y="78"/>
                  </a:cubicBezTo>
                  <a:close/>
                  <a:moveTo>
                    <a:pt x="1067" y="93"/>
                  </a:moveTo>
                  <a:cubicBezTo>
                    <a:pt x="1068" y="94"/>
                    <a:pt x="1068" y="94"/>
                    <a:pt x="1069" y="93"/>
                  </a:cubicBezTo>
                  <a:cubicBezTo>
                    <a:pt x="1068" y="93"/>
                    <a:pt x="1067" y="93"/>
                    <a:pt x="1067" y="93"/>
                  </a:cubicBezTo>
                  <a:close/>
                  <a:moveTo>
                    <a:pt x="912" y="52"/>
                  </a:moveTo>
                  <a:cubicBezTo>
                    <a:pt x="912" y="52"/>
                    <a:pt x="912" y="53"/>
                    <a:pt x="912" y="54"/>
                  </a:cubicBezTo>
                  <a:cubicBezTo>
                    <a:pt x="912" y="53"/>
                    <a:pt x="913" y="52"/>
                    <a:pt x="912" y="52"/>
                  </a:cubicBezTo>
                  <a:close/>
                  <a:moveTo>
                    <a:pt x="788" y="102"/>
                  </a:moveTo>
                  <a:cubicBezTo>
                    <a:pt x="788" y="102"/>
                    <a:pt x="787" y="102"/>
                    <a:pt x="787" y="103"/>
                  </a:cubicBezTo>
                  <a:cubicBezTo>
                    <a:pt x="787" y="102"/>
                    <a:pt x="788" y="103"/>
                    <a:pt x="788" y="102"/>
                  </a:cubicBezTo>
                  <a:close/>
                  <a:moveTo>
                    <a:pt x="1684" y="26"/>
                  </a:moveTo>
                  <a:cubicBezTo>
                    <a:pt x="1684" y="27"/>
                    <a:pt x="1684" y="27"/>
                    <a:pt x="1684" y="28"/>
                  </a:cubicBezTo>
                  <a:cubicBezTo>
                    <a:pt x="1684" y="27"/>
                    <a:pt x="1684" y="26"/>
                    <a:pt x="1684" y="26"/>
                  </a:cubicBezTo>
                  <a:close/>
                  <a:moveTo>
                    <a:pt x="1007" y="102"/>
                  </a:moveTo>
                  <a:cubicBezTo>
                    <a:pt x="1007" y="102"/>
                    <a:pt x="1006" y="102"/>
                    <a:pt x="1006" y="103"/>
                  </a:cubicBezTo>
                  <a:cubicBezTo>
                    <a:pt x="1006" y="102"/>
                    <a:pt x="1007" y="103"/>
                    <a:pt x="1007" y="102"/>
                  </a:cubicBezTo>
                  <a:close/>
                  <a:moveTo>
                    <a:pt x="1729" y="6"/>
                  </a:moveTo>
                  <a:cubicBezTo>
                    <a:pt x="1729" y="6"/>
                    <a:pt x="1730" y="7"/>
                    <a:pt x="1730" y="6"/>
                  </a:cubicBezTo>
                  <a:cubicBezTo>
                    <a:pt x="1730" y="6"/>
                    <a:pt x="1729" y="6"/>
                    <a:pt x="1729" y="6"/>
                  </a:cubicBezTo>
                  <a:close/>
                  <a:moveTo>
                    <a:pt x="1714" y="6"/>
                  </a:moveTo>
                  <a:cubicBezTo>
                    <a:pt x="1715" y="7"/>
                    <a:pt x="1716" y="7"/>
                    <a:pt x="1716" y="6"/>
                  </a:cubicBezTo>
                  <a:cubicBezTo>
                    <a:pt x="1716" y="6"/>
                    <a:pt x="1715" y="6"/>
                    <a:pt x="1714" y="6"/>
                  </a:cubicBezTo>
                  <a:close/>
                  <a:moveTo>
                    <a:pt x="1560" y="6"/>
                  </a:moveTo>
                  <a:cubicBezTo>
                    <a:pt x="1561" y="6"/>
                    <a:pt x="1562" y="7"/>
                    <a:pt x="1562" y="6"/>
                  </a:cubicBezTo>
                  <a:cubicBezTo>
                    <a:pt x="1562" y="6"/>
                    <a:pt x="1561" y="6"/>
                    <a:pt x="1560" y="6"/>
                  </a:cubicBezTo>
                  <a:close/>
                  <a:moveTo>
                    <a:pt x="1546" y="6"/>
                  </a:moveTo>
                  <a:cubicBezTo>
                    <a:pt x="1547" y="7"/>
                    <a:pt x="1547" y="7"/>
                    <a:pt x="1548" y="6"/>
                  </a:cubicBezTo>
                  <a:cubicBezTo>
                    <a:pt x="1547" y="6"/>
                    <a:pt x="1547" y="6"/>
                    <a:pt x="1546" y="6"/>
                  </a:cubicBezTo>
                  <a:close/>
                  <a:moveTo>
                    <a:pt x="566" y="103"/>
                  </a:moveTo>
                  <a:cubicBezTo>
                    <a:pt x="566" y="103"/>
                    <a:pt x="565" y="103"/>
                    <a:pt x="564" y="103"/>
                  </a:cubicBezTo>
                  <a:cubicBezTo>
                    <a:pt x="565" y="103"/>
                    <a:pt x="566" y="103"/>
                    <a:pt x="566" y="103"/>
                  </a:cubicBezTo>
                  <a:close/>
                  <a:moveTo>
                    <a:pt x="772" y="103"/>
                  </a:moveTo>
                  <a:cubicBezTo>
                    <a:pt x="772" y="103"/>
                    <a:pt x="771" y="103"/>
                    <a:pt x="770" y="103"/>
                  </a:cubicBezTo>
                  <a:cubicBezTo>
                    <a:pt x="771" y="103"/>
                    <a:pt x="772" y="103"/>
                    <a:pt x="772" y="103"/>
                  </a:cubicBezTo>
                  <a:close/>
                  <a:moveTo>
                    <a:pt x="699" y="79"/>
                  </a:moveTo>
                  <a:cubicBezTo>
                    <a:pt x="699" y="80"/>
                    <a:pt x="699" y="81"/>
                    <a:pt x="700" y="81"/>
                  </a:cubicBezTo>
                  <a:cubicBezTo>
                    <a:pt x="700" y="80"/>
                    <a:pt x="700" y="80"/>
                    <a:pt x="699" y="79"/>
                  </a:cubicBezTo>
                  <a:close/>
                  <a:moveTo>
                    <a:pt x="1362" y="6"/>
                  </a:moveTo>
                  <a:cubicBezTo>
                    <a:pt x="1363" y="7"/>
                    <a:pt x="1363" y="6"/>
                    <a:pt x="1364" y="6"/>
                  </a:cubicBezTo>
                  <a:cubicBezTo>
                    <a:pt x="1363" y="6"/>
                    <a:pt x="1363" y="6"/>
                    <a:pt x="1362" y="6"/>
                  </a:cubicBezTo>
                  <a:close/>
                  <a:moveTo>
                    <a:pt x="575" y="6"/>
                  </a:moveTo>
                  <a:cubicBezTo>
                    <a:pt x="576" y="7"/>
                    <a:pt x="576" y="6"/>
                    <a:pt x="577" y="6"/>
                  </a:cubicBezTo>
                  <a:cubicBezTo>
                    <a:pt x="577" y="6"/>
                    <a:pt x="576" y="6"/>
                    <a:pt x="575" y="6"/>
                  </a:cubicBezTo>
                  <a:close/>
                  <a:moveTo>
                    <a:pt x="843" y="42"/>
                  </a:moveTo>
                  <a:cubicBezTo>
                    <a:pt x="842" y="42"/>
                    <a:pt x="842" y="42"/>
                    <a:pt x="841" y="42"/>
                  </a:cubicBezTo>
                  <a:cubicBezTo>
                    <a:pt x="842" y="42"/>
                    <a:pt x="842" y="43"/>
                    <a:pt x="843" y="42"/>
                  </a:cubicBezTo>
                  <a:close/>
                  <a:moveTo>
                    <a:pt x="951" y="47"/>
                  </a:moveTo>
                  <a:cubicBezTo>
                    <a:pt x="952" y="46"/>
                    <a:pt x="952" y="46"/>
                    <a:pt x="952" y="45"/>
                  </a:cubicBezTo>
                  <a:cubicBezTo>
                    <a:pt x="951" y="46"/>
                    <a:pt x="951" y="46"/>
                    <a:pt x="951" y="47"/>
                  </a:cubicBezTo>
                  <a:close/>
                  <a:moveTo>
                    <a:pt x="559" y="6"/>
                  </a:moveTo>
                  <a:cubicBezTo>
                    <a:pt x="559" y="7"/>
                    <a:pt x="560" y="6"/>
                    <a:pt x="560" y="6"/>
                  </a:cubicBezTo>
                  <a:cubicBezTo>
                    <a:pt x="560" y="6"/>
                    <a:pt x="559" y="6"/>
                    <a:pt x="559" y="6"/>
                  </a:cubicBezTo>
                  <a:close/>
                  <a:moveTo>
                    <a:pt x="805" y="56"/>
                  </a:moveTo>
                  <a:cubicBezTo>
                    <a:pt x="805" y="57"/>
                    <a:pt x="805" y="58"/>
                    <a:pt x="805" y="58"/>
                  </a:cubicBezTo>
                  <a:cubicBezTo>
                    <a:pt x="805" y="57"/>
                    <a:pt x="806" y="57"/>
                    <a:pt x="805" y="56"/>
                  </a:cubicBezTo>
                  <a:close/>
                  <a:moveTo>
                    <a:pt x="963" y="47"/>
                  </a:moveTo>
                  <a:cubicBezTo>
                    <a:pt x="963" y="48"/>
                    <a:pt x="963" y="49"/>
                    <a:pt x="963" y="49"/>
                  </a:cubicBezTo>
                  <a:cubicBezTo>
                    <a:pt x="963" y="49"/>
                    <a:pt x="963" y="48"/>
                    <a:pt x="963" y="47"/>
                  </a:cubicBezTo>
                  <a:close/>
                  <a:moveTo>
                    <a:pt x="1410" y="40"/>
                  </a:moveTo>
                  <a:cubicBezTo>
                    <a:pt x="1411" y="39"/>
                    <a:pt x="1411" y="38"/>
                    <a:pt x="1411" y="38"/>
                  </a:cubicBezTo>
                  <a:cubicBezTo>
                    <a:pt x="1410" y="38"/>
                    <a:pt x="1411" y="39"/>
                    <a:pt x="1410" y="40"/>
                  </a:cubicBezTo>
                  <a:close/>
                  <a:moveTo>
                    <a:pt x="859" y="57"/>
                  </a:moveTo>
                  <a:cubicBezTo>
                    <a:pt x="859" y="56"/>
                    <a:pt x="859" y="55"/>
                    <a:pt x="859" y="55"/>
                  </a:cubicBezTo>
                  <a:cubicBezTo>
                    <a:pt x="859" y="55"/>
                    <a:pt x="858" y="56"/>
                    <a:pt x="859" y="57"/>
                  </a:cubicBezTo>
                  <a:close/>
                  <a:moveTo>
                    <a:pt x="1410" y="42"/>
                  </a:moveTo>
                  <a:cubicBezTo>
                    <a:pt x="1410" y="42"/>
                    <a:pt x="1410" y="41"/>
                    <a:pt x="1410" y="40"/>
                  </a:cubicBezTo>
                  <a:cubicBezTo>
                    <a:pt x="1410" y="41"/>
                    <a:pt x="1410" y="42"/>
                    <a:pt x="1410" y="42"/>
                  </a:cubicBezTo>
                  <a:close/>
                  <a:moveTo>
                    <a:pt x="1470" y="69"/>
                  </a:moveTo>
                  <a:cubicBezTo>
                    <a:pt x="1470" y="69"/>
                    <a:pt x="1470" y="70"/>
                    <a:pt x="1470" y="71"/>
                  </a:cubicBezTo>
                  <a:cubicBezTo>
                    <a:pt x="1470" y="70"/>
                    <a:pt x="1470" y="69"/>
                    <a:pt x="1470" y="69"/>
                  </a:cubicBezTo>
                  <a:close/>
                  <a:moveTo>
                    <a:pt x="1186" y="85"/>
                  </a:moveTo>
                  <a:cubicBezTo>
                    <a:pt x="1186" y="86"/>
                    <a:pt x="1186" y="86"/>
                    <a:pt x="1186" y="87"/>
                  </a:cubicBezTo>
                  <a:cubicBezTo>
                    <a:pt x="1186" y="86"/>
                    <a:pt x="1186" y="86"/>
                    <a:pt x="1186" y="85"/>
                  </a:cubicBezTo>
                  <a:close/>
                  <a:moveTo>
                    <a:pt x="1041" y="74"/>
                  </a:moveTo>
                  <a:cubicBezTo>
                    <a:pt x="1041" y="75"/>
                    <a:pt x="1041" y="76"/>
                    <a:pt x="1041" y="76"/>
                  </a:cubicBezTo>
                  <a:cubicBezTo>
                    <a:pt x="1041" y="76"/>
                    <a:pt x="1041" y="75"/>
                    <a:pt x="1041" y="74"/>
                  </a:cubicBezTo>
                  <a:close/>
                  <a:moveTo>
                    <a:pt x="688" y="33"/>
                  </a:moveTo>
                  <a:cubicBezTo>
                    <a:pt x="688" y="33"/>
                    <a:pt x="689" y="33"/>
                    <a:pt x="690" y="33"/>
                  </a:cubicBezTo>
                  <a:cubicBezTo>
                    <a:pt x="689" y="33"/>
                    <a:pt x="688" y="33"/>
                    <a:pt x="688" y="33"/>
                  </a:cubicBezTo>
                  <a:close/>
                  <a:moveTo>
                    <a:pt x="748" y="77"/>
                  </a:moveTo>
                  <a:cubicBezTo>
                    <a:pt x="748" y="76"/>
                    <a:pt x="748" y="75"/>
                    <a:pt x="747" y="75"/>
                  </a:cubicBezTo>
                  <a:cubicBezTo>
                    <a:pt x="747" y="76"/>
                    <a:pt x="747" y="76"/>
                    <a:pt x="748" y="77"/>
                  </a:cubicBezTo>
                  <a:close/>
                  <a:moveTo>
                    <a:pt x="952" y="67"/>
                  </a:moveTo>
                  <a:cubicBezTo>
                    <a:pt x="952" y="67"/>
                    <a:pt x="952" y="66"/>
                    <a:pt x="951" y="66"/>
                  </a:cubicBezTo>
                  <a:cubicBezTo>
                    <a:pt x="951" y="66"/>
                    <a:pt x="951" y="67"/>
                    <a:pt x="952" y="67"/>
                  </a:cubicBezTo>
                  <a:close/>
                  <a:moveTo>
                    <a:pt x="993" y="16"/>
                  </a:moveTo>
                  <a:cubicBezTo>
                    <a:pt x="992" y="16"/>
                    <a:pt x="992" y="16"/>
                    <a:pt x="991" y="17"/>
                  </a:cubicBezTo>
                  <a:cubicBezTo>
                    <a:pt x="992" y="17"/>
                    <a:pt x="993" y="17"/>
                    <a:pt x="993" y="16"/>
                  </a:cubicBezTo>
                  <a:close/>
                  <a:moveTo>
                    <a:pt x="700" y="86"/>
                  </a:moveTo>
                  <a:cubicBezTo>
                    <a:pt x="699" y="86"/>
                    <a:pt x="699" y="87"/>
                    <a:pt x="699" y="88"/>
                  </a:cubicBezTo>
                  <a:cubicBezTo>
                    <a:pt x="700" y="87"/>
                    <a:pt x="700" y="86"/>
                    <a:pt x="700" y="86"/>
                  </a:cubicBezTo>
                  <a:close/>
                  <a:moveTo>
                    <a:pt x="1006" y="17"/>
                  </a:moveTo>
                  <a:cubicBezTo>
                    <a:pt x="1006" y="16"/>
                    <a:pt x="1005" y="16"/>
                    <a:pt x="1005" y="16"/>
                  </a:cubicBezTo>
                  <a:cubicBezTo>
                    <a:pt x="1005" y="17"/>
                    <a:pt x="1006" y="16"/>
                    <a:pt x="1006" y="17"/>
                  </a:cubicBezTo>
                  <a:close/>
                  <a:moveTo>
                    <a:pt x="871" y="58"/>
                  </a:moveTo>
                  <a:cubicBezTo>
                    <a:pt x="871" y="58"/>
                    <a:pt x="871" y="59"/>
                    <a:pt x="871" y="59"/>
                  </a:cubicBezTo>
                  <a:cubicBezTo>
                    <a:pt x="871" y="59"/>
                    <a:pt x="871" y="58"/>
                    <a:pt x="871" y="58"/>
                  </a:cubicBezTo>
                  <a:close/>
                  <a:moveTo>
                    <a:pt x="1386" y="37"/>
                  </a:moveTo>
                  <a:cubicBezTo>
                    <a:pt x="1386" y="37"/>
                    <a:pt x="1386" y="36"/>
                    <a:pt x="1386" y="35"/>
                  </a:cubicBezTo>
                  <a:cubicBezTo>
                    <a:pt x="1385" y="36"/>
                    <a:pt x="1386" y="37"/>
                    <a:pt x="1386" y="37"/>
                  </a:cubicBezTo>
                  <a:close/>
                  <a:moveTo>
                    <a:pt x="715" y="90"/>
                  </a:moveTo>
                  <a:cubicBezTo>
                    <a:pt x="715" y="89"/>
                    <a:pt x="715" y="88"/>
                    <a:pt x="715" y="88"/>
                  </a:cubicBezTo>
                  <a:cubicBezTo>
                    <a:pt x="715" y="88"/>
                    <a:pt x="714" y="89"/>
                    <a:pt x="715" y="90"/>
                  </a:cubicBezTo>
                  <a:close/>
                  <a:moveTo>
                    <a:pt x="1397" y="25"/>
                  </a:moveTo>
                  <a:cubicBezTo>
                    <a:pt x="1397" y="26"/>
                    <a:pt x="1397" y="26"/>
                    <a:pt x="1397" y="27"/>
                  </a:cubicBezTo>
                  <a:cubicBezTo>
                    <a:pt x="1397" y="26"/>
                    <a:pt x="1397" y="25"/>
                    <a:pt x="1397" y="25"/>
                  </a:cubicBezTo>
                  <a:close/>
                  <a:moveTo>
                    <a:pt x="1367" y="15"/>
                  </a:moveTo>
                  <a:cubicBezTo>
                    <a:pt x="1366" y="15"/>
                    <a:pt x="1366" y="15"/>
                    <a:pt x="1365" y="15"/>
                  </a:cubicBezTo>
                  <a:cubicBezTo>
                    <a:pt x="1366" y="15"/>
                    <a:pt x="1366" y="16"/>
                    <a:pt x="1367" y="15"/>
                  </a:cubicBezTo>
                  <a:close/>
                  <a:moveTo>
                    <a:pt x="1373" y="15"/>
                  </a:moveTo>
                  <a:cubicBezTo>
                    <a:pt x="1373" y="15"/>
                    <a:pt x="1372" y="15"/>
                    <a:pt x="1371" y="15"/>
                  </a:cubicBezTo>
                  <a:cubicBezTo>
                    <a:pt x="1372" y="16"/>
                    <a:pt x="1373" y="15"/>
                    <a:pt x="1373" y="15"/>
                  </a:cubicBezTo>
                  <a:close/>
                  <a:moveTo>
                    <a:pt x="963" y="64"/>
                  </a:moveTo>
                  <a:cubicBezTo>
                    <a:pt x="963" y="65"/>
                    <a:pt x="963" y="65"/>
                    <a:pt x="963" y="66"/>
                  </a:cubicBezTo>
                  <a:cubicBezTo>
                    <a:pt x="963" y="65"/>
                    <a:pt x="964" y="64"/>
                    <a:pt x="963" y="64"/>
                  </a:cubicBezTo>
                  <a:close/>
                  <a:moveTo>
                    <a:pt x="1665" y="58"/>
                  </a:moveTo>
                  <a:cubicBezTo>
                    <a:pt x="1664" y="58"/>
                    <a:pt x="1664" y="58"/>
                    <a:pt x="1664" y="59"/>
                  </a:cubicBezTo>
                  <a:cubicBezTo>
                    <a:pt x="1664" y="59"/>
                    <a:pt x="1664" y="59"/>
                    <a:pt x="1664" y="59"/>
                  </a:cubicBezTo>
                  <a:cubicBezTo>
                    <a:pt x="1664" y="59"/>
                    <a:pt x="1664" y="59"/>
                    <a:pt x="1665" y="58"/>
                  </a:cubicBezTo>
                  <a:close/>
                  <a:moveTo>
                    <a:pt x="1246" y="103"/>
                  </a:moveTo>
                  <a:cubicBezTo>
                    <a:pt x="1245" y="103"/>
                    <a:pt x="1245" y="103"/>
                    <a:pt x="1244" y="103"/>
                  </a:cubicBezTo>
                  <a:cubicBezTo>
                    <a:pt x="1245" y="103"/>
                    <a:pt x="1246" y="103"/>
                    <a:pt x="1246" y="103"/>
                  </a:cubicBezTo>
                  <a:close/>
                  <a:moveTo>
                    <a:pt x="1411" y="74"/>
                  </a:moveTo>
                  <a:cubicBezTo>
                    <a:pt x="1411" y="73"/>
                    <a:pt x="1411" y="72"/>
                    <a:pt x="1410" y="72"/>
                  </a:cubicBezTo>
                  <a:cubicBezTo>
                    <a:pt x="1411" y="72"/>
                    <a:pt x="1410" y="73"/>
                    <a:pt x="1411" y="74"/>
                  </a:cubicBezTo>
                  <a:close/>
                  <a:moveTo>
                    <a:pt x="1198" y="103"/>
                  </a:moveTo>
                  <a:cubicBezTo>
                    <a:pt x="1197" y="103"/>
                    <a:pt x="1196" y="103"/>
                    <a:pt x="1196" y="103"/>
                  </a:cubicBezTo>
                  <a:cubicBezTo>
                    <a:pt x="1197" y="103"/>
                    <a:pt x="1197" y="103"/>
                    <a:pt x="1198" y="103"/>
                  </a:cubicBezTo>
                  <a:close/>
                  <a:moveTo>
                    <a:pt x="1539" y="88"/>
                  </a:moveTo>
                  <a:cubicBezTo>
                    <a:pt x="1538" y="88"/>
                    <a:pt x="1539" y="89"/>
                    <a:pt x="1539" y="90"/>
                  </a:cubicBezTo>
                  <a:cubicBezTo>
                    <a:pt x="1539" y="89"/>
                    <a:pt x="1539" y="88"/>
                    <a:pt x="1539" y="88"/>
                  </a:cubicBezTo>
                  <a:close/>
                  <a:moveTo>
                    <a:pt x="1188" y="103"/>
                  </a:moveTo>
                  <a:cubicBezTo>
                    <a:pt x="1188" y="103"/>
                    <a:pt x="1187" y="103"/>
                    <a:pt x="1187" y="103"/>
                  </a:cubicBezTo>
                  <a:cubicBezTo>
                    <a:pt x="1187" y="103"/>
                    <a:pt x="1188" y="103"/>
                    <a:pt x="1188" y="103"/>
                  </a:cubicBezTo>
                  <a:close/>
                  <a:moveTo>
                    <a:pt x="1551" y="15"/>
                  </a:moveTo>
                  <a:cubicBezTo>
                    <a:pt x="1550" y="15"/>
                    <a:pt x="1550" y="15"/>
                    <a:pt x="1549" y="15"/>
                  </a:cubicBezTo>
                  <a:cubicBezTo>
                    <a:pt x="1550" y="15"/>
                    <a:pt x="1551" y="16"/>
                    <a:pt x="1551" y="15"/>
                  </a:cubicBezTo>
                  <a:close/>
                  <a:moveTo>
                    <a:pt x="1470" y="71"/>
                  </a:moveTo>
                  <a:cubicBezTo>
                    <a:pt x="1469" y="71"/>
                    <a:pt x="1469" y="72"/>
                    <a:pt x="1469" y="73"/>
                  </a:cubicBezTo>
                  <a:cubicBezTo>
                    <a:pt x="1470" y="72"/>
                    <a:pt x="1470" y="71"/>
                    <a:pt x="1470" y="71"/>
                  </a:cubicBezTo>
                  <a:close/>
                  <a:moveTo>
                    <a:pt x="1719" y="15"/>
                  </a:moveTo>
                  <a:cubicBezTo>
                    <a:pt x="1719" y="15"/>
                    <a:pt x="1718" y="15"/>
                    <a:pt x="1717" y="15"/>
                  </a:cubicBezTo>
                  <a:cubicBezTo>
                    <a:pt x="1718" y="15"/>
                    <a:pt x="1719" y="16"/>
                    <a:pt x="1719" y="15"/>
                  </a:cubicBezTo>
                  <a:close/>
                  <a:moveTo>
                    <a:pt x="759" y="75"/>
                  </a:moveTo>
                  <a:cubicBezTo>
                    <a:pt x="759" y="76"/>
                    <a:pt x="759" y="77"/>
                    <a:pt x="759" y="77"/>
                  </a:cubicBezTo>
                  <a:cubicBezTo>
                    <a:pt x="759" y="77"/>
                    <a:pt x="759" y="76"/>
                    <a:pt x="759" y="75"/>
                  </a:cubicBezTo>
                  <a:close/>
                  <a:moveTo>
                    <a:pt x="1527" y="90"/>
                  </a:moveTo>
                  <a:cubicBezTo>
                    <a:pt x="1528" y="90"/>
                    <a:pt x="1528" y="89"/>
                    <a:pt x="1528" y="89"/>
                  </a:cubicBezTo>
                  <a:cubicBezTo>
                    <a:pt x="1527" y="89"/>
                    <a:pt x="1527" y="90"/>
                    <a:pt x="1527" y="90"/>
                  </a:cubicBezTo>
                  <a:close/>
                  <a:moveTo>
                    <a:pt x="963" y="62"/>
                  </a:moveTo>
                  <a:cubicBezTo>
                    <a:pt x="963" y="62"/>
                    <a:pt x="963" y="63"/>
                    <a:pt x="963" y="64"/>
                  </a:cubicBezTo>
                  <a:cubicBezTo>
                    <a:pt x="963" y="63"/>
                    <a:pt x="963" y="62"/>
                    <a:pt x="963" y="62"/>
                  </a:cubicBezTo>
                  <a:close/>
                  <a:moveTo>
                    <a:pt x="1696" y="90"/>
                  </a:moveTo>
                  <a:cubicBezTo>
                    <a:pt x="1696" y="90"/>
                    <a:pt x="1696" y="89"/>
                    <a:pt x="1696" y="89"/>
                  </a:cubicBezTo>
                  <a:cubicBezTo>
                    <a:pt x="1695" y="89"/>
                    <a:pt x="1696" y="90"/>
                    <a:pt x="1696" y="90"/>
                  </a:cubicBezTo>
                  <a:close/>
                  <a:moveTo>
                    <a:pt x="1030" y="78"/>
                  </a:moveTo>
                  <a:cubicBezTo>
                    <a:pt x="1030" y="77"/>
                    <a:pt x="1030" y="77"/>
                    <a:pt x="1030" y="76"/>
                  </a:cubicBezTo>
                  <a:cubicBezTo>
                    <a:pt x="1030" y="77"/>
                    <a:pt x="1029" y="77"/>
                    <a:pt x="1030" y="78"/>
                  </a:cubicBezTo>
                  <a:close/>
                  <a:moveTo>
                    <a:pt x="1144" y="57"/>
                  </a:moveTo>
                  <a:cubicBezTo>
                    <a:pt x="1144" y="57"/>
                    <a:pt x="1144" y="56"/>
                    <a:pt x="1143" y="55"/>
                  </a:cubicBezTo>
                  <a:cubicBezTo>
                    <a:pt x="1144" y="56"/>
                    <a:pt x="1143" y="57"/>
                    <a:pt x="1144" y="57"/>
                  </a:cubicBezTo>
                  <a:close/>
                  <a:moveTo>
                    <a:pt x="1111" y="58"/>
                  </a:moveTo>
                  <a:cubicBezTo>
                    <a:pt x="1110" y="58"/>
                    <a:pt x="1110" y="59"/>
                    <a:pt x="1110" y="59"/>
                  </a:cubicBezTo>
                  <a:cubicBezTo>
                    <a:pt x="1111" y="59"/>
                    <a:pt x="1111" y="58"/>
                    <a:pt x="1111" y="58"/>
                  </a:cubicBezTo>
                  <a:close/>
                  <a:moveTo>
                    <a:pt x="747" y="62"/>
                  </a:moveTo>
                  <a:cubicBezTo>
                    <a:pt x="748" y="62"/>
                    <a:pt x="748" y="61"/>
                    <a:pt x="748" y="60"/>
                  </a:cubicBezTo>
                  <a:cubicBezTo>
                    <a:pt x="747" y="61"/>
                    <a:pt x="747" y="62"/>
                    <a:pt x="747" y="62"/>
                  </a:cubicBezTo>
                  <a:close/>
                  <a:moveTo>
                    <a:pt x="786" y="103"/>
                  </a:moveTo>
                  <a:cubicBezTo>
                    <a:pt x="786" y="103"/>
                    <a:pt x="785" y="103"/>
                    <a:pt x="784" y="103"/>
                  </a:cubicBezTo>
                  <a:cubicBezTo>
                    <a:pt x="785" y="103"/>
                    <a:pt x="786" y="103"/>
                    <a:pt x="786" y="103"/>
                  </a:cubicBezTo>
                  <a:close/>
                  <a:moveTo>
                    <a:pt x="1470" y="36"/>
                  </a:moveTo>
                  <a:cubicBezTo>
                    <a:pt x="1470" y="37"/>
                    <a:pt x="1470" y="38"/>
                    <a:pt x="1470" y="38"/>
                  </a:cubicBezTo>
                  <a:cubicBezTo>
                    <a:pt x="1470" y="38"/>
                    <a:pt x="1470" y="37"/>
                    <a:pt x="1470" y="36"/>
                  </a:cubicBezTo>
                  <a:close/>
                  <a:moveTo>
                    <a:pt x="1188" y="91"/>
                  </a:moveTo>
                  <a:cubicBezTo>
                    <a:pt x="1188" y="91"/>
                    <a:pt x="1188" y="92"/>
                    <a:pt x="1189" y="92"/>
                  </a:cubicBezTo>
                  <a:cubicBezTo>
                    <a:pt x="1189" y="91"/>
                    <a:pt x="1188" y="91"/>
                    <a:pt x="1188" y="91"/>
                  </a:cubicBezTo>
                  <a:close/>
                  <a:moveTo>
                    <a:pt x="1397" y="36"/>
                  </a:moveTo>
                  <a:cubicBezTo>
                    <a:pt x="1397" y="37"/>
                    <a:pt x="1397" y="37"/>
                    <a:pt x="1397" y="38"/>
                  </a:cubicBezTo>
                  <a:cubicBezTo>
                    <a:pt x="1397" y="37"/>
                    <a:pt x="1397" y="37"/>
                    <a:pt x="1397" y="36"/>
                  </a:cubicBezTo>
                  <a:close/>
                  <a:moveTo>
                    <a:pt x="1745" y="15"/>
                  </a:moveTo>
                  <a:cubicBezTo>
                    <a:pt x="1745" y="15"/>
                    <a:pt x="1745" y="16"/>
                    <a:pt x="1745" y="16"/>
                  </a:cubicBezTo>
                  <a:cubicBezTo>
                    <a:pt x="1745" y="15"/>
                    <a:pt x="1745" y="15"/>
                    <a:pt x="1745" y="15"/>
                  </a:cubicBezTo>
                  <a:close/>
                  <a:moveTo>
                    <a:pt x="856" y="48"/>
                  </a:moveTo>
                  <a:cubicBezTo>
                    <a:pt x="856" y="47"/>
                    <a:pt x="856" y="47"/>
                    <a:pt x="855" y="47"/>
                  </a:cubicBezTo>
                  <a:cubicBezTo>
                    <a:pt x="855" y="47"/>
                    <a:pt x="855" y="47"/>
                    <a:pt x="856" y="48"/>
                  </a:cubicBezTo>
                  <a:close/>
                  <a:moveTo>
                    <a:pt x="1376" y="6"/>
                  </a:moveTo>
                  <a:cubicBezTo>
                    <a:pt x="1377" y="6"/>
                    <a:pt x="1377" y="6"/>
                    <a:pt x="1378" y="6"/>
                  </a:cubicBezTo>
                  <a:cubicBezTo>
                    <a:pt x="1377" y="6"/>
                    <a:pt x="1377" y="6"/>
                    <a:pt x="1376" y="6"/>
                  </a:cubicBezTo>
                  <a:close/>
                  <a:moveTo>
                    <a:pt x="1434" y="6"/>
                  </a:moveTo>
                  <a:cubicBezTo>
                    <a:pt x="1435" y="7"/>
                    <a:pt x="1435" y="7"/>
                    <a:pt x="1436" y="6"/>
                  </a:cubicBezTo>
                  <a:cubicBezTo>
                    <a:pt x="1435" y="6"/>
                    <a:pt x="1435" y="6"/>
                    <a:pt x="1434" y="6"/>
                  </a:cubicBezTo>
                  <a:close/>
                  <a:moveTo>
                    <a:pt x="1447" y="6"/>
                  </a:moveTo>
                  <a:cubicBezTo>
                    <a:pt x="1447" y="6"/>
                    <a:pt x="1448" y="7"/>
                    <a:pt x="1448" y="6"/>
                  </a:cubicBezTo>
                  <a:cubicBezTo>
                    <a:pt x="1448" y="6"/>
                    <a:pt x="1447" y="6"/>
                    <a:pt x="1447" y="6"/>
                  </a:cubicBezTo>
                  <a:close/>
                  <a:moveTo>
                    <a:pt x="1537" y="21"/>
                  </a:moveTo>
                  <a:cubicBezTo>
                    <a:pt x="1537" y="21"/>
                    <a:pt x="1537" y="21"/>
                    <a:pt x="1536" y="21"/>
                  </a:cubicBezTo>
                  <a:cubicBezTo>
                    <a:pt x="1537" y="21"/>
                    <a:pt x="1537" y="21"/>
                    <a:pt x="1537" y="21"/>
                  </a:cubicBezTo>
                  <a:close/>
                  <a:moveTo>
                    <a:pt x="557" y="7"/>
                  </a:moveTo>
                  <a:cubicBezTo>
                    <a:pt x="557" y="7"/>
                    <a:pt x="558" y="7"/>
                    <a:pt x="558" y="7"/>
                  </a:cubicBezTo>
                  <a:cubicBezTo>
                    <a:pt x="558" y="7"/>
                    <a:pt x="557" y="6"/>
                    <a:pt x="557" y="7"/>
                  </a:cubicBezTo>
                  <a:close/>
                  <a:moveTo>
                    <a:pt x="577" y="7"/>
                  </a:moveTo>
                  <a:cubicBezTo>
                    <a:pt x="578" y="7"/>
                    <a:pt x="578" y="7"/>
                    <a:pt x="579" y="7"/>
                  </a:cubicBezTo>
                  <a:cubicBezTo>
                    <a:pt x="578" y="6"/>
                    <a:pt x="578" y="7"/>
                    <a:pt x="577" y="7"/>
                  </a:cubicBezTo>
                  <a:close/>
                  <a:moveTo>
                    <a:pt x="988" y="7"/>
                  </a:moveTo>
                  <a:cubicBezTo>
                    <a:pt x="988" y="7"/>
                    <a:pt x="989" y="7"/>
                    <a:pt x="989" y="7"/>
                  </a:cubicBezTo>
                  <a:cubicBezTo>
                    <a:pt x="989" y="7"/>
                    <a:pt x="988" y="6"/>
                    <a:pt x="988" y="7"/>
                  </a:cubicBezTo>
                  <a:close/>
                  <a:moveTo>
                    <a:pt x="1010" y="7"/>
                  </a:moveTo>
                  <a:cubicBezTo>
                    <a:pt x="1010" y="7"/>
                    <a:pt x="1011" y="7"/>
                    <a:pt x="1012" y="7"/>
                  </a:cubicBezTo>
                  <a:cubicBezTo>
                    <a:pt x="1011" y="6"/>
                    <a:pt x="1011" y="7"/>
                    <a:pt x="1010" y="7"/>
                  </a:cubicBezTo>
                  <a:close/>
                  <a:moveTo>
                    <a:pt x="1360" y="7"/>
                  </a:moveTo>
                  <a:cubicBezTo>
                    <a:pt x="1361" y="7"/>
                    <a:pt x="1361" y="7"/>
                    <a:pt x="1362" y="7"/>
                  </a:cubicBezTo>
                  <a:cubicBezTo>
                    <a:pt x="1361" y="7"/>
                    <a:pt x="1361" y="6"/>
                    <a:pt x="1360" y="7"/>
                  </a:cubicBezTo>
                  <a:close/>
                  <a:moveTo>
                    <a:pt x="1378" y="7"/>
                  </a:moveTo>
                  <a:cubicBezTo>
                    <a:pt x="1378" y="7"/>
                    <a:pt x="1379" y="7"/>
                    <a:pt x="1379" y="7"/>
                  </a:cubicBezTo>
                  <a:cubicBezTo>
                    <a:pt x="1379" y="6"/>
                    <a:pt x="1379" y="7"/>
                    <a:pt x="1378" y="7"/>
                  </a:cubicBezTo>
                  <a:close/>
                  <a:moveTo>
                    <a:pt x="968" y="16"/>
                  </a:moveTo>
                  <a:cubicBezTo>
                    <a:pt x="969" y="16"/>
                    <a:pt x="969" y="16"/>
                    <a:pt x="969" y="15"/>
                  </a:cubicBezTo>
                  <a:cubicBezTo>
                    <a:pt x="969" y="15"/>
                    <a:pt x="969" y="15"/>
                    <a:pt x="968" y="16"/>
                  </a:cubicBezTo>
                  <a:close/>
                  <a:moveTo>
                    <a:pt x="680" y="94"/>
                  </a:moveTo>
                  <a:cubicBezTo>
                    <a:pt x="680" y="94"/>
                    <a:pt x="681" y="94"/>
                    <a:pt x="681" y="93"/>
                  </a:cubicBezTo>
                  <a:cubicBezTo>
                    <a:pt x="681" y="93"/>
                    <a:pt x="680" y="93"/>
                    <a:pt x="680" y="94"/>
                  </a:cubicBezTo>
                  <a:close/>
                  <a:moveTo>
                    <a:pt x="952" y="45"/>
                  </a:moveTo>
                  <a:cubicBezTo>
                    <a:pt x="952" y="44"/>
                    <a:pt x="952" y="44"/>
                    <a:pt x="952" y="43"/>
                  </a:cubicBezTo>
                  <a:cubicBezTo>
                    <a:pt x="951" y="44"/>
                    <a:pt x="952" y="44"/>
                    <a:pt x="952" y="45"/>
                  </a:cubicBezTo>
                  <a:close/>
                  <a:moveTo>
                    <a:pt x="737" y="94"/>
                  </a:moveTo>
                  <a:cubicBezTo>
                    <a:pt x="738" y="94"/>
                    <a:pt x="738" y="94"/>
                    <a:pt x="739" y="93"/>
                  </a:cubicBezTo>
                  <a:cubicBezTo>
                    <a:pt x="738" y="93"/>
                    <a:pt x="738" y="93"/>
                    <a:pt x="737" y="94"/>
                  </a:cubicBezTo>
                  <a:close/>
                  <a:moveTo>
                    <a:pt x="1706" y="21"/>
                  </a:moveTo>
                  <a:cubicBezTo>
                    <a:pt x="1705" y="21"/>
                    <a:pt x="1705" y="21"/>
                    <a:pt x="1705" y="21"/>
                  </a:cubicBezTo>
                  <a:cubicBezTo>
                    <a:pt x="1705" y="21"/>
                    <a:pt x="1705" y="21"/>
                    <a:pt x="1706" y="21"/>
                  </a:cubicBezTo>
                  <a:close/>
                  <a:moveTo>
                    <a:pt x="774" y="93"/>
                  </a:moveTo>
                  <a:cubicBezTo>
                    <a:pt x="775" y="94"/>
                    <a:pt x="775" y="94"/>
                    <a:pt x="776" y="93"/>
                  </a:cubicBezTo>
                  <a:cubicBezTo>
                    <a:pt x="775" y="93"/>
                    <a:pt x="775" y="93"/>
                    <a:pt x="774" y="93"/>
                  </a:cubicBezTo>
                  <a:close/>
                  <a:moveTo>
                    <a:pt x="1076" y="37"/>
                  </a:moveTo>
                  <a:cubicBezTo>
                    <a:pt x="1077" y="38"/>
                    <a:pt x="1077" y="38"/>
                    <a:pt x="1077" y="38"/>
                  </a:cubicBezTo>
                  <a:cubicBezTo>
                    <a:pt x="1077" y="37"/>
                    <a:pt x="1077" y="37"/>
                    <a:pt x="1076" y="37"/>
                  </a:cubicBezTo>
                  <a:close/>
                  <a:moveTo>
                    <a:pt x="785" y="93"/>
                  </a:moveTo>
                  <a:cubicBezTo>
                    <a:pt x="785" y="94"/>
                    <a:pt x="786" y="94"/>
                    <a:pt x="786" y="93"/>
                  </a:cubicBezTo>
                  <a:cubicBezTo>
                    <a:pt x="786" y="93"/>
                    <a:pt x="785" y="93"/>
                    <a:pt x="785" y="93"/>
                  </a:cubicBezTo>
                  <a:close/>
                  <a:moveTo>
                    <a:pt x="579" y="7"/>
                  </a:moveTo>
                  <a:cubicBezTo>
                    <a:pt x="580" y="7"/>
                    <a:pt x="580" y="7"/>
                    <a:pt x="581" y="7"/>
                  </a:cubicBezTo>
                  <a:cubicBezTo>
                    <a:pt x="580" y="7"/>
                    <a:pt x="580" y="7"/>
                    <a:pt x="579" y="7"/>
                  </a:cubicBezTo>
                  <a:close/>
                  <a:moveTo>
                    <a:pt x="1056" y="93"/>
                  </a:moveTo>
                  <a:cubicBezTo>
                    <a:pt x="1057" y="94"/>
                    <a:pt x="1057" y="94"/>
                    <a:pt x="1058" y="93"/>
                  </a:cubicBezTo>
                  <a:cubicBezTo>
                    <a:pt x="1057" y="93"/>
                    <a:pt x="1057" y="93"/>
                    <a:pt x="1056" y="93"/>
                  </a:cubicBezTo>
                  <a:close/>
                  <a:moveTo>
                    <a:pt x="1012" y="7"/>
                  </a:moveTo>
                  <a:cubicBezTo>
                    <a:pt x="1012" y="7"/>
                    <a:pt x="1013" y="7"/>
                    <a:pt x="1013" y="7"/>
                  </a:cubicBezTo>
                  <a:cubicBezTo>
                    <a:pt x="1013" y="7"/>
                    <a:pt x="1012" y="7"/>
                    <a:pt x="1012" y="7"/>
                  </a:cubicBezTo>
                  <a:close/>
                  <a:moveTo>
                    <a:pt x="1375" y="16"/>
                  </a:moveTo>
                  <a:cubicBezTo>
                    <a:pt x="1375" y="16"/>
                    <a:pt x="1374" y="15"/>
                    <a:pt x="1374" y="16"/>
                  </a:cubicBezTo>
                  <a:cubicBezTo>
                    <a:pt x="1374" y="16"/>
                    <a:pt x="1374" y="16"/>
                    <a:pt x="1375" y="16"/>
                  </a:cubicBezTo>
                  <a:close/>
                  <a:moveTo>
                    <a:pt x="1191" y="93"/>
                  </a:moveTo>
                  <a:cubicBezTo>
                    <a:pt x="1192" y="94"/>
                    <a:pt x="1192" y="94"/>
                    <a:pt x="1193" y="94"/>
                  </a:cubicBezTo>
                  <a:cubicBezTo>
                    <a:pt x="1192" y="93"/>
                    <a:pt x="1192" y="93"/>
                    <a:pt x="1191" y="93"/>
                  </a:cubicBezTo>
                  <a:close/>
                  <a:moveTo>
                    <a:pt x="1215" y="94"/>
                  </a:moveTo>
                  <a:cubicBezTo>
                    <a:pt x="1215" y="94"/>
                    <a:pt x="1215" y="93"/>
                    <a:pt x="1214" y="93"/>
                  </a:cubicBezTo>
                  <a:cubicBezTo>
                    <a:pt x="1214" y="94"/>
                    <a:pt x="1215" y="94"/>
                    <a:pt x="1215" y="94"/>
                  </a:cubicBezTo>
                  <a:close/>
                  <a:moveTo>
                    <a:pt x="1581" y="37"/>
                  </a:moveTo>
                  <a:cubicBezTo>
                    <a:pt x="1581" y="37"/>
                    <a:pt x="1581" y="38"/>
                    <a:pt x="1581" y="39"/>
                  </a:cubicBezTo>
                  <a:cubicBezTo>
                    <a:pt x="1582" y="38"/>
                    <a:pt x="1581" y="37"/>
                    <a:pt x="1581" y="37"/>
                  </a:cubicBezTo>
                  <a:close/>
                  <a:moveTo>
                    <a:pt x="1549" y="16"/>
                  </a:moveTo>
                  <a:cubicBezTo>
                    <a:pt x="1548" y="15"/>
                    <a:pt x="1548" y="16"/>
                    <a:pt x="1548" y="16"/>
                  </a:cubicBezTo>
                  <a:cubicBezTo>
                    <a:pt x="1548" y="16"/>
                    <a:pt x="1549" y="16"/>
                    <a:pt x="1549" y="16"/>
                  </a:cubicBezTo>
                  <a:close/>
                  <a:moveTo>
                    <a:pt x="1749" y="37"/>
                  </a:moveTo>
                  <a:cubicBezTo>
                    <a:pt x="1749" y="37"/>
                    <a:pt x="1749" y="38"/>
                    <a:pt x="1749" y="39"/>
                  </a:cubicBezTo>
                  <a:cubicBezTo>
                    <a:pt x="1750" y="38"/>
                    <a:pt x="1749" y="37"/>
                    <a:pt x="1749" y="37"/>
                  </a:cubicBezTo>
                  <a:close/>
                  <a:moveTo>
                    <a:pt x="1717" y="16"/>
                  </a:moveTo>
                  <a:cubicBezTo>
                    <a:pt x="1717" y="15"/>
                    <a:pt x="1716" y="16"/>
                    <a:pt x="1716" y="16"/>
                  </a:cubicBezTo>
                  <a:cubicBezTo>
                    <a:pt x="1716" y="16"/>
                    <a:pt x="1717" y="16"/>
                    <a:pt x="1717" y="16"/>
                  </a:cubicBezTo>
                  <a:close/>
                  <a:moveTo>
                    <a:pt x="1234" y="93"/>
                  </a:moveTo>
                  <a:cubicBezTo>
                    <a:pt x="1235" y="94"/>
                    <a:pt x="1235" y="94"/>
                    <a:pt x="1236" y="93"/>
                  </a:cubicBezTo>
                  <a:cubicBezTo>
                    <a:pt x="1235" y="93"/>
                    <a:pt x="1235" y="93"/>
                    <a:pt x="1234" y="93"/>
                  </a:cubicBezTo>
                  <a:close/>
                  <a:moveTo>
                    <a:pt x="1245" y="93"/>
                  </a:moveTo>
                  <a:cubicBezTo>
                    <a:pt x="1245" y="94"/>
                    <a:pt x="1246" y="94"/>
                    <a:pt x="1246" y="93"/>
                  </a:cubicBezTo>
                  <a:cubicBezTo>
                    <a:pt x="1246" y="93"/>
                    <a:pt x="1245" y="93"/>
                    <a:pt x="1245" y="93"/>
                  </a:cubicBezTo>
                  <a:close/>
                  <a:moveTo>
                    <a:pt x="761" y="38"/>
                  </a:moveTo>
                  <a:cubicBezTo>
                    <a:pt x="761" y="38"/>
                    <a:pt x="761" y="38"/>
                    <a:pt x="762" y="37"/>
                  </a:cubicBezTo>
                  <a:cubicBezTo>
                    <a:pt x="761" y="37"/>
                    <a:pt x="761" y="38"/>
                    <a:pt x="761" y="38"/>
                  </a:cubicBezTo>
                  <a:close/>
                  <a:moveTo>
                    <a:pt x="1154" y="51"/>
                  </a:moveTo>
                  <a:cubicBezTo>
                    <a:pt x="1154" y="52"/>
                    <a:pt x="1154" y="52"/>
                    <a:pt x="1155" y="53"/>
                  </a:cubicBezTo>
                  <a:cubicBezTo>
                    <a:pt x="1155" y="52"/>
                    <a:pt x="1155" y="51"/>
                    <a:pt x="1154" y="51"/>
                  </a:cubicBezTo>
                  <a:close/>
                  <a:moveTo>
                    <a:pt x="1038" y="94"/>
                  </a:moveTo>
                  <a:cubicBezTo>
                    <a:pt x="1038" y="94"/>
                    <a:pt x="1037" y="94"/>
                    <a:pt x="1037" y="94"/>
                  </a:cubicBezTo>
                  <a:cubicBezTo>
                    <a:pt x="1037" y="94"/>
                    <a:pt x="1037" y="94"/>
                    <a:pt x="1038" y="94"/>
                  </a:cubicBezTo>
                  <a:close/>
                  <a:moveTo>
                    <a:pt x="1742" y="53"/>
                  </a:moveTo>
                  <a:cubicBezTo>
                    <a:pt x="1742" y="53"/>
                    <a:pt x="1742" y="54"/>
                    <a:pt x="1741" y="54"/>
                  </a:cubicBezTo>
                  <a:cubicBezTo>
                    <a:pt x="1742" y="54"/>
                    <a:pt x="1742" y="54"/>
                    <a:pt x="1742" y="53"/>
                  </a:cubicBezTo>
                  <a:close/>
                  <a:moveTo>
                    <a:pt x="1420" y="95"/>
                  </a:moveTo>
                  <a:cubicBezTo>
                    <a:pt x="1420" y="95"/>
                    <a:pt x="1420" y="94"/>
                    <a:pt x="1419" y="94"/>
                  </a:cubicBezTo>
                  <a:cubicBezTo>
                    <a:pt x="1420" y="95"/>
                    <a:pt x="1420" y="95"/>
                    <a:pt x="1420" y="95"/>
                  </a:cubicBezTo>
                  <a:close/>
                  <a:moveTo>
                    <a:pt x="552" y="21"/>
                  </a:moveTo>
                  <a:cubicBezTo>
                    <a:pt x="551" y="22"/>
                    <a:pt x="551" y="22"/>
                    <a:pt x="551" y="22"/>
                  </a:cubicBezTo>
                  <a:cubicBezTo>
                    <a:pt x="551" y="22"/>
                    <a:pt x="552" y="22"/>
                    <a:pt x="552" y="21"/>
                  </a:cubicBezTo>
                  <a:close/>
                  <a:moveTo>
                    <a:pt x="696" y="95"/>
                  </a:moveTo>
                  <a:cubicBezTo>
                    <a:pt x="695" y="95"/>
                    <a:pt x="695" y="95"/>
                    <a:pt x="695" y="96"/>
                  </a:cubicBezTo>
                  <a:cubicBezTo>
                    <a:pt x="696" y="96"/>
                    <a:pt x="696" y="95"/>
                    <a:pt x="696" y="95"/>
                  </a:cubicBezTo>
                  <a:close/>
                  <a:moveTo>
                    <a:pt x="1116" y="38"/>
                  </a:moveTo>
                  <a:cubicBezTo>
                    <a:pt x="1116" y="38"/>
                    <a:pt x="1117" y="38"/>
                    <a:pt x="1117" y="37"/>
                  </a:cubicBezTo>
                  <a:cubicBezTo>
                    <a:pt x="1116" y="37"/>
                    <a:pt x="1116" y="38"/>
                    <a:pt x="1116" y="38"/>
                  </a:cubicBezTo>
                  <a:close/>
                  <a:moveTo>
                    <a:pt x="969" y="96"/>
                  </a:moveTo>
                  <a:cubicBezTo>
                    <a:pt x="969" y="96"/>
                    <a:pt x="969" y="95"/>
                    <a:pt x="968" y="95"/>
                  </a:cubicBezTo>
                  <a:cubicBezTo>
                    <a:pt x="969" y="96"/>
                    <a:pt x="969" y="96"/>
                    <a:pt x="969" y="96"/>
                  </a:cubicBezTo>
                  <a:close/>
                  <a:moveTo>
                    <a:pt x="971" y="97"/>
                  </a:moveTo>
                  <a:cubicBezTo>
                    <a:pt x="970" y="96"/>
                    <a:pt x="970" y="96"/>
                    <a:pt x="969" y="96"/>
                  </a:cubicBezTo>
                  <a:cubicBezTo>
                    <a:pt x="970" y="96"/>
                    <a:pt x="970" y="97"/>
                    <a:pt x="971" y="97"/>
                  </a:cubicBezTo>
                  <a:close/>
                  <a:moveTo>
                    <a:pt x="1040" y="97"/>
                  </a:moveTo>
                  <a:cubicBezTo>
                    <a:pt x="1040" y="97"/>
                    <a:pt x="1040" y="96"/>
                    <a:pt x="1039" y="96"/>
                  </a:cubicBezTo>
                  <a:cubicBezTo>
                    <a:pt x="1040" y="97"/>
                    <a:pt x="1040" y="97"/>
                    <a:pt x="1040" y="97"/>
                  </a:cubicBezTo>
                  <a:close/>
                  <a:moveTo>
                    <a:pt x="1309" y="44"/>
                  </a:moveTo>
                  <a:cubicBezTo>
                    <a:pt x="1308" y="43"/>
                    <a:pt x="1308" y="43"/>
                    <a:pt x="1307" y="43"/>
                  </a:cubicBezTo>
                  <a:cubicBezTo>
                    <a:pt x="1307" y="44"/>
                    <a:pt x="1308" y="44"/>
                    <a:pt x="1309" y="44"/>
                  </a:cubicBezTo>
                  <a:close/>
                  <a:moveTo>
                    <a:pt x="1498" y="21"/>
                  </a:moveTo>
                  <a:cubicBezTo>
                    <a:pt x="1498" y="22"/>
                    <a:pt x="1497" y="22"/>
                    <a:pt x="1497" y="22"/>
                  </a:cubicBezTo>
                  <a:cubicBezTo>
                    <a:pt x="1498" y="22"/>
                    <a:pt x="1498" y="22"/>
                    <a:pt x="1498" y="21"/>
                  </a:cubicBezTo>
                  <a:close/>
                  <a:moveTo>
                    <a:pt x="1684" y="37"/>
                  </a:moveTo>
                  <a:cubicBezTo>
                    <a:pt x="1684" y="38"/>
                    <a:pt x="1684" y="38"/>
                    <a:pt x="1684" y="39"/>
                  </a:cubicBezTo>
                  <a:cubicBezTo>
                    <a:pt x="1684" y="38"/>
                    <a:pt x="1684" y="38"/>
                    <a:pt x="1684" y="37"/>
                  </a:cubicBezTo>
                  <a:close/>
                  <a:moveTo>
                    <a:pt x="1219" y="97"/>
                  </a:moveTo>
                  <a:cubicBezTo>
                    <a:pt x="1218" y="97"/>
                    <a:pt x="1218" y="97"/>
                    <a:pt x="1218" y="97"/>
                  </a:cubicBezTo>
                  <a:cubicBezTo>
                    <a:pt x="1218" y="97"/>
                    <a:pt x="1218" y="97"/>
                    <a:pt x="1219" y="97"/>
                  </a:cubicBezTo>
                  <a:close/>
                  <a:moveTo>
                    <a:pt x="759" y="98"/>
                  </a:moveTo>
                  <a:cubicBezTo>
                    <a:pt x="759" y="97"/>
                    <a:pt x="759" y="97"/>
                    <a:pt x="758" y="97"/>
                  </a:cubicBezTo>
                  <a:cubicBezTo>
                    <a:pt x="758" y="97"/>
                    <a:pt x="759" y="98"/>
                    <a:pt x="759" y="98"/>
                  </a:cubicBezTo>
                  <a:close/>
                  <a:moveTo>
                    <a:pt x="562" y="16"/>
                  </a:moveTo>
                  <a:cubicBezTo>
                    <a:pt x="561" y="16"/>
                    <a:pt x="561" y="16"/>
                    <a:pt x="560" y="17"/>
                  </a:cubicBezTo>
                  <a:cubicBezTo>
                    <a:pt x="561" y="17"/>
                    <a:pt x="561" y="17"/>
                    <a:pt x="562" y="16"/>
                  </a:cubicBezTo>
                  <a:close/>
                  <a:moveTo>
                    <a:pt x="573" y="17"/>
                  </a:moveTo>
                  <a:cubicBezTo>
                    <a:pt x="573" y="16"/>
                    <a:pt x="572" y="16"/>
                    <a:pt x="572" y="16"/>
                  </a:cubicBezTo>
                  <a:cubicBezTo>
                    <a:pt x="572" y="17"/>
                    <a:pt x="573" y="17"/>
                    <a:pt x="573" y="17"/>
                  </a:cubicBezTo>
                  <a:close/>
                  <a:moveTo>
                    <a:pt x="1423" y="98"/>
                  </a:moveTo>
                  <a:cubicBezTo>
                    <a:pt x="1423" y="97"/>
                    <a:pt x="1422" y="97"/>
                    <a:pt x="1422" y="97"/>
                  </a:cubicBezTo>
                  <a:cubicBezTo>
                    <a:pt x="1422" y="97"/>
                    <a:pt x="1422" y="98"/>
                    <a:pt x="1423" y="98"/>
                  </a:cubicBezTo>
                  <a:close/>
                  <a:moveTo>
                    <a:pt x="665" y="39"/>
                  </a:moveTo>
                  <a:cubicBezTo>
                    <a:pt x="665" y="38"/>
                    <a:pt x="665" y="38"/>
                    <a:pt x="666" y="38"/>
                  </a:cubicBezTo>
                  <a:cubicBezTo>
                    <a:pt x="665" y="38"/>
                    <a:pt x="665" y="38"/>
                    <a:pt x="665" y="39"/>
                  </a:cubicBezTo>
                  <a:close/>
                  <a:moveTo>
                    <a:pt x="1457" y="97"/>
                  </a:moveTo>
                  <a:cubicBezTo>
                    <a:pt x="1456" y="97"/>
                    <a:pt x="1456" y="98"/>
                    <a:pt x="1456" y="98"/>
                  </a:cubicBezTo>
                  <a:cubicBezTo>
                    <a:pt x="1456" y="98"/>
                    <a:pt x="1457" y="98"/>
                    <a:pt x="1457" y="97"/>
                  </a:cubicBezTo>
                  <a:close/>
                  <a:moveTo>
                    <a:pt x="761" y="99"/>
                  </a:moveTo>
                  <a:cubicBezTo>
                    <a:pt x="760" y="98"/>
                    <a:pt x="760" y="98"/>
                    <a:pt x="760" y="98"/>
                  </a:cubicBezTo>
                  <a:cubicBezTo>
                    <a:pt x="760" y="99"/>
                    <a:pt x="760" y="99"/>
                    <a:pt x="761" y="99"/>
                  </a:cubicBezTo>
                  <a:close/>
                  <a:moveTo>
                    <a:pt x="1425" y="99"/>
                  </a:moveTo>
                  <a:cubicBezTo>
                    <a:pt x="1424" y="99"/>
                    <a:pt x="1424" y="98"/>
                    <a:pt x="1424" y="98"/>
                  </a:cubicBezTo>
                  <a:cubicBezTo>
                    <a:pt x="1424" y="99"/>
                    <a:pt x="1424" y="99"/>
                    <a:pt x="1425" y="99"/>
                  </a:cubicBezTo>
                  <a:close/>
                  <a:moveTo>
                    <a:pt x="1574" y="53"/>
                  </a:moveTo>
                  <a:cubicBezTo>
                    <a:pt x="1574" y="53"/>
                    <a:pt x="1573" y="54"/>
                    <a:pt x="1573" y="54"/>
                  </a:cubicBezTo>
                  <a:cubicBezTo>
                    <a:pt x="1574" y="54"/>
                    <a:pt x="1574" y="54"/>
                    <a:pt x="1574" y="53"/>
                  </a:cubicBezTo>
                  <a:close/>
                  <a:moveTo>
                    <a:pt x="1011" y="102"/>
                  </a:moveTo>
                  <a:cubicBezTo>
                    <a:pt x="1010" y="101"/>
                    <a:pt x="1010" y="102"/>
                    <a:pt x="1009" y="102"/>
                  </a:cubicBezTo>
                  <a:cubicBezTo>
                    <a:pt x="1010" y="102"/>
                    <a:pt x="1010" y="102"/>
                    <a:pt x="1011" y="102"/>
                  </a:cubicBezTo>
                  <a:close/>
                  <a:moveTo>
                    <a:pt x="984" y="102"/>
                  </a:moveTo>
                  <a:cubicBezTo>
                    <a:pt x="984" y="102"/>
                    <a:pt x="983" y="102"/>
                    <a:pt x="983" y="102"/>
                  </a:cubicBezTo>
                  <a:cubicBezTo>
                    <a:pt x="983" y="102"/>
                    <a:pt x="984" y="102"/>
                    <a:pt x="984" y="102"/>
                  </a:cubicBezTo>
                  <a:close/>
                  <a:moveTo>
                    <a:pt x="1009" y="102"/>
                  </a:moveTo>
                  <a:cubicBezTo>
                    <a:pt x="1009" y="102"/>
                    <a:pt x="1008" y="102"/>
                    <a:pt x="1008" y="102"/>
                  </a:cubicBezTo>
                  <a:cubicBezTo>
                    <a:pt x="1008" y="102"/>
                    <a:pt x="1009" y="102"/>
                    <a:pt x="1009" y="102"/>
                  </a:cubicBezTo>
                  <a:close/>
                  <a:moveTo>
                    <a:pt x="568" y="102"/>
                  </a:moveTo>
                  <a:cubicBezTo>
                    <a:pt x="568" y="102"/>
                    <a:pt x="567" y="102"/>
                    <a:pt x="567" y="103"/>
                  </a:cubicBezTo>
                  <a:cubicBezTo>
                    <a:pt x="567" y="103"/>
                    <a:pt x="568" y="103"/>
                    <a:pt x="568" y="102"/>
                  </a:cubicBezTo>
                  <a:close/>
                  <a:moveTo>
                    <a:pt x="1220" y="39"/>
                  </a:moveTo>
                  <a:cubicBezTo>
                    <a:pt x="1220" y="38"/>
                    <a:pt x="1221" y="38"/>
                    <a:pt x="1221" y="38"/>
                  </a:cubicBezTo>
                  <a:cubicBezTo>
                    <a:pt x="1221" y="38"/>
                    <a:pt x="1220" y="38"/>
                    <a:pt x="1220" y="39"/>
                  </a:cubicBezTo>
                  <a:close/>
                  <a:moveTo>
                    <a:pt x="684" y="102"/>
                  </a:moveTo>
                  <a:cubicBezTo>
                    <a:pt x="683" y="102"/>
                    <a:pt x="683" y="102"/>
                    <a:pt x="683" y="103"/>
                  </a:cubicBezTo>
                  <a:cubicBezTo>
                    <a:pt x="683" y="103"/>
                    <a:pt x="684" y="103"/>
                    <a:pt x="684" y="102"/>
                  </a:cubicBezTo>
                  <a:close/>
                  <a:moveTo>
                    <a:pt x="986" y="103"/>
                  </a:moveTo>
                  <a:cubicBezTo>
                    <a:pt x="986" y="102"/>
                    <a:pt x="985" y="102"/>
                    <a:pt x="985" y="102"/>
                  </a:cubicBezTo>
                  <a:cubicBezTo>
                    <a:pt x="985" y="103"/>
                    <a:pt x="986" y="103"/>
                    <a:pt x="986" y="103"/>
                  </a:cubicBezTo>
                  <a:close/>
                  <a:moveTo>
                    <a:pt x="1052" y="103"/>
                  </a:moveTo>
                  <a:cubicBezTo>
                    <a:pt x="1052" y="102"/>
                    <a:pt x="1051" y="102"/>
                    <a:pt x="1051" y="102"/>
                  </a:cubicBezTo>
                  <a:cubicBezTo>
                    <a:pt x="1051" y="103"/>
                    <a:pt x="1052" y="103"/>
                    <a:pt x="1052" y="103"/>
                  </a:cubicBezTo>
                  <a:close/>
                  <a:moveTo>
                    <a:pt x="1070" y="102"/>
                  </a:moveTo>
                  <a:cubicBezTo>
                    <a:pt x="1070" y="102"/>
                    <a:pt x="1069" y="102"/>
                    <a:pt x="1069" y="103"/>
                  </a:cubicBezTo>
                  <a:cubicBezTo>
                    <a:pt x="1069" y="103"/>
                    <a:pt x="1070" y="103"/>
                    <a:pt x="1070" y="102"/>
                  </a:cubicBezTo>
                  <a:close/>
                  <a:moveTo>
                    <a:pt x="575" y="17"/>
                  </a:moveTo>
                  <a:cubicBezTo>
                    <a:pt x="575" y="17"/>
                    <a:pt x="574" y="17"/>
                    <a:pt x="574" y="17"/>
                  </a:cubicBezTo>
                  <a:cubicBezTo>
                    <a:pt x="574" y="17"/>
                    <a:pt x="575" y="17"/>
                    <a:pt x="575" y="17"/>
                  </a:cubicBezTo>
                  <a:close/>
                  <a:moveTo>
                    <a:pt x="1259" y="42"/>
                  </a:moveTo>
                  <a:cubicBezTo>
                    <a:pt x="1259" y="42"/>
                    <a:pt x="1259" y="42"/>
                    <a:pt x="1260" y="43"/>
                  </a:cubicBezTo>
                  <a:cubicBezTo>
                    <a:pt x="1260" y="42"/>
                    <a:pt x="1259" y="42"/>
                    <a:pt x="1259" y="42"/>
                  </a:cubicBezTo>
                  <a:close/>
                  <a:moveTo>
                    <a:pt x="1230" y="103"/>
                  </a:moveTo>
                  <a:cubicBezTo>
                    <a:pt x="1230" y="102"/>
                    <a:pt x="1229" y="102"/>
                    <a:pt x="1229" y="102"/>
                  </a:cubicBezTo>
                  <a:cubicBezTo>
                    <a:pt x="1229" y="103"/>
                    <a:pt x="1230" y="103"/>
                    <a:pt x="1230" y="103"/>
                  </a:cubicBezTo>
                  <a:close/>
                  <a:moveTo>
                    <a:pt x="1248" y="102"/>
                  </a:moveTo>
                  <a:cubicBezTo>
                    <a:pt x="1248" y="102"/>
                    <a:pt x="1247" y="102"/>
                    <a:pt x="1247" y="103"/>
                  </a:cubicBezTo>
                  <a:cubicBezTo>
                    <a:pt x="1247" y="103"/>
                    <a:pt x="1248" y="103"/>
                    <a:pt x="1248" y="102"/>
                  </a:cubicBezTo>
                  <a:close/>
                  <a:moveTo>
                    <a:pt x="1663" y="8"/>
                  </a:moveTo>
                  <a:cubicBezTo>
                    <a:pt x="1664" y="8"/>
                    <a:pt x="1664" y="8"/>
                    <a:pt x="1665" y="8"/>
                  </a:cubicBezTo>
                  <a:cubicBezTo>
                    <a:pt x="1664" y="8"/>
                    <a:pt x="1664" y="8"/>
                    <a:pt x="1663" y="8"/>
                  </a:cubicBezTo>
                  <a:close/>
                  <a:moveTo>
                    <a:pt x="991" y="17"/>
                  </a:moveTo>
                  <a:cubicBezTo>
                    <a:pt x="990" y="17"/>
                    <a:pt x="990" y="17"/>
                    <a:pt x="990" y="17"/>
                  </a:cubicBezTo>
                  <a:cubicBezTo>
                    <a:pt x="990" y="17"/>
                    <a:pt x="991" y="17"/>
                    <a:pt x="991" y="17"/>
                  </a:cubicBezTo>
                  <a:close/>
                  <a:moveTo>
                    <a:pt x="1008" y="17"/>
                  </a:moveTo>
                  <a:cubicBezTo>
                    <a:pt x="1008" y="17"/>
                    <a:pt x="1008" y="17"/>
                    <a:pt x="1007" y="17"/>
                  </a:cubicBezTo>
                  <a:cubicBezTo>
                    <a:pt x="1007" y="17"/>
                    <a:pt x="1008" y="17"/>
                    <a:pt x="1008" y="17"/>
                  </a:cubicBezTo>
                  <a:close/>
                  <a:moveTo>
                    <a:pt x="1433" y="103"/>
                  </a:moveTo>
                  <a:cubicBezTo>
                    <a:pt x="1432" y="102"/>
                    <a:pt x="1432" y="102"/>
                    <a:pt x="1431" y="102"/>
                  </a:cubicBezTo>
                  <a:cubicBezTo>
                    <a:pt x="1432" y="103"/>
                    <a:pt x="1432" y="103"/>
                    <a:pt x="1433" y="103"/>
                  </a:cubicBezTo>
                  <a:close/>
                  <a:moveTo>
                    <a:pt x="1447" y="102"/>
                  </a:moveTo>
                  <a:cubicBezTo>
                    <a:pt x="1447" y="102"/>
                    <a:pt x="1446" y="102"/>
                    <a:pt x="1446" y="103"/>
                  </a:cubicBezTo>
                  <a:cubicBezTo>
                    <a:pt x="1446" y="103"/>
                    <a:pt x="1447" y="103"/>
                    <a:pt x="1447" y="102"/>
                  </a:cubicBezTo>
                  <a:close/>
                  <a:moveTo>
                    <a:pt x="682" y="103"/>
                  </a:moveTo>
                  <a:cubicBezTo>
                    <a:pt x="682" y="103"/>
                    <a:pt x="681" y="103"/>
                    <a:pt x="681" y="103"/>
                  </a:cubicBezTo>
                  <a:cubicBezTo>
                    <a:pt x="681" y="103"/>
                    <a:pt x="682" y="103"/>
                    <a:pt x="682" y="103"/>
                  </a:cubicBezTo>
                  <a:close/>
                  <a:moveTo>
                    <a:pt x="728" y="103"/>
                  </a:moveTo>
                  <a:cubicBezTo>
                    <a:pt x="728" y="103"/>
                    <a:pt x="727" y="103"/>
                    <a:pt x="727" y="103"/>
                  </a:cubicBezTo>
                  <a:cubicBezTo>
                    <a:pt x="727" y="103"/>
                    <a:pt x="728" y="103"/>
                    <a:pt x="728" y="103"/>
                  </a:cubicBezTo>
                  <a:close/>
                  <a:moveTo>
                    <a:pt x="738" y="103"/>
                  </a:moveTo>
                  <a:cubicBezTo>
                    <a:pt x="737" y="103"/>
                    <a:pt x="737" y="103"/>
                    <a:pt x="736" y="103"/>
                  </a:cubicBezTo>
                  <a:cubicBezTo>
                    <a:pt x="737" y="103"/>
                    <a:pt x="737" y="103"/>
                    <a:pt x="738" y="103"/>
                  </a:cubicBezTo>
                  <a:close/>
                  <a:moveTo>
                    <a:pt x="1054" y="103"/>
                  </a:moveTo>
                  <a:cubicBezTo>
                    <a:pt x="1054" y="103"/>
                    <a:pt x="1053" y="103"/>
                    <a:pt x="1053" y="103"/>
                  </a:cubicBezTo>
                  <a:cubicBezTo>
                    <a:pt x="1053" y="103"/>
                    <a:pt x="1054" y="103"/>
                    <a:pt x="1054" y="103"/>
                  </a:cubicBezTo>
                  <a:close/>
                  <a:moveTo>
                    <a:pt x="961" y="24"/>
                  </a:moveTo>
                  <a:cubicBezTo>
                    <a:pt x="961" y="23"/>
                    <a:pt x="962" y="23"/>
                    <a:pt x="962" y="23"/>
                  </a:cubicBezTo>
                  <a:cubicBezTo>
                    <a:pt x="961" y="23"/>
                    <a:pt x="961" y="23"/>
                    <a:pt x="961" y="24"/>
                  </a:cubicBezTo>
                  <a:close/>
                  <a:moveTo>
                    <a:pt x="1232" y="103"/>
                  </a:moveTo>
                  <a:cubicBezTo>
                    <a:pt x="1232" y="103"/>
                    <a:pt x="1231" y="103"/>
                    <a:pt x="1230" y="103"/>
                  </a:cubicBezTo>
                  <a:cubicBezTo>
                    <a:pt x="1231" y="103"/>
                    <a:pt x="1231" y="103"/>
                    <a:pt x="1232" y="103"/>
                  </a:cubicBezTo>
                  <a:close/>
                  <a:moveTo>
                    <a:pt x="1435" y="103"/>
                  </a:moveTo>
                  <a:cubicBezTo>
                    <a:pt x="1434" y="103"/>
                    <a:pt x="1434" y="103"/>
                    <a:pt x="1433" y="103"/>
                  </a:cubicBezTo>
                  <a:cubicBezTo>
                    <a:pt x="1433" y="103"/>
                    <a:pt x="1434" y="103"/>
                    <a:pt x="1435" y="103"/>
                  </a:cubicBezTo>
                  <a:close/>
                  <a:moveTo>
                    <a:pt x="1446" y="103"/>
                  </a:moveTo>
                  <a:cubicBezTo>
                    <a:pt x="1445" y="103"/>
                    <a:pt x="1445" y="103"/>
                    <a:pt x="1444" y="103"/>
                  </a:cubicBezTo>
                  <a:cubicBezTo>
                    <a:pt x="1445" y="103"/>
                    <a:pt x="1445" y="103"/>
                    <a:pt x="1446" y="103"/>
                  </a:cubicBezTo>
                  <a:close/>
                  <a:moveTo>
                    <a:pt x="607" y="122"/>
                  </a:moveTo>
                  <a:cubicBezTo>
                    <a:pt x="607" y="122"/>
                    <a:pt x="608" y="122"/>
                    <a:pt x="608" y="121"/>
                  </a:cubicBezTo>
                  <a:cubicBezTo>
                    <a:pt x="607" y="121"/>
                    <a:pt x="607" y="122"/>
                    <a:pt x="607" y="122"/>
                  </a:cubicBezTo>
                  <a:close/>
                  <a:moveTo>
                    <a:pt x="1665" y="8"/>
                  </a:moveTo>
                  <a:cubicBezTo>
                    <a:pt x="1665" y="9"/>
                    <a:pt x="1666" y="9"/>
                    <a:pt x="1666" y="9"/>
                  </a:cubicBezTo>
                  <a:cubicBezTo>
                    <a:pt x="1666" y="8"/>
                    <a:pt x="1665" y="8"/>
                    <a:pt x="1665" y="8"/>
                  </a:cubicBezTo>
                  <a:close/>
                  <a:moveTo>
                    <a:pt x="597" y="123"/>
                  </a:moveTo>
                  <a:cubicBezTo>
                    <a:pt x="597" y="123"/>
                    <a:pt x="598" y="123"/>
                    <a:pt x="598" y="123"/>
                  </a:cubicBezTo>
                  <a:cubicBezTo>
                    <a:pt x="598" y="123"/>
                    <a:pt x="597" y="123"/>
                    <a:pt x="597" y="123"/>
                  </a:cubicBezTo>
                  <a:close/>
                  <a:moveTo>
                    <a:pt x="1411" y="36"/>
                  </a:moveTo>
                  <a:cubicBezTo>
                    <a:pt x="1411" y="35"/>
                    <a:pt x="1412" y="35"/>
                    <a:pt x="1411" y="34"/>
                  </a:cubicBezTo>
                  <a:cubicBezTo>
                    <a:pt x="1411" y="35"/>
                    <a:pt x="1411" y="35"/>
                    <a:pt x="1411" y="36"/>
                  </a:cubicBezTo>
                  <a:close/>
                  <a:moveTo>
                    <a:pt x="1469" y="34"/>
                  </a:moveTo>
                  <a:cubicBezTo>
                    <a:pt x="1469" y="35"/>
                    <a:pt x="1469" y="35"/>
                    <a:pt x="1470" y="36"/>
                  </a:cubicBezTo>
                  <a:cubicBezTo>
                    <a:pt x="1470" y="35"/>
                    <a:pt x="1470" y="35"/>
                    <a:pt x="1469" y="34"/>
                  </a:cubicBezTo>
                  <a:close/>
                  <a:moveTo>
                    <a:pt x="619" y="123"/>
                  </a:moveTo>
                  <a:cubicBezTo>
                    <a:pt x="619" y="123"/>
                    <a:pt x="619" y="124"/>
                    <a:pt x="618" y="124"/>
                  </a:cubicBezTo>
                  <a:cubicBezTo>
                    <a:pt x="619" y="124"/>
                    <a:pt x="619" y="124"/>
                    <a:pt x="619" y="123"/>
                  </a:cubicBezTo>
                  <a:close/>
                  <a:moveTo>
                    <a:pt x="618" y="125"/>
                  </a:moveTo>
                  <a:cubicBezTo>
                    <a:pt x="617" y="125"/>
                    <a:pt x="617" y="125"/>
                    <a:pt x="617" y="126"/>
                  </a:cubicBezTo>
                  <a:cubicBezTo>
                    <a:pt x="618" y="126"/>
                    <a:pt x="618" y="125"/>
                    <a:pt x="618" y="125"/>
                  </a:cubicBezTo>
                  <a:close/>
                  <a:moveTo>
                    <a:pt x="966" y="18"/>
                  </a:moveTo>
                  <a:cubicBezTo>
                    <a:pt x="967" y="18"/>
                    <a:pt x="967" y="17"/>
                    <a:pt x="967" y="17"/>
                  </a:cubicBezTo>
                  <a:cubicBezTo>
                    <a:pt x="967" y="17"/>
                    <a:pt x="966" y="17"/>
                    <a:pt x="966" y="18"/>
                  </a:cubicBezTo>
                  <a:close/>
                  <a:moveTo>
                    <a:pt x="615" y="128"/>
                  </a:moveTo>
                  <a:cubicBezTo>
                    <a:pt x="615" y="128"/>
                    <a:pt x="614" y="128"/>
                    <a:pt x="614" y="129"/>
                  </a:cubicBezTo>
                  <a:cubicBezTo>
                    <a:pt x="615" y="129"/>
                    <a:pt x="615" y="128"/>
                    <a:pt x="615" y="128"/>
                  </a:cubicBezTo>
                  <a:close/>
                  <a:moveTo>
                    <a:pt x="597" y="133"/>
                  </a:moveTo>
                  <a:cubicBezTo>
                    <a:pt x="596" y="132"/>
                    <a:pt x="596" y="132"/>
                    <a:pt x="595" y="133"/>
                  </a:cubicBezTo>
                  <a:cubicBezTo>
                    <a:pt x="596" y="133"/>
                    <a:pt x="596" y="133"/>
                    <a:pt x="597" y="133"/>
                  </a:cubicBezTo>
                  <a:close/>
                  <a:moveTo>
                    <a:pt x="759" y="39"/>
                  </a:moveTo>
                  <a:cubicBezTo>
                    <a:pt x="760" y="39"/>
                    <a:pt x="760" y="39"/>
                    <a:pt x="760" y="39"/>
                  </a:cubicBezTo>
                  <a:cubicBezTo>
                    <a:pt x="760" y="39"/>
                    <a:pt x="759" y="39"/>
                    <a:pt x="759" y="39"/>
                  </a:cubicBezTo>
                  <a:close/>
                  <a:moveTo>
                    <a:pt x="906" y="39"/>
                  </a:moveTo>
                  <a:cubicBezTo>
                    <a:pt x="906" y="39"/>
                    <a:pt x="907" y="39"/>
                    <a:pt x="907" y="40"/>
                  </a:cubicBezTo>
                  <a:cubicBezTo>
                    <a:pt x="907" y="39"/>
                    <a:pt x="907" y="39"/>
                    <a:pt x="906" y="39"/>
                  </a:cubicBezTo>
                  <a:close/>
                  <a:moveTo>
                    <a:pt x="1397" y="38"/>
                  </a:moveTo>
                  <a:cubicBezTo>
                    <a:pt x="1396" y="39"/>
                    <a:pt x="1396" y="39"/>
                    <a:pt x="1397" y="40"/>
                  </a:cubicBezTo>
                  <a:cubicBezTo>
                    <a:pt x="1397" y="39"/>
                    <a:pt x="1397" y="39"/>
                    <a:pt x="1397" y="38"/>
                  </a:cubicBezTo>
                  <a:close/>
                  <a:moveTo>
                    <a:pt x="659" y="49"/>
                  </a:moveTo>
                  <a:cubicBezTo>
                    <a:pt x="659" y="49"/>
                    <a:pt x="659" y="48"/>
                    <a:pt x="659" y="48"/>
                  </a:cubicBezTo>
                  <a:cubicBezTo>
                    <a:pt x="658" y="48"/>
                    <a:pt x="659" y="49"/>
                    <a:pt x="659" y="49"/>
                  </a:cubicBezTo>
                  <a:close/>
                  <a:moveTo>
                    <a:pt x="1149" y="39"/>
                  </a:moveTo>
                  <a:cubicBezTo>
                    <a:pt x="1149" y="39"/>
                    <a:pt x="1149" y="40"/>
                    <a:pt x="1149" y="40"/>
                  </a:cubicBezTo>
                  <a:cubicBezTo>
                    <a:pt x="1149" y="39"/>
                    <a:pt x="1149" y="39"/>
                    <a:pt x="1149" y="39"/>
                  </a:cubicBezTo>
                  <a:close/>
                  <a:moveTo>
                    <a:pt x="1581" y="39"/>
                  </a:moveTo>
                  <a:cubicBezTo>
                    <a:pt x="1581" y="39"/>
                    <a:pt x="1581" y="40"/>
                    <a:pt x="1581" y="40"/>
                  </a:cubicBezTo>
                  <a:cubicBezTo>
                    <a:pt x="1581" y="40"/>
                    <a:pt x="1581" y="39"/>
                    <a:pt x="1581" y="39"/>
                  </a:cubicBezTo>
                  <a:close/>
                  <a:moveTo>
                    <a:pt x="1749" y="39"/>
                  </a:moveTo>
                  <a:cubicBezTo>
                    <a:pt x="1749" y="39"/>
                    <a:pt x="1749" y="40"/>
                    <a:pt x="1749" y="40"/>
                  </a:cubicBezTo>
                  <a:cubicBezTo>
                    <a:pt x="1749" y="40"/>
                    <a:pt x="1749" y="39"/>
                    <a:pt x="1749" y="39"/>
                  </a:cubicBezTo>
                  <a:close/>
                  <a:moveTo>
                    <a:pt x="864" y="39"/>
                  </a:moveTo>
                  <a:cubicBezTo>
                    <a:pt x="864" y="40"/>
                    <a:pt x="865" y="40"/>
                    <a:pt x="865" y="40"/>
                  </a:cubicBezTo>
                  <a:cubicBezTo>
                    <a:pt x="865" y="40"/>
                    <a:pt x="865" y="39"/>
                    <a:pt x="864" y="39"/>
                  </a:cubicBezTo>
                  <a:close/>
                  <a:moveTo>
                    <a:pt x="1218" y="40"/>
                  </a:moveTo>
                  <a:cubicBezTo>
                    <a:pt x="1219" y="40"/>
                    <a:pt x="1219" y="40"/>
                    <a:pt x="1219" y="39"/>
                  </a:cubicBezTo>
                  <a:cubicBezTo>
                    <a:pt x="1219" y="39"/>
                    <a:pt x="1218" y="39"/>
                    <a:pt x="1218" y="40"/>
                  </a:cubicBezTo>
                  <a:close/>
                  <a:moveTo>
                    <a:pt x="1391" y="52"/>
                  </a:moveTo>
                  <a:cubicBezTo>
                    <a:pt x="1391" y="52"/>
                    <a:pt x="1390" y="52"/>
                    <a:pt x="1390" y="53"/>
                  </a:cubicBezTo>
                  <a:cubicBezTo>
                    <a:pt x="1391" y="53"/>
                    <a:pt x="1391" y="52"/>
                    <a:pt x="1391" y="52"/>
                  </a:cubicBezTo>
                  <a:close/>
                  <a:moveTo>
                    <a:pt x="1397" y="40"/>
                  </a:moveTo>
                  <a:cubicBezTo>
                    <a:pt x="1396" y="40"/>
                    <a:pt x="1396" y="41"/>
                    <a:pt x="1396" y="41"/>
                  </a:cubicBezTo>
                  <a:cubicBezTo>
                    <a:pt x="1397" y="41"/>
                    <a:pt x="1396" y="40"/>
                    <a:pt x="1397" y="40"/>
                  </a:cubicBezTo>
                  <a:close/>
                  <a:moveTo>
                    <a:pt x="831" y="41"/>
                  </a:moveTo>
                  <a:cubicBezTo>
                    <a:pt x="831" y="41"/>
                    <a:pt x="831" y="41"/>
                    <a:pt x="831" y="40"/>
                  </a:cubicBezTo>
                  <a:cubicBezTo>
                    <a:pt x="831" y="40"/>
                    <a:pt x="831" y="41"/>
                    <a:pt x="831" y="41"/>
                  </a:cubicBezTo>
                  <a:close/>
                  <a:moveTo>
                    <a:pt x="1112" y="42"/>
                  </a:moveTo>
                  <a:cubicBezTo>
                    <a:pt x="1113" y="42"/>
                    <a:pt x="1113" y="41"/>
                    <a:pt x="1113" y="41"/>
                  </a:cubicBezTo>
                  <a:cubicBezTo>
                    <a:pt x="1113" y="41"/>
                    <a:pt x="1112" y="41"/>
                    <a:pt x="1112" y="42"/>
                  </a:cubicBezTo>
                  <a:close/>
                  <a:moveTo>
                    <a:pt x="670" y="49"/>
                  </a:moveTo>
                  <a:cubicBezTo>
                    <a:pt x="670" y="49"/>
                    <a:pt x="670" y="49"/>
                    <a:pt x="670" y="50"/>
                  </a:cubicBezTo>
                  <a:cubicBezTo>
                    <a:pt x="670" y="50"/>
                    <a:pt x="670" y="49"/>
                    <a:pt x="670" y="49"/>
                  </a:cubicBezTo>
                  <a:close/>
                  <a:moveTo>
                    <a:pt x="1115" y="49"/>
                  </a:moveTo>
                  <a:cubicBezTo>
                    <a:pt x="1115" y="49"/>
                    <a:pt x="1114" y="49"/>
                    <a:pt x="1114" y="50"/>
                  </a:cubicBezTo>
                  <a:cubicBezTo>
                    <a:pt x="1115" y="49"/>
                    <a:pt x="1115" y="49"/>
                    <a:pt x="1115" y="49"/>
                  </a:cubicBezTo>
                  <a:close/>
                  <a:moveTo>
                    <a:pt x="1380" y="50"/>
                  </a:moveTo>
                  <a:cubicBezTo>
                    <a:pt x="1380" y="49"/>
                    <a:pt x="1380" y="49"/>
                    <a:pt x="1381" y="49"/>
                  </a:cubicBezTo>
                  <a:cubicBezTo>
                    <a:pt x="1380" y="49"/>
                    <a:pt x="1380" y="49"/>
                    <a:pt x="1380" y="50"/>
                  </a:cubicBezTo>
                  <a:close/>
                  <a:moveTo>
                    <a:pt x="607" y="132"/>
                  </a:moveTo>
                  <a:cubicBezTo>
                    <a:pt x="606" y="132"/>
                    <a:pt x="606" y="132"/>
                    <a:pt x="605" y="133"/>
                  </a:cubicBezTo>
                  <a:cubicBezTo>
                    <a:pt x="606" y="133"/>
                    <a:pt x="606" y="133"/>
                    <a:pt x="607" y="132"/>
                  </a:cubicBezTo>
                  <a:close/>
                  <a:moveTo>
                    <a:pt x="976" y="23"/>
                  </a:moveTo>
                  <a:cubicBezTo>
                    <a:pt x="976" y="24"/>
                    <a:pt x="975" y="24"/>
                    <a:pt x="975" y="24"/>
                  </a:cubicBezTo>
                  <a:cubicBezTo>
                    <a:pt x="976" y="24"/>
                    <a:pt x="976" y="24"/>
                    <a:pt x="976" y="23"/>
                  </a:cubicBezTo>
                  <a:close/>
                  <a:moveTo>
                    <a:pt x="553" y="42"/>
                  </a:moveTo>
                  <a:cubicBezTo>
                    <a:pt x="554" y="42"/>
                    <a:pt x="554" y="42"/>
                    <a:pt x="554" y="42"/>
                  </a:cubicBezTo>
                  <a:cubicBezTo>
                    <a:pt x="554" y="42"/>
                    <a:pt x="554" y="42"/>
                    <a:pt x="553" y="42"/>
                  </a:cubicBezTo>
                  <a:close/>
                  <a:moveTo>
                    <a:pt x="1725" y="56"/>
                  </a:moveTo>
                  <a:cubicBezTo>
                    <a:pt x="1726" y="56"/>
                    <a:pt x="1726" y="56"/>
                    <a:pt x="1726" y="56"/>
                  </a:cubicBezTo>
                  <a:cubicBezTo>
                    <a:pt x="1726" y="56"/>
                    <a:pt x="1725" y="56"/>
                    <a:pt x="1725" y="56"/>
                  </a:cubicBezTo>
                  <a:close/>
                  <a:moveTo>
                    <a:pt x="659" y="57"/>
                  </a:moveTo>
                  <a:cubicBezTo>
                    <a:pt x="659" y="57"/>
                    <a:pt x="659" y="56"/>
                    <a:pt x="659" y="56"/>
                  </a:cubicBezTo>
                  <a:cubicBezTo>
                    <a:pt x="659" y="56"/>
                    <a:pt x="658" y="57"/>
                    <a:pt x="659" y="57"/>
                  </a:cubicBezTo>
                  <a:close/>
                  <a:moveTo>
                    <a:pt x="829" y="56"/>
                  </a:moveTo>
                  <a:cubicBezTo>
                    <a:pt x="828" y="57"/>
                    <a:pt x="828" y="57"/>
                    <a:pt x="828" y="58"/>
                  </a:cubicBezTo>
                  <a:cubicBezTo>
                    <a:pt x="829" y="58"/>
                    <a:pt x="829" y="57"/>
                    <a:pt x="829" y="56"/>
                  </a:cubicBezTo>
                  <a:close/>
                  <a:moveTo>
                    <a:pt x="859" y="55"/>
                  </a:moveTo>
                  <a:cubicBezTo>
                    <a:pt x="859" y="54"/>
                    <a:pt x="859" y="54"/>
                    <a:pt x="858" y="53"/>
                  </a:cubicBezTo>
                  <a:cubicBezTo>
                    <a:pt x="858" y="54"/>
                    <a:pt x="858" y="54"/>
                    <a:pt x="859" y="55"/>
                  </a:cubicBezTo>
                  <a:close/>
                  <a:moveTo>
                    <a:pt x="1372" y="57"/>
                  </a:moveTo>
                  <a:cubicBezTo>
                    <a:pt x="1372" y="57"/>
                    <a:pt x="1372" y="57"/>
                    <a:pt x="1373" y="57"/>
                  </a:cubicBezTo>
                  <a:cubicBezTo>
                    <a:pt x="1372" y="57"/>
                    <a:pt x="1372" y="57"/>
                    <a:pt x="1372" y="57"/>
                  </a:cubicBezTo>
                  <a:close/>
                  <a:moveTo>
                    <a:pt x="578" y="58"/>
                  </a:moveTo>
                  <a:cubicBezTo>
                    <a:pt x="578" y="58"/>
                    <a:pt x="579" y="58"/>
                    <a:pt x="579" y="58"/>
                  </a:cubicBezTo>
                  <a:cubicBezTo>
                    <a:pt x="579" y="58"/>
                    <a:pt x="579" y="58"/>
                    <a:pt x="578" y="58"/>
                  </a:cubicBezTo>
                  <a:close/>
                  <a:moveTo>
                    <a:pt x="1208" y="59"/>
                  </a:moveTo>
                  <a:cubicBezTo>
                    <a:pt x="1208" y="59"/>
                    <a:pt x="1208" y="58"/>
                    <a:pt x="1208" y="58"/>
                  </a:cubicBezTo>
                  <a:cubicBezTo>
                    <a:pt x="1208" y="58"/>
                    <a:pt x="1208" y="59"/>
                    <a:pt x="1208" y="59"/>
                  </a:cubicBezTo>
                  <a:close/>
                  <a:moveTo>
                    <a:pt x="1289" y="58"/>
                  </a:moveTo>
                  <a:cubicBezTo>
                    <a:pt x="1289" y="59"/>
                    <a:pt x="1289" y="59"/>
                    <a:pt x="1289" y="60"/>
                  </a:cubicBezTo>
                  <a:cubicBezTo>
                    <a:pt x="1289" y="59"/>
                    <a:pt x="1289" y="59"/>
                    <a:pt x="1289" y="58"/>
                  </a:cubicBezTo>
                  <a:close/>
                  <a:moveTo>
                    <a:pt x="748" y="60"/>
                  </a:moveTo>
                  <a:cubicBezTo>
                    <a:pt x="748" y="60"/>
                    <a:pt x="748" y="59"/>
                    <a:pt x="748" y="59"/>
                  </a:cubicBezTo>
                  <a:cubicBezTo>
                    <a:pt x="748" y="59"/>
                    <a:pt x="748" y="60"/>
                    <a:pt x="748" y="60"/>
                  </a:cubicBezTo>
                  <a:close/>
                  <a:moveTo>
                    <a:pt x="670" y="50"/>
                  </a:moveTo>
                  <a:cubicBezTo>
                    <a:pt x="669" y="51"/>
                    <a:pt x="669" y="52"/>
                    <a:pt x="670" y="52"/>
                  </a:cubicBezTo>
                  <a:cubicBezTo>
                    <a:pt x="670" y="52"/>
                    <a:pt x="670" y="51"/>
                    <a:pt x="670" y="50"/>
                  </a:cubicBezTo>
                  <a:close/>
                  <a:moveTo>
                    <a:pt x="1737" y="59"/>
                  </a:moveTo>
                  <a:cubicBezTo>
                    <a:pt x="1736" y="59"/>
                    <a:pt x="1736" y="59"/>
                    <a:pt x="1736" y="60"/>
                  </a:cubicBezTo>
                  <a:cubicBezTo>
                    <a:pt x="1736" y="60"/>
                    <a:pt x="1736" y="60"/>
                    <a:pt x="1737" y="59"/>
                  </a:cubicBezTo>
                  <a:close/>
                  <a:moveTo>
                    <a:pt x="580" y="59"/>
                  </a:moveTo>
                  <a:cubicBezTo>
                    <a:pt x="580" y="60"/>
                    <a:pt x="581" y="60"/>
                    <a:pt x="581" y="60"/>
                  </a:cubicBezTo>
                  <a:cubicBezTo>
                    <a:pt x="581" y="60"/>
                    <a:pt x="581" y="59"/>
                    <a:pt x="580" y="59"/>
                  </a:cubicBezTo>
                  <a:close/>
                  <a:moveTo>
                    <a:pt x="1208" y="61"/>
                  </a:moveTo>
                  <a:cubicBezTo>
                    <a:pt x="1208" y="60"/>
                    <a:pt x="1208" y="60"/>
                    <a:pt x="1208" y="59"/>
                  </a:cubicBezTo>
                  <a:cubicBezTo>
                    <a:pt x="1207" y="60"/>
                    <a:pt x="1208" y="60"/>
                    <a:pt x="1208" y="61"/>
                  </a:cubicBezTo>
                  <a:close/>
                  <a:moveTo>
                    <a:pt x="1666" y="60"/>
                  </a:moveTo>
                  <a:cubicBezTo>
                    <a:pt x="1666" y="60"/>
                    <a:pt x="1667" y="61"/>
                    <a:pt x="1667" y="61"/>
                  </a:cubicBezTo>
                  <a:cubicBezTo>
                    <a:pt x="1667" y="60"/>
                    <a:pt x="1666" y="60"/>
                    <a:pt x="1666" y="60"/>
                  </a:cubicBezTo>
                  <a:close/>
                  <a:moveTo>
                    <a:pt x="1719" y="61"/>
                  </a:moveTo>
                  <a:cubicBezTo>
                    <a:pt x="1720" y="61"/>
                    <a:pt x="1720" y="60"/>
                    <a:pt x="1720" y="60"/>
                  </a:cubicBezTo>
                  <a:cubicBezTo>
                    <a:pt x="1720" y="60"/>
                    <a:pt x="1719" y="60"/>
                    <a:pt x="1719" y="61"/>
                  </a:cubicBezTo>
                  <a:close/>
                  <a:moveTo>
                    <a:pt x="1383" y="60"/>
                  </a:moveTo>
                  <a:cubicBezTo>
                    <a:pt x="1382" y="60"/>
                    <a:pt x="1382" y="61"/>
                    <a:pt x="1382" y="61"/>
                  </a:cubicBezTo>
                  <a:cubicBezTo>
                    <a:pt x="1382" y="61"/>
                    <a:pt x="1382" y="61"/>
                    <a:pt x="1383" y="60"/>
                  </a:cubicBezTo>
                  <a:close/>
                  <a:moveTo>
                    <a:pt x="1366" y="62"/>
                  </a:moveTo>
                  <a:cubicBezTo>
                    <a:pt x="1366" y="61"/>
                    <a:pt x="1367" y="61"/>
                    <a:pt x="1367" y="61"/>
                  </a:cubicBezTo>
                  <a:cubicBezTo>
                    <a:pt x="1366" y="61"/>
                    <a:pt x="1366" y="61"/>
                    <a:pt x="1366" y="62"/>
                  </a:cubicBezTo>
                  <a:close/>
                  <a:moveTo>
                    <a:pt x="1550" y="62"/>
                  </a:moveTo>
                  <a:cubicBezTo>
                    <a:pt x="1550" y="62"/>
                    <a:pt x="1550" y="62"/>
                    <a:pt x="1551" y="61"/>
                  </a:cubicBezTo>
                  <a:cubicBezTo>
                    <a:pt x="1550" y="61"/>
                    <a:pt x="1550" y="61"/>
                    <a:pt x="1550" y="62"/>
                  </a:cubicBezTo>
                  <a:close/>
                  <a:moveTo>
                    <a:pt x="1566" y="61"/>
                  </a:moveTo>
                  <a:cubicBezTo>
                    <a:pt x="1566" y="61"/>
                    <a:pt x="1565" y="61"/>
                    <a:pt x="1565" y="62"/>
                  </a:cubicBezTo>
                  <a:cubicBezTo>
                    <a:pt x="1566" y="62"/>
                    <a:pt x="1566" y="62"/>
                    <a:pt x="1566" y="61"/>
                  </a:cubicBezTo>
                  <a:close/>
                  <a:moveTo>
                    <a:pt x="1718" y="62"/>
                  </a:moveTo>
                  <a:cubicBezTo>
                    <a:pt x="1718" y="62"/>
                    <a:pt x="1719" y="62"/>
                    <a:pt x="1719" y="61"/>
                  </a:cubicBezTo>
                  <a:cubicBezTo>
                    <a:pt x="1718" y="61"/>
                    <a:pt x="1718" y="61"/>
                    <a:pt x="1718" y="62"/>
                  </a:cubicBezTo>
                  <a:close/>
                  <a:moveTo>
                    <a:pt x="1456" y="10"/>
                  </a:moveTo>
                  <a:cubicBezTo>
                    <a:pt x="1456" y="10"/>
                    <a:pt x="1456" y="10"/>
                    <a:pt x="1457" y="10"/>
                  </a:cubicBezTo>
                  <a:cubicBezTo>
                    <a:pt x="1457" y="10"/>
                    <a:pt x="1456" y="10"/>
                    <a:pt x="1456" y="10"/>
                  </a:cubicBezTo>
                  <a:close/>
                  <a:moveTo>
                    <a:pt x="1734" y="61"/>
                  </a:moveTo>
                  <a:cubicBezTo>
                    <a:pt x="1734" y="61"/>
                    <a:pt x="1733" y="61"/>
                    <a:pt x="1733" y="62"/>
                  </a:cubicBezTo>
                  <a:cubicBezTo>
                    <a:pt x="1734" y="62"/>
                    <a:pt x="1734" y="62"/>
                    <a:pt x="1734" y="61"/>
                  </a:cubicBezTo>
                  <a:close/>
                  <a:moveTo>
                    <a:pt x="1119" y="45"/>
                  </a:moveTo>
                  <a:cubicBezTo>
                    <a:pt x="1118" y="45"/>
                    <a:pt x="1118" y="45"/>
                    <a:pt x="1118" y="46"/>
                  </a:cubicBezTo>
                  <a:cubicBezTo>
                    <a:pt x="1118" y="46"/>
                    <a:pt x="1119" y="46"/>
                    <a:pt x="1119" y="45"/>
                  </a:cubicBezTo>
                  <a:close/>
                  <a:moveTo>
                    <a:pt x="1365" y="63"/>
                  </a:moveTo>
                  <a:cubicBezTo>
                    <a:pt x="1365" y="62"/>
                    <a:pt x="1365" y="62"/>
                    <a:pt x="1366" y="62"/>
                  </a:cubicBezTo>
                  <a:cubicBezTo>
                    <a:pt x="1365" y="62"/>
                    <a:pt x="1365" y="62"/>
                    <a:pt x="1365" y="63"/>
                  </a:cubicBezTo>
                  <a:close/>
                  <a:moveTo>
                    <a:pt x="583" y="62"/>
                  </a:moveTo>
                  <a:cubicBezTo>
                    <a:pt x="583" y="63"/>
                    <a:pt x="584" y="63"/>
                    <a:pt x="584" y="63"/>
                  </a:cubicBezTo>
                  <a:cubicBezTo>
                    <a:pt x="584" y="63"/>
                    <a:pt x="584" y="62"/>
                    <a:pt x="583" y="62"/>
                  </a:cubicBezTo>
                  <a:close/>
                  <a:moveTo>
                    <a:pt x="1581" y="25"/>
                  </a:moveTo>
                  <a:cubicBezTo>
                    <a:pt x="1581" y="25"/>
                    <a:pt x="1581" y="26"/>
                    <a:pt x="1581" y="26"/>
                  </a:cubicBezTo>
                  <a:cubicBezTo>
                    <a:pt x="1581" y="26"/>
                    <a:pt x="1582" y="25"/>
                    <a:pt x="1581" y="25"/>
                  </a:cubicBezTo>
                  <a:close/>
                  <a:moveTo>
                    <a:pt x="1548" y="63"/>
                  </a:moveTo>
                  <a:cubicBezTo>
                    <a:pt x="1549" y="63"/>
                    <a:pt x="1549" y="63"/>
                    <a:pt x="1549" y="62"/>
                  </a:cubicBezTo>
                  <a:cubicBezTo>
                    <a:pt x="1549" y="62"/>
                    <a:pt x="1548" y="62"/>
                    <a:pt x="1548" y="63"/>
                  </a:cubicBezTo>
                  <a:close/>
                  <a:moveTo>
                    <a:pt x="1668" y="62"/>
                  </a:moveTo>
                  <a:cubicBezTo>
                    <a:pt x="1668" y="63"/>
                    <a:pt x="1669" y="63"/>
                    <a:pt x="1669" y="63"/>
                  </a:cubicBezTo>
                  <a:cubicBezTo>
                    <a:pt x="1669" y="63"/>
                    <a:pt x="1669" y="62"/>
                    <a:pt x="1668" y="62"/>
                  </a:cubicBezTo>
                  <a:close/>
                  <a:moveTo>
                    <a:pt x="964" y="44"/>
                  </a:moveTo>
                  <a:cubicBezTo>
                    <a:pt x="963" y="44"/>
                    <a:pt x="963" y="45"/>
                    <a:pt x="963" y="45"/>
                  </a:cubicBezTo>
                  <a:cubicBezTo>
                    <a:pt x="964" y="45"/>
                    <a:pt x="964" y="44"/>
                    <a:pt x="964" y="44"/>
                  </a:cubicBezTo>
                  <a:close/>
                  <a:moveTo>
                    <a:pt x="1749" y="25"/>
                  </a:moveTo>
                  <a:cubicBezTo>
                    <a:pt x="1749" y="25"/>
                    <a:pt x="1749" y="26"/>
                    <a:pt x="1749" y="26"/>
                  </a:cubicBezTo>
                  <a:cubicBezTo>
                    <a:pt x="1749" y="26"/>
                    <a:pt x="1750" y="25"/>
                    <a:pt x="1749" y="25"/>
                  </a:cubicBezTo>
                  <a:close/>
                  <a:moveTo>
                    <a:pt x="1716" y="63"/>
                  </a:moveTo>
                  <a:cubicBezTo>
                    <a:pt x="1717" y="63"/>
                    <a:pt x="1717" y="63"/>
                    <a:pt x="1717" y="62"/>
                  </a:cubicBezTo>
                  <a:cubicBezTo>
                    <a:pt x="1717" y="62"/>
                    <a:pt x="1717" y="62"/>
                    <a:pt x="1716" y="63"/>
                  </a:cubicBezTo>
                  <a:close/>
                  <a:moveTo>
                    <a:pt x="1036" y="45"/>
                  </a:moveTo>
                  <a:cubicBezTo>
                    <a:pt x="1037" y="45"/>
                    <a:pt x="1037" y="44"/>
                    <a:pt x="1037" y="44"/>
                  </a:cubicBezTo>
                  <a:cubicBezTo>
                    <a:pt x="1036" y="44"/>
                    <a:pt x="1036" y="44"/>
                    <a:pt x="1036" y="45"/>
                  </a:cubicBezTo>
                  <a:close/>
                  <a:moveTo>
                    <a:pt x="1571" y="10"/>
                  </a:moveTo>
                  <a:cubicBezTo>
                    <a:pt x="1571" y="10"/>
                    <a:pt x="1571" y="11"/>
                    <a:pt x="1572" y="11"/>
                  </a:cubicBezTo>
                  <a:cubicBezTo>
                    <a:pt x="1572" y="10"/>
                    <a:pt x="1571" y="10"/>
                    <a:pt x="1571" y="10"/>
                  </a:cubicBezTo>
                  <a:close/>
                  <a:moveTo>
                    <a:pt x="1213" y="46"/>
                  </a:moveTo>
                  <a:cubicBezTo>
                    <a:pt x="1213" y="46"/>
                    <a:pt x="1214" y="46"/>
                    <a:pt x="1214" y="45"/>
                  </a:cubicBezTo>
                  <a:cubicBezTo>
                    <a:pt x="1213" y="45"/>
                    <a:pt x="1213" y="46"/>
                    <a:pt x="1213" y="46"/>
                  </a:cubicBezTo>
                  <a:close/>
                  <a:moveTo>
                    <a:pt x="901" y="56"/>
                  </a:moveTo>
                  <a:cubicBezTo>
                    <a:pt x="901" y="55"/>
                    <a:pt x="901" y="54"/>
                    <a:pt x="901" y="54"/>
                  </a:cubicBezTo>
                  <a:cubicBezTo>
                    <a:pt x="901" y="55"/>
                    <a:pt x="901" y="55"/>
                    <a:pt x="901" y="56"/>
                  </a:cubicBezTo>
                  <a:close/>
                  <a:moveTo>
                    <a:pt x="1363" y="64"/>
                  </a:moveTo>
                  <a:cubicBezTo>
                    <a:pt x="1364" y="64"/>
                    <a:pt x="1364" y="63"/>
                    <a:pt x="1364" y="63"/>
                  </a:cubicBezTo>
                  <a:cubicBezTo>
                    <a:pt x="1364" y="63"/>
                    <a:pt x="1363" y="63"/>
                    <a:pt x="1363" y="64"/>
                  </a:cubicBezTo>
                  <a:close/>
                  <a:moveTo>
                    <a:pt x="1381" y="19"/>
                  </a:moveTo>
                  <a:cubicBezTo>
                    <a:pt x="1380" y="18"/>
                    <a:pt x="1380" y="18"/>
                    <a:pt x="1379" y="18"/>
                  </a:cubicBezTo>
                  <a:cubicBezTo>
                    <a:pt x="1380" y="18"/>
                    <a:pt x="1380" y="19"/>
                    <a:pt x="1381" y="19"/>
                  </a:cubicBezTo>
                  <a:close/>
                  <a:moveTo>
                    <a:pt x="1547" y="64"/>
                  </a:moveTo>
                  <a:cubicBezTo>
                    <a:pt x="1547" y="64"/>
                    <a:pt x="1548" y="64"/>
                    <a:pt x="1548" y="63"/>
                  </a:cubicBezTo>
                  <a:cubicBezTo>
                    <a:pt x="1547" y="63"/>
                    <a:pt x="1547" y="63"/>
                    <a:pt x="1547" y="64"/>
                  </a:cubicBezTo>
                  <a:close/>
                  <a:moveTo>
                    <a:pt x="1715" y="64"/>
                  </a:moveTo>
                  <a:cubicBezTo>
                    <a:pt x="1715" y="64"/>
                    <a:pt x="1716" y="64"/>
                    <a:pt x="1716" y="63"/>
                  </a:cubicBezTo>
                  <a:cubicBezTo>
                    <a:pt x="1716" y="63"/>
                    <a:pt x="1715" y="63"/>
                    <a:pt x="1715" y="64"/>
                  </a:cubicBezTo>
                  <a:close/>
                  <a:moveTo>
                    <a:pt x="585" y="64"/>
                  </a:moveTo>
                  <a:cubicBezTo>
                    <a:pt x="585" y="64"/>
                    <a:pt x="585" y="65"/>
                    <a:pt x="585" y="65"/>
                  </a:cubicBezTo>
                  <a:cubicBezTo>
                    <a:pt x="585" y="64"/>
                    <a:pt x="585" y="64"/>
                    <a:pt x="585" y="64"/>
                  </a:cubicBezTo>
                  <a:close/>
                  <a:moveTo>
                    <a:pt x="805" y="54"/>
                  </a:moveTo>
                  <a:cubicBezTo>
                    <a:pt x="805" y="55"/>
                    <a:pt x="805" y="55"/>
                    <a:pt x="805" y="56"/>
                  </a:cubicBezTo>
                  <a:cubicBezTo>
                    <a:pt x="805" y="55"/>
                    <a:pt x="805" y="55"/>
                    <a:pt x="805" y="54"/>
                  </a:cubicBezTo>
                  <a:close/>
                  <a:moveTo>
                    <a:pt x="1360" y="66"/>
                  </a:moveTo>
                  <a:cubicBezTo>
                    <a:pt x="1360" y="66"/>
                    <a:pt x="1361" y="66"/>
                    <a:pt x="1361" y="65"/>
                  </a:cubicBezTo>
                  <a:cubicBezTo>
                    <a:pt x="1360" y="65"/>
                    <a:pt x="1360" y="66"/>
                    <a:pt x="1360" y="66"/>
                  </a:cubicBezTo>
                  <a:close/>
                  <a:moveTo>
                    <a:pt x="1729" y="65"/>
                  </a:moveTo>
                  <a:cubicBezTo>
                    <a:pt x="1728" y="65"/>
                    <a:pt x="1728" y="66"/>
                    <a:pt x="1728" y="66"/>
                  </a:cubicBezTo>
                  <a:cubicBezTo>
                    <a:pt x="1728" y="66"/>
                    <a:pt x="1728" y="66"/>
                    <a:pt x="1729" y="65"/>
                  </a:cubicBezTo>
                  <a:close/>
                  <a:moveTo>
                    <a:pt x="1712" y="66"/>
                  </a:moveTo>
                  <a:cubicBezTo>
                    <a:pt x="1712" y="66"/>
                    <a:pt x="1713" y="66"/>
                    <a:pt x="1713" y="66"/>
                  </a:cubicBezTo>
                  <a:cubicBezTo>
                    <a:pt x="1712" y="66"/>
                    <a:pt x="1712" y="66"/>
                    <a:pt x="1712" y="66"/>
                  </a:cubicBezTo>
                  <a:close/>
                  <a:moveTo>
                    <a:pt x="537" y="27"/>
                  </a:moveTo>
                  <a:cubicBezTo>
                    <a:pt x="537" y="26"/>
                    <a:pt x="537" y="26"/>
                    <a:pt x="537" y="25"/>
                  </a:cubicBezTo>
                  <a:cubicBezTo>
                    <a:pt x="537" y="26"/>
                    <a:pt x="537" y="26"/>
                    <a:pt x="537" y="27"/>
                  </a:cubicBezTo>
                  <a:close/>
                  <a:moveTo>
                    <a:pt x="1358" y="68"/>
                  </a:moveTo>
                  <a:cubicBezTo>
                    <a:pt x="1359" y="67"/>
                    <a:pt x="1359" y="67"/>
                    <a:pt x="1359" y="67"/>
                  </a:cubicBezTo>
                  <a:cubicBezTo>
                    <a:pt x="1359" y="67"/>
                    <a:pt x="1358" y="67"/>
                    <a:pt x="1358" y="68"/>
                  </a:cubicBezTo>
                  <a:close/>
                  <a:moveTo>
                    <a:pt x="1351" y="11"/>
                  </a:moveTo>
                  <a:cubicBezTo>
                    <a:pt x="1351" y="11"/>
                    <a:pt x="1351" y="11"/>
                    <a:pt x="1352" y="11"/>
                  </a:cubicBezTo>
                  <a:cubicBezTo>
                    <a:pt x="1351" y="11"/>
                    <a:pt x="1351" y="11"/>
                    <a:pt x="1351" y="11"/>
                  </a:cubicBezTo>
                  <a:close/>
                  <a:moveTo>
                    <a:pt x="1542" y="68"/>
                  </a:moveTo>
                  <a:cubicBezTo>
                    <a:pt x="1542" y="68"/>
                    <a:pt x="1542" y="68"/>
                    <a:pt x="1543" y="67"/>
                  </a:cubicBezTo>
                  <a:cubicBezTo>
                    <a:pt x="1542" y="67"/>
                    <a:pt x="1542" y="68"/>
                    <a:pt x="1542" y="68"/>
                  </a:cubicBezTo>
                  <a:close/>
                  <a:moveTo>
                    <a:pt x="1457" y="11"/>
                  </a:moveTo>
                  <a:cubicBezTo>
                    <a:pt x="1457" y="11"/>
                    <a:pt x="1458" y="11"/>
                    <a:pt x="1458" y="11"/>
                  </a:cubicBezTo>
                  <a:cubicBezTo>
                    <a:pt x="1458" y="11"/>
                    <a:pt x="1458" y="11"/>
                    <a:pt x="1457" y="11"/>
                  </a:cubicBezTo>
                  <a:close/>
                  <a:moveTo>
                    <a:pt x="1660" y="68"/>
                  </a:moveTo>
                  <a:cubicBezTo>
                    <a:pt x="1660" y="68"/>
                    <a:pt x="1659" y="68"/>
                    <a:pt x="1659" y="67"/>
                  </a:cubicBezTo>
                  <a:cubicBezTo>
                    <a:pt x="1659" y="68"/>
                    <a:pt x="1659" y="68"/>
                    <a:pt x="1660" y="68"/>
                  </a:cubicBezTo>
                  <a:close/>
                  <a:moveTo>
                    <a:pt x="1038" y="43"/>
                  </a:moveTo>
                  <a:cubicBezTo>
                    <a:pt x="1038" y="43"/>
                    <a:pt x="1038" y="42"/>
                    <a:pt x="1038" y="42"/>
                  </a:cubicBezTo>
                  <a:cubicBezTo>
                    <a:pt x="1038" y="42"/>
                    <a:pt x="1038" y="43"/>
                    <a:pt x="1038" y="43"/>
                  </a:cubicBezTo>
                  <a:close/>
                  <a:moveTo>
                    <a:pt x="952" y="69"/>
                  </a:moveTo>
                  <a:cubicBezTo>
                    <a:pt x="952" y="69"/>
                    <a:pt x="952" y="68"/>
                    <a:pt x="952" y="68"/>
                  </a:cubicBezTo>
                  <a:cubicBezTo>
                    <a:pt x="952" y="68"/>
                    <a:pt x="951" y="69"/>
                    <a:pt x="952" y="69"/>
                  </a:cubicBezTo>
                  <a:close/>
                  <a:moveTo>
                    <a:pt x="1373" y="68"/>
                  </a:moveTo>
                  <a:cubicBezTo>
                    <a:pt x="1372" y="68"/>
                    <a:pt x="1372" y="68"/>
                    <a:pt x="1372" y="68"/>
                  </a:cubicBezTo>
                  <a:cubicBezTo>
                    <a:pt x="1372" y="68"/>
                    <a:pt x="1373" y="68"/>
                    <a:pt x="1373" y="68"/>
                  </a:cubicBezTo>
                  <a:close/>
                  <a:moveTo>
                    <a:pt x="1557" y="68"/>
                  </a:moveTo>
                  <a:cubicBezTo>
                    <a:pt x="1556" y="68"/>
                    <a:pt x="1556" y="68"/>
                    <a:pt x="1556" y="69"/>
                  </a:cubicBezTo>
                  <a:cubicBezTo>
                    <a:pt x="1556" y="69"/>
                    <a:pt x="1556" y="69"/>
                    <a:pt x="1557" y="68"/>
                  </a:cubicBezTo>
                  <a:close/>
                  <a:moveTo>
                    <a:pt x="1356" y="69"/>
                  </a:moveTo>
                  <a:cubicBezTo>
                    <a:pt x="1357" y="69"/>
                    <a:pt x="1357" y="69"/>
                    <a:pt x="1357" y="68"/>
                  </a:cubicBezTo>
                  <a:cubicBezTo>
                    <a:pt x="1357" y="68"/>
                    <a:pt x="1356" y="69"/>
                    <a:pt x="1356" y="69"/>
                  </a:cubicBezTo>
                  <a:close/>
                  <a:moveTo>
                    <a:pt x="1423" y="12"/>
                  </a:moveTo>
                  <a:cubicBezTo>
                    <a:pt x="1424" y="12"/>
                    <a:pt x="1424" y="11"/>
                    <a:pt x="1424" y="11"/>
                  </a:cubicBezTo>
                  <a:cubicBezTo>
                    <a:pt x="1424" y="11"/>
                    <a:pt x="1423" y="11"/>
                    <a:pt x="1423" y="12"/>
                  </a:cubicBezTo>
                  <a:close/>
                  <a:moveTo>
                    <a:pt x="692" y="69"/>
                  </a:moveTo>
                  <a:cubicBezTo>
                    <a:pt x="692" y="69"/>
                    <a:pt x="693" y="69"/>
                    <a:pt x="693" y="70"/>
                  </a:cubicBezTo>
                  <a:cubicBezTo>
                    <a:pt x="693" y="69"/>
                    <a:pt x="692" y="69"/>
                    <a:pt x="692" y="69"/>
                  </a:cubicBezTo>
                  <a:close/>
                  <a:moveTo>
                    <a:pt x="1540" y="70"/>
                  </a:moveTo>
                  <a:cubicBezTo>
                    <a:pt x="1540" y="70"/>
                    <a:pt x="1540" y="70"/>
                    <a:pt x="1541" y="69"/>
                  </a:cubicBezTo>
                  <a:cubicBezTo>
                    <a:pt x="1540" y="69"/>
                    <a:pt x="1540" y="69"/>
                    <a:pt x="1540" y="70"/>
                  </a:cubicBezTo>
                  <a:close/>
                  <a:moveTo>
                    <a:pt x="1708" y="70"/>
                  </a:moveTo>
                  <a:cubicBezTo>
                    <a:pt x="1708" y="70"/>
                    <a:pt x="1709" y="70"/>
                    <a:pt x="1709" y="69"/>
                  </a:cubicBezTo>
                  <a:cubicBezTo>
                    <a:pt x="1708" y="69"/>
                    <a:pt x="1708" y="69"/>
                    <a:pt x="1708" y="70"/>
                  </a:cubicBezTo>
                  <a:close/>
                  <a:moveTo>
                    <a:pt x="1367" y="72"/>
                  </a:moveTo>
                  <a:cubicBezTo>
                    <a:pt x="1367" y="72"/>
                    <a:pt x="1366" y="72"/>
                    <a:pt x="1366" y="73"/>
                  </a:cubicBezTo>
                  <a:cubicBezTo>
                    <a:pt x="1367" y="73"/>
                    <a:pt x="1367" y="72"/>
                    <a:pt x="1367" y="72"/>
                  </a:cubicBezTo>
                  <a:close/>
                  <a:moveTo>
                    <a:pt x="868" y="45"/>
                  </a:moveTo>
                  <a:cubicBezTo>
                    <a:pt x="868" y="46"/>
                    <a:pt x="868" y="46"/>
                    <a:pt x="868" y="46"/>
                  </a:cubicBezTo>
                  <a:cubicBezTo>
                    <a:pt x="868" y="46"/>
                    <a:pt x="868" y="46"/>
                    <a:pt x="869" y="46"/>
                  </a:cubicBezTo>
                  <a:cubicBezTo>
                    <a:pt x="868" y="45"/>
                    <a:pt x="868" y="45"/>
                    <a:pt x="868" y="45"/>
                  </a:cubicBezTo>
                  <a:close/>
                  <a:moveTo>
                    <a:pt x="1740" y="11"/>
                  </a:moveTo>
                  <a:cubicBezTo>
                    <a:pt x="1741" y="11"/>
                    <a:pt x="1741" y="12"/>
                    <a:pt x="1741" y="12"/>
                  </a:cubicBezTo>
                  <a:cubicBezTo>
                    <a:pt x="1741" y="11"/>
                    <a:pt x="1741" y="11"/>
                    <a:pt x="1740" y="11"/>
                  </a:cubicBezTo>
                  <a:close/>
                  <a:moveTo>
                    <a:pt x="912" y="50"/>
                  </a:moveTo>
                  <a:cubicBezTo>
                    <a:pt x="912" y="50"/>
                    <a:pt x="912" y="51"/>
                    <a:pt x="912" y="51"/>
                  </a:cubicBezTo>
                  <a:cubicBezTo>
                    <a:pt x="912" y="51"/>
                    <a:pt x="912" y="50"/>
                    <a:pt x="912" y="50"/>
                  </a:cubicBezTo>
                  <a:close/>
                  <a:moveTo>
                    <a:pt x="1551" y="72"/>
                  </a:moveTo>
                  <a:cubicBezTo>
                    <a:pt x="1551" y="72"/>
                    <a:pt x="1550" y="73"/>
                    <a:pt x="1550" y="73"/>
                  </a:cubicBezTo>
                  <a:cubicBezTo>
                    <a:pt x="1551" y="73"/>
                    <a:pt x="1551" y="73"/>
                    <a:pt x="1551" y="72"/>
                  </a:cubicBezTo>
                  <a:close/>
                  <a:moveTo>
                    <a:pt x="1389" y="11"/>
                  </a:moveTo>
                  <a:cubicBezTo>
                    <a:pt x="1389" y="12"/>
                    <a:pt x="1389" y="12"/>
                    <a:pt x="1389" y="12"/>
                  </a:cubicBezTo>
                  <a:cubicBezTo>
                    <a:pt x="1389" y="12"/>
                    <a:pt x="1389" y="11"/>
                    <a:pt x="1389" y="11"/>
                  </a:cubicBezTo>
                  <a:close/>
                  <a:moveTo>
                    <a:pt x="1719" y="72"/>
                  </a:moveTo>
                  <a:cubicBezTo>
                    <a:pt x="1719" y="72"/>
                    <a:pt x="1718" y="73"/>
                    <a:pt x="1718" y="73"/>
                  </a:cubicBezTo>
                  <a:cubicBezTo>
                    <a:pt x="1719" y="73"/>
                    <a:pt x="1719" y="73"/>
                    <a:pt x="1719" y="72"/>
                  </a:cubicBezTo>
                  <a:close/>
                  <a:moveTo>
                    <a:pt x="1296" y="36"/>
                  </a:moveTo>
                  <a:cubicBezTo>
                    <a:pt x="1296" y="36"/>
                    <a:pt x="1296" y="36"/>
                    <a:pt x="1297" y="36"/>
                  </a:cubicBezTo>
                  <a:cubicBezTo>
                    <a:pt x="1296" y="36"/>
                    <a:pt x="1296" y="36"/>
                    <a:pt x="1296" y="36"/>
                  </a:cubicBezTo>
                  <a:close/>
                  <a:moveTo>
                    <a:pt x="1469" y="73"/>
                  </a:moveTo>
                  <a:cubicBezTo>
                    <a:pt x="1469" y="73"/>
                    <a:pt x="1469" y="74"/>
                    <a:pt x="1469" y="74"/>
                  </a:cubicBezTo>
                  <a:cubicBezTo>
                    <a:pt x="1469" y="74"/>
                    <a:pt x="1469" y="73"/>
                    <a:pt x="1469" y="73"/>
                  </a:cubicBezTo>
                  <a:close/>
                  <a:moveTo>
                    <a:pt x="963" y="45"/>
                  </a:moveTo>
                  <a:cubicBezTo>
                    <a:pt x="963" y="46"/>
                    <a:pt x="963" y="46"/>
                    <a:pt x="963" y="47"/>
                  </a:cubicBezTo>
                  <a:cubicBezTo>
                    <a:pt x="964" y="46"/>
                    <a:pt x="963" y="46"/>
                    <a:pt x="963" y="45"/>
                  </a:cubicBezTo>
                  <a:close/>
                  <a:moveTo>
                    <a:pt x="687" y="43"/>
                  </a:moveTo>
                  <a:cubicBezTo>
                    <a:pt x="687" y="42"/>
                    <a:pt x="686" y="42"/>
                    <a:pt x="686" y="42"/>
                  </a:cubicBezTo>
                  <a:cubicBezTo>
                    <a:pt x="686" y="43"/>
                    <a:pt x="687" y="43"/>
                    <a:pt x="687" y="43"/>
                  </a:cubicBezTo>
                  <a:close/>
                  <a:moveTo>
                    <a:pt x="545" y="12"/>
                  </a:moveTo>
                  <a:cubicBezTo>
                    <a:pt x="546" y="12"/>
                    <a:pt x="546" y="12"/>
                    <a:pt x="546" y="12"/>
                  </a:cubicBezTo>
                  <a:cubicBezTo>
                    <a:pt x="546" y="12"/>
                    <a:pt x="546" y="12"/>
                    <a:pt x="545" y="12"/>
                  </a:cubicBezTo>
                  <a:close/>
                  <a:moveTo>
                    <a:pt x="1549" y="74"/>
                  </a:moveTo>
                  <a:cubicBezTo>
                    <a:pt x="1549" y="74"/>
                    <a:pt x="1549" y="74"/>
                    <a:pt x="1548" y="74"/>
                  </a:cubicBezTo>
                  <a:cubicBezTo>
                    <a:pt x="1549" y="74"/>
                    <a:pt x="1549" y="74"/>
                    <a:pt x="1549" y="74"/>
                  </a:cubicBezTo>
                  <a:close/>
                  <a:moveTo>
                    <a:pt x="1411" y="75"/>
                  </a:moveTo>
                  <a:cubicBezTo>
                    <a:pt x="1411" y="75"/>
                    <a:pt x="1411" y="74"/>
                    <a:pt x="1411" y="74"/>
                  </a:cubicBezTo>
                  <a:cubicBezTo>
                    <a:pt x="1411" y="74"/>
                    <a:pt x="1411" y="75"/>
                    <a:pt x="1411" y="75"/>
                  </a:cubicBezTo>
                  <a:close/>
                  <a:moveTo>
                    <a:pt x="1364" y="75"/>
                  </a:moveTo>
                  <a:cubicBezTo>
                    <a:pt x="1363" y="75"/>
                    <a:pt x="1363" y="75"/>
                    <a:pt x="1363" y="75"/>
                  </a:cubicBezTo>
                  <a:cubicBezTo>
                    <a:pt x="1363" y="75"/>
                    <a:pt x="1364" y="75"/>
                    <a:pt x="1364" y="75"/>
                  </a:cubicBezTo>
                  <a:close/>
                  <a:moveTo>
                    <a:pt x="835" y="37"/>
                  </a:moveTo>
                  <a:cubicBezTo>
                    <a:pt x="836" y="37"/>
                    <a:pt x="836" y="36"/>
                    <a:pt x="836" y="36"/>
                  </a:cubicBezTo>
                  <a:cubicBezTo>
                    <a:pt x="836" y="36"/>
                    <a:pt x="835" y="36"/>
                    <a:pt x="835" y="37"/>
                  </a:cubicBezTo>
                  <a:close/>
                  <a:moveTo>
                    <a:pt x="1534" y="76"/>
                  </a:moveTo>
                  <a:cubicBezTo>
                    <a:pt x="1534" y="76"/>
                    <a:pt x="1534" y="76"/>
                    <a:pt x="1534" y="75"/>
                  </a:cubicBezTo>
                  <a:cubicBezTo>
                    <a:pt x="1534" y="75"/>
                    <a:pt x="1534" y="76"/>
                    <a:pt x="1534" y="76"/>
                  </a:cubicBezTo>
                  <a:close/>
                  <a:moveTo>
                    <a:pt x="972" y="27"/>
                  </a:moveTo>
                  <a:cubicBezTo>
                    <a:pt x="972" y="27"/>
                    <a:pt x="972" y="28"/>
                    <a:pt x="971" y="28"/>
                  </a:cubicBezTo>
                  <a:cubicBezTo>
                    <a:pt x="972" y="28"/>
                    <a:pt x="972" y="28"/>
                    <a:pt x="972" y="27"/>
                  </a:cubicBezTo>
                  <a:close/>
                  <a:moveTo>
                    <a:pt x="876" y="37"/>
                  </a:moveTo>
                  <a:cubicBezTo>
                    <a:pt x="877" y="37"/>
                    <a:pt x="877" y="36"/>
                    <a:pt x="877" y="36"/>
                  </a:cubicBezTo>
                  <a:cubicBezTo>
                    <a:pt x="877" y="36"/>
                    <a:pt x="876" y="36"/>
                    <a:pt x="876" y="37"/>
                  </a:cubicBezTo>
                  <a:close/>
                  <a:moveTo>
                    <a:pt x="1702" y="76"/>
                  </a:moveTo>
                  <a:cubicBezTo>
                    <a:pt x="1702" y="76"/>
                    <a:pt x="1702" y="76"/>
                    <a:pt x="1703" y="75"/>
                  </a:cubicBezTo>
                  <a:cubicBezTo>
                    <a:pt x="1702" y="75"/>
                    <a:pt x="1702" y="76"/>
                    <a:pt x="1702" y="76"/>
                  </a:cubicBezTo>
                  <a:close/>
                  <a:moveTo>
                    <a:pt x="1411" y="77"/>
                  </a:moveTo>
                  <a:cubicBezTo>
                    <a:pt x="1412" y="77"/>
                    <a:pt x="1412" y="76"/>
                    <a:pt x="1411" y="76"/>
                  </a:cubicBezTo>
                  <a:cubicBezTo>
                    <a:pt x="1411" y="76"/>
                    <a:pt x="1411" y="77"/>
                    <a:pt x="1411" y="77"/>
                  </a:cubicBezTo>
                  <a:close/>
                  <a:moveTo>
                    <a:pt x="1570" y="28"/>
                  </a:moveTo>
                  <a:cubicBezTo>
                    <a:pt x="1570" y="28"/>
                    <a:pt x="1570" y="27"/>
                    <a:pt x="1570" y="27"/>
                  </a:cubicBezTo>
                  <a:cubicBezTo>
                    <a:pt x="1570" y="27"/>
                    <a:pt x="1570" y="28"/>
                    <a:pt x="1570" y="28"/>
                  </a:cubicBezTo>
                  <a:close/>
                  <a:moveTo>
                    <a:pt x="1738" y="28"/>
                  </a:moveTo>
                  <a:cubicBezTo>
                    <a:pt x="1738" y="28"/>
                    <a:pt x="1738" y="27"/>
                    <a:pt x="1738" y="27"/>
                  </a:cubicBezTo>
                  <a:cubicBezTo>
                    <a:pt x="1738" y="27"/>
                    <a:pt x="1738" y="28"/>
                    <a:pt x="1738" y="28"/>
                  </a:cubicBezTo>
                  <a:close/>
                  <a:moveTo>
                    <a:pt x="1041" y="76"/>
                  </a:moveTo>
                  <a:cubicBezTo>
                    <a:pt x="1041" y="77"/>
                    <a:pt x="1041" y="77"/>
                    <a:pt x="1041" y="78"/>
                  </a:cubicBezTo>
                  <a:cubicBezTo>
                    <a:pt x="1041" y="77"/>
                    <a:pt x="1042" y="77"/>
                    <a:pt x="1041" y="76"/>
                  </a:cubicBezTo>
                  <a:close/>
                  <a:moveTo>
                    <a:pt x="1111" y="43"/>
                  </a:moveTo>
                  <a:cubicBezTo>
                    <a:pt x="1112" y="43"/>
                    <a:pt x="1112" y="43"/>
                    <a:pt x="1112" y="42"/>
                  </a:cubicBezTo>
                  <a:cubicBezTo>
                    <a:pt x="1112" y="43"/>
                    <a:pt x="1111" y="43"/>
                    <a:pt x="1111" y="43"/>
                  </a:cubicBezTo>
                  <a:close/>
                  <a:moveTo>
                    <a:pt x="1219" y="77"/>
                  </a:moveTo>
                  <a:cubicBezTo>
                    <a:pt x="1219" y="77"/>
                    <a:pt x="1219" y="78"/>
                    <a:pt x="1219" y="78"/>
                  </a:cubicBezTo>
                  <a:cubicBezTo>
                    <a:pt x="1219" y="78"/>
                    <a:pt x="1219" y="77"/>
                    <a:pt x="1219" y="77"/>
                  </a:cubicBezTo>
                  <a:close/>
                  <a:moveTo>
                    <a:pt x="1412" y="79"/>
                  </a:moveTo>
                  <a:cubicBezTo>
                    <a:pt x="1412" y="78"/>
                    <a:pt x="1412" y="78"/>
                    <a:pt x="1411" y="77"/>
                  </a:cubicBezTo>
                  <a:cubicBezTo>
                    <a:pt x="1412" y="78"/>
                    <a:pt x="1411" y="78"/>
                    <a:pt x="1412" y="79"/>
                  </a:cubicBezTo>
                  <a:close/>
                  <a:moveTo>
                    <a:pt x="686" y="78"/>
                  </a:moveTo>
                  <a:cubicBezTo>
                    <a:pt x="685" y="78"/>
                    <a:pt x="685" y="78"/>
                    <a:pt x="685" y="77"/>
                  </a:cubicBezTo>
                  <a:cubicBezTo>
                    <a:pt x="685" y="78"/>
                    <a:pt x="685" y="78"/>
                    <a:pt x="686" y="78"/>
                  </a:cubicBezTo>
                  <a:close/>
                  <a:moveTo>
                    <a:pt x="1134" y="43"/>
                  </a:moveTo>
                  <a:cubicBezTo>
                    <a:pt x="1133" y="42"/>
                    <a:pt x="1133" y="42"/>
                    <a:pt x="1132" y="42"/>
                  </a:cubicBezTo>
                  <a:cubicBezTo>
                    <a:pt x="1133" y="43"/>
                    <a:pt x="1133" y="43"/>
                    <a:pt x="1134" y="43"/>
                  </a:cubicBezTo>
                  <a:close/>
                  <a:moveTo>
                    <a:pt x="748" y="79"/>
                  </a:moveTo>
                  <a:cubicBezTo>
                    <a:pt x="748" y="78"/>
                    <a:pt x="748" y="78"/>
                    <a:pt x="748" y="77"/>
                  </a:cubicBezTo>
                  <a:cubicBezTo>
                    <a:pt x="748" y="78"/>
                    <a:pt x="747" y="78"/>
                    <a:pt x="748" y="79"/>
                  </a:cubicBezTo>
                  <a:close/>
                  <a:moveTo>
                    <a:pt x="1030" y="80"/>
                  </a:moveTo>
                  <a:cubicBezTo>
                    <a:pt x="1030" y="79"/>
                    <a:pt x="1030" y="79"/>
                    <a:pt x="1030" y="78"/>
                  </a:cubicBezTo>
                  <a:cubicBezTo>
                    <a:pt x="1030" y="79"/>
                    <a:pt x="1030" y="79"/>
                    <a:pt x="1030" y="80"/>
                  </a:cubicBezTo>
                  <a:close/>
                  <a:moveTo>
                    <a:pt x="1215" y="43"/>
                  </a:moveTo>
                  <a:cubicBezTo>
                    <a:pt x="1216" y="43"/>
                    <a:pt x="1216" y="43"/>
                    <a:pt x="1216" y="42"/>
                  </a:cubicBezTo>
                  <a:cubicBezTo>
                    <a:pt x="1215" y="42"/>
                    <a:pt x="1215" y="43"/>
                    <a:pt x="1215" y="43"/>
                  </a:cubicBezTo>
                  <a:close/>
                  <a:moveTo>
                    <a:pt x="1411" y="38"/>
                  </a:moveTo>
                  <a:cubicBezTo>
                    <a:pt x="1411" y="37"/>
                    <a:pt x="1411" y="37"/>
                    <a:pt x="1411" y="36"/>
                  </a:cubicBezTo>
                  <a:cubicBezTo>
                    <a:pt x="1411" y="36"/>
                    <a:pt x="1411" y="37"/>
                    <a:pt x="1411" y="38"/>
                  </a:cubicBezTo>
                  <a:close/>
                  <a:moveTo>
                    <a:pt x="1208" y="80"/>
                  </a:moveTo>
                  <a:cubicBezTo>
                    <a:pt x="1208" y="79"/>
                    <a:pt x="1208" y="79"/>
                    <a:pt x="1208" y="78"/>
                  </a:cubicBezTo>
                  <a:cubicBezTo>
                    <a:pt x="1208" y="79"/>
                    <a:pt x="1208" y="80"/>
                    <a:pt x="1208" y="80"/>
                  </a:cubicBezTo>
                  <a:close/>
                  <a:moveTo>
                    <a:pt x="1543" y="79"/>
                  </a:moveTo>
                  <a:cubicBezTo>
                    <a:pt x="1543" y="79"/>
                    <a:pt x="1542" y="80"/>
                    <a:pt x="1542" y="80"/>
                  </a:cubicBezTo>
                  <a:cubicBezTo>
                    <a:pt x="1543" y="80"/>
                    <a:pt x="1543" y="80"/>
                    <a:pt x="1543" y="79"/>
                  </a:cubicBezTo>
                  <a:close/>
                  <a:moveTo>
                    <a:pt x="1711" y="79"/>
                  </a:moveTo>
                  <a:cubicBezTo>
                    <a:pt x="1711" y="79"/>
                    <a:pt x="1711" y="80"/>
                    <a:pt x="1710" y="80"/>
                  </a:cubicBezTo>
                  <a:cubicBezTo>
                    <a:pt x="1711" y="80"/>
                    <a:pt x="1711" y="80"/>
                    <a:pt x="1711" y="79"/>
                  </a:cubicBezTo>
                  <a:close/>
                  <a:moveTo>
                    <a:pt x="971" y="29"/>
                  </a:moveTo>
                  <a:cubicBezTo>
                    <a:pt x="970" y="29"/>
                    <a:pt x="970" y="29"/>
                    <a:pt x="970" y="30"/>
                  </a:cubicBezTo>
                  <a:cubicBezTo>
                    <a:pt x="971" y="30"/>
                    <a:pt x="971" y="29"/>
                    <a:pt x="971" y="29"/>
                  </a:cubicBezTo>
                  <a:close/>
                  <a:moveTo>
                    <a:pt x="1087" y="55"/>
                  </a:moveTo>
                  <a:cubicBezTo>
                    <a:pt x="1087" y="56"/>
                    <a:pt x="1087" y="56"/>
                    <a:pt x="1087" y="57"/>
                  </a:cubicBezTo>
                  <a:cubicBezTo>
                    <a:pt x="1087" y="56"/>
                    <a:pt x="1088" y="56"/>
                    <a:pt x="1087" y="55"/>
                  </a:cubicBezTo>
                  <a:close/>
                  <a:moveTo>
                    <a:pt x="970" y="81"/>
                  </a:moveTo>
                  <a:cubicBezTo>
                    <a:pt x="971" y="81"/>
                    <a:pt x="971" y="82"/>
                    <a:pt x="971" y="82"/>
                  </a:cubicBezTo>
                  <a:cubicBezTo>
                    <a:pt x="971" y="81"/>
                    <a:pt x="971" y="81"/>
                    <a:pt x="970" y="81"/>
                  </a:cubicBezTo>
                  <a:close/>
                  <a:moveTo>
                    <a:pt x="589" y="83"/>
                  </a:moveTo>
                  <a:cubicBezTo>
                    <a:pt x="589" y="83"/>
                    <a:pt x="589" y="84"/>
                    <a:pt x="589" y="84"/>
                  </a:cubicBezTo>
                  <a:cubicBezTo>
                    <a:pt x="589" y="84"/>
                    <a:pt x="589" y="83"/>
                    <a:pt x="589" y="83"/>
                  </a:cubicBezTo>
                  <a:close/>
                  <a:moveTo>
                    <a:pt x="975" y="85"/>
                  </a:moveTo>
                  <a:cubicBezTo>
                    <a:pt x="975" y="86"/>
                    <a:pt x="975" y="86"/>
                    <a:pt x="976" y="86"/>
                  </a:cubicBezTo>
                  <a:cubicBezTo>
                    <a:pt x="976" y="86"/>
                    <a:pt x="975" y="86"/>
                    <a:pt x="975" y="85"/>
                  </a:cubicBezTo>
                  <a:close/>
                  <a:moveTo>
                    <a:pt x="1675" y="12"/>
                  </a:moveTo>
                  <a:cubicBezTo>
                    <a:pt x="1675" y="13"/>
                    <a:pt x="1675" y="13"/>
                    <a:pt x="1676" y="13"/>
                  </a:cubicBezTo>
                  <a:cubicBezTo>
                    <a:pt x="1676" y="13"/>
                    <a:pt x="1675" y="12"/>
                    <a:pt x="1675" y="12"/>
                  </a:cubicBezTo>
                  <a:close/>
                  <a:moveTo>
                    <a:pt x="1223" y="86"/>
                  </a:moveTo>
                  <a:cubicBezTo>
                    <a:pt x="1223" y="86"/>
                    <a:pt x="1223" y="87"/>
                    <a:pt x="1224" y="87"/>
                  </a:cubicBezTo>
                  <a:cubicBezTo>
                    <a:pt x="1224" y="86"/>
                    <a:pt x="1223" y="86"/>
                    <a:pt x="1223" y="86"/>
                  </a:cubicBezTo>
                  <a:close/>
                  <a:moveTo>
                    <a:pt x="718" y="97"/>
                  </a:moveTo>
                  <a:cubicBezTo>
                    <a:pt x="718" y="97"/>
                    <a:pt x="718" y="97"/>
                    <a:pt x="717" y="96"/>
                  </a:cubicBezTo>
                  <a:cubicBezTo>
                    <a:pt x="717" y="97"/>
                    <a:pt x="718" y="97"/>
                    <a:pt x="718" y="97"/>
                  </a:cubicBezTo>
                  <a:close/>
                  <a:moveTo>
                    <a:pt x="1143" y="55"/>
                  </a:moveTo>
                  <a:cubicBezTo>
                    <a:pt x="1143" y="55"/>
                    <a:pt x="1143" y="54"/>
                    <a:pt x="1143" y="54"/>
                  </a:cubicBezTo>
                  <a:cubicBezTo>
                    <a:pt x="1143" y="54"/>
                    <a:pt x="1143" y="55"/>
                    <a:pt x="1143" y="55"/>
                  </a:cubicBezTo>
                  <a:close/>
                  <a:moveTo>
                    <a:pt x="880" y="44"/>
                  </a:moveTo>
                  <a:cubicBezTo>
                    <a:pt x="879" y="44"/>
                    <a:pt x="879" y="44"/>
                    <a:pt x="879" y="45"/>
                  </a:cubicBezTo>
                  <a:cubicBezTo>
                    <a:pt x="879" y="45"/>
                    <a:pt x="879" y="45"/>
                    <a:pt x="880" y="44"/>
                  </a:cubicBezTo>
                  <a:close/>
                  <a:moveTo>
                    <a:pt x="1348" y="14"/>
                  </a:moveTo>
                  <a:cubicBezTo>
                    <a:pt x="1348" y="13"/>
                    <a:pt x="1349" y="13"/>
                    <a:pt x="1349" y="13"/>
                  </a:cubicBezTo>
                  <a:cubicBezTo>
                    <a:pt x="1348" y="13"/>
                    <a:pt x="1348" y="13"/>
                    <a:pt x="1348" y="14"/>
                  </a:cubicBezTo>
                  <a:close/>
                  <a:moveTo>
                    <a:pt x="1344" y="88"/>
                  </a:moveTo>
                  <a:cubicBezTo>
                    <a:pt x="1344" y="88"/>
                    <a:pt x="1344" y="87"/>
                    <a:pt x="1344" y="87"/>
                  </a:cubicBezTo>
                  <a:cubicBezTo>
                    <a:pt x="1343" y="87"/>
                    <a:pt x="1344" y="87"/>
                    <a:pt x="1344" y="88"/>
                  </a:cubicBezTo>
                  <a:close/>
                  <a:moveTo>
                    <a:pt x="658" y="88"/>
                  </a:moveTo>
                  <a:cubicBezTo>
                    <a:pt x="659" y="88"/>
                    <a:pt x="659" y="88"/>
                    <a:pt x="659" y="88"/>
                  </a:cubicBezTo>
                  <a:cubicBezTo>
                    <a:pt x="659" y="88"/>
                    <a:pt x="659" y="87"/>
                    <a:pt x="658" y="88"/>
                  </a:cubicBezTo>
                  <a:close/>
                  <a:moveTo>
                    <a:pt x="1355" y="87"/>
                  </a:moveTo>
                  <a:cubicBezTo>
                    <a:pt x="1354" y="88"/>
                    <a:pt x="1354" y="88"/>
                    <a:pt x="1354" y="89"/>
                  </a:cubicBezTo>
                  <a:cubicBezTo>
                    <a:pt x="1355" y="88"/>
                    <a:pt x="1355" y="88"/>
                    <a:pt x="1355" y="87"/>
                  </a:cubicBezTo>
                  <a:close/>
                  <a:moveTo>
                    <a:pt x="1557" y="56"/>
                  </a:moveTo>
                  <a:cubicBezTo>
                    <a:pt x="1557" y="56"/>
                    <a:pt x="1558" y="56"/>
                    <a:pt x="1558" y="56"/>
                  </a:cubicBezTo>
                  <a:cubicBezTo>
                    <a:pt x="1558" y="56"/>
                    <a:pt x="1557" y="56"/>
                    <a:pt x="1557" y="56"/>
                  </a:cubicBezTo>
                  <a:close/>
                  <a:moveTo>
                    <a:pt x="660" y="88"/>
                  </a:moveTo>
                  <a:cubicBezTo>
                    <a:pt x="660" y="89"/>
                    <a:pt x="660" y="89"/>
                    <a:pt x="661" y="89"/>
                  </a:cubicBezTo>
                  <a:cubicBezTo>
                    <a:pt x="660" y="89"/>
                    <a:pt x="660" y="88"/>
                    <a:pt x="660" y="88"/>
                  </a:cubicBezTo>
                  <a:close/>
                  <a:moveTo>
                    <a:pt x="962" y="89"/>
                  </a:moveTo>
                  <a:cubicBezTo>
                    <a:pt x="962" y="89"/>
                    <a:pt x="961" y="89"/>
                    <a:pt x="961" y="88"/>
                  </a:cubicBezTo>
                  <a:cubicBezTo>
                    <a:pt x="961" y="89"/>
                    <a:pt x="961" y="89"/>
                    <a:pt x="962" y="89"/>
                  </a:cubicBezTo>
                  <a:close/>
                  <a:moveTo>
                    <a:pt x="1343" y="90"/>
                  </a:moveTo>
                  <a:cubicBezTo>
                    <a:pt x="1344" y="89"/>
                    <a:pt x="1344" y="89"/>
                    <a:pt x="1344" y="88"/>
                  </a:cubicBezTo>
                  <a:cubicBezTo>
                    <a:pt x="1343" y="89"/>
                    <a:pt x="1343" y="89"/>
                    <a:pt x="1343" y="90"/>
                  </a:cubicBezTo>
                  <a:close/>
                  <a:moveTo>
                    <a:pt x="1570" y="38"/>
                  </a:moveTo>
                  <a:cubicBezTo>
                    <a:pt x="1570" y="37"/>
                    <a:pt x="1570" y="37"/>
                    <a:pt x="1570" y="36"/>
                  </a:cubicBezTo>
                  <a:cubicBezTo>
                    <a:pt x="1570" y="37"/>
                    <a:pt x="1570" y="37"/>
                    <a:pt x="1570" y="38"/>
                  </a:cubicBezTo>
                  <a:close/>
                  <a:moveTo>
                    <a:pt x="1265" y="56"/>
                  </a:moveTo>
                  <a:cubicBezTo>
                    <a:pt x="1265" y="56"/>
                    <a:pt x="1265" y="57"/>
                    <a:pt x="1265" y="57"/>
                  </a:cubicBezTo>
                  <a:cubicBezTo>
                    <a:pt x="1265" y="57"/>
                    <a:pt x="1265" y="56"/>
                    <a:pt x="1265" y="56"/>
                  </a:cubicBezTo>
                  <a:close/>
                  <a:moveTo>
                    <a:pt x="1738" y="38"/>
                  </a:moveTo>
                  <a:cubicBezTo>
                    <a:pt x="1738" y="37"/>
                    <a:pt x="1738" y="37"/>
                    <a:pt x="1738" y="36"/>
                  </a:cubicBezTo>
                  <a:cubicBezTo>
                    <a:pt x="1738" y="37"/>
                    <a:pt x="1738" y="37"/>
                    <a:pt x="1738" y="38"/>
                  </a:cubicBezTo>
                  <a:close/>
                  <a:moveTo>
                    <a:pt x="1469" y="31"/>
                  </a:moveTo>
                  <a:cubicBezTo>
                    <a:pt x="1469" y="31"/>
                    <a:pt x="1469" y="32"/>
                    <a:pt x="1469" y="32"/>
                  </a:cubicBezTo>
                  <a:cubicBezTo>
                    <a:pt x="1469" y="32"/>
                    <a:pt x="1469" y="31"/>
                    <a:pt x="1469" y="31"/>
                  </a:cubicBezTo>
                  <a:close/>
                  <a:moveTo>
                    <a:pt x="623" y="89"/>
                  </a:moveTo>
                  <a:cubicBezTo>
                    <a:pt x="623" y="89"/>
                    <a:pt x="623" y="89"/>
                    <a:pt x="624" y="90"/>
                  </a:cubicBezTo>
                  <a:cubicBezTo>
                    <a:pt x="624" y="90"/>
                    <a:pt x="624" y="90"/>
                    <a:pt x="624" y="89"/>
                  </a:cubicBezTo>
                  <a:cubicBezTo>
                    <a:pt x="624" y="89"/>
                    <a:pt x="624" y="89"/>
                    <a:pt x="623" y="89"/>
                  </a:cubicBezTo>
                  <a:close/>
                  <a:moveTo>
                    <a:pt x="554" y="20"/>
                  </a:moveTo>
                  <a:cubicBezTo>
                    <a:pt x="553" y="20"/>
                    <a:pt x="553" y="20"/>
                    <a:pt x="553" y="20"/>
                  </a:cubicBezTo>
                  <a:cubicBezTo>
                    <a:pt x="553" y="20"/>
                    <a:pt x="554" y="20"/>
                    <a:pt x="554" y="20"/>
                  </a:cubicBezTo>
                  <a:close/>
                  <a:moveTo>
                    <a:pt x="1175" y="91"/>
                  </a:moveTo>
                  <a:cubicBezTo>
                    <a:pt x="1175" y="90"/>
                    <a:pt x="1175" y="90"/>
                    <a:pt x="1175" y="89"/>
                  </a:cubicBezTo>
                  <a:cubicBezTo>
                    <a:pt x="1175" y="90"/>
                    <a:pt x="1175" y="90"/>
                    <a:pt x="1175" y="91"/>
                  </a:cubicBezTo>
                  <a:close/>
                  <a:moveTo>
                    <a:pt x="1226" y="89"/>
                  </a:moveTo>
                  <a:cubicBezTo>
                    <a:pt x="1226" y="90"/>
                    <a:pt x="1227" y="90"/>
                    <a:pt x="1227" y="90"/>
                  </a:cubicBezTo>
                  <a:cubicBezTo>
                    <a:pt x="1227" y="90"/>
                    <a:pt x="1226" y="89"/>
                    <a:pt x="1226" y="89"/>
                  </a:cubicBezTo>
                  <a:close/>
                  <a:moveTo>
                    <a:pt x="1479" y="31"/>
                  </a:moveTo>
                  <a:cubicBezTo>
                    <a:pt x="1478" y="31"/>
                    <a:pt x="1478" y="31"/>
                    <a:pt x="1477" y="31"/>
                  </a:cubicBezTo>
                  <a:cubicBezTo>
                    <a:pt x="1478" y="32"/>
                    <a:pt x="1478" y="32"/>
                    <a:pt x="1479" y="31"/>
                  </a:cubicBezTo>
                  <a:close/>
                  <a:moveTo>
                    <a:pt x="555" y="43"/>
                  </a:moveTo>
                  <a:cubicBezTo>
                    <a:pt x="555" y="43"/>
                    <a:pt x="556" y="44"/>
                    <a:pt x="556" y="44"/>
                  </a:cubicBezTo>
                  <a:cubicBezTo>
                    <a:pt x="556" y="43"/>
                    <a:pt x="556" y="43"/>
                    <a:pt x="555" y="43"/>
                  </a:cubicBezTo>
                  <a:close/>
                  <a:moveTo>
                    <a:pt x="766" y="90"/>
                  </a:moveTo>
                  <a:cubicBezTo>
                    <a:pt x="767" y="90"/>
                    <a:pt x="767" y="90"/>
                    <a:pt x="767" y="90"/>
                  </a:cubicBezTo>
                  <a:cubicBezTo>
                    <a:pt x="767" y="90"/>
                    <a:pt x="767" y="90"/>
                    <a:pt x="766" y="90"/>
                  </a:cubicBezTo>
                  <a:close/>
                  <a:moveTo>
                    <a:pt x="1355" y="20"/>
                  </a:moveTo>
                  <a:cubicBezTo>
                    <a:pt x="1354" y="20"/>
                    <a:pt x="1354" y="20"/>
                    <a:pt x="1354" y="20"/>
                  </a:cubicBezTo>
                  <a:cubicBezTo>
                    <a:pt x="1354" y="20"/>
                    <a:pt x="1355" y="20"/>
                    <a:pt x="1355" y="20"/>
                  </a:cubicBezTo>
                  <a:close/>
                  <a:moveTo>
                    <a:pt x="575" y="56"/>
                  </a:moveTo>
                  <a:cubicBezTo>
                    <a:pt x="576" y="56"/>
                    <a:pt x="576" y="56"/>
                    <a:pt x="576" y="56"/>
                  </a:cubicBezTo>
                  <a:cubicBezTo>
                    <a:pt x="576" y="56"/>
                    <a:pt x="576" y="56"/>
                    <a:pt x="575" y="56"/>
                  </a:cubicBezTo>
                  <a:close/>
                  <a:moveTo>
                    <a:pt x="727" y="90"/>
                  </a:moveTo>
                  <a:cubicBezTo>
                    <a:pt x="727" y="90"/>
                    <a:pt x="727" y="91"/>
                    <a:pt x="728" y="91"/>
                  </a:cubicBezTo>
                  <a:cubicBezTo>
                    <a:pt x="728" y="91"/>
                    <a:pt x="728" y="90"/>
                    <a:pt x="727" y="90"/>
                  </a:cubicBezTo>
                  <a:close/>
                  <a:moveTo>
                    <a:pt x="753" y="91"/>
                  </a:moveTo>
                  <a:cubicBezTo>
                    <a:pt x="753" y="91"/>
                    <a:pt x="753" y="90"/>
                    <a:pt x="752" y="90"/>
                  </a:cubicBezTo>
                  <a:cubicBezTo>
                    <a:pt x="752" y="91"/>
                    <a:pt x="752" y="91"/>
                    <a:pt x="753" y="91"/>
                  </a:cubicBezTo>
                  <a:close/>
                  <a:moveTo>
                    <a:pt x="755" y="44"/>
                  </a:moveTo>
                  <a:cubicBezTo>
                    <a:pt x="755" y="44"/>
                    <a:pt x="755" y="44"/>
                    <a:pt x="755" y="43"/>
                  </a:cubicBezTo>
                  <a:cubicBezTo>
                    <a:pt x="755" y="43"/>
                    <a:pt x="755" y="44"/>
                    <a:pt x="755" y="44"/>
                  </a:cubicBezTo>
                  <a:close/>
                  <a:moveTo>
                    <a:pt x="1213" y="91"/>
                  </a:moveTo>
                  <a:cubicBezTo>
                    <a:pt x="1213" y="91"/>
                    <a:pt x="1213" y="91"/>
                    <a:pt x="1212" y="90"/>
                  </a:cubicBezTo>
                  <a:cubicBezTo>
                    <a:pt x="1212" y="91"/>
                    <a:pt x="1213" y="91"/>
                    <a:pt x="1213" y="91"/>
                  </a:cubicBezTo>
                  <a:close/>
                  <a:moveTo>
                    <a:pt x="1412" y="34"/>
                  </a:moveTo>
                  <a:cubicBezTo>
                    <a:pt x="1412" y="34"/>
                    <a:pt x="1412" y="33"/>
                    <a:pt x="1412" y="33"/>
                  </a:cubicBezTo>
                  <a:cubicBezTo>
                    <a:pt x="1411" y="33"/>
                    <a:pt x="1412" y="34"/>
                    <a:pt x="1412" y="34"/>
                  </a:cubicBezTo>
                  <a:close/>
                  <a:moveTo>
                    <a:pt x="1469" y="33"/>
                  </a:moveTo>
                  <a:cubicBezTo>
                    <a:pt x="1469" y="33"/>
                    <a:pt x="1469" y="34"/>
                    <a:pt x="1469" y="34"/>
                  </a:cubicBezTo>
                  <a:cubicBezTo>
                    <a:pt x="1469" y="34"/>
                    <a:pt x="1469" y="33"/>
                    <a:pt x="1469" y="33"/>
                  </a:cubicBezTo>
                  <a:close/>
                  <a:moveTo>
                    <a:pt x="675" y="33"/>
                  </a:moveTo>
                  <a:cubicBezTo>
                    <a:pt x="676" y="33"/>
                    <a:pt x="676" y="33"/>
                    <a:pt x="677" y="33"/>
                  </a:cubicBezTo>
                  <a:cubicBezTo>
                    <a:pt x="676" y="33"/>
                    <a:pt x="676" y="33"/>
                    <a:pt x="675" y="33"/>
                  </a:cubicBezTo>
                  <a:close/>
                  <a:moveTo>
                    <a:pt x="771" y="33"/>
                  </a:moveTo>
                  <a:cubicBezTo>
                    <a:pt x="772" y="33"/>
                    <a:pt x="772" y="33"/>
                    <a:pt x="773" y="33"/>
                  </a:cubicBezTo>
                  <a:cubicBezTo>
                    <a:pt x="772" y="33"/>
                    <a:pt x="772" y="33"/>
                    <a:pt x="771" y="33"/>
                  </a:cubicBezTo>
                  <a:close/>
                  <a:moveTo>
                    <a:pt x="784" y="33"/>
                  </a:moveTo>
                  <a:cubicBezTo>
                    <a:pt x="784" y="33"/>
                    <a:pt x="785" y="33"/>
                    <a:pt x="785" y="33"/>
                  </a:cubicBezTo>
                  <a:cubicBezTo>
                    <a:pt x="785" y="33"/>
                    <a:pt x="784" y="33"/>
                    <a:pt x="784" y="33"/>
                  </a:cubicBezTo>
                  <a:close/>
                  <a:moveTo>
                    <a:pt x="843" y="33"/>
                  </a:moveTo>
                  <a:cubicBezTo>
                    <a:pt x="843" y="33"/>
                    <a:pt x="844" y="33"/>
                    <a:pt x="844" y="33"/>
                  </a:cubicBezTo>
                  <a:cubicBezTo>
                    <a:pt x="844" y="33"/>
                    <a:pt x="843" y="33"/>
                    <a:pt x="843" y="33"/>
                  </a:cubicBezTo>
                  <a:close/>
                  <a:moveTo>
                    <a:pt x="1154" y="49"/>
                  </a:moveTo>
                  <a:cubicBezTo>
                    <a:pt x="1154" y="50"/>
                    <a:pt x="1154" y="50"/>
                    <a:pt x="1154" y="51"/>
                  </a:cubicBezTo>
                  <a:cubicBezTo>
                    <a:pt x="1154" y="50"/>
                    <a:pt x="1154" y="50"/>
                    <a:pt x="1154" y="49"/>
                  </a:cubicBezTo>
                  <a:close/>
                  <a:moveTo>
                    <a:pt x="1082" y="43"/>
                  </a:moveTo>
                  <a:cubicBezTo>
                    <a:pt x="1082" y="43"/>
                    <a:pt x="1082" y="44"/>
                    <a:pt x="1083" y="44"/>
                  </a:cubicBezTo>
                  <a:cubicBezTo>
                    <a:pt x="1083" y="44"/>
                    <a:pt x="1083" y="43"/>
                    <a:pt x="1082" y="43"/>
                  </a:cubicBezTo>
                  <a:close/>
                  <a:moveTo>
                    <a:pt x="904" y="37"/>
                  </a:moveTo>
                  <a:cubicBezTo>
                    <a:pt x="905" y="37"/>
                    <a:pt x="905" y="37"/>
                    <a:pt x="905" y="38"/>
                  </a:cubicBezTo>
                  <a:cubicBezTo>
                    <a:pt x="905" y="37"/>
                    <a:pt x="905" y="37"/>
                    <a:pt x="904" y="37"/>
                  </a:cubicBezTo>
                  <a:close/>
                  <a:moveTo>
                    <a:pt x="884" y="33"/>
                  </a:moveTo>
                  <a:cubicBezTo>
                    <a:pt x="884" y="33"/>
                    <a:pt x="885" y="33"/>
                    <a:pt x="885" y="33"/>
                  </a:cubicBezTo>
                  <a:cubicBezTo>
                    <a:pt x="885" y="33"/>
                    <a:pt x="884" y="33"/>
                    <a:pt x="884" y="33"/>
                  </a:cubicBezTo>
                  <a:close/>
                  <a:moveTo>
                    <a:pt x="896" y="33"/>
                  </a:moveTo>
                  <a:cubicBezTo>
                    <a:pt x="896" y="33"/>
                    <a:pt x="896" y="33"/>
                    <a:pt x="897" y="33"/>
                  </a:cubicBezTo>
                  <a:cubicBezTo>
                    <a:pt x="897" y="33"/>
                    <a:pt x="896" y="33"/>
                    <a:pt x="896" y="33"/>
                  </a:cubicBezTo>
                  <a:close/>
                  <a:moveTo>
                    <a:pt x="1463" y="90"/>
                  </a:moveTo>
                  <a:cubicBezTo>
                    <a:pt x="1462" y="91"/>
                    <a:pt x="1462" y="91"/>
                    <a:pt x="1462" y="91"/>
                  </a:cubicBezTo>
                  <a:cubicBezTo>
                    <a:pt x="1462" y="91"/>
                    <a:pt x="1463" y="91"/>
                    <a:pt x="1463" y="90"/>
                  </a:cubicBezTo>
                  <a:close/>
                  <a:moveTo>
                    <a:pt x="754" y="92"/>
                  </a:moveTo>
                  <a:cubicBezTo>
                    <a:pt x="754" y="92"/>
                    <a:pt x="753" y="91"/>
                    <a:pt x="753" y="91"/>
                  </a:cubicBezTo>
                  <a:cubicBezTo>
                    <a:pt x="753" y="92"/>
                    <a:pt x="753" y="92"/>
                    <a:pt x="754" y="92"/>
                  </a:cubicBezTo>
                  <a:close/>
                  <a:moveTo>
                    <a:pt x="1053" y="33"/>
                  </a:moveTo>
                  <a:cubicBezTo>
                    <a:pt x="1054" y="33"/>
                    <a:pt x="1054" y="33"/>
                    <a:pt x="1055" y="33"/>
                  </a:cubicBezTo>
                  <a:cubicBezTo>
                    <a:pt x="1054" y="33"/>
                    <a:pt x="1054" y="33"/>
                    <a:pt x="1053" y="33"/>
                  </a:cubicBezTo>
                  <a:close/>
                  <a:moveTo>
                    <a:pt x="1066" y="33"/>
                  </a:moveTo>
                  <a:cubicBezTo>
                    <a:pt x="1066" y="33"/>
                    <a:pt x="1067" y="33"/>
                    <a:pt x="1067" y="33"/>
                  </a:cubicBezTo>
                  <a:cubicBezTo>
                    <a:pt x="1067" y="33"/>
                    <a:pt x="1066" y="33"/>
                    <a:pt x="1066" y="33"/>
                  </a:cubicBezTo>
                  <a:close/>
                  <a:moveTo>
                    <a:pt x="1126" y="33"/>
                  </a:moveTo>
                  <a:cubicBezTo>
                    <a:pt x="1126" y="33"/>
                    <a:pt x="1127" y="33"/>
                    <a:pt x="1127" y="33"/>
                  </a:cubicBezTo>
                  <a:cubicBezTo>
                    <a:pt x="1127" y="33"/>
                    <a:pt x="1126" y="33"/>
                    <a:pt x="1126" y="33"/>
                  </a:cubicBezTo>
                  <a:close/>
                  <a:moveTo>
                    <a:pt x="1137" y="33"/>
                  </a:moveTo>
                  <a:cubicBezTo>
                    <a:pt x="1138" y="33"/>
                    <a:pt x="1138" y="33"/>
                    <a:pt x="1139" y="33"/>
                  </a:cubicBezTo>
                  <a:cubicBezTo>
                    <a:pt x="1139" y="33"/>
                    <a:pt x="1138" y="33"/>
                    <a:pt x="1137" y="33"/>
                  </a:cubicBezTo>
                  <a:close/>
                  <a:moveTo>
                    <a:pt x="979" y="21"/>
                  </a:moveTo>
                  <a:cubicBezTo>
                    <a:pt x="978" y="22"/>
                    <a:pt x="978" y="22"/>
                    <a:pt x="978" y="22"/>
                  </a:cubicBezTo>
                  <a:cubicBezTo>
                    <a:pt x="978" y="22"/>
                    <a:pt x="979" y="22"/>
                    <a:pt x="979" y="21"/>
                  </a:cubicBezTo>
                  <a:close/>
                  <a:moveTo>
                    <a:pt x="1461" y="14"/>
                  </a:moveTo>
                  <a:cubicBezTo>
                    <a:pt x="1461" y="15"/>
                    <a:pt x="1461" y="15"/>
                    <a:pt x="1462" y="15"/>
                  </a:cubicBezTo>
                  <a:cubicBezTo>
                    <a:pt x="1462" y="15"/>
                    <a:pt x="1461" y="14"/>
                    <a:pt x="1461" y="14"/>
                  </a:cubicBezTo>
                  <a:close/>
                  <a:moveTo>
                    <a:pt x="1231" y="33"/>
                  </a:moveTo>
                  <a:cubicBezTo>
                    <a:pt x="1232" y="33"/>
                    <a:pt x="1232" y="33"/>
                    <a:pt x="1233" y="33"/>
                  </a:cubicBezTo>
                  <a:cubicBezTo>
                    <a:pt x="1232" y="33"/>
                    <a:pt x="1232" y="33"/>
                    <a:pt x="1231" y="33"/>
                  </a:cubicBezTo>
                  <a:close/>
                  <a:moveTo>
                    <a:pt x="1244" y="33"/>
                  </a:moveTo>
                  <a:cubicBezTo>
                    <a:pt x="1244" y="33"/>
                    <a:pt x="1245" y="33"/>
                    <a:pt x="1245" y="33"/>
                  </a:cubicBezTo>
                  <a:cubicBezTo>
                    <a:pt x="1245" y="33"/>
                    <a:pt x="1244" y="33"/>
                    <a:pt x="1244" y="33"/>
                  </a:cubicBezTo>
                  <a:close/>
                  <a:moveTo>
                    <a:pt x="1675" y="53"/>
                  </a:moveTo>
                  <a:cubicBezTo>
                    <a:pt x="1674" y="54"/>
                    <a:pt x="1674" y="54"/>
                    <a:pt x="1674" y="54"/>
                  </a:cubicBezTo>
                  <a:cubicBezTo>
                    <a:pt x="1674" y="54"/>
                    <a:pt x="1674" y="54"/>
                    <a:pt x="1675" y="53"/>
                  </a:cubicBezTo>
                  <a:close/>
                  <a:moveTo>
                    <a:pt x="963" y="21"/>
                  </a:moveTo>
                  <a:cubicBezTo>
                    <a:pt x="963" y="21"/>
                    <a:pt x="963" y="21"/>
                    <a:pt x="964" y="20"/>
                  </a:cubicBezTo>
                  <a:cubicBezTo>
                    <a:pt x="963" y="21"/>
                    <a:pt x="963" y="21"/>
                    <a:pt x="963" y="21"/>
                  </a:cubicBezTo>
                  <a:close/>
                  <a:moveTo>
                    <a:pt x="1146" y="37"/>
                  </a:moveTo>
                  <a:cubicBezTo>
                    <a:pt x="1146" y="37"/>
                    <a:pt x="1147" y="37"/>
                    <a:pt x="1147" y="38"/>
                  </a:cubicBezTo>
                  <a:cubicBezTo>
                    <a:pt x="1147" y="37"/>
                    <a:pt x="1147" y="37"/>
                    <a:pt x="1146" y="37"/>
                  </a:cubicBezTo>
                  <a:close/>
                  <a:moveTo>
                    <a:pt x="987" y="92"/>
                  </a:moveTo>
                  <a:cubicBezTo>
                    <a:pt x="987" y="92"/>
                    <a:pt x="988" y="92"/>
                    <a:pt x="988" y="92"/>
                  </a:cubicBezTo>
                  <a:cubicBezTo>
                    <a:pt x="988" y="92"/>
                    <a:pt x="987" y="92"/>
                    <a:pt x="987" y="92"/>
                  </a:cubicBezTo>
                  <a:close/>
                  <a:moveTo>
                    <a:pt x="1007" y="92"/>
                  </a:moveTo>
                  <a:cubicBezTo>
                    <a:pt x="1007" y="92"/>
                    <a:pt x="1008" y="92"/>
                    <a:pt x="1008" y="92"/>
                  </a:cubicBezTo>
                  <a:cubicBezTo>
                    <a:pt x="1008" y="92"/>
                    <a:pt x="1007" y="92"/>
                    <a:pt x="1007" y="92"/>
                  </a:cubicBezTo>
                  <a:close/>
                  <a:moveTo>
                    <a:pt x="1087" y="53"/>
                  </a:moveTo>
                  <a:cubicBezTo>
                    <a:pt x="1087" y="54"/>
                    <a:pt x="1087" y="54"/>
                    <a:pt x="1087" y="55"/>
                  </a:cubicBezTo>
                  <a:cubicBezTo>
                    <a:pt x="1087" y="54"/>
                    <a:pt x="1087" y="54"/>
                    <a:pt x="1087" y="53"/>
                  </a:cubicBezTo>
                  <a:close/>
                  <a:moveTo>
                    <a:pt x="988" y="92"/>
                  </a:moveTo>
                  <a:cubicBezTo>
                    <a:pt x="989" y="93"/>
                    <a:pt x="989" y="92"/>
                    <a:pt x="990" y="92"/>
                  </a:cubicBezTo>
                  <a:cubicBezTo>
                    <a:pt x="990" y="92"/>
                    <a:pt x="989" y="92"/>
                    <a:pt x="988" y="92"/>
                  </a:cubicBezTo>
                  <a:close/>
                  <a:moveTo>
                    <a:pt x="755" y="93"/>
                  </a:moveTo>
                  <a:cubicBezTo>
                    <a:pt x="755" y="93"/>
                    <a:pt x="754" y="93"/>
                    <a:pt x="754" y="92"/>
                  </a:cubicBezTo>
                  <a:cubicBezTo>
                    <a:pt x="754" y="93"/>
                    <a:pt x="754" y="93"/>
                    <a:pt x="755" y="93"/>
                  </a:cubicBezTo>
                  <a:close/>
                  <a:moveTo>
                    <a:pt x="1419" y="93"/>
                  </a:moveTo>
                  <a:cubicBezTo>
                    <a:pt x="1419" y="93"/>
                    <a:pt x="1418" y="93"/>
                    <a:pt x="1418" y="92"/>
                  </a:cubicBezTo>
                  <a:cubicBezTo>
                    <a:pt x="1418" y="93"/>
                    <a:pt x="1418" y="93"/>
                    <a:pt x="1419" y="93"/>
                  </a:cubicBezTo>
                  <a:close/>
                  <a:moveTo>
                    <a:pt x="1052" y="34"/>
                  </a:moveTo>
                  <a:cubicBezTo>
                    <a:pt x="1052" y="34"/>
                    <a:pt x="1053" y="34"/>
                    <a:pt x="1053" y="33"/>
                  </a:cubicBezTo>
                  <a:cubicBezTo>
                    <a:pt x="1053" y="33"/>
                    <a:pt x="1052" y="33"/>
                    <a:pt x="1052" y="34"/>
                  </a:cubicBezTo>
                  <a:close/>
                  <a:moveTo>
                    <a:pt x="754" y="45"/>
                  </a:moveTo>
                  <a:cubicBezTo>
                    <a:pt x="754" y="45"/>
                    <a:pt x="754" y="45"/>
                    <a:pt x="754" y="44"/>
                  </a:cubicBezTo>
                  <a:cubicBezTo>
                    <a:pt x="754" y="45"/>
                    <a:pt x="754" y="45"/>
                    <a:pt x="754" y="45"/>
                  </a:cubicBezTo>
                  <a:close/>
                  <a:moveTo>
                    <a:pt x="787" y="93"/>
                  </a:moveTo>
                  <a:cubicBezTo>
                    <a:pt x="787" y="93"/>
                    <a:pt x="788" y="93"/>
                    <a:pt x="788" y="93"/>
                  </a:cubicBezTo>
                  <a:cubicBezTo>
                    <a:pt x="788" y="93"/>
                    <a:pt x="787" y="93"/>
                    <a:pt x="787" y="93"/>
                  </a:cubicBezTo>
                  <a:close/>
                  <a:moveTo>
                    <a:pt x="966" y="94"/>
                  </a:moveTo>
                  <a:cubicBezTo>
                    <a:pt x="966" y="93"/>
                    <a:pt x="966" y="93"/>
                    <a:pt x="965" y="93"/>
                  </a:cubicBezTo>
                  <a:cubicBezTo>
                    <a:pt x="965" y="93"/>
                    <a:pt x="966" y="93"/>
                    <a:pt x="966" y="94"/>
                  </a:cubicBezTo>
                  <a:close/>
                  <a:moveTo>
                    <a:pt x="670" y="93"/>
                  </a:moveTo>
                  <a:cubicBezTo>
                    <a:pt x="671" y="94"/>
                    <a:pt x="671" y="94"/>
                    <a:pt x="672" y="93"/>
                  </a:cubicBezTo>
                  <a:cubicBezTo>
                    <a:pt x="671" y="93"/>
                    <a:pt x="671" y="93"/>
                    <a:pt x="670" y="93"/>
                  </a:cubicBezTo>
                  <a:close/>
                  <a:moveTo>
                    <a:pt x="1419" y="16"/>
                  </a:moveTo>
                  <a:cubicBezTo>
                    <a:pt x="1420" y="16"/>
                    <a:pt x="1420" y="15"/>
                    <a:pt x="1420" y="15"/>
                  </a:cubicBezTo>
                  <a:cubicBezTo>
                    <a:pt x="1420" y="15"/>
                    <a:pt x="1420" y="15"/>
                    <a:pt x="1419" y="16"/>
                  </a:cubicBezTo>
                  <a:close/>
                  <a:moveTo>
                    <a:pt x="834" y="38"/>
                  </a:moveTo>
                  <a:cubicBezTo>
                    <a:pt x="834" y="38"/>
                    <a:pt x="834" y="37"/>
                    <a:pt x="835" y="37"/>
                  </a:cubicBezTo>
                  <a:cubicBezTo>
                    <a:pt x="834" y="37"/>
                    <a:pt x="834" y="37"/>
                    <a:pt x="834" y="38"/>
                  </a:cubicBezTo>
                  <a:close/>
                  <a:moveTo>
                    <a:pt x="1576" y="15"/>
                  </a:moveTo>
                  <a:cubicBezTo>
                    <a:pt x="1577" y="15"/>
                    <a:pt x="1577" y="16"/>
                    <a:pt x="1577" y="16"/>
                  </a:cubicBezTo>
                  <a:cubicBezTo>
                    <a:pt x="1577" y="15"/>
                    <a:pt x="1577" y="15"/>
                    <a:pt x="1576" y="15"/>
                  </a:cubicBezTo>
                  <a:close/>
                  <a:moveTo>
                    <a:pt x="605" y="66"/>
                  </a:moveTo>
                  <a:cubicBezTo>
                    <a:pt x="605" y="66"/>
                    <a:pt x="605" y="66"/>
                    <a:pt x="604" y="65"/>
                  </a:cubicBezTo>
                  <a:cubicBezTo>
                    <a:pt x="604" y="66"/>
                    <a:pt x="604" y="66"/>
                    <a:pt x="605" y="66"/>
                  </a:cubicBezTo>
                  <a:close/>
                  <a:moveTo>
                    <a:pt x="900" y="52"/>
                  </a:moveTo>
                  <a:cubicBezTo>
                    <a:pt x="901" y="52"/>
                    <a:pt x="900" y="51"/>
                    <a:pt x="900" y="51"/>
                  </a:cubicBezTo>
                  <a:cubicBezTo>
                    <a:pt x="900" y="51"/>
                    <a:pt x="900" y="52"/>
                    <a:pt x="900" y="52"/>
                  </a:cubicBezTo>
                  <a:close/>
                  <a:moveTo>
                    <a:pt x="1086" y="51"/>
                  </a:moveTo>
                  <a:cubicBezTo>
                    <a:pt x="1086" y="51"/>
                    <a:pt x="1086" y="52"/>
                    <a:pt x="1086" y="52"/>
                  </a:cubicBezTo>
                  <a:cubicBezTo>
                    <a:pt x="1086" y="52"/>
                    <a:pt x="1086" y="51"/>
                    <a:pt x="1086" y="51"/>
                  </a:cubicBezTo>
                  <a:close/>
                  <a:moveTo>
                    <a:pt x="1433" y="7"/>
                  </a:moveTo>
                  <a:cubicBezTo>
                    <a:pt x="1433" y="7"/>
                    <a:pt x="1434" y="7"/>
                    <a:pt x="1434" y="7"/>
                  </a:cubicBezTo>
                  <a:cubicBezTo>
                    <a:pt x="1433" y="6"/>
                    <a:pt x="1433" y="6"/>
                    <a:pt x="1433" y="7"/>
                  </a:cubicBezTo>
                  <a:close/>
                  <a:moveTo>
                    <a:pt x="1448" y="7"/>
                  </a:moveTo>
                  <a:cubicBezTo>
                    <a:pt x="1449" y="7"/>
                    <a:pt x="1449" y="7"/>
                    <a:pt x="1449" y="7"/>
                  </a:cubicBezTo>
                  <a:cubicBezTo>
                    <a:pt x="1449" y="6"/>
                    <a:pt x="1449" y="6"/>
                    <a:pt x="1448" y="7"/>
                  </a:cubicBezTo>
                  <a:close/>
                  <a:moveTo>
                    <a:pt x="1396" y="22"/>
                  </a:moveTo>
                  <a:cubicBezTo>
                    <a:pt x="1396" y="23"/>
                    <a:pt x="1396" y="23"/>
                    <a:pt x="1396" y="23"/>
                  </a:cubicBezTo>
                  <a:cubicBezTo>
                    <a:pt x="1396" y="23"/>
                    <a:pt x="1397" y="22"/>
                    <a:pt x="1396" y="22"/>
                  </a:cubicBezTo>
                  <a:close/>
                  <a:moveTo>
                    <a:pt x="1545" y="7"/>
                  </a:moveTo>
                  <a:cubicBezTo>
                    <a:pt x="1545" y="7"/>
                    <a:pt x="1546" y="7"/>
                    <a:pt x="1546" y="7"/>
                  </a:cubicBezTo>
                  <a:cubicBezTo>
                    <a:pt x="1546" y="7"/>
                    <a:pt x="1545" y="6"/>
                    <a:pt x="1545" y="7"/>
                  </a:cubicBezTo>
                  <a:close/>
                  <a:moveTo>
                    <a:pt x="1562" y="7"/>
                  </a:moveTo>
                  <a:cubicBezTo>
                    <a:pt x="1563" y="7"/>
                    <a:pt x="1563" y="7"/>
                    <a:pt x="1564" y="7"/>
                  </a:cubicBezTo>
                  <a:cubicBezTo>
                    <a:pt x="1563" y="6"/>
                    <a:pt x="1563" y="7"/>
                    <a:pt x="1562" y="7"/>
                  </a:cubicBezTo>
                  <a:close/>
                  <a:moveTo>
                    <a:pt x="1713" y="7"/>
                  </a:moveTo>
                  <a:cubicBezTo>
                    <a:pt x="1713" y="7"/>
                    <a:pt x="1714" y="7"/>
                    <a:pt x="1714" y="7"/>
                  </a:cubicBezTo>
                  <a:cubicBezTo>
                    <a:pt x="1714" y="7"/>
                    <a:pt x="1713" y="6"/>
                    <a:pt x="1713" y="7"/>
                  </a:cubicBezTo>
                  <a:close/>
                  <a:moveTo>
                    <a:pt x="1731" y="7"/>
                  </a:moveTo>
                  <a:cubicBezTo>
                    <a:pt x="1731" y="7"/>
                    <a:pt x="1731" y="7"/>
                    <a:pt x="1732" y="7"/>
                  </a:cubicBezTo>
                  <a:cubicBezTo>
                    <a:pt x="1731" y="6"/>
                    <a:pt x="1731" y="7"/>
                    <a:pt x="1731" y="7"/>
                  </a:cubicBezTo>
                  <a:close/>
                  <a:moveTo>
                    <a:pt x="556" y="7"/>
                  </a:moveTo>
                  <a:cubicBezTo>
                    <a:pt x="556" y="7"/>
                    <a:pt x="557" y="7"/>
                    <a:pt x="557" y="7"/>
                  </a:cubicBezTo>
                  <a:cubicBezTo>
                    <a:pt x="557" y="7"/>
                    <a:pt x="556" y="7"/>
                    <a:pt x="556" y="7"/>
                  </a:cubicBezTo>
                  <a:close/>
                  <a:moveTo>
                    <a:pt x="986" y="7"/>
                  </a:moveTo>
                  <a:cubicBezTo>
                    <a:pt x="987" y="7"/>
                    <a:pt x="987" y="7"/>
                    <a:pt x="988" y="7"/>
                  </a:cubicBezTo>
                  <a:cubicBezTo>
                    <a:pt x="987" y="7"/>
                    <a:pt x="987" y="7"/>
                    <a:pt x="986" y="7"/>
                  </a:cubicBezTo>
                  <a:close/>
                  <a:moveTo>
                    <a:pt x="1359" y="7"/>
                  </a:moveTo>
                  <a:cubicBezTo>
                    <a:pt x="1360" y="7"/>
                    <a:pt x="1360" y="7"/>
                    <a:pt x="1360" y="7"/>
                  </a:cubicBezTo>
                  <a:cubicBezTo>
                    <a:pt x="1360" y="7"/>
                    <a:pt x="1360" y="7"/>
                    <a:pt x="1359" y="7"/>
                  </a:cubicBezTo>
                  <a:close/>
                  <a:moveTo>
                    <a:pt x="1379" y="7"/>
                  </a:moveTo>
                  <a:cubicBezTo>
                    <a:pt x="1380" y="7"/>
                    <a:pt x="1380" y="7"/>
                    <a:pt x="1381" y="7"/>
                  </a:cubicBezTo>
                  <a:cubicBezTo>
                    <a:pt x="1380" y="7"/>
                    <a:pt x="1380" y="7"/>
                    <a:pt x="1379" y="7"/>
                  </a:cubicBezTo>
                  <a:close/>
                  <a:moveTo>
                    <a:pt x="1466" y="22"/>
                  </a:moveTo>
                  <a:cubicBezTo>
                    <a:pt x="1466" y="23"/>
                    <a:pt x="1466" y="23"/>
                    <a:pt x="1466" y="23"/>
                  </a:cubicBezTo>
                  <a:cubicBezTo>
                    <a:pt x="1466" y="23"/>
                    <a:pt x="1466" y="22"/>
                    <a:pt x="1466" y="22"/>
                  </a:cubicBezTo>
                  <a:close/>
                  <a:moveTo>
                    <a:pt x="1031" y="56"/>
                  </a:moveTo>
                  <a:cubicBezTo>
                    <a:pt x="1031" y="56"/>
                    <a:pt x="1031" y="56"/>
                    <a:pt x="1031" y="55"/>
                  </a:cubicBezTo>
                  <a:cubicBezTo>
                    <a:pt x="1031" y="56"/>
                    <a:pt x="1031" y="56"/>
                    <a:pt x="1031" y="56"/>
                  </a:cubicBezTo>
                  <a:close/>
                  <a:moveTo>
                    <a:pt x="1468" y="29"/>
                  </a:moveTo>
                  <a:cubicBezTo>
                    <a:pt x="1468" y="30"/>
                    <a:pt x="1468" y="30"/>
                    <a:pt x="1469" y="31"/>
                  </a:cubicBezTo>
                  <a:cubicBezTo>
                    <a:pt x="1469" y="30"/>
                    <a:pt x="1469" y="30"/>
                    <a:pt x="1468" y="29"/>
                  </a:cubicBezTo>
                  <a:close/>
                  <a:moveTo>
                    <a:pt x="1543" y="7"/>
                  </a:moveTo>
                  <a:cubicBezTo>
                    <a:pt x="1544" y="7"/>
                    <a:pt x="1544" y="7"/>
                    <a:pt x="1545" y="7"/>
                  </a:cubicBezTo>
                  <a:cubicBezTo>
                    <a:pt x="1544" y="7"/>
                    <a:pt x="1544" y="7"/>
                    <a:pt x="1543" y="7"/>
                  </a:cubicBezTo>
                  <a:close/>
                  <a:moveTo>
                    <a:pt x="1300" y="44"/>
                  </a:moveTo>
                  <a:cubicBezTo>
                    <a:pt x="1300" y="44"/>
                    <a:pt x="1299" y="44"/>
                    <a:pt x="1299" y="44"/>
                  </a:cubicBezTo>
                  <a:cubicBezTo>
                    <a:pt x="1299" y="44"/>
                    <a:pt x="1300" y="44"/>
                    <a:pt x="1300" y="44"/>
                  </a:cubicBezTo>
                  <a:close/>
                  <a:moveTo>
                    <a:pt x="1712" y="7"/>
                  </a:moveTo>
                  <a:cubicBezTo>
                    <a:pt x="1712" y="7"/>
                    <a:pt x="1712" y="7"/>
                    <a:pt x="1713" y="7"/>
                  </a:cubicBezTo>
                  <a:cubicBezTo>
                    <a:pt x="1712" y="7"/>
                    <a:pt x="1712" y="7"/>
                    <a:pt x="1712" y="7"/>
                  </a:cubicBezTo>
                  <a:close/>
                  <a:moveTo>
                    <a:pt x="1264" y="50"/>
                  </a:moveTo>
                  <a:cubicBezTo>
                    <a:pt x="1264" y="50"/>
                    <a:pt x="1264" y="51"/>
                    <a:pt x="1264" y="51"/>
                  </a:cubicBezTo>
                  <a:cubicBezTo>
                    <a:pt x="1264" y="51"/>
                    <a:pt x="1264" y="50"/>
                    <a:pt x="1264" y="50"/>
                  </a:cubicBezTo>
                  <a:close/>
                  <a:moveTo>
                    <a:pt x="555" y="8"/>
                  </a:moveTo>
                  <a:cubicBezTo>
                    <a:pt x="555" y="8"/>
                    <a:pt x="555" y="8"/>
                    <a:pt x="556" y="7"/>
                  </a:cubicBezTo>
                  <a:cubicBezTo>
                    <a:pt x="555" y="7"/>
                    <a:pt x="555" y="7"/>
                    <a:pt x="555" y="8"/>
                  </a:cubicBezTo>
                  <a:close/>
                  <a:moveTo>
                    <a:pt x="581" y="7"/>
                  </a:moveTo>
                  <a:cubicBezTo>
                    <a:pt x="581" y="7"/>
                    <a:pt x="581" y="8"/>
                    <a:pt x="582" y="8"/>
                  </a:cubicBezTo>
                  <a:cubicBezTo>
                    <a:pt x="581" y="7"/>
                    <a:pt x="581" y="7"/>
                    <a:pt x="581" y="7"/>
                  </a:cubicBezTo>
                  <a:close/>
                  <a:moveTo>
                    <a:pt x="985" y="8"/>
                  </a:moveTo>
                  <a:cubicBezTo>
                    <a:pt x="985" y="8"/>
                    <a:pt x="986" y="8"/>
                    <a:pt x="986" y="7"/>
                  </a:cubicBezTo>
                  <a:cubicBezTo>
                    <a:pt x="986" y="7"/>
                    <a:pt x="985" y="7"/>
                    <a:pt x="985" y="8"/>
                  </a:cubicBezTo>
                  <a:close/>
                  <a:moveTo>
                    <a:pt x="1014" y="7"/>
                  </a:moveTo>
                  <a:cubicBezTo>
                    <a:pt x="1014" y="8"/>
                    <a:pt x="1014" y="8"/>
                    <a:pt x="1015" y="7"/>
                  </a:cubicBezTo>
                  <a:cubicBezTo>
                    <a:pt x="1014" y="7"/>
                    <a:pt x="1014" y="7"/>
                    <a:pt x="1014" y="7"/>
                  </a:cubicBezTo>
                  <a:close/>
                  <a:moveTo>
                    <a:pt x="1227" y="35"/>
                  </a:moveTo>
                  <a:cubicBezTo>
                    <a:pt x="1227" y="35"/>
                    <a:pt x="1227" y="35"/>
                    <a:pt x="1228" y="34"/>
                  </a:cubicBezTo>
                  <a:cubicBezTo>
                    <a:pt x="1227" y="34"/>
                    <a:pt x="1227" y="34"/>
                    <a:pt x="1227" y="35"/>
                  </a:cubicBezTo>
                  <a:close/>
                  <a:moveTo>
                    <a:pt x="1749" y="40"/>
                  </a:moveTo>
                  <a:cubicBezTo>
                    <a:pt x="1748" y="41"/>
                    <a:pt x="1748" y="41"/>
                    <a:pt x="1748" y="42"/>
                  </a:cubicBezTo>
                  <a:cubicBezTo>
                    <a:pt x="1749" y="41"/>
                    <a:pt x="1749" y="41"/>
                    <a:pt x="1749" y="40"/>
                  </a:cubicBezTo>
                  <a:close/>
                  <a:moveTo>
                    <a:pt x="1483" y="30"/>
                  </a:moveTo>
                  <a:cubicBezTo>
                    <a:pt x="1482" y="30"/>
                    <a:pt x="1482" y="30"/>
                    <a:pt x="1482" y="30"/>
                  </a:cubicBezTo>
                  <a:cubicBezTo>
                    <a:pt x="1482" y="30"/>
                    <a:pt x="1483" y="30"/>
                    <a:pt x="1483" y="30"/>
                  </a:cubicBezTo>
                  <a:close/>
                  <a:moveTo>
                    <a:pt x="613" y="58"/>
                  </a:moveTo>
                  <a:cubicBezTo>
                    <a:pt x="613" y="58"/>
                    <a:pt x="613" y="58"/>
                    <a:pt x="613" y="59"/>
                  </a:cubicBezTo>
                  <a:cubicBezTo>
                    <a:pt x="613" y="58"/>
                    <a:pt x="613" y="58"/>
                    <a:pt x="613" y="58"/>
                  </a:cubicBezTo>
                  <a:close/>
                  <a:moveTo>
                    <a:pt x="1263" y="49"/>
                  </a:moveTo>
                  <a:cubicBezTo>
                    <a:pt x="1263" y="49"/>
                    <a:pt x="1263" y="50"/>
                    <a:pt x="1264" y="50"/>
                  </a:cubicBezTo>
                  <a:cubicBezTo>
                    <a:pt x="1264" y="50"/>
                    <a:pt x="1264" y="49"/>
                    <a:pt x="1263" y="49"/>
                  </a:cubicBezTo>
                  <a:close/>
                  <a:moveTo>
                    <a:pt x="1264" y="51"/>
                  </a:moveTo>
                  <a:cubicBezTo>
                    <a:pt x="1264" y="51"/>
                    <a:pt x="1264" y="52"/>
                    <a:pt x="1264" y="52"/>
                  </a:cubicBezTo>
                  <a:cubicBezTo>
                    <a:pt x="1264" y="52"/>
                    <a:pt x="1264" y="51"/>
                    <a:pt x="1264" y="51"/>
                  </a:cubicBezTo>
                  <a:close/>
                  <a:moveTo>
                    <a:pt x="691" y="44"/>
                  </a:moveTo>
                  <a:cubicBezTo>
                    <a:pt x="691" y="43"/>
                    <a:pt x="690" y="43"/>
                    <a:pt x="690" y="43"/>
                  </a:cubicBezTo>
                  <a:cubicBezTo>
                    <a:pt x="690" y="44"/>
                    <a:pt x="691" y="44"/>
                    <a:pt x="691" y="44"/>
                  </a:cubicBezTo>
                  <a:close/>
                  <a:moveTo>
                    <a:pt x="1412" y="31"/>
                  </a:moveTo>
                  <a:cubicBezTo>
                    <a:pt x="1413" y="31"/>
                    <a:pt x="1413" y="31"/>
                    <a:pt x="1413" y="30"/>
                  </a:cubicBezTo>
                  <a:cubicBezTo>
                    <a:pt x="1412" y="30"/>
                    <a:pt x="1412" y="31"/>
                    <a:pt x="1412" y="31"/>
                  </a:cubicBezTo>
                  <a:close/>
                  <a:moveTo>
                    <a:pt x="644" y="64"/>
                  </a:moveTo>
                  <a:cubicBezTo>
                    <a:pt x="644" y="65"/>
                    <a:pt x="644" y="65"/>
                    <a:pt x="644" y="65"/>
                  </a:cubicBezTo>
                  <a:cubicBezTo>
                    <a:pt x="644" y="65"/>
                    <a:pt x="644" y="65"/>
                    <a:pt x="644" y="64"/>
                  </a:cubicBezTo>
                  <a:close/>
                  <a:moveTo>
                    <a:pt x="553" y="8"/>
                  </a:moveTo>
                  <a:cubicBezTo>
                    <a:pt x="554" y="8"/>
                    <a:pt x="554" y="8"/>
                    <a:pt x="555" y="8"/>
                  </a:cubicBezTo>
                  <a:cubicBezTo>
                    <a:pt x="554" y="8"/>
                    <a:pt x="554" y="7"/>
                    <a:pt x="553" y="8"/>
                  </a:cubicBezTo>
                  <a:close/>
                  <a:moveTo>
                    <a:pt x="1569" y="42"/>
                  </a:moveTo>
                  <a:cubicBezTo>
                    <a:pt x="1569" y="41"/>
                    <a:pt x="1569" y="41"/>
                    <a:pt x="1569" y="41"/>
                  </a:cubicBezTo>
                  <a:cubicBezTo>
                    <a:pt x="1569" y="41"/>
                    <a:pt x="1569" y="41"/>
                    <a:pt x="1569" y="42"/>
                  </a:cubicBezTo>
                  <a:close/>
                  <a:moveTo>
                    <a:pt x="984" y="8"/>
                  </a:moveTo>
                  <a:cubicBezTo>
                    <a:pt x="984" y="8"/>
                    <a:pt x="985" y="8"/>
                    <a:pt x="985" y="8"/>
                  </a:cubicBezTo>
                  <a:cubicBezTo>
                    <a:pt x="984" y="8"/>
                    <a:pt x="984" y="7"/>
                    <a:pt x="984" y="8"/>
                  </a:cubicBezTo>
                  <a:close/>
                  <a:moveTo>
                    <a:pt x="1015" y="8"/>
                  </a:moveTo>
                  <a:cubicBezTo>
                    <a:pt x="1015" y="8"/>
                    <a:pt x="1016" y="8"/>
                    <a:pt x="1016" y="8"/>
                  </a:cubicBezTo>
                  <a:cubicBezTo>
                    <a:pt x="1016" y="7"/>
                    <a:pt x="1015" y="8"/>
                    <a:pt x="1015" y="8"/>
                  </a:cubicBezTo>
                  <a:close/>
                  <a:moveTo>
                    <a:pt x="1183" y="15"/>
                  </a:moveTo>
                  <a:cubicBezTo>
                    <a:pt x="1184" y="15"/>
                    <a:pt x="1184" y="15"/>
                    <a:pt x="1185" y="15"/>
                  </a:cubicBezTo>
                  <a:cubicBezTo>
                    <a:pt x="1184" y="15"/>
                    <a:pt x="1184" y="14"/>
                    <a:pt x="1183" y="15"/>
                  </a:cubicBezTo>
                  <a:close/>
                  <a:moveTo>
                    <a:pt x="1481" y="19"/>
                  </a:moveTo>
                  <a:cubicBezTo>
                    <a:pt x="1482" y="19"/>
                    <a:pt x="1482" y="19"/>
                    <a:pt x="1482" y="19"/>
                  </a:cubicBezTo>
                  <a:cubicBezTo>
                    <a:pt x="1482" y="19"/>
                    <a:pt x="1482" y="19"/>
                    <a:pt x="1481" y="19"/>
                  </a:cubicBezTo>
                  <a:close/>
                  <a:moveTo>
                    <a:pt x="1430" y="8"/>
                  </a:moveTo>
                  <a:cubicBezTo>
                    <a:pt x="1430" y="8"/>
                    <a:pt x="1430" y="8"/>
                    <a:pt x="1431" y="8"/>
                  </a:cubicBezTo>
                  <a:cubicBezTo>
                    <a:pt x="1430" y="8"/>
                    <a:pt x="1430" y="7"/>
                    <a:pt x="1430" y="8"/>
                  </a:cubicBezTo>
                  <a:close/>
                  <a:moveTo>
                    <a:pt x="1452" y="8"/>
                  </a:moveTo>
                  <a:cubicBezTo>
                    <a:pt x="1452" y="8"/>
                    <a:pt x="1452" y="8"/>
                    <a:pt x="1453" y="8"/>
                  </a:cubicBezTo>
                  <a:cubicBezTo>
                    <a:pt x="1452" y="7"/>
                    <a:pt x="1452" y="8"/>
                    <a:pt x="1452" y="8"/>
                  </a:cubicBezTo>
                  <a:close/>
                  <a:moveTo>
                    <a:pt x="1580" y="44"/>
                  </a:moveTo>
                  <a:cubicBezTo>
                    <a:pt x="1579" y="44"/>
                    <a:pt x="1579" y="44"/>
                    <a:pt x="1579" y="45"/>
                  </a:cubicBezTo>
                  <a:cubicBezTo>
                    <a:pt x="1580" y="45"/>
                    <a:pt x="1580" y="44"/>
                    <a:pt x="1580" y="44"/>
                  </a:cubicBezTo>
                  <a:close/>
                  <a:moveTo>
                    <a:pt x="1570" y="39"/>
                  </a:moveTo>
                  <a:cubicBezTo>
                    <a:pt x="1570" y="39"/>
                    <a:pt x="1570" y="39"/>
                    <a:pt x="1570" y="38"/>
                  </a:cubicBezTo>
                  <a:cubicBezTo>
                    <a:pt x="1569" y="38"/>
                    <a:pt x="1570" y="39"/>
                    <a:pt x="1570" y="39"/>
                  </a:cubicBezTo>
                  <a:close/>
                  <a:moveTo>
                    <a:pt x="1738" y="39"/>
                  </a:moveTo>
                  <a:cubicBezTo>
                    <a:pt x="1738" y="39"/>
                    <a:pt x="1738" y="39"/>
                    <a:pt x="1738" y="38"/>
                  </a:cubicBezTo>
                  <a:cubicBezTo>
                    <a:pt x="1738" y="38"/>
                    <a:pt x="1738" y="39"/>
                    <a:pt x="1738" y="39"/>
                  </a:cubicBezTo>
                  <a:close/>
                  <a:moveTo>
                    <a:pt x="1480" y="31"/>
                  </a:moveTo>
                  <a:cubicBezTo>
                    <a:pt x="1479" y="31"/>
                    <a:pt x="1479" y="31"/>
                    <a:pt x="1479" y="31"/>
                  </a:cubicBezTo>
                  <a:cubicBezTo>
                    <a:pt x="1479" y="31"/>
                    <a:pt x="1479" y="31"/>
                    <a:pt x="1480" y="31"/>
                  </a:cubicBezTo>
                  <a:close/>
                  <a:moveTo>
                    <a:pt x="1289" y="57"/>
                  </a:moveTo>
                  <a:cubicBezTo>
                    <a:pt x="1289" y="57"/>
                    <a:pt x="1289" y="58"/>
                    <a:pt x="1289" y="58"/>
                  </a:cubicBezTo>
                  <a:cubicBezTo>
                    <a:pt x="1289" y="58"/>
                    <a:pt x="1289" y="57"/>
                    <a:pt x="1289" y="57"/>
                  </a:cubicBezTo>
                  <a:close/>
                  <a:moveTo>
                    <a:pt x="605" y="36"/>
                  </a:moveTo>
                  <a:cubicBezTo>
                    <a:pt x="605" y="36"/>
                    <a:pt x="605" y="37"/>
                    <a:pt x="605" y="37"/>
                  </a:cubicBezTo>
                  <a:cubicBezTo>
                    <a:pt x="605" y="36"/>
                    <a:pt x="605" y="36"/>
                    <a:pt x="605" y="36"/>
                  </a:cubicBezTo>
                  <a:close/>
                  <a:moveTo>
                    <a:pt x="1412" y="33"/>
                  </a:moveTo>
                  <a:cubicBezTo>
                    <a:pt x="1412" y="32"/>
                    <a:pt x="1412" y="32"/>
                    <a:pt x="1412" y="32"/>
                  </a:cubicBezTo>
                  <a:cubicBezTo>
                    <a:pt x="1412" y="32"/>
                    <a:pt x="1412" y="32"/>
                    <a:pt x="1412" y="33"/>
                  </a:cubicBezTo>
                  <a:close/>
                  <a:moveTo>
                    <a:pt x="983" y="8"/>
                  </a:moveTo>
                  <a:cubicBezTo>
                    <a:pt x="983" y="8"/>
                    <a:pt x="983" y="8"/>
                    <a:pt x="984" y="8"/>
                  </a:cubicBezTo>
                  <a:cubicBezTo>
                    <a:pt x="983" y="8"/>
                    <a:pt x="983" y="8"/>
                    <a:pt x="983" y="8"/>
                  </a:cubicBezTo>
                  <a:close/>
                  <a:moveTo>
                    <a:pt x="1182" y="15"/>
                  </a:moveTo>
                  <a:cubicBezTo>
                    <a:pt x="1183" y="15"/>
                    <a:pt x="1183" y="15"/>
                    <a:pt x="1184" y="15"/>
                  </a:cubicBezTo>
                  <a:cubicBezTo>
                    <a:pt x="1183" y="15"/>
                    <a:pt x="1183" y="15"/>
                    <a:pt x="1182" y="15"/>
                  </a:cubicBezTo>
                  <a:close/>
                  <a:moveTo>
                    <a:pt x="652" y="44"/>
                  </a:moveTo>
                  <a:cubicBezTo>
                    <a:pt x="652" y="44"/>
                    <a:pt x="652" y="45"/>
                    <a:pt x="652" y="45"/>
                  </a:cubicBezTo>
                  <a:cubicBezTo>
                    <a:pt x="652" y="45"/>
                    <a:pt x="652" y="44"/>
                    <a:pt x="652" y="44"/>
                  </a:cubicBezTo>
                  <a:close/>
                  <a:moveTo>
                    <a:pt x="616" y="67"/>
                  </a:moveTo>
                  <a:cubicBezTo>
                    <a:pt x="616" y="67"/>
                    <a:pt x="616" y="67"/>
                    <a:pt x="616" y="68"/>
                  </a:cubicBezTo>
                  <a:cubicBezTo>
                    <a:pt x="616" y="67"/>
                    <a:pt x="616" y="67"/>
                    <a:pt x="616" y="67"/>
                  </a:cubicBezTo>
                  <a:close/>
                  <a:moveTo>
                    <a:pt x="1143" y="54"/>
                  </a:moveTo>
                  <a:cubicBezTo>
                    <a:pt x="1143" y="53"/>
                    <a:pt x="1143" y="53"/>
                    <a:pt x="1143" y="53"/>
                  </a:cubicBezTo>
                  <a:cubicBezTo>
                    <a:pt x="1143" y="53"/>
                    <a:pt x="1143" y="54"/>
                    <a:pt x="1143" y="54"/>
                  </a:cubicBezTo>
                  <a:close/>
                  <a:moveTo>
                    <a:pt x="1181" y="16"/>
                  </a:moveTo>
                  <a:cubicBezTo>
                    <a:pt x="1182" y="16"/>
                    <a:pt x="1182" y="16"/>
                    <a:pt x="1182" y="15"/>
                  </a:cubicBezTo>
                  <a:cubicBezTo>
                    <a:pt x="1182" y="15"/>
                    <a:pt x="1182" y="15"/>
                    <a:pt x="1181" y="16"/>
                  </a:cubicBezTo>
                  <a:close/>
                  <a:moveTo>
                    <a:pt x="804" y="53"/>
                  </a:moveTo>
                  <a:cubicBezTo>
                    <a:pt x="804" y="53"/>
                    <a:pt x="804" y="54"/>
                    <a:pt x="805" y="54"/>
                  </a:cubicBezTo>
                  <a:cubicBezTo>
                    <a:pt x="805" y="54"/>
                    <a:pt x="805" y="53"/>
                    <a:pt x="804" y="53"/>
                  </a:cubicBezTo>
                  <a:close/>
                  <a:moveTo>
                    <a:pt x="1567" y="8"/>
                  </a:moveTo>
                  <a:cubicBezTo>
                    <a:pt x="1567" y="8"/>
                    <a:pt x="1567" y="8"/>
                    <a:pt x="1568" y="8"/>
                  </a:cubicBezTo>
                  <a:cubicBezTo>
                    <a:pt x="1568" y="8"/>
                    <a:pt x="1567" y="8"/>
                    <a:pt x="1567" y="8"/>
                  </a:cubicBezTo>
                  <a:close/>
                  <a:moveTo>
                    <a:pt x="1669" y="57"/>
                  </a:moveTo>
                  <a:cubicBezTo>
                    <a:pt x="1668" y="57"/>
                    <a:pt x="1668" y="57"/>
                    <a:pt x="1668" y="57"/>
                  </a:cubicBezTo>
                  <a:cubicBezTo>
                    <a:pt x="1668" y="57"/>
                    <a:pt x="1669" y="57"/>
                    <a:pt x="1669" y="57"/>
                  </a:cubicBezTo>
                  <a:close/>
                  <a:moveTo>
                    <a:pt x="1735" y="8"/>
                  </a:moveTo>
                  <a:cubicBezTo>
                    <a:pt x="1735" y="8"/>
                    <a:pt x="1735" y="8"/>
                    <a:pt x="1736" y="8"/>
                  </a:cubicBezTo>
                  <a:cubicBezTo>
                    <a:pt x="1736" y="8"/>
                    <a:pt x="1735" y="8"/>
                    <a:pt x="1735" y="8"/>
                  </a:cubicBezTo>
                  <a:close/>
                  <a:moveTo>
                    <a:pt x="552" y="9"/>
                  </a:moveTo>
                  <a:cubicBezTo>
                    <a:pt x="552" y="9"/>
                    <a:pt x="552" y="9"/>
                    <a:pt x="553" y="8"/>
                  </a:cubicBezTo>
                  <a:cubicBezTo>
                    <a:pt x="552" y="8"/>
                    <a:pt x="552" y="8"/>
                    <a:pt x="552" y="9"/>
                  </a:cubicBezTo>
                  <a:close/>
                  <a:moveTo>
                    <a:pt x="830" y="53"/>
                  </a:moveTo>
                  <a:cubicBezTo>
                    <a:pt x="830" y="53"/>
                    <a:pt x="829" y="53"/>
                    <a:pt x="829" y="54"/>
                  </a:cubicBezTo>
                  <a:cubicBezTo>
                    <a:pt x="830" y="54"/>
                    <a:pt x="830" y="53"/>
                    <a:pt x="830" y="53"/>
                  </a:cubicBezTo>
                  <a:close/>
                  <a:moveTo>
                    <a:pt x="982" y="9"/>
                  </a:moveTo>
                  <a:cubicBezTo>
                    <a:pt x="982" y="9"/>
                    <a:pt x="982" y="9"/>
                    <a:pt x="983" y="8"/>
                  </a:cubicBezTo>
                  <a:cubicBezTo>
                    <a:pt x="982" y="8"/>
                    <a:pt x="982" y="8"/>
                    <a:pt x="982" y="9"/>
                  </a:cubicBezTo>
                  <a:close/>
                  <a:moveTo>
                    <a:pt x="1017" y="8"/>
                  </a:moveTo>
                  <a:cubicBezTo>
                    <a:pt x="1018" y="9"/>
                    <a:pt x="1018" y="9"/>
                    <a:pt x="1018" y="9"/>
                  </a:cubicBezTo>
                  <a:cubicBezTo>
                    <a:pt x="1018" y="8"/>
                    <a:pt x="1018" y="8"/>
                    <a:pt x="1017" y="8"/>
                  </a:cubicBezTo>
                  <a:close/>
                  <a:moveTo>
                    <a:pt x="1016" y="19"/>
                  </a:moveTo>
                  <a:cubicBezTo>
                    <a:pt x="1016" y="19"/>
                    <a:pt x="1016" y="19"/>
                    <a:pt x="1015" y="19"/>
                  </a:cubicBezTo>
                  <a:cubicBezTo>
                    <a:pt x="1016" y="19"/>
                    <a:pt x="1016" y="19"/>
                    <a:pt x="1016" y="19"/>
                  </a:cubicBezTo>
                  <a:close/>
                  <a:moveTo>
                    <a:pt x="1180" y="16"/>
                  </a:moveTo>
                  <a:cubicBezTo>
                    <a:pt x="1181" y="16"/>
                    <a:pt x="1181" y="16"/>
                    <a:pt x="1181" y="16"/>
                  </a:cubicBezTo>
                  <a:cubicBezTo>
                    <a:pt x="1181" y="16"/>
                    <a:pt x="1181" y="15"/>
                    <a:pt x="1180" y="16"/>
                  </a:cubicBezTo>
                  <a:close/>
                  <a:moveTo>
                    <a:pt x="1364" y="16"/>
                  </a:moveTo>
                  <a:cubicBezTo>
                    <a:pt x="1364" y="16"/>
                    <a:pt x="1364" y="16"/>
                    <a:pt x="1363" y="16"/>
                  </a:cubicBezTo>
                  <a:cubicBezTo>
                    <a:pt x="1364" y="16"/>
                    <a:pt x="1364" y="16"/>
                    <a:pt x="1364" y="16"/>
                  </a:cubicBezTo>
                  <a:close/>
                  <a:moveTo>
                    <a:pt x="615" y="66"/>
                  </a:moveTo>
                  <a:cubicBezTo>
                    <a:pt x="615" y="66"/>
                    <a:pt x="615" y="66"/>
                    <a:pt x="616" y="67"/>
                  </a:cubicBezTo>
                  <a:cubicBezTo>
                    <a:pt x="616" y="66"/>
                    <a:pt x="616" y="66"/>
                    <a:pt x="615" y="66"/>
                  </a:cubicBezTo>
                  <a:close/>
                  <a:moveTo>
                    <a:pt x="853" y="33"/>
                  </a:moveTo>
                  <a:cubicBezTo>
                    <a:pt x="854" y="33"/>
                    <a:pt x="854" y="33"/>
                    <a:pt x="855" y="33"/>
                  </a:cubicBezTo>
                  <a:cubicBezTo>
                    <a:pt x="854" y="33"/>
                    <a:pt x="854" y="33"/>
                    <a:pt x="853" y="33"/>
                  </a:cubicBezTo>
                  <a:close/>
                  <a:moveTo>
                    <a:pt x="1480" y="19"/>
                  </a:moveTo>
                  <a:cubicBezTo>
                    <a:pt x="1481" y="19"/>
                    <a:pt x="1481" y="19"/>
                    <a:pt x="1481" y="19"/>
                  </a:cubicBezTo>
                  <a:cubicBezTo>
                    <a:pt x="1481" y="19"/>
                    <a:pt x="1481" y="19"/>
                    <a:pt x="1480" y="19"/>
                  </a:cubicBezTo>
                  <a:close/>
                  <a:moveTo>
                    <a:pt x="1559" y="16"/>
                  </a:moveTo>
                  <a:cubicBezTo>
                    <a:pt x="1559" y="16"/>
                    <a:pt x="1558" y="16"/>
                    <a:pt x="1558" y="16"/>
                  </a:cubicBezTo>
                  <a:cubicBezTo>
                    <a:pt x="1558" y="16"/>
                    <a:pt x="1559" y="16"/>
                    <a:pt x="1559" y="16"/>
                  </a:cubicBezTo>
                  <a:close/>
                  <a:moveTo>
                    <a:pt x="1727" y="16"/>
                  </a:moveTo>
                  <a:cubicBezTo>
                    <a:pt x="1727" y="16"/>
                    <a:pt x="1727" y="16"/>
                    <a:pt x="1726" y="16"/>
                  </a:cubicBezTo>
                  <a:cubicBezTo>
                    <a:pt x="1726" y="16"/>
                    <a:pt x="1727" y="16"/>
                    <a:pt x="1727" y="16"/>
                  </a:cubicBezTo>
                  <a:close/>
                  <a:moveTo>
                    <a:pt x="605" y="37"/>
                  </a:moveTo>
                  <a:cubicBezTo>
                    <a:pt x="605" y="37"/>
                    <a:pt x="605" y="38"/>
                    <a:pt x="606" y="38"/>
                  </a:cubicBezTo>
                  <a:cubicBezTo>
                    <a:pt x="606" y="37"/>
                    <a:pt x="606" y="37"/>
                    <a:pt x="605" y="37"/>
                  </a:cubicBezTo>
                  <a:close/>
                  <a:moveTo>
                    <a:pt x="606" y="38"/>
                  </a:moveTo>
                  <a:cubicBezTo>
                    <a:pt x="606" y="38"/>
                    <a:pt x="606" y="39"/>
                    <a:pt x="606" y="39"/>
                  </a:cubicBezTo>
                  <a:cubicBezTo>
                    <a:pt x="606" y="38"/>
                    <a:pt x="606" y="38"/>
                    <a:pt x="606" y="38"/>
                  </a:cubicBezTo>
                  <a:close/>
                  <a:moveTo>
                    <a:pt x="670" y="53"/>
                  </a:moveTo>
                  <a:cubicBezTo>
                    <a:pt x="670" y="54"/>
                    <a:pt x="670" y="54"/>
                    <a:pt x="670" y="54"/>
                  </a:cubicBezTo>
                  <a:cubicBezTo>
                    <a:pt x="670" y="54"/>
                    <a:pt x="670" y="53"/>
                    <a:pt x="670" y="53"/>
                  </a:cubicBezTo>
                  <a:close/>
                  <a:moveTo>
                    <a:pt x="981" y="9"/>
                  </a:moveTo>
                  <a:cubicBezTo>
                    <a:pt x="981" y="9"/>
                    <a:pt x="981" y="9"/>
                    <a:pt x="982" y="9"/>
                  </a:cubicBezTo>
                  <a:cubicBezTo>
                    <a:pt x="981" y="9"/>
                    <a:pt x="981" y="8"/>
                    <a:pt x="981" y="9"/>
                  </a:cubicBezTo>
                  <a:close/>
                  <a:moveTo>
                    <a:pt x="674" y="34"/>
                  </a:moveTo>
                  <a:cubicBezTo>
                    <a:pt x="674" y="34"/>
                    <a:pt x="675" y="34"/>
                    <a:pt x="675" y="33"/>
                  </a:cubicBezTo>
                  <a:cubicBezTo>
                    <a:pt x="675" y="33"/>
                    <a:pt x="674" y="33"/>
                    <a:pt x="674" y="34"/>
                  </a:cubicBezTo>
                  <a:close/>
                  <a:moveTo>
                    <a:pt x="1363" y="16"/>
                  </a:moveTo>
                  <a:cubicBezTo>
                    <a:pt x="1363" y="16"/>
                    <a:pt x="1362" y="16"/>
                    <a:pt x="1362" y="16"/>
                  </a:cubicBezTo>
                  <a:cubicBezTo>
                    <a:pt x="1362" y="16"/>
                    <a:pt x="1363" y="16"/>
                    <a:pt x="1363" y="16"/>
                  </a:cubicBezTo>
                  <a:close/>
                  <a:moveTo>
                    <a:pt x="1376" y="16"/>
                  </a:moveTo>
                  <a:cubicBezTo>
                    <a:pt x="1376" y="16"/>
                    <a:pt x="1375" y="16"/>
                    <a:pt x="1375" y="16"/>
                  </a:cubicBezTo>
                  <a:cubicBezTo>
                    <a:pt x="1375" y="16"/>
                    <a:pt x="1376" y="16"/>
                    <a:pt x="1376" y="16"/>
                  </a:cubicBezTo>
                  <a:close/>
                  <a:moveTo>
                    <a:pt x="690" y="33"/>
                  </a:moveTo>
                  <a:cubicBezTo>
                    <a:pt x="690" y="34"/>
                    <a:pt x="691" y="34"/>
                    <a:pt x="691" y="34"/>
                  </a:cubicBezTo>
                  <a:cubicBezTo>
                    <a:pt x="691" y="33"/>
                    <a:pt x="690" y="33"/>
                    <a:pt x="690" y="33"/>
                  </a:cubicBezTo>
                  <a:close/>
                  <a:moveTo>
                    <a:pt x="1301" y="43"/>
                  </a:moveTo>
                  <a:cubicBezTo>
                    <a:pt x="1301" y="43"/>
                    <a:pt x="1301" y="43"/>
                    <a:pt x="1300" y="44"/>
                  </a:cubicBezTo>
                  <a:cubicBezTo>
                    <a:pt x="1301" y="44"/>
                    <a:pt x="1301" y="44"/>
                    <a:pt x="1301" y="43"/>
                  </a:cubicBezTo>
                  <a:close/>
                  <a:moveTo>
                    <a:pt x="770" y="34"/>
                  </a:moveTo>
                  <a:cubicBezTo>
                    <a:pt x="770" y="34"/>
                    <a:pt x="771" y="34"/>
                    <a:pt x="771" y="33"/>
                  </a:cubicBezTo>
                  <a:cubicBezTo>
                    <a:pt x="771" y="33"/>
                    <a:pt x="770" y="33"/>
                    <a:pt x="770" y="34"/>
                  </a:cubicBezTo>
                  <a:close/>
                  <a:moveTo>
                    <a:pt x="785" y="33"/>
                  </a:moveTo>
                  <a:cubicBezTo>
                    <a:pt x="786" y="34"/>
                    <a:pt x="786" y="34"/>
                    <a:pt x="787" y="34"/>
                  </a:cubicBezTo>
                  <a:cubicBezTo>
                    <a:pt x="786" y="33"/>
                    <a:pt x="786" y="33"/>
                    <a:pt x="785" y="33"/>
                  </a:cubicBezTo>
                  <a:close/>
                  <a:moveTo>
                    <a:pt x="1548" y="16"/>
                  </a:moveTo>
                  <a:cubicBezTo>
                    <a:pt x="1547" y="16"/>
                    <a:pt x="1547" y="16"/>
                    <a:pt x="1546" y="16"/>
                  </a:cubicBezTo>
                  <a:cubicBezTo>
                    <a:pt x="1547" y="16"/>
                    <a:pt x="1547" y="16"/>
                    <a:pt x="1548" y="16"/>
                  </a:cubicBezTo>
                  <a:close/>
                  <a:moveTo>
                    <a:pt x="1666" y="9"/>
                  </a:moveTo>
                  <a:cubicBezTo>
                    <a:pt x="1667" y="9"/>
                    <a:pt x="1667" y="9"/>
                    <a:pt x="1667" y="9"/>
                  </a:cubicBezTo>
                  <a:cubicBezTo>
                    <a:pt x="1667" y="9"/>
                    <a:pt x="1667" y="9"/>
                    <a:pt x="1666" y="9"/>
                  </a:cubicBezTo>
                  <a:close/>
                  <a:moveTo>
                    <a:pt x="1581" y="23"/>
                  </a:moveTo>
                  <a:cubicBezTo>
                    <a:pt x="1581" y="24"/>
                    <a:pt x="1581" y="24"/>
                    <a:pt x="1581" y="24"/>
                  </a:cubicBezTo>
                  <a:cubicBezTo>
                    <a:pt x="1581" y="24"/>
                    <a:pt x="1581" y="23"/>
                    <a:pt x="1581" y="23"/>
                  </a:cubicBezTo>
                  <a:close/>
                  <a:moveTo>
                    <a:pt x="1716" y="16"/>
                  </a:moveTo>
                  <a:cubicBezTo>
                    <a:pt x="1715" y="16"/>
                    <a:pt x="1715" y="16"/>
                    <a:pt x="1715" y="16"/>
                  </a:cubicBezTo>
                  <a:cubicBezTo>
                    <a:pt x="1715" y="16"/>
                    <a:pt x="1715" y="16"/>
                    <a:pt x="1716" y="16"/>
                  </a:cubicBezTo>
                  <a:close/>
                  <a:moveTo>
                    <a:pt x="841" y="34"/>
                  </a:moveTo>
                  <a:cubicBezTo>
                    <a:pt x="842" y="34"/>
                    <a:pt x="842" y="34"/>
                    <a:pt x="842" y="33"/>
                  </a:cubicBezTo>
                  <a:cubicBezTo>
                    <a:pt x="842" y="33"/>
                    <a:pt x="842" y="33"/>
                    <a:pt x="841" y="34"/>
                  </a:cubicBezTo>
                  <a:close/>
                  <a:moveTo>
                    <a:pt x="1395" y="43"/>
                  </a:moveTo>
                  <a:cubicBezTo>
                    <a:pt x="1395" y="44"/>
                    <a:pt x="1395" y="44"/>
                    <a:pt x="1395" y="44"/>
                  </a:cubicBezTo>
                  <a:cubicBezTo>
                    <a:pt x="1396" y="44"/>
                    <a:pt x="1395" y="44"/>
                    <a:pt x="1395" y="43"/>
                  </a:cubicBezTo>
                  <a:close/>
                  <a:moveTo>
                    <a:pt x="615" y="65"/>
                  </a:moveTo>
                  <a:cubicBezTo>
                    <a:pt x="615" y="65"/>
                    <a:pt x="615" y="65"/>
                    <a:pt x="615" y="66"/>
                  </a:cubicBezTo>
                  <a:cubicBezTo>
                    <a:pt x="615" y="65"/>
                    <a:pt x="615" y="65"/>
                    <a:pt x="615" y="65"/>
                  </a:cubicBezTo>
                  <a:close/>
                  <a:moveTo>
                    <a:pt x="718" y="17"/>
                  </a:moveTo>
                  <a:cubicBezTo>
                    <a:pt x="719" y="17"/>
                    <a:pt x="719" y="17"/>
                    <a:pt x="719" y="16"/>
                  </a:cubicBezTo>
                  <a:cubicBezTo>
                    <a:pt x="719" y="16"/>
                    <a:pt x="718" y="16"/>
                    <a:pt x="718" y="17"/>
                  </a:cubicBezTo>
                  <a:close/>
                  <a:moveTo>
                    <a:pt x="1749" y="23"/>
                  </a:moveTo>
                  <a:cubicBezTo>
                    <a:pt x="1749" y="24"/>
                    <a:pt x="1749" y="24"/>
                    <a:pt x="1749" y="24"/>
                  </a:cubicBezTo>
                  <a:cubicBezTo>
                    <a:pt x="1749" y="24"/>
                    <a:pt x="1749" y="23"/>
                    <a:pt x="1749" y="23"/>
                  </a:cubicBezTo>
                  <a:close/>
                  <a:moveTo>
                    <a:pt x="1479" y="20"/>
                  </a:moveTo>
                  <a:cubicBezTo>
                    <a:pt x="1480" y="20"/>
                    <a:pt x="1480" y="20"/>
                    <a:pt x="1480" y="19"/>
                  </a:cubicBezTo>
                  <a:cubicBezTo>
                    <a:pt x="1480" y="19"/>
                    <a:pt x="1480" y="19"/>
                    <a:pt x="1479" y="20"/>
                  </a:cubicBezTo>
                  <a:close/>
                  <a:moveTo>
                    <a:pt x="1580" y="42"/>
                  </a:moveTo>
                  <a:cubicBezTo>
                    <a:pt x="1580" y="42"/>
                    <a:pt x="1580" y="42"/>
                    <a:pt x="1580" y="43"/>
                  </a:cubicBezTo>
                  <a:cubicBezTo>
                    <a:pt x="1580" y="42"/>
                    <a:pt x="1580" y="42"/>
                    <a:pt x="1580" y="42"/>
                  </a:cubicBezTo>
                  <a:close/>
                  <a:moveTo>
                    <a:pt x="1362" y="16"/>
                  </a:moveTo>
                  <a:cubicBezTo>
                    <a:pt x="1362" y="16"/>
                    <a:pt x="1361" y="16"/>
                    <a:pt x="1361" y="17"/>
                  </a:cubicBezTo>
                  <a:cubicBezTo>
                    <a:pt x="1361" y="17"/>
                    <a:pt x="1362" y="17"/>
                    <a:pt x="1362" y="16"/>
                  </a:cubicBezTo>
                  <a:close/>
                  <a:moveTo>
                    <a:pt x="1377" y="17"/>
                  </a:moveTo>
                  <a:cubicBezTo>
                    <a:pt x="1377" y="16"/>
                    <a:pt x="1376" y="16"/>
                    <a:pt x="1376" y="16"/>
                  </a:cubicBezTo>
                  <a:cubicBezTo>
                    <a:pt x="1376" y="17"/>
                    <a:pt x="1377" y="17"/>
                    <a:pt x="1377" y="17"/>
                  </a:cubicBezTo>
                  <a:close/>
                  <a:moveTo>
                    <a:pt x="883" y="34"/>
                  </a:moveTo>
                  <a:cubicBezTo>
                    <a:pt x="883" y="34"/>
                    <a:pt x="883" y="34"/>
                    <a:pt x="884" y="33"/>
                  </a:cubicBezTo>
                  <a:cubicBezTo>
                    <a:pt x="883" y="33"/>
                    <a:pt x="883" y="33"/>
                    <a:pt x="883" y="34"/>
                  </a:cubicBezTo>
                  <a:close/>
                  <a:moveTo>
                    <a:pt x="897" y="33"/>
                  </a:moveTo>
                  <a:cubicBezTo>
                    <a:pt x="898" y="34"/>
                    <a:pt x="898" y="34"/>
                    <a:pt x="898" y="34"/>
                  </a:cubicBezTo>
                  <a:cubicBezTo>
                    <a:pt x="898" y="33"/>
                    <a:pt x="898" y="33"/>
                    <a:pt x="897" y="33"/>
                  </a:cubicBezTo>
                  <a:close/>
                  <a:moveTo>
                    <a:pt x="1068" y="33"/>
                  </a:moveTo>
                  <a:cubicBezTo>
                    <a:pt x="1068" y="34"/>
                    <a:pt x="1068" y="34"/>
                    <a:pt x="1069" y="34"/>
                  </a:cubicBezTo>
                  <a:cubicBezTo>
                    <a:pt x="1068" y="33"/>
                    <a:pt x="1068" y="33"/>
                    <a:pt x="1068" y="33"/>
                  </a:cubicBezTo>
                  <a:close/>
                  <a:moveTo>
                    <a:pt x="1397" y="24"/>
                  </a:moveTo>
                  <a:cubicBezTo>
                    <a:pt x="1397" y="24"/>
                    <a:pt x="1397" y="24"/>
                    <a:pt x="1397" y="25"/>
                  </a:cubicBezTo>
                  <a:cubicBezTo>
                    <a:pt x="1397" y="24"/>
                    <a:pt x="1397" y="24"/>
                    <a:pt x="1397" y="24"/>
                  </a:cubicBezTo>
                  <a:close/>
                  <a:moveTo>
                    <a:pt x="1124" y="34"/>
                  </a:moveTo>
                  <a:cubicBezTo>
                    <a:pt x="1125" y="34"/>
                    <a:pt x="1125" y="34"/>
                    <a:pt x="1126" y="33"/>
                  </a:cubicBezTo>
                  <a:cubicBezTo>
                    <a:pt x="1125" y="33"/>
                    <a:pt x="1125" y="33"/>
                    <a:pt x="1124" y="34"/>
                  </a:cubicBezTo>
                  <a:close/>
                  <a:moveTo>
                    <a:pt x="1139" y="33"/>
                  </a:moveTo>
                  <a:cubicBezTo>
                    <a:pt x="1139" y="34"/>
                    <a:pt x="1140" y="34"/>
                    <a:pt x="1140" y="34"/>
                  </a:cubicBezTo>
                  <a:cubicBezTo>
                    <a:pt x="1140" y="33"/>
                    <a:pt x="1140" y="33"/>
                    <a:pt x="1139" y="33"/>
                  </a:cubicBezTo>
                  <a:close/>
                  <a:moveTo>
                    <a:pt x="1683" y="24"/>
                  </a:moveTo>
                  <a:cubicBezTo>
                    <a:pt x="1683" y="24"/>
                    <a:pt x="1683" y="24"/>
                    <a:pt x="1683" y="25"/>
                  </a:cubicBezTo>
                  <a:cubicBezTo>
                    <a:pt x="1683" y="24"/>
                    <a:pt x="1683" y="24"/>
                    <a:pt x="1683" y="24"/>
                  </a:cubicBezTo>
                  <a:close/>
                  <a:moveTo>
                    <a:pt x="1230" y="34"/>
                  </a:moveTo>
                  <a:cubicBezTo>
                    <a:pt x="1230" y="34"/>
                    <a:pt x="1231" y="34"/>
                    <a:pt x="1231" y="33"/>
                  </a:cubicBezTo>
                  <a:cubicBezTo>
                    <a:pt x="1231" y="33"/>
                    <a:pt x="1230" y="33"/>
                    <a:pt x="1230" y="34"/>
                  </a:cubicBezTo>
                  <a:close/>
                  <a:moveTo>
                    <a:pt x="537" y="25"/>
                  </a:moveTo>
                  <a:cubicBezTo>
                    <a:pt x="538" y="25"/>
                    <a:pt x="538" y="24"/>
                    <a:pt x="538" y="24"/>
                  </a:cubicBezTo>
                  <a:cubicBezTo>
                    <a:pt x="537" y="24"/>
                    <a:pt x="537" y="25"/>
                    <a:pt x="537" y="25"/>
                  </a:cubicBezTo>
                  <a:close/>
                  <a:moveTo>
                    <a:pt x="560" y="17"/>
                  </a:moveTo>
                  <a:cubicBezTo>
                    <a:pt x="560" y="17"/>
                    <a:pt x="559" y="17"/>
                    <a:pt x="559" y="17"/>
                  </a:cubicBezTo>
                  <a:cubicBezTo>
                    <a:pt x="559" y="17"/>
                    <a:pt x="560" y="17"/>
                    <a:pt x="560" y="17"/>
                  </a:cubicBezTo>
                  <a:close/>
                  <a:moveTo>
                    <a:pt x="717" y="17"/>
                  </a:moveTo>
                  <a:cubicBezTo>
                    <a:pt x="717" y="17"/>
                    <a:pt x="718" y="17"/>
                    <a:pt x="718" y="17"/>
                  </a:cubicBezTo>
                  <a:cubicBezTo>
                    <a:pt x="718" y="17"/>
                    <a:pt x="717" y="16"/>
                    <a:pt x="717" y="17"/>
                  </a:cubicBezTo>
                  <a:close/>
                  <a:moveTo>
                    <a:pt x="610" y="50"/>
                  </a:moveTo>
                  <a:cubicBezTo>
                    <a:pt x="610" y="50"/>
                    <a:pt x="610" y="50"/>
                    <a:pt x="610" y="51"/>
                  </a:cubicBezTo>
                  <a:cubicBezTo>
                    <a:pt x="610" y="50"/>
                    <a:pt x="610" y="50"/>
                    <a:pt x="610" y="50"/>
                  </a:cubicBezTo>
                  <a:close/>
                  <a:moveTo>
                    <a:pt x="1478" y="20"/>
                  </a:moveTo>
                  <a:cubicBezTo>
                    <a:pt x="1479" y="20"/>
                    <a:pt x="1479" y="20"/>
                    <a:pt x="1479" y="20"/>
                  </a:cubicBezTo>
                  <a:cubicBezTo>
                    <a:pt x="1479" y="20"/>
                    <a:pt x="1479" y="20"/>
                    <a:pt x="1478" y="20"/>
                  </a:cubicBezTo>
                  <a:close/>
                  <a:moveTo>
                    <a:pt x="1748" y="42"/>
                  </a:moveTo>
                  <a:cubicBezTo>
                    <a:pt x="1748" y="42"/>
                    <a:pt x="1748" y="42"/>
                    <a:pt x="1748" y="43"/>
                  </a:cubicBezTo>
                  <a:cubicBezTo>
                    <a:pt x="1749" y="42"/>
                    <a:pt x="1748" y="42"/>
                    <a:pt x="1748" y="42"/>
                  </a:cubicBezTo>
                  <a:close/>
                  <a:moveTo>
                    <a:pt x="601" y="57"/>
                  </a:moveTo>
                  <a:cubicBezTo>
                    <a:pt x="601" y="56"/>
                    <a:pt x="601" y="56"/>
                    <a:pt x="600" y="56"/>
                  </a:cubicBezTo>
                  <a:cubicBezTo>
                    <a:pt x="600" y="56"/>
                    <a:pt x="600" y="56"/>
                    <a:pt x="601" y="57"/>
                  </a:cubicBezTo>
                  <a:close/>
                  <a:moveTo>
                    <a:pt x="1245" y="33"/>
                  </a:moveTo>
                  <a:cubicBezTo>
                    <a:pt x="1246" y="34"/>
                    <a:pt x="1246" y="34"/>
                    <a:pt x="1246" y="34"/>
                  </a:cubicBezTo>
                  <a:cubicBezTo>
                    <a:pt x="1246" y="33"/>
                    <a:pt x="1246" y="33"/>
                    <a:pt x="1245" y="33"/>
                  </a:cubicBezTo>
                  <a:close/>
                  <a:moveTo>
                    <a:pt x="608" y="44"/>
                  </a:moveTo>
                  <a:cubicBezTo>
                    <a:pt x="608" y="44"/>
                    <a:pt x="608" y="45"/>
                    <a:pt x="608" y="45"/>
                  </a:cubicBezTo>
                  <a:cubicBezTo>
                    <a:pt x="608" y="44"/>
                    <a:pt x="608" y="44"/>
                    <a:pt x="608" y="44"/>
                  </a:cubicBezTo>
                  <a:close/>
                  <a:moveTo>
                    <a:pt x="641" y="43"/>
                  </a:moveTo>
                  <a:cubicBezTo>
                    <a:pt x="641" y="43"/>
                    <a:pt x="642" y="42"/>
                    <a:pt x="642" y="42"/>
                  </a:cubicBezTo>
                  <a:cubicBezTo>
                    <a:pt x="641" y="42"/>
                    <a:pt x="641" y="43"/>
                    <a:pt x="641" y="43"/>
                  </a:cubicBezTo>
                  <a:close/>
                  <a:moveTo>
                    <a:pt x="1466" y="24"/>
                  </a:moveTo>
                  <a:cubicBezTo>
                    <a:pt x="1466" y="24"/>
                    <a:pt x="1466" y="25"/>
                    <a:pt x="1467" y="25"/>
                  </a:cubicBezTo>
                  <a:cubicBezTo>
                    <a:pt x="1467" y="25"/>
                    <a:pt x="1467" y="24"/>
                    <a:pt x="1466" y="24"/>
                  </a:cubicBezTo>
                  <a:close/>
                  <a:moveTo>
                    <a:pt x="1301" y="34"/>
                  </a:moveTo>
                  <a:cubicBezTo>
                    <a:pt x="1302" y="34"/>
                    <a:pt x="1302" y="34"/>
                    <a:pt x="1302" y="33"/>
                  </a:cubicBezTo>
                  <a:cubicBezTo>
                    <a:pt x="1302" y="33"/>
                    <a:pt x="1301" y="33"/>
                    <a:pt x="1301" y="34"/>
                  </a:cubicBezTo>
                  <a:close/>
                  <a:moveTo>
                    <a:pt x="1310" y="33"/>
                  </a:moveTo>
                  <a:cubicBezTo>
                    <a:pt x="1310" y="34"/>
                    <a:pt x="1311" y="34"/>
                    <a:pt x="1311" y="34"/>
                  </a:cubicBezTo>
                  <a:cubicBezTo>
                    <a:pt x="1311" y="33"/>
                    <a:pt x="1310" y="33"/>
                    <a:pt x="1310" y="33"/>
                  </a:cubicBezTo>
                  <a:close/>
                  <a:moveTo>
                    <a:pt x="672" y="34"/>
                  </a:moveTo>
                  <a:cubicBezTo>
                    <a:pt x="673" y="34"/>
                    <a:pt x="673" y="34"/>
                    <a:pt x="674" y="34"/>
                  </a:cubicBezTo>
                  <a:cubicBezTo>
                    <a:pt x="673" y="34"/>
                    <a:pt x="673" y="34"/>
                    <a:pt x="672" y="34"/>
                  </a:cubicBezTo>
                  <a:close/>
                  <a:moveTo>
                    <a:pt x="691" y="34"/>
                  </a:moveTo>
                  <a:cubicBezTo>
                    <a:pt x="691" y="34"/>
                    <a:pt x="692" y="34"/>
                    <a:pt x="692" y="34"/>
                  </a:cubicBezTo>
                  <a:cubicBezTo>
                    <a:pt x="692" y="34"/>
                    <a:pt x="692" y="34"/>
                    <a:pt x="691" y="34"/>
                  </a:cubicBezTo>
                  <a:close/>
                  <a:moveTo>
                    <a:pt x="640" y="47"/>
                  </a:moveTo>
                  <a:cubicBezTo>
                    <a:pt x="640" y="47"/>
                    <a:pt x="640" y="46"/>
                    <a:pt x="640" y="46"/>
                  </a:cubicBezTo>
                  <a:cubicBezTo>
                    <a:pt x="640" y="46"/>
                    <a:pt x="640" y="46"/>
                    <a:pt x="640" y="47"/>
                  </a:cubicBezTo>
                  <a:close/>
                  <a:moveTo>
                    <a:pt x="632" y="67"/>
                  </a:moveTo>
                  <a:cubicBezTo>
                    <a:pt x="633" y="66"/>
                    <a:pt x="633" y="66"/>
                    <a:pt x="633" y="66"/>
                  </a:cubicBezTo>
                  <a:cubicBezTo>
                    <a:pt x="632" y="66"/>
                    <a:pt x="632" y="66"/>
                    <a:pt x="632" y="67"/>
                  </a:cubicBezTo>
                  <a:close/>
                  <a:moveTo>
                    <a:pt x="840" y="34"/>
                  </a:moveTo>
                  <a:cubicBezTo>
                    <a:pt x="841" y="34"/>
                    <a:pt x="841" y="34"/>
                    <a:pt x="841" y="34"/>
                  </a:cubicBezTo>
                  <a:cubicBezTo>
                    <a:pt x="841" y="34"/>
                    <a:pt x="841" y="34"/>
                    <a:pt x="840" y="34"/>
                  </a:cubicBezTo>
                  <a:close/>
                  <a:moveTo>
                    <a:pt x="1264" y="52"/>
                  </a:moveTo>
                  <a:cubicBezTo>
                    <a:pt x="1264" y="53"/>
                    <a:pt x="1264" y="53"/>
                    <a:pt x="1265" y="54"/>
                  </a:cubicBezTo>
                  <a:cubicBezTo>
                    <a:pt x="1265" y="53"/>
                    <a:pt x="1265" y="53"/>
                    <a:pt x="1264" y="52"/>
                  </a:cubicBezTo>
                  <a:close/>
                  <a:moveTo>
                    <a:pt x="632" y="68"/>
                  </a:moveTo>
                  <a:cubicBezTo>
                    <a:pt x="632" y="67"/>
                    <a:pt x="632" y="67"/>
                    <a:pt x="632" y="67"/>
                  </a:cubicBezTo>
                  <a:cubicBezTo>
                    <a:pt x="632" y="67"/>
                    <a:pt x="632" y="67"/>
                    <a:pt x="632" y="68"/>
                  </a:cubicBezTo>
                  <a:close/>
                  <a:moveTo>
                    <a:pt x="559" y="17"/>
                  </a:moveTo>
                  <a:cubicBezTo>
                    <a:pt x="559" y="17"/>
                    <a:pt x="558" y="17"/>
                    <a:pt x="558" y="17"/>
                  </a:cubicBezTo>
                  <a:cubicBezTo>
                    <a:pt x="558" y="17"/>
                    <a:pt x="559" y="17"/>
                    <a:pt x="559" y="17"/>
                  </a:cubicBezTo>
                  <a:close/>
                  <a:moveTo>
                    <a:pt x="576" y="17"/>
                  </a:moveTo>
                  <a:cubicBezTo>
                    <a:pt x="576" y="17"/>
                    <a:pt x="576" y="17"/>
                    <a:pt x="575" y="17"/>
                  </a:cubicBezTo>
                  <a:cubicBezTo>
                    <a:pt x="576" y="17"/>
                    <a:pt x="576" y="17"/>
                    <a:pt x="576" y="17"/>
                  </a:cubicBezTo>
                  <a:close/>
                  <a:moveTo>
                    <a:pt x="716" y="17"/>
                  </a:moveTo>
                  <a:cubicBezTo>
                    <a:pt x="716" y="17"/>
                    <a:pt x="717" y="17"/>
                    <a:pt x="717" y="17"/>
                  </a:cubicBezTo>
                  <a:cubicBezTo>
                    <a:pt x="717" y="17"/>
                    <a:pt x="716" y="17"/>
                    <a:pt x="716" y="17"/>
                  </a:cubicBezTo>
                  <a:close/>
                  <a:moveTo>
                    <a:pt x="989" y="17"/>
                  </a:moveTo>
                  <a:cubicBezTo>
                    <a:pt x="989" y="17"/>
                    <a:pt x="988" y="17"/>
                    <a:pt x="988" y="17"/>
                  </a:cubicBezTo>
                  <a:cubicBezTo>
                    <a:pt x="989" y="17"/>
                    <a:pt x="989" y="17"/>
                    <a:pt x="989" y="17"/>
                  </a:cubicBezTo>
                  <a:close/>
                  <a:moveTo>
                    <a:pt x="1010" y="17"/>
                  </a:moveTo>
                  <a:cubicBezTo>
                    <a:pt x="1010" y="17"/>
                    <a:pt x="1009" y="17"/>
                    <a:pt x="1009" y="17"/>
                  </a:cubicBezTo>
                  <a:cubicBezTo>
                    <a:pt x="1009" y="17"/>
                    <a:pt x="1010" y="17"/>
                    <a:pt x="1010" y="17"/>
                  </a:cubicBezTo>
                  <a:close/>
                  <a:moveTo>
                    <a:pt x="1477" y="21"/>
                  </a:moveTo>
                  <a:cubicBezTo>
                    <a:pt x="1478" y="20"/>
                    <a:pt x="1478" y="20"/>
                    <a:pt x="1478" y="20"/>
                  </a:cubicBezTo>
                  <a:cubicBezTo>
                    <a:pt x="1478" y="20"/>
                    <a:pt x="1477" y="20"/>
                    <a:pt x="1477" y="21"/>
                  </a:cubicBezTo>
                  <a:close/>
                  <a:moveTo>
                    <a:pt x="1030" y="58"/>
                  </a:moveTo>
                  <a:cubicBezTo>
                    <a:pt x="1031" y="57"/>
                    <a:pt x="1031" y="57"/>
                    <a:pt x="1031" y="57"/>
                  </a:cubicBezTo>
                  <a:cubicBezTo>
                    <a:pt x="1030" y="57"/>
                    <a:pt x="1030" y="57"/>
                    <a:pt x="1030" y="58"/>
                  </a:cubicBezTo>
                  <a:close/>
                  <a:moveTo>
                    <a:pt x="898" y="34"/>
                  </a:moveTo>
                  <a:cubicBezTo>
                    <a:pt x="899" y="34"/>
                    <a:pt x="899" y="34"/>
                    <a:pt x="899" y="34"/>
                  </a:cubicBezTo>
                  <a:cubicBezTo>
                    <a:pt x="899" y="34"/>
                    <a:pt x="899" y="34"/>
                    <a:pt x="898" y="34"/>
                  </a:cubicBezTo>
                  <a:close/>
                  <a:moveTo>
                    <a:pt x="911" y="47"/>
                  </a:moveTo>
                  <a:cubicBezTo>
                    <a:pt x="911" y="47"/>
                    <a:pt x="911" y="48"/>
                    <a:pt x="911" y="48"/>
                  </a:cubicBezTo>
                  <a:cubicBezTo>
                    <a:pt x="911" y="48"/>
                    <a:pt x="911" y="47"/>
                    <a:pt x="911" y="47"/>
                  </a:cubicBezTo>
                  <a:close/>
                  <a:moveTo>
                    <a:pt x="651" y="46"/>
                  </a:moveTo>
                  <a:cubicBezTo>
                    <a:pt x="651" y="46"/>
                    <a:pt x="651" y="46"/>
                    <a:pt x="651" y="47"/>
                  </a:cubicBezTo>
                  <a:cubicBezTo>
                    <a:pt x="651" y="47"/>
                    <a:pt x="651" y="46"/>
                    <a:pt x="651" y="46"/>
                  </a:cubicBezTo>
                  <a:close/>
                  <a:moveTo>
                    <a:pt x="1051" y="34"/>
                  </a:moveTo>
                  <a:cubicBezTo>
                    <a:pt x="1051" y="34"/>
                    <a:pt x="1052" y="34"/>
                    <a:pt x="1052" y="34"/>
                  </a:cubicBezTo>
                  <a:cubicBezTo>
                    <a:pt x="1052" y="34"/>
                    <a:pt x="1051" y="34"/>
                    <a:pt x="1051" y="34"/>
                  </a:cubicBezTo>
                  <a:close/>
                  <a:moveTo>
                    <a:pt x="804" y="50"/>
                  </a:moveTo>
                  <a:cubicBezTo>
                    <a:pt x="804" y="51"/>
                    <a:pt x="804" y="51"/>
                    <a:pt x="804" y="51"/>
                  </a:cubicBezTo>
                  <a:cubicBezTo>
                    <a:pt x="804" y="51"/>
                    <a:pt x="804" y="51"/>
                    <a:pt x="804" y="50"/>
                  </a:cubicBezTo>
                  <a:close/>
                  <a:moveTo>
                    <a:pt x="1683" y="25"/>
                  </a:moveTo>
                  <a:cubicBezTo>
                    <a:pt x="1683" y="25"/>
                    <a:pt x="1683" y="25"/>
                    <a:pt x="1684" y="26"/>
                  </a:cubicBezTo>
                  <a:cubicBezTo>
                    <a:pt x="1684" y="25"/>
                    <a:pt x="1684" y="25"/>
                    <a:pt x="1683" y="25"/>
                  </a:cubicBezTo>
                  <a:close/>
                  <a:moveTo>
                    <a:pt x="1069" y="34"/>
                  </a:moveTo>
                  <a:cubicBezTo>
                    <a:pt x="1069" y="34"/>
                    <a:pt x="1070" y="34"/>
                    <a:pt x="1070" y="34"/>
                  </a:cubicBezTo>
                  <a:cubicBezTo>
                    <a:pt x="1070" y="34"/>
                    <a:pt x="1069" y="34"/>
                    <a:pt x="1069" y="34"/>
                  </a:cubicBezTo>
                  <a:close/>
                  <a:moveTo>
                    <a:pt x="638" y="51"/>
                  </a:moveTo>
                  <a:cubicBezTo>
                    <a:pt x="639" y="50"/>
                    <a:pt x="639" y="50"/>
                    <a:pt x="639" y="50"/>
                  </a:cubicBezTo>
                  <a:cubicBezTo>
                    <a:pt x="638" y="50"/>
                    <a:pt x="638" y="50"/>
                    <a:pt x="638" y="51"/>
                  </a:cubicBezTo>
                  <a:close/>
                  <a:moveTo>
                    <a:pt x="1123" y="34"/>
                  </a:moveTo>
                  <a:cubicBezTo>
                    <a:pt x="1124" y="34"/>
                    <a:pt x="1124" y="34"/>
                    <a:pt x="1124" y="34"/>
                  </a:cubicBezTo>
                  <a:cubicBezTo>
                    <a:pt x="1124" y="34"/>
                    <a:pt x="1124" y="34"/>
                    <a:pt x="1123" y="34"/>
                  </a:cubicBezTo>
                  <a:close/>
                  <a:moveTo>
                    <a:pt x="1140" y="34"/>
                  </a:moveTo>
                  <a:cubicBezTo>
                    <a:pt x="1141" y="34"/>
                    <a:pt x="1141" y="34"/>
                    <a:pt x="1141" y="34"/>
                  </a:cubicBezTo>
                  <a:cubicBezTo>
                    <a:pt x="1141" y="34"/>
                    <a:pt x="1141" y="34"/>
                    <a:pt x="1140" y="34"/>
                  </a:cubicBezTo>
                  <a:close/>
                  <a:moveTo>
                    <a:pt x="1385" y="26"/>
                  </a:moveTo>
                  <a:cubicBezTo>
                    <a:pt x="1385" y="26"/>
                    <a:pt x="1385" y="25"/>
                    <a:pt x="1385" y="25"/>
                  </a:cubicBezTo>
                  <a:cubicBezTo>
                    <a:pt x="1385" y="25"/>
                    <a:pt x="1385" y="26"/>
                    <a:pt x="1385" y="26"/>
                  </a:cubicBezTo>
                  <a:close/>
                  <a:moveTo>
                    <a:pt x="1414" y="26"/>
                  </a:moveTo>
                  <a:cubicBezTo>
                    <a:pt x="1414" y="26"/>
                    <a:pt x="1414" y="25"/>
                    <a:pt x="1414" y="25"/>
                  </a:cubicBezTo>
                  <a:cubicBezTo>
                    <a:pt x="1414" y="25"/>
                    <a:pt x="1414" y="26"/>
                    <a:pt x="1414" y="26"/>
                  </a:cubicBezTo>
                  <a:close/>
                  <a:moveTo>
                    <a:pt x="952" y="43"/>
                  </a:moveTo>
                  <a:cubicBezTo>
                    <a:pt x="952" y="43"/>
                    <a:pt x="952" y="42"/>
                    <a:pt x="952" y="42"/>
                  </a:cubicBezTo>
                  <a:cubicBezTo>
                    <a:pt x="952" y="42"/>
                    <a:pt x="952" y="43"/>
                    <a:pt x="952" y="43"/>
                  </a:cubicBezTo>
                  <a:close/>
                  <a:moveTo>
                    <a:pt x="1467" y="25"/>
                  </a:moveTo>
                  <a:cubicBezTo>
                    <a:pt x="1467" y="25"/>
                    <a:pt x="1467" y="26"/>
                    <a:pt x="1467" y="26"/>
                  </a:cubicBezTo>
                  <a:cubicBezTo>
                    <a:pt x="1467" y="26"/>
                    <a:pt x="1467" y="25"/>
                    <a:pt x="1467" y="25"/>
                  </a:cubicBezTo>
                  <a:close/>
                  <a:moveTo>
                    <a:pt x="1229" y="34"/>
                  </a:moveTo>
                  <a:cubicBezTo>
                    <a:pt x="1229" y="34"/>
                    <a:pt x="1230" y="34"/>
                    <a:pt x="1230" y="34"/>
                  </a:cubicBezTo>
                  <a:cubicBezTo>
                    <a:pt x="1229" y="34"/>
                    <a:pt x="1229" y="34"/>
                    <a:pt x="1229" y="34"/>
                  </a:cubicBezTo>
                  <a:close/>
                  <a:moveTo>
                    <a:pt x="715" y="18"/>
                  </a:moveTo>
                  <a:cubicBezTo>
                    <a:pt x="715" y="18"/>
                    <a:pt x="716" y="18"/>
                    <a:pt x="716" y="17"/>
                  </a:cubicBezTo>
                  <a:cubicBezTo>
                    <a:pt x="716" y="17"/>
                    <a:pt x="715" y="17"/>
                    <a:pt x="715" y="18"/>
                  </a:cubicBezTo>
                  <a:close/>
                  <a:moveTo>
                    <a:pt x="988" y="17"/>
                  </a:moveTo>
                  <a:cubicBezTo>
                    <a:pt x="988" y="17"/>
                    <a:pt x="987" y="17"/>
                    <a:pt x="987" y="18"/>
                  </a:cubicBezTo>
                  <a:cubicBezTo>
                    <a:pt x="987" y="18"/>
                    <a:pt x="988" y="18"/>
                    <a:pt x="988" y="17"/>
                  </a:cubicBezTo>
                  <a:close/>
                  <a:moveTo>
                    <a:pt x="1011" y="18"/>
                  </a:moveTo>
                  <a:cubicBezTo>
                    <a:pt x="1011" y="17"/>
                    <a:pt x="1011" y="17"/>
                    <a:pt x="1010" y="17"/>
                  </a:cubicBezTo>
                  <a:cubicBezTo>
                    <a:pt x="1010" y="18"/>
                    <a:pt x="1011" y="18"/>
                    <a:pt x="1011" y="18"/>
                  </a:cubicBezTo>
                  <a:close/>
                  <a:moveTo>
                    <a:pt x="1247" y="34"/>
                  </a:moveTo>
                  <a:cubicBezTo>
                    <a:pt x="1247" y="34"/>
                    <a:pt x="1247" y="34"/>
                    <a:pt x="1248" y="34"/>
                  </a:cubicBezTo>
                  <a:cubicBezTo>
                    <a:pt x="1248" y="34"/>
                    <a:pt x="1247" y="34"/>
                    <a:pt x="1247" y="34"/>
                  </a:cubicBezTo>
                  <a:close/>
                  <a:moveTo>
                    <a:pt x="1209" y="56"/>
                  </a:moveTo>
                  <a:cubicBezTo>
                    <a:pt x="1209" y="56"/>
                    <a:pt x="1209" y="56"/>
                    <a:pt x="1209" y="55"/>
                  </a:cubicBezTo>
                  <a:cubicBezTo>
                    <a:pt x="1208" y="55"/>
                    <a:pt x="1209" y="56"/>
                    <a:pt x="1209" y="56"/>
                  </a:cubicBezTo>
                  <a:close/>
                  <a:moveTo>
                    <a:pt x="901" y="53"/>
                  </a:moveTo>
                  <a:cubicBezTo>
                    <a:pt x="901" y="53"/>
                    <a:pt x="901" y="53"/>
                    <a:pt x="901" y="52"/>
                  </a:cubicBezTo>
                  <a:cubicBezTo>
                    <a:pt x="901" y="53"/>
                    <a:pt x="900" y="53"/>
                    <a:pt x="901" y="53"/>
                  </a:cubicBezTo>
                  <a:close/>
                  <a:moveTo>
                    <a:pt x="549" y="34"/>
                  </a:moveTo>
                  <a:cubicBezTo>
                    <a:pt x="549" y="34"/>
                    <a:pt x="549" y="35"/>
                    <a:pt x="549" y="35"/>
                  </a:cubicBezTo>
                  <a:cubicBezTo>
                    <a:pt x="549" y="35"/>
                    <a:pt x="549" y="34"/>
                    <a:pt x="549" y="34"/>
                  </a:cubicBezTo>
                  <a:close/>
                  <a:moveTo>
                    <a:pt x="671" y="34"/>
                  </a:moveTo>
                  <a:cubicBezTo>
                    <a:pt x="672" y="34"/>
                    <a:pt x="672" y="34"/>
                    <a:pt x="673" y="34"/>
                  </a:cubicBezTo>
                  <a:cubicBezTo>
                    <a:pt x="672" y="34"/>
                    <a:pt x="672" y="34"/>
                    <a:pt x="671" y="34"/>
                  </a:cubicBezTo>
                  <a:close/>
                  <a:moveTo>
                    <a:pt x="692" y="34"/>
                  </a:moveTo>
                  <a:cubicBezTo>
                    <a:pt x="693" y="34"/>
                    <a:pt x="693" y="34"/>
                    <a:pt x="693" y="34"/>
                  </a:cubicBezTo>
                  <a:cubicBezTo>
                    <a:pt x="693" y="34"/>
                    <a:pt x="693" y="34"/>
                    <a:pt x="692" y="34"/>
                  </a:cubicBezTo>
                  <a:close/>
                  <a:moveTo>
                    <a:pt x="1581" y="40"/>
                  </a:moveTo>
                  <a:cubicBezTo>
                    <a:pt x="1580" y="41"/>
                    <a:pt x="1580" y="41"/>
                    <a:pt x="1580" y="42"/>
                  </a:cubicBezTo>
                  <a:cubicBezTo>
                    <a:pt x="1581" y="41"/>
                    <a:pt x="1581" y="41"/>
                    <a:pt x="1581" y="40"/>
                  </a:cubicBezTo>
                  <a:close/>
                  <a:moveTo>
                    <a:pt x="653" y="42"/>
                  </a:moveTo>
                  <a:cubicBezTo>
                    <a:pt x="652" y="43"/>
                    <a:pt x="652" y="43"/>
                    <a:pt x="652" y="43"/>
                  </a:cubicBezTo>
                  <a:cubicBezTo>
                    <a:pt x="653" y="43"/>
                    <a:pt x="653" y="43"/>
                    <a:pt x="653" y="42"/>
                  </a:cubicBezTo>
                  <a:close/>
                  <a:moveTo>
                    <a:pt x="678" y="42"/>
                  </a:moveTo>
                  <a:cubicBezTo>
                    <a:pt x="677" y="42"/>
                    <a:pt x="677" y="42"/>
                    <a:pt x="677" y="43"/>
                  </a:cubicBezTo>
                  <a:cubicBezTo>
                    <a:pt x="677" y="43"/>
                    <a:pt x="677" y="43"/>
                    <a:pt x="678" y="42"/>
                  </a:cubicBezTo>
                  <a:close/>
                  <a:moveTo>
                    <a:pt x="604" y="65"/>
                  </a:moveTo>
                  <a:cubicBezTo>
                    <a:pt x="604" y="64"/>
                    <a:pt x="604" y="64"/>
                    <a:pt x="604" y="64"/>
                  </a:cubicBezTo>
                  <a:cubicBezTo>
                    <a:pt x="604" y="64"/>
                    <a:pt x="603" y="64"/>
                    <a:pt x="604" y="65"/>
                  </a:cubicBezTo>
                  <a:close/>
                  <a:moveTo>
                    <a:pt x="610" y="51"/>
                  </a:moveTo>
                  <a:cubicBezTo>
                    <a:pt x="610" y="51"/>
                    <a:pt x="610" y="51"/>
                    <a:pt x="611" y="52"/>
                  </a:cubicBezTo>
                  <a:cubicBezTo>
                    <a:pt x="611" y="51"/>
                    <a:pt x="611" y="51"/>
                    <a:pt x="610" y="51"/>
                  </a:cubicBezTo>
                  <a:close/>
                  <a:moveTo>
                    <a:pt x="1153" y="47"/>
                  </a:moveTo>
                  <a:cubicBezTo>
                    <a:pt x="1153" y="47"/>
                    <a:pt x="1153" y="48"/>
                    <a:pt x="1154" y="48"/>
                  </a:cubicBezTo>
                  <a:cubicBezTo>
                    <a:pt x="1154" y="48"/>
                    <a:pt x="1154" y="47"/>
                    <a:pt x="1153" y="47"/>
                  </a:cubicBezTo>
                  <a:close/>
                  <a:moveTo>
                    <a:pt x="598" y="50"/>
                  </a:moveTo>
                  <a:cubicBezTo>
                    <a:pt x="598" y="50"/>
                    <a:pt x="598" y="50"/>
                    <a:pt x="598" y="49"/>
                  </a:cubicBezTo>
                  <a:cubicBezTo>
                    <a:pt x="598" y="50"/>
                    <a:pt x="598" y="50"/>
                    <a:pt x="598" y="50"/>
                  </a:cubicBezTo>
                  <a:close/>
                  <a:moveTo>
                    <a:pt x="829" y="55"/>
                  </a:moveTo>
                  <a:cubicBezTo>
                    <a:pt x="829" y="55"/>
                    <a:pt x="829" y="56"/>
                    <a:pt x="829" y="56"/>
                  </a:cubicBezTo>
                  <a:cubicBezTo>
                    <a:pt x="829" y="56"/>
                    <a:pt x="829" y="55"/>
                    <a:pt x="829" y="55"/>
                  </a:cubicBezTo>
                  <a:close/>
                  <a:moveTo>
                    <a:pt x="841" y="42"/>
                  </a:moveTo>
                  <a:cubicBezTo>
                    <a:pt x="841" y="42"/>
                    <a:pt x="840" y="42"/>
                    <a:pt x="840" y="43"/>
                  </a:cubicBezTo>
                  <a:cubicBezTo>
                    <a:pt x="840" y="43"/>
                    <a:pt x="841" y="43"/>
                    <a:pt x="841" y="42"/>
                  </a:cubicBezTo>
                  <a:close/>
                  <a:moveTo>
                    <a:pt x="849" y="43"/>
                  </a:moveTo>
                  <a:cubicBezTo>
                    <a:pt x="849" y="42"/>
                    <a:pt x="848" y="42"/>
                    <a:pt x="848" y="42"/>
                  </a:cubicBezTo>
                  <a:cubicBezTo>
                    <a:pt x="848" y="43"/>
                    <a:pt x="849" y="43"/>
                    <a:pt x="849" y="43"/>
                  </a:cubicBezTo>
                  <a:close/>
                  <a:moveTo>
                    <a:pt x="1385" y="39"/>
                  </a:moveTo>
                  <a:cubicBezTo>
                    <a:pt x="1386" y="39"/>
                    <a:pt x="1386" y="38"/>
                    <a:pt x="1386" y="38"/>
                  </a:cubicBezTo>
                  <a:cubicBezTo>
                    <a:pt x="1385" y="38"/>
                    <a:pt x="1385" y="39"/>
                    <a:pt x="1385" y="39"/>
                  </a:cubicBezTo>
                  <a:close/>
                  <a:moveTo>
                    <a:pt x="1570" y="27"/>
                  </a:moveTo>
                  <a:cubicBezTo>
                    <a:pt x="1570" y="26"/>
                    <a:pt x="1570" y="26"/>
                    <a:pt x="1570" y="26"/>
                  </a:cubicBezTo>
                  <a:cubicBezTo>
                    <a:pt x="1570" y="26"/>
                    <a:pt x="1569" y="26"/>
                    <a:pt x="1570" y="27"/>
                  </a:cubicBezTo>
                  <a:close/>
                  <a:moveTo>
                    <a:pt x="803" y="49"/>
                  </a:moveTo>
                  <a:cubicBezTo>
                    <a:pt x="803" y="50"/>
                    <a:pt x="803" y="50"/>
                    <a:pt x="804" y="50"/>
                  </a:cubicBezTo>
                  <a:cubicBezTo>
                    <a:pt x="804" y="50"/>
                    <a:pt x="804" y="50"/>
                    <a:pt x="803" y="49"/>
                  </a:cubicBezTo>
                  <a:close/>
                  <a:moveTo>
                    <a:pt x="1738" y="27"/>
                  </a:moveTo>
                  <a:cubicBezTo>
                    <a:pt x="1738" y="26"/>
                    <a:pt x="1738" y="26"/>
                    <a:pt x="1738" y="26"/>
                  </a:cubicBezTo>
                  <a:cubicBezTo>
                    <a:pt x="1738" y="26"/>
                    <a:pt x="1738" y="26"/>
                    <a:pt x="1738" y="27"/>
                  </a:cubicBezTo>
                  <a:close/>
                  <a:moveTo>
                    <a:pt x="892" y="43"/>
                  </a:moveTo>
                  <a:cubicBezTo>
                    <a:pt x="892" y="42"/>
                    <a:pt x="891" y="42"/>
                    <a:pt x="891" y="42"/>
                  </a:cubicBezTo>
                  <a:cubicBezTo>
                    <a:pt x="891" y="43"/>
                    <a:pt x="892" y="43"/>
                    <a:pt x="892" y="43"/>
                  </a:cubicBezTo>
                  <a:close/>
                  <a:moveTo>
                    <a:pt x="964" y="42"/>
                  </a:moveTo>
                  <a:cubicBezTo>
                    <a:pt x="964" y="43"/>
                    <a:pt x="964" y="43"/>
                    <a:pt x="964" y="43"/>
                  </a:cubicBezTo>
                  <a:cubicBezTo>
                    <a:pt x="964" y="43"/>
                    <a:pt x="964" y="43"/>
                    <a:pt x="964" y="42"/>
                  </a:cubicBezTo>
                  <a:close/>
                  <a:moveTo>
                    <a:pt x="1125" y="42"/>
                  </a:moveTo>
                  <a:cubicBezTo>
                    <a:pt x="1125" y="42"/>
                    <a:pt x="1124" y="42"/>
                    <a:pt x="1124" y="43"/>
                  </a:cubicBezTo>
                  <a:cubicBezTo>
                    <a:pt x="1124" y="43"/>
                    <a:pt x="1125" y="43"/>
                    <a:pt x="1125" y="42"/>
                  </a:cubicBezTo>
                  <a:close/>
                  <a:moveTo>
                    <a:pt x="549" y="26"/>
                  </a:moveTo>
                  <a:cubicBezTo>
                    <a:pt x="549" y="26"/>
                    <a:pt x="549" y="27"/>
                    <a:pt x="549" y="27"/>
                  </a:cubicBezTo>
                  <a:cubicBezTo>
                    <a:pt x="549" y="27"/>
                    <a:pt x="549" y="26"/>
                    <a:pt x="549" y="26"/>
                  </a:cubicBezTo>
                  <a:close/>
                  <a:moveTo>
                    <a:pt x="1737" y="42"/>
                  </a:moveTo>
                  <a:cubicBezTo>
                    <a:pt x="1737" y="41"/>
                    <a:pt x="1737" y="41"/>
                    <a:pt x="1737" y="41"/>
                  </a:cubicBezTo>
                  <a:cubicBezTo>
                    <a:pt x="1737" y="41"/>
                    <a:pt x="1737" y="41"/>
                    <a:pt x="1737" y="42"/>
                  </a:cubicBezTo>
                  <a:close/>
                  <a:moveTo>
                    <a:pt x="1396" y="21"/>
                  </a:moveTo>
                  <a:cubicBezTo>
                    <a:pt x="1396" y="22"/>
                    <a:pt x="1396" y="22"/>
                    <a:pt x="1396" y="22"/>
                  </a:cubicBezTo>
                  <a:cubicBezTo>
                    <a:pt x="1396" y="22"/>
                    <a:pt x="1396" y="21"/>
                    <a:pt x="1396" y="21"/>
                  </a:cubicBezTo>
                  <a:close/>
                  <a:moveTo>
                    <a:pt x="1013" y="18"/>
                  </a:moveTo>
                  <a:cubicBezTo>
                    <a:pt x="1012" y="18"/>
                    <a:pt x="1012" y="18"/>
                    <a:pt x="1012" y="18"/>
                  </a:cubicBezTo>
                  <a:cubicBezTo>
                    <a:pt x="1012" y="18"/>
                    <a:pt x="1012" y="18"/>
                    <a:pt x="1013" y="18"/>
                  </a:cubicBezTo>
                  <a:close/>
                  <a:moveTo>
                    <a:pt x="1386" y="27"/>
                  </a:moveTo>
                  <a:cubicBezTo>
                    <a:pt x="1386" y="27"/>
                    <a:pt x="1386" y="26"/>
                    <a:pt x="1385" y="26"/>
                  </a:cubicBezTo>
                  <a:cubicBezTo>
                    <a:pt x="1385" y="26"/>
                    <a:pt x="1385" y="27"/>
                    <a:pt x="1386" y="27"/>
                  </a:cubicBezTo>
                  <a:close/>
                  <a:moveTo>
                    <a:pt x="1050" y="34"/>
                  </a:moveTo>
                  <a:cubicBezTo>
                    <a:pt x="1050" y="34"/>
                    <a:pt x="1051" y="34"/>
                    <a:pt x="1051" y="34"/>
                  </a:cubicBezTo>
                  <a:cubicBezTo>
                    <a:pt x="1050" y="34"/>
                    <a:pt x="1050" y="34"/>
                    <a:pt x="1050" y="34"/>
                  </a:cubicBezTo>
                  <a:close/>
                  <a:moveTo>
                    <a:pt x="1467" y="26"/>
                  </a:moveTo>
                  <a:cubicBezTo>
                    <a:pt x="1467" y="26"/>
                    <a:pt x="1467" y="27"/>
                    <a:pt x="1468" y="27"/>
                  </a:cubicBezTo>
                  <a:cubicBezTo>
                    <a:pt x="1468" y="27"/>
                    <a:pt x="1468" y="26"/>
                    <a:pt x="1467" y="26"/>
                  </a:cubicBezTo>
                  <a:close/>
                  <a:moveTo>
                    <a:pt x="607" y="43"/>
                  </a:moveTo>
                  <a:cubicBezTo>
                    <a:pt x="607" y="43"/>
                    <a:pt x="607" y="43"/>
                    <a:pt x="608" y="44"/>
                  </a:cubicBezTo>
                  <a:cubicBezTo>
                    <a:pt x="608" y="43"/>
                    <a:pt x="608" y="43"/>
                    <a:pt x="607" y="43"/>
                  </a:cubicBezTo>
                  <a:close/>
                  <a:moveTo>
                    <a:pt x="1070" y="34"/>
                  </a:moveTo>
                  <a:cubicBezTo>
                    <a:pt x="1070" y="34"/>
                    <a:pt x="1071" y="34"/>
                    <a:pt x="1071" y="34"/>
                  </a:cubicBezTo>
                  <a:cubicBezTo>
                    <a:pt x="1071" y="34"/>
                    <a:pt x="1070" y="34"/>
                    <a:pt x="1070" y="34"/>
                  </a:cubicBezTo>
                  <a:close/>
                  <a:moveTo>
                    <a:pt x="643" y="68"/>
                  </a:moveTo>
                  <a:cubicBezTo>
                    <a:pt x="642" y="68"/>
                    <a:pt x="642" y="68"/>
                    <a:pt x="642" y="69"/>
                  </a:cubicBezTo>
                  <a:cubicBezTo>
                    <a:pt x="643" y="69"/>
                    <a:pt x="643" y="68"/>
                    <a:pt x="643" y="68"/>
                  </a:cubicBezTo>
                  <a:close/>
                  <a:moveTo>
                    <a:pt x="1031" y="54"/>
                  </a:moveTo>
                  <a:cubicBezTo>
                    <a:pt x="1032" y="54"/>
                    <a:pt x="1032" y="54"/>
                    <a:pt x="1032" y="53"/>
                  </a:cubicBezTo>
                  <a:cubicBezTo>
                    <a:pt x="1031" y="53"/>
                    <a:pt x="1031" y="54"/>
                    <a:pt x="1031" y="54"/>
                  </a:cubicBezTo>
                  <a:close/>
                  <a:moveTo>
                    <a:pt x="689" y="43"/>
                  </a:moveTo>
                  <a:cubicBezTo>
                    <a:pt x="688" y="43"/>
                    <a:pt x="688" y="43"/>
                    <a:pt x="687" y="43"/>
                  </a:cubicBezTo>
                  <a:cubicBezTo>
                    <a:pt x="688" y="43"/>
                    <a:pt x="688" y="43"/>
                    <a:pt x="689" y="43"/>
                  </a:cubicBezTo>
                  <a:close/>
                  <a:moveTo>
                    <a:pt x="748" y="58"/>
                  </a:moveTo>
                  <a:cubicBezTo>
                    <a:pt x="748" y="58"/>
                    <a:pt x="748" y="58"/>
                    <a:pt x="748" y="57"/>
                  </a:cubicBezTo>
                  <a:cubicBezTo>
                    <a:pt x="748" y="58"/>
                    <a:pt x="748" y="58"/>
                    <a:pt x="748" y="58"/>
                  </a:cubicBezTo>
                  <a:close/>
                  <a:moveTo>
                    <a:pt x="659" y="47"/>
                  </a:moveTo>
                  <a:cubicBezTo>
                    <a:pt x="659" y="47"/>
                    <a:pt x="659" y="47"/>
                    <a:pt x="659" y="46"/>
                  </a:cubicBezTo>
                  <a:cubicBezTo>
                    <a:pt x="659" y="46"/>
                    <a:pt x="659" y="47"/>
                    <a:pt x="659" y="47"/>
                  </a:cubicBezTo>
                  <a:close/>
                  <a:moveTo>
                    <a:pt x="1248" y="34"/>
                  </a:moveTo>
                  <a:cubicBezTo>
                    <a:pt x="1248" y="34"/>
                    <a:pt x="1249" y="34"/>
                    <a:pt x="1249" y="34"/>
                  </a:cubicBezTo>
                  <a:cubicBezTo>
                    <a:pt x="1249" y="34"/>
                    <a:pt x="1248" y="34"/>
                    <a:pt x="1248" y="34"/>
                  </a:cubicBezTo>
                  <a:close/>
                  <a:moveTo>
                    <a:pt x="602" y="58"/>
                  </a:moveTo>
                  <a:cubicBezTo>
                    <a:pt x="602" y="58"/>
                    <a:pt x="601" y="58"/>
                    <a:pt x="601" y="57"/>
                  </a:cubicBezTo>
                  <a:cubicBezTo>
                    <a:pt x="601" y="58"/>
                    <a:pt x="601" y="58"/>
                    <a:pt x="602" y="58"/>
                  </a:cubicBezTo>
                  <a:close/>
                  <a:moveTo>
                    <a:pt x="580" y="18"/>
                  </a:moveTo>
                  <a:cubicBezTo>
                    <a:pt x="579" y="18"/>
                    <a:pt x="579" y="18"/>
                    <a:pt x="579" y="18"/>
                  </a:cubicBezTo>
                  <a:cubicBezTo>
                    <a:pt x="579" y="18"/>
                    <a:pt x="579" y="18"/>
                    <a:pt x="580" y="18"/>
                  </a:cubicBezTo>
                  <a:close/>
                  <a:moveTo>
                    <a:pt x="850" y="43"/>
                  </a:moveTo>
                  <a:cubicBezTo>
                    <a:pt x="850" y="43"/>
                    <a:pt x="850" y="43"/>
                    <a:pt x="849" y="43"/>
                  </a:cubicBezTo>
                  <a:cubicBezTo>
                    <a:pt x="850" y="43"/>
                    <a:pt x="850" y="43"/>
                    <a:pt x="850" y="43"/>
                  </a:cubicBezTo>
                  <a:close/>
                  <a:moveTo>
                    <a:pt x="1468" y="27"/>
                  </a:moveTo>
                  <a:cubicBezTo>
                    <a:pt x="1467" y="27"/>
                    <a:pt x="1468" y="28"/>
                    <a:pt x="1468" y="28"/>
                  </a:cubicBezTo>
                  <a:cubicBezTo>
                    <a:pt x="1468" y="28"/>
                    <a:pt x="1468" y="27"/>
                    <a:pt x="1468" y="27"/>
                  </a:cubicBezTo>
                  <a:close/>
                  <a:moveTo>
                    <a:pt x="1014" y="18"/>
                  </a:moveTo>
                  <a:cubicBezTo>
                    <a:pt x="1013" y="18"/>
                    <a:pt x="1013" y="18"/>
                    <a:pt x="1013" y="18"/>
                  </a:cubicBezTo>
                  <a:cubicBezTo>
                    <a:pt x="1013" y="18"/>
                    <a:pt x="1013" y="18"/>
                    <a:pt x="1014" y="18"/>
                  </a:cubicBezTo>
                  <a:close/>
                  <a:moveTo>
                    <a:pt x="893" y="43"/>
                  </a:moveTo>
                  <a:cubicBezTo>
                    <a:pt x="893" y="43"/>
                    <a:pt x="893" y="43"/>
                    <a:pt x="892" y="43"/>
                  </a:cubicBezTo>
                  <a:cubicBezTo>
                    <a:pt x="892" y="43"/>
                    <a:pt x="893" y="43"/>
                    <a:pt x="893" y="43"/>
                  </a:cubicBezTo>
                  <a:close/>
                  <a:moveTo>
                    <a:pt x="954" y="37"/>
                  </a:moveTo>
                  <a:cubicBezTo>
                    <a:pt x="954" y="37"/>
                    <a:pt x="954" y="36"/>
                    <a:pt x="954" y="36"/>
                  </a:cubicBezTo>
                  <a:cubicBezTo>
                    <a:pt x="954" y="36"/>
                    <a:pt x="954" y="37"/>
                    <a:pt x="954" y="37"/>
                  </a:cubicBezTo>
                  <a:close/>
                  <a:moveTo>
                    <a:pt x="911" y="46"/>
                  </a:moveTo>
                  <a:cubicBezTo>
                    <a:pt x="911" y="46"/>
                    <a:pt x="911" y="47"/>
                    <a:pt x="911" y="47"/>
                  </a:cubicBezTo>
                  <a:cubicBezTo>
                    <a:pt x="911" y="47"/>
                    <a:pt x="911" y="46"/>
                    <a:pt x="911" y="46"/>
                  </a:cubicBezTo>
                  <a:close/>
                  <a:moveTo>
                    <a:pt x="1124" y="43"/>
                  </a:moveTo>
                  <a:cubicBezTo>
                    <a:pt x="1123" y="43"/>
                    <a:pt x="1123" y="43"/>
                    <a:pt x="1123" y="43"/>
                  </a:cubicBezTo>
                  <a:cubicBezTo>
                    <a:pt x="1123" y="43"/>
                    <a:pt x="1123" y="43"/>
                    <a:pt x="1124" y="43"/>
                  </a:cubicBezTo>
                  <a:close/>
                  <a:moveTo>
                    <a:pt x="1135" y="43"/>
                  </a:moveTo>
                  <a:cubicBezTo>
                    <a:pt x="1134" y="43"/>
                    <a:pt x="1134" y="43"/>
                    <a:pt x="1134" y="43"/>
                  </a:cubicBezTo>
                  <a:cubicBezTo>
                    <a:pt x="1134" y="43"/>
                    <a:pt x="1134" y="43"/>
                    <a:pt x="1135" y="43"/>
                  </a:cubicBezTo>
                  <a:close/>
                  <a:moveTo>
                    <a:pt x="608" y="45"/>
                  </a:moveTo>
                  <a:cubicBezTo>
                    <a:pt x="608" y="45"/>
                    <a:pt x="608" y="46"/>
                    <a:pt x="608" y="46"/>
                  </a:cubicBezTo>
                  <a:cubicBezTo>
                    <a:pt x="608" y="45"/>
                    <a:pt x="609" y="45"/>
                    <a:pt x="608" y="45"/>
                  </a:cubicBezTo>
                  <a:close/>
                  <a:moveTo>
                    <a:pt x="964" y="41"/>
                  </a:moveTo>
                  <a:cubicBezTo>
                    <a:pt x="964" y="41"/>
                    <a:pt x="964" y="42"/>
                    <a:pt x="964" y="42"/>
                  </a:cubicBezTo>
                  <a:cubicBezTo>
                    <a:pt x="965" y="42"/>
                    <a:pt x="965" y="42"/>
                    <a:pt x="964" y="41"/>
                  </a:cubicBezTo>
                  <a:close/>
                  <a:moveTo>
                    <a:pt x="804" y="51"/>
                  </a:moveTo>
                  <a:cubicBezTo>
                    <a:pt x="804" y="52"/>
                    <a:pt x="804" y="52"/>
                    <a:pt x="804" y="53"/>
                  </a:cubicBezTo>
                  <a:cubicBezTo>
                    <a:pt x="804" y="52"/>
                    <a:pt x="805" y="52"/>
                    <a:pt x="804" y="51"/>
                  </a:cubicBezTo>
                  <a:close/>
                  <a:moveTo>
                    <a:pt x="644" y="36"/>
                  </a:moveTo>
                  <a:cubicBezTo>
                    <a:pt x="644" y="36"/>
                    <a:pt x="644" y="36"/>
                    <a:pt x="644" y="35"/>
                  </a:cubicBezTo>
                  <a:cubicBezTo>
                    <a:pt x="644" y="36"/>
                    <a:pt x="644" y="36"/>
                    <a:pt x="644" y="36"/>
                  </a:cubicBezTo>
                  <a:close/>
                  <a:moveTo>
                    <a:pt x="643" y="66"/>
                  </a:moveTo>
                  <a:cubicBezTo>
                    <a:pt x="643" y="66"/>
                    <a:pt x="643" y="67"/>
                    <a:pt x="643" y="67"/>
                  </a:cubicBezTo>
                  <a:cubicBezTo>
                    <a:pt x="643" y="67"/>
                    <a:pt x="643" y="66"/>
                    <a:pt x="643" y="66"/>
                  </a:cubicBezTo>
                  <a:close/>
                  <a:moveTo>
                    <a:pt x="900" y="51"/>
                  </a:moveTo>
                  <a:cubicBezTo>
                    <a:pt x="900" y="51"/>
                    <a:pt x="900" y="50"/>
                    <a:pt x="900" y="50"/>
                  </a:cubicBezTo>
                  <a:cubicBezTo>
                    <a:pt x="900" y="50"/>
                    <a:pt x="900" y="51"/>
                    <a:pt x="900" y="51"/>
                  </a:cubicBezTo>
                  <a:close/>
                  <a:moveTo>
                    <a:pt x="1748" y="43"/>
                  </a:moveTo>
                  <a:cubicBezTo>
                    <a:pt x="1748" y="43"/>
                    <a:pt x="1748" y="43"/>
                    <a:pt x="1748" y="44"/>
                  </a:cubicBezTo>
                  <a:cubicBezTo>
                    <a:pt x="1748" y="43"/>
                    <a:pt x="1748" y="43"/>
                    <a:pt x="1748" y="43"/>
                  </a:cubicBezTo>
                  <a:close/>
                  <a:moveTo>
                    <a:pt x="964" y="67"/>
                  </a:moveTo>
                  <a:cubicBezTo>
                    <a:pt x="964" y="68"/>
                    <a:pt x="964" y="68"/>
                    <a:pt x="964" y="69"/>
                  </a:cubicBezTo>
                  <a:cubicBezTo>
                    <a:pt x="964" y="68"/>
                    <a:pt x="964" y="68"/>
                    <a:pt x="964" y="67"/>
                  </a:cubicBezTo>
                  <a:close/>
                  <a:moveTo>
                    <a:pt x="953" y="38"/>
                  </a:moveTo>
                  <a:cubicBezTo>
                    <a:pt x="954" y="38"/>
                    <a:pt x="954" y="38"/>
                    <a:pt x="954" y="37"/>
                  </a:cubicBezTo>
                  <a:cubicBezTo>
                    <a:pt x="953" y="37"/>
                    <a:pt x="953" y="38"/>
                    <a:pt x="953" y="38"/>
                  </a:cubicBezTo>
                  <a:close/>
                  <a:moveTo>
                    <a:pt x="1580" y="22"/>
                  </a:moveTo>
                  <a:cubicBezTo>
                    <a:pt x="1580" y="22"/>
                    <a:pt x="1580" y="23"/>
                    <a:pt x="1581" y="23"/>
                  </a:cubicBezTo>
                  <a:cubicBezTo>
                    <a:pt x="1581" y="23"/>
                    <a:pt x="1581" y="22"/>
                    <a:pt x="1580" y="22"/>
                  </a:cubicBezTo>
                  <a:close/>
                  <a:moveTo>
                    <a:pt x="1468" y="28"/>
                  </a:moveTo>
                  <a:cubicBezTo>
                    <a:pt x="1468" y="29"/>
                    <a:pt x="1468" y="29"/>
                    <a:pt x="1468" y="29"/>
                  </a:cubicBezTo>
                  <a:cubicBezTo>
                    <a:pt x="1468" y="29"/>
                    <a:pt x="1468" y="29"/>
                    <a:pt x="1468" y="28"/>
                  </a:cubicBezTo>
                  <a:close/>
                  <a:moveTo>
                    <a:pt x="690" y="43"/>
                  </a:moveTo>
                  <a:cubicBezTo>
                    <a:pt x="690" y="43"/>
                    <a:pt x="689" y="43"/>
                    <a:pt x="689" y="43"/>
                  </a:cubicBezTo>
                  <a:cubicBezTo>
                    <a:pt x="689" y="43"/>
                    <a:pt x="690" y="43"/>
                    <a:pt x="690" y="43"/>
                  </a:cubicBezTo>
                  <a:close/>
                  <a:moveTo>
                    <a:pt x="953" y="39"/>
                  </a:moveTo>
                  <a:cubicBezTo>
                    <a:pt x="953" y="39"/>
                    <a:pt x="953" y="39"/>
                    <a:pt x="953" y="38"/>
                  </a:cubicBezTo>
                  <a:cubicBezTo>
                    <a:pt x="953" y="38"/>
                    <a:pt x="953" y="39"/>
                    <a:pt x="953" y="39"/>
                  </a:cubicBezTo>
                  <a:close/>
                  <a:moveTo>
                    <a:pt x="985" y="18"/>
                  </a:moveTo>
                  <a:cubicBezTo>
                    <a:pt x="985" y="18"/>
                    <a:pt x="984" y="18"/>
                    <a:pt x="984" y="19"/>
                  </a:cubicBezTo>
                  <a:cubicBezTo>
                    <a:pt x="984" y="19"/>
                    <a:pt x="985" y="19"/>
                    <a:pt x="985" y="18"/>
                  </a:cubicBezTo>
                  <a:close/>
                  <a:moveTo>
                    <a:pt x="1748" y="22"/>
                  </a:moveTo>
                  <a:cubicBezTo>
                    <a:pt x="1748" y="22"/>
                    <a:pt x="1748" y="23"/>
                    <a:pt x="1749" y="23"/>
                  </a:cubicBezTo>
                  <a:cubicBezTo>
                    <a:pt x="1749" y="23"/>
                    <a:pt x="1749" y="22"/>
                    <a:pt x="1748" y="22"/>
                  </a:cubicBezTo>
                  <a:close/>
                  <a:moveTo>
                    <a:pt x="964" y="66"/>
                  </a:moveTo>
                  <a:cubicBezTo>
                    <a:pt x="963" y="66"/>
                    <a:pt x="963" y="67"/>
                    <a:pt x="964" y="67"/>
                  </a:cubicBezTo>
                  <a:cubicBezTo>
                    <a:pt x="964" y="67"/>
                    <a:pt x="964" y="66"/>
                    <a:pt x="964" y="66"/>
                  </a:cubicBezTo>
                  <a:close/>
                  <a:moveTo>
                    <a:pt x="659" y="59"/>
                  </a:moveTo>
                  <a:cubicBezTo>
                    <a:pt x="659" y="58"/>
                    <a:pt x="659" y="58"/>
                    <a:pt x="659" y="58"/>
                  </a:cubicBezTo>
                  <a:cubicBezTo>
                    <a:pt x="659" y="58"/>
                    <a:pt x="659" y="58"/>
                    <a:pt x="659" y="59"/>
                  </a:cubicBezTo>
                  <a:close/>
                  <a:moveTo>
                    <a:pt x="588" y="70"/>
                  </a:moveTo>
                  <a:cubicBezTo>
                    <a:pt x="588" y="70"/>
                    <a:pt x="588" y="70"/>
                    <a:pt x="588" y="71"/>
                  </a:cubicBezTo>
                  <a:cubicBezTo>
                    <a:pt x="588" y="70"/>
                    <a:pt x="588" y="70"/>
                    <a:pt x="588" y="70"/>
                  </a:cubicBezTo>
                  <a:close/>
                  <a:moveTo>
                    <a:pt x="631" y="71"/>
                  </a:moveTo>
                  <a:cubicBezTo>
                    <a:pt x="631" y="70"/>
                    <a:pt x="631" y="70"/>
                    <a:pt x="631" y="70"/>
                  </a:cubicBezTo>
                  <a:cubicBezTo>
                    <a:pt x="631" y="70"/>
                    <a:pt x="631" y="70"/>
                    <a:pt x="631" y="71"/>
                  </a:cubicBezTo>
                  <a:close/>
                  <a:moveTo>
                    <a:pt x="952" y="71"/>
                  </a:moveTo>
                  <a:cubicBezTo>
                    <a:pt x="952" y="70"/>
                    <a:pt x="952" y="70"/>
                    <a:pt x="952" y="69"/>
                  </a:cubicBezTo>
                  <a:cubicBezTo>
                    <a:pt x="952" y="70"/>
                    <a:pt x="952" y="70"/>
                    <a:pt x="952" y="71"/>
                  </a:cubicBezTo>
                  <a:close/>
                  <a:moveTo>
                    <a:pt x="588" y="71"/>
                  </a:moveTo>
                  <a:cubicBezTo>
                    <a:pt x="588" y="71"/>
                    <a:pt x="588" y="71"/>
                    <a:pt x="589" y="72"/>
                  </a:cubicBezTo>
                  <a:cubicBezTo>
                    <a:pt x="589" y="71"/>
                    <a:pt x="589" y="71"/>
                    <a:pt x="588" y="71"/>
                  </a:cubicBezTo>
                  <a:close/>
                  <a:moveTo>
                    <a:pt x="953" y="72"/>
                  </a:moveTo>
                  <a:cubicBezTo>
                    <a:pt x="953" y="71"/>
                    <a:pt x="953" y="71"/>
                    <a:pt x="952" y="71"/>
                  </a:cubicBezTo>
                  <a:cubicBezTo>
                    <a:pt x="952" y="71"/>
                    <a:pt x="952" y="72"/>
                    <a:pt x="953" y="72"/>
                  </a:cubicBezTo>
                  <a:close/>
                  <a:moveTo>
                    <a:pt x="952" y="42"/>
                  </a:moveTo>
                  <a:cubicBezTo>
                    <a:pt x="953" y="41"/>
                    <a:pt x="953" y="41"/>
                    <a:pt x="953" y="41"/>
                  </a:cubicBezTo>
                  <a:cubicBezTo>
                    <a:pt x="952" y="41"/>
                    <a:pt x="952" y="41"/>
                    <a:pt x="952" y="42"/>
                  </a:cubicBezTo>
                  <a:close/>
                  <a:moveTo>
                    <a:pt x="607" y="73"/>
                  </a:moveTo>
                  <a:cubicBezTo>
                    <a:pt x="607" y="72"/>
                    <a:pt x="607" y="72"/>
                    <a:pt x="607" y="72"/>
                  </a:cubicBezTo>
                  <a:cubicBezTo>
                    <a:pt x="607" y="72"/>
                    <a:pt x="607" y="72"/>
                    <a:pt x="607" y="73"/>
                  </a:cubicBezTo>
                  <a:close/>
                  <a:moveTo>
                    <a:pt x="617" y="72"/>
                  </a:moveTo>
                  <a:cubicBezTo>
                    <a:pt x="617" y="72"/>
                    <a:pt x="617" y="72"/>
                    <a:pt x="618" y="73"/>
                  </a:cubicBezTo>
                  <a:cubicBezTo>
                    <a:pt x="618" y="72"/>
                    <a:pt x="618" y="72"/>
                    <a:pt x="617" y="72"/>
                  </a:cubicBezTo>
                  <a:close/>
                  <a:moveTo>
                    <a:pt x="589" y="72"/>
                  </a:moveTo>
                  <a:cubicBezTo>
                    <a:pt x="589" y="72"/>
                    <a:pt x="589" y="73"/>
                    <a:pt x="589" y="73"/>
                  </a:cubicBezTo>
                  <a:cubicBezTo>
                    <a:pt x="589" y="73"/>
                    <a:pt x="589" y="72"/>
                    <a:pt x="589" y="72"/>
                  </a:cubicBezTo>
                  <a:close/>
                  <a:moveTo>
                    <a:pt x="953" y="73"/>
                  </a:moveTo>
                  <a:cubicBezTo>
                    <a:pt x="953" y="73"/>
                    <a:pt x="953" y="72"/>
                    <a:pt x="953" y="72"/>
                  </a:cubicBezTo>
                  <a:cubicBezTo>
                    <a:pt x="953" y="72"/>
                    <a:pt x="953" y="73"/>
                    <a:pt x="953" y="73"/>
                  </a:cubicBezTo>
                  <a:close/>
                  <a:moveTo>
                    <a:pt x="618" y="73"/>
                  </a:moveTo>
                  <a:cubicBezTo>
                    <a:pt x="618" y="73"/>
                    <a:pt x="618" y="73"/>
                    <a:pt x="618" y="74"/>
                  </a:cubicBezTo>
                  <a:cubicBezTo>
                    <a:pt x="618" y="73"/>
                    <a:pt x="618" y="73"/>
                    <a:pt x="618" y="73"/>
                  </a:cubicBezTo>
                  <a:close/>
                  <a:moveTo>
                    <a:pt x="637" y="53"/>
                  </a:moveTo>
                  <a:cubicBezTo>
                    <a:pt x="638" y="53"/>
                    <a:pt x="638" y="53"/>
                    <a:pt x="638" y="52"/>
                  </a:cubicBezTo>
                  <a:cubicBezTo>
                    <a:pt x="637" y="53"/>
                    <a:pt x="637" y="53"/>
                    <a:pt x="637" y="53"/>
                  </a:cubicBezTo>
                  <a:close/>
                  <a:moveTo>
                    <a:pt x="608" y="74"/>
                  </a:moveTo>
                  <a:cubicBezTo>
                    <a:pt x="608" y="74"/>
                    <a:pt x="608" y="74"/>
                    <a:pt x="607" y="73"/>
                  </a:cubicBezTo>
                  <a:cubicBezTo>
                    <a:pt x="607" y="74"/>
                    <a:pt x="607" y="74"/>
                    <a:pt x="608" y="74"/>
                  </a:cubicBezTo>
                  <a:close/>
                  <a:moveTo>
                    <a:pt x="630" y="74"/>
                  </a:moveTo>
                  <a:cubicBezTo>
                    <a:pt x="630" y="74"/>
                    <a:pt x="630" y="74"/>
                    <a:pt x="630" y="73"/>
                  </a:cubicBezTo>
                  <a:cubicBezTo>
                    <a:pt x="630" y="74"/>
                    <a:pt x="630" y="74"/>
                    <a:pt x="630" y="74"/>
                  </a:cubicBezTo>
                  <a:close/>
                  <a:moveTo>
                    <a:pt x="618" y="74"/>
                  </a:moveTo>
                  <a:cubicBezTo>
                    <a:pt x="618" y="74"/>
                    <a:pt x="618" y="74"/>
                    <a:pt x="619" y="75"/>
                  </a:cubicBezTo>
                  <a:cubicBezTo>
                    <a:pt x="619" y="74"/>
                    <a:pt x="619" y="74"/>
                    <a:pt x="618" y="74"/>
                  </a:cubicBezTo>
                  <a:close/>
                  <a:moveTo>
                    <a:pt x="653" y="41"/>
                  </a:moveTo>
                  <a:cubicBezTo>
                    <a:pt x="653" y="41"/>
                    <a:pt x="653" y="41"/>
                    <a:pt x="653" y="42"/>
                  </a:cubicBezTo>
                  <a:cubicBezTo>
                    <a:pt x="653" y="41"/>
                    <a:pt x="653" y="41"/>
                    <a:pt x="653" y="41"/>
                  </a:cubicBezTo>
                  <a:close/>
                  <a:moveTo>
                    <a:pt x="1030" y="59"/>
                  </a:moveTo>
                  <a:cubicBezTo>
                    <a:pt x="1030" y="59"/>
                    <a:pt x="1030" y="58"/>
                    <a:pt x="1030" y="58"/>
                  </a:cubicBezTo>
                  <a:cubicBezTo>
                    <a:pt x="1030" y="58"/>
                    <a:pt x="1030" y="59"/>
                    <a:pt x="1030" y="59"/>
                  </a:cubicBezTo>
                  <a:close/>
                  <a:moveTo>
                    <a:pt x="911" y="48"/>
                  </a:moveTo>
                  <a:cubicBezTo>
                    <a:pt x="911" y="49"/>
                    <a:pt x="911" y="49"/>
                    <a:pt x="912" y="49"/>
                  </a:cubicBezTo>
                  <a:cubicBezTo>
                    <a:pt x="912" y="49"/>
                    <a:pt x="912" y="49"/>
                    <a:pt x="911" y="48"/>
                  </a:cubicBezTo>
                  <a:close/>
                  <a:moveTo>
                    <a:pt x="1469" y="75"/>
                  </a:moveTo>
                  <a:cubicBezTo>
                    <a:pt x="1469" y="75"/>
                    <a:pt x="1469" y="75"/>
                    <a:pt x="1469" y="76"/>
                  </a:cubicBezTo>
                  <a:cubicBezTo>
                    <a:pt x="1469" y="75"/>
                    <a:pt x="1469" y="75"/>
                    <a:pt x="1469" y="75"/>
                  </a:cubicBezTo>
                  <a:close/>
                  <a:moveTo>
                    <a:pt x="1385" y="41"/>
                  </a:moveTo>
                  <a:cubicBezTo>
                    <a:pt x="1385" y="41"/>
                    <a:pt x="1385" y="41"/>
                    <a:pt x="1385" y="40"/>
                  </a:cubicBezTo>
                  <a:cubicBezTo>
                    <a:pt x="1385" y="41"/>
                    <a:pt x="1385" y="41"/>
                    <a:pt x="1385" y="41"/>
                  </a:cubicBezTo>
                  <a:close/>
                  <a:moveTo>
                    <a:pt x="1666" y="58"/>
                  </a:moveTo>
                  <a:cubicBezTo>
                    <a:pt x="1665" y="58"/>
                    <a:pt x="1665" y="58"/>
                    <a:pt x="1665" y="58"/>
                  </a:cubicBezTo>
                  <a:cubicBezTo>
                    <a:pt x="1665" y="58"/>
                    <a:pt x="1665" y="58"/>
                    <a:pt x="1666" y="58"/>
                  </a:cubicBezTo>
                  <a:close/>
                  <a:moveTo>
                    <a:pt x="629" y="77"/>
                  </a:moveTo>
                  <a:cubicBezTo>
                    <a:pt x="629" y="77"/>
                    <a:pt x="629" y="77"/>
                    <a:pt x="629" y="76"/>
                  </a:cubicBezTo>
                  <a:cubicBezTo>
                    <a:pt x="629" y="76"/>
                    <a:pt x="629" y="77"/>
                    <a:pt x="629" y="77"/>
                  </a:cubicBezTo>
                  <a:close/>
                  <a:moveTo>
                    <a:pt x="954" y="77"/>
                  </a:moveTo>
                  <a:cubicBezTo>
                    <a:pt x="954" y="77"/>
                    <a:pt x="954" y="76"/>
                    <a:pt x="954" y="76"/>
                  </a:cubicBezTo>
                  <a:cubicBezTo>
                    <a:pt x="954" y="76"/>
                    <a:pt x="954" y="77"/>
                    <a:pt x="954" y="77"/>
                  </a:cubicBezTo>
                  <a:close/>
                  <a:moveTo>
                    <a:pt x="1469" y="76"/>
                  </a:moveTo>
                  <a:cubicBezTo>
                    <a:pt x="1468" y="76"/>
                    <a:pt x="1468" y="77"/>
                    <a:pt x="1468" y="77"/>
                  </a:cubicBezTo>
                  <a:cubicBezTo>
                    <a:pt x="1469" y="77"/>
                    <a:pt x="1469" y="76"/>
                    <a:pt x="1469" y="76"/>
                  </a:cubicBezTo>
                  <a:close/>
                  <a:moveTo>
                    <a:pt x="699" y="77"/>
                  </a:moveTo>
                  <a:cubicBezTo>
                    <a:pt x="699" y="77"/>
                    <a:pt x="699" y="78"/>
                    <a:pt x="699" y="78"/>
                  </a:cubicBezTo>
                  <a:cubicBezTo>
                    <a:pt x="699" y="77"/>
                    <a:pt x="699" y="77"/>
                    <a:pt x="699" y="77"/>
                  </a:cubicBezTo>
                  <a:close/>
                  <a:moveTo>
                    <a:pt x="759" y="77"/>
                  </a:moveTo>
                  <a:cubicBezTo>
                    <a:pt x="759" y="78"/>
                    <a:pt x="759" y="78"/>
                    <a:pt x="759" y="79"/>
                  </a:cubicBezTo>
                  <a:cubicBezTo>
                    <a:pt x="759" y="78"/>
                    <a:pt x="760" y="78"/>
                    <a:pt x="759" y="77"/>
                  </a:cubicBezTo>
                  <a:close/>
                  <a:moveTo>
                    <a:pt x="1468" y="77"/>
                  </a:moveTo>
                  <a:cubicBezTo>
                    <a:pt x="1468" y="78"/>
                    <a:pt x="1468" y="78"/>
                    <a:pt x="1468" y="79"/>
                  </a:cubicBezTo>
                  <a:cubicBezTo>
                    <a:pt x="1468" y="78"/>
                    <a:pt x="1468" y="78"/>
                    <a:pt x="1468" y="77"/>
                  </a:cubicBezTo>
                  <a:close/>
                  <a:moveTo>
                    <a:pt x="699" y="78"/>
                  </a:moveTo>
                  <a:cubicBezTo>
                    <a:pt x="699" y="78"/>
                    <a:pt x="699" y="79"/>
                    <a:pt x="699" y="79"/>
                  </a:cubicBezTo>
                  <a:cubicBezTo>
                    <a:pt x="699" y="79"/>
                    <a:pt x="699" y="78"/>
                    <a:pt x="699" y="78"/>
                  </a:cubicBezTo>
                  <a:close/>
                  <a:moveTo>
                    <a:pt x="1041" y="78"/>
                  </a:moveTo>
                  <a:cubicBezTo>
                    <a:pt x="1041" y="79"/>
                    <a:pt x="1041" y="79"/>
                    <a:pt x="1042" y="79"/>
                  </a:cubicBezTo>
                  <a:cubicBezTo>
                    <a:pt x="1042" y="79"/>
                    <a:pt x="1042" y="78"/>
                    <a:pt x="1041" y="78"/>
                  </a:cubicBezTo>
                  <a:close/>
                  <a:moveTo>
                    <a:pt x="1219" y="78"/>
                  </a:moveTo>
                  <a:cubicBezTo>
                    <a:pt x="1219" y="79"/>
                    <a:pt x="1219" y="79"/>
                    <a:pt x="1220" y="79"/>
                  </a:cubicBezTo>
                  <a:cubicBezTo>
                    <a:pt x="1220" y="79"/>
                    <a:pt x="1220" y="78"/>
                    <a:pt x="1219" y="78"/>
                  </a:cubicBezTo>
                  <a:close/>
                  <a:moveTo>
                    <a:pt x="620" y="79"/>
                  </a:moveTo>
                  <a:cubicBezTo>
                    <a:pt x="620" y="79"/>
                    <a:pt x="620" y="79"/>
                    <a:pt x="620" y="80"/>
                  </a:cubicBezTo>
                  <a:cubicBezTo>
                    <a:pt x="620" y="79"/>
                    <a:pt x="620" y="79"/>
                    <a:pt x="620" y="79"/>
                  </a:cubicBezTo>
                  <a:close/>
                  <a:moveTo>
                    <a:pt x="1412" y="80"/>
                  </a:moveTo>
                  <a:cubicBezTo>
                    <a:pt x="1412" y="79"/>
                    <a:pt x="1412" y="79"/>
                    <a:pt x="1412" y="79"/>
                  </a:cubicBezTo>
                  <a:cubicBezTo>
                    <a:pt x="1412" y="79"/>
                    <a:pt x="1412" y="79"/>
                    <a:pt x="1412" y="80"/>
                  </a:cubicBezTo>
                  <a:close/>
                  <a:moveTo>
                    <a:pt x="1468" y="79"/>
                  </a:moveTo>
                  <a:cubicBezTo>
                    <a:pt x="1468" y="79"/>
                    <a:pt x="1468" y="79"/>
                    <a:pt x="1468" y="80"/>
                  </a:cubicBezTo>
                  <a:cubicBezTo>
                    <a:pt x="1468" y="79"/>
                    <a:pt x="1468" y="79"/>
                    <a:pt x="1468" y="79"/>
                  </a:cubicBezTo>
                  <a:close/>
                  <a:moveTo>
                    <a:pt x="760" y="79"/>
                  </a:moveTo>
                  <a:cubicBezTo>
                    <a:pt x="759" y="79"/>
                    <a:pt x="760" y="80"/>
                    <a:pt x="760" y="80"/>
                  </a:cubicBezTo>
                  <a:cubicBezTo>
                    <a:pt x="760" y="80"/>
                    <a:pt x="760" y="79"/>
                    <a:pt x="760" y="79"/>
                  </a:cubicBezTo>
                  <a:close/>
                  <a:moveTo>
                    <a:pt x="748" y="80"/>
                  </a:moveTo>
                  <a:cubicBezTo>
                    <a:pt x="748" y="80"/>
                    <a:pt x="748" y="79"/>
                    <a:pt x="748" y="79"/>
                  </a:cubicBezTo>
                  <a:cubicBezTo>
                    <a:pt x="748" y="80"/>
                    <a:pt x="748" y="80"/>
                    <a:pt x="748" y="80"/>
                  </a:cubicBezTo>
                  <a:close/>
                  <a:moveTo>
                    <a:pt x="1042" y="79"/>
                  </a:moveTo>
                  <a:cubicBezTo>
                    <a:pt x="1042" y="80"/>
                    <a:pt x="1042" y="80"/>
                    <a:pt x="1042" y="80"/>
                  </a:cubicBezTo>
                  <a:cubicBezTo>
                    <a:pt x="1042" y="80"/>
                    <a:pt x="1042" y="80"/>
                    <a:pt x="1042" y="79"/>
                  </a:cubicBezTo>
                  <a:close/>
                  <a:moveTo>
                    <a:pt x="613" y="59"/>
                  </a:moveTo>
                  <a:cubicBezTo>
                    <a:pt x="613" y="59"/>
                    <a:pt x="613" y="59"/>
                    <a:pt x="613" y="60"/>
                  </a:cubicBezTo>
                  <a:cubicBezTo>
                    <a:pt x="613" y="59"/>
                    <a:pt x="613" y="59"/>
                    <a:pt x="613" y="59"/>
                  </a:cubicBezTo>
                  <a:close/>
                  <a:moveTo>
                    <a:pt x="610" y="81"/>
                  </a:moveTo>
                  <a:cubicBezTo>
                    <a:pt x="610" y="80"/>
                    <a:pt x="610" y="80"/>
                    <a:pt x="610" y="80"/>
                  </a:cubicBezTo>
                  <a:cubicBezTo>
                    <a:pt x="610" y="80"/>
                    <a:pt x="610" y="80"/>
                    <a:pt x="610" y="81"/>
                  </a:cubicBezTo>
                  <a:close/>
                  <a:moveTo>
                    <a:pt x="620" y="80"/>
                  </a:moveTo>
                  <a:cubicBezTo>
                    <a:pt x="620" y="80"/>
                    <a:pt x="620" y="80"/>
                    <a:pt x="621" y="81"/>
                  </a:cubicBezTo>
                  <a:cubicBezTo>
                    <a:pt x="621" y="80"/>
                    <a:pt x="621" y="80"/>
                    <a:pt x="620" y="80"/>
                  </a:cubicBezTo>
                  <a:close/>
                  <a:moveTo>
                    <a:pt x="627" y="81"/>
                  </a:moveTo>
                  <a:cubicBezTo>
                    <a:pt x="628" y="81"/>
                    <a:pt x="628" y="80"/>
                    <a:pt x="628" y="80"/>
                  </a:cubicBezTo>
                  <a:cubicBezTo>
                    <a:pt x="627" y="80"/>
                    <a:pt x="627" y="81"/>
                    <a:pt x="627" y="81"/>
                  </a:cubicBezTo>
                  <a:close/>
                  <a:moveTo>
                    <a:pt x="760" y="80"/>
                  </a:moveTo>
                  <a:cubicBezTo>
                    <a:pt x="760" y="80"/>
                    <a:pt x="760" y="81"/>
                    <a:pt x="760" y="81"/>
                  </a:cubicBezTo>
                  <a:cubicBezTo>
                    <a:pt x="760" y="81"/>
                    <a:pt x="760" y="80"/>
                    <a:pt x="760" y="80"/>
                  </a:cubicBezTo>
                  <a:close/>
                  <a:moveTo>
                    <a:pt x="1031" y="81"/>
                  </a:moveTo>
                  <a:cubicBezTo>
                    <a:pt x="1031" y="81"/>
                    <a:pt x="1031" y="80"/>
                    <a:pt x="1030" y="80"/>
                  </a:cubicBezTo>
                  <a:cubicBezTo>
                    <a:pt x="1030" y="80"/>
                    <a:pt x="1030" y="81"/>
                    <a:pt x="1031" y="81"/>
                  </a:cubicBezTo>
                  <a:close/>
                  <a:moveTo>
                    <a:pt x="1413" y="81"/>
                  </a:moveTo>
                  <a:cubicBezTo>
                    <a:pt x="1413" y="81"/>
                    <a:pt x="1413" y="80"/>
                    <a:pt x="1412" y="80"/>
                  </a:cubicBezTo>
                  <a:cubicBezTo>
                    <a:pt x="1412" y="80"/>
                    <a:pt x="1412" y="81"/>
                    <a:pt x="1413" y="81"/>
                  </a:cubicBezTo>
                  <a:close/>
                  <a:moveTo>
                    <a:pt x="1086" y="52"/>
                  </a:moveTo>
                  <a:cubicBezTo>
                    <a:pt x="1086" y="53"/>
                    <a:pt x="1086" y="53"/>
                    <a:pt x="1087" y="53"/>
                  </a:cubicBezTo>
                  <a:cubicBezTo>
                    <a:pt x="1087" y="53"/>
                    <a:pt x="1087" y="52"/>
                    <a:pt x="1086" y="52"/>
                  </a:cubicBezTo>
                  <a:close/>
                  <a:moveTo>
                    <a:pt x="1209" y="81"/>
                  </a:moveTo>
                  <a:cubicBezTo>
                    <a:pt x="1209" y="81"/>
                    <a:pt x="1209" y="80"/>
                    <a:pt x="1208" y="80"/>
                  </a:cubicBezTo>
                  <a:cubicBezTo>
                    <a:pt x="1208" y="81"/>
                    <a:pt x="1208" y="81"/>
                    <a:pt x="1209" y="81"/>
                  </a:cubicBezTo>
                  <a:close/>
                  <a:moveTo>
                    <a:pt x="621" y="81"/>
                  </a:moveTo>
                  <a:cubicBezTo>
                    <a:pt x="621" y="81"/>
                    <a:pt x="621" y="81"/>
                    <a:pt x="621" y="82"/>
                  </a:cubicBezTo>
                  <a:cubicBezTo>
                    <a:pt x="621" y="81"/>
                    <a:pt x="621" y="81"/>
                    <a:pt x="621" y="81"/>
                  </a:cubicBezTo>
                  <a:close/>
                  <a:moveTo>
                    <a:pt x="749" y="82"/>
                  </a:moveTo>
                  <a:cubicBezTo>
                    <a:pt x="749" y="81"/>
                    <a:pt x="749" y="81"/>
                    <a:pt x="748" y="81"/>
                  </a:cubicBezTo>
                  <a:cubicBezTo>
                    <a:pt x="748" y="81"/>
                    <a:pt x="748" y="81"/>
                    <a:pt x="749" y="82"/>
                  </a:cubicBezTo>
                  <a:close/>
                  <a:moveTo>
                    <a:pt x="637" y="81"/>
                  </a:moveTo>
                  <a:cubicBezTo>
                    <a:pt x="637" y="81"/>
                    <a:pt x="637" y="82"/>
                    <a:pt x="637" y="82"/>
                  </a:cubicBezTo>
                  <a:cubicBezTo>
                    <a:pt x="637" y="82"/>
                    <a:pt x="637" y="81"/>
                    <a:pt x="637" y="81"/>
                  </a:cubicBezTo>
                  <a:close/>
                  <a:moveTo>
                    <a:pt x="1413" y="82"/>
                  </a:moveTo>
                  <a:cubicBezTo>
                    <a:pt x="1413" y="82"/>
                    <a:pt x="1413" y="81"/>
                    <a:pt x="1413" y="81"/>
                  </a:cubicBezTo>
                  <a:cubicBezTo>
                    <a:pt x="1413" y="81"/>
                    <a:pt x="1412" y="82"/>
                    <a:pt x="1413" y="82"/>
                  </a:cubicBezTo>
                  <a:close/>
                  <a:moveTo>
                    <a:pt x="611" y="82"/>
                  </a:moveTo>
                  <a:cubicBezTo>
                    <a:pt x="611" y="82"/>
                    <a:pt x="611" y="82"/>
                    <a:pt x="611" y="81"/>
                  </a:cubicBezTo>
                  <a:cubicBezTo>
                    <a:pt x="611" y="82"/>
                    <a:pt x="610" y="82"/>
                    <a:pt x="611" y="82"/>
                  </a:cubicBezTo>
                  <a:close/>
                  <a:moveTo>
                    <a:pt x="1031" y="82"/>
                  </a:moveTo>
                  <a:cubicBezTo>
                    <a:pt x="1031" y="82"/>
                    <a:pt x="1031" y="82"/>
                    <a:pt x="1031" y="81"/>
                  </a:cubicBezTo>
                  <a:cubicBezTo>
                    <a:pt x="1031" y="82"/>
                    <a:pt x="1031" y="82"/>
                    <a:pt x="1031" y="82"/>
                  </a:cubicBezTo>
                  <a:close/>
                  <a:moveTo>
                    <a:pt x="1467" y="82"/>
                  </a:moveTo>
                  <a:cubicBezTo>
                    <a:pt x="1467" y="82"/>
                    <a:pt x="1466" y="82"/>
                    <a:pt x="1466" y="83"/>
                  </a:cubicBezTo>
                  <a:cubicBezTo>
                    <a:pt x="1467" y="82"/>
                    <a:pt x="1467" y="82"/>
                    <a:pt x="1467" y="82"/>
                  </a:cubicBezTo>
                  <a:close/>
                  <a:moveTo>
                    <a:pt x="858" y="53"/>
                  </a:moveTo>
                  <a:cubicBezTo>
                    <a:pt x="858" y="53"/>
                    <a:pt x="858" y="52"/>
                    <a:pt x="858" y="52"/>
                  </a:cubicBezTo>
                  <a:cubicBezTo>
                    <a:pt x="858" y="52"/>
                    <a:pt x="858" y="53"/>
                    <a:pt x="858" y="53"/>
                  </a:cubicBezTo>
                  <a:close/>
                  <a:moveTo>
                    <a:pt x="749" y="83"/>
                  </a:moveTo>
                  <a:cubicBezTo>
                    <a:pt x="749" y="83"/>
                    <a:pt x="749" y="82"/>
                    <a:pt x="749" y="82"/>
                  </a:cubicBezTo>
                  <a:cubicBezTo>
                    <a:pt x="749" y="82"/>
                    <a:pt x="749" y="83"/>
                    <a:pt x="749" y="83"/>
                  </a:cubicBezTo>
                  <a:close/>
                  <a:moveTo>
                    <a:pt x="1413" y="83"/>
                  </a:moveTo>
                  <a:cubicBezTo>
                    <a:pt x="1413" y="83"/>
                    <a:pt x="1413" y="82"/>
                    <a:pt x="1413" y="82"/>
                  </a:cubicBezTo>
                  <a:cubicBezTo>
                    <a:pt x="1413" y="82"/>
                    <a:pt x="1413" y="83"/>
                    <a:pt x="1413" y="83"/>
                  </a:cubicBezTo>
                  <a:close/>
                  <a:moveTo>
                    <a:pt x="637" y="83"/>
                  </a:moveTo>
                  <a:cubicBezTo>
                    <a:pt x="636" y="83"/>
                    <a:pt x="636" y="83"/>
                    <a:pt x="636" y="84"/>
                  </a:cubicBezTo>
                  <a:cubicBezTo>
                    <a:pt x="637" y="84"/>
                    <a:pt x="637" y="83"/>
                    <a:pt x="637" y="83"/>
                  </a:cubicBezTo>
                  <a:close/>
                  <a:moveTo>
                    <a:pt x="1209" y="84"/>
                  </a:moveTo>
                  <a:cubicBezTo>
                    <a:pt x="1209" y="83"/>
                    <a:pt x="1209" y="83"/>
                    <a:pt x="1209" y="83"/>
                  </a:cubicBezTo>
                  <a:cubicBezTo>
                    <a:pt x="1209" y="83"/>
                    <a:pt x="1209" y="83"/>
                    <a:pt x="1209" y="84"/>
                  </a:cubicBezTo>
                  <a:close/>
                  <a:moveTo>
                    <a:pt x="1396" y="41"/>
                  </a:moveTo>
                  <a:cubicBezTo>
                    <a:pt x="1396" y="42"/>
                    <a:pt x="1396" y="42"/>
                    <a:pt x="1396" y="42"/>
                  </a:cubicBezTo>
                  <a:cubicBezTo>
                    <a:pt x="1396" y="42"/>
                    <a:pt x="1396" y="42"/>
                    <a:pt x="1396" y="41"/>
                  </a:cubicBezTo>
                  <a:close/>
                  <a:moveTo>
                    <a:pt x="749" y="84"/>
                  </a:moveTo>
                  <a:cubicBezTo>
                    <a:pt x="749" y="84"/>
                    <a:pt x="749" y="83"/>
                    <a:pt x="749" y="83"/>
                  </a:cubicBezTo>
                  <a:cubicBezTo>
                    <a:pt x="749" y="83"/>
                    <a:pt x="749" y="84"/>
                    <a:pt x="749" y="84"/>
                  </a:cubicBezTo>
                  <a:close/>
                  <a:moveTo>
                    <a:pt x="1667" y="84"/>
                  </a:moveTo>
                  <a:cubicBezTo>
                    <a:pt x="1667" y="84"/>
                    <a:pt x="1667" y="83"/>
                    <a:pt x="1667" y="83"/>
                  </a:cubicBezTo>
                  <a:cubicBezTo>
                    <a:pt x="1667" y="83"/>
                    <a:pt x="1667" y="84"/>
                    <a:pt x="1667" y="84"/>
                  </a:cubicBezTo>
                  <a:close/>
                  <a:moveTo>
                    <a:pt x="626" y="85"/>
                  </a:moveTo>
                  <a:cubicBezTo>
                    <a:pt x="626" y="85"/>
                    <a:pt x="626" y="84"/>
                    <a:pt x="626" y="84"/>
                  </a:cubicBezTo>
                  <a:cubicBezTo>
                    <a:pt x="626" y="84"/>
                    <a:pt x="626" y="84"/>
                    <a:pt x="626" y="85"/>
                  </a:cubicBezTo>
                  <a:close/>
                  <a:moveTo>
                    <a:pt x="589" y="84"/>
                  </a:moveTo>
                  <a:cubicBezTo>
                    <a:pt x="588" y="85"/>
                    <a:pt x="588" y="85"/>
                    <a:pt x="588" y="85"/>
                  </a:cubicBezTo>
                  <a:cubicBezTo>
                    <a:pt x="589" y="85"/>
                    <a:pt x="589" y="85"/>
                    <a:pt x="589" y="84"/>
                  </a:cubicBezTo>
                  <a:close/>
                  <a:moveTo>
                    <a:pt x="636" y="84"/>
                  </a:moveTo>
                  <a:cubicBezTo>
                    <a:pt x="636" y="85"/>
                    <a:pt x="636" y="85"/>
                    <a:pt x="636" y="85"/>
                  </a:cubicBezTo>
                  <a:cubicBezTo>
                    <a:pt x="636" y="85"/>
                    <a:pt x="636" y="85"/>
                    <a:pt x="636" y="84"/>
                  </a:cubicBezTo>
                  <a:close/>
                  <a:moveTo>
                    <a:pt x="1032" y="85"/>
                  </a:moveTo>
                  <a:cubicBezTo>
                    <a:pt x="1032" y="85"/>
                    <a:pt x="1032" y="85"/>
                    <a:pt x="1032" y="84"/>
                  </a:cubicBezTo>
                  <a:cubicBezTo>
                    <a:pt x="1032" y="85"/>
                    <a:pt x="1032" y="85"/>
                    <a:pt x="1032" y="85"/>
                  </a:cubicBezTo>
                  <a:close/>
                  <a:moveTo>
                    <a:pt x="595" y="42"/>
                  </a:moveTo>
                  <a:cubicBezTo>
                    <a:pt x="595" y="42"/>
                    <a:pt x="595" y="42"/>
                    <a:pt x="595" y="41"/>
                  </a:cubicBezTo>
                  <a:cubicBezTo>
                    <a:pt x="595" y="42"/>
                    <a:pt x="595" y="42"/>
                    <a:pt x="595" y="42"/>
                  </a:cubicBezTo>
                  <a:close/>
                  <a:moveTo>
                    <a:pt x="1344" y="87"/>
                  </a:moveTo>
                  <a:cubicBezTo>
                    <a:pt x="1344" y="86"/>
                    <a:pt x="1344" y="86"/>
                    <a:pt x="1344" y="86"/>
                  </a:cubicBezTo>
                  <a:cubicBezTo>
                    <a:pt x="1344" y="86"/>
                    <a:pt x="1344" y="86"/>
                    <a:pt x="1344" y="87"/>
                  </a:cubicBezTo>
                  <a:close/>
                  <a:moveTo>
                    <a:pt x="635" y="60"/>
                  </a:moveTo>
                  <a:cubicBezTo>
                    <a:pt x="635" y="60"/>
                    <a:pt x="635" y="59"/>
                    <a:pt x="635" y="59"/>
                  </a:cubicBezTo>
                  <a:cubicBezTo>
                    <a:pt x="635" y="59"/>
                    <a:pt x="635" y="60"/>
                    <a:pt x="635" y="60"/>
                  </a:cubicBezTo>
                  <a:close/>
                  <a:moveTo>
                    <a:pt x="1355" y="86"/>
                  </a:moveTo>
                  <a:cubicBezTo>
                    <a:pt x="1355" y="86"/>
                    <a:pt x="1355" y="86"/>
                    <a:pt x="1355" y="87"/>
                  </a:cubicBezTo>
                  <a:cubicBezTo>
                    <a:pt x="1355" y="87"/>
                    <a:pt x="1355" y="86"/>
                    <a:pt x="1355" y="86"/>
                  </a:cubicBezTo>
                  <a:close/>
                  <a:moveTo>
                    <a:pt x="1528" y="87"/>
                  </a:moveTo>
                  <a:cubicBezTo>
                    <a:pt x="1528" y="87"/>
                    <a:pt x="1528" y="86"/>
                    <a:pt x="1528" y="86"/>
                  </a:cubicBezTo>
                  <a:cubicBezTo>
                    <a:pt x="1528" y="86"/>
                    <a:pt x="1528" y="87"/>
                    <a:pt x="1528" y="87"/>
                  </a:cubicBezTo>
                  <a:close/>
                  <a:moveTo>
                    <a:pt x="1696" y="87"/>
                  </a:moveTo>
                  <a:cubicBezTo>
                    <a:pt x="1697" y="87"/>
                    <a:pt x="1697" y="86"/>
                    <a:pt x="1697" y="86"/>
                  </a:cubicBezTo>
                  <a:cubicBezTo>
                    <a:pt x="1696" y="86"/>
                    <a:pt x="1696" y="87"/>
                    <a:pt x="1696" y="87"/>
                  </a:cubicBezTo>
                  <a:close/>
                  <a:moveTo>
                    <a:pt x="635" y="86"/>
                  </a:moveTo>
                  <a:cubicBezTo>
                    <a:pt x="635" y="86"/>
                    <a:pt x="635" y="87"/>
                    <a:pt x="635" y="87"/>
                  </a:cubicBezTo>
                  <a:cubicBezTo>
                    <a:pt x="635" y="87"/>
                    <a:pt x="635" y="87"/>
                    <a:pt x="635" y="86"/>
                  </a:cubicBezTo>
                  <a:close/>
                  <a:moveTo>
                    <a:pt x="726" y="86"/>
                  </a:moveTo>
                  <a:cubicBezTo>
                    <a:pt x="726" y="87"/>
                    <a:pt x="726" y="87"/>
                    <a:pt x="726" y="87"/>
                  </a:cubicBezTo>
                  <a:cubicBezTo>
                    <a:pt x="726" y="87"/>
                    <a:pt x="726" y="87"/>
                    <a:pt x="726" y="86"/>
                  </a:cubicBezTo>
                  <a:close/>
                  <a:moveTo>
                    <a:pt x="1539" y="86"/>
                  </a:moveTo>
                  <a:cubicBezTo>
                    <a:pt x="1539" y="86"/>
                    <a:pt x="1539" y="87"/>
                    <a:pt x="1539" y="87"/>
                  </a:cubicBezTo>
                  <a:cubicBezTo>
                    <a:pt x="1539" y="87"/>
                    <a:pt x="1539" y="87"/>
                    <a:pt x="1539" y="86"/>
                  </a:cubicBezTo>
                  <a:close/>
                  <a:moveTo>
                    <a:pt x="1707" y="86"/>
                  </a:moveTo>
                  <a:cubicBezTo>
                    <a:pt x="1707" y="86"/>
                    <a:pt x="1707" y="87"/>
                    <a:pt x="1707" y="87"/>
                  </a:cubicBezTo>
                  <a:cubicBezTo>
                    <a:pt x="1707" y="87"/>
                    <a:pt x="1707" y="87"/>
                    <a:pt x="1707" y="86"/>
                  </a:cubicBezTo>
                  <a:close/>
                  <a:moveTo>
                    <a:pt x="623" y="87"/>
                  </a:moveTo>
                  <a:cubicBezTo>
                    <a:pt x="623" y="87"/>
                    <a:pt x="623" y="87"/>
                    <a:pt x="623" y="88"/>
                  </a:cubicBezTo>
                  <a:cubicBezTo>
                    <a:pt x="623" y="87"/>
                    <a:pt x="623" y="87"/>
                    <a:pt x="623" y="87"/>
                  </a:cubicBezTo>
                  <a:close/>
                  <a:moveTo>
                    <a:pt x="625" y="88"/>
                  </a:moveTo>
                  <a:cubicBezTo>
                    <a:pt x="625" y="87"/>
                    <a:pt x="625" y="87"/>
                    <a:pt x="625" y="87"/>
                  </a:cubicBezTo>
                  <a:cubicBezTo>
                    <a:pt x="625" y="87"/>
                    <a:pt x="625" y="87"/>
                    <a:pt x="625" y="88"/>
                  </a:cubicBezTo>
                  <a:close/>
                  <a:moveTo>
                    <a:pt x="1265" y="54"/>
                  </a:moveTo>
                  <a:cubicBezTo>
                    <a:pt x="1265" y="54"/>
                    <a:pt x="1265" y="55"/>
                    <a:pt x="1265" y="55"/>
                  </a:cubicBezTo>
                  <a:cubicBezTo>
                    <a:pt x="1265" y="55"/>
                    <a:pt x="1265" y="54"/>
                    <a:pt x="1265" y="54"/>
                  </a:cubicBezTo>
                  <a:close/>
                  <a:moveTo>
                    <a:pt x="829" y="54"/>
                  </a:moveTo>
                  <a:cubicBezTo>
                    <a:pt x="829" y="54"/>
                    <a:pt x="829" y="54"/>
                    <a:pt x="829" y="55"/>
                  </a:cubicBezTo>
                  <a:cubicBezTo>
                    <a:pt x="830" y="55"/>
                    <a:pt x="829" y="54"/>
                    <a:pt x="829" y="54"/>
                  </a:cubicBezTo>
                  <a:close/>
                  <a:moveTo>
                    <a:pt x="1528" y="88"/>
                  </a:moveTo>
                  <a:cubicBezTo>
                    <a:pt x="1528" y="88"/>
                    <a:pt x="1528" y="88"/>
                    <a:pt x="1528" y="87"/>
                  </a:cubicBezTo>
                  <a:cubicBezTo>
                    <a:pt x="1528" y="88"/>
                    <a:pt x="1528" y="88"/>
                    <a:pt x="1528" y="88"/>
                  </a:cubicBezTo>
                  <a:close/>
                  <a:moveTo>
                    <a:pt x="1696" y="88"/>
                  </a:moveTo>
                  <a:cubicBezTo>
                    <a:pt x="1696" y="88"/>
                    <a:pt x="1696" y="88"/>
                    <a:pt x="1696" y="87"/>
                  </a:cubicBezTo>
                  <a:cubicBezTo>
                    <a:pt x="1696" y="88"/>
                    <a:pt x="1696" y="88"/>
                    <a:pt x="1696" y="88"/>
                  </a:cubicBezTo>
                  <a:close/>
                  <a:moveTo>
                    <a:pt x="588" y="88"/>
                  </a:moveTo>
                  <a:cubicBezTo>
                    <a:pt x="587" y="88"/>
                    <a:pt x="587" y="88"/>
                    <a:pt x="587" y="89"/>
                  </a:cubicBezTo>
                  <a:cubicBezTo>
                    <a:pt x="588" y="88"/>
                    <a:pt x="588" y="88"/>
                    <a:pt x="588" y="88"/>
                  </a:cubicBezTo>
                  <a:close/>
                  <a:moveTo>
                    <a:pt x="613" y="89"/>
                  </a:moveTo>
                  <a:cubicBezTo>
                    <a:pt x="613" y="88"/>
                    <a:pt x="613" y="88"/>
                    <a:pt x="613" y="88"/>
                  </a:cubicBezTo>
                  <a:cubicBezTo>
                    <a:pt x="613" y="88"/>
                    <a:pt x="613" y="88"/>
                    <a:pt x="613" y="89"/>
                  </a:cubicBezTo>
                  <a:close/>
                  <a:moveTo>
                    <a:pt x="623" y="88"/>
                  </a:moveTo>
                  <a:cubicBezTo>
                    <a:pt x="623" y="88"/>
                    <a:pt x="623" y="88"/>
                    <a:pt x="623" y="89"/>
                  </a:cubicBezTo>
                  <a:cubicBezTo>
                    <a:pt x="623" y="88"/>
                    <a:pt x="623" y="88"/>
                    <a:pt x="623" y="88"/>
                  </a:cubicBezTo>
                  <a:close/>
                  <a:moveTo>
                    <a:pt x="726" y="88"/>
                  </a:moveTo>
                  <a:cubicBezTo>
                    <a:pt x="726" y="88"/>
                    <a:pt x="726" y="88"/>
                    <a:pt x="726" y="89"/>
                  </a:cubicBezTo>
                  <a:cubicBezTo>
                    <a:pt x="726" y="88"/>
                    <a:pt x="727" y="88"/>
                    <a:pt x="726" y="88"/>
                  </a:cubicBezTo>
                  <a:close/>
                  <a:moveTo>
                    <a:pt x="699" y="88"/>
                  </a:moveTo>
                  <a:cubicBezTo>
                    <a:pt x="699" y="88"/>
                    <a:pt x="699" y="89"/>
                    <a:pt x="699" y="89"/>
                  </a:cubicBezTo>
                  <a:cubicBezTo>
                    <a:pt x="699" y="89"/>
                    <a:pt x="699" y="88"/>
                    <a:pt x="699" y="88"/>
                  </a:cubicBezTo>
                  <a:close/>
                  <a:moveTo>
                    <a:pt x="1384" y="42"/>
                  </a:moveTo>
                  <a:cubicBezTo>
                    <a:pt x="1385" y="42"/>
                    <a:pt x="1385" y="42"/>
                    <a:pt x="1385" y="41"/>
                  </a:cubicBezTo>
                  <a:cubicBezTo>
                    <a:pt x="1384" y="42"/>
                    <a:pt x="1384" y="42"/>
                    <a:pt x="1384" y="42"/>
                  </a:cubicBezTo>
                  <a:close/>
                  <a:moveTo>
                    <a:pt x="614" y="90"/>
                  </a:moveTo>
                  <a:cubicBezTo>
                    <a:pt x="614" y="90"/>
                    <a:pt x="614" y="90"/>
                    <a:pt x="614" y="89"/>
                  </a:cubicBezTo>
                  <a:cubicBezTo>
                    <a:pt x="614" y="90"/>
                    <a:pt x="614" y="90"/>
                    <a:pt x="614" y="90"/>
                  </a:cubicBezTo>
                  <a:close/>
                  <a:moveTo>
                    <a:pt x="748" y="57"/>
                  </a:moveTo>
                  <a:cubicBezTo>
                    <a:pt x="749" y="57"/>
                    <a:pt x="749" y="56"/>
                    <a:pt x="749" y="56"/>
                  </a:cubicBezTo>
                  <a:cubicBezTo>
                    <a:pt x="748" y="56"/>
                    <a:pt x="748" y="57"/>
                    <a:pt x="748" y="57"/>
                  </a:cubicBezTo>
                  <a:close/>
                  <a:moveTo>
                    <a:pt x="1014" y="90"/>
                  </a:moveTo>
                  <a:cubicBezTo>
                    <a:pt x="1014" y="90"/>
                    <a:pt x="1015" y="90"/>
                    <a:pt x="1015" y="90"/>
                  </a:cubicBezTo>
                  <a:cubicBezTo>
                    <a:pt x="1015" y="90"/>
                    <a:pt x="1014" y="90"/>
                    <a:pt x="1014" y="90"/>
                  </a:cubicBezTo>
                  <a:close/>
                  <a:moveTo>
                    <a:pt x="715" y="91"/>
                  </a:moveTo>
                  <a:cubicBezTo>
                    <a:pt x="715" y="91"/>
                    <a:pt x="715" y="90"/>
                    <a:pt x="715" y="90"/>
                  </a:cubicBezTo>
                  <a:cubicBezTo>
                    <a:pt x="715" y="90"/>
                    <a:pt x="715" y="91"/>
                    <a:pt x="715" y="91"/>
                  </a:cubicBezTo>
                  <a:close/>
                  <a:moveTo>
                    <a:pt x="613" y="60"/>
                  </a:moveTo>
                  <a:cubicBezTo>
                    <a:pt x="613" y="60"/>
                    <a:pt x="613" y="61"/>
                    <a:pt x="614" y="61"/>
                  </a:cubicBezTo>
                  <a:cubicBezTo>
                    <a:pt x="614" y="60"/>
                    <a:pt x="614" y="60"/>
                    <a:pt x="613" y="60"/>
                  </a:cubicBezTo>
                  <a:close/>
                  <a:moveTo>
                    <a:pt x="1011" y="91"/>
                  </a:moveTo>
                  <a:cubicBezTo>
                    <a:pt x="1011" y="91"/>
                    <a:pt x="1012" y="91"/>
                    <a:pt x="1012" y="91"/>
                  </a:cubicBezTo>
                  <a:cubicBezTo>
                    <a:pt x="1012" y="91"/>
                    <a:pt x="1011" y="91"/>
                    <a:pt x="1011" y="91"/>
                  </a:cubicBezTo>
                  <a:close/>
                  <a:moveTo>
                    <a:pt x="1010" y="91"/>
                  </a:moveTo>
                  <a:cubicBezTo>
                    <a:pt x="1010" y="91"/>
                    <a:pt x="1011" y="91"/>
                    <a:pt x="1011" y="91"/>
                  </a:cubicBezTo>
                  <a:cubicBezTo>
                    <a:pt x="1010" y="91"/>
                    <a:pt x="1010" y="91"/>
                    <a:pt x="1010" y="91"/>
                  </a:cubicBezTo>
                  <a:close/>
                  <a:moveTo>
                    <a:pt x="1176" y="92"/>
                  </a:moveTo>
                  <a:cubicBezTo>
                    <a:pt x="1176" y="92"/>
                    <a:pt x="1175" y="91"/>
                    <a:pt x="1175" y="91"/>
                  </a:cubicBezTo>
                  <a:cubicBezTo>
                    <a:pt x="1175" y="91"/>
                    <a:pt x="1175" y="92"/>
                    <a:pt x="1176" y="92"/>
                  </a:cubicBezTo>
                  <a:close/>
                  <a:moveTo>
                    <a:pt x="1737" y="41"/>
                  </a:moveTo>
                  <a:cubicBezTo>
                    <a:pt x="1738" y="40"/>
                    <a:pt x="1738" y="40"/>
                    <a:pt x="1738" y="40"/>
                  </a:cubicBezTo>
                  <a:cubicBezTo>
                    <a:pt x="1737" y="40"/>
                    <a:pt x="1737" y="40"/>
                    <a:pt x="1737" y="41"/>
                  </a:cubicBezTo>
                  <a:close/>
                  <a:moveTo>
                    <a:pt x="716" y="92"/>
                  </a:moveTo>
                  <a:cubicBezTo>
                    <a:pt x="716" y="92"/>
                    <a:pt x="716" y="92"/>
                    <a:pt x="715" y="91"/>
                  </a:cubicBezTo>
                  <a:cubicBezTo>
                    <a:pt x="715" y="92"/>
                    <a:pt x="715" y="92"/>
                    <a:pt x="716" y="92"/>
                  </a:cubicBezTo>
                  <a:close/>
                  <a:moveTo>
                    <a:pt x="986" y="91"/>
                  </a:moveTo>
                  <a:cubicBezTo>
                    <a:pt x="986" y="92"/>
                    <a:pt x="986" y="92"/>
                    <a:pt x="987" y="92"/>
                  </a:cubicBezTo>
                  <a:cubicBezTo>
                    <a:pt x="987" y="91"/>
                    <a:pt x="986" y="91"/>
                    <a:pt x="986" y="91"/>
                  </a:cubicBezTo>
                  <a:close/>
                  <a:moveTo>
                    <a:pt x="1008" y="92"/>
                  </a:moveTo>
                  <a:cubicBezTo>
                    <a:pt x="1009" y="92"/>
                    <a:pt x="1009" y="92"/>
                    <a:pt x="1010" y="91"/>
                  </a:cubicBezTo>
                  <a:cubicBezTo>
                    <a:pt x="1009" y="91"/>
                    <a:pt x="1009" y="91"/>
                    <a:pt x="1008" y="92"/>
                  </a:cubicBezTo>
                  <a:close/>
                  <a:moveTo>
                    <a:pt x="1251" y="92"/>
                  </a:moveTo>
                  <a:cubicBezTo>
                    <a:pt x="1252" y="92"/>
                    <a:pt x="1252" y="92"/>
                    <a:pt x="1252" y="91"/>
                  </a:cubicBezTo>
                  <a:cubicBezTo>
                    <a:pt x="1252" y="91"/>
                    <a:pt x="1252" y="91"/>
                    <a:pt x="1251" y="92"/>
                  </a:cubicBezTo>
                  <a:close/>
                  <a:moveTo>
                    <a:pt x="791" y="92"/>
                  </a:moveTo>
                  <a:cubicBezTo>
                    <a:pt x="791" y="92"/>
                    <a:pt x="791" y="92"/>
                    <a:pt x="792" y="92"/>
                  </a:cubicBezTo>
                  <a:cubicBezTo>
                    <a:pt x="791" y="92"/>
                    <a:pt x="791" y="92"/>
                    <a:pt x="791" y="92"/>
                  </a:cubicBezTo>
                  <a:close/>
                  <a:moveTo>
                    <a:pt x="667" y="92"/>
                  </a:moveTo>
                  <a:cubicBezTo>
                    <a:pt x="667" y="92"/>
                    <a:pt x="667" y="93"/>
                    <a:pt x="668" y="92"/>
                  </a:cubicBezTo>
                  <a:cubicBezTo>
                    <a:pt x="667" y="92"/>
                    <a:pt x="667" y="92"/>
                    <a:pt x="667" y="92"/>
                  </a:cubicBezTo>
                  <a:close/>
                  <a:moveTo>
                    <a:pt x="789" y="92"/>
                  </a:moveTo>
                  <a:cubicBezTo>
                    <a:pt x="790" y="92"/>
                    <a:pt x="790" y="92"/>
                    <a:pt x="791" y="92"/>
                  </a:cubicBezTo>
                  <a:cubicBezTo>
                    <a:pt x="790" y="92"/>
                    <a:pt x="790" y="92"/>
                    <a:pt x="789" y="92"/>
                  </a:cubicBezTo>
                  <a:close/>
                  <a:moveTo>
                    <a:pt x="1569" y="41"/>
                  </a:moveTo>
                  <a:cubicBezTo>
                    <a:pt x="1570" y="40"/>
                    <a:pt x="1570" y="40"/>
                    <a:pt x="1570" y="40"/>
                  </a:cubicBezTo>
                  <a:cubicBezTo>
                    <a:pt x="1569" y="40"/>
                    <a:pt x="1569" y="40"/>
                    <a:pt x="1569" y="41"/>
                  </a:cubicBezTo>
                  <a:close/>
                  <a:moveTo>
                    <a:pt x="1176" y="93"/>
                  </a:moveTo>
                  <a:cubicBezTo>
                    <a:pt x="1176" y="93"/>
                    <a:pt x="1176" y="92"/>
                    <a:pt x="1175" y="92"/>
                  </a:cubicBezTo>
                  <a:cubicBezTo>
                    <a:pt x="1175" y="92"/>
                    <a:pt x="1175" y="93"/>
                    <a:pt x="1176" y="93"/>
                  </a:cubicBezTo>
                  <a:close/>
                  <a:moveTo>
                    <a:pt x="668" y="92"/>
                  </a:moveTo>
                  <a:cubicBezTo>
                    <a:pt x="668" y="93"/>
                    <a:pt x="668" y="93"/>
                    <a:pt x="669" y="93"/>
                  </a:cubicBezTo>
                  <a:cubicBezTo>
                    <a:pt x="668" y="92"/>
                    <a:pt x="668" y="92"/>
                    <a:pt x="668" y="92"/>
                  </a:cubicBezTo>
                  <a:close/>
                  <a:moveTo>
                    <a:pt x="716" y="93"/>
                  </a:moveTo>
                  <a:cubicBezTo>
                    <a:pt x="716" y="93"/>
                    <a:pt x="716" y="93"/>
                    <a:pt x="716" y="92"/>
                  </a:cubicBezTo>
                  <a:cubicBezTo>
                    <a:pt x="716" y="93"/>
                    <a:pt x="716" y="93"/>
                    <a:pt x="716" y="93"/>
                  </a:cubicBezTo>
                  <a:close/>
                  <a:moveTo>
                    <a:pt x="772" y="92"/>
                  </a:moveTo>
                  <a:cubicBezTo>
                    <a:pt x="772" y="93"/>
                    <a:pt x="772" y="93"/>
                    <a:pt x="773" y="93"/>
                  </a:cubicBezTo>
                  <a:cubicBezTo>
                    <a:pt x="772" y="92"/>
                    <a:pt x="772" y="92"/>
                    <a:pt x="772" y="92"/>
                  </a:cubicBezTo>
                  <a:close/>
                  <a:moveTo>
                    <a:pt x="788" y="93"/>
                  </a:moveTo>
                  <a:cubicBezTo>
                    <a:pt x="789" y="93"/>
                    <a:pt x="789" y="93"/>
                    <a:pt x="789" y="92"/>
                  </a:cubicBezTo>
                  <a:cubicBezTo>
                    <a:pt x="789" y="92"/>
                    <a:pt x="789" y="92"/>
                    <a:pt x="788" y="93"/>
                  </a:cubicBezTo>
                  <a:close/>
                  <a:moveTo>
                    <a:pt x="1070" y="93"/>
                  </a:moveTo>
                  <a:cubicBezTo>
                    <a:pt x="1071" y="93"/>
                    <a:pt x="1071" y="93"/>
                    <a:pt x="1071" y="92"/>
                  </a:cubicBezTo>
                  <a:cubicBezTo>
                    <a:pt x="1071" y="92"/>
                    <a:pt x="1071" y="92"/>
                    <a:pt x="1070" y="93"/>
                  </a:cubicBezTo>
                  <a:close/>
                  <a:moveTo>
                    <a:pt x="1248" y="93"/>
                  </a:moveTo>
                  <a:cubicBezTo>
                    <a:pt x="1249" y="93"/>
                    <a:pt x="1249" y="93"/>
                    <a:pt x="1249" y="92"/>
                  </a:cubicBezTo>
                  <a:cubicBezTo>
                    <a:pt x="1249" y="92"/>
                    <a:pt x="1249" y="92"/>
                    <a:pt x="1248" y="93"/>
                  </a:cubicBezTo>
                  <a:close/>
                  <a:moveTo>
                    <a:pt x="669" y="93"/>
                  </a:moveTo>
                  <a:cubicBezTo>
                    <a:pt x="669" y="93"/>
                    <a:pt x="670" y="93"/>
                    <a:pt x="670" y="93"/>
                  </a:cubicBezTo>
                  <a:cubicBezTo>
                    <a:pt x="670" y="93"/>
                    <a:pt x="669" y="93"/>
                    <a:pt x="669" y="93"/>
                  </a:cubicBezTo>
                  <a:close/>
                  <a:moveTo>
                    <a:pt x="682" y="93"/>
                  </a:moveTo>
                  <a:cubicBezTo>
                    <a:pt x="682" y="93"/>
                    <a:pt x="682" y="93"/>
                    <a:pt x="683" y="93"/>
                  </a:cubicBezTo>
                  <a:cubicBezTo>
                    <a:pt x="682" y="93"/>
                    <a:pt x="682" y="93"/>
                    <a:pt x="682" y="93"/>
                  </a:cubicBezTo>
                  <a:close/>
                  <a:moveTo>
                    <a:pt x="773" y="93"/>
                  </a:moveTo>
                  <a:cubicBezTo>
                    <a:pt x="773" y="93"/>
                    <a:pt x="774" y="93"/>
                    <a:pt x="774" y="93"/>
                  </a:cubicBezTo>
                  <a:cubicBezTo>
                    <a:pt x="774" y="93"/>
                    <a:pt x="773" y="93"/>
                    <a:pt x="773" y="93"/>
                  </a:cubicBezTo>
                  <a:close/>
                  <a:moveTo>
                    <a:pt x="1055" y="93"/>
                  </a:moveTo>
                  <a:cubicBezTo>
                    <a:pt x="1055" y="93"/>
                    <a:pt x="1056" y="93"/>
                    <a:pt x="1056" y="93"/>
                  </a:cubicBezTo>
                  <a:cubicBezTo>
                    <a:pt x="1056" y="93"/>
                    <a:pt x="1055" y="93"/>
                    <a:pt x="1055" y="93"/>
                  </a:cubicBezTo>
                  <a:close/>
                  <a:moveTo>
                    <a:pt x="1069" y="93"/>
                  </a:moveTo>
                  <a:cubicBezTo>
                    <a:pt x="1069" y="93"/>
                    <a:pt x="1070" y="93"/>
                    <a:pt x="1070" y="93"/>
                  </a:cubicBezTo>
                  <a:cubicBezTo>
                    <a:pt x="1070" y="93"/>
                    <a:pt x="1069" y="93"/>
                    <a:pt x="1069" y="93"/>
                  </a:cubicBezTo>
                  <a:close/>
                  <a:moveTo>
                    <a:pt x="1233" y="93"/>
                  </a:moveTo>
                  <a:cubicBezTo>
                    <a:pt x="1233" y="93"/>
                    <a:pt x="1234" y="93"/>
                    <a:pt x="1234" y="93"/>
                  </a:cubicBezTo>
                  <a:cubicBezTo>
                    <a:pt x="1234" y="93"/>
                    <a:pt x="1233" y="93"/>
                    <a:pt x="1233" y="93"/>
                  </a:cubicBezTo>
                  <a:close/>
                  <a:moveTo>
                    <a:pt x="1247" y="93"/>
                  </a:moveTo>
                  <a:cubicBezTo>
                    <a:pt x="1247" y="93"/>
                    <a:pt x="1248" y="93"/>
                    <a:pt x="1248" y="93"/>
                  </a:cubicBezTo>
                  <a:cubicBezTo>
                    <a:pt x="1248" y="93"/>
                    <a:pt x="1247" y="93"/>
                    <a:pt x="1247" y="93"/>
                  </a:cubicBezTo>
                  <a:close/>
                  <a:moveTo>
                    <a:pt x="636" y="57"/>
                  </a:moveTo>
                  <a:cubicBezTo>
                    <a:pt x="636" y="57"/>
                    <a:pt x="636" y="57"/>
                    <a:pt x="636" y="56"/>
                  </a:cubicBezTo>
                  <a:cubicBezTo>
                    <a:pt x="636" y="57"/>
                    <a:pt x="636" y="57"/>
                    <a:pt x="636" y="57"/>
                  </a:cubicBezTo>
                  <a:close/>
                  <a:moveTo>
                    <a:pt x="731" y="93"/>
                  </a:moveTo>
                  <a:cubicBezTo>
                    <a:pt x="732" y="94"/>
                    <a:pt x="732" y="94"/>
                    <a:pt x="733" y="93"/>
                  </a:cubicBezTo>
                  <a:cubicBezTo>
                    <a:pt x="732" y="93"/>
                    <a:pt x="732" y="93"/>
                    <a:pt x="731" y="93"/>
                  </a:cubicBezTo>
                  <a:close/>
                  <a:moveTo>
                    <a:pt x="645" y="61"/>
                  </a:moveTo>
                  <a:cubicBezTo>
                    <a:pt x="645" y="61"/>
                    <a:pt x="645" y="61"/>
                    <a:pt x="645" y="62"/>
                  </a:cubicBezTo>
                  <a:cubicBezTo>
                    <a:pt x="645" y="62"/>
                    <a:pt x="645" y="61"/>
                    <a:pt x="645" y="61"/>
                  </a:cubicBezTo>
                  <a:close/>
                  <a:moveTo>
                    <a:pt x="639" y="50"/>
                  </a:moveTo>
                  <a:cubicBezTo>
                    <a:pt x="639" y="49"/>
                    <a:pt x="639" y="49"/>
                    <a:pt x="639" y="49"/>
                  </a:cubicBezTo>
                  <a:cubicBezTo>
                    <a:pt x="639" y="49"/>
                    <a:pt x="639" y="49"/>
                    <a:pt x="639" y="50"/>
                  </a:cubicBezTo>
                  <a:close/>
                  <a:moveTo>
                    <a:pt x="1197" y="93"/>
                  </a:moveTo>
                  <a:cubicBezTo>
                    <a:pt x="1198" y="94"/>
                    <a:pt x="1198" y="94"/>
                    <a:pt x="1199" y="93"/>
                  </a:cubicBezTo>
                  <a:cubicBezTo>
                    <a:pt x="1198" y="93"/>
                    <a:pt x="1198" y="93"/>
                    <a:pt x="1197" y="93"/>
                  </a:cubicBezTo>
                  <a:close/>
                  <a:moveTo>
                    <a:pt x="595" y="41"/>
                  </a:moveTo>
                  <a:cubicBezTo>
                    <a:pt x="595" y="40"/>
                    <a:pt x="594" y="40"/>
                    <a:pt x="594" y="40"/>
                  </a:cubicBezTo>
                  <a:cubicBezTo>
                    <a:pt x="594" y="40"/>
                    <a:pt x="594" y="40"/>
                    <a:pt x="595" y="41"/>
                  </a:cubicBezTo>
                  <a:close/>
                  <a:moveTo>
                    <a:pt x="670" y="55"/>
                  </a:moveTo>
                  <a:cubicBezTo>
                    <a:pt x="670" y="55"/>
                    <a:pt x="670" y="55"/>
                    <a:pt x="670" y="56"/>
                  </a:cubicBezTo>
                  <a:cubicBezTo>
                    <a:pt x="670" y="55"/>
                    <a:pt x="670" y="55"/>
                    <a:pt x="670" y="55"/>
                  </a:cubicBezTo>
                  <a:close/>
                  <a:moveTo>
                    <a:pt x="871" y="56"/>
                  </a:moveTo>
                  <a:cubicBezTo>
                    <a:pt x="871" y="56"/>
                    <a:pt x="871" y="57"/>
                    <a:pt x="871" y="57"/>
                  </a:cubicBezTo>
                  <a:cubicBezTo>
                    <a:pt x="871" y="57"/>
                    <a:pt x="871" y="57"/>
                    <a:pt x="871" y="56"/>
                  </a:cubicBezTo>
                  <a:close/>
                  <a:moveTo>
                    <a:pt x="1111" y="56"/>
                  </a:moveTo>
                  <a:cubicBezTo>
                    <a:pt x="1111" y="56"/>
                    <a:pt x="1111" y="57"/>
                    <a:pt x="1111" y="57"/>
                  </a:cubicBezTo>
                  <a:cubicBezTo>
                    <a:pt x="1111" y="57"/>
                    <a:pt x="1111" y="57"/>
                    <a:pt x="1111" y="56"/>
                  </a:cubicBezTo>
                  <a:close/>
                  <a:moveTo>
                    <a:pt x="617" y="97"/>
                  </a:moveTo>
                  <a:cubicBezTo>
                    <a:pt x="616" y="96"/>
                    <a:pt x="616" y="96"/>
                    <a:pt x="616" y="96"/>
                  </a:cubicBezTo>
                  <a:cubicBezTo>
                    <a:pt x="616" y="96"/>
                    <a:pt x="616" y="96"/>
                    <a:pt x="617" y="97"/>
                  </a:cubicBezTo>
                  <a:close/>
                  <a:moveTo>
                    <a:pt x="1208" y="57"/>
                  </a:moveTo>
                  <a:cubicBezTo>
                    <a:pt x="1209" y="57"/>
                    <a:pt x="1209" y="57"/>
                    <a:pt x="1209" y="56"/>
                  </a:cubicBezTo>
                  <a:cubicBezTo>
                    <a:pt x="1208" y="57"/>
                    <a:pt x="1208" y="57"/>
                    <a:pt x="1208" y="57"/>
                  </a:cubicBezTo>
                  <a:close/>
                  <a:moveTo>
                    <a:pt x="1684" y="39"/>
                  </a:moveTo>
                  <a:cubicBezTo>
                    <a:pt x="1683" y="39"/>
                    <a:pt x="1683" y="40"/>
                    <a:pt x="1683" y="40"/>
                  </a:cubicBezTo>
                  <a:cubicBezTo>
                    <a:pt x="1684" y="40"/>
                    <a:pt x="1684" y="40"/>
                    <a:pt x="1684" y="39"/>
                  </a:cubicBezTo>
                  <a:close/>
                  <a:moveTo>
                    <a:pt x="617" y="98"/>
                  </a:moveTo>
                  <a:cubicBezTo>
                    <a:pt x="617" y="98"/>
                    <a:pt x="617" y="98"/>
                    <a:pt x="617" y="97"/>
                  </a:cubicBezTo>
                  <a:cubicBezTo>
                    <a:pt x="617" y="98"/>
                    <a:pt x="617" y="98"/>
                    <a:pt x="617" y="98"/>
                  </a:cubicBezTo>
                  <a:close/>
                  <a:moveTo>
                    <a:pt x="1385" y="40"/>
                  </a:moveTo>
                  <a:cubicBezTo>
                    <a:pt x="1385" y="40"/>
                    <a:pt x="1385" y="40"/>
                    <a:pt x="1385" y="39"/>
                  </a:cubicBezTo>
                  <a:cubicBezTo>
                    <a:pt x="1385" y="39"/>
                    <a:pt x="1385" y="40"/>
                    <a:pt x="1385" y="40"/>
                  </a:cubicBezTo>
                  <a:close/>
                  <a:moveTo>
                    <a:pt x="1017" y="99"/>
                  </a:moveTo>
                  <a:cubicBezTo>
                    <a:pt x="1017" y="99"/>
                    <a:pt x="1017" y="99"/>
                    <a:pt x="1016" y="100"/>
                  </a:cubicBezTo>
                  <a:cubicBezTo>
                    <a:pt x="1017" y="100"/>
                    <a:pt x="1017" y="100"/>
                    <a:pt x="1017" y="99"/>
                  </a:cubicBezTo>
                  <a:close/>
                  <a:moveTo>
                    <a:pt x="1255" y="100"/>
                  </a:moveTo>
                  <a:cubicBezTo>
                    <a:pt x="1255" y="100"/>
                    <a:pt x="1254" y="100"/>
                    <a:pt x="1254" y="100"/>
                  </a:cubicBezTo>
                  <a:cubicBezTo>
                    <a:pt x="1255" y="100"/>
                    <a:pt x="1255" y="101"/>
                    <a:pt x="1255" y="100"/>
                  </a:cubicBezTo>
                  <a:close/>
                  <a:moveTo>
                    <a:pt x="794" y="100"/>
                  </a:moveTo>
                  <a:cubicBezTo>
                    <a:pt x="794" y="100"/>
                    <a:pt x="794" y="101"/>
                    <a:pt x="793" y="101"/>
                  </a:cubicBezTo>
                  <a:cubicBezTo>
                    <a:pt x="794" y="101"/>
                    <a:pt x="794" y="101"/>
                    <a:pt x="794" y="100"/>
                  </a:cubicBezTo>
                  <a:close/>
                  <a:moveTo>
                    <a:pt x="573" y="101"/>
                  </a:moveTo>
                  <a:cubicBezTo>
                    <a:pt x="573" y="101"/>
                    <a:pt x="572" y="101"/>
                    <a:pt x="572" y="101"/>
                  </a:cubicBezTo>
                  <a:cubicBezTo>
                    <a:pt x="573" y="101"/>
                    <a:pt x="573" y="101"/>
                    <a:pt x="573" y="101"/>
                  </a:cubicBezTo>
                  <a:close/>
                  <a:moveTo>
                    <a:pt x="765" y="101"/>
                  </a:moveTo>
                  <a:cubicBezTo>
                    <a:pt x="765" y="101"/>
                    <a:pt x="765" y="101"/>
                    <a:pt x="764" y="101"/>
                  </a:cubicBezTo>
                  <a:cubicBezTo>
                    <a:pt x="765" y="101"/>
                    <a:pt x="765" y="101"/>
                    <a:pt x="765" y="101"/>
                  </a:cubicBezTo>
                  <a:close/>
                  <a:moveTo>
                    <a:pt x="1013" y="101"/>
                  </a:moveTo>
                  <a:cubicBezTo>
                    <a:pt x="1013" y="101"/>
                    <a:pt x="1012" y="101"/>
                    <a:pt x="1012" y="101"/>
                  </a:cubicBezTo>
                  <a:cubicBezTo>
                    <a:pt x="1013" y="101"/>
                    <a:pt x="1013" y="101"/>
                    <a:pt x="1013" y="101"/>
                  </a:cubicBezTo>
                  <a:close/>
                  <a:moveTo>
                    <a:pt x="1076" y="101"/>
                  </a:moveTo>
                  <a:cubicBezTo>
                    <a:pt x="1075" y="101"/>
                    <a:pt x="1075" y="101"/>
                    <a:pt x="1074" y="101"/>
                  </a:cubicBezTo>
                  <a:cubicBezTo>
                    <a:pt x="1075" y="101"/>
                    <a:pt x="1075" y="101"/>
                    <a:pt x="1076" y="101"/>
                  </a:cubicBezTo>
                  <a:close/>
                  <a:moveTo>
                    <a:pt x="572" y="101"/>
                  </a:moveTo>
                  <a:cubicBezTo>
                    <a:pt x="572" y="101"/>
                    <a:pt x="571" y="101"/>
                    <a:pt x="571" y="101"/>
                  </a:cubicBezTo>
                  <a:cubicBezTo>
                    <a:pt x="572" y="102"/>
                    <a:pt x="572" y="102"/>
                    <a:pt x="572" y="101"/>
                  </a:cubicBezTo>
                  <a:close/>
                  <a:moveTo>
                    <a:pt x="629" y="101"/>
                  </a:moveTo>
                  <a:cubicBezTo>
                    <a:pt x="629" y="101"/>
                    <a:pt x="629" y="102"/>
                    <a:pt x="629" y="102"/>
                  </a:cubicBezTo>
                  <a:cubicBezTo>
                    <a:pt x="629" y="102"/>
                    <a:pt x="629" y="102"/>
                    <a:pt x="629" y="101"/>
                  </a:cubicBezTo>
                  <a:close/>
                  <a:moveTo>
                    <a:pt x="792" y="101"/>
                  </a:moveTo>
                  <a:cubicBezTo>
                    <a:pt x="792" y="101"/>
                    <a:pt x="791" y="101"/>
                    <a:pt x="791" y="102"/>
                  </a:cubicBezTo>
                  <a:cubicBezTo>
                    <a:pt x="792" y="102"/>
                    <a:pt x="792" y="102"/>
                    <a:pt x="792" y="101"/>
                  </a:cubicBezTo>
                  <a:close/>
                  <a:moveTo>
                    <a:pt x="982" y="102"/>
                  </a:moveTo>
                  <a:cubicBezTo>
                    <a:pt x="981" y="101"/>
                    <a:pt x="981" y="101"/>
                    <a:pt x="981" y="101"/>
                  </a:cubicBezTo>
                  <a:cubicBezTo>
                    <a:pt x="981" y="102"/>
                    <a:pt x="981" y="102"/>
                    <a:pt x="982" y="102"/>
                  </a:cubicBezTo>
                  <a:close/>
                  <a:moveTo>
                    <a:pt x="1012" y="101"/>
                  </a:moveTo>
                  <a:cubicBezTo>
                    <a:pt x="1012" y="101"/>
                    <a:pt x="1011" y="101"/>
                    <a:pt x="1011" y="101"/>
                  </a:cubicBezTo>
                  <a:cubicBezTo>
                    <a:pt x="1011" y="101"/>
                    <a:pt x="1012" y="102"/>
                    <a:pt x="1012" y="101"/>
                  </a:cubicBezTo>
                  <a:close/>
                  <a:moveTo>
                    <a:pt x="1048" y="101"/>
                  </a:moveTo>
                  <a:cubicBezTo>
                    <a:pt x="1048" y="101"/>
                    <a:pt x="1048" y="101"/>
                    <a:pt x="1047" y="101"/>
                  </a:cubicBezTo>
                  <a:cubicBezTo>
                    <a:pt x="1048" y="102"/>
                    <a:pt x="1048" y="101"/>
                    <a:pt x="1048" y="101"/>
                  </a:cubicBezTo>
                  <a:close/>
                  <a:moveTo>
                    <a:pt x="1075" y="101"/>
                  </a:moveTo>
                  <a:cubicBezTo>
                    <a:pt x="1074" y="101"/>
                    <a:pt x="1074" y="101"/>
                    <a:pt x="1073" y="101"/>
                  </a:cubicBezTo>
                  <a:cubicBezTo>
                    <a:pt x="1074" y="101"/>
                    <a:pt x="1074" y="102"/>
                    <a:pt x="1075" y="101"/>
                  </a:cubicBezTo>
                  <a:close/>
                  <a:moveTo>
                    <a:pt x="1226" y="101"/>
                  </a:moveTo>
                  <a:cubicBezTo>
                    <a:pt x="1226" y="101"/>
                    <a:pt x="1226" y="101"/>
                    <a:pt x="1225" y="101"/>
                  </a:cubicBezTo>
                  <a:cubicBezTo>
                    <a:pt x="1225" y="102"/>
                    <a:pt x="1226" y="102"/>
                    <a:pt x="1226" y="101"/>
                  </a:cubicBezTo>
                  <a:close/>
                  <a:moveTo>
                    <a:pt x="571" y="101"/>
                  </a:moveTo>
                  <a:cubicBezTo>
                    <a:pt x="571" y="101"/>
                    <a:pt x="570" y="101"/>
                    <a:pt x="570" y="102"/>
                  </a:cubicBezTo>
                  <a:cubicBezTo>
                    <a:pt x="570" y="102"/>
                    <a:pt x="571" y="102"/>
                    <a:pt x="571" y="101"/>
                  </a:cubicBezTo>
                  <a:close/>
                  <a:moveTo>
                    <a:pt x="618" y="103"/>
                  </a:moveTo>
                  <a:cubicBezTo>
                    <a:pt x="618" y="102"/>
                    <a:pt x="618" y="102"/>
                    <a:pt x="618" y="102"/>
                  </a:cubicBezTo>
                  <a:cubicBezTo>
                    <a:pt x="618" y="102"/>
                    <a:pt x="618" y="102"/>
                    <a:pt x="618" y="103"/>
                  </a:cubicBezTo>
                  <a:close/>
                  <a:moveTo>
                    <a:pt x="665" y="102"/>
                  </a:moveTo>
                  <a:cubicBezTo>
                    <a:pt x="664" y="101"/>
                    <a:pt x="664" y="101"/>
                    <a:pt x="663" y="101"/>
                  </a:cubicBezTo>
                  <a:cubicBezTo>
                    <a:pt x="664" y="102"/>
                    <a:pt x="664" y="102"/>
                    <a:pt x="665" y="102"/>
                  </a:cubicBezTo>
                  <a:close/>
                  <a:moveTo>
                    <a:pt x="724" y="102"/>
                  </a:moveTo>
                  <a:cubicBezTo>
                    <a:pt x="724" y="102"/>
                    <a:pt x="724" y="101"/>
                    <a:pt x="723" y="101"/>
                  </a:cubicBezTo>
                  <a:cubicBezTo>
                    <a:pt x="724" y="102"/>
                    <a:pt x="724" y="102"/>
                    <a:pt x="724" y="102"/>
                  </a:cubicBezTo>
                  <a:close/>
                  <a:moveTo>
                    <a:pt x="791" y="101"/>
                  </a:moveTo>
                  <a:cubicBezTo>
                    <a:pt x="791" y="101"/>
                    <a:pt x="790" y="101"/>
                    <a:pt x="790" y="102"/>
                  </a:cubicBezTo>
                  <a:cubicBezTo>
                    <a:pt x="790" y="102"/>
                    <a:pt x="791" y="102"/>
                    <a:pt x="791" y="101"/>
                  </a:cubicBezTo>
                  <a:close/>
                  <a:moveTo>
                    <a:pt x="983" y="102"/>
                  </a:moveTo>
                  <a:cubicBezTo>
                    <a:pt x="982" y="101"/>
                    <a:pt x="982" y="101"/>
                    <a:pt x="982" y="101"/>
                  </a:cubicBezTo>
                  <a:cubicBezTo>
                    <a:pt x="982" y="102"/>
                    <a:pt x="982" y="102"/>
                    <a:pt x="983" y="102"/>
                  </a:cubicBezTo>
                  <a:close/>
                  <a:moveTo>
                    <a:pt x="1050" y="102"/>
                  </a:moveTo>
                  <a:cubicBezTo>
                    <a:pt x="1049" y="102"/>
                    <a:pt x="1049" y="101"/>
                    <a:pt x="1048" y="101"/>
                  </a:cubicBezTo>
                  <a:cubicBezTo>
                    <a:pt x="1049" y="102"/>
                    <a:pt x="1049" y="102"/>
                    <a:pt x="1050" y="102"/>
                  </a:cubicBezTo>
                  <a:close/>
                  <a:moveTo>
                    <a:pt x="1073" y="102"/>
                  </a:moveTo>
                  <a:cubicBezTo>
                    <a:pt x="1073" y="102"/>
                    <a:pt x="1072" y="102"/>
                    <a:pt x="1072" y="102"/>
                  </a:cubicBezTo>
                  <a:cubicBezTo>
                    <a:pt x="1072" y="102"/>
                    <a:pt x="1073" y="102"/>
                    <a:pt x="1073" y="102"/>
                  </a:cubicBezTo>
                  <a:close/>
                  <a:moveTo>
                    <a:pt x="1227" y="102"/>
                  </a:moveTo>
                  <a:cubicBezTo>
                    <a:pt x="1227" y="102"/>
                    <a:pt x="1227" y="101"/>
                    <a:pt x="1226" y="101"/>
                  </a:cubicBezTo>
                  <a:cubicBezTo>
                    <a:pt x="1227" y="102"/>
                    <a:pt x="1227" y="102"/>
                    <a:pt x="1227" y="102"/>
                  </a:cubicBezTo>
                  <a:close/>
                  <a:moveTo>
                    <a:pt x="1251" y="102"/>
                  </a:moveTo>
                  <a:cubicBezTo>
                    <a:pt x="1251" y="101"/>
                    <a:pt x="1250" y="102"/>
                    <a:pt x="1250" y="102"/>
                  </a:cubicBezTo>
                  <a:cubicBezTo>
                    <a:pt x="1250" y="102"/>
                    <a:pt x="1251" y="102"/>
                    <a:pt x="1251" y="102"/>
                  </a:cubicBezTo>
                  <a:close/>
                  <a:moveTo>
                    <a:pt x="1430" y="102"/>
                  </a:moveTo>
                  <a:cubicBezTo>
                    <a:pt x="1430" y="102"/>
                    <a:pt x="1430" y="101"/>
                    <a:pt x="1429" y="101"/>
                  </a:cubicBezTo>
                  <a:cubicBezTo>
                    <a:pt x="1429" y="102"/>
                    <a:pt x="1430" y="102"/>
                    <a:pt x="1430" y="102"/>
                  </a:cubicBezTo>
                  <a:close/>
                  <a:moveTo>
                    <a:pt x="570" y="102"/>
                  </a:moveTo>
                  <a:cubicBezTo>
                    <a:pt x="569" y="102"/>
                    <a:pt x="569" y="102"/>
                    <a:pt x="569" y="102"/>
                  </a:cubicBezTo>
                  <a:cubicBezTo>
                    <a:pt x="569" y="102"/>
                    <a:pt x="569" y="102"/>
                    <a:pt x="570" y="102"/>
                  </a:cubicBezTo>
                  <a:close/>
                  <a:moveTo>
                    <a:pt x="666" y="102"/>
                  </a:moveTo>
                  <a:cubicBezTo>
                    <a:pt x="666" y="102"/>
                    <a:pt x="665" y="102"/>
                    <a:pt x="665" y="102"/>
                  </a:cubicBezTo>
                  <a:cubicBezTo>
                    <a:pt x="665" y="102"/>
                    <a:pt x="666" y="102"/>
                    <a:pt x="666" y="102"/>
                  </a:cubicBezTo>
                  <a:close/>
                  <a:moveTo>
                    <a:pt x="685" y="102"/>
                  </a:moveTo>
                  <a:cubicBezTo>
                    <a:pt x="685" y="102"/>
                    <a:pt x="684" y="102"/>
                    <a:pt x="684" y="102"/>
                  </a:cubicBezTo>
                  <a:cubicBezTo>
                    <a:pt x="684" y="102"/>
                    <a:pt x="685" y="102"/>
                    <a:pt x="685" y="102"/>
                  </a:cubicBezTo>
                  <a:close/>
                  <a:moveTo>
                    <a:pt x="740" y="102"/>
                  </a:moveTo>
                  <a:cubicBezTo>
                    <a:pt x="740" y="102"/>
                    <a:pt x="740" y="102"/>
                    <a:pt x="739" y="102"/>
                  </a:cubicBezTo>
                  <a:cubicBezTo>
                    <a:pt x="740" y="102"/>
                    <a:pt x="740" y="102"/>
                    <a:pt x="740" y="102"/>
                  </a:cubicBezTo>
                  <a:close/>
                  <a:moveTo>
                    <a:pt x="769" y="102"/>
                  </a:moveTo>
                  <a:cubicBezTo>
                    <a:pt x="768" y="102"/>
                    <a:pt x="768" y="102"/>
                    <a:pt x="768" y="102"/>
                  </a:cubicBezTo>
                  <a:cubicBezTo>
                    <a:pt x="768" y="102"/>
                    <a:pt x="768" y="102"/>
                    <a:pt x="769" y="102"/>
                  </a:cubicBezTo>
                  <a:close/>
                  <a:moveTo>
                    <a:pt x="790" y="102"/>
                  </a:moveTo>
                  <a:cubicBezTo>
                    <a:pt x="789" y="102"/>
                    <a:pt x="789" y="102"/>
                    <a:pt x="789" y="102"/>
                  </a:cubicBezTo>
                  <a:cubicBezTo>
                    <a:pt x="789" y="102"/>
                    <a:pt x="789" y="102"/>
                    <a:pt x="790" y="102"/>
                  </a:cubicBezTo>
                  <a:close/>
                  <a:moveTo>
                    <a:pt x="1031" y="55"/>
                  </a:moveTo>
                  <a:cubicBezTo>
                    <a:pt x="1031" y="55"/>
                    <a:pt x="1031" y="55"/>
                    <a:pt x="1031" y="54"/>
                  </a:cubicBezTo>
                  <a:cubicBezTo>
                    <a:pt x="1031" y="54"/>
                    <a:pt x="1031" y="55"/>
                    <a:pt x="1031" y="55"/>
                  </a:cubicBezTo>
                  <a:close/>
                  <a:moveTo>
                    <a:pt x="1051" y="102"/>
                  </a:moveTo>
                  <a:cubicBezTo>
                    <a:pt x="1050" y="102"/>
                    <a:pt x="1050" y="102"/>
                    <a:pt x="1049" y="102"/>
                  </a:cubicBezTo>
                  <a:cubicBezTo>
                    <a:pt x="1050" y="102"/>
                    <a:pt x="1050" y="102"/>
                    <a:pt x="1051" y="102"/>
                  </a:cubicBezTo>
                  <a:close/>
                  <a:moveTo>
                    <a:pt x="1072" y="102"/>
                  </a:moveTo>
                  <a:cubicBezTo>
                    <a:pt x="1071" y="102"/>
                    <a:pt x="1071" y="102"/>
                    <a:pt x="1071" y="102"/>
                  </a:cubicBezTo>
                  <a:cubicBezTo>
                    <a:pt x="1071" y="102"/>
                    <a:pt x="1071" y="102"/>
                    <a:pt x="1072" y="102"/>
                  </a:cubicBezTo>
                  <a:close/>
                  <a:moveTo>
                    <a:pt x="1185" y="102"/>
                  </a:moveTo>
                  <a:cubicBezTo>
                    <a:pt x="1185" y="102"/>
                    <a:pt x="1185" y="102"/>
                    <a:pt x="1184" y="102"/>
                  </a:cubicBezTo>
                  <a:cubicBezTo>
                    <a:pt x="1184" y="102"/>
                    <a:pt x="1185" y="102"/>
                    <a:pt x="1185" y="102"/>
                  </a:cubicBezTo>
                  <a:close/>
                  <a:moveTo>
                    <a:pt x="1200" y="102"/>
                  </a:moveTo>
                  <a:cubicBezTo>
                    <a:pt x="1200" y="102"/>
                    <a:pt x="1199" y="102"/>
                    <a:pt x="1199" y="102"/>
                  </a:cubicBezTo>
                  <a:cubicBezTo>
                    <a:pt x="1200" y="102"/>
                    <a:pt x="1200" y="102"/>
                    <a:pt x="1200" y="102"/>
                  </a:cubicBezTo>
                  <a:close/>
                  <a:moveTo>
                    <a:pt x="1229" y="102"/>
                  </a:moveTo>
                  <a:cubicBezTo>
                    <a:pt x="1228" y="102"/>
                    <a:pt x="1228" y="102"/>
                    <a:pt x="1227" y="102"/>
                  </a:cubicBezTo>
                  <a:cubicBezTo>
                    <a:pt x="1228" y="102"/>
                    <a:pt x="1228" y="102"/>
                    <a:pt x="1229" y="102"/>
                  </a:cubicBezTo>
                  <a:close/>
                  <a:moveTo>
                    <a:pt x="1250" y="102"/>
                  </a:moveTo>
                  <a:cubicBezTo>
                    <a:pt x="1249" y="102"/>
                    <a:pt x="1249" y="102"/>
                    <a:pt x="1248" y="102"/>
                  </a:cubicBezTo>
                  <a:cubicBezTo>
                    <a:pt x="1249" y="102"/>
                    <a:pt x="1249" y="102"/>
                    <a:pt x="1250" y="102"/>
                  </a:cubicBezTo>
                  <a:close/>
                  <a:moveTo>
                    <a:pt x="1431" y="102"/>
                  </a:moveTo>
                  <a:cubicBezTo>
                    <a:pt x="1431" y="102"/>
                    <a:pt x="1431" y="102"/>
                    <a:pt x="1430" y="102"/>
                  </a:cubicBezTo>
                  <a:cubicBezTo>
                    <a:pt x="1431" y="102"/>
                    <a:pt x="1431" y="102"/>
                    <a:pt x="1431" y="102"/>
                  </a:cubicBezTo>
                  <a:close/>
                  <a:moveTo>
                    <a:pt x="1448" y="102"/>
                  </a:moveTo>
                  <a:cubicBezTo>
                    <a:pt x="1448" y="102"/>
                    <a:pt x="1448" y="102"/>
                    <a:pt x="1447" y="102"/>
                  </a:cubicBezTo>
                  <a:cubicBezTo>
                    <a:pt x="1448" y="102"/>
                    <a:pt x="1448" y="102"/>
                    <a:pt x="1448" y="102"/>
                  </a:cubicBezTo>
                  <a:close/>
                  <a:moveTo>
                    <a:pt x="1652" y="62"/>
                  </a:moveTo>
                  <a:cubicBezTo>
                    <a:pt x="1651" y="62"/>
                    <a:pt x="1651" y="62"/>
                    <a:pt x="1651" y="62"/>
                  </a:cubicBezTo>
                  <a:cubicBezTo>
                    <a:pt x="1651" y="62"/>
                    <a:pt x="1651" y="62"/>
                    <a:pt x="1652" y="62"/>
                  </a:cubicBezTo>
                  <a:close/>
                  <a:moveTo>
                    <a:pt x="667" y="103"/>
                  </a:moveTo>
                  <a:cubicBezTo>
                    <a:pt x="667" y="102"/>
                    <a:pt x="667" y="102"/>
                    <a:pt x="666" y="102"/>
                  </a:cubicBezTo>
                  <a:cubicBezTo>
                    <a:pt x="667" y="103"/>
                    <a:pt x="667" y="103"/>
                    <a:pt x="667" y="103"/>
                  </a:cubicBezTo>
                  <a:close/>
                  <a:moveTo>
                    <a:pt x="727" y="103"/>
                  </a:moveTo>
                  <a:cubicBezTo>
                    <a:pt x="726" y="102"/>
                    <a:pt x="726" y="102"/>
                    <a:pt x="725" y="102"/>
                  </a:cubicBezTo>
                  <a:cubicBezTo>
                    <a:pt x="726" y="103"/>
                    <a:pt x="726" y="103"/>
                    <a:pt x="727" y="103"/>
                  </a:cubicBezTo>
                  <a:close/>
                  <a:moveTo>
                    <a:pt x="739" y="102"/>
                  </a:moveTo>
                  <a:cubicBezTo>
                    <a:pt x="739" y="102"/>
                    <a:pt x="738" y="102"/>
                    <a:pt x="738" y="103"/>
                  </a:cubicBezTo>
                  <a:cubicBezTo>
                    <a:pt x="738" y="103"/>
                    <a:pt x="739" y="103"/>
                    <a:pt x="739" y="102"/>
                  </a:cubicBezTo>
                  <a:close/>
                  <a:moveTo>
                    <a:pt x="770" y="103"/>
                  </a:moveTo>
                  <a:cubicBezTo>
                    <a:pt x="770" y="102"/>
                    <a:pt x="769" y="102"/>
                    <a:pt x="769" y="102"/>
                  </a:cubicBezTo>
                  <a:cubicBezTo>
                    <a:pt x="769" y="103"/>
                    <a:pt x="770" y="103"/>
                    <a:pt x="770" y="103"/>
                  </a:cubicBezTo>
                  <a:close/>
                  <a:moveTo>
                    <a:pt x="1186" y="103"/>
                  </a:moveTo>
                  <a:cubicBezTo>
                    <a:pt x="1186" y="102"/>
                    <a:pt x="1186" y="102"/>
                    <a:pt x="1185" y="102"/>
                  </a:cubicBezTo>
                  <a:cubicBezTo>
                    <a:pt x="1186" y="103"/>
                    <a:pt x="1186" y="103"/>
                    <a:pt x="1186" y="103"/>
                  </a:cubicBezTo>
                  <a:close/>
                  <a:moveTo>
                    <a:pt x="1199" y="102"/>
                  </a:moveTo>
                  <a:cubicBezTo>
                    <a:pt x="1199" y="102"/>
                    <a:pt x="1198" y="102"/>
                    <a:pt x="1198" y="103"/>
                  </a:cubicBezTo>
                  <a:cubicBezTo>
                    <a:pt x="1198" y="103"/>
                    <a:pt x="1199" y="103"/>
                    <a:pt x="1199" y="102"/>
                  </a:cubicBezTo>
                  <a:close/>
                  <a:moveTo>
                    <a:pt x="953" y="40"/>
                  </a:moveTo>
                  <a:cubicBezTo>
                    <a:pt x="953" y="40"/>
                    <a:pt x="953" y="40"/>
                    <a:pt x="953" y="39"/>
                  </a:cubicBezTo>
                  <a:cubicBezTo>
                    <a:pt x="953" y="39"/>
                    <a:pt x="953" y="40"/>
                    <a:pt x="953" y="40"/>
                  </a:cubicBezTo>
                  <a:close/>
                  <a:moveTo>
                    <a:pt x="645" y="63"/>
                  </a:moveTo>
                  <a:cubicBezTo>
                    <a:pt x="644" y="63"/>
                    <a:pt x="644" y="63"/>
                    <a:pt x="644" y="64"/>
                  </a:cubicBezTo>
                  <a:cubicBezTo>
                    <a:pt x="645" y="63"/>
                    <a:pt x="645" y="63"/>
                    <a:pt x="645" y="63"/>
                  </a:cubicBezTo>
                  <a:close/>
                  <a:moveTo>
                    <a:pt x="611" y="52"/>
                  </a:moveTo>
                  <a:cubicBezTo>
                    <a:pt x="610" y="52"/>
                    <a:pt x="611" y="53"/>
                    <a:pt x="611" y="53"/>
                  </a:cubicBezTo>
                  <a:cubicBezTo>
                    <a:pt x="611" y="52"/>
                    <a:pt x="611" y="52"/>
                    <a:pt x="611" y="52"/>
                  </a:cubicBezTo>
                  <a:close/>
                  <a:moveTo>
                    <a:pt x="642" y="40"/>
                  </a:moveTo>
                  <a:cubicBezTo>
                    <a:pt x="643" y="40"/>
                    <a:pt x="643" y="40"/>
                    <a:pt x="643" y="39"/>
                  </a:cubicBezTo>
                  <a:cubicBezTo>
                    <a:pt x="642" y="39"/>
                    <a:pt x="642" y="40"/>
                    <a:pt x="642" y="40"/>
                  </a:cubicBezTo>
                  <a:close/>
                  <a:moveTo>
                    <a:pt x="803" y="48"/>
                  </a:moveTo>
                  <a:cubicBezTo>
                    <a:pt x="803" y="48"/>
                    <a:pt x="803" y="48"/>
                    <a:pt x="803" y="49"/>
                  </a:cubicBezTo>
                  <a:cubicBezTo>
                    <a:pt x="803" y="48"/>
                    <a:pt x="803" y="48"/>
                    <a:pt x="803" y="48"/>
                  </a:cubicBezTo>
                  <a:close/>
                  <a:moveTo>
                    <a:pt x="670" y="48"/>
                  </a:moveTo>
                  <a:cubicBezTo>
                    <a:pt x="670" y="48"/>
                    <a:pt x="670" y="48"/>
                    <a:pt x="670" y="49"/>
                  </a:cubicBezTo>
                  <a:cubicBezTo>
                    <a:pt x="670" y="48"/>
                    <a:pt x="670" y="48"/>
                    <a:pt x="670" y="48"/>
                  </a:cubicBezTo>
                  <a:close/>
                  <a:moveTo>
                    <a:pt x="651" y="48"/>
                  </a:moveTo>
                  <a:cubicBezTo>
                    <a:pt x="650" y="48"/>
                    <a:pt x="650" y="48"/>
                    <a:pt x="650" y="49"/>
                  </a:cubicBezTo>
                  <a:cubicBezTo>
                    <a:pt x="651" y="48"/>
                    <a:pt x="651" y="48"/>
                    <a:pt x="651" y="48"/>
                  </a:cubicBezTo>
                  <a:close/>
                  <a:moveTo>
                    <a:pt x="598" y="49"/>
                  </a:moveTo>
                  <a:cubicBezTo>
                    <a:pt x="598" y="48"/>
                    <a:pt x="598" y="48"/>
                    <a:pt x="597" y="48"/>
                  </a:cubicBezTo>
                  <a:cubicBezTo>
                    <a:pt x="597" y="48"/>
                    <a:pt x="597" y="48"/>
                    <a:pt x="598" y="49"/>
                  </a:cubicBezTo>
                  <a:close/>
                  <a:moveTo>
                    <a:pt x="629" y="103"/>
                  </a:moveTo>
                  <a:cubicBezTo>
                    <a:pt x="628" y="103"/>
                    <a:pt x="628" y="104"/>
                    <a:pt x="628" y="104"/>
                  </a:cubicBezTo>
                  <a:cubicBezTo>
                    <a:pt x="629" y="104"/>
                    <a:pt x="629" y="103"/>
                    <a:pt x="629" y="103"/>
                  </a:cubicBezTo>
                  <a:close/>
                  <a:moveTo>
                    <a:pt x="628" y="105"/>
                  </a:moveTo>
                  <a:cubicBezTo>
                    <a:pt x="628" y="105"/>
                    <a:pt x="628" y="105"/>
                    <a:pt x="628" y="106"/>
                  </a:cubicBezTo>
                  <a:cubicBezTo>
                    <a:pt x="628" y="105"/>
                    <a:pt x="628" y="105"/>
                    <a:pt x="628" y="105"/>
                  </a:cubicBezTo>
                  <a:close/>
                  <a:moveTo>
                    <a:pt x="627" y="106"/>
                  </a:moveTo>
                  <a:cubicBezTo>
                    <a:pt x="627" y="107"/>
                    <a:pt x="627" y="107"/>
                    <a:pt x="627" y="107"/>
                  </a:cubicBezTo>
                  <a:cubicBezTo>
                    <a:pt x="627" y="107"/>
                    <a:pt x="627" y="107"/>
                    <a:pt x="627" y="106"/>
                  </a:cubicBezTo>
                  <a:close/>
                  <a:moveTo>
                    <a:pt x="596" y="123"/>
                  </a:moveTo>
                  <a:cubicBezTo>
                    <a:pt x="596" y="123"/>
                    <a:pt x="596" y="123"/>
                    <a:pt x="597" y="123"/>
                  </a:cubicBezTo>
                  <a:cubicBezTo>
                    <a:pt x="596" y="123"/>
                    <a:pt x="596" y="123"/>
                    <a:pt x="596" y="123"/>
                  </a:cubicBezTo>
                  <a:close/>
                  <a:moveTo>
                    <a:pt x="634" y="64"/>
                  </a:moveTo>
                  <a:cubicBezTo>
                    <a:pt x="634" y="64"/>
                    <a:pt x="634" y="63"/>
                    <a:pt x="634" y="63"/>
                  </a:cubicBezTo>
                  <a:cubicBezTo>
                    <a:pt x="633" y="63"/>
                    <a:pt x="634" y="64"/>
                    <a:pt x="634" y="64"/>
                  </a:cubicBezTo>
                  <a:close/>
                  <a:moveTo>
                    <a:pt x="603" y="123"/>
                  </a:moveTo>
                  <a:cubicBezTo>
                    <a:pt x="604" y="123"/>
                    <a:pt x="604" y="123"/>
                    <a:pt x="604" y="123"/>
                  </a:cubicBezTo>
                  <a:cubicBezTo>
                    <a:pt x="604" y="123"/>
                    <a:pt x="604" y="123"/>
                    <a:pt x="603" y="123"/>
                  </a:cubicBezTo>
                  <a:close/>
                  <a:moveTo>
                    <a:pt x="1032" y="52"/>
                  </a:moveTo>
                  <a:cubicBezTo>
                    <a:pt x="1032" y="52"/>
                    <a:pt x="1032" y="52"/>
                    <a:pt x="1032" y="51"/>
                  </a:cubicBezTo>
                  <a:cubicBezTo>
                    <a:pt x="1032" y="52"/>
                    <a:pt x="1032" y="52"/>
                    <a:pt x="1032" y="52"/>
                  </a:cubicBezTo>
                  <a:close/>
                  <a:moveTo>
                    <a:pt x="608" y="132"/>
                  </a:moveTo>
                  <a:cubicBezTo>
                    <a:pt x="607" y="132"/>
                    <a:pt x="607" y="132"/>
                    <a:pt x="607" y="132"/>
                  </a:cubicBezTo>
                  <a:cubicBezTo>
                    <a:pt x="607" y="132"/>
                    <a:pt x="607" y="133"/>
                    <a:pt x="608" y="132"/>
                  </a:cubicBezTo>
                  <a:close/>
                  <a:moveTo>
                    <a:pt x="1179" y="16"/>
                  </a:moveTo>
                  <a:cubicBezTo>
                    <a:pt x="1180" y="16"/>
                    <a:pt x="1180" y="16"/>
                    <a:pt x="1180" y="16"/>
                  </a:cubicBezTo>
                  <a:cubicBezTo>
                    <a:pt x="1180" y="16"/>
                    <a:pt x="1180" y="16"/>
                    <a:pt x="1179" y="16"/>
                  </a:cubicBezTo>
                  <a:close/>
                  <a:moveTo>
                    <a:pt x="1393" y="16"/>
                  </a:moveTo>
                  <a:cubicBezTo>
                    <a:pt x="1393" y="16"/>
                    <a:pt x="1393" y="16"/>
                    <a:pt x="1393" y="17"/>
                  </a:cubicBezTo>
                  <a:cubicBezTo>
                    <a:pt x="1393" y="16"/>
                    <a:pt x="1393" y="16"/>
                    <a:pt x="1393" y="16"/>
                  </a:cubicBezTo>
                  <a:close/>
                  <a:moveTo>
                    <a:pt x="1462" y="16"/>
                  </a:moveTo>
                  <a:cubicBezTo>
                    <a:pt x="1462" y="16"/>
                    <a:pt x="1462" y="16"/>
                    <a:pt x="1463" y="17"/>
                  </a:cubicBezTo>
                  <a:cubicBezTo>
                    <a:pt x="1463" y="16"/>
                    <a:pt x="1463" y="16"/>
                    <a:pt x="1462" y="16"/>
                  </a:cubicBezTo>
                  <a:close/>
                  <a:moveTo>
                    <a:pt x="1488" y="16"/>
                  </a:moveTo>
                  <a:cubicBezTo>
                    <a:pt x="1488" y="16"/>
                    <a:pt x="1489" y="16"/>
                    <a:pt x="1489" y="16"/>
                  </a:cubicBezTo>
                  <a:cubicBezTo>
                    <a:pt x="1489" y="16"/>
                    <a:pt x="1488" y="16"/>
                    <a:pt x="1488" y="16"/>
                  </a:cubicBezTo>
                  <a:close/>
                  <a:moveTo>
                    <a:pt x="1560" y="16"/>
                  </a:moveTo>
                  <a:cubicBezTo>
                    <a:pt x="1560" y="16"/>
                    <a:pt x="1560" y="16"/>
                    <a:pt x="1559" y="16"/>
                  </a:cubicBezTo>
                  <a:cubicBezTo>
                    <a:pt x="1560" y="16"/>
                    <a:pt x="1560" y="16"/>
                    <a:pt x="1560" y="16"/>
                  </a:cubicBezTo>
                  <a:close/>
                  <a:moveTo>
                    <a:pt x="1728" y="16"/>
                  </a:moveTo>
                  <a:cubicBezTo>
                    <a:pt x="1728" y="16"/>
                    <a:pt x="1728" y="16"/>
                    <a:pt x="1728" y="16"/>
                  </a:cubicBezTo>
                  <a:cubicBezTo>
                    <a:pt x="1728" y="16"/>
                    <a:pt x="1728" y="16"/>
                    <a:pt x="1728" y="16"/>
                  </a:cubicBezTo>
                  <a:close/>
                  <a:moveTo>
                    <a:pt x="541" y="17"/>
                  </a:moveTo>
                  <a:cubicBezTo>
                    <a:pt x="542" y="17"/>
                    <a:pt x="542" y="17"/>
                    <a:pt x="542" y="16"/>
                  </a:cubicBezTo>
                  <a:cubicBezTo>
                    <a:pt x="541" y="16"/>
                    <a:pt x="541" y="17"/>
                    <a:pt x="541" y="17"/>
                  </a:cubicBezTo>
                  <a:close/>
                  <a:moveTo>
                    <a:pt x="1568" y="44"/>
                  </a:moveTo>
                  <a:cubicBezTo>
                    <a:pt x="1568" y="44"/>
                    <a:pt x="1568" y="44"/>
                    <a:pt x="1568" y="43"/>
                  </a:cubicBezTo>
                  <a:cubicBezTo>
                    <a:pt x="1568" y="44"/>
                    <a:pt x="1568" y="44"/>
                    <a:pt x="1568" y="44"/>
                  </a:cubicBezTo>
                  <a:close/>
                  <a:moveTo>
                    <a:pt x="1178" y="17"/>
                  </a:moveTo>
                  <a:cubicBezTo>
                    <a:pt x="1179" y="17"/>
                    <a:pt x="1179" y="17"/>
                    <a:pt x="1179" y="16"/>
                  </a:cubicBezTo>
                  <a:cubicBezTo>
                    <a:pt x="1179" y="16"/>
                    <a:pt x="1178" y="16"/>
                    <a:pt x="1178" y="17"/>
                  </a:cubicBezTo>
                  <a:close/>
                  <a:moveTo>
                    <a:pt x="1682" y="43"/>
                  </a:moveTo>
                  <a:cubicBezTo>
                    <a:pt x="1682" y="44"/>
                    <a:pt x="1682" y="44"/>
                    <a:pt x="1682" y="44"/>
                  </a:cubicBezTo>
                  <a:cubicBezTo>
                    <a:pt x="1682" y="44"/>
                    <a:pt x="1682" y="44"/>
                    <a:pt x="1682" y="43"/>
                  </a:cubicBezTo>
                  <a:close/>
                  <a:moveTo>
                    <a:pt x="1487" y="17"/>
                  </a:moveTo>
                  <a:cubicBezTo>
                    <a:pt x="1488" y="17"/>
                    <a:pt x="1488" y="17"/>
                    <a:pt x="1488" y="16"/>
                  </a:cubicBezTo>
                  <a:cubicBezTo>
                    <a:pt x="1488" y="16"/>
                    <a:pt x="1488" y="16"/>
                    <a:pt x="1487" y="17"/>
                  </a:cubicBezTo>
                  <a:close/>
                  <a:moveTo>
                    <a:pt x="1546" y="16"/>
                  </a:moveTo>
                  <a:cubicBezTo>
                    <a:pt x="1546" y="16"/>
                    <a:pt x="1546" y="16"/>
                    <a:pt x="1545" y="17"/>
                  </a:cubicBezTo>
                  <a:cubicBezTo>
                    <a:pt x="1546" y="17"/>
                    <a:pt x="1546" y="17"/>
                    <a:pt x="1546" y="16"/>
                  </a:cubicBezTo>
                  <a:close/>
                  <a:moveTo>
                    <a:pt x="1561" y="17"/>
                  </a:moveTo>
                  <a:cubicBezTo>
                    <a:pt x="1561" y="16"/>
                    <a:pt x="1561" y="16"/>
                    <a:pt x="1560" y="16"/>
                  </a:cubicBezTo>
                  <a:cubicBezTo>
                    <a:pt x="1561" y="17"/>
                    <a:pt x="1561" y="17"/>
                    <a:pt x="1561" y="17"/>
                  </a:cubicBezTo>
                  <a:close/>
                  <a:moveTo>
                    <a:pt x="1577" y="16"/>
                  </a:moveTo>
                  <a:cubicBezTo>
                    <a:pt x="1577" y="17"/>
                    <a:pt x="1578" y="17"/>
                    <a:pt x="1578" y="17"/>
                  </a:cubicBezTo>
                  <a:cubicBezTo>
                    <a:pt x="1578" y="17"/>
                    <a:pt x="1578" y="16"/>
                    <a:pt x="1577" y="16"/>
                  </a:cubicBezTo>
                  <a:close/>
                  <a:moveTo>
                    <a:pt x="1736" y="44"/>
                  </a:moveTo>
                  <a:cubicBezTo>
                    <a:pt x="1736" y="44"/>
                    <a:pt x="1736" y="44"/>
                    <a:pt x="1736" y="43"/>
                  </a:cubicBezTo>
                  <a:cubicBezTo>
                    <a:pt x="1736" y="44"/>
                    <a:pt x="1736" y="44"/>
                    <a:pt x="1736" y="44"/>
                  </a:cubicBezTo>
                  <a:close/>
                  <a:moveTo>
                    <a:pt x="1714" y="16"/>
                  </a:moveTo>
                  <a:cubicBezTo>
                    <a:pt x="1714" y="16"/>
                    <a:pt x="1714" y="16"/>
                    <a:pt x="1713" y="17"/>
                  </a:cubicBezTo>
                  <a:cubicBezTo>
                    <a:pt x="1714" y="17"/>
                    <a:pt x="1714" y="17"/>
                    <a:pt x="1714" y="16"/>
                  </a:cubicBezTo>
                  <a:close/>
                  <a:moveTo>
                    <a:pt x="1729" y="17"/>
                  </a:moveTo>
                  <a:cubicBezTo>
                    <a:pt x="1729" y="16"/>
                    <a:pt x="1729" y="16"/>
                    <a:pt x="1729" y="16"/>
                  </a:cubicBezTo>
                  <a:cubicBezTo>
                    <a:pt x="1729" y="17"/>
                    <a:pt x="1729" y="17"/>
                    <a:pt x="1729" y="17"/>
                  </a:cubicBezTo>
                  <a:close/>
                  <a:moveTo>
                    <a:pt x="1746" y="16"/>
                  </a:moveTo>
                  <a:cubicBezTo>
                    <a:pt x="1746" y="17"/>
                    <a:pt x="1746" y="17"/>
                    <a:pt x="1746" y="17"/>
                  </a:cubicBezTo>
                  <a:cubicBezTo>
                    <a:pt x="1746" y="17"/>
                    <a:pt x="1746" y="16"/>
                    <a:pt x="1746" y="16"/>
                  </a:cubicBezTo>
                  <a:close/>
                  <a:moveTo>
                    <a:pt x="1177" y="17"/>
                  </a:moveTo>
                  <a:cubicBezTo>
                    <a:pt x="1178" y="17"/>
                    <a:pt x="1178" y="17"/>
                    <a:pt x="1178" y="17"/>
                  </a:cubicBezTo>
                  <a:cubicBezTo>
                    <a:pt x="1178" y="17"/>
                    <a:pt x="1177" y="17"/>
                    <a:pt x="1177" y="17"/>
                  </a:cubicBezTo>
                  <a:close/>
                  <a:moveTo>
                    <a:pt x="1361" y="17"/>
                  </a:moveTo>
                  <a:cubicBezTo>
                    <a:pt x="1361" y="17"/>
                    <a:pt x="1360" y="17"/>
                    <a:pt x="1360" y="17"/>
                  </a:cubicBezTo>
                  <a:cubicBezTo>
                    <a:pt x="1361" y="17"/>
                    <a:pt x="1361" y="17"/>
                    <a:pt x="1361" y="17"/>
                  </a:cubicBezTo>
                  <a:close/>
                  <a:moveTo>
                    <a:pt x="1378" y="17"/>
                  </a:moveTo>
                  <a:cubicBezTo>
                    <a:pt x="1378" y="17"/>
                    <a:pt x="1377" y="17"/>
                    <a:pt x="1377" y="17"/>
                  </a:cubicBezTo>
                  <a:cubicBezTo>
                    <a:pt x="1377" y="17"/>
                    <a:pt x="1377" y="17"/>
                    <a:pt x="1378" y="17"/>
                  </a:cubicBezTo>
                  <a:close/>
                  <a:moveTo>
                    <a:pt x="1418" y="17"/>
                  </a:moveTo>
                  <a:cubicBezTo>
                    <a:pt x="1419" y="17"/>
                    <a:pt x="1419" y="17"/>
                    <a:pt x="1419" y="17"/>
                  </a:cubicBezTo>
                  <a:cubicBezTo>
                    <a:pt x="1419" y="17"/>
                    <a:pt x="1418" y="17"/>
                    <a:pt x="1418" y="17"/>
                  </a:cubicBezTo>
                  <a:close/>
                  <a:moveTo>
                    <a:pt x="660" y="44"/>
                  </a:moveTo>
                  <a:cubicBezTo>
                    <a:pt x="660" y="44"/>
                    <a:pt x="660" y="44"/>
                    <a:pt x="660" y="44"/>
                  </a:cubicBezTo>
                  <a:cubicBezTo>
                    <a:pt x="660" y="44"/>
                    <a:pt x="660" y="44"/>
                    <a:pt x="660" y="44"/>
                  </a:cubicBezTo>
                  <a:close/>
                  <a:moveTo>
                    <a:pt x="1487" y="17"/>
                  </a:moveTo>
                  <a:cubicBezTo>
                    <a:pt x="1487" y="17"/>
                    <a:pt x="1487" y="17"/>
                    <a:pt x="1487" y="17"/>
                  </a:cubicBezTo>
                  <a:cubicBezTo>
                    <a:pt x="1487" y="17"/>
                    <a:pt x="1487" y="17"/>
                    <a:pt x="1487" y="17"/>
                  </a:cubicBezTo>
                  <a:close/>
                  <a:moveTo>
                    <a:pt x="1545" y="17"/>
                  </a:moveTo>
                  <a:cubicBezTo>
                    <a:pt x="1545" y="17"/>
                    <a:pt x="1545" y="17"/>
                    <a:pt x="1544" y="17"/>
                  </a:cubicBezTo>
                  <a:cubicBezTo>
                    <a:pt x="1545" y="17"/>
                    <a:pt x="1545" y="17"/>
                    <a:pt x="1545" y="17"/>
                  </a:cubicBezTo>
                  <a:close/>
                  <a:moveTo>
                    <a:pt x="1562" y="17"/>
                  </a:moveTo>
                  <a:cubicBezTo>
                    <a:pt x="1562" y="17"/>
                    <a:pt x="1561" y="17"/>
                    <a:pt x="1561" y="17"/>
                  </a:cubicBezTo>
                  <a:cubicBezTo>
                    <a:pt x="1561" y="17"/>
                    <a:pt x="1562" y="17"/>
                    <a:pt x="1562" y="17"/>
                  </a:cubicBezTo>
                  <a:close/>
                  <a:moveTo>
                    <a:pt x="674" y="44"/>
                  </a:moveTo>
                  <a:cubicBezTo>
                    <a:pt x="674" y="44"/>
                    <a:pt x="674" y="44"/>
                    <a:pt x="674" y="44"/>
                  </a:cubicBezTo>
                  <a:cubicBezTo>
                    <a:pt x="674" y="44"/>
                    <a:pt x="674" y="44"/>
                    <a:pt x="674" y="44"/>
                  </a:cubicBezTo>
                  <a:close/>
                  <a:moveTo>
                    <a:pt x="1713" y="17"/>
                  </a:moveTo>
                  <a:cubicBezTo>
                    <a:pt x="1713" y="17"/>
                    <a:pt x="1713" y="17"/>
                    <a:pt x="1713" y="17"/>
                  </a:cubicBezTo>
                  <a:cubicBezTo>
                    <a:pt x="1713" y="17"/>
                    <a:pt x="1713" y="17"/>
                    <a:pt x="1713" y="17"/>
                  </a:cubicBezTo>
                  <a:close/>
                  <a:moveTo>
                    <a:pt x="1730" y="17"/>
                  </a:moveTo>
                  <a:cubicBezTo>
                    <a:pt x="1730" y="17"/>
                    <a:pt x="1730" y="17"/>
                    <a:pt x="1729" y="17"/>
                  </a:cubicBezTo>
                  <a:cubicBezTo>
                    <a:pt x="1729" y="17"/>
                    <a:pt x="1730" y="17"/>
                    <a:pt x="1730" y="17"/>
                  </a:cubicBezTo>
                  <a:close/>
                  <a:moveTo>
                    <a:pt x="692" y="44"/>
                  </a:moveTo>
                  <a:cubicBezTo>
                    <a:pt x="692" y="44"/>
                    <a:pt x="691" y="44"/>
                    <a:pt x="691" y="44"/>
                  </a:cubicBezTo>
                  <a:cubicBezTo>
                    <a:pt x="691" y="44"/>
                    <a:pt x="691" y="44"/>
                    <a:pt x="692" y="44"/>
                  </a:cubicBezTo>
                  <a:close/>
                  <a:moveTo>
                    <a:pt x="1176" y="17"/>
                  </a:moveTo>
                  <a:cubicBezTo>
                    <a:pt x="1176" y="17"/>
                    <a:pt x="1177" y="17"/>
                    <a:pt x="1177" y="17"/>
                  </a:cubicBezTo>
                  <a:cubicBezTo>
                    <a:pt x="1177" y="17"/>
                    <a:pt x="1176" y="17"/>
                    <a:pt x="1176" y="17"/>
                  </a:cubicBezTo>
                  <a:close/>
                  <a:moveTo>
                    <a:pt x="1360" y="17"/>
                  </a:moveTo>
                  <a:cubicBezTo>
                    <a:pt x="1360" y="17"/>
                    <a:pt x="1359" y="17"/>
                    <a:pt x="1359" y="17"/>
                  </a:cubicBezTo>
                  <a:cubicBezTo>
                    <a:pt x="1360" y="17"/>
                    <a:pt x="1360" y="17"/>
                    <a:pt x="1360" y="17"/>
                  </a:cubicBezTo>
                  <a:close/>
                  <a:moveTo>
                    <a:pt x="1378" y="17"/>
                  </a:moveTo>
                  <a:cubicBezTo>
                    <a:pt x="1378" y="17"/>
                    <a:pt x="1378" y="17"/>
                    <a:pt x="1378" y="17"/>
                  </a:cubicBezTo>
                  <a:cubicBezTo>
                    <a:pt x="1378" y="17"/>
                    <a:pt x="1378" y="17"/>
                    <a:pt x="1378" y="17"/>
                  </a:cubicBezTo>
                  <a:close/>
                  <a:moveTo>
                    <a:pt x="1394" y="17"/>
                  </a:moveTo>
                  <a:cubicBezTo>
                    <a:pt x="1394" y="17"/>
                    <a:pt x="1394" y="17"/>
                    <a:pt x="1394" y="18"/>
                  </a:cubicBezTo>
                  <a:cubicBezTo>
                    <a:pt x="1394" y="17"/>
                    <a:pt x="1394" y="17"/>
                    <a:pt x="1394" y="17"/>
                  </a:cubicBezTo>
                  <a:close/>
                  <a:moveTo>
                    <a:pt x="1463" y="17"/>
                  </a:moveTo>
                  <a:cubicBezTo>
                    <a:pt x="1463" y="17"/>
                    <a:pt x="1463" y="18"/>
                    <a:pt x="1463" y="18"/>
                  </a:cubicBezTo>
                  <a:cubicBezTo>
                    <a:pt x="1463" y="17"/>
                    <a:pt x="1463" y="17"/>
                    <a:pt x="1463" y="17"/>
                  </a:cubicBezTo>
                  <a:close/>
                  <a:moveTo>
                    <a:pt x="1486" y="17"/>
                  </a:moveTo>
                  <a:cubicBezTo>
                    <a:pt x="1486" y="17"/>
                    <a:pt x="1487" y="17"/>
                    <a:pt x="1487" y="17"/>
                  </a:cubicBezTo>
                  <a:cubicBezTo>
                    <a:pt x="1486" y="17"/>
                    <a:pt x="1486" y="17"/>
                    <a:pt x="1486" y="17"/>
                  </a:cubicBezTo>
                  <a:close/>
                  <a:moveTo>
                    <a:pt x="1544" y="17"/>
                  </a:moveTo>
                  <a:cubicBezTo>
                    <a:pt x="1544" y="17"/>
                    <a:pt x="1544" y="17"/>
                    <a:pt x="1544" y="17"/>
                  </a:cubicBezTo>
                  <a:cubicBezTo>
                    <a:pt x="1544" y="17"/>
                    <a:pt x="1544" y="17"/>
                    <a:pt x="1544" y="17"/>
                  </a:cubicBezTo>
                  <a:close/>
                  <a:moveTo>
                    <a:pt x="1563" y="17"/>
                  </a:moveTo>
                  <a:cubicBezTo>
                    <a:pt x="1562" y="17"/>
                    <a:pt x="1562" y="17"/>
                    <a:pt x="1562" y="17"/>
                  </a:cubicBezTo>
                  <a:cubicBezTo>
                    <a:pt x="1562" y="17"/>
                    <a:pt x="1562" y="17"/>
                    <a:pt x="1563" y="17"/>
                  </a:cubicBezTo>
                  <a:close/>
                  <a:moveTo>
                    <a:pt x="801" y="44"/>
                  </a:moveTo>
                  <a:cubicBezTo>
                    <a:pt x="801" y="44"/>
                    <a:pt x="801" y="44"/>
                    <a:pt x="801" y="44"/>
                  </a:cubicBezTo>
                  <a:cubicBezTo>
                    <a:pt x="801" y="44"/>
                    <a:pt x="801" y="44"/>
                    <a:pt x="801" y="44"/>
                  </a:cubicBezTo>
                  <a:close/>
                  <a:moveTo>
                    <a:pt x="1713" y="17"/>
                  </a:moveTo>
                  <a:cubicBezTo>
                    <a:pt x="1712" y="17"/>
                    <a:pt x="1712" y="17"/>
                    <a:pt x="1712" y="17"/>
                  </a:cubicBezTo>
                  <a:cubicBezTo>
                    <a:pt x="1712" y="17"/>
                    <a:pt x="1712" y="17"/>
                    <a:pt x="1713" y="17"/>
                  </a:cubicBezTo>
                  <a:close/>
                  <a:moveTo>
                    <a:pt x="1731" y="17"/>
                  </a:moveTo>
                  <a:cubicBezTo>
                    <a:pt x="1731" y="17"/>
                    <a:pt x="1730" y="17"/>
                    <a:pt x="1730" y="17"/>
                  </a:cubicBezTo>
                  <a:cubicBezTo>
                    <a:pt x="1730" y="17"/>
                    <a:pt x="1730" y="17"/>
                    <a:pt x="1731" y="17"/>
                  </a:cubicBezTo>
                  <a:close/>
                  <a:moveTo>
                    <a:pt x="837" y="44"/>
                  </a:moveTo>
                  <a:cubicBezTo>
                    <a:pt x="837" y="44"/>
                    <a:pt x="837" y="44"/>
                    <a:pt x="837" y="44"/>
                  </a:cubicBezTo>
                  <a:cubicBezTo>
                    <a:pt x="837" y="44"/>
                    <a:pt x="837" y="44"/>
                    <a:pt x="837" y="44"/>
                  </a:cubicBezTo>
                  <a:close/>
                  <a:moveTo>
                    <a:pt x="852" y="44"/>
                  </a:moveTo>
                  <a:cubicBezTo>
                    <a:pt x="852" y="44"/>
                    <a:pt x="852" y="44"/>
                    <a:pt x="852" y="44"/>
                  </a:cubicBezTo>
                  <a:cubicBezTo>
                    <a:pt x="852" y="44"/>
                    <a:pt x="852" y="44"/>
                    <a:pt x="852" y="44"/>
                  </a:cubicBezTo>
                  <a:close/>
                  <a:moveTo>
                    <a:pt x="558" y="17"/>
                  </a:moveTo>
                  <a:cubicBezTo>
                    <a:pt x="558" y="17"/>
                    <a:pt x="557" y="17"/>
                    <a:pt x="557" y="18"/>
                  </a:cubicBezTo>
                  <a:cubicBezTo>
                    <a:pt x="558" y="18"/>
                    <a:pt x="558" y="18"/>
                    <a:pt x="558" y="17"/>
                  </a:cubicBezTo>
                  <a:close/>
                  <a:moveTo>
                    <a:pt x="578" y="18"/>
                  </a:moveTo>
                  <a:cubicBezTo>
                    <a:pt x="577" y="17"/>
                    <a:pt x="577" y="17"/>
                    <a:pt x="577" y="17"/>
                  </a:cubicBezTo>
                  <a:cubicBezTo>
                    <a:pt x="577" y="18"/>
                    <a:pt x="577" y="18"/>
                    <a:pt x="578" y="18"/>
                  </a:cubicBezTo>
                  <a:close/>
                  <a:moveTo>
                    <a:pt x="1175" y="18"/>
                  </a:moveTo>
                  <a:cubicBezTo>
                    <a:pt x="1175" y="18"/>
                    <a:pt x="1176" y="18"/>
                    <a:pt x="1176" y="17"/>
                  </a:cubicBezTo>
                  <a:cubicBezTo>
                    <a:pt x="1176" y="17"/>
                    <a:pt x="1175" y="17"/>
                    <a:pt x="1175" y="18"/>
                  </a:cubicBezTo>
                  <a:close/>
                  <a:moveTo>
                    <a:pt x="1359" y="17"/>
                  </a:moveTo>
                  <a:cubicBezTo>
                    <a:pt x="1359" y="17"/>
                    <a:pt x="1359" y="17"/>
                    <a:pt x="1359" y="18"/>
                  </a:cubicBezTo>
                  <a:cubicBezTo>
                    <a:pt x="1359" y="18"/>
                    <a:pt x="1359" y="18"/>
                    <a:pt x="1359" y="17"/>
                  </a:cubicBezTo>
                  <a:close/>
                  <a:moveTo>
                    <a:pt x="1379" y="18"/>
                  </a:moveTo>
                  <a:cubicBezTo>
                    <a:pt x="1379" y="17"/>
                    <a:pt x="1379" y="17"/>
                    <a:pt x="1378" y="17"/>
                  </a:cubicBezTo>
                  <a:cubicBezTo>
                    <a:pt x="1379" y="18"/>
                    <a:pt x="1379" y="18"/>
                    <a:pt x="1379" y="18"/>
                  </a:cubicBezTo>
                  <a:close/>
                  <a:moveTo>
                    <a:pt x="867" y="44"/>
                  </a:moveTo>
                  <a:cubicBezTo>
                    <a:pt x="867" y="44"/>
                    <a:pt x="867" y="44"/>
                    <a:pt x="867" y="44"/>
                  </a:cubicBezTo>
                  <a:cubicBezTo>
                    <a:pt x="867" y="44"/>
                    <a:pt x="867" y="44"/>
                    <a:pt x="867" y="44"/>
                  </a:cubicBezTo>
                  <a:close/>
                  <a:moveTo>
                    <a:pt x="1485" y="18"/>
                  </a:moveTo>
                  <a:cubicBezTo>
                    <a:pt x="1485" y="18"/>
                    <a:pt x="1486" y="18"/>
                    <a:pt x="1486" y="17"/>
                  </a:cubicBezTo>
                  <a:cubicBezTo>
                    <a:pt x="1485" y="17"/>
                    <a:pt x="1485" y="17"/>
                    <a:pt x="1485" y="18"/>
                  </a:cubicBezTo>
                  <a:close/>
                  <a:moveTo>
                    <a:pt x="1543" y="17"/>
                  </a:moveTo>
                  <a:cubicBezTo>
                    <a:pt x="1543" y="17"/>
                    <a:pt x="1543" y="17"/>
                    <a:pt x="1543" y="18"/>
                  </a:cubicBezTo>
                  <a:cubicBezTo>
                    <a:pt x="1543" y="18"/>
                    <a:pt x="1543" y="18"/>
                    <a:pt x="1543" y="17"/>
                  </a:cubicBezTo>
                  <a:close/>
                  <a:moveTo>
                    <a:pt x="1563" y="18"/>
                  </a:moveTo>
                  <a:cubicBezTo>
                    <a:pt x="1563" y="17"/>
                    <a:pt x="1563" y="17"/>
                    <a:pt x="1563" y="17"/>
                  </a:cubicBezTo>
                  <a:cubicBezTo>
                    <a:pt x="1563" y="18"/>
                    <a:pt x="1563" y="18"/>
                    <a:pt x="1563" y="18"/>
                  </a:cubicBezTo>
                  <a:close/>
                  <a:moveTo>
                    <a:pt x="1578" y="17"/>
                  </a:moveTo>
                  <a:cubicBezTo>
                    <a:pt x="1578" y="18"/>
                    <a:pt x="1578" y="18"/>
                    <a:pt x="1579" y="18"/>
                  </a:cubicBezTo>
                  <a:cubicBezTo>
                    <a:pt x="1579" y="18"/>
                    <a:pt x="1579" y="17"/>
                    <a:pt x="1578" y="17"/>
                  </a:cubicBezTo>
                  <a:close/>
                  <a:moveTo>
                    <a:pt x="1680" y="17"/>
                  </a:moveTo>
                  <a:cubicBezTo>
                    <a:pt x="1680" y="18"/>
                    <a:pt x="1680" y="18"/>
                    <a:pt x="1680" y="18"/>
                  </a:cubicBezTo>
                  <a:cubicBezTo>
                    <a:pt x="1680" y="18"/>
                    <a:pt x="1680" y="17"/>
                    <a:pt x="1680" y="17"/>
                  </a:cubicBezTo>
                  <a:close/>
                  <a:moveTo>
                    <a:pt x="1712" y="17"/>
                  </a:moveTo>
                  <a:cubicBezTo>
                    <a:pt x="1711" y="17"/>
                    <a:pt x="1711" y="17"/>
                    <a:pt x="1711" y="18"/>
                  </a:cubicBezTo>
                  <a:cubicBezTo>
                    <a:pt x="1711" y="18"/>
                    <a:pt x="1711" y="18"/>
                    <a:pt x="1712" y="17"/>
                  </a:cubicBezTo>
                  <a:close/>
                  <a:moveTo>
                    <a:pt x="1731" y="18"/>
                  </a:moveTo>
                  <a:cubicBezTo>
                    <a:pt x="1731" y="17"/>
                    <a:pt x="1731" y="17"/>
                    <a:pt x="1731" y="17"/>
                  </a:cubicBezTo>
                  <a:cubicBezTo>
                    <a:pt x="1731" y="18"/>
                    <a:pt x="1731" y="18"/>
                    <a:pt x="1731" y="18"/>
                  </a:cubicBezTo>
                  <a:close/>
                  <a:moveTo>
                    <a:pt x="1746" y="17"/>
                  </a:moveTo>
                  <a:cubicBezTo>
                    <a:pt x="1746" y="18"/>
                    <a:pt x="1746" y="18"/>
                    <a:pt x="1747" y="18"/>
                  </a:cubicBezTo>
                  <a:cubicBezTo>
                    <a:pt x="1747" y="18"/>
                    <a:pt x="1747" y="17"/>
                    <a:pt x="1746" y="17"/>
                  </a:cubicBezTo>
                  <a:close/>
                  <a:moveTo>
                    <a:pt x="540" y="18"/>
                  </a:moveTo>
                  <a:cubicBezTo>
                    <a:pt x="541" y="18"/>
                    <a:pt x="541" y="18"/>
                    <a:pt x="541" y="18"/>
                  </a:cubicBezTo>
                  <a:cubicBezTo>
                    <a:pt x="540" y="18"/>
                    <a:pt x="540" y="18"/>
                    <a:pt x="540" y="18"/>
                  </a:cubicBezTo>
                  <a:close/>
                  <a:moveTo>
                    <a:pt x="557" y="18"/>
                  </a:moveTo>
                  <a:cubicBezTo>
                    <a:pt x="557" y="18"/>
                    <a:pt x="557" y="18"/>
                    <a:pt x="556" y="18"/>
                  </a:cubicBezTo>
                  <a:cubicBezTo>
                    <a:pt x="557" y="18"/>
                    <a:pt x="557" y="18"/>
                    <a:pt x="557" y="18"/>
                  </a:cubicBezTo>
                  <a:close/>
                  <a:moveTo>
                    <a:pt x="579" y="18"/>
                  </a:moveTo>
                  <a:cubicBezTo>
                    <a:pt x="578" y="18"/>
                    <a:pt x="578" y="18"/>
                    <a:pt x="578" y="18"/>
                  </a:cubicBezTo>
                  <a:cubicBezTo>
                    <a:pt x="578" y="18"/>
                    <a:pt x="578" y="18"/>
                    <a:pt x="579" y="18"/>
                  </a:cubicBezTo>
                  <a:close/>
                  <a:moveTo>
                    <a:pt x="869" y="44"/>
                  </a:moveTo>
                  <a:cubicBezTo>
                    <a:pt x="869" y="44"/>
                    <a:pt x="870" y="44"/>
                    <a:pt x="870" y="44"/>
                  </a:cubicBezTo>
                  <a:cubicBezTo>
                    <a:pt x="869" y="44"/>
                    <a:pt x="869" y="44"/>
                    <a:pt x="869" y="44"/>
                  </a:cubicBezTo>
                  <a:close/>
                  <a:moveTo>
                    <a:pt x="987" y="18"/>
                  </a:moveTo>
                  <a:cubicBezTo>
                    <a:pt x="986" y="18"/>
                    <a:pt x="986" y="18"/>
                    <a:pt x="986" y="18"/>
                  </a:cubicBezTo>
                  <a:cubicBezTo>
                    <a:pt x="986" y="18"/>
                    <a:pt x="987" y="18"/>
                    <a:pt x="987" y="18"/>
                  </a:cubicBezTo>
                  <a:close/>
                  <a:moveTo>
                    <a:pt x="1359" y="18"/>
                  </a:moveTo>
                  <a:cubicBezTo>
                    <a:pt x="1358" y="18"/>
                    <a:pt x="1358" y="18"/>
                    <a:pt x="1358" y="18"/>
                  </a:cubicBezTo>
                  <a:cubicBezTo>
                    <a:pt x="1358" y="18"/>
                    <a:pt x="1358" y="18"/>
                    <a:pt x="1359" y="18"/>
                  </a:cubicBezTo>
                  <a:close/>
                  <a:moveTo>
                    <a:pt x="880" y="44"/>
                  </a:moveTo>
                  <a:cubicBezTo>
                    <a:pt x="880" y="44"/>
                    <a:pt x="880" y="44"/>
                    <a:pt x="880" y="44"/>
                  </a:cubicBezTo>
                  <a:cubicBezTo>
                    <a:pt x="880" y="44"/>
                    <a:pt x="880" y="44"/>
                    <a:pt x="880" y="44"/>
                  </a:cubicBezTo>
                  <a:close/>
                  <a:moveTo>
                    <a:pt x="1394" y="18"/>
                  </a:moveTo>
                  <a:cubicBezTo>
                    <a:pt x="1394" y="18"/>
                    <a:pt x="1394" y="18"/>
                    <a:pt x="1394" y="18"/>
                  </a:cubicBezTo>
                  <a:cubicBezTo>
                    <a:pt x="1394" y="18"/>
                    <a:pt x="1394" y="18"/>
                    <a:pt x="1394" y="18"/>
                  </a:cubicBezTo>
                  <a:close/>
                  <a:moveTo>
                    <a:pt x="1418" y="18"/>
                  </a:moveTo>
                  <a:cubicBezTo>
                    <a:pt x="1418" y="18"/>
                    <a:pt x="1418" y="18"/>
                    <a:pt x="1418" y="18"/>
                  </a:cubicBezTo>
                  <a:cubicBezTo>
                    <a:pt x="1418" y="18"/>
                    <a:pt x="1418" y="18"/>
                    <a:pt x="1418" y="18"/>
                  </a:cubicBezTo>
                  <a:close/>
                  <a:moveTo>
                    <a:pt x="1463" y="18"/>
                  </a:moveTo>
                  <a:cubicBezTo>
                    <a:pt x="1463" y="18"/>
                    <a:pt x="1463" y="18"/>
                    <a:pt x="1464" y="18"/>
                  </a:cubicBezTo>
                  <a:cubicBezTo>
                    <a:pt x="1464" y="18"/>
                    <a:pt x="1464" y="18"/>
                    <a:pt x="1463" y="18"/>
                  </a:cubicBezTo>
                  <a:close/>
                  <a:moveTo>
                    <a:pt x="1484" y="18"/>
                  </a:moveTo>
                  <a:cubicBezTo>
                    <a:pt x="1485" y="18"/>
                    <a:pt x="1485" y="18"/>
                    <a:pt x="1485" y="18"/>
                  </a:cubicBezTo>
                  <a:cubicBezTo>
                    <a:pt x="1485" y="18"/>
                    <a:pt x="1484" y="18"/>
                    <a:pt x="1484" y="18"/>
                  </a:cubicBezTo>
                  <a:close/>
                  <a:moveTo>
                    <a:pt x="1543" y="18"/>
                  </a:moveTo>
                  <a:cubicBezTo>
                    <a:pt x="1542" y="18"/>
                    <a:pt x="1542" y="18"/>
                    <a:pt x="1542" y="18"/>
                  </a:cubicBezTo>
                  <a:cubicBezTo>
                    <a:pt x="1542" y="18"/>
                    <a:pt x="1543" y="18"/>
                    <a:pt x="1543" y="18"/>
                  </a:cubicBezTo>
                  <a:close/>
                  <a:moveTo>
                    <a:pt x="895" y="44"/>
                  </a:moveTo>
                  <a:cubicBezTo>
                    <a:pt x="895" y="44"/>
                    <a:pt x="895" y="44"/>
                    <a:pt x="895" y="44"/>
                  </a:cubicBezTo>
                  <a:cubicBezTo>
                    <a:pt x="895" y="44"/>
                    <a:pt x="895" y="44"/>
                    <a:pt x="895" y="44"/>
                  </a:cubicBezTo>
                  <a:close/>
                  <a:moveTo>
                    <a:pt x="1711" y="18"/>
                  </a:moveTo>
                  <a:cubicBezTo>
                    <a:pt x="1711" y="18"/>
                    <a:pt x="1710" y="18"/>
                    <a:pt x="1710" y="18"/>
                  </a:cubicBezTo>
                  <a:cubicBezTo>
                    <a:pt x="1710" y="18"/>
                    <a:pt x="1711" y="18"/>
                    <a:pt x="1711" y="18"/>
                  </a:cubicBezTo>
                  <a:close/>
                  <a:moveTo>
                    <a:pt x="557" y="18"/>
                  </a:moveTo>
                  <a:cubicBezTo>
                    <a:pt x="556" y="18"/>
                    <a:pt x="556" y="18"/>
                    <a:pt x="556" y="18"/>
                  </a:cubicBezTo>
                  <a:cubicBezTo>
                    <a:pt x="556" y="18"/>
                    <a:pt x="556" y="18"/>
                    <a:pt x="557" y="18"/>
                  </a:cubicBezTo>
                  <a:close/>
                  <a:moveTo>
                    <a:pt x="986" y="18"/>
                  </a:moveTo>
                  <a:cubicBezTo>
                    <a:pt x="985" y="18"/>
                    <a:pt x="985" y="18"/>
                    <a:pt x="985" y="18"/>
                  </a:cubicBezTo>
                  <a:cubicBezTo>
                    <a:pt x="985" y="18"/>
                    <a:pt x="986" y="18"/>
                    <a:pt x="986" y="18"/>
                  </a:cubicBezTo>
                  <a:close/>
                  <a:moveTo>
                    <a:pt x="1358" y="18"/>
                  </a:moveTo>
                  <a:cubicBezTo>
                    <a:pt x="1358" y="18"/>
                    <a:pt x="1357" y="18"/>
                    <a:pt x="1357" y="18"/>
                  </a:cubicBezTo>
                  <a:cubicBezTo>
                    <a:pt x="1357" y="18"/>
                    <a:pt x="1358" y="18"/>
                    <a:pt x="1358" y="18"/>
                  </a:cubicBezTo>
                  <a:close/>
                  <a:moveTo>
                    <a:pt x="1484" y="18"/>
                  </a:moveTo>
                  <a:cubicBezTo>
                    <a:pt x="1484" y="18"/>
                    <a:pt x="1484" y="18"/>
                    <a:pt x="1484" y="18"/>
                  </a:cubicBezTo>
                  <a:cubicBezTo>
                    <a:pt x="1484" y="18"/>
                    <a:pt x="1484" y="18"/>
                    <a:pt x="1484" y="18"/>
                  </a:cubicBezTo>
                  <a:close/>
                  <a:moveTo>
                    <a:pt x="1542" y="18"/>
                  </a:moveTo>
                  <a:cubicBezTo>
                    <a:pt x="1542" y="18"/>
                    <a:pt x="1541" y="18"/>
                    <a:pt x="1541" y="18"/>
                  </a:cubicBezTo>
                  <a:cubicBezTo>
                    <a:pt x="1542" y="18"/>
                    <a:pt x="1542" y="18"/>
                    <a:pt x="1542" y="18"/>
                  </a:cubicBezTo>
                  <a:close/>
                  <a:moveTo>
                    <a:pt x="1564" y="18"/>
                  </a:moveTo>
                  <a:cubicBezTo>
                    <a:pt x="1564" y="18"/>
                    <a:pt x="1564" y="18"/>
                    <a:pt x="1564" y="18"/>
                  </a:cubicBezTo>
                  <a:cubicBezTo>
                    <a:pt x="1564" y="18"/>
                    <a:pt x="1564" y="18"/>
                    <a:pt x="1564" y="18"/>
                  </a:cubicBezTo>
                  <a:close/>
                  <a:moveTo>
                    <a:pt x="1579" y="18"/>
                  </a:moveTo>
                  <a:cubicBezTo>
                    <a:pt x="1579" y="18"/>
                    <a:pt x="1579" y="19"/>
                    <a:pt x="1579" y="19"/>
                  </a:cubicBezTo>
                  <a:cubicBezTo>
                    <a:pt x="1579" y="18"/>
                    <a:pt x="1579" y="18"/>
                    <a:pt x="1579" y="18"/>
                  </a:cubicBezTo>
                  <a:close/>
                  <a:moveTo>
                    <a:pt x="1111" y="44"/>
                  </a:moveTo>
                  <a:cubicBezTo>
                    <a:pt x="1111" y="44"/>
                    <a:pt x="1111" y="44"/>
                    <a:pt x="1111" y="44"/>
                  </a:cubicBezTo>
                  <a:cubicBezTo>
                    <a:pt x="1111" y="44"/>
                    <a:pt x="1111" y="44"/>
                    <a:pt x="1111" y="44"/>
                  </a:cubicBezTo>
                  <a:close/>
                  <a:moveTo>
                    <a:pt x="1710" y="18"/>
                  </a:moveTo>
                  <a:cubicBezTo>
                    <a:pt x="1710" y="18"/>
                    <a:pt x="1710" y="18"/>
                    <a:pt x="1709" y="18"/>
                  </a:cubicBezTo>
                  <a:cubicBezTo>
                    <a:pt x="1710" y="18"/>
                    <a:pt x="1710" y="18"/>
                    <a:pt x="1710" y="18"/>
                  </a:cubicBezTo>
                  <a:close/>
                  <a:moveTo>
                    <a:pt x="1732" y="18"/>
                  </a:moveTo>
                  <a:cubicBezTo>
                    <a:pt x="1732" y="18"/>
                    <a:pt x="1732" y="18"/>
                    <a:pt x="1732" y="18"/>
                  </a:cubicBezTo>
                  <a:cubicBezTo>
                    <a:pt x="1732" y="18"/>
                    <a:pt x="1732" y="18"/>
                    <a:pt x="1732" y="18"/>
                  </a:cubicBezTo>
                  <a:close/>
                  <a:moveTo>
                    <a:pt x="1747" y="18"/>
                  </a:moveTo>
                  <a:cubicBezTo>
                    <a:pt x="1747" y="18"/>
                    <a:pt x="1747" y="19"/>
                    <a:pt x="1747" y="19"/>
                  </a:cubicBezTo>
                  <a:cubicBezTo>
                    <a:pt x="1747" y="18"/>
                    <a:pt x="1747" y="18"/>
                    <a:pt x="1747" y="18"/>
                  </a:cubicBezTo>
                  <a:close/>
                  <a:moveTo>
                    <a:pt x="540" y="19"/>
                  </a:moveTo>
                  <a:cubicBezTo>
                    <a:pt x="540" y="19"/>
                    <a:pt x="540" y="19"/>
                    <a:pt x="540" y="18"/>
                  </a:cubicBezTo>
                  <a:cubicBezTo>
                    <a:pt x="540" y="18"/>
                    <a:pt x="540" y="19"/>
                    <a:pt x="540" y="19"/>
                  </a:cubicBezTo>
                  <a:close/>
                  <a:moveTo>
                    <a:pt x="556" y="18"/>
                  </a:moveTo>
                  <a:cubicBezTo>
                    <a:pt x="556" y="18"/>
                    <a:pt x="555" y="18"/>
                    <a:pt x="555" y="19"/>
                  </a:cubicBezTo>
                  <a:cubicBezTo>
                    <a:pt x="555" y="19"/>
                    <a:pt x="556" y="19"/>
                    <a:pt x="556" y="18"/>
                  </a:cubicBezTo>
                  <a:close/>
                  <a:moveTo>
                    <a:pt x="580" y="19"/>
                  </a:moveTo>
                  <a:cubicBezTo>
                    <a:pt x="580" y="18"/>
                    <a:pt x="580" y="18"/>
                    <a:pt x="580" y="18"/>
                  </a:cubicBezTo>
                  <a:cubicBezTo>
                    <a:pt x="580" y="19"/>
                    <a:pt x="580" y="19"/>
                    <a:pt x="580" y="19"/>
                  </a:cubicBezTo>
                  <a:close/>
                  <a:moveTo>
                    <a:pt x="650" y="49"/>
                  </a:moveTo>
                  <a:cubicBezTo>
                    <a:pt x="650" y="50"/>
                    <a:pt x="649" y="50"/>
                    <a:pt x="649" y="50"/>
                  </a:cubicBezTo>
                  <a:cubicBezTo>
                    <a:pt x="650" y="50"/>
                    <a:pt x="650" y="50"/>
                    <a:pt x="650" y="49"/>
                  </a:cubicBezTo>
                  <a:close/>
                  <a:moveTo>
                    <a:pt x="1014" y="19"/>
                  </a:moveTo>
                  <a:cubicBezTo>
                    <a:pt x="1014" y="18"/>
                    <a:pt x="1014" y="18"/>
                    <a:pt x="1014" y="18"/>
                  </a:cubicBezTo>
                  <a:cubicBezTo>
                    <a:pt x="1014" y="19"/>
                    <a:pt x="1014" y="19"/>
                    <a:pt x="1014" y="19"/>
                  </a:cubicBezTo>
                  <a:close/>
                  <a:moveTo>
                    <a:pt x="1357" y="18"/>
                  </a:moveTo>
                  <a:cubicBezTo>
                    <a:pt x="1357" y="18"/>
                    <a:pt x="1357" y="18"/>
                    <a:pt x="1356" y="19"/>
                  </a:cubicBezTo>
                  <a:cubicBezTo>
                    <a:pt x="1357" y="19"/>
                    <a:pt x="1357" y="19"/>
                    <a:pt x="1357" y="18"/>
                  </a:cubicBezTo>
                  <a:close/>
                  <a:moveTo>
                    <a:pt x="1137" y="44"/>
                  </a:moveTo>
                  <a:cubicBezTo>
                    <a:pt x="1137" y="44"/>
                    <a:pt x="1136" y="44"/>
                    <a:pt x="1136" y="44"/>
                  </a:cubicBezTo>
                  <a:cubicBezTo>
                    <a:pt x="1136" y="44"/>
                    <a:pt x="1137" y="44"/>
                    <a:pt x="1137" y="44"/>
                  </a:cubicBezTo>
                  <a:close/>
                  <a:moveTo>
                    <a:pt x="1152" y="44"/>
                  </a:moveTo>
                  <a:cubicBezTo>
                    <a:pt x="1152" y="44"/>
                    <a:pt x="1152" y="44"/>
                    <a:pt x="1152" y="44"/>
                  </a:cubicBezTo>
                  <a:cubicBezTo>
                    <a:pt x="1152" y="44"/>
                    <a:pt x="1152" y="44"/>
                    <a:pt x="1152" y="44"/>
                  </a:cubicBezTo>
                  <a:close/>
                  <a:moveTo>
                    <a:pt x="751" y="50"/>
                  </a:moveTo>
                  <a:cubicBezTo>
                    <a:pt x="751" y="50"/>
                    <a:pt x="751" y="50"/>
                    <a:pt x="751" y="50"/>
                  </a:cubicBezTo>
                  <a:cubicBezTo>
                    <a:pt x="751" y="50"/>
                    <a:pt x="751" y="50"/>
                    <a:pt x="751" y="50"/>
                  </a:cubicBezTo>
                  <a:close/>
                  <a:moveTo>
                    <a:pt x="1482" y="19"/>
                  </a:moveTo>
                  <a:cubicBezTo>
                    <a:pt x="1483" y="19"/>
                    <a:pt x="1483" y="19"/>
                    <a:pt x="1483" y="18"/>
                  </a:cubicBezTo>
                  <a:cubicBezTo>
                    <a:pt x="1483" y="18"/>
                    <a:pt x="1483" y="18"/>
                    <a:pt x="1482" y="19"/>
                  </a:cubicBezTo>
                  <a:close/>
                  <a:moveTo>
                    <a:pt x="1541" y="18"/>
                  </a:moveTo>
                  <a:cubicBezTo>
                    <a:pt x="1541" y="18"/>
                    <a:pt x="1541" y="18"/>
                    <a:pt x="1541" y="19"/>
                  </a:cubicBezTo>
                  <a:cubicBezTo>
                    <a:pt x="1541" y="19"/>
                    <a:pt x="1541" y="19"/>
                    <a:pt x="1541" y="18"/>
                  </a:cubicBezTo>
                  <a:close/>
                  <a:moveTo>
                    <a:pt x="1680" y="18"/>
                  </a:moveTo>
                  <a:cubicBezTo>
                    <a:pt x="1681" y="19"/>
                    <a:pt x="1681" y="19"/>
                    <a:pt x="1681" y="19"/>
                  </a:cubicBezTo>
                  <a:cubicBezTo>
                    <a:pt x="1681" y="19"/>
                    <a:pt x="1681" y="18"/>
                    <a:pt x="1680" y="18"/>
                  </a:cubicBezTo>
                  <a:close/>
                  <a:moveTo>
                    <a:pt x="1709" y="18"/>
                  </a:moveTo>
                  <a:cubicBezTo>
                    <a:pt x="1709" y="18"/>
                    <a:pt x="1709" y="18"/>
                    <a:pt x="1709" y="19"/>
                  </a:cubicBezTo>
                  <a:cubicBezTo>
                    <a:pt x="1709" y="19"/>
                    <a:pt x="1709" y="19"/>
                    <a:pt x="1709" y="18"/>
                  </a:cubicBezTo>
                  <a:close/>
                  <a:moveTo>
                    <a:pt x="555" y="19"/>
                  </a:moveTo>
                  <a:cubicBezTo>
                    <a:pt x="555" y="19"/>
                    <a:pt x="555" y="19"/>
                    <a:pt x="555" y="19"/>
                  </a:cubicBezTo>
                  <a:cubicBezTo>
                    <a:pt x="555" y="19"/>
                    <a:pt x="555" y="19"/>
                    <a:pt x="555" y="19"/>
                  </a:cubicBezTo>
                  <a:close/>
                  <a:moveTo>
                    <a:pt x="581" y="19"/>
                  </a:moveTo>
                  <a:cubicBezTo>
                    <a:pt x="581" y="19"/>
                    <a:pt x="581" y="19"/>
                    <a:pt x="580" y="19"/>
                  </a:cubicBezTo>
                  <a:cubicBezTo>
                    <a:pt x="580" y="19"/>
                    <a:pt x="581" y="19"/>
                    <a:pt x="581" y="19"/>
                  </a:cubicBezTo>
                  <a:close/>
                  <a:moveTo>
                    <a:pt x="1310" y="44"/>
                  </a:moveTo>
                  <a:cubicBezTo>
                    <a:pt x="1309" y="44"/>
                    <a:pt x="1309" y="44"/>
                    <a:pt x="1309" y="44"/>
                  </a:cubicBezTo>
                  <a:cubicBezTo>
                    <a:pt x="1309" y="44"/>
                    <a:pt x="1309" y="44"/>
                    <a:pt x="1310" y="44"/>
                  </a:cubicBezTo>
                  <a:close/>
                  <a:moveTo>
                    <a:pt x="984" y="19"/>
                  </a:moveTo>
                  <a:cubicBezTo>
                    <a:pt x="984" y="19"/>
                    <a:pt x="983" y="19"/>
                    <a:pt x="983" y="19"/>
                  </a:cubicBezTo>
                  <a:cubicBezTo>
                    <a:pt x="984" y="19"/>
                    <a:pt x="984" y="19"/>
                    <a:pt x="984" y="19"/>
                  </a:cubicBezTo>
                  <a:close/>
                  <a:moveTo>
                    <a:pt x="1015" y="19"/>
                  </a:moveTo>
                  <a:cubicBezTo>
                    <a:pt x="1015" y="19"/>
                    <a:pt x="1015" y="19"/>
                    <a:pt x="1015" y="19"/>
                  </a:cubicBezTo>
                  <a:cubicBezTo>
                    <a:pt x="1015" y="19"/>
                    <a:pt x="1015" y="19"/>
                    <a:pt x="1015" y="19"/>
                  </a:cubicBezTo>
                  <a:close/>
                  <a:moveTo>
                    <a:pt x="1356" y="19"/>
                  </a:moveTo>
                  <a:cubicBezTo>
                    <a:pt x="1356" y="19"/>
                    <a:pt x="1356" y="19"/>
                    <a:pt x="1356" y="19"/>
                  </a:cubicBezTo>
                  <a:cubicBezTo>
                    <a:pt x="1356" y="19"/>
                    <a:pt x="1356" y="19"/>
                    <a:pt x="1356" y="19"/>
                  </a:cubicBezTo>
                  <a:close/>
                  <a:moveTo>
                    <a:pt x="1383" y="44"/>
                  </a:moveTo>
                  <a:cubicBezTo>
                    <a:pt x="1384" y="44"/>
                    <a:pt x="1384" y="44"/>
                    <a:pt x="1384" y="44"/>
                  </a:cubicBezTo>
                  <a:cubicBezTo>
                    <a:pt x="1383" y="44"/>
                    <a:pt x="1383" y="44"/>
                    <a:pt x="1383" y="44"/>
                  </a:cubicBezTo>
                  <a:close/>
                  <a:moveTo>
                    <a:pt x="1417" y="19"/>
                  </a:moveTo>
                  <a:cubicBezTo>
                    <a:pt x="1417" y="19"/>
                    <a:pt x="1417" y="19"/>
                    <a:pt x="1417" y="19"/>
                  </a:cubicBezTo>
                  <a:cubicBezTo>
                    <a:pt x="1417" y="19"/>
                    <a:pt x="1417" y="19"/>
                    <a:pt x="1417" y="19"/>
                  </a:cubicBezTo>
                  <a:close/>
                  <a:moveTo>
                    <a:pt x="1464" y="19"/>
                  </a:moveTo>
                  <a:cubicBezTo>
                    <a:pt x="1464" y="19"/>
                    <a:pt x="1464" y="19"/>
                    <a:pt x="1464" y="19"/>
                  </a:cubicBezTo>
                  <a:cubicBezTo>
                    <a:pt x="1464" y="19"/>
                    <a:pt x="1464" y="19"/>
                    <a:pt x="1464" y="19"/>
                  </a:cubicBezTo>
                  <a:close/>
                  <a:moveTo>
                    <a:pt x="1748" y="44"/>
                  </a:moveTo>
                  <a:cubicBezTo>
                    <a:pt x="1747" y="44"/>
                    <a:pt x="1747" y="44"/>
                    <a:pt x="1747" y="44"/>
                  </a:cubicBezTo>
                  <a:cubicBezTo>
                    <a:pt x="1748" y="44"/>
                    <a:pt x="1748" y="44"/>
                    <a:pt x="1748" y="44"/>
                  </a:cubicBezTo>
                  <a:close/>
                  <a:moveTo>
                    <a:pt x="1579" y="19"/>
                  </a:moveTo>
                  <a:cubicBezTo>
                    <a:pt x="1579" y="19"/>
                    <a:pt x="1579" y="19"/>
                    <a:pt x="1579" y="19"/>
                  </a:cubicBezTo>
                  <a:cubicBezTo>
                    <a:pt x="1579" y="19"/>
                    <a:pt x="1579" y="19"/>
                    <a:pt x="1579" y="19"/>
                  </a:cubicBezTo>
                  <a:close/>
                  <a:moveTo>
                    <a:pt x="557" y="44"/>
                  </a:moveTo>
                  <a:cubicBezTo>
                    <a:pt x="557" y="44"/>
                    <a:pt x="557" y="44"/>
                    <a:pt x="557" y="45"/>
                  </a:cubicBezTo>
                  <a:cubicBezTo>
                    <a:pt x="557" y="44"/>
                    <a:pt x="557" y="44"/>
                    <a:pt x="557" y="44"/>
                  </a:cubicBezTo>
                  <a:close/>
                  <a:moveTo>
                    <a:pt x="596" y="45"/>
                  </a:moveTo>
                  <a:cubicBezTo>
                    <a:pt x="596" y="44"/>
                    <a:pt x="596" y="44"/>
                    <a:pt x="596" y="44"/>
                  </a:cubicBezTo>
                  <a:cubicBezTo>
                    <a:pt x="596" y="44"/>
                    <a:pt x="596" y="45"/>
                    <a:pt x="596" y="45"/>
                  </a:cubicBezTo>
                  <a:close/>
                  <a:moveTo>
                    <a:pt x="1747" y="19"/>
                  </a:moveTo>
                  <a:cubicBezTo>
                    <a:pt x="1747" y="19"/>
                    <a:pt x="1747" y="19"/>
                    <a:pt x="1747" y="19"/>
                  </a:cubicBezTo>
                  <a:cubicBezTo>
                    <a:pt x="1747" y="19"/>
                    <a:pt x="1747" y="19"/>
                    <a:pt x="1747" y="19"/>
                  </a:cubicBezTo>
                  <a:close/>
                  <a:moveTo>
                    <a:pt x="640" y="45"/>
                  </a:moveTo>
                  <a:cubicBezTo>
                    <a:pt x="641" y="45"/>
                    <a:pt x="641" y="44"/>
                    <a:pt x="641" y="44"/>
                  </a:cubicBezTo>
                  <a:cubicBezTo>
                    <a:pt x="640" y="44"/>
                    <a:pt x="640" y="45"/>
                    <a:pt x="640" y="45"/>
                  </a:cubicBezTo>
                  <a:close/>
                  <a:moveTo>
                    <a:pt x="582" y="19"/>
                  </a:moveTo>
                  <a:cubicBezTo>
                    <a:pt x="582" y="19"/>
                    <a:pt x="581" y="19"/>
                    <a:pt x="581" y="19"/>
                  </a:cubicBezTo>
                  <a:cubicBezTo>
                    <a:pt x="581" y="19"/>
                    <a:pt x="581" y="19"/>
                    <a:pt x="582" y="19"/>
                  </a:cubicBezTo>
                  <a:close/>
                  <a:moveTo>
                    <a:pt x="983" y="19"/>
                  </a:moveTo>
                  <a:cubicBezTo>
                    <a:pt x="983" y="19"/>
                    <a:pt x="983" y="19"/>
                    <a:pt x="983" y="19"/>
                  </a:cubicBezTo>
                  <a:cubicBezTo>
                    <a:pt x="983" y="19"/>
                    <a:pt x="983" y="19"/>
                    <a:pt x="983" y="19"/>
                  </a:cubicBezTo>
                  <a:close/>
                  <a:moveTo>
                    <a:pt x="692" y="44"/>
                  </a:moveTo>
                  <a:cubicBezTo>
                    <a:pt x="692" y="44"/>
                    <a:pt x="692" y="44"/>
                    <a:pt x="692" y="44"/>
                  </a:cubicBezTo>
                  <a:cubicBezTo>
                    <a:pt x="692" y="44"/>
                    <a:pt x="692" y="44"/>
                    <a:pt x="692" y="44"/>
                  </a:cubicBezTo>
                  <a:close/>
                  <a:moveTo>
                    <a:pt x="837" y="44"/>
                  </a:moveTo>
                  <a:cubicBezTo>
                    <a:pt x="836" y="44"/>
                    <a:pt x="836" y="44"/>
                    <a:pt x="836" y="44"/>
                  </a:cubicBezTo>
                  <a:cubicBezTo>
                    <a:pt x="836" y="44"/>
                    <a:pt x="837" y="44"/>
                    <a:pt x="837" y="44"/>
                  </a:cubicBezTo>
                  <a:close/>
                  <a:moveTo>
                    <a:pt x="1540" y="19"/>
                  </a:moveTo>
                  <a:cubicBezTo>
                    <a:pt x="1540" y="19"/>
                    <a:pt x="1540" y="19"/>
                    <a:pt x="1540" y="19"/>
                  </a:cubicBezTo>
                  <a:cubicBezTo>
                    <a:pt x="1540" y="19"/>
                    <a:pt x="1540" y="19"/>
                    <a:pt x="1540" y="19"/>
                  </a:cubicBezTo>
                  <a:close/>
                  <a:moveTo>
                    <a:pt x="1681" y="19"/>
                  </a:moveTo>
                  <a:cubicBezTo>
                    <a:pt x="1681" y="19"/>
                    <a:pt x="1681" y="20"/>
                    <a:pt x="1681" y="20"/>
                  </a:cubicBezTo>
                  <a:cubicBezTo>
                    <a:pt x="1681" y="19"/>
                    <a:pt x="1681" y="19"/>
                    <a:pt x="1681" y="19"/>
                  </a:cubicBezTo>
                  <a:close/>
                  <a:moveTo>
                    <a:pt x="1708" y="19"/>
                  </a:moveTo>
                  <a:cubicBezTo>
                    <a:pt x="1708" y="19"/>
                    <a:pt x="1708" y="19"/>
                    <a:pt x="1708" y="19"/>
                  </a:cubicBezTo>
                  <a:cubicBezTo>
                    <a:pt x="1708" y="19"/>
                    <a:pt x="1708" y="19"/>
                    <a:pt x="1708" y="19"/>
                  </a:cubicBezTo>
                  <a:close/>
                  <a:moveTo>
                    <a:pt x="539" y="20"/>
                  </a:moveTo>
                  <a:cubicBezTo>
                    <a:pt x="540" y="20"/>
                    <a:pt x="540" y="20"/>
                    <a:pt x="540" y="19"/>
                  </a:cubicBezTo>
                  <a:cubicBezTo>
                    <a:pt x="539" y="20"/>
                    <a:pt x="539" y="20"/>
                    <a:pt x="539" y="20"/>
                  </a:cubicBezTo>
                  <a:close/>
                  <a:moveTo>
                    <a:pt x="1392" y="50"/>
                  </a:moveTo>
                  <a:cubicBezTo>
                    <a:pt x="1392" y="50"/>
                    <a:pt x="1392" y="50"/>
                    <a:pt x="1392" y="50"/>
                  </a:cubicBezTo>
                  <a:cubicBezTo>
                    <a:pt x="1392" y="50"/>
                    <a:pt x="1392" y="50"/>
                    <a:pt x="1392" y="50"/>
                  </a:cubicBezTo>
                  <a:close/>
                  <a:moveTo>
                    <a:pt x="582" y="20"/>
                  </a:moveTo>
                  <a:cubicBezTo>
                    <a:pt x="582" y="19"/>
                    <a:pt x="582" y="19"/>
                    <a:pt x="582" y="19"/>
                  </a:cubicBezTo>
                  <a:cubicBezTo>
                    <a:pt x="582" y="20"/>
                    <a:pt x="582" y="20"/>
                    <a:pt x="582" y="20"/>
                  </a:cubicBezTo>
                  <a:close/>
                  <a:moveTo>
                    <a:pt x="983" y="19"/>
                  </a:moveTo>
                  <a:cubicBezTo>
                    <a:pt x="982" y="19"/>
                    <a:pt x="982" y="19"/>
                    <a:pt x="982" y="20"/>
                  </a:cubicBezTo>
                  <a:cubicBezTo>
                    <a:pt x="982" y="20"/>
                    <a:pt x="982" y="20"/>
                    <a:pt x="983" y="19"/>
                  </a:cubicBezTo>
                  <a:close/>
                  <a:moveTo>
                    <a:pt x="1017" y="20"/>
                  </a:moveTo>
                  <a:cubicBezTo>
                    <a:pt x="1017" y="19"/>
                    <a:pt x="1017" y="19"/>
                    <a:pt x="1016" y="19"/>
                  </a:cubicBezTo>
                  <a:cubicBezTo>
                    <a:pt x="1017" y="20"/>
                    <a:pt x="1017" y="20"/>
                    <a:pt x="1017" y="20"/>
                  </a:cubicBezTo>
                  <a:close/>
                  <a:moveTo>
                    <a:pt x="1355" y="19"/>
                  </a:moveTo>
                  <a:cubicBezTo>
                    <a:pt x="1355" y="19"/>
                    <a:pt x="1355" y="19"/>
                    <a:pt x="1355" y="20"/>
                  </a:cubicBezTo>
                  <a:cubicBezTo>
                    <a:pt x="1355" y="20"/>
                    <a:pt x="1355" y="20"/>
                    <a:pt x="1355" y="19"/>
                  </a:cubicBezTo>
                  <a:close/>
                  <a:moveTo>
                    <a:pt x="1417" y="20"/>
                  </a:moveTo>
                  <a:cubicBezTo>
                    <a:pt x="1417" y="20"/>
                    <a:pt x="1417" y="20"/>
                    <a:pt x="1417" y="19"/>
                  </a:cubicBezTo>
                  <a:cubicBezTo>
                    <a:pt x="1417" y="20"/>
                    <a:pt x="1417" y="20"/>
                    <a:pt x="1417" y="20"/>
                  </a:cubicBezTo>
                  <a:close/>
                  <a:moveTo>
                    <a:pt x="1464" y="19"/>
                  </a:moveTo>
                  <a:cubicBezTo>
                    <a:pt x="1464" y="20"/>
                    <a:pt x="1464" y="20"/>
                    <a:pt x="1465" y="20"/>
                  </a:cubicBezTo>
                  <a:cubicBezTo>
                    <a:pt x="1465" y="20"/>
                    <a:pt x="1465" y="20"/>
                    <a:pt x="1464" y="19"/>
                  </a:cubicBezTo>
                  <a:close/>
                  <a:moveTo>
                    <a:pt x="1540" y="19"/>
                  </a:moveTo>
                  <a:cubicBezTo>
                    <a:pt x="1539" y="19"/>
                    <a:pt x="1539" y="19"/>
                    <a:pt x="1539" y="20"/>
                  </a:cubicBezTo>
                  <a:cubicBezTo>
                    <a:pt x="1539" y="20"/>
                    <a:pt x="1539" y="20"/>
                    <a:pt x="1540" y="19"/>
                  </a:cubicBezTo>
                  <a:close/>
                  <a:moveTo>
                    <a:pt x="1579" y="19"/>
                  </a:moveTo>
                  <a:cubicBezTo>
                    <a:pt x="1579" y="20"/>
                    <a:pt x="1579" y="20"/>
                    <a:pt x="1580" y="20"/>
                  </a:cubicBezTo>
                  <a:cubicBezTo>
                    <a:pt x="1580" y="20"/>
                    <a:pt x="1580" y="20"/>
                    <a:pt x="1579" y="19"/>
                  </a:cubicBezTo>
                  <a:close/>
                  <a:moveTo>
                    <a:pt x="1708" y="19"/>
                  </a:moveTo>
                  <a:cubicBezTo>
                    <a:pt x="1707" y="19"/>
                    <a:pt x="1707" y="19"/>
                    <a:pt x="1707" y="20"/>
                  </a:cubicBezTo>
                  <a:cubicBezTo>
                    <a:pt x="1707" y="20"/>
                    <a:pt x="1708" y="20"/>
                    <a:pt x="1708" y="19"/>
                  </a:cubicBezTo>
                  <a:close/>
                  <a:moveTo>
                    <a:pt x="1747" y="19"/>
                  </a:moveTo>
                  <a:cubicBezTo>
                    <a:pt x="1747" y="20"/>
                    <a:pt x="1747" y="20"/>
                    <a:pt x="1748" y="20"/>
                  </a:cubicBezTo>
                  <a:cubicBezTo>
                    <a:pt x="1748" y="20"/>
                    <a:pt x="1748" y="20"/>
                    <a:pt x="1747" y="19"/>
                  </a:cubicBezTo>
                  <a:close/>
                  <a:moveTo>
                    <a:pt x="910" y="44"/>
                  </a:moveTo>
                  <a:cubicBezTo>
                    <a:pt x="910" y="44"/>
                    <a:pt x="910" y="45"/>
                    <a:pt x="910" y="45"/>
                  </a:cubicBezTo>
                  <a:cubicBezTo>
                    <a:pt x="910" y="45"/>
                    <a:pt x="910" y="44"/>
                    <a:pt x="910" y="44"/>
                  </a:cubicBezTo>
                  <a:close/>
                  <a:moveTo>
                    <a:pt x="1083" y="44"/>
                  </a:moveTo>
                  <a:cubicBezTo>
                    <a:pt x="1083" y="44"/>
                    <a:pt x="1083" y="45"/>
                    <a:pt x="1083" y="45"/>
                  </a:cubicBezTo>
                  <a:cubicBezTo>
                    <a:pt x="1083" y="44"/>
                    <a:pt x="1083" y="44"/>
                    <a:pt x="1083" y="44"/>
                  </a:cubicBezTo>
                  <a:close/>
                  <a:moveTo>
                    <a:pt x="982" y="20"/>
                  </a:moveTo>
                  <a:cubicBezTo>
                    <a:pt x="982" y="20"/>
                    <a:pt x="981" y="20"/>
                    <a:pt x="981" y="20"/>
                  </a:cubicBezTo>
                  <a:cubicBezTo>
                    <a:pt x="982" y="20"/>
                    <a:pt x="982" y="20"/>
                    <a:pt x="982" y="20"/>
                  </a:cubicBezTo>
                  <a:close/>
                  <a:moveTo>
                    <a:pt x="1018" y="20"/>
                  </a:moveTo>
                  <a:cubicBezTo>
                    <a:pt x="1018" y="20"/>
                    <a:pt x="1017" y="20"/>
                    <a:pt x="1017" y="20"/>
                  </a:cubicBezTo>
                  <a:cubicBezTo>
                    <a:pt x="1017" y="20"/>
                    <a:pt x="1018" y="20"/>
                    <a:pt x="1018" y="20"/>
                  </a:cubicBezTo>
                  <a:close/>
                  <a:moveTo>
                    <a:pt x="1395" y="20"/>
                  </a:moveTo>
                  <a:cubicBezTo>
                    <a:pt x="1395" y="20"/>
                    <a:pt x="1395" y="20"/>
                    <a:pt x="1395" y="20"/>
                  </a:cubicBezTo>
                  <a:cubicBezTo>
                    <a:pt x="1395" y="20"/>
                    <a:pt x="1395" y="20"/>
                    <a:pt x="1395" y="20"/>
                  </a:cubicBezTo>
                  <a:close/>
                  <a:moveTo>
                    <a:pt x="1214" y="45"/>
                  </a:moveTo>
                  <a:cubicBezTo>
                    <a:pt x="1214" y="45"/>
                    <a:pt x="1215" y="44"/>
                    <a:pt x="1215" y="44"/>
                  </a:cubicBezTo>
                  <a:cubicBezTo>
                    <a:pt x="1214" y="44"/>
                    <a:pt x="1214" y="44"/>
                    <a:pt x="1214" y="45"/>
                  </a:cubicBezTo>
                  <a:close/>
                  <a:moveTo>
                    <a:pt x="1261" y="44"/>
                  </a:moveTo>
                  <a:cubicBezTo>
                    <a:pt x="1261" y="44"/>
                    <a:pt x="1261" y="45"/>
                    <a:pt x="1261" y="45"/>
                  </a:cubicBezTo>
                  <a:cubicBezTo>
                    <a:pt x="1261" y="44"/>
                    <a:pt x="1261" y="44"/>
                    <a:pt x="1261" y="44"/>
                  </a:cubicBezTo>
                  <a:close/>
                  <a:moveTo>
                    <a:pt x="539" y="21"/>
                  </a:moveTo>
                  <a:cubicBezTo>
                    <a:pt x="539" y="21"/>
                    <a:pt x="539" y="20"/>
                    <a:pt x="539" y="20"/>
                  </a:cubicBezTo>
                  <a:cubicBezTo>
                    <a:pt x="539" y="20"/>
                    <a:pt x="539" y="21"/>
                    <a:pt x="539" y="21"/>
                  </a:cubicBezTo>
                  <a:close/>
                  <a:moveTo>
                    <a:pt x="583" y="20"/>
                  </a:moveTo>
                  <a:cubicBezTo>
                    <a:pt x="583" y="20"/>
                    <a:pt x="583" y="20"/>
                    <a:pt x="583" y="20"/>
                  </a:cubicBezTo>
                  <a:cubicBezTo>
                    <a:pt x="583" y="20"/>
                    <a:pt x="583" y="20"/>
                    <a:pt x="583" y="20"/>
                  </a:cubicBezTo>
                  <a:close/>
                  <a:moveTo>
                    <a:pt x="1289" y="45"/>
                  </a:moveTo>
                  <a:cubicBezTo>
                    <a:pt x="1290" y="45"/>
                    <a:pt x="1290" y="44"/>
                    <a:pt x="1290" y="44"/>
                  </a:cubicBezTo>
                  <a:cubicBezTo>
                    <a:pt x="1289" y="44"/>
                    <a:pt x="1289" y="44"/>
                    <a:pt x="1289" y="45"/>
                  </a:cubicBezTo>
                  <a:close/>
                  <a:moveTo>
                    <a:pt x="981" y="20"/>
                  </a:moveTo>
                  <a:cubicBezTo>
                    <a:pt x="981" y="20"/>
                    <a:pt x="981" y="20"/>
                    <a:pt x="981" y="20"/>
                  </a:cubicBezTo>
                  <a:cubicBezTo>
                    <a:pt x="981" y="20"/>
                    <a:pt x="981" y="20"/>
                    <a:pt x="981" y="20"/>
                  </a:cubicBezTo>
                  <a:close/>
                  <a:moveTo>
                    <a:pt x="1019" y="20"/>
                  </a:moveTo>
                  <a:cubicBezTo>
                    <a:pt x="1018" y="20"/>
                    <a:pt x="1018" y="20"/>
                    <a:pt x="1018" y="20"/>
                  </a:cubicBezTo>
                  <a:cubicBezTo>
                    <a:pt x="1018" y="20"/>
                    <a:pt x="1018" y="20"/>
                    <a:pt x="1019" y="20"/>
                  </a:cubicBezTo>
                  <a:close/>
                  <a:moveTo>
                    <a:pt x="1299" y="44"/>
                  </a:moveTo>
                  <a:cubicBezTo>
                    <a:pt x="1299" y="44"/>
                    <a:pt x="1298" y="44"/>
                    <a:pt x="1298" y="44"/>
                  </a:cubicBezTo>
                  <a:cubicBezTo>
                    <a:pt x="1299" y="44"/>
                    <a:pt x="1299" y="44"/>
                    <a:pt x="1299" y="44"/>
                  </a:cubicBezTo>
                  <a:close/>
                  <a:moveTo>
                    <a:pt x="1311" y="44"/>
                  </a:moveTo>
                  <a:cubicBezTo>
                    <a:pt x="1310" y="44"/>
                    <a:pt x="1310" y="44"/>
                    <a:pt x="1310" y="44"/>
                  </a:cubicBezTo>
                  <a:cubicBezTo>
                    <a:pt x="1310" y="44"/>
                    <a:pt x="1310" y="44"/>
                    <a:pt x="1311" y="44"/>
                  </a:cubicBezTo>
                  <a:close/>
                  <a:moveTo>
                    <a:pt x="1465" y="20"/>
                  </a:moveTo>
                  <a:cubicBezTo>
                    <a:pt x="1465" y="20"/>
                    <a:pt x="1465" y="21"/>
                    <a:pt x="1465" y="21"/>
                  </a:cubicBezTo>
                  <a:cubicBezTo>
                    <a:pt x="1465" y="20"/>
                    <a:pt x="1465" y="20"/>
                    <a:pt x="1465" y="20"/>
                  </a:cubicBezTo>
                  <a:close/>
                  <a:moveTo>
                    <a:pt x="1539" y="20"/>
                  </a:moveTo>
                  <a:cubicBezTo>
                    <a:pt x="1538" y="20"/>
                    <a:pt x="1538" y="20"/>
                    <a:pt x="1538" y="20"/>
                  </a:cubicBezTo>
                  <a:cubicBezTo>
                    <a:pt x="1538" y="20"/>
                    <a:pt x="1538" y="20"/>
                    <a:pt x="1539" y="20"/>
                  </a:cubicBezTo>
                  <a:close/>
                  <a:moveTo>
                    <a:pt x="1580" y="20"/>
                  </a:moveTo>
                  <a:cubicBezTo>
                    <a:pt x="1580" y="20"/>
                    <a:pt x="1580" y="21"/>
                    <a:pt x="1580" y="21"/>
                  </a:cubicBezTo>
                  <a:cubicBezTo>
                    <a:pt x="1580" y="21"/>
                    <a:pt x="1580" y="20"/>
                    <a:pt x="1580" y="20"/>
                  </a:cubicBezTo>
                  <a:close/>
                  <a:moveTo>
                    <a:pt x="1682" y="20"/>
                  </a:moveTo>
                  <a:cubicBezTo>
                    <a:pt x="1682" y="20"/>
                    <a:pt x="1682" y="21"/>
                    <a:pt x="1682" y="21"/>
                  </a:cubicBezTo>
                  <a:cubicBezTo>
                    <a:pt x="1682" y="21"/>
                    <a:pt x="1682" y="20"/>
                    <a:pt x="1682" y="20"/>
                  </a:cubicBezTo>
                  <a:close/>
                  <a:moveTo>
                    <a:pt x="1707" y="20"/>
                  </a:moveTo>
                  <a:cubicBezTo>
                    <a:pt x="1706" y="20"/>
                    <a:pt x="1706" y="20"/>
                    <a:pt x="1706" y="20"/>
                  </a:cubicBezTo>
                  <a:cubicBezTo>
                    <a:pt x="1706" y="20"/>
                    <a:pt x="1707" y="20"/>
                    <a:pt x="1707" y="20"/>
                  </a:cubicBezTo>
                  <a:close/>
                  <a:moveTo>
                    <a:pt x="1748" y="20"/>
                  </a:moveTo>
                  <a:cubicBezTo>
                    <a:pt x="1748" y="20"/>
                    <a:pt x="1748" y="21"/>
                    <a:pt x="1748" y="21"/>
                  </a:cubicBezTo>
                  <a:cubicBezTo>
                    <a:pt x="1748" y="21"/>
                    <a:pt x="1748" y="20"/>
                    <a:pt x="1748" y="20"/>
                  </a:cubicBezTo>
                  <a:close/>
                  <a:moveTo>
                    <a:pt x="1567" y="45"/>
                  </a:moveTo>
                  <a:cubicBezTo>
                    <a:pt x="1568" y="45"/>
                    <a:pt x="1568" y="44"/>
                    <a:pt x="1568" y="44"/>
                  </a:cubicBezTo>
                  <a:cubicBezTo>
                    <a:pt x="1568" y="44"/>
                    <a:pt x="1567" y="44"/>
                    <a:pt x="1567" y="45"/>
                  </a:cubicBezTo>
                  <a:close/>
                  <a:moveTo>
                    <a:pt x="584" y="21"/>
                  </a:moveTo>
                  <a:cubicBezTo>
                    <a:pt x="584" y="21"/>
                    <a:pt x="584" y="20"/>
                    <a:pt x="583" y="20"/>
                  </a:cubicBezTo>
                  <a:cubicBezTo>
                    <a:pt x="583" y="21"/>
                    <a:pt x="584" y="21"/>
                    <a:pt x="584" y="21"/>
                  </a:cubicBezTo>
                  <a:close/>
                  <a:moveTo>
                    <a:pt x="981" y="20"/>
                  </a:moveTo>
                  <a:cubicBezTo>
                    <a:pt x="980" y="20"/>
                    <a:pt x="980" y="20"/>
                    <a:pt x="980" y="21"/>
                  </a:cubicBezTo>
                  <a:cubicBezTo>
                    <a:pt x="980" y="21"/>
                    <a:pt x="980" y="21"/>
                    <a:pt x="981" y="20"/>
                  </a:cubicBezTo>
                  <a:close/>
                  <a:moveTo>
                    <a:pt x="1019" y="21"/>
                  </a:moveTo>
                  <a:cubicBezTo>
                    <a:pt x="1019" y="20"/>
                    <a:pt x="1019" y="20"/>
                    <a:pt x="1019" y="20"/>
                  </a:cubicBezTo>
                  <a:cubicBezTo>
                    <a:pt x="1019" y="21"/>
                    <a:pt x="1019" y="21"/>
                    <a:pt x="1019" y="21"/>
                  </a:cubicBezTo>
                  <a:close/>
                  <a:moveTo>
                    <a:pt x="1682" y="44"/>
                  </a:moveTo>
                  <a:cubicBezTo>
                    <a:pt x="1682" y="44"/>
                    <a:pt x="1682" y="44"/>
                    <a:pt x="1682" y="45"/>
                  </a:cubicBezTo>
                  <a:cubicBezTo>
                    <a:pt x="1682" y="45"/>
                    <a:pt x="1682" y="44"/>
                    <a:pt x="1682" y="44"/>
                  </a:cubicBezTo>
                  <a:close/>
                  <a:moveTo>
                    <a:pt x="1736" y="45"/>
                  </a:moveTo>
                  <a:cubicBezTo>
                    <a:pt x="1736" y="45"/>
                    <a:pt x="1736" y="44"/>
                    <a:pt x="1736" y="44"/>
                  </a:cubicBezTo>
                  <a:cubicBezTo>
                    <a:pt x="1736" y="44"/>
                    <a:pt x="1736" y="44"/>
                    <a:pt x="1736" y="45"/>
                  </a:cubicBezTo>
                  <a:close/>
                  <a:moveTo>
                    <a:pt x="1395" y="20"/>
                  </a:moveTo>
                  <a:cubicBezTo>
                    <a:pt x="1395" y="21"/>
                    <a:pt x="1395" y="21"/>
                    <a:pt x="1396" y="21"/>
                  </a:cubicBezTo>
                  <a:cubicBezTo>
                    <a:pt x="1396" y="21"/>
                    <a:pt x="1396" y="21"/>
                    <a:pt x="1395" y="20"/>
                  </a:cubicBezTo>
                  <a:close/>
                  <a:moveTo>
                    <a:pt x="566" y="50"/>
                  </a:moveTo>
                  <a:cubicBezTo>
                    <a:pt x="566" y="50"/>
                    <a:pt x="567" y="50"/>
                    <a:pt x="567" y="50"/>
                  </a:cubicBezTo>
                  <a:cubicBezTo>
                    <a:pt x="567" y="50"/>
                    <a:pt x="567" y="50"/>
                    <a:pt x="566" y="50"/>
                  </a:cubicBezTo>
                  <a:close/>
                  <a:moveTo>
                    <a:pt x="660" y="45"/>
                  </a:moveTo>
                  <a:cubicBezTo>
                    <a:pt x="660" y="45"/>
                    <a:pt x="660" y="45"/>
                    <a:pt x="660" y="44"/>
                  </a:cubicBezTo>
                  <a:cubicBezTo>
                    <a:pt x="660" y="45"/>
                    <a:pt x="660" y="45"/>
                    <a:pt x="660" y="45"/>
                  </a:cubicBezTo>
                  <a:close/>
                  <a:moveTo>
                    <a:pt x="693" y="45"/>
                  </a:moveTo>
                  <a:cubicBezTo>
                    <a:pt x="693" y="44"/>
                    <a:pt x="693" y="44"/>
                    <a:pt x="692" y="44"/>
                  </a:cubicBezTo>
                  <a:cubicBezTo>
                    <a:pt x="692" y="45"/>
                    <a:pt x="693" y="45"/>
                    <a:pt x="693" y="45"/>
                  </a:cubicBezTo>
                  <a:close/>
                  <a:moveTo>
                    <a:pt x="1020" y="21"/>
                  </a:moveTo>
                  <a:cubicBezTo>
                    <a:pt x="1020" y="21"/>
                    <a:pt x="1020" y="21"/>
                    <a:pt x="1019" y="21"/>
                  </a:cubicBezTo>
                  <a:cubicBezTo>
                    <a:pt x="1019" y="21"/>
                    <a:pt x="1020" y="21"/>
                    <a:pt x="1020" y="21"/>
                  </a:cubicBezTo>
                  <a:close/>
                  <a:moveTo>
                    <a:pt x="1353" y="21"/>
                  </a:moveTo>
                  <a:cubicBezTo>
                    <a:pt x="1353" y="21"/>
                    <a:pt x="1353" y="21"/>
                    <a:pt x="1353" y="21"/>
                  </a:cubicBezTo>
                  <a:cubicBezTo>
                    <a:pt x="1353" y="21"/>
                    <a:pt x="1353" y="21"/>
                    <a:pt x="1353" y="21"/>
                  </a:cubicBezTo>
                  <a:close/>
                  <a:moveTo>
                    <a:pt x="831" y="50"/>
                  </a:moveTo>
                  <a:cubicBezTo>
                    <a:pt x="831" y="50"/>
                    <a:pt x="831" y="50"/>
                    <a:pt x="831" y="51"/>
                  </a:cubicBezTo>
                  <a:cubicBezTo>
                    <a:pt x="831" y="51"/>
                    <a:pt x="831" y="50"/>
                    <a:pt x="831" y="50"/>
                  </a:cubicBezTo>
                  <a:close/>
                  <a:moveTo>
                    <a:pt x="858" y="51"/>
                  </a:moveTo>
                  <a:cubicBezTo>
                    <a:pt x="858" y="50"/>
                    <a:pt x="858" y="50"/>
                    <a:pt x="857" y="50"/>
                  </a:cubicBezTo>
                  <a:cubicBezTo>
                    <a:pt x="857" y="50"/>
                    <a:pt x="857" y="51"/>
                    <a:pt x="858" y="51"/>
                  </a:cubicBezTo>
                  <a:close/>
                  <a:moveTo>
                    <a:pt x="1465" y="21"/>
                  </a:moveTo>
                  <a:cubicBezTo>
                    <a:pt x="1465" y="21"/>
                    <a:pt x="1465" y="21"/>
                    <a:pt x="1465" y="21"/>
                  </a:cubicBezTo>
                  <a:cubicBezTo>
                    <a:pt x="1465" y="21"/>
                    <a:pt x="1465" y="21"/>
                    <a:pt x="1465" y="21"/>
                  </a:cubicBezTo>
                  <a:close/>
                  <a:moveTo>
                    <a:pt x="853" y="45"/>
                  </a:moveTo>
                  <a:cubicBezTo>
                    <a:pt x="853" y="45"/>
                    <a:pt x="853" y="44"/>
                    <a:pt x="853" y="44"/>
                  </a:cubicBezTo>
                  <a:cubicBezTo>
                    <a:pt x="853" y="45"/>
                    <a:pt x="853" y="45"/>
                    <a:pt x="853" y="45"/>
                  </a:cubicBezTo>
                  <a:close/>
                  <a:moveTo>
                    <a:pt x="1682" y="21"/>
                  </a:moveTo>
                  <a:cubicBezTo>
                    <a:pt x="1682" y="21"/>
                    <a:pt x="1682" y="21"/>
                    <a:pt x="1682" y="22"/>
                  </a:cubicBezTo>
                  <a:cubicBezTo>
                    <a:pt x="1682" y="21"/>
                    <a:pt x="1682" y="21"/>
                    <a:pt x="1682" y="21"/>
                  </a:cubicBezTo>
                  <a:close/>
                  <a:moveTo>
                    <a:pt x="867" y="44"/>
                  </a:moveTo>
                  <a:cubicBezTo>
                    <a:pt x="867" y="45"/>
                    <a:pt x="867" y="45"/>
                    <a:pt x="868" y="45"/>
                  </a:cubicBezTo>
                  <a:cubicBezTo>
                    <a:pt x="868" y="45"/>
                    <a:pt x="868" y="45"/>
                    <a:pt x="867" y="44"/>
                  </a:cubicBezTo>
                  <a:close/>
                  <a:moveTo>
                    <a:pt x="538" y="22"/>
                  </a:moveTo>
                  <a:cubicBezTo>
                    <a:pt x="539" y="22"/>
                    <a:pt x="539" y="21"/>
                    <a:pt x="539" y="21"/>
                  </a:cubicBezTo>
                  <a:cubicBezTo>
                    <a:pt x="539" y="21"/>
                    <a:pt x="538" y="22"/>
                    <a:pt x="538" y="22"/>
                  </a:cubicBezTo>
                  <a:close/>
                  <a:moveTo>
                    <a:pt x="896" y="45"/>
                  </a:moveTo>
                  <a:cubicBezTo>
                    <a:pt x="896" y="44"/>
                    <a:pt x="896" y="44"/>
                    <a:pt x="896" y="44"/>
                  </a:cubicBezTo>
                  <a:cubicBezTo>
                    <a:pt x="896" y="45"/>
                    <a:pt x="896" y="45"/>
                    <a:pt x="896" y="45"/>
                  </a:cubicBezTo>
                  <a:close/>
                  <a:moveTo>
                    <a:pt x="979" y="21"/>
                  </a:moveTo>
                  <a:cubicBezTo>
                    <a:pt x="979" y="21"/>
                    <a:pt x="979" y="21"/>
                    <a:pt x="979" y="21"/>
                  </a:cubicBezTo>
                  <a:cubicBezTo>
                    <a:pt x="979" y="21"/>
                    <a:pt x="979" y="21"/>
                    <a:pt x="979" y="21"/>
                  </a:cubicBezTo>
                  <a:close/>
                  <a:moveTo>
                    <a:pt x="1021" y="21"/>
                  </a:moveTo>
                  <a:cubicBezTo>
                    <a:pt x="1020" y="21"/>
                    <a:pt x="1020" y="21"/>
                    <a:pt x="1020" y="21"/>
                  </a:cubicBezTo>
                  <a:cubicBezTo>
                    <a:pt x="1020" y="21"/>
                    <a:pt x="1020" y="21"/>
                    <a:pt x="1021" y="21"/>
                  </a:cubicBezTo>
                  <a:close/>
                  <a:moveTo>
                    <a:pt x="1120" y="44"/>
                  </a:moveTo>
                  <a:cubicBezTo>
                    <a:pt x="1119" y="44"/>
                    <a:pt x="1119" y="44"/>
                    <a:pt x="1119" y="45"/>
                  </a:cubicBezTo>
                  <a:cubicBezTo>
                    <a:pt x="1119" y="45"/>
                    <a:pt x="1120" y="45"/>
                    <a:pt x="1120" y="44"/>
                  </a:cubicBezTo>
                  <a:close/>
                  <a:moveTo>
                    <a:pt x="1383" y="22"/>
                  </a:moveTo>
                  <a:cubicBezTo>
                    <a:pt x="1383" y="21"/>
                    <a:pt x="1383" y="21"/>
                    <a:pt x="1383" y="21"/>
                  </a:cubicBezTo>
                  <a:cubicBezTo>
                    <a:pt x="1383" y="21"/>
                    <a:pt x="1383" y="22"/>
                    <a:pt x="1383" y="22"/>
                  </a:cubicBezTo>
                  <a:close/>
                  <a:moveTo>
                    <a:pt x="1416" y="22"/>
                  </a:moveTo>
                  <a:cubicBezTo>
                    <a:pt x="1416" y="22"/>
                    <a:pt x="1416" y="21"/>
                    <a:pt x="1416" y="21"/>
                  </a:cubicBezTo>
                  <a:cubicBezTo>
                    <a:pt x="1416" y="21"/>
                    <a:pt x="1416" y="22"/>
                    <a:pt x="1416" y="22"/>
                  </a:cubicBezTo>
                  <a:close/>
                  <a:moveTo>
                    <a:pt x="1138" y="45"/>
                  </a:moveTo>
                  <a:cubicBezTo>
                    <a:pt x="1138" y="45"/>
                    <a:pt x="1138" y="44"/>
                    <a:pt x="1137" y="44"/>
                  </a:cubicBezTo>
                  <a:cubicBezTo>
                    <a:pt x="1137" y="45"/>
                    <a:pt x="1138" y="45"/>
                    <a:pt x="1138" y="45"/>
                  </a:cubicBezTo>
                  <a:close/>
                  <a:moveTo>
                    <a:pt x="1152" y="44"/>
                  </a:moveTo>
                  <a:cubicBezTo>
                    <a:pt x="1152" y="45"/>
                    <a:pt x="1152" y="45"/>
                    <a:pt x="1152" y="45"/>
                  </a:cubicBezTo>
                  <a:cubicBezTo>
                    <a:pt x="1153" y="45"/>
                    <a:pt x="1152" y="45"/>
                    <a:pt x="1152" y="44"/>
                  </a:cubicBezTo>
                  <a:close/>
                  <a:moveTo>
                    <a:pt x="1580" y="21"/>
                  </a:moveTo>
                  <a:cubicBezTo>
                    <a:pt x="1580" y="21"/>
                    <a:pt x="1580" y="22"/>
                    <a:pt x="1580" y="22"/>
                  </a:cubicBezTo>
                  <a:cubicBezTo>
                    <a:pt x="1580" y="22"/>
                    <a:pt x="1580" y="21"/>
                    <a:pt x="1580" y="21"/>
                  </a:cubicBezTo>
                  <a:close/>
                  <a:moveTo>
                    <a:pt x="1298" y="44"/>
                  </a:moveTo>
                  <a:cubicBezTo>
                    <a:pt x="1298" y="44"/>
                    <a:pt x="1298" y="44"/>
                    <a:pt x="1298" y="45"/>
                  </a:cubicBezTo>
                  <a:cubicBezTo>
                    <a:pt x="1298" y="45"/>
                    <a:pt x="1298" y="45"/>
                    <a:pt x="1298" y="44"/>
                  </a:cubicBezTo>
                  <a:close/>
                  <a:moveTo>
                    <a:pt x="1748" y="21"/>
                  </a:moveTo>
                  <a:cubicBezTo>
                    <a:pt x="1748" y="21"/>
                    <a:pt x="1748" y="22"/>
                    <a:pt x="1748" y="22"/>
                  </a:cubicBezTo>
                  <a:cubicBezTo>
                    <a:pt x="1748" y="22"/>
                    <a:pt x="1748" y="21"/>
                    <a:pt x="1748" y="21"/>
                  </a:cubicBezTo>
                  <a:close/>
                  <a:moveTo>
                    <a:pt x="1311" y="45"/>
                  </a:moveTo>
                  <a:cubicBezTo>
                    <a:pt x="1311" y="45"/>
                    <a:pt x="1311" y="44"/>
                    <a:pt x="1311" y="44"/>
                  </a:cubicBezTo>
                  <a:cubicBezTo>
                    <a:pt x="1311" y="45"/>
                    <a:pt x="1311" y="45"/>
                    <a:pt x="1311" y="45"/>
                  </a:cubicBezTo>
                  <a:close/>
                  <a:moveTo>
                    <a:pt x="652" y="43"/>
                  </a:moveTo>
                  <a:cubicBezTo>
                    <a:pt x="652" y="43"/>
                    <a:pt x="652" y="44"/>
                    <a:pt x="652" y="44"/>
                  </a:cubicBezTo>
                  <a:cubicBezTo>
                    <a:pt x="652" y="44"/>
                    <a:pt x="652" y="44"/>
                    <a:pt x="652" y="43"/>
                  </a:cubicBezTo>
                  <a:close/>
                  <a:moveTo>
                    <a:pt x="1383" y="45"/>
                  </a:moveTo>
                  <a:cubicBezTo>
                    <a:pt x="1383" y="45"/>
                    <a:pt x="1383" y="45"/>
                    <a:pt x="1383" y="44"/>
                  </a:cubicBezTo>
                  <a:cubicBezTo>
                    <a:pt x="1383" y="45"/>
                    <a:pt x="1383" y="45"/>
                    <a:pt x="1383" y="45"/>
                  </a:cubicBezTo>
                  <a:close/>
                  <a:moveTo>
                    <a:pt x="1395" y="44"/>
                  </a:moveTo>
                  <a:cubicBezTo>
                    <a:pt x="1395" y="45"/>
                    <a:pt x="1395" y="45"/>
                    <a:pt x="1395" y="45"/>
                  </a:cubicBezTo>
                  <a:cubicBezTo>
                    <a:pt x="1395" y="45"/>
                    <a:pt x="1395" y="45"/>
                    <a:pt x="1395" y="44"/>
                  </a:cubicBezTo>
                  <a:close/>
                  <a:moveTo>
                    <a:pt x="1465" y="21"/>
                  </a:moveTo>
                  <a:cubicBezTo>
                    <a:pt x="1465" y="22"/>
                    <a:pt x="1465" y="22"/>
                    <a:pt x="1466" y="22"/>
                  </a:cubicBezTo>
                  <a:cubicBezTo>
                    <a:pt x="1466" y="22"/>
                    <a:pt x="1466" y="22"/>
                    <a:pt x="1465" y="21"/>
                  </a:cubicBezTo>
                  <a:close/>
                  <a:moveTo>
                    <a:pt x="558" y="45"/>
                  </a:moveTo>
                  <a:cubicBezTo>
                    <a:pt x="558" y="45"/>
                    <a:pt x="558" y="45"/>
                    <a:pt x="558" y="45"/>
                  </a:cubicBezTo>
                  <a:cubicBezTo>
                    <a:pt x="558" y="45"/>
                    <a:pt x="558" y="45"/>
                    <a:pt x="558" y="45"/>
                  </a:cubicBezTo>
                  <a:close/>
                  <a:moveTo>
                    <a:pt x="1568" y="22"/>
                  </a:moveTo>
                  <a:cubicBezTo>
                    <a:pt x="1568" y="22"/>
                    <a:pt x="1568" y="22"/>
                    <a:pt x="1567" y="21"/>
                  </a:cubicBezTo>
                  <a:cubicBezTo>
                    <a:pt x="1567" y="22"/>
                    <a:pt x="1568" y="22"/>
                    <a:pt x="1568" y="22"/>
                  </a:cubicBezTo>
                  <a:close/>
                  <a:moveTo>
                    <a:pt x="1736" y="22"/>
                  </a:moveTo>
                  <a:cubicBezTo>
                    <a:pt x="1736" y="22"/>
                    <a:pt x="1736" y="22"/>
                    <a:pt x="1736" y="21"/>
                  </a:cubicBezTo>
                  <a:cubicBezTo>
                    <a:pt x="1736" y="22"/>
                    <a:pt x="1736" y="22"/>
                    <a:pt x="1736" y="22"/>
                  </a:cubicBezTo>
                  <a:close/>
                  <a:moveTo>
                    <a:pt x="538" y="23"/>
                  </a:moveTo>
                  <a:cubicBezTo>
                    <a:pt x="538" y="22"/>
                    <a:pt x="538" y="22"/>
                    <a:pt x="538" y="22"/>
                  </a:cubicBezTo>
                  <a:cubicBezTo>
                    <a:pt x="538" y="22"/>
                    <a:pt x="538" y="22"/>
                    <a:pt x="538" y="23"/>
                  </a:cubicBezTo>
                  <a:close/>
                  <a:moveTo>
                    <a:pt x="694" y="45"/>
                  </a:moveTo>
                  <a:cubicBezTo>
                    <a:pt x="694" y="45"/>
                    <a:pt x="693" y="45"/>
                    <a:pt x="693" y="45"/>
                  </a:cubicBezTo>
                  <a:cubicBezTo>
                    <a:pt x="693" y="45"/>
                    <a:pt x="693" y="45"/>
                    <a:pt x="694" y="45"/>
                  </a:cubicBezTo>
                  <a:close/>
                  <a:moveTo>
                    <a:pt x="1352" y="22"/>
                  </a:moveTo>
                  <a:cubicBezTo>
                    <a:pt x="1352" y="22"/>
                    <a:pt x="1351" y="22"/>
                    <a:pt x="1351" y="22"/>
                  </a:cubicBezTo>
                  <a:cubicBezTo>
                    <a:pt x="1352" y="22"/>
                    <a:pt x="1352" y="22"/>
                    <a:pt x="1352" y="22"/>
                  </a:cubicBezTo>
                  <a:close/>
                  <a:moveTo>
                    <a:pt x="1415" y="23"/>
                  </a:moveTo>
                  <a:cubicBezTo>
                    <a:pt x="1416" y="22"/>
                    <a:pt x="1416" y="22"/>
                    <a:pt x="1416" y="22"/>
                  </a:cubicBezTo>
                  <a:cubicBezTo>
                    <a:pt x="1415" y="22"/>
                    <a:pt x="1415" y="22"/>
                    <a:pt x="1415" y="23"/>
                  </a:cubicBezTo>
                  <a:close/>
                  <a:moveTo>
                    <a:pt x="1033" y="51"/>
                  </a:moveTo>
                  <a:cubicBezTo>
                    <a:pt x="1033" y="51"/>
                    <a:pt x="1033" y="50"/>
                    <a:pt x="1033" y="50"/>
                  </a:cubicBezTo>
                  <a:cubicBezTo>
                    <a:pt x="1033" y="50"/>
                    <a:pt x="1033" y="50"/>
                    <a:pt x="1033" y="51"/>
                  </a:cubicBezTo>
                  <a:close/>
                  <a:moveTo>
                    <a:pt x="1682" y="22"/>
                  </a:moveTo>
                  <a:cubicBezTo>
                    <a:pt x="1682" y="22"/>
                    <a:pt x="1682" y="22"/>
                    <a:pt x="1683" y="23"/>
                  </a:cubicBezTo>
                  <a:cubicBezTo>
                    <a:pt x="1683" y="22"/>
                    <a:pt x="1683" y="22"/>
                    <a:pt x="1682" y="22"/>
                  </a:cubicBezTo>
                  <a:close/>
                  <a:moveTo>
                    <a:pt x="869" y="46"/>
                  </a:moveTo>
                  <a:cubicBezTo>
                    <a:pt x="869" y="45"/>
                    <a:pt x="869" y="45"/>
                    <a:pt x="869" y="45"/>
                  </a:cubicBezTo>
                  <a:cubicBezTo>
                    <a:pt x="869" y="45"/>
                    <a:pt x="868" y="45"/>
                    <a:pt x="869" y="46"/>
                  </a:cubicBezTo>
                  <a:close/>
                  <a:moveTo>
                    <a:pt x="1086" y="50"/>
                  </a:moveTo>
                  <a:cubicBezTo>
                    <a:pt x="1086" y="50"/>
                    <a:pt x="1086" y="51"/>
                    <a:pt x="1086" y="51"/>
                  </a:cubicBezTo>
                  <a:cubicBezTo>
                    <a:pt x="1086" y="51"/>
                    <a:pt x="1086" y="50"/>
                    <a:pt x="1086" y="50"/>
                  </a:cubicBezTo>
                  <a:close/>
                  <a:moveTo>
                    <a:pt x="1114" y="50"/>
                  </a:moveTo>
                  <a:cubicBezTo>
                    <a:pt x="1114" y="50"/>
                    <a:pt x="1113" y="50"/>
                    <a:pt x="1113" y="51"/>
                  </a:cubicBezTo>
                  <a:cubicBezTo>
                    <a:pt x="1114" y="51"/>
                    <a:pt x="1114" y="50"/>
                    <a:pt x="1114" y="50"/>
                  </a:cubicBezTo>
                  <a:close/>
                  <a:moveTo>
                    <a:pt x="1142" y="51"/>
                  </a:moveTo>
                  <a:cubicBezTo>
                    <a:pt x="1142" y="50"/>
                    <a:pt x="1142" y="50"/>
                    <a:pt x="1142" y="50"/>
                  </a:cubicBezTo>
                  <a:cubicBezTo>
                    <a:pt x="1142" y="50"/>
                    <a:pt x="1142" y="51"/>
                    <a:pt x="1142" y="51"/>
                  </a:cubicBezTo>
                  <a:close/>
                  <a:moveTo>
                    <a:pt x="1384" y="23"/>
                  </a:moveTo>
                  <a:cubicBezTo>
                    <a:pt x="1384" y="23"/>
                    <a:pt x="1384" y="22"/>
                    <a:pt x="1384" y="22"/>
                  </a:cubicBezTo>
                  <a:cubicBezTo>
                    <a:pt x="1384" y="22"/>
                    <a:pt x="1384" y="23"/>
                    <a:pt x="1384" y="23"/>
                  </a:cubicBezTo>
                  <a:close/>
                  <a:moveTo>
                    <a:pt x="1211" y="51"/>
                  </a:moveTo>
                  <a:cubicBezTo>
                    <a:pt x="1211" y="51"/>
                    <a:pt x="1211" y="50"/>
                    <a:pt x="1211" y="50"/>
                  </a:cubicBezTo>
                  <a:cubicBezTo>
                    <a:pt x="1211" y="50"/>
                    <a:pt x="1211" y="50"/>
                    <a:pt x="1211" y="51"/>
                  </a:cubicBezTo>
                  <a:close/>
                  <a:moveTo>
                    <a:pt x="1536" y="22"/>
                  </a:moveTo>
                  <a:cubicBezTo>
                    <a:pt x="1535" y="22"/>
                    <a:pt x="1535" y="22"/>
                    <a:pt x="1535" y="23"/>
                  </a:cubicBezTo>
                  <a:cubicBezTo>
                    <a:pt x="1535" y="22"/>
                    <a:pt x="1536" y="22"/>
                    <a:pt x="1536" y="22"/>
                  </a:cubicBezTo>
                  <a:close/>
                  <a:moveTo>
                    <a:pt x="1704" y="22"/>
                  </a:moveTo>
                  <a:cubicBezTo>
                    <a:pt x="1704" y="22"/>
                    <a:pt x="1703" y="22"/>
                    <a:pt x="1703" y="23"/>
                  </a:cubicBezTo>
                  <a:cubicBezTo>
                    <a:pt x="1704" y="22"/>
                    <a:pt x="1704" y="22"/>
                    <a:pt x="1704" y="22"/>
                  </a:cubicBezTo>
                  <a:close/>
                  <a:moveTo>
                    <a:pt x="872" y="55"/>
                  </a:moveTo>
                  <a:cubicBezTo>
                    <a:pt x="871" y="55"/>
                    <a:pt x="871" y="56"/>
                    <a:pt x="871" y="56"/>
                  </a:cubicBezTo>
                  <a:cubicBezTo>
                    <a:pt x="872" y="56"/>
                    <a:pt x="872" y="55"/>
                    <a:pt x="872" y="55"/>
                  </a:cubicBezTo>
                  <a:close/>
                  <a:moveTo>
                    <a:pt x="572" y="53"/>
                  </a:moveTo>
                  <a:cubicBezTo>
                    <a:pt x="572" y="53"/>
                    <a:pt x="572" y="53"/>
                    <a:pt x="572" y="54"/>
                  </a:cubicBezTo>
                  <a:cubicBezTo>
                    <a:pt x="572" y="53"/>
                    <a:pt x="572" y="53"/>
                    <a:pt x="572" y="53"/>
                  </a:cubicBezTo>
                  <a:close/>
                  <a:moveTo>
                    <a:pt x="977" y="22"/>
                  </a:moveTo>
                  <a:cubicBezTo>
                    <a:pt x="977" y="22"/>
                    <a:pt x="977" y="23"/>
                    <a:pt x="977" y="23"/>
                  </a:cubicBezTo>
                  <a:cubicBezTo>
                    <a:pt x="977" y="23"/>
                    <a:pt x="977" y="23"/>
                    <a:pt x="977" y="22"/>
                  </a:cubicBezTo>
                  <a:close/>
                  <a:moveTo>
                    <a:pt x="1261" y="45"/>
                  </a:moveTo>
                  <a:cubicBezTo>
                    <a:pt x="1261" y="45"/>
                    <a:pt x="1261" y="45"/>
                    <a:pt x="1261" y="45"/>
                  </a:cubicBezTo>
                  <a:cubicBezTo>
                    <a:pt x="1261" y="45"/>
                    <a:pt x="1261" y="45"/>
                    <a:pt x="1261" y="45"/>
                  </a:cubicBezTo>
                  <a:close/>
                  <a:moveTo>
                    <a:pt x="1415" y="23"/>
                  </a:moveTo>
                  <a:cubicBezTo>
                    <a:pt x="1415" y="23"/>
                    <a:pt x="1415" y="23"/>
                    <a:pt x="1415" y="23"/>
                  </a:cubicBezTo>
                  <a:cubicBezTo>
                    <a:pt x="1415" y="23"/>
                    <a:pt x="1415" y="23"/>
                    <a:pt x="1415" y="23"/>
                  </a:cubicBezTo>
                  <a:close/>
                  <a:moveTo>
                    <a:pt x="1497" y="22"/>
                  </a:moveTo>
                  <a:cubicBezTo>
                    <a:pt x="1496" y="22"/>
                    <a:pt x="1496" y="23"/>
                    <a:pt x="1496" y="23"/>
                  </a:cubicBezTo>
                  <a:cubicBezTo>
                    <a:pt x="1496" y="23"/>
                    <a:pt x="1497" y="23"/>
                    <a:pt x="1497" y="22"/>
                  </a:cubicBezTo>
                  <a:close/>
                  <a:moveTo>
                    <a:pt x="1289" y="45"/>
                  </a:moveTo>
                  <a:cubicBezTo>
                    <a:pt x="1289" y="45"/>
                    <a:pt x="1289" y="45"/>
                    <a:pt x="1289" y="45"/>
                  </a:cubicBezTo>
                  <a:cubicBezTo>
                    <a:pt x="1289" y="45"/>
                    <a:pt x="1289" y="45"/>
                    <a:pt x="1289" y="45"/>
                  </a:cubicBezTo>
                  <a:close/>
                  <a:moveTo>
                    <a:pt x="1568" y="23"/>
                  </a:moveTo>
                  <a:cubicBezTo>
                    <a:pt x="1568" y="23"/>
                    <a:pt x="1568" y="23"/>
                    <a:pt x="1568" y="23"/>
                  </a:cubicBezTo>
                  <a:cubicBezTo>
                    <a:pt x="1568" y="23"/>
                    <a:pt x="1568" y="23"/>
                    <a:pt x="1568" y="23"/>
                  </a:cubicBezTo>
                  <a:close/>
                  <a:moveTo>
                    <a:pt x="1683" y="23"/>
                  </a:moveTo>
                  <a:cubicBezTo>
                    <a:pt x="1683" y="23"/>
                    <a:pt x="1683" y="23"/>
                    <a:pt x="1683" y="23"/>
                  </a:cubicBezTo>
                  <a:cubicBezTo>
                    <a:pt x="1683" y="23"/>
                    <a:pt x="1683" y="23"/>
                    <a:pt x="1683" y="23"/>
                  </a:cubicBezTo>
                  <a:close/>
                  <a:moveTo>
                    <a:pt x="1298" y="45"/>
                  </a:moveTo>
                  <a:cubicBezTo>
                    <a:pt x="1297" y="45"/>
                    <a:pt x="1297" y="45"/>
                    <a:pt x="1297" y="45"/>
                  </a:cubicBezTo>
                  <a:cubicBezTo>
                    <a:pt x="1297" y="45"/>
                    <a:pt x="1298" y="45"/>
                    <a:pt x="1298" y="45"/>
                  </a:cubicBezTo>
                  <a:close/>
                  <a:moveTo>
                    <a:pt x="1737" y="23"/>
                  </a:moveTo>
                  <a:cubicBezTo>
                    <a:pt x="1737" y="23"/>
                    <a:pt x="1737" y="23"/>
                    <a:pt x="1736" y="23"/>
                  </a:cubicBezTo>
                  <a:cubicBezTo>
                    <a:pt x="1736" y="23"/>
                    <a:pt x="1736" y="23"/>
                    <a:pt x="1737" y="23"/>
                  </a:cubicBezTo>
                  <a:close/>
                  <a:moveTo>
                    <a:pt x="538" y="24"/>
                  </a:moveTo>
                  <a:cubicBezTo>
                    <a:pt x="538" y="23"/>
                    <a:pt x="538" y="23"/>
                    <a:pt x="538" y="23"/>
                  </a:cubicBezTo>
                  <a:cubicBezTo>
                    <a:pt x="538" y="23"/>
                    <a:pt x="538" y="23"/>
                    <a:pt x="538" y="24"/>
                  </a:cubicBezTo>
                  <a:close/>
                  <a:moveTo>
                    <a:pt x="551" y="23"/>
                  </a:moveTo>
                  <a:cubicBezTo>
                    <a:pt x="550" y="23"/>
                    <a:pt x="550" y="23"/>
                    <a:pt x="550" y="24"/>
                  </a:cubicBezTo>
                  <a:cubicBezTo>
                    <a:pt x="551" y="23"/>
                    <a:pt x="551" y="23"/>
                    <a:pt x="551" y="23"/>
                  </a:cubicBezTo>
                  <a:close/>
                  <a:moveTo>
                    <a:pt x="600" y="54"/>
                  </a:moveTo>
                  <a:cubicBezTo>
                    <a:pt x="600" y="53"/>
                    <a:pt x="600" y="53"/>
                    <a:pt x="599" y="53"/>
                  </a:cubicBezTo>
                  <a:cubicBezTo>
                    <a:pt x="599" y="53"/>
                    <a:pt x="599" y="54"/>
                    <a:pt x="600" y="54"/>
                  </a:cubicBezTo>
                  <a:close/>
                  <a:moveTo>
                    <a:pt x="648" y="53"/>
                  </a:moveTo>
                  <a:cubicBezTo>
                    <a:pt x="648" y="53"/>
                    <a:pt x="648" y="53"/>
                    <a:pt x="648" y="54"/>
                  </a:cubicBezTo>
                  <a:cubicBezTo>
                    <a:pt x="648" y="54"/>
                    <a:pt x="648" y="53"/>
                    <a:pt x="648" y="53"/>
                  </a:cubicBezTo>
                  <a:close/>
                  <a:moveTo>
                    <a:pt x="1384" y="24"/>
                  </a:moveTo>
                  <a:cubicBezTo>
                    <a:pt x="1384" y="23"/>
                    <a:pt x="1384" y="23"/>
                    <a:pt x="1384" y="23"/>
                  </a:cubicBezTo>
                  <a:cubicBezTo>
                    <a:pt x="1384" y="23"/>
                    <a:pt x="1384" y="23"/>
                    <a:pt x="1384" y="24"/>
                  </a:cubicBezTo>
                  <a:close/>
                  <a:moveTo>
                    <a:pt x="1579" y="45"/>
                  </a:moveTo>
                  <a:cubicBezTo>
                    <a:pt x="1579" y="45"/>
                    <a:pt x="1579" y="45"/>
                    <a:pt x="1579" y="45"/>
                  </a:cubicBezTo>
                  <a:cubicBezTo>
                    <a:pt x="1579" y="45"/>
                    <a:pt x="1579" y="45"/>
                    <a:pt x="1579" y="45"/>
                  </a:cubicBezTo>
                  <a:close/>
                  <a:moveTo>
                    <a:pt x="1682" y="45"/>
                  </a:moveTo>
                  <a:cubicBezTo>
                    <a:pt x="1681" y="45"/>
                    <a:pt x="1681" y="45"/>
                    <a:pt x="1681" y="45"/>
                  </a:cubicBezTo>
                  <a:cubicBezTo>
                    <a:pt x="1682" y="45"/>
                    <a:pt x="1682" y="45"/>
                    <a:pt x="1682" y="45"/>
                  </a:cubicBezTo>
                  <a:close/>
                  <a:moveTo>
                    <a:pt x="1747" y="45"/>
                  </a:moveTo>
                  <a:cubicBezTo>
                    <a:pt x="1747" y="45"/>
                    <a:pt x="1747" y="45"/>
                    <a:pt x="1747" y="45"/>
                  </a:cubicBezTo>
                  <a:cubicBezTo>
                    <a:pt x="1747" y="45"/>
                    <a:pt x="1747" y="45"/>
                    <a:pt x="1747" y="45"/>
                  </a:cubicBezTo>
                  <a:close/>
                  <a:moveTo>
                    <a:pt x="1466" y="23"/>
                  </a:moveTo>
                  <a:cubicBezTo>
                    <a:pt x="1466" y="23"/>
                    <a:pt x="1466" y="24"/>
                    <a:pt x="1466" y="24"/>
                  </a:cubicBezTo>
                  <a:cubicBezTo>
                    <a:pt x="1466" y="24"/>
                    <a:pt x="1466" y="23"/>
                    <a:pt x="1466" y="23"/>
                  </a:cubicBezTo>
                  <a:close/>
                  <a:moveTo>
                    <a:pt x="1496" y="23"/>
                  </a:moveTo>
                  <a:cubicBezTo>
                    <a:pt x="1495" y="23"/>
                    <a:pt x="1495" y="23"/>
                    <a:pt x="1495" y="24"/>
                  </a:cubicBezTo>
                  <a:cubicBezTo>
                    <a:pt x="1495" y="24"/>
                    <a:pt x="1496" y="23"/>
                    <a:pt x="1496" y="23"/>
                  </a:cubicBezTo>
                  <a:close/>
                  <a:moveTo>
                    <a:pt x="597" y="46"/>
                  </a:moveTo>
                  <a:cubicBezTo>
                    <a:pt x="597" y="45"/>
                    <a:pt x="597" y="45"/>
                    <a:pt x="596" y="45"/>
                  </a:cubicBezTo>
                  <a:cubicBezTo>
                    <a:pt x="596" y="45"/>
                    <a:pt x="596" y="46"/>
                    <a:pt x="597" y="46"/>
                  </a:cubicBezTo>
                  <a:close/>
                  <a:moveTo>
                    <a:pt x="1569" y="24"/>
                  </a:moveTo>
                  <a:cubicBezTo>
                    <a:pt x="1569" y="24"/>
                    <a:pt x="1569" y="23"/>
                    <a:pt x="1568" y="23"/>
                  </a:cubicBezTo>
                  <a:cubicBezTo>
                    <a:pt x="1568" y="23"/>
                    <a:pt x="1569" y="24"/>
                    <a:pt x="1569" y="24"/>
                  </a:cubicBezTo>
                  <a:close/>
                  <a:moveTo>
                    <a:pt x="640" y="46"/>
                  </a:moveTo>
                  <a:cubicBezTo>
                    <a:pt x="640" y="46"/>
                    <a:pt x="640" y="45"/>
                    <a:pt x="640" y="45"/>
                  </a:cubicBezTo>
                  <a:cubicBezTo>
                    <a:pt x="640" y="45"/>
                    <a:pt x="640" y="46"/>
                    <a:pt x="640" y="46"/>
                  </a:cubicBezTo>
                  <a:close/>
                  <a:moveTo>
                    <a:pt x="1737" y="24"/>
                  </a:moveTo>
                  <a:cubicBezTo>
                    <a:pt x="1737" y="24"/>
                    <a:pt x="1737" y="23"/>
                    <a:pt x="1737" y="23"/>
                  </a:cubicBezTo>
                  <a:cubicBezTo>
                    <a:pt x="1737" y="23"/>
                    <a:pt x="1737" y="24"/>
                    <a:pt x="1737" y="24"/>
                  </a:cubicBezTo>
                  <a:close/>
                  <a:moveTo>
                    <a:pt x="550" y="23"/>
                  </a:moveTo>
                  <a:cubicBezTo>
                    <a:pt x="550" y="24"/>
                    <a:pt x="550" y="24"/>
                    <a:pt x="550" y="24"/>
                  </a:cubicBezTo>
                  <a:cubicBezTo>
                    <a:pt x="550" y="24"/>
                    <a:pt x="550" y="24"/>
                    <a:pt x="550" y="23"/>
                  </a:cubicBezTo>
                  <a:close/>
                  <a:moveTo>
                    <a:pt x="652" y="45"/>
                  </a:moveTo>
                  <a:cubicBezTo>
                    <a:pt x="651" y="45"/>
                    <a:pt x="651" y="46"/>
                    <a:pt x="651" y="46"/>
                  </a:cubicBezTo>
                  <a:cubicBezTo>
                    <a:pt x="652" y="46"/>
                    <a:pt x="652" y="45"/>
                    <a:pt x="652" y="45"/>
                  </a:cubicBezTo>
                  <a:close/>
                  <a:moveTo>
                    <a:pt x="1385" y="24"/>
                  </a:moveTo>
                  <a:cubicBezTo>
                    <a:pt x="1385" y="24"/>
                    <a:pt x="1385" y="24"/>
                    <a:pt x="1384" y="23"/>
                  </a:cubicBezTo>
                  <a:cubicBezTo>
                    <a:pt x="1384" y="24"/>
                    <a:pt x="1384" y="24"/>
                    <a:pt x="1385" y="24"/>
                  </a:cubicBezTo>
                  <a:close/>
                  <a:moveTo>
                    <a:pt x="1415" y="24"/>
                  </a:moveTo>
                  <a:cubicBezTo>
                    <a:pt x="1415" y="24"/>
                    <a:pt x="1415" y="24"/>
                    <a:pt x="1415" y="24"/>
                  </a:cubicBezTo>
                  <a:cubicBezTo>
                    <a:pt x="1415" y="24"/>
                    <a:pt x="1415" y="24"/>
                    <a:pt x="1415" y="24"/>
                  </a:cubicBezTo>
                  <a:close/>
                  <a:moveTo>
                    <a:pt x="694" y="45"/>
                  </a:moveTo>
                  <a:cubicBezTo>
                    <a:pt x="694" y="45"/>
                    <a:pt x="694" y="45"/>
                    <a:pt x="694" y="45"/>
                  </a:cubicBezTo>
                  <a:cubicBezTo>
                    <a:pt x="694" y="45"/>
                    <a:pt x="694" y="45"/>
                    <a:pt x="694" y="45"/>
                  </a:cubicBezTo>
                  <a:close/>
                  <a:moveTo>
                    <a:pt x="567" y="50"/>
                  </a:moveTo>
                  <a:cubicBezTo>
                    <a:pt x="567" y="51"/>
                    <a:pt x="567" y="51"/>
                    <a:pt x="568" y="51"/>
                  </a:cubicBezTo>
                  <a:cubicBezTo>
                    <a:pt x="568" y="50"/>
                    <a:pt x="567" y="50"/>
                    <a:pt x="567" y="50"/>
                  </a:cubicBezTo>
                  <a:close/>
                  <a:moveTo>
                    <a:pt x="599" y="51"/>
                  </a:moveTo>
                  <a:cubicBezTo>
                    <a:pt x="599" y="51"/>
                    <a:pt x="599" y="50"/>
                    <a:pt x="598" y="50"/>
                  </a:cubicBezTo>
                  <a:cubicBezTo>
                    <a:pt x="598" y="51"/>
                    <a:pt x="598" y="51"/>
                    <a:pt x="599" y="51"/>
                  </a:cubicBezTo>
                  <a:close/>
                  <a:moveTo>
                    <a:pt x="1495" y="24"/>
                  </a:moveTo>
                  <a:cubicBezTo>
                    <a:pt x="1494" y="24"/>
                    <a:pt x="1494" y="24"/>
                    <a:pt x="1494" y="24"/>
                  </a:cubicBezTo>
                  <a:cubicBezTo>
                    <a:pt x="1494" y="24"/>
                    <a:pt x="1495" y="24"/>
                    <a:pt x="1495" y="24"/>
                  </a:cubicBezTo>
                  <a:close/>
                  <a:moveTo>
                    <a:pt x="649" y="50"/>
                  </a:moveTo>
                  <a:cubicBezTo>
                    <a:pt x="649" y="50"/>
                    <a:pt x="649" y="51"/>
                    <a:pt x="649" y="51"/>
                  </a:cubicBezTo>
                  <a:cubicBezTo>
                    <a:pt x="649" y="51"/>
                    <a:pt x="650" y="51"/>
                    <a:pt x="649" y="50"/>
                  </a:cubicBezTo>
                  <a:close/>
                  <a:moveTo>
                    <a:pt x="1569" y="25"/>
                  </a:moveTo>
                  <a:cubicBezTo>
                    <a:pt x="1569" y="24"/>
                    <a:pt x="1569" y="24"/>
                    <a:pt x="1569" y="24"/>
                  </a:cubicBezTo>
                  <a:cubicBezTo>
                    <a:pt x="1569" y="24"/>
                    <a:pt x="1569" y="24"/>
                    <a:pt x="1569" y="25"/>
                  </a:cubicBezTo>
                  <a:close/>
                  <a:moveTo>
                    <a:pt x="750" y="51"/>
                  </a:moveTo>
                  <a:cubicBezTo>
                    <a:pt x="751" y="51"/>
                    <a:pt x="751" y="51"/>
                    <a:pt x="751" y="50"/>
                  </a:cubicBezTo>
                  <a:cubicBezTo>
                    <a:pt x="751" y="51"/>
                    <a:pt x="750" y="51"/>
                    <a:pt x="750" y="51"/>
                  </a:cubicBezTo>
                  <a:close/>
                  <a:moveTo>
                    <a:pt x="1737" y="25"/>
                  </a:moveTo>
                  <a:cubicBezTo>
                    <a:pt x="1737" y="24"/>
                    <a:pt x="1737" y="24"/>
                    <a:pt x="1737" y="24"/>
                  </a:cubicBezTo>
                  <a:cubicBezTo>
                    <a:pt x="1737" y="24"/>
                    <a:pt x="1737" y="24"/>
                    <a:pt x="1737" y="25"/>
                  </a:cubicBezTo>
                  <a:close/>
                  <a:moveTo>
                    <a:pt x="550" y="24"/>
                  </a:moveTo>
                  <a:cubicBezTo>
                    <a:pt x="550" y="24"/>
                    <a:pt x="550" y="25"/>
                    <a:pt x="550" y="25"/>
                  </a:cubicBezTo>
                  <a:cubicBezTo>
                    <a:pt x="550" y="25"/>
                    <a:pt x="550" y="24"/>
                    <a:pt x="550" y="24"/>
                  </a:cubicBezTo>
                  <a:close/>
                  <a:moveTo>
                    <a:pt x="960" y="25"/>
                  </a:moveTo>
                  <a:cubicBezTo>
                    <a:pt x="960" y="25"/>
                    <a:pt x="960" y="25"/>
                    <a:pt x="960" y="24"/>
                  </a:cubicBezTo>
                  <a:cubicBezTo>
                    <a:pt x="960" y="24"/>
                    <a:pt x="960" y="25"/>
                    <a:pt x="960" y="25"/>
                  </a:cubicBezTo>
                  <a:close/>
                  <a:moveTo>
                    <a:pt x="910" y="45"/>
                  </a:moveTo>
                  <a:cubicBezTo>
                    <a:pt x="910" y="45"/>
                    <a:pt x="910" y="46"/>
                    <a:pt x="911" y="46"/>
                  </a:cubicBezTo>
                  <a:cubicBezTo>
                    <a:pt x="911" y="46"/>
                    <a:pt x="911" y="45"/>
                    <a:pt x="910" y="45"/>
                  </a:cubicBezTo>
                  <a:close/>
                  <a:moveTo>
                    <a:pt x="1385" y="25"/>
                  </a:moveTo>
                  <a:cubicBezTo>
                    <a:pt x="1385" y="25"/>
                    <a:pt x="1385" y="24"/>
                    <a:pt x="1385" y="24"/>
                  </a:cubicBezTo>
                  <a:cubicBezTo>
                    <a:pt x="1385" y="24"/>
                    <a:pt x="1385" y="25"/>
                    <a:pt x="1385" y="25"/>
                  </a:cubicBezTo>
                  <a:close/>
                  <a:moveTo>
                    <a:pt x="1414" y="25"/>
                  </a:moveTo>
                  <a:cubicBezTo>
                    <a:pt x="1415" y="25"/>
                    <a:pt x="1415" y="25"/>
                    <a:pt x="1415" y="24"/>
                  </a:cubicBezTo>
                  <a:cubicBezTo>
                    <a:pt x="1414" y="24"/>
                    <a:pt x="1414" y="25"/>
                    <a:pt x="1414" y="25"/>
                  </a:cubicBezTo>
                  <a:close/>
                  <a:moveTo>
                    <a:pt x="1036" y="46"/>
                  </a:moveTo>
                  <a:cubicBezTo>
                    <a:pt x="1036" y="46"/>
                    <a:pt x="1036" y="45"/>
                    <a:pt x="1036" y="45"/>
                  </a:cubicBezTo>
                  <a:cubicBezTo>
                    <a:pt x="1036" y="45"/>
                    <a:pt x="1036" y="46"/>
                    <a:pt x="1036" y="46"/>
                  </a:cubicBezTo>
                  <a:close/>
                  <a:moveTo>
                    <a:pt x="1083" y="45"/>
                  </a:moveTo>
                  <a:cubicBezTo>
                    <a:pt x="1084" y="45"/>
                    <a:pt x="1084" y="46"/>
                    <a:pt x="1084" y="46"/>
                  </a:cubicBezTo>
                  <a:cubicBezTo>
                    <a:pt x="1084" y="46"/>
                    <a:pt x="1084" y="45"/>
                    <a:pt x="1083" y="45"/>
                  </a:cubicBezTo>
                  <a:close/>
                  <a:moveTo>
                    <a:pt x="1494" y="24"/>
                  </a:moveTo>
                  <a:cubicBezTo>
                    <a:pt x="1493" y="25"/>
                    <a:pt x="1493" y="25"/>
                    <a:pt x="1493" y="25"/>
                  </a:cubicBezTo>
                  <a:cubicBezTo>
                    <a:pt x="1493" y="25"/>
                    <a:pt x="1493" y="25"/>
                    <a:pt x="1494" y="24"/>
                  </a:cubicBezTo>
                  <a:close/>
                  <a:moveTo>
                    <a:pt x="1152" y="45"/>
                  </a:moveTo>
                  <a:cubicBezTo>
                    <a:pt x="1152" y="45"/>
                    <a:pt x="1153" y="46"/>
                    <a:pt x="1153" y="46"/>
                  </a:cubicBezTo>
                  <a:cubicBezTo>
                    <a:pt x="1153" y="46"/>
                    <a:pt x="1153" y="45"/>
                    <a:pt x="1152" y="45"/>
                  </a:cubicBezTo>
                  <a:close/>
                  <a:moveTo>
                    <a:pt x="550" y="25"/>
                  </a:moveTo>
                  <a:cubicBezTo>
                    <a:pt x="549" y="25"/>
                    <a:pt x="549" y="25"/>
                    <a:pt x="549" y="26"/>
                  </a:cubicBezTo>
                  <a:cubicBezTo>
                    <a:pt x="550" y="25"/>
                    <a:pt x="550" y="25"/>
                    <a:pt x="550" y="25"/>
                  </a:cubicBezTo>
                  <a:close/>
                  <a:moveTo>
                    <a:pt x="874" y="50"/>
                  </a:moveTo>
                  <a:cubicBezTo>
                    <a:pt x="873" y="50"/>
                    <a:pt x="873" y="51"/>
                    <a:pt x="873" y="51"/>
                  </a:cubicBezTo>
                  <a:cubicBezTo>
                    <a:pt x="874" y="51"/>
                    <a:pt x="874" y="51"/>
                    <a:pt x="874" y="50"/>
                  </a:cubicBezTo>
                  <a:close/>
                  <a:moveTo>
                    <a:pt x="1493" y="25"/>
                  </a:moveTo>
                  <a:cubicBezTo>
                    <a:pt x="1493" y="25"/>
                    <a:pt x="1492" y="25"/>
                    <a:pt x="1492" y="25"/>
                  </a:cubicBezTo>
                  <a:cubicBezTo>
                    <a:pt x="1493" y="25"/>
                    <a:pt x="1493" y="25"/>
                    <a:pt x="1493" y="25"/>
                  </a:cubicBezTo>
                  <a:close/>
                  <a:moveTo>
                    <a:pt x="1312" y="45"/>
                  </a:moveTo>
                  <a:cubicBezTo>
                    <a:pt x="1312" y="45"/>
                    <a:pt x="1312" y="45"/>
                    <a:pt x="1312" y="45"/>
                  </a:cubicBezTo>
                  <a:cubicBezTo>
                    <a:pt x="1312" y="46"/>
                    <a:pt x="1312" y="45"/>
                    <a:pt x="1312" y="45"/>
                  </a:cubicBezTo>
                  <a:close/>
                  <a:moveTo>
                    <a:pt x="1570" y="26"/>
                  </a:moveTo>
                  <a:cubicBezTo>
                    <a:pt x="1570" y="25"/>
                    <a:pt x="1570" y="25"/>
                    <a:pt x="1569" y="25"/>
                  </a:cubicBezTo>
                  <a:cubicBezTo>
                    <a:pt x="1569" y="25"/>
                    <a:pt x="1569" y="25"/>
                    <a:pt x="1570" y="26"/>
                  </a:cubicBezTo>
                  <a:close/>
                  <a:moveTo>
                    <a:pt x="1383" y="46"/>
                  </a:moveTo>
                  <a:cubicBezTo>
                    <a:pt x="1383" y="46"/>
                    <a:pt x="1383" y="45"/>
                    <a:pt x="1383" y="45"/>
                  </a:cubicBezTo>
                  <a:cubicBezTo>
                    <a:pt x="1383" y="45"/>
                    <a:pt x="1383" y="46"/>
                    <a:pt x="1383" y="46"/>
                  </a:cubicBezTo>
                  <a:close/>
                  <a:moveTo>
                    <a:pt x="1738" y="26"/>
                  </a:moveTo>
                  <a:cubicBezTo>
                    <a:pt x="1738" y="25"/>
                    <a:pt x="1738" y="25"/>
                    <a:pt x="1737" y="25"/>
                  </a:cubicBezTo>
                  <a:cubicBezTo>
                    <a:pt x="1737" y="25"/>
                    <a:pt x="1737" y="25"/>
                    <a:pt x="1738" y="26"/>
                  </a:cubicBezTo>
                  <a:close/>
                  <a:moveTo>
                    <a:pt x="959" y="26"/>
                  </a:moveTo>
                  <a:cubicBezTo>
                    <a:pt x="960" y="26"/>
                    <a:pt x="960" y="26"/>
                    <a:pt x="960" y="25"/>
                  </a:cubicBezTo>
                  <a:cubicBezTo>
                    <a:pt x="959" y="25"/>
                    <a:pt x="959" y="26"/>
                    <a:pt x="959" y="26"/>
                  </a:cubicBezTo>
                  <a:close/>
                  <a:moveTo>
                    <a:pt x="1395" y="45"/>
                  </a:moveTo>
                  <a:cubicBezTo>
                    <a:pt x="1395" y="45"/>
                    <a:pt x="1394" y="46"/>
                    <a:pt x="1394" y="46"/>
                  </a:cubicBezTo>
                  <a:cubicBezTo>
                    <a:pt x="1395" y="46"/>
                    <a:pt x="1395" y="45"/>
                    <a:pt x="1395" y="45"/>
                  </a:cubicBezTo>
                  <a:close/>
                  <a:moveTo>
                    <a:pt x="1492" y="25"/>
                  </a:moveTo>
                  <a:cubicBezTo>
                    <a:pt x="1492" y="25"/>
                    <a:pt x="1492" y="25"/>
                    <a:pt x="1492" y="26"/>
                  </a:cubicBezTo>
                  <a:cubicBezTo>
                    <a:pt x="1492" y="26"/>
                    <a:pt x="1492" y="26"/>
                    <a:pt x="1492" y="25"/>
                  </a:cubicBezTo>
                  <a:close/>
                  <a:moveTo>
                    <a:pt x="559" y="45"/>
                  </a:moveTo>
                  <a:cubicBezTo>
                    <a:pt x="559" y="46"/>
                    <a:pt x="559" y="46"/>
                    <a:pt x="559" y="46"/>
                  </a:cubicBezTo>
                  <a:cubicBezTo>
                    <a:pt x="559" y="46"/>
                    <a:pt x="559" y="45"/>
                    <a:pt x="559" y="45"/>
                  </a:cubicBezTo>
                  <a:close/>
                  <a:moveTo>
                    <a:pt x="659" y="46"/>
                  </a:moveTo>
                  <a:cubicBezTo>
                    <a:pt x="660" y="46"/>
                    <a:pt x="660" y="46"/>
                    <a:pt x="660" y="45"/>
                  </a:cubicBezTo>
                  <a:cubicBezTo>
                    <a:pt x="659" y="46"/>
                    <a:pt x="659" y="46"/>
                    <a:pt x="659" y="46"/>
                  </a:cubicBezTo>
                  <a:close/>
                  <a:moveTo>
                    <a:pt x="695" y="46"/>
                  </a:moveTo>
                  <a:cubicBezTo>
                    <a:pt x="695" y="46"/>
                    <a:pt x="695" y="45"/>
                    <a:pt x="694" y="45"/>
                  </a:cubicBezTo>
                  <a:cubicBezTo>
                    <a:pt x="695" y="46"/>
                    <a:pt x="695" y="46"/>
                    <a:pt x="695" y="46"/>
                  </a:cubicBezTo>
                  <a:close/>
                  <a:moveTo>
                    <a:pt x="802" y="46"/>
                  </a:moveTo>
                  <a:cubicBezTo>
                    <a:pt x="802" y="46"/>
                    <a:pt x="802" y="46"/>
                    <a:pt x="802" y="46"/>
                  </a:cubicBezTo>
                  <a:cubicBezTo>
                    <a:pt x="802" y="46"/>
                    <a:pt x="802" y="46"/>
                    <a:pt x="802" y="46"/>
                  </a:cubicBezTo>
                  <a:close/>
                  <a:moveTo>
                    <a:pt x="1292" y="50"/>
                  </a:moveTo>
                  <a:cubicBezTo>
                    <a:pt x="1292" y="50"/>
                    <a:pt x="1292" y="51"/>
                    <a:pt x="1292" y="51"/>
                  </a:cubicBezTo>
                  <a:cubicBezTo>
                    <a:pt x="1292" y="51"/>
                    <a:pt x="1292" y="51"/>
                    <a:pt x="1292" y="50"/>
                  </a:cubicBezTo>
                  <a:close/>
                  <a:moveTo>
                    <a:pt x="1414" y="27"/>
                  </a:moveTo>
                  <a:cubicBezTo>
                    <a:pt x="1414" y="27"/>
                    <a:pt x="1414" y="26"/>
                    <a:pt x="1414" y="26"/>
                  </a:cubicBezTo>
                  <a:cubicBezTo>
                    <a:pt x="1414" y="26"/>
                    <a:pt x="1414" y="26"/>
                    <a:pt x="1414" y="27"/>
                  </a:cubicBezTo>
                  <a:close/>
                  <a:moveTo>
                    <a:pt x="872" y="53"/>
                  </a:moveTo>
                  <a:cubicBezTo>
                    <a:pt x="872" y="53"/>
                    <a:pt x="872" y="54"/>
                    <a:pt x="872" y="54"/>
                  </a:cubicBezTo>
                  <a:cubicBezTo>
                    <a:pt x="872" y="54"/>
                    <a:pt x="872" y="53"/>
                    <a:pt x="872" y="53"/>
                  </a:cubicBezTo>
                  <a:close/>
                  <a:moveTo>
                    <a:pt x="959" y="27"/>
                  </a:moveTo>
                  <a:cubicBezTo>
                    <a:pt x="959" y="27"/>
                    <a:pt x="959" y="27"/>
                    <a:pt x="959" y="26"/>
                  </a:cubicBezTo>
                  <a:cubicBezTo>
                    <a:pt x="959" y="26"/>
                    <a:pt x="959" y="27"/>
                    <a:pt x="959" y="27"/>
                  </a:cubicBezTo>
                  <a:close/>
                  <a:moveTo>
                    <a:pt x="1490" y="26"/>
                  </a:moveTo>
                  <a:cubicBezTo>
                    <a:pt x="1490" y="26"/>
                    <a:pt x="1490" y="26"/>
                    <a:pt x="1490" y="27"/>
                  </a:cubicBezTo>
                  <a:cubicBezTo>
                    <a:pt x="1490" y="27"/>
                    <a:pt x="1490" y="27"/>
                    <a:pt x="1490" y="26"/>
                  </a:cubicBezTo>
                  <a:close/>
                  <a:moveTo>
                    <a:pt x="1490" y="27"/>
                  </a:moveTo>
                  <a:cubicBezTo>
                    <a:pt x="1489" y="27"/>
                    <a:pt x="1489" y="27"/>
                    <a:pt x="1489" y="27"/>
                  </a:cubicBezTo>
                  <a:cubicBezTo>
                    <a:pt x="1489" y="27"/>
                    <a:pt x="1490" y="27"/>
                    <a:pt x="1490" y="27"/>
                  </a:cubicBezTo>
                  <a:close/>
                  <a:moveTo>
                    <a:pt x="1289" y="46"/>
                  </a:moveTo>
                  <a:cubicBezTo>
                    <a:pt x="1289" y="46"/>
                    <a:pt x="1289" y="46"/>
                    <a:pt x="1289" y="45"/>
                  </a:cubicBezTo>
                  <a:cubicBezTo>
                    <a:pt x="1289" y="46"/>
                    <a:pt x="1289" y="46"/>
                    <a:pt x="1289" y="46"/>
                  </a:cubicBezTo>
                  <a:close/>
                  <a:moveTo>
                    <a:pt x="1413" y="28"/>
                  </a:moveTo>
                  <a:cubicBezTo>
                    <a:pt x="1414" y="28"/>
                    <a:pt x="1414" y="27"/>
                    <a:pt x="1414" y="27"/>
                  </a:cubicBezTo>
                  <a:cubicBezTo>
                    <a:pt x="1413" y="27"/>
                    <a:pt x="1413" y="28"/>
                    <a:pt x="1413" y="28"/>
                  </a:cubicBezTo>
                  <a:close/>
                  <a:moveTo>
                    <a:pt x="1489" y="27"/>
                  </a:moveTo>
                  <a:cubicBezTo>
                    <a:pt x="1489" y="27"/>
                    <a:pt x="1489" y="27"/>
                    <a:pt x="1488" y="27"/>
                  </a:cubicBezTo>
                  <a:cubicBezTo>
                    <a:pt x="1489" y="27"/>
                    <a:pt x="1489" y="27"/>
                    <a:pt x="1489" y="27"/>
                  </a:cubicBezTo>
                  <a:close/>
                  <a:moveTo>
                    <a:pt x="958" y="28"/>
                  </a:moveTo>
                  <a:cubicBezTo>
                    <a:pt x="958" y="28"/>
                    <a:pt x="958" y="28"/>
                    <a:pt x="958" y="27"/>
                  </a:cubicBezTo>
                  <a:cubicBezTo>
                    <a:pt x="958" y="28"/>
                    <a:pt x="958" y="28"/>
                    <a:pt x="958" y="28"/>
                  </a:cubicBezTo>
                  <a:close/>
                  <a:moveTo>
                    <a:pt x="1488" y="27"/>
                  </a:moveTo>
                  <a:cubicBezTo>
                    <a:pt x="1488" y="27"/>
                    <a:pt x="1488" y="27"/>
                    <a:pt x="1488" y="28"/>
                  </a:cubicBezTo>
                  <a:cubicBezTo>
                    <a:pt x="1488" y="28"/>
                    <a:pt x="1488" y="28"/>
                    <a:pt x="1488" y="27"/>
                  </a:cubicBezTo>
                  <a:close/>
                  <a:moveTo>
                    <a:pt x="1488" y="28"/>
                  </a:moveTo>
                  <a:cubicBezTo>
                    <a:pt x="1487" y="28"/>
                    <a:pt x="1487" y="28"/>
                    <a:pt x="1487" y="28"/>
                  </a:cubicBezTo>
                  <a:cubicBezTo>
                    <a:pt x="1487" y="28"/>
                    <a:pt x="1488" y="28"/>
                    <a:pt x="1488" y="28"/>
                  </a:cubicBezTo>
                  <a:close/>
                  <a:moveTo>
                    <a:pt x="958" y="29"/>
                  </a:moveTo>
                  <a:cubicBezTo>
                    <a:pt x="958" y="29"/>
                    <a:pt x="958" y="28"/>
                    <a:pt x="958" y="28"/>
                  </a:cubicBezTo>
                  <a:cubicBezTo>
                    <a:pt x="958" y="28"/>
                    <a:pt x="958" y="28"/>
                    <a:pt x="958" y="29"/>
                  </a:cubicBezTo>
                  <a:close/>
                  <a:moveTo>
                    <a:pt x="1576" y="50"/>
                  </a:moveTo>
                  <a:cubicBezTo>
                    <a:pt x="1576" y="51"/>
                    <a:pt x="1576" y="51"/>
                    <a:pt x="1576" y="51"/>
                  </a:cubicBezTo>
                  <a:cubicBezTo>
                    <a:pt x="1576" y="51"/>
                    <a:pt x="1576" y="51"/>
                    <a:pt x="1576" y="50"/>
                  </a:cubicBezTo>
                  <a:close/>
                  <a:moveTo>
                    <a:pt x="1413" y="29"/>
                  </a:moveTo>
                  <a:cubicBezTo>
                    <a:pt x="1413" y="29"/>
                    <a:pt x="1413" y="28"/>
                    <a:pt x="1413" y="28"/>
                  </a:cubicBezTo>
                  <a:cubicBezTo>
                    <a:pt x="1413" y="28"/>
                    <a:pt x="1413" y="29"/>
                    <a:pt x="1413" y="29"/>
                  </a:cubicBezTo>
                  <a:close/>
                  <a:moveTo>
                    <a:pt x="1579" y="45"/>
                  </a:moveTo>
                  <a:cubicBezTo>
                    <a:pt x="1579" y="46"/>
                    <a:pt x="1579" y="46"/>
                    <a:pt x="1579" y="46"/>
                  </a:cubicBezTo>
                  <a:cubicBezTo>
                    <a:pt x="1579" y="46"/>
                    <a:pt x="1579" y="46"/>
                    <a:pt x="1579" y="45"/>
                  </a:cubicBezTo>
                  <a:close/>
                  <a:moveTo>
                    <a:pt x="1486" y="28"/>
                  </a:moveTo>
                  <a:cubicBezTo>
                    <a:pt x="1486" y="28"/>
                    <a:pt x="1485" y="29"/>
                    <a:pt x="1485" y="29"/>
                  </a:cubicBezTo>
                  <a:cubicBezTo>
                    <a:pt x="1486" y="29"/>
                    <a:pt x="1486" y="29"/>
                    <a:pt x="1486" y="28"/>
                  </a:cubicBezTo>
                  <a:close/>
                  <a:moveTo>
                    <a:pt x="957" y="29"/>
                  </a:moveTo>
                  <a:cubicBezTo>
                    <a:pt x="957" y="29"/>
                    <a:pt x="958" y="29"/>
                    <a:pt x="958" y="29"/>
                  </a:cubicBezTo>
                  <a:cubicBezTo>
                    <a:pt x="957" y="29"/>
                    <a:pt x="957" y="29"/>
                    <a:pt x="957" y="29"/>
                  </a:cubicBezTo>
                  <a:close/>
                  <a:moveTo>
                    <a:pt x="1485" y="29"/>
                  </a:moveTo>
                  <a:cubicBezTo>
                    <a:pt x="1485" y="29"/>
                    <a:pt x="1485" y="29"/>
                    <a:pt x="1485" y="29"/>
                  </a:cubicBezTo>
                  <a:cubicBezTo>
                    <a:pt x="1485" y="29"/>
                    <a:pt x="1485" y="29"/>
                    <a:pt x="1485" y="29"/>
                  </a:cubicBezTo>
                  <a:close/>
                  <a:moveTo>
                    <a:pt x="1413" y="30"/>
                  </a:moveTo>
                  <a:cubicBezTo>
                    <a:pt x="1413" y="30"/>
                    <a:pt x="1413" y="29"/>
                    <a:pt x="1413" y="29"/>
                  </a:cubicBezTo>
                  <a:cubicBezTo>
                    <a:pt x="1413" y="29"/>
                    <a:pt x="1413" y="30"/>
                    <a:pt x="1413" y="30"/>
                  </a:cubicBezTo>
                  <a:close/>
                  <a:moveTo>
                    <a:pt x="1485" y="29"/>
                  </a:moveTo>
                  <a:cubicBezTo>
                    <a:pt x="1484" y="29"/>
                    <a:pt x="1484" y="29"/>
                    <a:pt x="1484" y="29"/>
                  </a:cubicBezTo>
                  <a:cubicBezTo>
                    <a:pt x="1484" y="29"/>
                    <a:pt x="1484" y="29"/>
                    <a:pt x="1485" y="29"/>
                  </a:cubicBezTo>
                  <a:close/>
                  <a:moveTo>
                    <a:pt x="1681" y="45"/>
                  </a:moveTo>
                  <a:cubicBezTo>
                    <a:pt x="1681" y="46"/>
                    <a:pt x="1681" y="46"/>
                    <a:pt x="1681" y="46"/>
                  </a:cubicBezTo>
                  <a:cubicBezTo>
                    <a:pt x="1681" y="46"/>
                    <a:pt x="1681" y="46"/>
                    <a:pt x="1681" y="45"/>
                  </a:cubicBezTo>
                  <a:close/>
                  <a:moveTo>
                    <a:pt x="1484" y="29"/>
                  </a:moveTo>
                  <a:cubicBezTo>
                    <a:pt x="1483" y="29"/>
                    <a:pt x="1483" y="30"/>
                    <a:pt x="1483" y="30"/>
                  </a:cubicBezTo>
                  <a:cubicBezTo>
                    <a:pt x="1483" y="30"/>
                    <a:pt x="1483" y="30"/>
                    <a:pt x="1484" y="29"/>
                  </a:cubicBezTo>
                  <a:close/>
                  <a:moveTo>
                    <a:pt x="1744" y="50"/>
                  </a:moveTo>
                  <a:cubicBezTo>
                    <a:pt x="1744" y="51"/>
                    <a:pt x="1744" y="51"/>
                    <a:pt x="1744" y="51"/>
                  </a:cubicBezTo>
                  <a:cubicBezTo>
                    <a:pt x="1744" y="51"/>
                    <a:pt x="1744" y="51"/>
                    <a:pt x="1744" y="50"/>
                  </a:cubicBezTo>
                  <a:close/>
                  <a:moveTo>
                    <a:pt x="1747" y="45"/>
                  </a:moveTo>
                  <a:cubicBezTo>
                    <a:pt x="1747" y="46"/>
                    <a:pt x="1747" y="46"/>
                    <a:pt x="1747" y="46"/>
                  </a:cubicBezTo>
                  <a:cubicBezTo>
                    <a:pt x="1747" y="46"/>
                    <a:pt x="1747" y="46"/>
                    <a:pt x="1747" y="45"/>
                  </a:cubicBezTo>
                  <a:close/>
                  <a:moveTo>
                    <a:pt x="970" y="30"/>
                  </a:moveTo>
                  <a:cubicBezTo>
                    <a:pt x="969" y="30"/>
                    <a:pt x="969" y="31"/>
                    <a:pt x="969" y="31"/>
                  </a:cubicBezTo>
                  <a:cubicBezTo>
                    <a:pt x="970" y="31"/>
                    <a:pt x="970" y="30"/>
                    <a:pt x="970" y="30"/>
                  </a:cubicBezTo>
                  <a:close/>
                  <a:moveTo>
                    <a:pt x="1482" y="30"/>
                  </a:moveTo>
                  <a:cubicBezTo>
                    <a:pt x="1481" y="30"/>
                    <a:pt x="1481" y="30"/>
                    <a:pt x="1481" y="30"/>
                  </a:cubicBezTo>
                  <a:cubicBezTo>
                    <a:pt x="1481" y="30"/>
                    <a:pt x="1482" y="30"/>
                    <a:pt x="1482" y="30"/>
                  </a:cubicBezTo>
                  <a:close/>
                  <a:moveTo>
                    <a:pt x="956" y="31"/>
                  </a:moveTo>
                  <a:cubicBezTo>
                    <a:pt x="957" y="31"/>
                    <a:pt x="957" y="31"/>
                    <a:pt x="957" y="31"/>
                  </a:cubicBezTo>
                  <a:cubicBezTo>
                    <a:pt x="956" y="31"/>
                    <a:pt x="956" y="31"/>
                    <a:pt x="956" y="31"/>
                  </a:cubicBezTo>
                  <a:close/>
                  <a:moveTo>
                    <a:pt x="1481" y="31"/>
                  </a:moveTo>
                  <a:cubicBezTo>
                    <a:pt x="1480" y="30"/>
                    <a:pt x="1480" y="31"/>
                    <a:pt x="1480" y="31"/>
                  </a:cubicBezTo>
                  <a:cubicBezTo>
                    <a:pt x="1480" y="31"/>
                    <a:pt x="1481" y="31"/>
                    <a:pt x="1481" y="31"/>
                  </a:cubicBezTo>
                  <a:close/>
                  <a:moveTo>
                    <a:pt x="1112" y="53"/>
                  </a:moveTo>
                  <a:cubicBezTo>
                    <a:pt x="1112" y="53"/>
                    <a:pt x="1112" y="54"/>
                    <a:pt x="1112" y="54"/>
                  </a:cubicBezTo>
                  <a:cubicBezTo>
                    <a:pt x="1112" y="54"/>
                    <a:pt x="1112" y="53"/>
                    <a:pt x="1112" y="53"/>
                  </a:cubicBezTo>
                  <a:close/>
                  <a:moveTo>
                    <a:pt x="956" y="32"/>
                  </a:moveTo>
                  <a:cubicBezTo>
                    <a:pt x="956" y="32"/>
                    <a:pt x="956" y="32"/>
                    <a:pt x="956" y="31"/>
                  </a:cubicBezTo>
                  <a:cubicBezTo>
                    <a:pt x="956" y="31"/>
                    <a:pt x="956" y="32"/>
                    <a:pt x="956" y="32"/>
                  </a:cubicBezTo>
                  <a:close/>
                  <a:moveTo>
                    <a:pt x="969" y="31"/>
                  </a:moveTo>
                  <a:cubicBezTo>
                    <a:pt x="969" y="31"/>
                    <a:pt x="969" y="32"/>
                    <a:pt x="969" y="32"/>
                  </a:cubicBezTo>
                  <a:cubicBezTo>
                    <a:pt x="969" y="32"/>
                    <a:pt x="969" y="31"/>
                    <a:pt x="969" y="31"/>
                  </a:cubicBezTo>
                  <a:close/>
                  <a:moveTo>
                    <a:pt x="597" y="47"/>
                  </a:moveTo>
                  <a:cubicBezTo>
                    <a:pt x="597" y="46"/>
                    <a:pt x="597" y="46"/>
                    <a:pt x="597" y="46"/>
                  </a:cubicBezTo>
                  <a:cubicBezTo>
                    <a:pt x="597" y="46"/>
                    <a:pt x="597" y="46"/>
                    <a:pt x="597" y="47"/>
                  </a:cubicBezTo>
                  <a:close/>
                  <a:moveTo>
                    <a:pt x="608" y="46"/>
                  </a:moveTo>
                  <a:cubicBezTo>
                    <a:pt x="608" y="46"/>
                    <a:pt x="608" y="46"/>
                    <a:pt x="609" y="47"/>
                  </a:cubicBezTo>
                  <a:cubicBezTo>
                    <a:pt x="609" y="46"/>
                    <a:pt x="609" y="46"/>
                    <a:pt x="608" y="46"/>
                  </a:cubicBezTo>
                  <a:close/>
                  <a:moveTo>
                    <a:pt x="968" y="32"/>
                  </a:moveTo>
                  <a:cubicBezTo>
                    <a:pt x="968" y="32"/>
                    <a:pt x="968" y="33"/>
                    <a:pt x="968" y="33"/>
                  </a:cubicBezTo>
                  <a:cubicBezTo>
                    <a:pt x="968" y="33"/>
                    <a:pt x="968" y="33"/>
                    <a:pt x="968" y="32"/>
                  </a:cubicBezTo>
                  <a:close/>
                  <a:moveTo>
                    <a:pt x="955" y="34"/>
                  </a:moveTo>
                  <a:cubicBezTo>
                    <a:pt x="955" y="33"/>
                    <a:pt x="955" y="33"/>
                    <a:pt x="955" y="33"/>
                  </a:cubicBezTo>
                  <a:cubicBezTo>
                    <a:pt x="955" y="33"/>
                    <a:pt x="955" y="33"/>
                    <a:pt x="955" y="34"/>
                  </a:cubicBezTo>
                  <a:close/>
                  <a:moveTo>
                    <a:pt x="968" y="33"/>
                  </a:moveTo>
                  <a:cubicBezTo>
                    <a:pt x="968" y="33"/>
                    <a:pt x="968" y="33"/>
                    <a:pt x="968" y="34"/>
                  </a:cubicBezTo>
                  <a:cubicBezTo>
                    <a:pt x="968" y="33"/>
                    <a:pt x="968" y="33"/>
                    <a:pt x="968" y="33"/>
                  </a:cubicBezTo>
                  <a:close/>
                  <a:moveTo>
                    <a:pt x="855" y="33"/>
                  </a:moveTo>
                  <a:cubicBezTo>
                    <a:pt x="855" y="34"/>
                    <a:pt x="855" y="34"/>
                    <a:pt x="856" y="34"/>
                  </a:cubicBezTo>
                  <a:cubicBezTo>
                    <a:pt x="855" y="33"/>
                    <a:pt x="855" y="33"/>
                    <a:pt x="855" y="33"/>
                  </a:cubicBezTo>
                  <a:close/>
                  <a:moveTo>
                    <a:pt x="769" y="34"/>
                  </a:moveTo>
                  <a:cubicBezTo>
                    <a:pt x="769" y="34"/>
                    <a:pt x="770" y="34"/>
                    <a:pt x="770" y="34"/>
                  </a:cubicBezTo>
                  <a:cubicBezTo>
                    <a:pt x="769" y="34"/>
                    <a:pt x="769" y="34"/>
                    <a:pt x="769" y="34"/>
                  </a:cubicBezTo>
                  <a:close/>
                  <a:moveTo>
                    <a:pt x="787" y="34"/>
                  </a:moveTo>
                  <a:cubicBezTo>
                    <a:pt x="787" y="34"/>
                    <a:pt x="787" y="34"/>
                    <a:pt x="788" y="34"/>
                  </a:cubicBezTo>
                  <a:cubicBezTo>
                    <a:pt x="787" y="34"/>
                    <a:pt x="787" y="34"/>
                    <a:pt x="787" y="34"/>
                  </a:cubicBezTo>
                  <a:close/>
                  <a:moveTo>
                    <a:pt x="856" y="34"/>
                  </a:moveTo>
                  <a:cubicBezTo>
                    <a:pt x="856" y="34"/>
                    <a:pt x="856" y="34"/>
                    <a:pt x="857" y="34"/>
                  </a:cubicBezTo>
                  <a:cubicBezTo>
                    <a:pt x="856" y="34"/>
                    <a:pt x="856" y="34"/>
                    <a:pt x="856" y="34"/>
                  </a:cubicBezTo>
                  <a:close/>
                  <a:moveTo>
                    <a:pt x="882" y="34"/>
                  </a:moveTo>
                  <a:cubicBezTo>
                    <a:pt x="882" y="34"/>
                    <a:pt x="882" y="34"/>
                    <a:pt x="882" y="34"/>
                  </a:cubicBezTo>
                  <a:cubicBezTo>
                    <a:pt x="882" y="34"/>
                    <a:pt x="882" y="34"/>
                    <a:pt x="882" y="34"/>
                  </a:cubicBezTo>
                  <a:close/>
                  <a:moveTo>
                    <a:pt x="955" y="34"/>
                  </a:moveTo>
                  <a:cubicBezTo>
                    <a:pt x="955" y="34"/>
                    <a:pt x="955" y="34"/>
                    <a:pt x="955" y="34"/>
                  </a:cubicBezTo>
                  <a:cubicBezTo>
                    <a:pt x="955" y="34"/>
                    <a:pt x="955" y="34"/>
                    <a:pt x="955" y="34"/>
                  </a:cubicBezTo>
                  <a:close/>
                  <a:moveTo>
                    <a:pt x="968" y="34"/>
                  </a:moveTo>
                  <a:cubicBezTo>
                    <a:pt x="967" y="34"/>
                    <a:pt x="967" y="34"/>
                    <a:pt x="967" y="34"/>
                  </a:cubicBezTo>
                  <a:cubicBezTo>
                    <a:pt x="968" y="34"/>
                    <a:pt x="968" y="34"/>
                    <a:pt x="968" y="34"/>
                  </a:cubicBezTo>
                  <a:close/>
                  <a:moveTo>
                    <a:pt x="1300" y="34"/>
                  </a:moveTo>
                  <a:cubicBezTo>
                    <a:pt x="1300" y="34"/>
                    <a:pt x="1301" y="34"/>
                    <a:pt x="1301" y="34"/>
                  </a:cubicBezTo>
                  <a:cubicBezTo>
                    <a:pt x="1301" y="34"/>
                    <a:pt x="1300" y="34"/>
                    <a:pt x="1300" y="34"/>
                  </a:cubicBezTo>
                  <a:close/>
                  <a:moveTo>
                    <a:pt x="1311" y="34"/>
                  </a:moveTo>
                  <a:cubicBezTo>
                    <a:pt x="1312" y="34"/>
                    <a:pt x="1312" y="34"/>
                    <a:pt x="1312" y="34"/>
                  </a:cubicBezTo>
                  <a:cubicBezTo>
                    <a:pt x="1312" y="34"/>
                    <a:pt x="1312" y="34"/>
                    <a:pt x="1311" y="34"/>
                  </a:cubicBezTo>
                  <a:close/>
                  <a:moveTo>
                    <a:pt x="768" y="34"/>
                  </a:moveTo>
                  <a:cubicBezTo>
                    <a:pt x="768" y="34"/>
                    <a:pt x="768" y="34"/>
                    <a:pt x="769" y="34"/>
                  </a:cubicBezTo>
                  <a:cubicBezTo>
                    <a:pt x="768" y="34"/>
                    <a:pt x="768" y="34"/>
                    <a:pt x="768" y="34"/>
                  </a:cubicBezTo>
                  <a:close/>
                  <a:moveTo>
                    <a:pt x="788" y="34"/>
                  </a:moveTo>
                  <a:cubicBezTo>
                    <a:pt x="788" y="34"/>
                    <a:pt x="788" y="34"/>
                    <a:pt x="789" y="34"/>
                  </a:cubicBezTo>
                  <a:cubicBezTo>
                    <a:pt x="789" y="34"/>
                    <a:pt x="788" y="34"/>
                    <a:pt x="788" y="34"/>
                  </a:cubicBezTo>
                  <a:close/>
                  <a:moveTo>
                    <a:pt x="840" y="34"/>
                  </a:moveTo>
                  <a:cubicBezTo>
                    <a:pt x="840" y="34"/>
                    <a:pt x="840" y="34"/>
                    <a:pt x="840" y="34"/>
                  </a:cubicBezTo>
                  <a:cubicBezTo>
                    <a:pt x="840" y="34"/>
                    <a:pt x="840" y="34"/>
                    <a:pt x="840" y="34"/>
                  </a:cubicBezTo>
                  <a:close/>
                  <a:moveTo>
                    <a:pt x="857" y="34"/>
                  </a:moveTo>
                  <a:cubicBezTo>
                    <a:pt x="857" y="34"/>
                    <a:pt x="857" y="34"/>
                    <a:pt x="858" y="34"/>
                  </a:cubicBezTo>
                  <a:cubicBezTo>
                    <a:pt x="857" y="34"/>
                    <a:pt x="857" y="34"/>
                    <a:pt x="857" y="34"/>
                  </a:cubicBezTo>
                  <a:close/>
                  <a:moveTo>
                    <a:pt x="881" y="34"/>
                  </a:moveTo>
                  <a:cubicBezTo>
                    <a:pt x="881" y="34"/>
                    <a:pt x="881" y="34"/>
                    <a:pt x="881" y="34"/>
                  </a:cubicBezTo>
                  <a:cubicBezTo>
                    <a:pt x="881" y="34"/>
                    <a:pt x="881" y="34"/>
                    <a:pt x="881" y="34"/>
                  </a:cubicBezTo>
                  <a:close/>
                  <a:moveTo>
                    <a:pt x="899" y="34"/>
                  </a:moveTo>
                  <a:cubicBezTo>
                    <a:pt x="900" y="34"/>
                    <a:pt x="900" y="34"/>
                    <a:pt x="900" y="34"/>
                  </a:cubicBezTo>
                  <a:cubicBezTo>
                    <a:pt x="900" y="34"/>
                    <a:pt x="900" y="34"/>
                    <a:pt x="899" y="34"/>
                  </a:cubicBezTo>
                  <a:close/>
                  <a:moveTo>
                    <a:pt x="1123" y="34"/>
                  </a:moveTo>
                  <a:cubicBezTo>
                    <a:pt x="1123" y="34"/>
                    <a:pt x="1123" y="34"/>
                    <a:pt x="1123" y="34"/>
                  </a:cubicBezTo>
                  <a:cubicBezTo>
                    <a:pt x="1123" y="34"/>
                    <a:pt x="1123" y="34"/>
                    <a:pt x="1123" y="34"/>
                  </a:cubicBezTo>
                  <a:close/>
                  <a:moveTo>
                    <a:pt x="1141" y="34"/>
                  </a:moveTo>
                  <a:cubicBezTo>
                    <a:pt x="1141" y="34"/>
                    <a:pt x="1142" y="34"/>
                    <a:pt x="1142" y="34"/>
                  </a:cubicBezTo>
                  <a:cubicBezTo>
                    <a:pt x="1142" y="34"/>
                    <a:pt x="1142" y="34"/>
                    <a:pt x="1141" y="34"/>
                  </a:cubicBezTo>
                  <a:close/>
                  <a:moveTo>
                    <a:pt x="1228" y="34"/>
                  </a:moveTo>
                  <a:cubicBezTo>
                    <a:pt x="1228" y="34"/>
                    <a:pt x="1228" y="34"/>
                    <a:pt x="1229" y="34"/>
                  </a:cubicBezTo>
                  <a:cubicBezTo>
                    <a:pt x="1228" y="34"/>
                    <a:pt x="1228" y="34"/>
                    <a:pt x="1228" y="34"/>
                  </a:cubicBezTo>
                  <a:close/>
                  <a:moveTo>
                    <a:pt x="1299" y="34"/>
                  </a:moveTo>
                  <a:cubicBezTo>
                    <a:pt x="1299" y="34"/>
                    <a:pt x="1300" y="34"/>
                    <a:pt x="1300" y="34"/>
                  </a:cubicBezTo>
                  <a:cubicBezTo>
                    <a:pt x="1300" y="34"/>
                    <a:pt x="1299" y="34"/>
                    <a:pt x="1299" y="34"/>
                  </a:cubicBezTo>
                  <a:close/>
                  <a:moveTo>
                    <a:pt x="671" y="35"/>
                  </a:moveTo>
                  <a:cubicBezTo>
                    <a:pt x="671" y="35"/>
                    <a:pt x="671" y="35"/>
                    <a:pt x="671" y="34"/>
                  </a:cubicBezTo>
                  <a:cubicBezTo>
                    <a:pt x="671" y="34"/>
                    <a:pt x="671" y="34"/>
                    <a:pt x="671" y="35"/>
                  </a:cubicBezTo>
                  <a:close/>
                  <a:moveTo>
                    <a:pt x="693" y="34"/>
                  </a:moveTo>
                  <a:cubicBezTo>
                    <a:pt x="694" y="35"/>
                    <a:pt x="694" y="35"/>
                    <a:pt x="694" y="35"/>
                  </a:cubicBezTo>
                  <a:cubicBezTo>
                    <a:pt x="694" y="34"/>
                    <a:pt x="694" y="34"/>
                    <a:pt x="693" y="34"/>
                  </a:cubicBezTo>
                  <a:close/>
                  <a:moveTo>
                    <a:pt x="767" y="35"/>
                  </a:moveTo>
                  <a:cubicBezTo>
                    <a:pt x="767" y="35"/>
                    <a:pt x="767" y="35"/>
                    <a:pt x="768" y="34"/>
                  </a:cubicBezTo>
                  <a:cubicBezTo>
                    <a:pt x="767" y="34"/>
                    <a:pt x="767" y="34"/>
                    <a:pt x="767" y="35"/>
                  </a:cubicBezTo>
                  <a:close/>
                  <a:moveTo>
                    <a:pt x="789" y="34"/>
                  </a:moveTo>
                  <a:cubicBezTo>
                    <a:pt x="789" y="35"/>
                    <a:pt x="789" y="35"/>
                    <a:pt x="790" y="35"/>
                  </a:cubicBezTo>
                  <a:cubicBezTo>
                    <a:pt x="790" y="34"/>
                    <a:pt x="789" y="34"/>
                    <a:pt x="789" y="34"/>
                  </a:cubicBezTo>
                  <a:close/>
                  <a:moveTo>
                    <a:pt x="839" y="35"/>
                  </a:moveTo>
                  <a:cubicBezTo>
                    <a:pt x="839" y="35"/>
                    <a:pt x="839" y="35"/>
                    <a:pt x="839" y="34"/>
                  </a:cubicBezTo>
                  <a:cubicBezTo>
                    <a:pt x="839" y="34"/>
                    <a:pt x="839" y="34"/>
                    <a:pt x="839" y="35"/>
                  </a:cubicBezTo>
                  <a:close/>
                  <a:moveTo>
                    <a:pt x="858" y="34"/>
                  </a:moveTo>
                  <a:cubicBezTo>
                    <a:pt x="858" y="35"/>
                    <a:pt x="858" y="35"/>
                    <a:pt x="858" y="35"/>
                  </a:cubicBezTo>
                  <a:cubicBezTo>
                    <a:pt x="858" y="34"/>
                    <a:pt x="858" y="34"/>
                    <a:pt x="858" y="34"/>
                  </a:cubicBezTo>
                  <a:close/>
                  <a:moveTo>
                    <a:pt x="880" y="35"/>
                  </a:moveTo>
                  <a:cubicBezTo>
                    <a:pt x="880" y="35"/>
                    <a:pt x="880" y="35"/>
                    <a:pt x="881" y="34"/>
                  </a:cubicBezTo>
                  <a:cubicBezTo>
                    <a:pt x="880" y="34"/>
                    <a:pt x="880" y="34"/>
                    <a:pt x="880" y="35"/>
                  </a:cubicBezTo>
                  <a:close/>
                  <a:moveTo>
                    <a:pt x="900" y="34"/>
                  </a:moveTo>
                  <a:cubicBezTo>
                    <a:pt x="901" y="35"/>
                    <a:pt x="901" y="35"/>
                    <a:pt x="901" y="35"/>
                  </a:cubicBezTo>
                  <a:cubicBezTo>
                    <a:pt x="901" y="34"/>
                    <a:pt x="901" y="34"/>
                    <a:pt x="900" y="34"/>
                  </a:cubicBezTo>
                  <a:close/>
                  <a:moveTo>
                    <a:pt x="954" y="35"/>
                  </a:moveTo>
                  <a:cubicBezTo>
                    <a:pt x="955" y="35"/>
                    <a:pt x="955" y="35"/>
                    <a:pt x="955" y="34"/>
                  </a:cubicBezTo>
                  <a:cubicBezTo>
                    <a:pt x="954" y="35"/>
                    <a:pt x="954" y="35"/>
                    <a:pt x="954" y="35"/>
                  </a:cubicBezTo>
                  <a:close/>
                  <a:moveTo>
                    <a:pt x="967" y="34"/>
                  </a:moveTo>
                  <a:cubicBezTo>
                    <a:pt x="967" y="34"/>
                    <a:pt x="967" y="35"/>
                    <a:pt x="967" y="35"/>
                  </a:cubicBezTo>
                  <a:cubicBezTo>
                    <a:pt x="967" y="35"/>
                    <a:pt x="967" y="35"/>
                    <a:pt x="967" y="34"/>
                  </a:cubicBezTo>
                  <a:close/>
                  <a:moveTo>
                    <a:pt x="1049" y="35"/>
                  </a:moveTo>
                  <a:cubicBezTo>
                    <a:pt x="1049" y="35"/>
                    <a:pt x="1050" y="35"/>
                    <a:pt x="1050" y="34"/>
                  </a:cubicBezTo>
                  <a:cubicBezTo>
                    <a:pt x="1050" y="34"/>
                    <a:pt x="1049" y="34"/>
                    <a:pt x="1049" y="35"/>
                  </a:cubicBezTo>
                  <a:close/>
                  <a:moveTo>
                    <a:pt x="1071" y="34"/>
                  </a:moveTo>
                  <a:cubicBezTo>
                    <a:pt x="1071" y="35"/>
                    <a:pt x="1071" y="35"/>
                    <a:pt x="1072" y="35"/>
                  </a:cubicBezTo>
                  <a:cubicBezTo>
                    <a:pt x="1072" y="34"/>
                    <a:pt x="1071" y="34"/>
                    <a:pt x="1071" y="34"/>
                  </a:cubicBezTo>
                  <a:close/>
                  <a:moveTo>
                    <a:pt x="1122" y="35"/>
                  </a:moveTo>
                  <a:cubicBezTo>
                    <a:pt x="1122" y="35"/>
                    <a:pt x="1122" y="35"/>
                    <a:pt x="1122" y="34"/>
                  </a:cubicBezTo>
                  <a:cubicBezTo>
                    <a:pt x="1122" y="34"/>
                    <a:pt x="1122" y="34"/>
                    <a:pt x="1122" y="35"/>
                  </a:cubicBezTo>
                  <a:close/>
                  <a:moveTo>
                    <a:pt x="1142" y="34"/>
                  </a:moveTo>
                  <a:cubicBezTo>
                    <a:pt x="1142" y="35"/>
                    <a:pt x="1142" y="35"/>
                    <a:pt x="1143" y="35"/>
                  </a:cubicBezTo>
                  <a:cubicBezTo>
                    <a:pt x="1143" y="34"/>
                    <a:pt x="1142" y="34"/>
                    <a:pt x="1142" y="34"/>
                  </a:cubicBezTo>
                  <a:close/>
                  <a:moveTo>
                    <a:pt x="1249" y="34"/>
                  </a:moveTo>
                  <a:cubicBezTo>
                    <a:pt x="1249" y="35"/>
                    <a:pt x="1249" y="35"/>
                    <a:pt x="1250" y="35"/>
                  </a:cubicBezTo>
                  <a:cubicBezTo>
                    <a:pt x="1249" y="34"/>
                    <a:pt x="1249" y="34"/>
                    <a:pt x="1249" y="34"/>
                  </a:cubicBezTo>
                  <a:close/>
                  <a:moveTo>
                    <a:pt x="1298" y="35"/>
                  </a:moveTo>
                  <a:cubicBezTo>
                    <a:pt x="1299" y="35"/>
                    <a:pt x="1299" y="35"/>
                    <a:pt x="1299" y="34"/>
                  </a:cubicBezTo>
                  <a:cubicBezTo>
                    <a:pt x="1299" y="34"/>
                    <a:pt x="1299" y="34"/>
                    <a:pt x="1298" y="35"/>
                  </a:cubicBezTo>
                  <a:close/>
                  <a:moveTo>
                    <a:pt x="644" y="35"/>
                  </a:moveTo>
                  <a:cubicBezTo>
                    <a:pt x="644" y="35"/>
                    <a:pt x="644" y="35"/>
                    <a:pt x="644" y="35"/>
                  </a:cubicBezTo>
                  <a:cubicBezTo>
                    <a:pt x="644" y="35"/>
                    <a:pt x="644" y="35"/>
                    <a:pt x="644" y="35"/>
                  </a:cubicBezTo>
                  <a:close/>
                  <a:moveTo>
                    <a:pt x="656" y="35"/>
                  </a:moveTo>
                  <a:cubicBezTo>
                    <a:pt x="655" y="35"/>
                    <a:pt x="655" y="35"/>
                    <a:pt x="655" y="35"/>
                  </a:cubicBezTo>
                  <a:cubicBezTo>
                    <a:pt x="656" y="35"/>
                    <a:pt x="656" y="35"/>
                    <a:pt x="656" y="35"/>
                  </a:cubicBezTo>
                  <a:close/>
                  <a:moveTo>
                    <a:pt x="670" y="35"/>
                  </a:moveTo>
                  <a:cubicBezTo>
                    <a:pt x="670" y="35"/>
                    <a:pt x="671" y="35"/>
                    <a:pt x="671" y="35"/>
                  </a:cubicBezTo>
                  <a:cubicBezTo>
                    <a:pt x="670" y="35"/>
                    <a:pt x="670" y="35"/>
                    <a:pt x="670" y="35"/>
                  </a:cubicBezTo>
                  <a:close/>
                  <a:moveTo>
                    <a:pt x="694" y="35"/>
                  </a:moveTo>
                  <a:cubicBezTo>
                    <a:pt x="695" y="35"/>
                    <a:pt x="695" y="35"/>
                    <a:pt x="695" y="35"/>
                  </a:cubicBezTo>
                  <a:cubicBezTo>
                    <a:pt x="695" y="35"/>
                    <a:pt x="695" y="35"/>
                    <a:pt x="694" y="35"/>
                  </a:cubicBezTo>
                  <a:close/>
                  <a:moveTo>
                    <a:pt x="766" y="35"/>
                  </a:moveTo>
                  <a:cubicBezTo>
                    <a:pt x="766" y="35"/>
                    <a:pt x="767" y="35"/>
                    <a:pt x="767" y="35"/>
                  </a:cubicBezTo>
                  <a:cubicBezTo>
                    <a:pt x="767" y="35"/>
                    <a:pt x="766" y="35"/>
                    <a:pt x="766" y="35"/>
                  </a:cubicBezTo>
                  <a:close/>
                  <a:moveTo>
                    <a:pt x="790" y="35"/>
                  </a:moveTo>
                  <a:cubicBezTo>
                    <a:pt x="790" y="35"/>
                    <a:pt x="790" y="35"/>
                    <a:pt x="790" y="35"/>
                  </a:cubicBezTo>
                  <a:cubicBezTo>
                    <a:pt x="790" y="35"/>
                    <a:pt x="790" y="35"/>
                    <a:pt x="790" y="35"/>
                  </a:cubicBezTo>
                  <a:close/>
                  <a:moveTo>
                    <a:pt x="838" y="35"/>
                  </a:moveTo>
                  <a:cubicBezTo>
                    <a:pt x="838" y="35"/>
                    <a:pt x="838" y="35"/>
                    <a:pt x="839" y="35"/>
                  </a:cubicBezTo>
                  <a:cubicBezTo>
                    <a:pt x="838" y="35"/>
                    <a:pt x="838" y="35"/>
                    <a:pt x="838" y="35"/>
                  </a:cubicBezTo>
                  <a:close/>
                  <a:moveTo>
                    <a:pt x="858" y="35"/>
                  </a:moveTo>
                  <a:cubicBezTo>
                    <a:pt x="858" y="35"/>
                    <a:pt x="859" y="35"/>
                    <a:pt x="859" y="35"/>
                  </a:cubicBezTo>
                  <a:cubicBezTo>
                    <a:pt x="859" y="35"/>
                    <a:pt x="859" y="35"/>
                    <a:pt x="858" y="35"/>
                  </a:cubicBezTo>
                  <a:close/>
                  <a:moveTo>
                    <a:pt x="879" y="35"/>
                  </a:moveTo>
                  <a:cubicBezTo>
                    <a:pt x="879" y="35"/>
                    <a:pt x="880" y="35"/>
                    <a:pt x="880" y="35"/>
                  </a:cubicBezTo>
                  <a:cubicBezTo>
                    <a:pt x="879" y="35"/>
                    <a:pt x="879" y="35"/>
                    <a:pt x="879" y="35"/>
                  </a:cubicBezTo>
                  <a:close/>
                  <a:moveTo>
                    <a:pt x="901" y="35"/>
                  </a:moveTo>
                  <a:cubicBezTo>
                    <a:pt x="901" y="35"/>
                    <a:pt x="902" y="35"/>
                    <a:pt x="902" y="35"/>
                  </a:cubicBezTo>
                  <a:cubicBezTo>
                    <a:pt x="902" y="35"/>
                    <a:pt x="901" y="35"/>
                    <a:pt x="901" y="35"/>
                  </a:cubicBezTo>
                  <a:close/>
                  <a:moveTo>
                    <a:pt x="1048" y="35"/>
                  </a:moveTo>
                  <a:cubicBezTo>
                    <a:pt x="1048" y="35"/>
                    <a:pt x="1049" y="35"/>
                    <a:pt x="1049" y="35"/>
                  </a:cubicBezTo>
                  <a:cubicBezTo>
                    <a:pt x="1049" y="35"/>
                    <a:pt x="1048" y="35"/>
                    <a:pt x="1048" y="35"/>
                  </a:cubicBezTo>
                  <a:close/>
                  <a:moveTo>
                    <a:pt x="1072" y="35"/>
                  </a:moveTo>
                  <a:cubicBezTo>
                    <a:pt x="1072" y="35"/>
                    <a:pt x="1072" y="35"/>
                    <a:pt x="1073" y="35"/>
                  </a:cubicBezTo>
                  <a:cubicBezTo>
                    <a:pt x="1073" y="35"/>
                    <a:pt x="1072" y="35"/>
                    <a:pt x="1072" y="35"/>
                  </a:cubicBezTo>
                  <a:close/>
                  <a:moveTo>
                    <a:pt x="1121" y="35"/>
                  </a:moveTo>
                  <a:cubicBezTo>
                    <a:pt x="1121" y="35"/>
                    <a:pt x="1121" y="35"/>
                    <a:pt x="1122" y="35"/>
                  </a:cubicBezTo>
                  <a:cubicBezTo>
                    <a:pt x="1121" y="35"/>
                    <a:pt x="1121" y="35"/>
                    <a:pt x="1121" y="35"/>
                  </a:cubicBezTo>
                  <a:close/>
                  <a:moveTo>
                    <a:pt x="1226" y="35"/>
                  </a:moveTo>
                  <a:cubicBezTo>
                    <a:pt x="1226" y="35"/>
                    <a:pt x="1227" y="35"/>
                    <a:pt x="1227" y="35"/>
                  </a:cubicBezTo>
                  <a:cubicBezTo>
                    <a:pt x="1226" y="35"/>
                    <a:pt x="1226" y="35"/>
                    <a:pt x="1226" y="35"/>
                  </a:cubicBezTo>
                  <a:close/>
                  <a:moveTo>
                    <a:pt x="1250" y="35"/>
                  </a:moveTo>
                  <a:cubicBezTo>
                    <a:pt x="1250" y="35"/>
                    <a:pt x="1250" y="35"/>
                    <a:pt x="1250" y="35"/>
                  </a:cubicBezTo>
                  <a:cubicBezTo>
                    <a:pt x="1250" y="35"/>
                    <a:pt x="1250" y="35"/>
                    <a:pt x="1250" y="35"/>
                  </a:cubicBezTo>
                  <a:close/>
                  <a:moveTo>
                    <a:pt x="1298" y="35"/>
                  </a:moveTo>
                  <a:cubicBezTo>
                    <a:pt x="1298" y="35"/>
                    <a:pt x="1298" y="35"/>
                    <a:pt x="1298" y="35"/>
                  </a:cubicBezTo>
                  <a:cubicBezTo>
                    <a:pt x="1298" y="35"/>
                    <a:pt x="1298" y="35"/>
                    <a:pt x="1298" y="35"/>
                  </a:cubicBezTo>
                  <a:close/>
                  <a:moveTo>
                    <a:pt x="605" y="35"/>
                  </a:moveTo>
                  <a:cubicBezTo>
                    <a:pt x="605" y="35"/>
                    <a:pt x="605" y="36"/>
                    <a:pt x="605" y="36"/>
                  </a:cubicBezTo>
                  <a:cubicBezTo>
                    <a:pt x="605" y="35"/>
                    <a:pt x="605" y="35"/>
                    <a:pt x="605" y="35"/>
                  </a:cubicBezTo>
                  <a:close/>
                  <a:moveTo>
                    <a:pt x="695" y="35"/>
                  </a:moveTo>
                  <a:cubicBezTo>
                    <a:pt x="695" y="35"/>
                    <a:pt x="696" y="35"/>
                    <a:pt x="696" y="35"/>
                  </a:cubicBezTo>
                  <a:cubicBezTo>
                    <a:pt x="696" y="35"/>
                    <a:pt x="695" y="35"/>
                    <a:pt x="695" y="35"/>
                  </a:cubicBezTo>
                  <a:close/>
                  <a:moveTo>
                    <a:pt x="790" y="35"/>
                  </a:moveTo>
                  <a:cubicBezTo>
                    <a:pt x="791" y="35"/>
                    <a:pt x="791" y="35"/>
                    <a:pt x="791" y="35"/>
                  </a:cubicBezTo>
                  <a:cubicBezTo>
                    <a:pt x="791" y="35"/>
                    <a:pt x="791" y="35"/>
                    <a:pt x="790" y="35"/>
                  </a:cubicBezTo>
                  <a:close/>
                  <a:moveTo>
                    <a:pt x="837" y="35"/>
                  </a:moveTo>
                  <a:cubicBezTo>
                    <a:pt x="837" y="35"/>
                    <a:pt x="838" y="35"/>
                    <a:pt x="838" y="35"/>
                  </a:cubicBezTo>
                  <a:cubicBezTo>
                    <a:pt x="838" y="35"/>
                    <a:pt x="837" y="35"/>
                    <a:pt x="837" y="35"/>
                  </a:cubicBezTo>
                  <a:close/>
                  <a:moveTo>
                    <a:pt x="753" y="47"/>
                  </a:moveTo>
                  <a:cubicBezTo>
                    <a:pt x="753" y="46"/>
                    <a:pt x="753" y="46"/>
                    <a:pt x="753" y="46"/>
                  </a:cubicBezTo>
                  <a:cubicBezTo>
                    <a:pt x="753" y="46"/>
                    <a:pt x="753" y="46"/>
                    <a:pt x="753" y="47"/>
                  </a:cubicBezTo>
                  <a:close/>
                  <a:moveTo>
                    <a:pt x="638" y="52"/>
                  </a:moveTo>
                  <a:cubicBezTo>
                    <a:pt x="638" y="51"/>
                    <a:pt x="638" y="51"/>
                    <a:pt x="638" y="51"/>
                  </a:cubicBezTo>
                  <a:cubicBezTo>
                    <a:pt x="638" y="51"/>
                    <a:pt x="638" y="51"/>
                    <a:pt x="638" y="52"/>
                  </a:cubicBezTo>
                  <a:close/>
                  <a:moveTo>
                    <a:pt x="967" y="35"/>
                  </a:moveTo>
                  <a:cubicBezTo>
                    <a:pt x="967" y="35"/>
                    <a:pt x="967" y="35"/>
                    <a:pt x="967" y="36"/>
                  </a:cubicBezTo>
                  <a:cubicBezTo>
                    <a:pt x="967" y="36"/>
                    <a:pt x="967" y="35"/>
                    <a:pt x="967" y="35"/>
                  </a:cubicBezTo>
                  <a:close/>
                  <a:moveTo>
                    <a:pt x="1047" y="35"/>
                  </a:moveTo>
                  <a:cubicBezTo>
                    <a:pt x="1048" y="35"/>
                    <a:pt x="1048" y="35"/>
                    <a:pt x="1048" y="35"/>
                  </a:cubicBezTo>
                  <a:cubicBezTo>
                    <a:pt x="1048" y="35"/>
                    <a:pt x="1048" y="35"/>
                    <a:pt x="1047" y="35"/>
                  </a:cubicBezTo>
                  <a:close/>
                  <a:moveTo>
                    <a:pt x="1073" y="35"/>
                  </a:moveTo>
                  <a:cubicBezTo>
                    <a:pt x="1073" y="35"/>
                    <a:pt x="1073" y="35"/>
                    <a:pt x="1073" y="35"/>
                  </a:cubicBezTo>
                  <a:cubicBezTo>
                    <a:pt x="1073" y="35"/>
                    <a:pt x="1073" y="35"/>
                    <a:pt x="1073" y="35"/>
                  </a:cubicBezTo>
                  <a:close/>
                  <a:moveTo>
                    <a:pt x="1120" y="35"/>
                  </a:moveTo>
                  <a:cubicBezTo>
                    <a:pt x="1120" y="35"/>
                    <a:pt x="1121" y="35"/>
                    <a:pt x="1121" y="35"/>
                  </a:cubicBezTo>
                  <a:cubicBezTo>
                    <a:pt x="1121" y="35"/>
                    <a:pt x="1120" y="35"/>
                    <a:pt x="1120" y="35"/>
                  </a:cubicBezTo>
                  <a:close/>
                  <a:moveTo>
                    <a:pt x="1225" y="35"/>
                  </a:moveTo>
                  <a:cubicBezTo>
                    <a:pt x="1226" y="35"/>
                    <a:pt x="1226" y="35"/>
                    <a:pt x="1226" y="35"/>
                  </a:cubicBezTo>
                  <a:cubicBezTo>
                    <a:pt x="1226" y="35"/>
                    <a:pt x="1225" y="35"/>
                    <a:pt x="1225" y="35"/>
                  </a:cubicBezTo>
                  <a:close/>
                  <a:moveTo>
                    <a:pt x="1251" y="35"/>
                  </a:moveTo>
                  <a:cubicBezTo>
                    <a:pt x="1251" y="35"/>
                    <a:pt x="1251" y="35"/>
                    <a:pt x="1251" y="35"/>
                  </a:cubicBezTo>
                  <a:cubicBezTo>
                    <a:pt x="1251" y="35"/>
                    <a:pt x="1251" y="35"/>
                    <a:pt x="1251" y="35"/>
                  </a:cubicBezTo>
                  <a:close/>
                  <a:moveTo>
                    <a:pt x="549" y="35"/>
                  </a:moveTo>
                  <a:cubicBezTo>
                    <a:pt x="549" y="36"/>
                    <a:pt x="549" y="36"/>
                    <a:pt x="550" y="36"/>
                  </a:cubicBezTo>
                  <a:cubicBezTo>
                    <a:pt x="550" y="36"/>
                    <a:pt x="550" y="36"/>
                    <a:pt x="549" y="35"/>
                  </a:cubicBezTo>
                  <a:close/>
                  <a:moveTo>
                    <a:pt x="593" y="36"/>
                  </a:moveTo>
                  <a:cubicBezTo>
                    <a:pt x="593" y="36"/>
                    <a:pt x="593" y="35"/>
                    <a:pt x="592" y="35"/>
                  </a:cubicBezTo>
                  <a:cubicBezTo>
                    <a:pt x="592" y="36"/>
                    <a:pt x="592" y="36"/>
                    <a:pt x="593" y="36"/>
                  </a:cubicBezTo>
                  <a:close/>
                  <a:moveTo>
                    <a:pt x="655" y="35"/>
                  </a:moveTo>
                  <a:cubicBezTo>
                    <a:pt x="655" y="36"/>
                    <a:pt x="655" y="36"/>
                    <a:pt x="655" y="36"/>
                  </a:cubicBezTo>
                  <a:cubicBezTo>
                    <a:pt x="655" y="36"/>
                    <a:pt x="655" y="36"/>
                    <a:pt x="655" y="35"/>
                  </a:cubicBezTo>
                  <a:close/>
                  <a:moveTo>
                    <a:pt x="831" y="51"/>
                  </a:moveTo>
                  <a:cubicBezTo>
                    <a:pt x="831" y="51"/>
                    <a:pt x="830" y="51"/>
                    <a:pt x="830" y="51"/>
                  </a:cubicBezTo>
                  <a:cubicBezTo>
                    <a:pt x="831" y="51"/>
                    <a:pt x="831" y="51"/>
                    <a:pt x="831" y="51"/>
                  </a:cubicBezTo>
                  <a:close/>
                  <a:moveTo>
                    <a:pt x="696" y="35"/>
                  </a:moveTo>
                  <a:cubicBezTo>
                    <a:pt x="696" y="36"/>
                    <a:pt x="696" y="36"/>
                    <a:pt x="696" y="36"/>
                  </a:cubicBezTo>
                  <a:cubicBezTo>
                    <a:pt x="696" y="35"/>
                    <a:pt x="696" y="35"/>
                    <a:pt x="696" y="35"/>
                  </a:cubicBezTo>
                  <a:close/>
                  <a:moveTo>
                    <a:pt x="764" y="36"/>
                  </a:moveTo>
                  <a:cubicBezTo>
                    <a:pt x="765" y="36"/>
                    <a:pt x="765" y="36"/>
                    <a:pt x="765" y="35"/>
                  </a:cubicBezTo>
                  <a:cubicBezTo>
                    <a:pt x="765" y="35"/>
                    <a:pt x="765" y="35"/>
                    <a:pt x="764" y="36"/>
                  </a:cubicBezTo>
                  <a:close/>
                  <a:moveTo>
                    <a:pt x="791" y="35"/>
                  </a:moveTo>
                  <a:cubicBezTo>
                    <a:pt x="791" y="36"/>
                    <a:pt x="792" y="36"/>
                    <a:pt x="792" y="36"/>
                  </a:cubicBezTo>
                  <a:cubicBezTo>
                    <a:pt x="792" y="35"/>
                    <a:pt x="791" y="35"/>
                    <a:pt x="791" y="35"/>
                  </a:cubicBezTo>
                  <a:close/>
                  <a:moveTo>
                    <a:pt x="1084" y="46"/>
                  </a:moveTo>
                  <a:cubicBezTo>
                    <a:pt x="1084" y="46"/>
                    <a:pt x="1084" y="46"/>
                    <a:pt x="1084" y="47"/>
                  </a:cubicBezTo>
                  <a:cubicBezTo>
                    <a:pt x="1084" y="46"/>
                    <a:pt x="1084" y="46"/>
                    <a:pt x="1084" y="46"/>
                  </a:cubicBezTo>
                  <a:close/>
                  <a:moveTo>
                    <a:pt x="859" y="35"/>
                  </a:moveTo>
                  <a:cubicBezTo>
                    <a:pt x="860" y="36"/>
                    <a:pt x="860" y="36"/>
                    <a:pt x="860" y="36"/>
                  </a:cubicBezTo>
                  <a:cubicBezTo>
                    <a:pt x="860" y="35"/>
                    <a:pt x="860" y="35"/>
                    <a:pt x="859" y="35"/>
                  </a:cubicBezTo>
                  <a:close/>
                  <a:moveTo>
                    <a:pt x="1032" y="51"/>
                  </a:moveTo>
                  <a:cubicBezTo>
                    <a:pt x="1033" y="51"/>
                    <a:pt x="1033" y="51"/>
                    <a:pt x="1033" y="51"/>
                  </a:cubicBezTo>
                  <a:cubicBezTo>
                    <a:pt x="1032" y="51"/>
                    <a:pt x="1032" y="51"/>
                    <a:pt x="1032" y="51"/>
                  </a:cubicBezTo>
                  <a:close/>
                  <a:moveTo>
                    <a:pt x="954" y="36"/>
                  </a:moveTo>
                  <a:cubicBezTo>
                    <a:pt x="954" y="36"/>
                    <a:pt x="954" y="36"/>
                    <a:pt x="954" y="35"/>
                  </a:cubicBezTo>
                  <a:cubicBezTo>
                    <a:pt x="954" y="36"/>
                    <a:pt x="954" y="36"/>
                    <a:pt x="954" y="36"/>
                  </a:cubicBezTo>
                  <a:close/>
                  <a:moveTo>
                    <a:pt x="1047" y="36"/>
                  </a:moveTo>
                  <a:cubicBezTo>
                    <a:pt x="1047" y="36"/>
                    <a:pt x="1047" y="36"/>
                    <a:pt x="1047" y="35"/>
                  </a:cubicBezTo>
                  <a:cubicBezTo>
                    <a:pt x="1047" y="35"/>
                    <a:pt x="1047" y="35"/>
                    <a:pt x="1047" y="36"/>
                  </a:cubicBezTo>
                  <a:close/>
                  <a:moveTo>
                    <a:pt x="1073" y="35"/>
                  </a:moveTo>
                  <a:cubicBezTo>
                    <a:pt x="1074" y="36"/>
                    <a:pt x="1074" y="36"/>
                    <a:pt x="1074" y="36"/>
                  </a:cubicBezTo>
                  <a:cubicBezTo>
                    <a:pt x="1074" y="35"/>
                    <a:pt x="1074" y="35"/>
                    <a:pt x="1073" y="35"/>
                  </a:cubicBezTo>
                  <a:close/>
                  <a:moveTo>
                    <a:pt x="1119" y="36"/>
                  </a:moveTo>
                  <a:cubicBezTo>
                    <a:pt x="1120" y="36"/>
                    <a:pt x="1120" y="36"/>
                    <a:pt x="1120" y="35"/>
                  </a:cubicBezTo>
                  <a:cubicBezTo>
                    <a:pt x="1120" y="35"/>
                    <a:pt x="1120" y="35"/>
                    <a:pt x="1119" y="36"/>
                  </a:cubicBezTo>
                  <a:close/>
                  <a:moveTo>
                    <a:pt x="1144" y="35"/>
                  </a:moveTo>
                  <a:cubicBezTo>
                    <a:pt x="1144" y="36"/>
                    <a:pt x="1145" y="36"/>
                    <a:pt x="1145" y="36"/>
                  </a:cubicBezTo>
                  <a:cubicBezTo>
                    <a:pt x="1145" y="35"/>
                    <a:pt x="1144" y="35"/>
                    <a:pt x="1144" y="35"/>
                  </a:cubicBezTo>
                  <a:close/>
                  <a:moveTo>
                    <a:pt x="1225" y="36"/>
                  </a:moveTo>
                  <a:cubicBezTo>
                    <a:pt x="1225" y="36"/>
                    <a:pt x="1225" y="36"/>
                    <a:pt x="1225" y="35"/>
                  </a:cubicBezTo>
                  <a:cubicBezTo>
                    <a:pt x="1225" y="35"/>
                    <a:pt x="1225" y="35"/>
                    <a:pt x="1225" y="36"/>
                  </a:cubicBezTo>
                  <a:close/>
                  <a:moveTo>
                    <a:pt x="1251" y="35"/>
                  </a:moveTo>
                  <a:cubicBezTo>
                    <a:pt x="1251" y="36"/>
                    <a:pt x="1252" y="36"/>
                    <a:pt x="1252" y="36"/>
                  </a:cubicBezTo>
                  <a:cubicBezTo>
                    <a:pt x="1252" y="35"/>
                    <a:pt x="1252" y="35"/>
                    <a:pt x="1251" y="35"/>
                  </a:cubicBezTo>
                  <a:close/>
                  <a:moveTo>
                    <a:pt x="1297" y="36"/>
                  </a:moveTo>
                  <a:cubicBezTo>
                    <a:pt x="1297" y="36"/>
                    <a:pt x="1297" y="36"/>
                    <a:pt x="1297" y="35"/>
                  </a:cubicBezTo>
                  <a:cubicBezTo>
                    <a:pt x="1297" y="35"/>
                    <a:pt x="1297" y="35"/>
                    <a:pt x="1297" y="36"/>
                  </a:cubicBezTo>
                  <a:close/>
                  <a:moveTo>
                    <a:pt x="668" y="36"/>
                  </a:moveTo>
                  <a:cubicBezTo>
                    <a:pt x="668" y="36"/>
                    <a:pt x="668" y="36"/>
                    <a:pt x="669" y="36"/>
                  </a:cubicBezTo>
                  <a:cubicBezTo>
                    <a:pt x="668" y="36"/>
                    <a:pt x="668" y="36"/>
                    <a:pt x="668" y="36"/>
                  </a:cubicBezTo>
                  <a:close/>
                  <a:moveTo>
                    <a:pt x="1296" y="46"/>
                  </a:moveTo>
                  <a:cubicBezTo>
                    <a:pt x="1296" y="46"/>
                    <a:pt x="1296" y="46"/>
                    <a:pt x="1296" y="46"/>
                  </a:cubicBezTo>
                  <a:cubicBezTo>
                    <a:pt x="1296" y="46"/>
                    <a:pt x="1296" y="46"/>
                    <a:pt x="1296" y="46"/>
                  </a:cubicBezTo>
                  <a:close/>
                  <a:moveTo>
                    <a:pt x="792" y="36"/>
                  </a:moveTo>
                  <a:cubicBezTo>
                    <a:pt x="792" y="36"/>
                    <a:pt x="792" y="36"/>
                    <a:pt x="793" y="36"/>
                  </a:cubicBezTo>
                  <a:cubicBezTo>
                    <a:pt x="792" y="36"/>
                    <a:pt x="792" y="36"/>
                    <a:pt x="792" y="36"/>
                  </a:cubicBezTo>
                  <a:close/>
                  <a:moveTo>
                    <a:pt x="836" y="36"/>
                  </a:moveTo>
                  <a:cubicBezTo>
                    <a:pt x="836" y="36"/>
                    <a:pt x="837" y="36"/>
                    <a:pt x="837" y="36"/>
                  </a:cubicBezTo>
                  <a:cubicBezTo>
                    <a:pt x="836" y="36"/>
                    <a:pt x="836" y="36"/>
                    <a:pt x="836" y="36"/>
                  </a:cubicBezTo>
                  <a:close/>
                  <a:moveTo>
                    <a:pt x="860" y="36"/>
                  </a:moveTo>
                  <a:cubicBezTo>
                    <a:pt x="860" y="36"/>
                    <a:pt x="860" y="36"/>
                    <a:pt x="861" y="36"/>
                  </a:cubicBezTo>
                  <a:cubicBezTo>
                    <a:pt x="861" y="36"/>
                    <a:pt x="860" y="36"/>
                    <a:pt x="860" y="36"/>
                  </a:cubicBezTo>
                  <a:close/>
                  <a:moveTo>
                    <a:pt x="877" y="36"/>
                  </a:moveTo>
                  <a:cubicBezTo>
                    <a:pt x="877" y="36"/>
                    <a:pt x="878" y="36"/>
                    <a:pt x="878" y="36"/>
                  </a:cubicBezTo>
                  <a:cubicBezTo>
                    <a:pt x="878" y="36"/>
                    <a:pt x="877" y="36"/>
                    <a:pt x="877" y="36"/>
                  </a:cubicBezTo>
                  <a:close/>
                  <a:moveTo>
                    <a:pt x="903" y="36"/>
                  </a:moveTo>
                  <a:cubicBezTo>
                    <a:pt x="903" y="36"/>
                    <a:pt x="903" y="36"/>
                    <a:pt x="904" y="36"/>
                  </a:cubicBezTo>
                  <a:cubicBezTo>
                    <a:pt x="903" y="36"/>
                    <a:pt x="903" y="36"/>
                    <a:pt x="903" y="36"/>
                  </a:cubicBezTo>
                  <a:close/>
                  <a:moveTo>
                    <a:pt x="967" y="36"/>
                  </a:moveTo>
                  <a:cubicBezTo>
                    <a:pt x="966" y="36"/>
                    <a:pt x="966" y="36"/>
                    <a:pt x="966" y="36"/>
                  </a:cubicBezTo>
                  <a:cubicBezTo>
                    <a:pt x="967" y="36"/>
                    <a:pt x="967" y="36"/>
                    <a:pt x="967" y="36"/>
                  </a:cubicBezTo>
                  <a:close/>
                  <a:moveTo>
                    <a:pt x="1046" y="36"/>
                  </a:moveTo>
                  <a:cubicBezTo>
                    <a:pt x="1046" y="36"/>
                    <a:pt x="1047" y="36"/>
                    <a:pt x="1047" y="36"/>
                  </a:cubicBezTo>
                  <a:cubicBezTo>
                    <a:pt x="1046" y="36"/>
                    <a:pt x="1046" y="36"/>
                    <a:pt x="1046" y="36"/>
                  </a:cubicBezTo>
                  <a:close/>
                  <a:moveTo>
                    <a:pt x="1142" y="51"/>
                  </a:moveTo>
                  <a:cubicBezTo>
                    <a:pt x="1142" y="51"/>
                    <a:pt x="1142" y="51"/>
                    <a:pt x="1142" y="51"/>
                  </a:cubicBezTo>
                  <a:cubicBezTo>
                    <a:pt x="1142" y="51"/>
                    <a:pt x="1142" y="51"/>
                    <a:pt x="1142" y="51"/>
                  </a:cubicBezTo>
                  <a:close/>
                  <a:moveTo>
                    <a:pt x="1119" y="36"/>
                  </a:moveTo>
                  <a:cubicBezTo>
                    <a:pt x="1119" y="36"/>
                    <a:pt x="1119" y="36"/>
                    <a:pt x="1119" y="36"/>
                  </a:cubicBezTo>
                  <a:cubicBezTo>
                    <a:pt x="1119" y="36"/>
                    <a:pt x="1119" y="36"/>
                    <a:pt x="1119" y="36"/>
                  </a:cubicBezTo>
                  <a:close/>
                  <a:moveTo>
                    <a:pt x="1566" y="47"/>
                  </a:moveTo>
                  <a:cubicBezTo>
                    <a:pt x="1567" y="46"/>
                    <a:pt x="1567" y="46"/>
                    <a:pt x="1567" y="46"/>
                  </a:cubicBezTo>
                  <a:cubicBezTo>
                    <a:pt x="1566" y="46"/>
                    <a:pt x="1566" y="46"/>
                    <a:pt x="1566" y="47"/>
                  </a:cubicBezTo>
                  <a:close/>
                  <a:moveTo>
                    <a:pt x="1224" y="36"/>
                  </a:moveTo>
                  <a:cubicBezTo>
                    <a:pt x="1224" y="36"/>
                    <a:pt x="1224" y="36"/>
                    <a:pt x="1225" y="36"/>
                  </a:cubicBezTo>
                  <a:cubicBezTo>
                    <a:pt x="1224" y="36"/>
                    <a:pt x="1224" y="36"/>
                    <a:pt x="1224" y="36"/>
                  </a:cubicBezTo>
                  <a:close/>
                  <a:moveTo>
                    <a:pt x="1735" y="47"/>
                  </a:moveTo>
                  <a:cubicBezTo>
                    <a:pt x="1735" y="46"/>
                    <a:pt x="1735" y="46"/>
                    <a:pt x="1735" y="46"/>
                  </a:cubicBezTo>
                  <a:cubicBezTo>
                    <a:pt x="1735" y="46"/>
                    <a:pt x="1735" y="46"/>
                    <a:pt x="1735" y="47"/>
                  </a:cubicBezTo>
                  <a:close/>
                  <a:moveTo>
                    <a:pt x="593" y="37"/>
                  </a:moveTo>
                  <a:cubicBezTo>
                    <a:pt x="593" y="36"/>
                    <a:pt x="593" y="36"/>
                    <a:pt x="593" y="36"/>
                  </a:cubicBezTo>
                  <a:cubicBezTo>
                    <a:pt x="593" y="36"/>
                    <a:pt x="593" y="37"/>
                    <a:pt x="593" y="37"/>
                  </a:cubicBezTo>
                  <a:close/>
                  <a:moveTo>
                    <a:pt x="667" y="37"/>
                  </a:moveTo>
                  <a:cubicBezTo>
                    <a:pt x="668" y="36"/>
                    <a:pt x="668" y="36"/>
                    <a:pt x="668" y="36"/>
                  </a:cubicBezTo>
                  <a:cubicBezTo>
                    <a:pt x="668" y="36"/>
                    <a:pt x="667" y="36"/>
                    <a:pt x="667" y="37"/>
                  </a:cubicBezTo>
                  <a:close/>
                  <a:moveTo>
                    <a:pt x="560" y="46"/>
                  </a:moveTo>
                  <a:cubicBezTo>
                    <a:pt x="560" y="46"/>
                    <a:pt x="560" y="47"/>
                    <a:pt x="560" y="47"/>
                  </a:cubicBezTo>
                  <a:cubicBezTo>
                    <a:pt x="560" y="46"/>
                    <a:pt x="560" y="46"/>
                    <a:pt x="560" y="46"/>
                  </a:cubicBezTo>
                  <a:close/>
                  <a:moveTo>
                    <a:pt x="793" y="36"/>
                  </a:moveTo>
                  <a:cubicBezTo>
                    <a:pt x="793" y="36"/>
                    <a:pt x="793" y="36"/>
                    <a:pt x="793" y="37"/>
                  </a:cubicBezTo>
                  <a:cubicBezTo>
                    <a:pt x="793" y="36"/>
                    <a:pt x="793" y="36"/>
                    <a:pt x="793" y="36"/>
                  </a:cubicBezTo>
                  <a:close/>
                  <a:moveTo>
                    <a:pt x="1210" y="51"/>
                  </a:moveTo>
                  <a:cubicBezTo>
                    <a:pt x="1211" y="51"/>
                    <a:pt x="1211" y="51"/>
                    <a:pt x="1211" y="51"/>
                  </a:cubicBezTo>
                  <a:cubicBezTo>
                    <a:pt x="1210" y="51"/>
                    <a:pt x="1210" y="51"/>
                    <a:pt x="1210" y="51"/>
                  </a:cubicBezTo>
                  <a:close/>
                  <a:moveTo>
                    <a:pt x="1045" y="36"/>
                  </a:moveTo>
                  <a:cubicBezTo>
                    <a:pt x="1046" y="36"/>
                    <a:pt x="1046" y="36"/>
                    <a:pt x="1046" y="36"/>
                  </a:cubicBezTo>
                  <a:cubicBezTo>
                    <a:pt x="1046" y="36"/>
                    <a:pt x="1045" y="36"/>
                    <a:pt x="1045" y="36"/>
                  </a:cubicBezTo>
                  <a:close/>
                  <a:moveTo>
                    <a:pt x="696" y="47"/>
                  </a:moveTo>
                  <a:cubicBezTo>
                    <a:pt x="696" y="46"/>
                    <a:pt x="696" y="46"/>
                    <a:pt x="695" y="46"/>
                  </a:cubicBezTo>
                  <a:cubicBezTo>
                    <a:pt x="696" y="46"/>
                    <a:pt x="696" y="47"/>
                    <a:pt x="696" y="47"/>
                  </a:cubicBezTo>
                  <a:close/>
                  <a:moveTo>
                    <a:pt x="802" y="46"/>
                  </a:moveTo>
                  <a:cubicBezTo>
                    <a:pt x="802" y="46"/>
                    <a:pt x="802" y="47"/>
                    <a:pt x="802" y="47"/>
                  </a:cubicBezTo>
                  <a:cubicBezTo>
                    <a:pt x="802" y="47"/>
                    <a:pt x="802" y="46"/>
                    <a:pt x="802" y="46"/>
                  </a:cubicBezTo>
                  <a:close/>
                  <a:moveTo>
                    <a:pt x="1145" y="36"/>
                  </a:moveTo>
                  <a:cubicBezTo>
                    <a:pt x="1145" y="36"/>
                    <a:pt x="1146" y="36"/>
                    <a:pt x="1146" y="36"/>
                  </a:cubicBezTo>
                  <a:cubicBezTo>
                    <a:pt x="1146" y="36"/>
                    <a:pt x="1146" y="36"/>
                    <a:pt x="1145" y="36"/>
                  </a:cubicBezTo>
                  <a:close/>
                  <a:moveTo>
                    <a:pt x="1223" y="36"/>
                  </a:moveTo>
                  <a:cubicBezTo>
                    <a:pt x="1223" y="36"/>
                    <a:pt x="1224" y="36"/>
                    <a:pt x="1224" y="36"/>
                  </a:cubicBezTo>
                  <a:cubicBezTo>
                    <a:pt x="1224" y="36"/>
                    <a:pt x="1223" y="36"/>
                    <a:pt x="1223" y="36"/>
                  </a:cubicBezTo>
                  <a:close/>
                  <a:moveTo>
                    <a:pt x="1252" y="36"/>
                  </a:moveTo>
                  <a:cubicBezTo>
                    <a:pt x="1253" y="36"/>
                    <a:pt x="1253" y="36"/>
                    <a:pt x="1253" y="36"/>
                  </a:cubicBezTo>
                  <a:cubicBezTo>
                    <a:pt x="1253" y="36"/>
                    <a:pt x="1253" y="36"/>
                    <a:pt x="1252" y="36"/>
                  </a:cubicBezTo>
                  <a:close/>
                  <a:moveTo>
                    <a:pt x="550" y="36"/>
                  </a:moveTo>
                  <a:cubicBezTo>
                    <a:pt x="550" y="37"/>
                    <a:pt x="550" y="37"/>
                    <a:pt x="550" y="37"/>
                  </a:cubicBezTo>
                  <a:cubicBezTo>
                    <a:pt x="550" y="37"/>
                    <a:pt x="550" y="37"/>
                    <a:pt x="550" y="36"/>
                  </a:cubicBezTo>
                  <a:close/>
                  <a:moveTo>
                    <a:pt x="643" y="37"/>
                  </a:moveTo>
                  <a:cubicBezTo>
                    <a:pt x="644" y="37"/>
                    <a:pt x="644" y="37"/>
                    <a:pt x="644" y="36"/>
                  </a:cubicBezTo>
                  <a:cubicBezTo>
                    <a:pt x="643" y="37"/>
                    <a:pt x="643" y="37"/>
                    <a:pt x="643" y="37"/>
                  </a:cubicBezTo>
                  <a:close/>
                  <a:moveTo>
                    <a:pt x="655" y="36"/>
                  </a:moveTo>
                  <a:cubicBezTo>
                    <a:pt x="655" y="36"/>
                    <a:pt x="655" y="37"/>
                    <a:pt x="655" y="37"/>
                  </a:cubicBezTo>
                  <a:cubicBezTo>
                    <a:pt x="655" y="37"/>
                    <a:pt x="655" y="37"/>
                    <a:pt x="655" y="36"/>
                  </a:cubicBezTo>
                  <a:close/>
                  <a:moveTo>
                    <a:pt x="763" y="37"/>
                  </a:moveTo>
                  <a:cubicBezTo>
                    <a:pt x="763" y="37"/>
                    <a:pt x="763" y="37"/>
                    <a:pt x="763" y="36"/>
                  </a:cubicBezTo>
                  <a:cubicBezTo>
                    <a:pt x="763" y="36"/>
                    <a:pt x="763" y="36"/>
                    <a:pt x="763" y="37"/>
                  </a:cubicBezTo>
                  <a:close/>
                  <a:moveTo>
                    <a:pt x="898" y="47"/>
                  </a:moveTo>
                  <a:cubicBezTo>
                    <a:pt x="898" y="47"/>
                    <a:pt x="898" y="46"/>
                    <a:pt x="898" y="46"/>
                  </a:cubicBezTo>
                  <a:cubicBezTo>
                    <a:pt x="898" y="46"/>
                    <a:pt x="898" y="47"/>
                    <a:pt x="898" y="47"/>
                  </a:cubicBezTo>
                  <a:close/>
                  <a:moveTo>
                    <a:pt x="1035" y="47"/>
                  </a:moveTo>
                  <a:cubicBezTo>
                    <a:pt x="1035" y="47"/>
                    <a:pt x="1035" y="46"/>
                    <a:pt x="1035" y="46"/>
                  </a:cubicBezTo>
                  <a:cubicBezTo>
                    <a:pt x="1035" y="46"/>
                    <a:pt x="1035" y="47"/>
                    <a:pt x="1035" y="47"/>
                  </a:cubicBezTo>
                  <a:close/>
                  <a:moveTo>
                    <a:pt x="1392" y="51"/>
                  </a:moveTo>
                  <a:cubicBezTo>
                    <a:pt x="1391" y="51"/>
                    <a:pt x="1391" y="51"/>
                    <a:pt x="1391" y="51"/>
                  </a:cubicBezTo>
                  <a:cubicBezTo>
                    <a:pt x="1392" y="51"/>
                    <a:pt x="1392" y="51"/>
                    <a:pt x="1392" y="51"/>
                  </a:cubicBezTo>
                  <a:close/>
                  <a:moveTo>
                    <a:pt x="966" y="36"/>
                  </a:moveTo>
                  <a:cubicBezTo>
                    <a:pt x="966" y="37"/>
                    <a:pt x="966" y="37"/>
                    <a:pt x="966" y="37"/>
                  </a:cubicBezTo>
                  <a:cubicBezTo>
                    <a:pt x="966" y="37"/>
                    <a:pt x="966" y="37"/>
                    <a:pt x="966" y="36"/>
                  </a:cubicBezTo>
                  <a:close/>
                  <a:moveTo>
                    <a:pt x="568" y="51"/>
                  </a:moveTo>
                  <a:cubicBezTo>
                    <a:pt x="568" y="51"/>
                    <a:pt x="568" y="51"/>
                    <a:pt x="569" y="51"/>
                  </a:cubicBezTo>
                  <a:cubicBezTo>
                    <a:pt x="569" y="51"/>
                    <a:pt x="568" y="51"/>
                    <a:pt x="568" y="51"/>
                  </a:cubicBezTo>
                  <a:close/>
                  <a:moveTo>
                    <a:pt x="1075" y="36"/>
                  </a:moveTo>
                  <a:cubicBezTo>
                    <a:pt x="1075" y="37"/>
                    <a:pt x="1076" y="37"/>
                    <a:pt x="1076" y="37"/>
                  </a:cubicBezTo>
                  <a:cubicBezTo>
                    <a:pt x="1076" y="36"/>
                    <a:pt x="1076" y="36"/>
                    <a:pt x="1075" y="36"/>
                  </a:cubicBezTo>
                  <a:close/>
                  <a:moveTo>
                    <a:pt x="1118" y="37"/>
                  </a:moveTo>
                  <a:cubicBezTo>
                    <a:pt x="1118" y="37"/>
                    <a:pt x="1118" y="37"/>
                    <a:pt x="1118" y="36"/>
                  </a:cubicBezTo>
                  <a:cubicBezTo>
                    <a:pt x="1118" y="36"/>
                    <a:pt x="1118" y="36"/>
                    <a:pt x="1118" y="37"/>
                  </a:cubicBezTo>
                  <a:close/>
                  <a:moveTo>
                    <a:pt x="1153" y="46"/>
                  </a:moveTo>
                  <a:cubicBezTo>
                    <a:pt x="1153" y="46"/>
                    <a:pt x="1153" y="47"/>
                    <a:pt x="1153" y="47"/>
                  </a:cubicBezTo>
                  <a:cubicBezTo>
                    <a:pt x="1153" y="47"/>
                    <a:pt x="1153" y="46"/>
                    <a:pt x="1153" y="46"/>
                  </a:cubicBezTo>
                  <a:close/>
                  <a:moveTo>
                    <a:pt x="1223" y="37"/>
                  </a:moveTo>
                  <a:cubicBezTo>
                    <a:pt x="1223" y="37"/>
                    <a:pt x="1223" y="37"/>
                    <a:pt x="1223" y="36"/>
                  </a:cubicBezTo>
                  <a:cubicBezTo>
                    <a:pt x="1223" y="36"/>
                    <a:pt x="1223" y="36"/>
                    <a:pt x="1223" y="37"/>
                  </a:cubicBezTo>
                  <a:close/>
                  <a:moveTo>
                    <a:pt x="1253" y="36"/>
                  </a:moveTo>
                  <a:cubicBezTo>
                    <a:pt x="1253" y="37"/>
                    <a:pt x="1253" y="37"/>
                    <a:pt x="1254" y="37"/>
                  </a:cubicBezTo>
                  <a:cubicBezTo>
                    <a:pt x="1254" y="36"/>
                    <a:pt x="1253" y="36"/>
                    <a:pt x="1253" y="36"/>
                  </a:cubicBezTo>
                  <a:close/>
                  <a:moveTo>
                    <a:pt x="1213" y="47"/>
                  </a:moveTo>
                  <a:cubicBezTo>
                    <a:pt x="1213" y="47"/>
                    <a:pt x="1213" y="46"/>
                    <a:pt x="1213" y="46"/>
                  </a:cubicBezTo>
                  <a:cubicBezTo>
                    <a:pt x="1213" y="46"/>
                    <a:pt x="1213" y="47"/>
                    <a:pt x="1213" y="47"/>
                  </a:cubicBezTo>
                  <a:close/>
                  <a:moveTo>
                    <a:pt x="666" y="37"/>
                  </a:moveTo>
                  <a:cubicBezTo>
                    <a:pt x="667" y="37"/>
                    <a:pt x="667" y="37"/>
                    <a:pt x="667" y="37"/>
                  </a:cubicBezTo>
                  <a:cubicBezTo>
                    <a:pt x="667" y="37"/>
                    <a:pt x="666" y="37"/>
                    <a:pt x="666" y="37"/>
                  </a:cubicBezTo>
                  <a:close/>
                  <a:moveTo>
                    <a:pt x="762" y="37"/>
                  </a:moveTo>
                  <a:cubicBezTo>
                    <a:pt x="762" y="37"/>
                    <a:pt x="763" y="37"/>
                    <a:pt x="763" y="37"/>
                  </a:cubicBezTo>
                  <a:cubicBezTo>
                    <a:pt x="762" y="37"/>
                    <a:pt x="762" y="37"/>
                    <a:pt x="762" y="37"/>
                  </a:cubicBezTo>
                  <a:close/>
                  <a:moveTo>
                    <a:pt x="794" y="37"/>
                  </a:moveTo>
                  <a:cubicBezTo>
                    <a:pt x="794" y="37"/>
                    <a:pt x="794" y="37"/>
                    <a:pt x="794" y="37"/>
                  </a:cubicBezTo>
                  <a:cubicBezTo>
                    <a:pt x="794" y="37"/>
                    <a:pt x="794" y="37"/>
                    <a:pt x="794" y="37"/>
                  </a:cubicBezTo>
                  <a:close/>
                  <a:moveTo>
                    <a:pt x="750" y="52"/>
                  </a:moveTo>
                  <a:cubicBezTo>
                    <a:pt x="750" y="52"/>
                    <a:pt x="750" y="51"/>
                    <a:pt x="751" y="51"/>
                  </a:cubicBezTo>
                  <a:cubicBezTo>
                    <a:pt x="750" y="51"/>
                    <a:pt x="750" y="52"/>
                    <a:pt x="750" y="52"/>
                  </a:cubicBezTo>
                  <a:close/>
                  <a:moveTo>
                    <a:pt x="862" y="37"/>
                  </a:moveTo>
                  <a:cubicBezTo>
                    <a:pt x="862" y="37"/>
                    <a:pt x="862" y="37"/>
                    <a:pt x="862" y="37"/>
                  </a:cubicBezTo>
                  <a:cubicBezTo>
                    <a:pt x="862" y="37"/>
                    <a:pt x="862" y="37"/>
                    <a:pt x="862" y="37"/>
                  </a:cubicBezTo>
                  <a:close/>
                  <a:moveTo>
                    <a:pt x="858" y="52"/>
                  </a:moveTo>
                  <a:cubicBezTo>
                    <a:pt x="858" y="51"/>
                    <a:pt x="858" y="51"/>
                    <a:pt x="858" y="51"/>
                  </a:cubicBezTo>
                  <a:cubicBezTo>
                    <a:pt x="858" y="51"/>
                    <a:pt x="858" y="52"/>
                    <a:pt x="858" y="52"/>
                  </a:cubicBezTo>
                  <a:close/>
                  <a:moveTo>
                    <a:pt x="1044" y="37"/>
                  </a:moveTo>
                  <a:cubicBezTo>
                    <a:pt x="1045" y="37"/>
                    <a:pt x="1045" y="37"/>
                    <a:pt x="1045" y="37"/>
                  </a:cubicBezTo>
                  <a:cubicBezTo>
                    <a:pt x="1045" y="37"/>
                    <a:pt x="1044" y="37"/>
                    <a:pt x="1044" y="37"/>
                  </a:cubicBezTo>
                  <a:close/>
                  <a:moveTo>
                    <a:pt x="1382" y="47"/>
                  </a:moveTo>
                  <a:cubicBezTo>
                    <a:pt x="1382" y="47"/>
                    <a:pt x="1382" y="46"/>
                    <a:pt x="1382" y="46"/>
                  </a:cubicBezTo>
                  <a:cubicBezTo>
                    <a:pt x="1382" y="46"/>
                    <a:pt x="1382" y="47"/>
                    <a:pt x="1382" y="47"/>
                  </a:cubicBezTo>
                  <a:close/>
                  <a:moveTo>
                    <a:pt x="1394" y="46"/>
                  </a:moveTo>
                  <a:cubicBezTo>
                    <a:pt x="1394" y="46"/>
                    <a:pt x="1394" y="47"/>
                    <a:pt x="1394" y="47"/>
                  </a:cubicBezTo>
                  <a:cubicBezTo>
                    <a:pt x="1394" y="47"/>
                    <a:pt x="1394" y="46"/>
                    <a:pt x="1394" y="46"/>
                  </a:cubicBezTo>
                  <a:close/>
                  <a:moveTo>
                    <a:pt x="1579" y="46"/>
                  </a:moveTo>
                  <a:cubicBezTo>
                    <a:pt x="1578" y="46"/>
                    <a:pt x="1578" y="47"/>
                    <a:pt x="1578" y="47"/>
                  </a:cubicBezTo>
                  <a:cubicBezTo>
                    <a:pt x="1579" y="47"/>
                    <a:pt x="1579" y="46"/>
                    <a:pt x="1579" y="46"/>
                  </a:cubicBezTo>
                  <a:close/>
                  <a:moveTo>
                    <a:pt x="1681" y="46"/>
                  </a:moveTo>
                  <a:cubicBezTo>
                    <a:pt x="1681" y="46"/>
                    <a:pt x="1681" y="47"/>
                    <a:pt x="1680" y="47"/>
                  </a:cubicBezTo>
                  <a:cubicBezTo>
                    <a:pt x="1681" y="47"/>
                    <a:pt x="1681" y="46"/>
                    <a:pt x="1681" y="46"/>
                  </a:cubicBezTo>
                  <a:close/>
                  <a:moveTo>
                    <a:pt x="1747" y="46"/>
                  </a:moveTo>
                  <a:cubicBezTo>
                    <a:pt x="1746" y="46"/>
                    <a:pt x="1746" y="47"/>
                    <a:pt x="1746" y="47"/>
                  </a:cubicBezTo>
                  <a:cubicBezTo>
                    <a:pt x="1747" y="47"/>
                    <a:pt x="1747" y="46"/>
                    <a:pt x="1747" y="46"/>
                  </a:cubicBezTo>
                  <a:close/>
                  <a:moveTo>
                    <a:pt x="550" y="37"/>
                  </a:moveTo>
                  <a:cubicBezTo>
                    <a:pt x="550" y="37"/>
                    <a:pt x="550" y="38"/>
                    <a:pt x="550" y="38"/>
                  </a:cubicBezTo>
                  <a:cubicBezTo>
                    <a:pt x="550" y="38"/>
                    <a:pt x="550" y="37"/>
                    <a:pt x="550" y="37"/>
                  </a:cubicBezTo>
                  <a:close/>
                  <a:moveTo>
                    <a:pt x="593" y="38"/>
                  </a:moveTo>
                  <a:cubicBezTo>
                    <a:pt x="593" y="37"/>
                    <a:pt x="593" y="37"/>
                    <a:pt x="593" y="37"/>
                  </a:cubicBezTo>
                  <a:cubicBezTo>
                    <a:pt x="593" y="37"/>
                    <a:pt x="593" y="38"/>
                    <a:pt x="593" y="38"/>
                  </a:cubicBezTo>
                  <a:close/>
                  <a:moveTo>
                    <a:pt x="655" y="37"/>
                  </a:moveTo>
                  <a:cubicBezTo>
                    <a:pt x="654" y="37"/>
                    <a:pt x="654" y="38"/>
                    <a:pt x="654" y="38"/>
                  </a:cubicBezTo>
                  <a:cubicBezTo>
                    <a:pt x="655" y="38"/>
                    <a:pt x="655" y="37"/>
                    <a:pt x="655" y="37"/>
                  </a:cubicBezTo>
                  <a:close/>
                  <a:moveTo>
                    <a:pt x="560" y="47"/>
                  </a:moveTo>
                  <a:cubicBezTo>
                    <a:pt x="560" y="47"/>
                    <a:pt x="561" y="47"/>
                    <a:pt x="561" y="47"/>
                  </a:cubicBezTo>
                  <a:cubicBezTo>
                    <a:pt x="561" y="47"/>
                    <a:pt x="561" y="47"/>
                    <a:pt x="560" y="47"/>
                  </a:cubicBezTo>
                  <a:close/>
                  <a:moveTo>
                    <a:pt x="873" y="51"/>
                  </a:moveTo>
                  <a:cubicBezTo>
                    <a:pt x="873" y="51"/>
                    <a:pt x="873" y="51"/>
                    <a:pt x="873" y="52"/>
                  </a:cubicBezTo>
                  <a:cubicBezTo>
                    <a:pt x="873" y="52"/>
                    <a:pt x="873" y="51"/>
                    <a:pt x="873" y="51"/>
                  </a:cubicBezTo>
                  <a:close/>
                  <a:moveTo>
                    <a:pt x="753" y="47"/>
                  </a:moveTo>
                  <a:cubicBezTo>
                    <a:pt x="753" y="47"/>
                    <a:pt x="753" y="47"/>
                    <a:pt x="753" y="47"/>
                  </a:cubicBezTo>
                  <a:cubicBezTo>
                    <a:pt x="753" y="47"/>
                    <a:pt x="753" y="47"/>
                    <a:pt x="753" y="47"/>
                  </a:cubicBezTo>
                  <a:close/>
                  <a:moveTo>
                    <a:pt x="875" y="38"/>
                  </a:moveTo>
                  <a:cubicBezTo>
                    <a:pt x="875" y="38"/>
                    <a:pt x="876" y="37"/>
                    <a:pt x="876" y="37"/>
                  </a:cubicBezTo>
                  <a:cubicBezTo>
                    <a:pt x="875" y="37"/>
                    <a:pt x="875" y="37"/>
                    <a:pt x="875" y="38"/>
                  </a:cubicBezTo>
                  <a:close/>
                  <a:moveTo>
                    <a:pt x="1044" y="38"/>
                  </a:moveTo>
                  <a:cubicBezTo>
                    <a:pt x="1044" y="38"/>
                    <a:pt x="1044" y="37"/>
                    <a:pt x="1044" y="37"/>
                  </a:cubicBezTo>
                  <a:cubicBezTo>
                    <a:pt x="1044" y="37"/>
                    <a:pt x="1044" y="37"/>
                    <a:pt x="1044" y="38"/>
                  </a:cubicBezTo>
                  <a:close/>
                  <a:moveTo>
                    <a:pt x="1084" y="47"/>
                  </a:moveTo>
                  <a:cubicBezTo>
                    <a:pt x="1084" y="47"/>
                    <a:pt x="1084" y="47"/>
                    <a:pt x="1085" y="47"/>
                  </a:cubicBezTo>
                  <a:cubicBezTo>
                    <a:pt x="1085" y="47"/>
                    <a:pt x="1085" y="47"/>
                    <a:pt x="1084" y="47"/>
                  </a:cubicBezTo>
                  <a:close/>
                  <a:moveTo>
                    <a:pt x="1221" y="38"/>
                  </a:moveTo>
                  <a:cubicBezTo>
                    <a:pt x="1222" y="38"/>
                    <a:pt x="1222" y="37"/>
                    <a:pt x="1222" y="37"/>
                  </a:cubicBezTo>
                  <a:cubicBezTo>
                    <a:pt x="1222" y="37"/>
                    <a:pt x="1222" y="37"/>
                    <a:pt x="1221" y="38"/>
                  </a:cubicBezTo>
                  <a:close/>
                  <a:moveTo>
                    <a:pt x="643" y="38"/>
                  </a:moveTo>
                  <a:cubicBezTo>
                    <a:pt x="643" y="38"/>
                    <a:pt x="643" y="38"/>
                    <a:pt x="643" y="37"/>
                  </a:cubicBezTo>
                  <a:cubicBezTo>
                    <a:pt x="643" y="38"/>
                    <a:pt x="643" y="38"/>
                    <a:pt x="643" y="38"/>
                  </a:cubicBezTo>
                  <a:close/>
                  <a:moveTo>
                    <a:pt x="1113" y="51"/>
                  </a:moveTo>
                  <a:cubicBezTo>
                    <a:pt x="1113" y="51"/>
                    <a:pt x="1113" y="51"/>
                    <a:pt x="1113" y="52"/>
                  </a:cubicBezTo>
                  <a:cubicBezTo>
                    <a:pt x="1113" y="52"/>
                    <a:pt x="1113" y="51"/>
                    <a:pt x="1113" y="51"/>
                  </a:cubicBezTo>
                  <a:close/>
                  <a:moveTo>
                    <a:pt x="1292" y="51"/>
                  </a:moveTo>
                  <a:cubicBezTo>
                    <a:pt x="1291" y="51"/>
                    <a:pt x="1291" y="51"/>
                    <a:pt x="1291" y="52"/>
                  </a:cubicBezTo>
                  <a:cubicBezTo>
                    <a:pt x="1292" y="52"/>
                    <a:pt x="1292" y="51"/>
                    <a:pt x="1292" y="51"/>
                  </a:cubicBezTo>
                  <a:close/>
                  <a:moveTo>
                    <a:pt x="966" y="37"/>
                  </a:moveTo>
                  <a:cubicBezTo>
                    <a:pt x="966" y="38"/>
                    <a:pt x="966" y="38"/>
                    <a:pt x="966" y="38"/>
                  </a:cubicBezTo>
                  <a:cubicBezTo>
                    <a:pt x="966" y="38"/>
                    <a:pt x="966" y="38"/>
                    <a:pt x="966" y="37"/>
                  </a:cubicBezTo>
                  <a:close/>
                  <a:moveTo>
                    <a:pt x="597" y="48"/>
                  </a:moveTo>
                  <a:cubicBezTo>
                    <a:pt x="597" y="47"/>
                    <a:pt x="597" y="47"/>
                    <a:pt x="597" y="47"/>
                  </a:cubicBezTo>
                  <a:cubicBezTo>
                    <a:pt x="597" y="47"/>
                    <a:pt x="597" y="47"/>
                    <a:pt x="597" y="48"/>
                  </a:cubicBezTo>
                  <a:close/>
                  <a:moveTo>
                    <a:pt x="609" y="47"/>
                  </a:moveTo>
                  <a:cubicBezTo>
                    <a:pt x="609" y="47"/>
                    <a:pt x="609" y="47"/>
                    <a:pt x="609" y="48"/>
                  </a:cubicBezTo>
                  <a:cubicBezTo>
                    <a:pt x="609" y="47"/>
                    <a:pt x="609" y="47"/>
                    <a:pt x="609" y="47"/>
                  </a:cubicBezTo>
                  <a:close/>
                  <a:moveTo>
                    <a:pt x="639" y="48"/>
                  </a:moveTo>
                  <a:cubicBezTo>
                    <a:pt x="640" y="47"/>
                    <a:pt x="640" y="47"/>
                    <a:pt x="640" y="47"/>
                  </a:cubicBezTo>
                  <a:cubicBezTo>
                    <a:pt x="639" y="47"/>
                    <a:pt x="639" y="47"/>
                    <a:pt x="639" y="48"/>
                  </a:cubicBezTo>
                  <a:close/>
                  <a:moveTo>
                    <a:pt x="1255" y="37"/>
                  </a:moveTo>
                  <a:cubicBezTo>
                    <a:pt x="1255" y="38"/>
                    <a:pt x="1255" y="38"/>
                    <a:pt x="1255" y="38"/>
                  </a:cubicBezTo>
                  <a:cubicBezTo>
                    <a:pt x="1255" y="38"/>
                    <a:pt x="1255" y="37"/>
                    <a:pt x="1255" y="37"/>
                  </a:cubicBezTo>
                  <a:close/>
                  <a:moveTo>
                    <a:pt x="651" y="47"/>
                  </a:moveTo>
                  <a:cubicBezTo>
                    <a:pt x="651" y="47"/>
                    <a:pt x="651" y="47"/>
                    <a:pt x="651" y="48"/>
                  </a:cubicBezTo>
                  <a:cubicBezTo>
                    <a:pt x="651" y="47"/>
                    <a:pt x="651" y="47"/>
                    <a:pt x="651" y="47"/>
                  </a:cubicBezTo>
                  <a:close/>
                  <a:moveTo>
                    <a:pt x="594" y="39"/>
                  </a:moveTo>
                  <a:cubicBezTo>
                    <a:pt x="594" y="38"/>
                    <a:pt x="594" y="38"/>
                    <a:pt x="593" y="38"/>
                  </a:cubicBezTo>
                  <a:cubicBezTo>
                    <a:pt x="593" y="38"/>
                    <a:pt x="594" y="38"/>
                    <a:pt x="594" y="39"/>
                  </a:cubicBezTo>
                  <a:close/>
                  <a:moveTo>
                    <a:pt x="795" y="38"/>
                  </a:moveTo>
                  <a:cubicBezTo>
                    <a:pt x="795" y="38"/>
                    <a:pt x="795" y="38"/>
                    <a:pt x="796" y="38"/>
                  </a:cubicBezTo>
                  <a:cubicBezTo>
                    <a:pt x="796" y="38"/>
                    <a:pt x="795" y="38"/>
                    <a:pt x="795" y="38"/>
                  </a:cubicBezTo>
                  <a:close/>
                  <a:moveTo>
                    <a:pt x="671" y="47"/>
                  </a:moveTo>
                  <a:cubicBezTo>
                    <a:pt x="671" y="47"/>
                    <a:pt x="670" y="47"/>
                    <a:pt x="670" y="48"/>
                  </a:cubicBezTo>
                  <a:cubicBezTo>
                    <a:pt x="671" y="47"/>
                    <a:pt x="671" y="47"/>
                    <a:pt x="671" y="47"/>
                  </a:cubicBezTo>
                  <a:close/>
                  <a:moveTo>
                    <a:pt x="802" y="47"/>
                  </a:moveTo>
                  <a:cubicBezTo>
                    <a:pt x="802" y="47"/>
                    <a:pt x="802" y="47"/>
                    <a:pt x="803" y="48"/>
                  </a:cubicBezTo>
                  <a:cubicBezTo>
                    <a:pt x="803" y="47"/>
                    <a:pt x="803" y="47"/>
                    <a:pt x="802" y="47"/>
                  </a:cubicBezTo>
                  <a:close/>
                  <a:moveTo>
                    <a:pt x="1111" y="55"/>
                  </a:moveTo>
                  <a:cubicBezTo>
                    <a:pt x="1111" y="55"/>
                    <a:pt x="1111" y="56"/>
                    <a:pt x="1111" y="56"/>
                  </a:cubicBezTo>
                  <a:cubicBezTo>
                    <a:pt x="1111" y="56"/>
                    <a:pt x="1111" y="55"/>
                    <a:pt x="1111" y="55"/>
                  </a:cubicBezTo>
                  <a:close/>
                  <a:moveTo>
                    <a:pt x="1673" y="54"/>
                  </a:moveTo>
                  <a:cubicBezTo>
                    <a:pt x="1673" y="54"/>
                    <a:pt x="1673" y="55"/>
                    <a:pt x="1673" y="55"/>
                  </a:cubicBezTo>
                  <a:cubicBezTo>
                    <a:pt x="1673" y="55"/>
                    <a:pt x="1673" y="55"/>
                    <a:pt x="1673" y="54"/>
                  </a:cubicBezTo>
                  <a:close/>
                  <a:moveTo>
                    <a:pt x="1140" y="47"/>
                  </a:moveTo>
                  <a:cubicBezTo>
                    <a:pt x="1140" y="47"/>
                    <a:pt x="1140" y="47"/>
                    <a:pt x="1140" y="47"/>
                  </a:cubicBezTo>
                  <a:cubicBezTo>
                    <a:pt x="1140" y="47"/>
                    <a:pt x="1140" y="47"/>
                    <a:pt x="1140" y="47"/>
                  </a:cubicBezTo>
                  <a:close/>
                  <a:moveTo>
                    <a:pt x="551" y="38"/>
                  </a:moveTo>
                  <a:cubicBezTo>
                    <a:pt x="551" y="39"/>
                    <a:pt x="551" y="39"/>
                    <a:pt x="551" y="39"/>
                  </a:cubicBezTo>
                  <a:cubicBezTo>
                    <a:pt x="551" y="39"/>
                    <a:pt x="551" y="38"/>
                    <a:pt x="551" y="38"/>
                  </a:cubicBezTo>
                  <a:close/>
                  <a:moveTo>
                    <a:pt x="654" y="38"/>
                  </a:moveTo>
                  <a:cubicBezTo>
                    <a:pt x="654" y="38"/>
                    <a:pt x="654" y="39"/>
                    <a:pt x="654" y="39"/>
                  </a:cubicBezTo>
                  <a:cubicBezTo>
                    <a:pt x="654" y="39"/>
                    <a:pt x="654" y="38"/>
                    <a:pt x="654" y="38"/>
                  </a:cubicBezTo>
                  <a:close/>
                  <a:moveTo>
                    <a:pt x="569" y="51"/>
                  </a:moveTo>
                  <a:cubicBezTo>
                    <a:pt x="569" y="52"/>
                    <a:pt x="569" y="52"/>
                    <a:pt x="569" y="52"/>
                  </a:cubicBezTo>
                  <a:cubicBezTo>
                    <a:pt x="569" y="51"/>
                    <a:pt x="569" y="51"/>
                    <a:pt x="569" y="51"/>
                  </a:cubicBezTo>
                  <a:close/>
                  <a:moveTo>
                    <a:pt x="599" y="52"/>
                  </a:moveTo>
                  <a:cubicBezTo>
                    <a:pt x="599" y="52"/>
                    <a:pt x="599" y="51"/>
                    <a:pt x="599" y="51"/>
                  </a:cubicBezTo>
                  <a:cubicBezTo>
                    <a:pt x="599" y="52"/>
                    <a:pt x="599" y="52"/>
                    <a:pt x="599" y="52"/>
                  </a:cubicBezTo>
                  <a:close/>
                  <a:moveTo>
                    <a:pt x="649" y="51"/>
                  </a:moveTo>
                  <a:cubicBezTo>
                    <a:pt x="649" y="51"/>
                    <a:pt x="649" y="52"/>
                    <a:pt x="649" y="52"/>
                  </a:cubicBezTo>
                  <a:cubicBezTo>
                    <a:pt x="649" y="52"/>
                    <a:pt x="649" y="52"/>
                    <a:pt x="649" y="51"/>
                  </a:cubicBezTo>
                  <a:close/>
                  <a:moveTo>
                    <a:pt x="1394" y="47"/>
                  </a:moveTo>
                  <a:cubicBezTo>
                    <a:pt x="1394" y="47"/>
                    <a:pt x="1394" y="47"/>
                    <a:pt x="1394" y="48"/>
                  </a:cubicBezTo>
                  <a:cubicBezTo>
                    <a:pt x="1394" y="47"/>
                    <a:pt x="1394" y="47"/>
                    <a:pt x="1394" y="47"/>
                  </a:cubicBezTo>
                  <a:close/>
                  <a:moveTo>
                    <a:pt x="1566" y="48"/>
                  </a:moveTo>
                  <a:cubicBezTo>
                    <a:pt x="1566" y="47"/>
                    <a:pt x="1566" y="47"/>
                    <a:pt x="1566" y="47"/>
                  </a:cubicBezTo>
                  <a:cubicBezTo>
                    <a:pt x="1566" y="47"/>
                    <a:pt x="1566" y="47"/>
                    <a:pt x="1566" y="48"/>
                  </a:cubicBezTo>
                  <a:close/>
                  <a:moveTo>
                    <a:pt x="966" y="38"/>
                  </a:moveTo>
                  <a:cubicBezTo>
                    <a:pt x="965" y="38"/>
                    <a:pt x="965" y="39"/>
                    <a:pt x="965" y="39"/>
                  </a:cubicBezTo>
                  <a:cubicBezTo>
                    <a:pt x="966" y="39"/>
                    <a:pt x="966" y="38"/>
                    <a:pt x="966" y="38"/>
                  </a:cubicBezTo>
                  <a:close/>
                  <a:moveTo>
                    <a:pt x="1042" y="39"/>
                  </a:moveTo>
                  <a:cubicBezTo>
                    <a:pt x="1042" y="39"/>
                    <a:pt x="1043" y="38"/>
                    <a:pt x="1043" y="38"/>
                  </a:cubicBezTo>
                  <a:cubicBezTo>
                    <a:pt x="1043" y="38"/>
                    <a:pt x="1042" y="38"/>
                    <a:pt x="1042" y="39"/>
                  </a:cubicBezTo>
                  <a:close/>
                  <a:moveTo>
                    <a:pt x="1578" y="47"/>
                  </a:moveTo>
                  <a:cubicBezTo>
                    <a:pt x="1578" y="47"/>
                    <a:pt x="1578" y="47"/>
                    <a:pt x="1578" y="48"/>
                  </a:cubicBezTo>
                  <a:cubicBezTo>
                    <a:pt x="1578" y="47"/>
                    <a:pt x="1578" y="47"/>
                    <a:pt x="1578" y="47"/>
                  </a:cubicBezTo>
                  <a:close/>
                  <a:moveTo>
                    <a:pt x="830" y="51"/>
                  </a:moveTo>
                  <a:cubicBezTo>
                    <a:pt x="830" y="51"/>
                    <a:pt x="830" y="52"/>
                    <a:pt x="830" y="52"/>
                  </a:cubicBezTo>
                  <a:cubicBezTo>
                    <a:pt x="830" y="52"/>
                    <a:pt x="831" y="52"/>
                    <a:pt x="830" y="51"/>
                  </a:cubicBezTo>
                  <a:close/>
                  <a:moveTo>
                    <a:pt x="1734" y="48"/>
                  </a:moveTo>
                  <a:cubicBezTo>
                    <a:pt x="1734" y="47"/>
                    <a:pt x="1734" y="47"/>
                    <a:pt x="1734" y="47"/>
                  </a:cubicBezTo>
                  <a:cubicBezTo>
                    <a:pt x="1734" y="47"/>
                    <a:pt x="1734" y="47"/>
                    <a:pt x="1734" y="48"/>
                  </a:cubicBezTo>
                  <a:close/>
                  <a:moveTo>
                    <a:pt x="1746" y="47"/>
                  </a:moveTo>
                  <a:cubicBezTo>
                    <a:pt x="1746" y="47"/>
                    <a:pt x="1746" y="47"/>
                    <a:pt x="1746" y="48"/>
                  </a:cubicBezTo>
                  <a:cubicBezTo>
                    <a:pt x="1746" y="47"/>
                    <a:pt x="1746" y="47"/>
                    <a:pt x="1746" y="47"/>
                  </a:cubicBezTo>
                  <a:close/>
                  <a:moveTo>
                    <a:pt x="643" y="39"/>
                  </a:moveTo>
                  <a:cubicBezTo>
                    <a:pt x="643" y="39"/>
                    <a:pt x="643" y="39"/>
                    <a:pt x="643" y="39"/>
                  </a:cubicBezTo>
                  <a:cubicBezTo>
                    <a:pt x="643" y="39"/>
                    <a:pt x="643" y="39"/>
                    <a:pt x="643" y="39"/>
                  </a:cubicBezTo>
                  <a:close/>
                  <a:moveTo>
                    <a:pt x="561" y="47"/>
                  </a:moveTo>
                  <a:cubicBezTo>
                    <a:pt x="562" y="47"/>
                    <a:pt x="562" y="48"/>
                    <a:pt x="562" y="48"/>
                  </a:cubicBezTo>
                  <a:cubicBezTo>
                    <a:pt x="562" y="47"/>
                    <a:pt x="562" y="47"/>
                    <a:pt x="561" y="47"/>
                  </a:cubicBezTo>
                  <a:close/>
                  <a:moveTo>
                    <a:pt x="1680" y="48"/>
                  </a:moveTo>
                  <a:cubicBezTo>
                    <a:pt x="1679" y="48"/>
                    <a:pt x="1679" y="49"/>
                    <a:pt x="1679" y="49"/>
                  </a:cubicBezTo>
                  <a:cubicBezTo>
                    <a:pt x="1679" y="49"/>
                    <a:pt x="1679" y="49"/>
                    <a:pt x="1680" y="48"/>
                  </a:cubicBezTo>
                  <a:close/>
                  <a:moveTo>
                    <a:pt x="872" y="54"/>
                  </a:moveTo>
                  <a:cubicBezTo>
                    <a:pt x="872" y="54"/>
                    <a:pt x="872" y="55"/>
                    <a:pt x="872" y="55"/>
                  </a:cubicBezTo>
                  <a:cubicBezTo>
                    <a:pt x="872" y="55"/>
                    <a:pt x="872" y="54"/>
                    <a:pt x="872" y="54"/>
                  </a:cubicBezTo>
                  <a:close/>
                  <a:moveTo>
                    <a:pt x="1211" y="49"/>
                  </a:moveTo>
                  <a:cubicBezTo>
                    <a:pt x="1212" y="49"/>
                    <a:pt x="1212" y="49"/>
                    <a:pt x="1212" y="49"/>
                  </a:cubicBezTo>
                  <a:cubicBezTo>
                    <a:pt x="1211" y="49"/>
                    <a:pt x="1211" y="49"/>
                    <a:pt x="1211" y="49"/>
                  </a:cubicBezTo>
                  <a:close/>
                  <a:moveTo>
                    <a:pt x="681" y="63"/>
                  </a:moveTo>
                  <a:cubicBezTo>
                    <a:pt x="682" y="64"/>
                    <a:pt x="682" y="64"/>
                    <a:pt x="682" y="64"/>
                  </a:cubicBezTo>
                  <a:cubicBezTo>
                    <a:pt x="682" y="63"/>
                    <a:pt x="682" y="63"/>
                    <a:pt x="681" y="63"/>
                  </a:cubicBezTo>
                  <a:close/>
                  <a:moveTo>
                    <a:pt x="1379" y="63"/>
                  </a:moveTo>
                  <a:cubicBezTo>
                    <a:pt x="1379" y="63"/>
                    <a:pt x="1379" y="63"/>
                    <a:pt x="1378" y="64"/>
                  </a:cubicBezTo>
                  <a:cubicBezTo>
                    <a:pt x="1379" y="64"/>
                    <a:pt x="1379" y="63"/>
                    <a:pt x="1379" y="63"/>
                  </a:cubicBezTo>
                  <a:close/>
                  <a:moveTo>
                    <a:pt x="610" y="49"/>
                  </a:moveTo>
                  <a:cubicBezTo>
                    <a:pt x="609" y="49"/>
                    <a:pt x="610" y="50"/>
                    <a:pt x="610" y="50"/>
                  </a:cubicBezTo>
                  <a:cubicBezTo>
                    <a:pt x="610" y="49"/>
                    <a:pt x="610" y="49"/>
                    <a:pt x="610" y="49"/>
                  </a:cubicBezTo>
                  <a:close/>
                  <a:moveTo>
                    <a:pt x="644" y="64"/>
                  </a:moveTo>
                  <a:cubicBezTo>
                    <a:pt x="644" y="64"/>
                    <a:pt x="644" y="64"/>
                    <a:pt x="644" y="64"/>
                  </a:cubicBezTo>
                  <a:cubicBezTo>
                    <a:pt x="644" y="64"/>
                    <a:pt x="644" y="64"/>
                    <a:pt x="644" y="64"/>
                  </a:cubicBezTo>
                  <a:close/>
                  <a:moveTo>
                    <a:pt x="682" y="64"/>
                  </a:moveTo>
                  <a:cubicBezTo>
                    <a:pt x="682" y="64"/>
                    <a:pt x="683" y="64"/>
                    <a:pt x="683" y="64"/>
                  </a:cubicBezTo>
                  <a:cubicBezTo>
                    <a:pt x="683" y="64"/>
                    <a:pt x="683" y="64"/>
                    <a:pt x="682" y="64"/>
                  </a:cubicBezTo>
                  <a:close/>
                  <a:moveTo>
                    <a:pt x="1563" y="63"/>
                  </a:moveTo>
                  <a:cubicBezTo>
                    <a:pt x="1563" y="64"/>
                    <a:pt x="1562" y="64"/>
                    <a:pt x="1562" y="64"/>
                  </a:cubicBezTo>
                  <a:cubicBezTo>
                    <a:pt x="1563" y="64"/>
                    <a:pt x="1563" y="64"/>
                    <a:pt x="1563" y="63"/>
                  </a:cubicBezTo>
                  <a:close/>
                  <a:moveTo>
                    <a:pt x="1655" y="64"/>
                  </a:moveTo>
                  <a:cubicBezTo>
                    <a:pt x="1655" y="64"/>
                    <a:pt x="1655" y="64"/>
                    <a:pt x="1655" y="64"/>
                  </a:cubicBezTo>
                  <a:cubicBezTo>
                    <a:pt x="1655" y="64"/>
                    <a:pt x="1655" y="64"/>
                    <a:pt x="1655" y="64"/>
                  </a:cubicBezTo>
                  <a:close/>
                  <a:moveTo>
                    <a:pt x="1731" y="63"/>
                  </a:moveTo>
                  <a:cubicBezTo>
                    <a:pt x="1731" y="64"/>
                    <a:pt x="1730" y="64"/>
                    <a:pt x="1730" y="64"/>
                  </a:cubicBezTo>
                  <a:cubicBezTo>
                    <a:pt x="1731" y="64"/>
                    <a:pt x="1731" y="64"/>
                    <a:pt x="1731" y="63"/>
                  </a:cubicBezTo>
                  <a:close/>
                  <a:moveTo>
                    <a:pt x="1669" y="57"/>
                  </a:moveTo>
                  <a:cubicBezTo>
                    <a:pt x="1669" y="57"/>
                    <a:pt x="1669" y="57"/>
                    <a:pt x="1669" y="57"/>
                  </a:cubicBezTo>
                  <a:cubicBezTo>
                    <a:pt x="1669" y="57"/>
                    <a:pt x="1669" y="57"/>
                    <a:pt x="1669" y="57"/>
                  </a:cubicBezTo>
                  <a:close/>
                  <a:moveTo>
                    <a:pt x="615" y="64"/>
                  </a:moveTo>
                  <a:cubicBezTo>
                    <a:pt x="615" y="64"/>
                    <a:pt x="615" y="64"/>
                    <a:pt x="615" y="65"/>
                  </a:cubicBezTo>
                  <a:cubicBezTo>
                    <a:pt x="615" y="64"/>
                    <a:pt x="615" y="64"/>
                    <a:pt x="615" y="64"/>
                  </a:cubicBezTo>
                  <a:close/>
                  <a:moveTo>
                    <a:pt x="633" y="65"/>
                  </a:moveTo>
                  <a:cubicBezTo>
                    <a:pt x="633" y="65"/>
                    <a:pt x="634" y="64"/>
                    <a:pt x="634" y="64"/>
                  </a:cubicBezTo>
                  <a:cubicBezTo>
                    <a:pt x="633" y="64"/>
                    <a:pt x="633" y="64"/>
                    <a:pt x="633" y="65"/>
                  </a:cubicBezTo>
                  <a:close/>
                  <a:moveTo>
                    <a:pt x="683" y="64"/>
                  </a:moveTo>
                  <a:cubicBezTo>
                    <a:pt x="683" y="64"/>
                    <a:pt x="684" y="64"/>
                    <a:pt x="684" y="64"/>
                  </a:cubicBezTo>
                  <a:cubicBezTo>
                    <a:pt x="684" y="64"/>
                    <a:pt x="683" y="64"/>
                    <a:pt x="683" y="64"/>
                  </a:cubicBezTo>
                  <a:close/>
                  <a:moveTo>
                    <a:pt x="1670" y="64"/>
                  </a:moveTo>
                  <a:cubicBezTo>
                    <a:pt x="1670" y="64"/>
                    <a:pt x="1670" y="65"/>
                    <a:pt x="1670" y="65"/>
                  </a:cubicBezTo>
                  <a:cubicBezTo>
                    <a:pt x="1670" y="64"/>
                    <a:pt x="1670" y="64"/>
                    <a:pt x="1670" y="64"/>
                  </a:cubicBezTo>
                  <a:close/>
                  <a:moveTo>
                    <a:pt x="684" y="64"/>
                  </a:moveTo>
                  <a:cubicBezTo>
                    <a:pt x="684" y="65"/>
                    <a:pt x="684" y="65"/>
                    <a:pt x="685" y="65"/>
                  </a:cubicBezTo>
                  <a:cubicBezTo>
                    <a:pt x="685" y="64"/>
                    <a:pt x="684" y="64"/>
                    <a:pt x="684" y="64"/>
                  </a:cubicBezTo>
                  <a:close/>
                  <a:moveTo>
                    <a:pt x="612" y="57"/>
                  </a:moveTo>
                  <a:cubicBezTo>
                    <a:pt x="612" y="57"/>
                    <a:pt x="612" y="58"/>
                    <a:pt x="613" y="58"/>
                  </a:cubicBezTo>
                  <a:cubicBezTo>
                    <a:pt x="613" y="57"/>
                    <a:pt x="613" y="57"/>
                    <a:pt x="612" y="57"/>
                  </a:cubicBezTo>
                  <a:close/>
                  <a:moveTo>
                    <a:pt x="1362" y="65"/>
                  </a:moveTo>
                  <a:cubicBezTo>
                    <a:pt x="1362" y="65"/>
                    <a:pt x="1362" y="65"/>
                    <a:pt x="1362" y="64"/>
                  </a:cubicBezTo>
                  <a:cubicBezTo>
                    <a:pt x="1362" y="64"/>
                    <a:pt x="1362" y="64"/>
                    <a:pt x="1362" y="65"/>
                  </a:cubicBezTo>
                  <a:close/>
                  <a:moveTo>
                    <a:pt x="1378" y="64"/>
                  </a:moveTo>
                  <a:cubicBezTo>
                    <a:pt x="1377" y="64"/>
                    <a:pt x="1377" y="64"/>
                    <a:pt x="1377" y="65"/>
                  </a:cubicBezTo>
                  <a:cubicBezTo>
                    <a:pt x="1377" y="65"/>
                    <a:pt x="1378" y="65"/>
                    <a:pt x="1378" y="64"/>
                  </a:cubicBezTo>
                  <a:close/>
                  <a:moveTo>
                    <a:pt x="604" y="65"/>
                  </a:moveTo>
                  <a:cubicBezTo>
                    <a:pt x="604" y="65"/>
                    <a:pt x="604" y="65"/>
                    <a:pt x="604" y="65"/>
                  </a:cubicBezTo>
                  <a:cubicBezTo>
                    <a:pt x="604" y="65"/>
                    <a:pt x="604" y="65"/>
                    <a:pt x="604" y="65"/>
                  </a:cubicBezTo>
                  <a:close/>
                  <a:moveTo>
                    <a:pt x="685" y="65"/>
                  </a:moveTo>
                  <a:cubicBezTo>
                    <a:pt x="685" y="65"/>
                    <a:pt x="685" y="65"/>
                    <a:pt x="685" y="65"/>
                  </a:cubicBezTo>
                  <a:cubicBezTo>
                    <a:pt x="685" y="65"/>
                    <a:pt x="685" y="65"/>
                    <a:pt x="685" y="65"/>
                  </a:cubicBezTo>
                  <a:close/>
                  <a:moveTo>
                    <a:pt x="1546" y="65"/>
                  </a:moveTo>
                  <a:cubicBezTo>
                    <a:pt x="1546" y="65"/>
                    <a:pt x="1546" y="65"/>
                    <a:pt x="1546" y="65"/>
                  </a:cubicBezTo>
                  <a:cubicBezTo>
                    <a:pt x="1546" y="65"/>
                    <a:pt x="1546" y="65"/>
                    <a:pt x="1546" y="65"/>
                  </a:cubicBezTo>
                  <a:close/>
                  <a:moveTo>
                    <a:pt x="1561" y="65"/>
                  </a:moveTo>
                  <a:cubicBezTo>
                    <a:pt x="1561" y="65"/>
                    <a:pt x="1561" y="65"/>
                    <a:pt x="1561" y="65"/>
                  </a:cubicBezTo>
                  <a:cubicBezTo>
                    <a:pt x="1561" y="65"/>
                    <a:pt x="1561" y="65"/>
                    <a:pt x="1561" y="65"/>
                  </a:cubicBezTo>
                  <a:close/>
                  <a:moveTo>
                    <a:pt x="1714" y="65"/>
                  </a:moveTo>
                  <a:cubicBezTo>
                    <a:pt x="1714" y="65"/>
                    <a:pt x="1714" y="65"/>
                    <a:pt x="1714" y="65"/>
                  </a:cubicBezTo>
                  <a:cubicBezTo>
                    <a:pt x="1714" y="65"/>
                    <a:pt x="1714" y="65"/>
                    <a:pt x="1714" y="65"/>
                  </a:cubicBezTo>
                  <a:close/>
                  <a:moveTo>
                    <a:pt x="1730" y="65"/>
                  </a:moveTo>
                  <a:cubicBezTo>
                    <a:pt x="1729" y="65"/>
                    <a:pt x="1729" y="65"/>
                    <a:pt x="1729" y="65"/>
                  </a:cubicBezTo>
                  <a:cubicBezTo>
                    <a:pt x="1729" y="65"/>
                    <a:pt x="1730" y="65"/>
                    <a:pt x="1730" y="65"/>
                  </a:cubicBezTo>
                  <a:close/>
                  <a:moveTo>
                    <a:pt x="633" y="66"/>
                  </a:moveTo>
                  <a:cubicBezTo>
                    <a:pt x="633" y="66"/>
                    <a:pt x="633" y="65"/>
                    <a:pt x="633" y="65"/>
                  </a:cubicBezTo>
                  <a:cubicBezTo>
                    <a:pt x="633" y="65"/>
                    <a:pt x="633" y="65"/>
                    <a:pt x="633" y="66"/>
                  </a:cubicBezTo>
                  <a:close/>
                  <a:moveTo>
                    <a:pt x="685" y="65"/>
                  </a:moveTo>
                  <a:cubicBezTo>
                    <a:pt x="685" y="65"/>
                    <a:pt x="686" y="65"/>
                    <a:pt x="686" y="65"/>
                  </a:cubicBezTo>
                  <a:cubicBezTo>
                    <a:pt x="686" y="65"/>
                    <a:pt x="686" y="65"/>
                    <a:pt x="685" y="65"/>
                  </a:cubicBezTo>
                  <a:close/>
                  <a:moveTo>
                    <a:pt x="1683" y="40"/>
                  </a:moveTo>
                  <a:cubicBezTo>
                    <a:pt x="1683" y="41"/>
                    <a:pt x="1683" y="41"/>
                    <a:pt x="1683" y="41"/>
                  </a:cubicBezTo>
                  <a:cubicBezTo>
                    <a:pt x="1683" y="41"/>
                    <a:pt x="1683" y="41"/>
                    <a:pt x="1683" y="40"/>
                  </a:cubicBezTo>
                  <a:close/>
                  <a:moveTo>
                    <a:pt x="1670" y="65"/>
                  </a:moveTo>
                  <a:cubicBezTo>
                    <a:pt x="1670" y="65"/>
                    <a:pt x="1671" y="66"/>
                    <a:pt x="1671" y="66"/>
                  </a:cubicBezTo>
                  <a:cubicBezTo>
                    <a:pt x="1671" y="65"/>
                    <a:pt x="1671" y="65"/>
                    <a:pt x="1670" y="65"/>
                  </a:cubicBezTo>
                  <a:close/>
                  <a:moveTo>
                    <a:pt x="586" y="65"/>
                  </a:moveTo>
                  <a:cubicBezTo>
                    <a:pt x="586" y="66"/>
                    <a:pt x="586" y="66"/>
                    <a:pt x="586" y="66"/>
                  </a:cubicBezTo>
                  <a:cubicBezTo>
                    <a:pt x="586" y="66"/>
                    <a:pt x="586" y="65"/>
                    <a:pt x="586" y="65"/>
                  </a:cubicBezTo>
                  <a:close/>
                  <a:moveTo>
                    <a:pt x="644" y="65"/>
                  </a:moveTo>
                  <a:cubicBezTo>
                    <a:pt x="643" y="65"/>
                    <a:pt x="643" y="66"/>
                    <a:pt x="643" y="66"/>
                  </a:cubicBezTo>
                  <a:cubicBezTo>
                    <a:pt x="644" y="66"/>
                    <a:pt x="644" y="66"/>
                    <a:pt x="644" y="65"/>
                  </a:cubicBezTo>
                  <a:close/>
                  <a:moveTo>
                    <a:pt x="686" y="65"/>
                  </a:moveTo>
                  <a:cubicBezTo>
                    <a:pt x="686" y="66"/>
                    <a:pt x="686" y="66"/>
                    <a:pt x="687" y="66"/>
                  </a:cubicBezTo>
                  <a:cubicBezTo>
                    <a:pt x="687" y="65"/>
                    <a:pt x="686" y="65"/>
                    <a:pt x="686" y="65"/>
                  </a:cubicBezTo>
                  <a:close/>
                  <a:moveTo>
                    <a:pt x="1376" y="65"/>
                  </a:moveTo>
                  <a:cubicBezTo>
                    <a:pt x="1376" y="65"/>
                    <a:pt x="1376" y="65"/>
                    <a:pt x="1376" y="66"/>
                  </a:cubicBezTo>
                  <a:cubicBezTo>
                    <a:pt x="1376" y="66"/>
                    <a:pt x="1376" y="66"/>
                    <a:pt x="1376" y="65"/>
                  </a:cubicBezTo>
                  <a:close/>
                  <a:moveTo>
                    <a:pt x="687" y="66"/>
                  </a:moveTo>
                  <a:cubicBezTo>
                    <a:pt x="687" y="66"/>
                    <a:pt x="687" y="66"/>
                    <a:pt x="687" y="66"/>
                  </a:cubicBezTo>
                  <a:cubicBezTo>
                    <a:pt x="687" y="66"/>
                    <a:pt x="687" y="66"/>
                    <a:pt x="687" y="66"/>
                  </a:cubicBezTo>
                  <a:close/>
                  <a:moveTo>
                    <a:pt x="1560" y="66"/>
                  </a:moveTo>
                  <a:cubicBezTo>
                    <a:pt x="1560" y="66"/>
                    <a:pt x="1560" y="66"/>
                    <a:pt x="1559" y="66"/>
                  </a:cubicBezTo>
                  <a:cubicBezTo>
                    <a:pt x="1560" y="66"/>
                    <a:pt x="1560" y="66"/>
                    <a:pt x="1560" y="66"/>
                  </a:cubicBezTo>
                  <a:close/>
                  <a:moveTo>
                    <a:pt x="1671" y="66"/>
                  </a:moveTo>
                  <a:cubicBezTo>
                    <a:pt x="1671" y="66"/>
                    <a:pt x="1671" y="66"/>
                    <a:pt x="1671" y="66"/>
                  </a:cubicBezTo>
                  <a:cubicBezTo>
                    <a:pt x="1671" y="66"/>
                    <a:pt x="1671" y="66"/>
                    <a:pt x="1671" y="66"/>
                  </a:cubicBezTo>
                  <a:close/>
                  <a:moveTo>
                    <a:pt x="586" y="66"/>
                  </a:moveTo>
                  <a:cubicBezTo>
                    <a:pt x="586" y="66"/>
                    <a:pt x="586" y="67"/>
                    <a:pt x="587" y="67"/>
                  </a:cubicBezTo>
                  <a:cubicBezTo>
                    <a:pt x="587" y="66"/>
                    <a:pt x="586" y="66"/>
                    <a:pt x="586" y="66"/>
                  </a:cubicBezTo>
                  <a:close/>
                  <a:moveTo>
                    <a:pt x="687" y="66"/>
                  </a:moveTo>
                  <a:cubicBezTo>
                    <a:pt x="688" y="66"/>
                    <a:pt x="688" y="66"/>
                    <a:pt x="688" y="66"/>
                  </a:cubicBezTo>
                  <a:cubicBezTo>
                    <a:pt x="688" y="66"/>
                    <a:pt x="688" y="66"/>
                    <a:pt x="687" y="66"/>
                  </a:cubicBezTo>
                  <a:close/>
                  <a:moveTo>
                    <a:pt x="1375" y="66"/>
                  </a:moveTo>
                  <a:cubicBezTo>
                    <a:pt x="1375" y="66"/>
                    <a:pt x="1375" y="66"/>
                    <a:pt x="1375" y="66"/>
                  </a:cubicBezTo>
                  <a:cubicBezTo>
                    <a:pt x="1375" y="66"/>
                    <a:pt x="1375" y="66"/>
                    <a:pt x="1375" y="66"/>
                  </a:cubicBezTo>
                  <a:close/>
                  <a:moveTo>
                    <a:pt x="1544" y="66"/>
                  </a:moveTo>
                  <a:cubicBezTo>
                    <a:pt x="1544" y="66"/>
                    <a:pt x="1544" y="66"/>
                    <a:pt x="1544" y="66"/>
                  </a:cubicBezTo>
                  <a:cubicBezTo>
                    <a:pt x="1544" y="66"/>
                    <a:pt x="1544" y="66"/>
                    <a:pt x="1544" y="66"/>
                  </a:cubicBezTo>
                  <a:close/>
                  <a:moveTo>
                    <a:pt x="605" y="67"/>
                  </a:moveTo>
                  <a:cubicBezTo>
                    <a:pt x="605" y="67"/>
                    <a:pt x="605" y="66"/>
                    <a:pt x="605" y="66"/>
                  </a:cubicBezTo>
                  <a:cubicBezTo>
                    <a:pt x="605" y="67"/>
                    <a:pt x="605" y="67"/>
                    <a:pt x="605" y="67"/>
                  </a:cubicBezTo>
                  <a:close/>
                  <a:moveTo>
                    <a:pt x="665" y="67"/>
                  </a:moveTo>
                  <a:cubicBezTo>
                    <a:pt x="665" y="66"/>
                    <a:pt x="665" y="66"/>
                    <a:pt x="665" y="66"/>
                  </a:cubicBezTo>
                  <a:cubicBezTo>
                    <a:pt x="665" y="67"/>
                    <a:pt x="665" y="67"/>
                    <a:pt x="665" y="67"/>
                  </a:cubicBezTo>
                  <a:close/>
                  <a:moveTo>
                    <a:pt x="688" y="66"/>
                  </a:moveTo>
                  <a:cubicBezTo>
                    <a:pt x="688" y="67"/>
                    <a:pt x="689" y="67"/>
                    <a:pt x="689" y="67"/>
                  </a:cubicBezTo>
                  <a:cubicBezTo>
                    <a:pt x="689" y="66"/>
                    <a:pt x="688" y="66"/>
                    <a:pt x="688" y="66"/>
                  </a:cubicBezTo>
                  <a:close/>
                  <a:moveTo>
                    <a:pt x="1578" y="48"/>
                  </a:moveTo>
                  <a:cubicBezTo>
                    <a:pt x="1577" y="48"/>
                    <a:pt x="1577" y="49"/>
                    <a:pt x="1577" y="49"/>
                  </a:cubicBezTo>
                  <a:cubicBezTo>
                    <a:pt x="1577" y="49"/>
                    <a:pt x="1578" y="49"/>
                    <a:pt x="1578" y="48"/>
                  </a:cubicBezTo>
                  <a:close/>
                  <a:moveTo>
                    <a:pt x="1559" y="66"/>
                  </a:moveTo>
                  <a:cubicBezTo>
                    <a:pt x="1559" y="66"/>
                    <a:pt x="1559" y="66"/>
                    <a:pt x="1558" y="67"/>
                  </a:cubicBezTo>
                  <a:cubicBezTo>
                    <a:pt x="1559" y="67"/>
                    <a:pt x="1559" y="67"/>
                    <a:pt x="1559" y="66"/>
                  </a:cubicBezTo>
                  <a:close/>
                  <a:moveTo>
                    <a:pt x="1727" y="66"/>
                  </a:moveTo>
                  <a:cubicBezTo>
                    <a:pt x="1727" y="66"/>
                    <a:pt x="1727" y="66"/>
                    <a:pt x="1727" y="67"/>
                  </a:cubicBezTo>
                  <a:cubicBezTo>
                    <a:pt x="1727" y="67"/>
                    <a:pt x="1727" y="67"/>
                    <a:pt x="1727" y="66"/>
                  </a:cubicBezTo>
                  <a:close/>
                  <a:moveTo>
                    <a:pt x="636" y="58"/>
                  </a:moveTo>
                  <a:cubicBezTo>
                    <a:pt x="636" y="58"/>
                    <a:pt x="636" y="58"/>
                    <a:pt x="636" y="57"/>
                  </a:cubicBezTo>
                  <a:cubicBezTo>
                    <a:pt x="636" y="58"/>
                    <a:pt x="636" y="58"/>
                    <a:pt x="636" y="58"/>
                  </a:cubicBezTo>
                  <a:close/>
                  <a:moveTo>
                    <a:pt x="1671" y="67"/>
                  </a:moveTo>
                  <a:cubicBezTo>
                    <a:pt x="1671" y="67"/>
                    <a:pt x="1672" y="67"/>
                    <a:pt x="1672" y="67"/>
                  </a:cubicBezTo>
                  <a:cubicBezTo>
                    <a:pt x="1672" y="67"/>
                    <a:pt x="1672" y="67"/>
                    <a:pt x="1671" y="67"/>
                  </a:cubicBezTo>
                  <a:close/>
                  <a:moveTo>
                    <a:pt x="643" y="67"/>
                  </a:moveTo>
                  <a:cubicBezTo>
                    <a:pt x="643" y="67"/>
                    <a:pt x="643" y="67"/>
                    <a:pt x="643" y="68"/>
                  </a:cubicBezTo>
                  <a:cubicBezTo>
                    <a:pt x="643" y="68"/>
                    <a:pt x="643" y="67"/>
                    <a:pt x="643" y="67"/>
                  </a:cubicBezTo>
                  <a:close/>
                  <a:moveTo>
                    <a:pt x="689" y="67"/>
                  </a:moveTo>
                  <a:cubicBezTo>
                    <a:pt x="689" y="67"/>
                    <a:pt x="690" y="67"/>
                    <a:pt x="690" y="67"/>
                  </a:cubicBezTo>
                  <a:cubicBezTo>
                    <a:pt x="690" y="67"/>
                    <a:pt x="690" y="67"/>
                    <a:pt x="689" y="67"/>
                  </a:cubicBezTo>
                  <a:close/>
                  <a:moveTo>
                    <a:pt x="1374" y="67"/>
                  </a:moveTo>
                  <a:cubicBezTo>
                    <a:pt x="1374" y="67"/>
                    <a:pt x="1373" y="67"/>
                    <a:pt x="1373" y="67"/>
                  </a:cubicBezTo>
                  <a:cubicBezTo>
                    <a:pt x="1374" y="67"/>
                    <a:pt x="1374" y="67"/>
                    <a:pt x="1374" y="67"/>
                  </a:cubicBezTo>
                  <a:close/>
                  <a:moveTo>
                    <a:pt x="605" y="68"/>
                  </a:moveTo>
                  <a:cubicBezTo>
                    <a:pt x="605" y="68"/>
                    <a:pt x="605" y="67"/>
                    <a:pt x="605" y="67"/>
                  </a:cubicBezTo>
                  <a:cubicBezTo>
                    <a:pt x="605" y="68"/>
                    <a:pt x="605" y="68"/>
                    <a:pt x="605" y="68"/>
                  </a:cubicBezTo>
                  <a:close/>
                  <a:moveTo>
                    <a:pt x="667" y="68"/>
                  </a:moveTo>
                  <a:cubicBezTo>
                    <a:pt x="666" y="67"/>
                    <a:pt x="666" y="67"/>
                    <a:pt x="666" y="67"/>
                  </a:cubicBezTo>
                  <a:cubicBezTo>
                    <a:pt x="666" y="68"/>
                    <a:pt x="666" y="68"/>
                    <a:pt x="667" y="68"/>
                  </a:cubicBezTo>
                  <a:close/>
                  <a:moveTo>
                    <a:pt x="690" y="67"/>
                  </a:moveTo>
                  <a:cubicBezTo>
                    <a:pt x="690" y="68"/>
                    <a:pt x="690" y="68"/>
                    <a:pt x="691" y="68"/>
                  </a:cubicBezTo>
                  <a:cubicBezTo>
                    <a:pt x="690" y="67"/>
                    <a:pt x="690" y="67"/>
                    <a:pt x="690" y="67"/>
                  </a:cubicBezTo>
                  <a:close/>
                  <a:moveTo>
                    <a:pt x="647" y="57"/>
                  </a:moveTo>
                  <a:cubicBezTo>
                    <a:pt x="646" y="57"/>
                    <a:pt x="646" y="58"/>
                    <a:pt x="646" y="58"/>
                  </a:cubicBezTo>
                  <a:cubicBezTo>
                    <a:pt x="647" y="58"/>
                    <a:pt x="647" y="58"/>
                    <a:pt x="647" y="57"/>
                  </a:cubicBezTo>
                  <a:close/>
                  <a:moveTo>
                    <a:pt x="1558" y="67"/>
                  </a:moveTo>
                  <a:cubicBezTo>
                    <a:pt x="1557" y="67"/>
                    <a:pt x="1557" y="67"/>
                    <a:pt x="1557" y="68"/>
                  </a:cubicBezTo>
                  <a:cubicBezTo>
                    <a:pt x="1557" y="68"/>
                    <a:pt x="1558" y="68"/>
                    <a:pt x="1558" y="67"/>
                  </a:cubicBezTo>
                  <a:close/>
                  <a:moveTo>
                    <a:pt x="1672" y="67"/>
                  </a:moveTo>
                  <a:cubicBezTo>
                    <a:pt x="1672" y="68"/>
                    <a:pt x="1672" y="68"/>
                    <a:pt x="1672" y="68"/>
                  </a:cubicBezTo>
                  <a:cubicBezTo>
                    <a:pt x="1672" y="68"/>
                    <a:pt x="1672" y="68"/>
                    <a:pt x="1672" y="67"/>
                  </a:cubicBezTo>
                  <a:close/>
                  <a:moveTo>
                    <a:pt x="1710" y="68"/>
                  </a:moveTo>
                  <a:cubicBezTo>
                    <a:pt x="1711" y="68"/>
                    <a:pt x="1711" y="68"/>
                    <a:pt x="1711" y="67"/>
                  </a:cubicBezTo>
                  <a:cubicBezTo>
                    <a:pt x="1711" y="67"/>
                    <a:pt x="1710" y="68"/>
                    <a:pt x="1710" y="68"/>
                  </a:cubicBezTo>
                  <a:close/>
                  <a:moveTo>
                    <a:pt x="1726" y="67"/>
                  </a:moveTo>
                  <a:cubicBezTo>
                    <a:pt x="1725" y="67"/>
                    <a:pt x="1725" y="67"/>
                    <a:pt x="1725" y="68"/>
                  </a:cubicBezTo>
                  <a:cubicBezTo>
                    <a:pt x="1725" y="68"/>
                    <a:pt x="1726" y="68"/>
                    <a:pt x="1726" y="67"/>
                  </a:cubicBezTo>
                  <a:close/>
                  <a:moveTo>
                    <a:pt x="616" y="68"/>
                  </a:moveTo>
                  <a:cubicBezTo>
                    <a:pt x="616" y="68"/>
                    <a:pt x="616" y="68"/>
                    <a:pt x="616" y="69"/>
                  </a:cubicBezTo>
                  <a:cubicBezTo>
                    <a:pt x="616" y="68"/>
                    <a:pt x="616" y="68"/>
                    <a:pt x="616" y="68"/>
                  </a:cubicBezTo>
                  <a:close/>
                  <a:moveTo>
                    <a:pt x="632" y="69"/>
                  </a:moveTo>
                  <a:cubicBezTo>
                    <a:pt x="632" y="68"/>
                    <a:pt x="632" y="68"/>
                    <a:pt x="632" y="68"/>
                  </a:cubicBezTo>
                  <a:cubicBezTo>
                    <a:pt x="632" y="68"/>
                    <a:pt x="632" y="68"/>
                    <a:pt x="632" y="69"/>
                  </a:cubicBezTo>
                  <a:close/>
                  <a:moveTo>
                    <a:pt x="1555" y="58"/>
                  </a:moveTo>
                  <a:cubicBezTo>
                    <a:pt x="1556" y="58"/>
                    <a:pt x="1556" y="58"/>
                    <a:pt x="1556" y="57"/>
                  </a:cubicBezTo>
                  <a:cubicBezTo>
                    <a:pt x="1556" y="57"/>
                    <a:pt x="1555" y="57"/>
                    <a:pt x="1555" y="58"/>
                  </a:cubicBezTo>
                  <a:close/>
                  <a:moveTo>
                    <a:pt x="587" y="68"/>
                  </a:moveTo>
                  <a:cubicBezTo>
                    <a:pt x="587" y="68"/>
                    <a:pt x="587" y="69"/>
                    <a:pt x="588" y="69"/>
                  </a:cubicBezTo>
                  <a:cubicBezTo>
                    <a:pt x="588" y="69"/>
                    <a:pt x="587" y="68"/>
                    <a:pt x="587" y="68"/>
                  </a:cubicBezTo>
                  <a:close/>
                  <a:moveTo>
                    <a:pt x="606" y="69"/>
                  </a:moveTo>
                  <a:cubicBezTo>
                    <a:pt x="606" y="68"/>
                    <a:pt x="606" y="68"/>
                    <a:pt x="605" y="68"/>
                  </a:cubicBezTo>
                  <a:cubicBezTo>
                    <a:pt x="605" y="68"/>
                    <a:pt x="605" y="69"/>
                    <a:pt x="606" y="69"/>
                  </a:cubicBezTo>
                  <a:close/>
                  <a:moveTo>
                    <a:pt x="668" y="68"/>
                  </a:moveTo>
                  <a:cubicBezTo>
                    <a:pt x="668" y="68"/>
                    <a:pt x="667" y="68"/>
                    <a:pt x="667" y="68"/>
                  </a:cubicBezTo>
                  <a:cubicBezTo>
                    <a:pt x="667" y="68"/>
                    <a:pt x="667" y="68"/>
                    <a:pt x="668" y="68"/>
                  </a:cubicBezTo>
                  <a:close/>
                  <a:moveTo>
                    <a:pt x="691" y="68"/>
                  </a:moveTo>
                  <a:cubicBezTo>
                    <a:pt x="691" y="68"/>
                    <a:pt x="691" y="68"/>
                    <a:pt x="692" y="69"/>
                  </a:cubicBezTo>
                  <a:cubicBezTo>
                    <a:pt x="692" y="68"/>
                    <a:pt x="691" y="68"/>
                    <a:pt x="691" y="68"/>
                  </a:cubicBezTo>
                  <a:close/>
                  <a:moveTo>
                    <a:pt x="1668" y="57"/>
                  </a:moveTo>
                  <a:cubicBezTo>
                    <a:pt x="1667" y="57"/>
                    <a:pt x="1667" y="57"/>
                    <a:pt x="1667" y="58"/>
                  </a:cubicBezTo>
                  <a:cubicBezTo>
                    <a:pt x="1667" y="58"/>
                    <a:pt x="1667" y="58"/>
                    <a:pt x="1668" y="57"/>
                  </a:cubicBezTo>
                  <a:close/>
                  <a:moveTo>
                    <a:pt x="1672" y="68"/>
                  </a:moveTo>
                  <a:cubicBezTo>
                    <a:pt x="1672" y="68"/>
                    <a:pt x="1672" y="69"/>
                    <a:pt x="1673" y="69"/>
                  </a:cubicBezTo>
                  <a:cubicBezTo>
                    <a:pt x="1673" y="69"/>
                    <a:pt x="1672" y="68"/>
                    <a:pt x="1672" y="68"/>
                  </a:cubicBezTo>
                  <a:close/>
                  <a:moveTo>
                    <a:pt x="1725" y="68"/>
                  </a:moveTo>
                  <a:cubicBezTo>
                    <a:pt x="1724" y="68"/>
                    <a:pt x="1724" y="68"/>
                    <a:pt x="1724" y="68"/>
                  </a:cubicBezTo>
                  <a:cubicBezTo>
                    <a:pt x="1724" y="68"/>
                    <a:pt x="1725" y="68"/>
                    <a:pt x="1725" y="68"/>
                  </a:cubicBezTo>
                  <a:close/>
                  <a:moveTo>
                    <a:pt x="668" y="69"/>
                  </a:moveTo>
                  <a:cubicBezTo>
                    <a:pt x="668" y="69"/>
                    <a:pt x="668" y="68"/>
                    <a:pt x="668" y="68"/>
                  </a:cubicBezTo>
                  <a:cubicBezTo>
                    <a:pt x="668" y="69"/>
                    <a:pt x="668" y="69"/>
                    <a:pt x="668" y="69"/>
                  </a:cubicBezTo>
                  <a:close/>
                  <a:moveTo>
                    <a:pt x="1723" y="58"/>
                  </a:moveTo>
                  <a:cubicBezTo>
                    <a:pt x="1724" y="58"/>
                    <a:pt x="1724" y="58"/>
                    <a:pt x="1724" y="57"/>
                  </a:cubicBezTo>
                  <a:cubicBezTo>
                    <a:pt x="1724" y="57"/>
                    <a:pt x="1723" y="57"/>
                    <a:pt x="1723" y="58"/>
                  </a:cubicBezTo>
                  <a:close/>
                  <a:moveTo>
                    <a:pt x="588" y="69"/>
                  </a:moveTo>
                  <a:cubicBezTo>
                    <a:pt x="588" y="69"/>
                    <a:pt x="588" y="69"/>
                    <a:pt x="588" y="70"/>
                  </a:cubicBezTo>
                  <a:cubicBezTo>
                    <a:pt x="588" y="69"/>
                    <a:pt x="588" y="69"/>
                    <a:pt x="588" y="69"/>
                  </a:cubicBezTo>
                  <a:close/>
                  <a:moveTo>
                    <a:pt x="616" y="69"/>
                  </a:moveTo>
                  <a:cubicBezTo>
                    <a:pt x="616" y="69"/>
                    <a:pt x="616" y="69"/>
                    <a:pt x="617" y="70"/>
                  </a:cubicBezTo>
                  <a:cubicBezTo>
                    <a:pt x="617" y="69"/>
                    <a:pt x="617" y="69"/>
                    <a:pt x="616" y="69"/>
                  </a:cubicBezTo>
                  <a:close/>
                  <a:moveTo>
                    <a:pt x="631" y="70"/>
                  </a:moveTo>
                  <a:cubicBezTo>
                    <a:pt x="632" y="69"/>
                    <a:pt x="632" y="69"/>
                    <a:pt x="632" y="69"/>
                  </a:cubicBezTo>
                  <a:cubicBezTo>
                    <a:pt x="631" y="69"/>
                    <a:pt x="631" y="69"/>
                    <a:pt x="631" y="70"/>
                  </a:cubicBezTo>
                  <a:close/>
                  <a:moveTo>
                    <a:pt x="642" y="69"/>
                  </a:moveTo>
                  <a:cubicBezTo>
                    <a:pt x="642" y="69"/>
                    <a:pt x="642" y="69"/>
                    <a:pt x="642" y="69"/>
                  </a:cubicBezTo>
                  <a:cubicBezTo>
                    <a:pt x="642" y="69"/>
                    <a:pt x="642" y="69"/>
                    <a:pt x="642" y="69"/>
                  </a:cubicBezTo>
                  <a:close/>
                  <a:moveTo>
                    <a:pt x="751" y="50"/>
                  </a:moveTo>
                  <a:cubicBezTo>
                    <a:pt x="751" y="50"/>
                    <a:pt x="752" y="49"/>
                    <a:pt x="752" y="49"/>
                  </a:cubicBezTo>
                  <a:cubicBezTo>
                    <a:pt x="751" y="49"/>
                    <a:pt x="751" y="49"/>
                    <a:pt x="751" y="50"/>
                  </a:cubicBezTo>
                  <a:close/>
                  <a:moveTo>
                    <a:pt x="964" y="69"/>
                  </a:moveTo>
                  <a:cubicBezTo>
                    <a:pt x="964" y="69"/>
                    <a:pt x="964" y="69"/>
                    <a:pt x="964" y="70"/>
                  </a:cubicBezTo>
                  <a:cubicBezTo>
                    <a:pt x="965" y="69"/>
                    <a:pt x="965" y="69"/>
                    <a:pt x="964" y="69"/>
                  </a:cubicBezTo>
                  <a:close/>
                  <a:moveTo>
                    <a:pt x="1371" y="69"/>
                  </a:moveTo>
                  <a:cubicBezTo>
                    <a:pt x="1371" y="69"/>
                    <a:pt x="1371" y="69"/>
                    <a:pt x="1371" y="69"/>
                  </a:cubicBezTo>
                  <a:cubicBezTo>
                    <a:pt x="1371" y="69"/>
                    <a:pt x="1371" y="69"/>
                    <a:pt x="1371" y="69"/>
                  </a:cubicBezTo>
                  <a:close/>
                  <a:moveTo>
                    <a:pt x="1565" y="49"/>
                  </a:moveTo>
                  <a:cubicBezTo>
                    <a:pt x="1565" y="49"/>
                    <a:pt x="1565" y="49"/>
                    <a:pt x="1565" y="48"/>
                  </a:cubicBezTo>
                  <a:cubicBezTo>
                    <a:pt x="1565" y="48"/>
                    <a:pt x="1565" y="49"/>
                    <a:pt x="1565" y="49"/>
                  </a:cubicBezTo>
                  <a:close/>
                  <a:moveTo>
                    <a:pt x="1660" y="69"/>
                  </a:moveTo>
                  <a:cubicBezTo>
                    <a:pt x="1660" y="69"/>
                    <a:pt x="1660" y="69"/>
                    <a:pt x="1660" y="69"/>
                  </a:cubicBezTo>
                  <a:cubicBezTo>
                    <a:pt x="1660" y="69"/>
                    <a:pt x="1660" y="69"/>
                    <a:pt x="1660" y="69"/>
                  </a:cubicBezTo>
                  <a:close/>
                  <a:moveTo>
                    <a:pt x="1673" y="69"/>
                  </a:moveTo>
                  <a:cubicBezTo>
                    <a:pt x="1673" y="69"/>
                    <a:pt x="1673" y="69"/>
                    <a:pt x="1673" y="70"/>
                  </a:cubicBezTo>
                  <a:cubicBezTo>
                    <a:pt x="1673" y="69"/>
                    <a:pt x="1673" y="69"/>
                    <a:pt x="1673" y="69"/>
                  </a:cubicBezTo>
                  <a:close/>
                  <a:moveTo>
                    <a:pt x="606" y="70"/>
                  </a:moveTo>
                  <a:cubicBezTo>
                    <a:pt x="606" y="70"/>
                    <a:pt x="606" y="69"/>
                    <a:pt x="606" y="69"/>
                  </a:cubicBezTo>
                  <a:cubicBezTo>
                    <a:pt x="606" y="69"/>
                    <a:pt x="606" y="70"/>
                    <a:pt x="606" y="70"/>
                  </a:cubicBezTo>
                  <a:close/>
                  <a:moveTo>
                    <a:pt x="669" y="69"/>
                  </a:moveTo>
                  <a:cubicBezTo>
                    <a:pt x="669" y="69"/>
                    <a:pt x="669" y="69"/>
                    <a:pt x="669" y="69"/>
                  </a:cubicBezTo>
                  <a:cubicBezTo>
                    <a:pt x="669" y="69"/>
                    <a:pt x="669" y="69"/>
                    <a:pt x="669" y="69"/>
                  </a:cubicBezTo>
                  <a:close/>
                  <a:moveTo>
                    <a:pt x="1555" y="69"/>
                  </a:moveTo>
                  <a:cubicBezTo>
                    <a:pt x="1555" y="69"/>
                    <a:pt x="1555" y="69"/>
                    <a:pt x="1555" y="70"/>
                  </a:cubicBezTo>
                  <a:cubicBezTo>
                    <a:pt x="1555" y="69"/>
                    <a:pt x="1555" y="69"/>
                    <a:pt x="1555" y="69"/>
                  </a:cubicBezTo>
                  <a:close/>
                  <a:moveTo>
                    <a:pt x="866" y="42"/>
                  </a:moveTo>
                  <a:cubicBezTo>
                    <a:pt x="866" y="42"/>
                    <a:pt x="866" y="42"/>
                    <a:pt x="866" y="42"/>
                  </a:cubicBezTo>
                  <a:cubicBezTo>
                    <a:pt x="866" y="42"/>
                    <a:pt x="866" y="42"/>
                    <a:pt x="866" y="42"/>
                  </a:cubicBezTo>
                  <a:close/>
                  <a:moveTo>
                    <a:pt x="1723" y="69"/>
                  </a:moveTo>
                  <a:cubicBezTo>
                    <a:pt x="1723" y="69"/>
                    <a:pt x="1723" y="69"/>
                    <a:pt x="1723" y="70"/>
                  </a:cubicBezTo>
                  <a:cubicBezTo>
                    <a:pt x="1723" y="69"/>
                    <a:pt x="1723" y="69"/>
                    <a:pt x="1723" y="69"/>
                  </a:cubicBezTo>
                  <a:close/>
                  <a:moveTo>
                    <a:pt x="1112" y="52"/>
                  </a:moveTo>
                  <a:cubicBezTo>
                    <a:pt x="1112" y="53"/>
                    <a:pt x="1112" y="53"/>
                    <a:pt x="1112" y="53"/>
                  </a:cubicBezTo>
                  <a:cubicBezTo>
                    <a:pt x="1112" y="53"/>
                    <a:pt x="1112" y="53"/>
                    <a:pt x="1112" y="52"/>
                  </a:cubicBezTo>
                  <a:close/>
                  <a:moveTo>
                    <a:pt x="1504" y="7"/>
                  </a:moveTo>
                  <a:cubicBezTo>
                    <a:pt x="1504" y="7"/>
                    <a:pt x="1505" y="6"/>
                    <a:pt x="1505" y="6"/>
                  </a:cubicBezTo>
                  <a:cubicBezTo>
                    <a:pt x="1504" y="6"/>
                    <a:pt x="1504" y="6"/>
                    <a:pt x="1504" y="7"/>
                  </a:cubicBezTo>
                  <a:close/>
                  <a:moveTo>
                    <a:pt x="670" y="70"/>
                  </a:moveTo>
                  <a:cubicBezTo>
                    <a:pt x="670" y="70"/>
                    <a:pt x="670" y="69"/>
                    <a:pt x="669" y="69"/>
                  </a:cubicBezTo>
                  <a:cubicBezTo>
                    <a:pt x="669" y="70"/>
                    <a:pt x="670" y="70"/>
                    <a:pt x="670" y="70"/>
                  </a:cubicBezTo>
                  <a:close/>
                  <a:moveTo>
                    <a:pt x="1150" y="41"/>
                  </a:moveTo>
                  <a:cubicBezTo>
                    <a:pt x="1150" y="41"/>
                    <a:pt x="1150" y="41"/>
                    <a:pt x="1150" y="41"/>
                  </a:cubicBezTo>
                  <a:cubicBezTo>
                    <a:pt x="1150" y="41"/>
                    <a:pt x="1150" y="41"/>
                    <a:pt x="1150" y="41"/>
                  </a:cubicBezTo>
                  <a:close/>
                  <a:moveTo>
                    <a:pt x="1085" y="49"/>
                  </a:moveTo>
                  <a:cubicBezTo>
                    <a:pt x="1085" y="49"/>
                    <a:pt x="1085" y="50"/>
                    <a:pt x="1086" y="50"/>
                  </a:cubicBezTo>
                  <a:cubicBezTo>
                    <a:pt x="1086" y="49"/>
                    <a:pt x="1086" y="49"/>
                    <a:pt x="1085" y="49"/>
                  </a:cubicBezTo>
                  <a:close/>
                  <a:moveTo>
                    <a:pt x="749" y="56"/>
                  </a:moveTo>
                  <a:cubicBezTo>
                    <a:pt x="749" y="55"/>
                    <a:pt x="749" y="55"/>
                    <a:pt x="749" y="55"/>
                  </a:cubicBezTo>
                  <a:cubicBezTo>
                    <a:pt x="749" y="55"/>
                    <a:pt x="749" y="55"/>
                    <a:pt x="749" y="56"/>
                  </a:cubicBezTo>
                  <a:close/>
                  <a:moveTo>
                    <a:pt x="1661" y="70"/>
                  </a:moveTo>
                  <a:cubicBezTo>
                    <a:pt x="1661" y="70"/>
                    <a:pt x="1661" y="70"/>
                    <a:pt x="1660" y="69"/>
                  </a:cubicBezTo>
                  <a:cubicBezTo>
                    <a:pt x="1660" y="70"/>
                    <a:pt x="1660" y="70"/>
                    <a:pt x="1661" y="70"/>
                  </a:cubicBezTo>
                  <a:close/>
                  <a:moveTo>
                    <a:pt x="1673" y="69"/>
                  </a:moveTo>
                  <a:cubicBezTo>
                    <a:pt x="1673" y="70"/>
                    <a:pt x="1673" y="70"/>
                    <a:pt x="1673" y="70"/>
                  </a:cubicBezTo>
                  <a:cubicBezTo>
                    <a:pt x="1673" y="70"/>
                    <a:pt x="1673" y="70"/>
                    <a:pt x="1673" y="69"/>
                  </a:cubicBezTo>
                  <a:close/>
                  <a:moveTo>
                    <a:pt x="606" y="71"/>
                  </a:moveTo>
                  <a:cubicBezTo>
                    <a:pt x="606" y="70"/>
                    <a:pt x="606" y="70"/>
                    <a:pt x="606" y="70"/>
                  </a:cubicBezTo>
                  <a:cubicBezTo>
                    <a:pt x="606" y="70"/>
                    <a:pt x="606" y="70"/>
                    <a:pt x="606" y="71"/>
                  </a:cubicBezTo>
                  <a:close/>
                  <a:moveTo>
                    <a:pt x="617" y="70"/>
                  </a:moveTo>
                  <a:cubicBezTo>
                    <a:pt x="617" y="70"/>
                    <a:pt x="617" y="70"/>
                    <a:pt x="617" y="71"/>
                  </a:cubicBezTo>
                  <a:cubicBezTo>
                    <a:pt x="617" y="70"/>
                    <a:pt x="617" y="70"/>
                    <a:pt x="617" y="70"/>
                  </a:cubicBezTo>
                  <a:close/>
                  <a:moveTo>
                    <a:pt x="642" y="70"/>
                  </a:moveTo>
                  <a:cubicBezTo>
                    <a:pt x="642" y="70"/>
                    <a:pt x="641" y="70"/>
                    <a:pt x="641" y="71"/>
                  </a:cubicBezTo>
                  <a:cubicBezTo>
                    <a:pt x="642" y="70"/>
                    <a:pt x="642" y="70"/>
                    <a:pt x="642" y="70"/>
                  </a:cubicBezTo>
                  <a:close/>
                  <a:moveTo>
                    <a:pt x="671" y="70"/>
                  </a:moveTo>
                  <a:cubicBezTo>
                    <a:pt x="671" y="70"/>
                    <a:pt x="670" y="70"/>
                    <a:pt x="670" y="70"/>
                  </a:cubicBezTo>
                  <a:cubicBezTo>
                    <a:pt x="670" y="70"/>
                    <a:pt x="670" y="70"/>
                    <a:pt x="671" y="70"/>
                  </a:cubicBezTo>
                  <a:close/>
                  <a:moveTo>
                    <a:pt x="965" y="70"/>
                  </a:moveTo>
                  <a:cubicBezTo>
                    <a:pt x="965" y="70"/>
                    <a:pt x="965" y="70"/>
                    <a:pt x="965" y="71"/>
                  </a:cubicBezTo>
                  <a:cubicBezTo>
                    <a:pt x="965" y="70"/>
                    <a:pt x="965" y="70"/>
                    <a:pt x="965" y="70"/>
                  </a:cubicBezTo>
                  <a:close/>
                  <a:moveTo>
                    <a:pt x="1370" y="70"/>
                  </a:moveTo>
                  <a:cubicBezTo>
                    <a:pt x="1370" y="70"/>
                    <a:pt x="1370" y="70"/>
                    <a:pt x="1369" y="70"/>
                  </a:cubicBezTo>
                  <a:cubicBezTo>
                    <a:pt x="1370" y="70"/>
                    <a:pt x="1370" y="70"/>
                    <a:pt x="1370" y="70"/>
                  </a:cubicBezTo>
                  <a:close/>
                  <a:moveTo>
                    <a:pt x="671" y="71"/>
                  </a:moveTo>
                  <a:cubicBezTo>
                    <a:pt x="671" y="70"/>
                    <a:pt x="671" y="70"/>
                    <a:pt x="671" y="70"/>
                  </a:cubicBezTo>
                  <a:cubicBezTo>
                    <a:pt x="671" y="70"/>
                    <a:pt x="671" y="71"/>
                    <a:pt x="671" y="71"/>
                  </a:cubicBezTo>
                  <a:close/>
                  <a:moveTo>
                    <a:pt x="1263" y="48"/>
                  </a:moveTo>
                  <a:cubicBezTo>
                    <a:pt x="1263" y="49"/>
                    <a:pt x="1263" y="49"/>
                    <a:pt x="1263" y="49"/>
                  </a:cubicBezTo>
                  <a:cubicBezTo>
                    <a:pt x="1263" y="49"/>
                    <a:pt x="1263" y="48"/>
                    <a:pt x="1263" y="48"/>
                  </a:cubicBezTo>
                  <a:close/>
                  <a:moveTo>
                    <a:pt x="1554" y="70"/>
                  </a:moveTo>
                  <a:cubicBezTo>
                    <a:pt x="1554" y="70"/>
                    <a:pt x="1553" y="70"/>
                    <a:pt x="1553" y="71"/>
                  </a:cubicBezTo>
                  <a:cubicBezTo>
                    <a:pt x="1553" y="71"/>
                    <a:pt x="1554" y="70"/>
                    <a:pt x="1554" y="70"/>
                  </a:cubicBezTo>
                  <a:close/>
                  <a:moveTo>
                    <a:pt x="1673" y="70"/>
                  </a:moveTo>
                  <a:cubicBezTo>
                    <a:pt x="1673" y="70"/>
                    <a:pt x="1673" y="71"/>
                    <a:pt x="1674" y="71"/>
                  </a:cubicBezTo>
                  <a:cubicBezTo>
                    <a:pt x="1674" y="71"/>
                    <a:pt x="1674" y="70"/>
                    <a:pt x="1673" y="70"/>
                  </a:cubicBezTo>
                  <a:close/>
                  <a:moveTo>
                    <a:pt x="1722" y="70"/>
                  </a:moveTo>
                  <a:cubicBezTo>
                    <a:pt x="1722" y="70"/>
                    <a:pt x="1721" y="70"/>
                    <a:pt x="1721" y="71"/>
                  </a:cubicBezTo>
                  <a:cubicBezTo>
                    <a:pt x="1722" y="71"/>
                    <a:pt x="1722" y="70"/>
                    <a:pt x="1722" y="70"/>
                  </a:cubicBezTo>
                  <a:close/>
                  <a:moveTo>
                    <a:pt x="1432" y="7"/>
                  </a:moveTo>
                  <a:cubicBezTo>
                    <a:pt x="1432" y="7"/>
                    <a:pt x="1432" y="7"/>
                    <a:pt x="1433" y="7"/>
                  </a:cubicBezTo>
                  <a:cubicBezTo>
                    <a:pt x="1432" y="7"/>
                    <a:pt x="1432" y="7"/>
                    <a:pt x="1432" y="7"/>
                  </a:cubicBezTo>
                  <a:close/>
                  <a:moveTo>
                    <a:pt x="631" y="71"/>
                  </a:moveTo>
                  <a:cubicBezTo>
                    <a:pt x="631" y="71"/>
                    <a:pt x="631" y="71"/>
                    <a:pt x="631" y="71"/>
                  </a:cubicBezTo>
                  <a:cubicBezTo>
                    <a:pt x="631" y="71"/>
                    <a:pt x="631" y="71"/>
                    <a:pt x="631" y="71"/>
                  </a:cubicBezTo>
                  <a:close/>
                  <a:moveTo>
                    <a:pt x="641" y="70"/>
                  </a:moveTo>
                  <a:cubicBezTo>
                    <a:pt x="641" y="71"/>
                    <a:pt x="641" y="71"/>
                    <a:pt x="641" y="71"/>
                  </a:cubicBezTo>
                  <a:cubicBezTo>
                    <a:pt x="641" y="71"/>
                    <a:pt x="642" y="71"/>
                    <a:pt x="641" y="70"/>
                  </a:cubicBezTo>
                  <a:close/>
                  <a:moveTo>
                    <a:pt x="672" y="71"/>
                  </a:moveTo>
                  <a:cubicBezTo>
                    <a:pt x="672" y="71"/>
                    <a:pt x="672" y="71"/>
                    <a:pt x="671" y="71"/>
                  </a:cubicBezTo>
                  <a:cubicBezTo>
                    <a:pt x="672" y="71"/>
                    <a:pt x="672" y="71"/>
                    <a:pt x="672" y="71"/>
                  </a:cubicBezTo>
                  <a:close/>
                  <a:moveTo>
                    <a:pt x="573" y="54"/>
                  </a:moveTo>
                  <a:cubicBezTo>
                    <a:pt x="573" y="54"/>
                    <a:pt x="574" y="55"/>
                    <a:pt x="574" y="55"/>
                  </a:cubicBezTo>
                  <a:cubicBezTo>
                    <a:pt x="574" y="54"/>
                    <a:pt x="574" y="54"/>
                    <a:pt x="573" y="54"/>
                  </a:cubicBezTo>
                  <a:close/>
                  <a:moveTo>
                    <a:pt x="607" y="72"/>
                  </a:moveTo>
                  <a:cubicBezTo>
                    <a:pt x="607" y="71"/>
                    <a:pt x="607" y="71"/>
                    <a:pt x="606" y="71"/>
                  </a:cubicBezTo>
                  <a:cubicBezTo>
                    <a:pt x="606" y="71"/>
                    <a:pt x="606" y="71"/>
                    <a:pt x="607" y="72"/>
                  </a:cubicBezTo>
                  <a:close/>
                  <a:moveTo>
                    <a:pt x="617" y="71"/>
                  </a:moveTo>
                  <a:cubicBezTo>
                    <a:pt x="617" y="71"/>
                    <a:pt x="617" y="71"/>
                    <a:pt x="617" y="72"/>
                  </a:cubicBezTo>
                  <a:cubicBezTo>
                    <a:pt x="617" y="71"/>
                    <a:pt x="617" y="71"/>
                    <a:pt x="617" y="71"/>
                  </a:cubicBezTo>
                  <a:close/>
                  <a:moveTo>
                    <a:pt x="673" y="71"/>
                  </a:moveTo>
                  <a:cubicBezTo>
                    <a:pt x="673" y="71"/>
                    <a:pt x="672" y="71"/>
                    <a:pt x="672" y="71"/>
                  </a:cubicBezTo>
                  <a:cubicBezTo>
                    <a:pt x="672" y="71"/>
                    <a:pt x="673" y="71"/>
                    <a:pt x="673" y="71"/>
                  </a:cubicBezTo>
                  <a:close/>
                  <a:moveTo>
                    <a:pt x="1450" y="7"/>
                  </a:moveTo>
                  <a:cubicBezTo>
                    <a:pt x="1450" y="7"/>
                    <a:pt x="1450" y="7"/>
                    <a:pt x="1450" y="7"/>
                  </a:cubicBezTo>
                  <a:cubicBezTo>
                    <a:pt x="1450" y="7"/>
                    <a:pt x="1450" y="7"/>
                    <a:pt x="1450" y="7"/>
                  </a:cubicBezTo>
                  <a:close/>
                  <a:moveTo>
                    <a:pt x="965" y="71"/>
                  </a:moveTo>
                  <a:cubicBezTo>
                    <a:pt x="965" y="71"/>
                    <a:pt x="965" y="71"/>
                    <a:pt x="965" y="72"/>
                  </a:cubicBezTo>
                  <a:cubicBezTo>
                    <a:pt x="965" y="71"/>
                    <a:pt x="965" y="71"/>
                    <a:pt x="965" y="71"/>
                  </a:cubicBezTo>
                  <a:close/>
                  <a:moveTo>
                    <a:pt x="1151" y="42"/>
                  </a:moveTo>
                  <a:cubicBezTo>
                    <a:pt x="1151" y="42"/>
                    <a:pt x="1151" y="42"/>
                    <a:pt x="1151" y="42"/>
                  </a:cubicBezTo>
                  <a:cubicBezTo>
                    <a:pt x="1151" y="42"/>
                    <a:pt x="1151" y="42"/>
                    <a:pt x="1151" y="42"/>
                  </a:cubicBezTo>
                  <a:close/>
                  <a:moveTo>
                    <a:pt x="1369" y="71"/>
                  </a:moveTo>
                  <a:cubicBezTo>
                    <a:pt x="1368" y="71"/>
                    <a:pt x="1368" y="71"/>
                    <a:pt x="1368" y="71"/>
                  </a:cubicBezTo>
                  <a:cubicBezTo>
                    <a:pt x="1368" y="71"/>
                    <a:pt x="1369" y="71"/>
                    <a:pt x="1369" y="71"/>
                  </a:cubicBezTo>
                  <a:close/>
                  <a:moveTo>
                    <a:pt x="1154" y="48"/>
                  </a:moveTo>
                  <a:cubicBezTo>
                    <a:pt x="1154" y="49"/>
                    <a:pt x="1154" y="49"/>
                    <a:pt x="1154" y="49"/>
                  </a:cubicBezTo>
                  <a:cubicBezTo>
                    <a:pt x="1154" y="49"/>
                    <a:pt x="1154" y="48"/>
                    <a:pt x="1154" y="48"/>
                  </a:cubicBezTo>
                  <a:close/>
                  <a:moveTo>
                    <a:pt x="1674" y="71"/>
                  </a:moveTo>
                  <a:cubicBezTo>
                    <a:pt x="1674" y="71"/>
                    <a:pt x="1674" y="71"/>
                    <a:pt x="1674" y="72"/>
                  </a:cubicBezTo>
                  <a:cubicBezTo>
                    <a:pt x="1674" y="71"/>
                    <a:pt x="1674" y="71"/>
                    <a:pt x="1674" y="71"/>
                  </a:cubicBezTo>
                  <a:close/>
                  <a:moveTo>
                    <a:pt x="674" y="72"/>
                  </a:moveTo>
                  <a:cubicBezTo>
                    <a:pt x="673" y="71"/>
                    <a:pt x="673" y="71"/>
                    <a:pt x="673" y="71"/>
                  </a:cubicBezTo>
                  <a:cubicBezTo>
                    <a:pt x="673" y="72"/>
                    <a:pt x="673" y="72"/>
                    <a:pt x="674" y="72"/>
                  </a:cubicBezTo>
                  <a:close/>
                  <a:moveTo>
                    <a:pt x="1552" y="71"/>
                  </a:moveTo>
                  <a:cubicBezTo>
                    <a:pt x="1552" y="71"/>
                    <a:pt x="1552" y="71"/>
                    <a:pt x="1552" y="72"/>
                  </a:cubicBezTo>
                  <a:cubicBezTo>
                    <a:pt x="1552" y="72"/>
                    <a:pt x="1552" y="71"/>
                    <a:pt x="1552" y="71"/>
                  </a:cubicBezTo>
                  <a:close/>
                  <a:moveTo>
                    <a:pt x="1662" y="72"/>
                  </a:moveTo>
                  <a:cubicBezTo>
                    <a:pt x="1662" y="72"/>
                    <a:pt x="1662" y="71"/>
                    <a:pt x="1661" y="71"/>
                  </a:cubicBezTo>
                  <a:cubicBezTo>
                    <a:pt x="1661" y="72"/>
                    <a:pt x="1661" y="72"/>
                    <a:pt x="1662" y="72"/>
                  </a:cubicBezTo>
                  <a:close/>
                  <a:moveTo>
                    <a:pt x="1721" y="71"/>
                  </a:moveTo>
                  <a:cubicBezTo>
                    <a:pt x="1720" y="71"/>
                    <a:pt x="1720" y="71"/>
                    <a:pt x="1720" y="72"/>
                  </a:cubicBezTo>
                  <a:cubicBezTo>
                    <a:pt x="1720" y="72"/>
                    <a:pt x="1720" y="71"/>
                    <a:pt x="1721" y="71"/>
                  </a:cubicBezTo>
                  <a:close/>
                  <a:moveTo>
                    <a:pt x="1564" y="7"/>
                  </a:moveTo>
                  <a:cubicBezTo>
                    <a:pt x="1564" y="7"/>
                    <a:pt x="1564" y="7"/>
                    <a:pt x="1565" y="7"/>
                  </a:cubicBezTo>
                  <a:cubicBezTo>
                    <a:pt x="1564" y="7"/>
                    <a:pt x="1564" y="7"/>
                    <a:pt x="1564" y="7"/>
                  </a:cubicBezTo>
                  <a:close/>
                  <a:moveTo>
                    <a:pt x="1732" y="7"/>
                  </a:moveTo>
                  <a:cubicBezTo>
                    <a:pt x="1732" y="7"/>
                    <a:pt x="1732" y="7"/>
                    <a:pt x="1733" y="7"/>
                  </a:cubicBezTo>
                  <a:cubicBezTo>
                    <a:pt x="1733" y="7"/>
                    <a:pt x="1732" y="7"/>
                    <a:pt x="1732" y="7"/>
                  </a:cubicBezTo>
                  <a:close/>
                  <a:moveTo>
                    <a:pt x="630" y="72"/>
                  </a:moveTo>
                  <a:cubicBezTo>
                    <a:pt x="631" y="72"/>
                    <a:pt x="631" y="72"/>
                    <a:pt x="631" y="72"/>
                  </a:cubicBezTo>
                  <a:cubicBezTo>
                    <a:pt x="630" y="72"/>
                    <a:pt x="630" y="72"/>
                    <a:pt x="630" y="72"/>
                  </a:cubicBezTo>
                  <a:close/>
                  <a:moveTo>
                    <a:pt x="641" y="71"/>
                  </a:moveTo>
                  <a:cubicBezTo>
                    <a:pt x="641" y="72"/>
                    <a:pt x="641" y="72"/>
                    <a:pt x="641" y="72"/>
                  </a:cubicBezTo>
                  <a:cubicBezTo>
                    <a:pt x="641" y="72"/>
                    <a:pt x="641" y="72"/>
                    <a:pt x="641" y="71"/>
                  </a:cubicBezTo>
                  <a:close/>
                  <a:moveTo>
                    <a:pt x="674" y="72"/>
                  </a:moveTo>
                  <a:cubicBezTo>
                    <a:pt x="674" y="72"/>
                    <a:pt x="674" y="72"/>
                    <a:pt x="674" y="72"/>
                  </a:cubicBezTo>
                  <a:cubicBezTo>
                    <a:pt x="674" y="72"/>
                    <a:pt x="674" y="72"/>
                    <a:pt x="674" y="72"/>
                  </a:cubicBezTo>
                  <a:close/>
                  <a:moveTo>
                    <a:pt x="1674" y="72"/>
                  </a:moveTo>
                  <a:cubicBezTo>
                    <a:pt x="1674" y="72"/>
                    <a:pt x="1674" y="72"/>
                    <a:pt x="1674" y="72"/>
                  </a:cubicBezTo>
                  <a:cubicBezTo>
                    <a:pt x="1674" y="72"/>
                    <a:pt x="1674" y="72"/>
                    <a:pt x="1674" y="72"/>
                  </a:cubicBezTo>
                  <a:close/>
                  <a:moveTo>
                    <a:pt x="1358" y="7"/>
                  </a:moveTo>
                  <a:cubicBezTo>
                    <a:pt x="1359" y="8"/>
                    <a:pt x="1359" y="7"/>
                    <a:pt x="1359" y="7"/>
                  </a:cubicBezTo>
                  <a:cubicBezTo>
                    <a:pt x="1359" y="7"/>
                    <a:pt x="1358" y="7"/>
                    <a:pt x="1358" y="7"/>
                  </a:cubicBezTo>
                  <a:close/>
                  <a:moveTo>
                    <a:pt x="675" y="72"/>
                  </a:moveTo>
                  <a:cubicBezTo>
                    <a:pt x="675" y="72"/>
                    <a:pt x="675" y="72"/>
                    <a:pt x="675" y="72"/>
                  </a:cubicBezTo>
                  <a:cubicBezTo>
                    <a:pt x="675" y="72"/>
                    <a:pt x="675" y="72"/>
                    <a:pt x="675" y="72"/>
                  </a:cubicBezTo>
                  <a:close/>
                  <a:moveTo>
                    <a:pt x="1381" y="7"/>
                  </a:moveTo>
                  <a:cubicBezTo>
                    <a:pt x="1381" y="8"/>
                    <a:pt x="1381" y="8"/>
                    <a:pt x="1382" y="8"/>
                  </a:cubicBezTo>
                  <a:cubicBezTo>
                    <a:pt x="1381" y="7"/>
                    <a:pt x="1381" y="7"/>
                    <a:pt x="1381" y="7"/>
                  </a:cubicBezTo>
                  <a:close/>
                  <a:moveTo>
                    <a:pt x="965" y="72"/>
                  </a:moveTo>
                  <a:cubicBezTo>
                    <a:pt x="965" y="72"/>
                    <a:pt x="965" y="72"/>
                    <a:pt x="966" y="73"/>
                  </a:cubicBezTo>
                  <a:cubicBezTo>
                    <a:pt x="966" y="72"/>
                    <a:pt x="966" y="72"/>
                    <a:pt x="965" y="72"/>
                  </a:cubicBezTo>
                  <a:close/>
                  <a:moveTo>
                    <a:pt x="908" y="41"/>
                  </a:moveTo>
                  <a:cubicBezTo>
                    <a:pt x="908" y="42"/>
                    <a:pt x="909" y="42"/>
                    <a:pt x="909" y="42"/>
                  </a:cubicBezTo>
                  <a:cubicBezTo>
                    <a:pt x="909" y="42"/>
                    <a:pt x="909" y="41"/>
                    <a:pt x="908" y="41"/>
                  </a:cubicBezTo>
                  <a:close/>
                  <a:moveTo>
                    <a:pt x="865" y="41"/>
                  </a:moveTo>
                  <a:cubicBezTo>
                    <a:pt x="865" y="41"/>
                    <a:pt x="865" y="41"/>
                    <a:pt x="866" y="41"/>
                  </a:cubicBezTo>
                  <a:cubicBezTo>
                    <a:pt x="866" y="41"/>
                    <a:pt x="866" y="41"/>
                    <a:pt x="865" y="41"/>
                  </a:cubicBezTo>
                  <a:close/>
                  <a:moveTo>
                    <a:pt x="1662" y="73"/>
                  </a:moveTo>
                  <a:cubicBezTo>
                    <a:pt x="1662" y="72"/>
                    <a:pt x="1662" y="72"/>
                    <a:pt x="1662" y="72"/>
                  </a:cubicBezTo>
                  <a:cubicBezTo>
                    <a:pt x="1662" y="72"/>
                    <a:pt x="1662" y="72"/>
                    <a:pt x="1662" y="73"/>
                  </a:cubicBezTo>
                  <a:close/>
                  <a:moveTo>
                    <a:pt x="641" y="72"/>
                  </a:moveTo>
                  <a:cubicBezTo>
                    <a:pt x="641" y="72"/>
                    <a:pt x="640" y="73"/>
                    <a:pt x="640" y="73"/>
                  </a:cubicBezTo>
                  <a:cubicBezTo>
                    <a:pt x="641" y="73"/>
                    <a:pt x="641" y="73"/>
                    <a:pt x="641" y="72"/>
                  </a:cubicBezTo>
                  <a:close/>
                  <a:moveTo>
                    <a:pt x="676" y="73"/>
                  </a:moveTo>
                  <a:cubicBezTo>
                    <a:pt x="676" y="72"/>
                    <a:pt x="676" y="72"/>
                    <a:pt x="675" y="72"/>
                  </a:cubicBezTo>
                  <a:cubicBezTo>
                    <a:pt x="675" y="73"/>
                    <a:pt x="676" y="73"/>
                    <a:pt x="676" y="73"/>
                  </a:cubicBezTo>
                  <a:close/>
                  <a:moveTo>
                    <a:pt x="648" y="55"/>
                  </a:moveTo>
                  <a:cubicBezTo>
                    <a:pt x="647" y="55"/>
                    <a:pt x="647" y="55"/>
                    <a:pt x="647" y="56"/>
                  </a:cubicBezTo>
                  <a:cubicBezTo>
                    <a:pt x="648" y="55"/>
                    <a:pt x="648" y="55"/>
                    <a:pt x="648" y="55"/>
                  </a:cubicBezTo>
                  <a:close/>
                  <a:moveTo>
                    <a:pt x="871" y="42"/>
                  </a:moveTo>
                  <a:cubicBezTo>
                    <a:pt x="871" y="42"/>
                    <a:pt x="871" y="42"/>
                    <a:pt x="871" y="41"/>
                  </a:cubicBezTo>
                  <a:cubicBezTo>
                    <a:pt x="871" y="41"/>
                    <a:pt x="871" y="42"/>
                    <a:pt x="871" y="42"/>
                  </a:cubicBezTo>
                  <a:close/>
                  <a:moveTo>
                    <a:pt x="1674" y="72"/>
                  </a:moveTo>
                  <a:cubicBezTo>
                    <a:pt x="1674" y="73"/>
                    <a:pt x="1674" y="73"/>
                    <a:pt x="1675" y="73"/>
                  </a:cubicBezTo>
                  <a:cubicBezTo>
                    <a:pt x="1675" y="73"/>
                    <a:pt x="1675" y="72"/>
                    <a:pt x="1674" y="72"/>
                  </a:cubicBezTo>
                  <a:close/>
                  <a:moveTo>
                    <a:pt x="1032" y="53"/>
                  </a:moveTo>
                  <a:cubicBezTo>
                    <a:pt x="1032" y="53"/>
                    <a:pt x="1032" y="53"/>
                    <a:pt x="1032" y="52"/>
                  </a:cubicBezTo>
                  <a:cubicBezTo>
                    <a:pt x="1032" y="53"/>
                    <a:pt x="1032" y="53"/>
                    <a:pt x="1032" y="53"/>
                  </a:cubicBezTo>
                  <a:close/>
                  <a:moveTo>
                    <a:pt x="607" y="73"/>
                  </a:moveTo>
                  <a:cubicBezTo>
                    <a:pt x="607" y="73"/>
                    <a:pt x="607" y="73"/>
                    <a:pt x="607" y="73"/>
                  </a:cubicBezTo>
                  <a:cubicBezTo>
                    <a:pt x="607" y="73"/>
                    <a:pt x="607" y="73"/>
                    <a:pt x="607" y="73"/>
                  </a:cubicBezTo>
                  <a:close/>
                  <a:moveTo>
                    <a:pt x="1431" y="8"/>
                  </a:moveTo>
                  <a:cubicBezTo>
                    <a:pt x="1431" y="8"/>
                    <a:pt x="1431" y="8"/>
                    <a:pt x="1431" y="7"/>
                  </a:cubicBezTo>
                  <a:cubicBezTo>
                    <a:pt x="1431" y="7"/>
                    <a:pt x="1431" y="7"/>
                    <a:pt x="1431" y="8"/>
                  </a:cubicBezTo>
                  <a:close/>
                  <a:moveTo>
                    <a:pt x="630" y="73"/>
                  </a:moveTo>
                  <a:cubicBezTo>
                    <a:pt x="630" y="73"/>
                    <a:pt x="630" y="73"/>
                    <a:pt x="630" y="73"/>
                  </a:cubicBezTo>
                  <a:cubicBezTo>
                    <a:pt x="630" y="73"/>
                    <a:pt x="630" y="73"/>
                    <a:pt x="630" y="73"/>
                  </a:cubicBezTo>
                  <a:close/>
                  <a:moveTo>
                    <a:pt x="677" y="73"/>
                  </a:moveTo>
                  <a:cubicBezTo>
                    <a:pt x="677" y="73"/>
                    <a:pt x="676" y="73"/>
                    <a:pt x="676" y="73"/>
                  </a:cubicBezTo>
                  <a:cubicBezTo>
                    <a:pt x="676" y="73"/>
                    <a:pt x="676" y="73"/>
                    <a:pt x="677" y="73"/>
                  </a:cubicBezTo>
                  <a:close/>
                  <a:moveTo>
                    <a:pt x="966" y="73"/>
                  </a:moveTo>
                  <a:cubicBezTo>
                    <a:pt x="966" y="73"/>
                    <a:pt x="966" y="73"/>
                    <a:pt x="966" y="73"/>
                  </a:cubicBezTo>
                  <a:cubicBezTo>
                    <a:pt x="966" y="73"/>
                    <a:pt x="966" y="73"/>
                    <a:pt x="966" y="73"/>
                  </a:cubicBezTo>
                  <a:close/>
                  <a:moveTo>
                    <a:pt x="677" y="73"/>
                  </a:moveTo>
                  <a:cubicBezTo>
                    <a:pt x="677" y="73"/>
                    <a:pt x="677" y="73"/>
                    <a:pt x="677" y="73"/>
                  </a:cubicBezTo>
                  <a:cubicBezTo>
                    <a:pt x="677" y="73"/>
                    <a:pt x="677" y="73"/>
                    <a:pt x="677" y="73"/>
                  </a:cubicBezTo>
                  <a:close/>
                  <a:moveTo>
                    <a:pt x="1451" y="7"/>
                  </a:moveTo>
                  <a:cubicBezTo>
                    <a:pt x="1451" y="8"/>
                    <a:pt x="1451" y="8"/>
                    <a:pt x="1452" y="8"/>
                  </a:cubicBezTo>
                  <a:cubicBezTo>
                    <a:pt x="1451" y="7"/>
                    <a:pt x="1451" y="7"/>
                    <a:pt x="1451" y="7"/>
                  </a:cubicBezTo>
                  <a:close/>
                  <a:moveTo>
                    <a:pt x="1663" y="74"/>
                  </a:moveTo>
                  <a:cubicBezTo>
                    <a:pt x="1663" y="73"/>
                    <a:pt x="1662" y="73"/>
                    <a:pt x="1662" y="73"/>
                  </a:cubicBezTo>
                  <a:cubicBezTo>
                    <a:pt x="1662" y="73"/>
                    <a:pt x="1662" y="73"/>
                    <a:pt x="1663" y="74"/>
                  </a:cubicBezTo>
                  <a:close/>
                  <a:moveTo>
                    <a:pt x="1085" y="48"/>
                  </a:moveTo>
                  <a:cubicBezTo>
                    <a:pt x="1085" y="49"/>
                    <a:pt x="1085" y="49"/>
                    <a:pt x="1085" y="49"/>
                  </a:cubicBezTo>
                  <a:cubicBezTo>
                    <a:pt x="1085" y="49"/>
                    <a:pt x="1085" y="48"/>
                    <a:pt x="1085" y="48"/>
                  </a:cubicBezTo>
                  <a:close/>
                  <a:moveTo>
                    <a:pt x="1542" y="8"/>
                  </a:moveTo>
                  <a:cubicBezTo>
                    <a:pt x="1543" y="8"/>
                    <a:pt x="1543" y="8"/>
                    <a:pt x="1543" y="7"/>
                  </a:cubicBezTo>
                  <a:cubicBezTo>
                    <a:pt x="1543" y="7"/>
                    <a:pt x="1543" y="7"/>
                    <a:pt x="1542" y="8"/>
                  </a:cubicBezTo>
                  <a:close/>
                  <a:moveTo>
                    <a:pt x="1565" y="7"/>
                  </a:moveTo>
                  <a:cubicBezTo>
                    <a:pt x="1565" y="7"/>
                    <a:pt x="1565" y="8"/>
                    <a:pt x="1566" y="7"/>
                  </a:cubicBezTo>
                  <a:cubicBezTo>
                    <a:pt x="1565" y="7"/>
                    <a:pt x="1565" y="7"/>
                    <a:pt x="1565" y="7"/>
                  </a:cubicBezTo>
                  <a:close/>
                  <a:moveTo>
                    <a:pt x="640" y="73"/>
                  </a:moveTo>
                  <a:cubicBezTo>
                    <a:pt x="640" y="73"/>
                    <a:pt x="640" y="74"/>
                    <a:pt x="640" y="74"/>
                  </a:cubicBezTo>
                  <a:cubicBezTo>
                    <a:pt x="640" y="74"/>
                    <a:pt x="640" y="74"/>
                    <a:pt x="640" y="73"/>
                  </a:cubicBezTo>
                  <a:close/>
                  <a:moveTo>
                    <a:pt x="678" y="74"/>
                  </a:moveTo>
                  <a:cubicBezTo>
                    <a:pt x="678" y="73"/>
                    <a:pt x="678" y="73"/>
                    <a:pt x="677" y="73"/>
                  </a:cubicBezTo>
                  <a:cubicBezTo>
                    <a:pt x="678" y="74"/>
                    <a:pt x="678" y="74"/>
                    <a:pt x="678" y="74"/>
                  </a:cubicBezTo>
                  <a:close/>
                  <a:moveTo>
                    <a:pt x="697" y="73"/>
                  </a:moveTo>
                  <a:cubicBezTo>
                    <a:pt x="697" y="74"/>
                    <a:pt x="697" y="74"/>
                    <a:pt x="697" y="74"/>
                  </a:cubicBezTo>
                  <a:cubicBezTo>
                    <a:pt x="697" y="74"/>
                    <a:pt x="697" y="73"/>
                    <a:pt x="697" y="73"/>
                  </a:cubicBezTo>
                  <a:close/>
                  <a:moveTo>
                    <a:pt x="953" y="74"/>
                  </a:moveTo>
                  <a:cubicBezTo>
                    <a:pt x="953" y="74"/>
                    <a:pt x="953" y="73"/>
                    <a:pt x="953" y="73"/>
                  </a:cubicBezTo>
                  <a:cubicBezTo>
                    <a:pt x="953" y="74"/>
                    <a:pt x="953" y="74"/>
                    <a:pt x="953" y="74"/>
                  </a:cubicBezTo>
                  <a:close/>
                  <a:moveTo>
                    <a:pt x="966" y="73"/>
                  </a:moveTo>
                  <a:cubicBezTo>
                    <a:pt x="966" y="74"/>
                    <a:pt x="966" y="74"/>
                    <a:pt x="966" y="74"/>
                  </a:cubicBezTo>
                  <a:cubicBezTo>
                    <a:pt x="966" y="74"/>
                    <a:pt x="966" y="74"/>
                    <a:pt x="966" y="73"/>
                  </a:cubicBezTo>
                  <a:close/>
                  <a:moveTo>
                    <a:pt x="662" y="41"/>
                  </a:moveTo>
                  <a:cubicBezTo>
                    <a:pt x="662" y="41"/>
                    <a:pt x="662" y="41"/>
                    <a:pt x="663" y="41"/>
                  </a:cubicBezTo>
                  <a:cubicBezTo>
                    <a:pt x="662" y="41"/>
                    <a:pt x="662" y="41"/>
                    <a:pt x="662" y="41"/>
                  </a:cubicBezTo>
                  <a:close/>
                  <a:moveTo>
                    <a:pt x="1365" y="73"/>
                  </a:moveTo>
                  <a:cubicBezTo>
                    <a:pt x="1365" y="73"/>
                    <a:pt x="1365" y="73"/>
                    <a:pt x="1365" y="74"/>
                  </a:cubicBezTo>
                  <a:cubicBezTo>
                    <a:pt x="1365" y="74"/>
                    <a:pt x="1365" y="74"/>
                    <a:pt x="1365" y="73"/>
                  </a:cubicBezTo>
                  <a:close/>
                  <a:moveTo>
                    <a:pt x="1710" y="8"/>
                  </a:moveTo>
                  <a:cubicBezTo>
                    <a:pt x="1711" y="8"/>
                    <a:pt x="1711" y="8"/>
                    <a:pt x="1711" y="7"/>
                  </a:cubicBezTo>
                  <a:cubicBezTo>
                    <a:pt x="1711" y="7"/>
                    <a:pt x="1711" y="7"/>
                    <a:pt x="1710" y="8"/>
                  </a:cubicBezTo>
                  <a:close/>
                  <a:moveTo>
                    <a:pt x="679" y="74"/>
                  </a:moveTo>
                  <a:cubicBezTo>
                    <a:pt x="679" y="74"/>
                    <a:pt x="678" y="74"/>
                    <a:pt x="678" y="74"/>
                  </a:cubicBezTo>
                  <a:cubicBezTo>
                    <a:pt x="678" y="74"/>
                    <a:pt x="678" y="74"/>
                    <a:pt x="679" y="74"/>
                  </a:cubicBezTo>
                  <a:close/>
                  <a:moveTo>
                    <a:pt x="1733" y="7"/>
                  </a:moveTo>
                  <a:cubicBezTo>
                    <a:pt x="1733" y="7"/>
                    <a:pt x="1734" y="8"/>
                    <a:pt x="1734" y="7"/>
                  </a:cubicBezTo>
                  <a:cubicBezTo>
                    <a:pt x="1734" y="7"/>
                    <a:pt x="1733" y="7"/>
                    <a:pt x="1733" y="7"/>
                  </a:cubicBezTo>
                  <a:close/>
                  <a:moveTo>
                    <a:pt x="1667" y="58"/>
                  </a:moveTo>
                  <a:cubicBezTo>
                    <a:pt x="1666" y="58"/>
                    <a:pt x="1666" y="58"/>
                    <a:pt x="1666" y="58"/>
                  </a:cubicBezTo>
                  <a:cubicBezTo>
                    <a:pt x="1666" y="58"/>
                    <a:pt x="1666" y="58"/>
                    <a:pt x="1667" y="58"/>
                  </a:cubicBezTo>
                  <a:close/>
                  <a:moveTo>
                    <a:pt x="1663" y="74"/>
                  </a:moveTo>
                  <a:cubicBezTo>
                    <a:pt x="1663" y="74"/>
                    <a:pt x="1663" y="74"/>
                    <a:pt x="1662" y="74"/>
                  </a:cubicBezTo>
                  <a:cubicBezTo>
                    <a:pt x="1662" y="74"/>
                    <a:pt x="1663" y="74"/>
                    <a:pt x="1663" y="74"/>
                  </a:cubicBezTo>
                  <a:close/>
                  <a:moveTo>
                    <a:pt x="1717" y="74"/>
                  </a:moveTo>
                  <a:cubicBezTo>
                    <a:pt x="1717" y="74"/>
                    <a:pt x="1717" y="74"/>
                    <a:pt x="1717" y="74"/>
                  </a:cubicBezTo>
                  <a:cubicBezTo>
                    <a:pt x="1717" y="74"/>
                    <a:pt x="1717" y="74"/>
                    <a:pt x="1717" y="74"/>
                  </a:cubicBezTo>
                  <a:close/>
                  <a:moveTo>
                    <a:pt x="640" y="74"/>
                  </a:moveTo>
                  <a:cubicBezTo>
                    <a:pt x="640" y="74"/>
                    <a:pt x="640" y="74"/>
                    <a:pt x="640" y="75"/>
                  </a:cubicBezTo>
                  <a:cubicBezTo>
                    <a:pt x="640" y="75"/>
                    <a:pt x="640" y="74"/>
                    <a:pt x="640" y="74"/>
                  </a:cubicBezTo>
                  <a:close/>
                  <a:moveTo>
                    <a:pt x="679" y="74"/>
                  </a:moveTo>
                  <a:cubicBezTo>
                    <a:pt x="679" y="74"/>
                    <a:pt x="679" y="74"/>
                    <a:pt x="679" y="74"/>
                  </a:cubicBezTo>
                  <a:cubicBezTo>
                    <a:pt x="679" y="74"/>
                    <a:pt x="679" y="74"/>
                    <a:pt x="679" y="74"/>
                  </a:cubicBezTo>
                  <a:close/>
                  <a:moveTo>
                    <a:pt x="697" y="74"/>
                  </a:moveTo>
                  <a:cubicBezTo>
                    <a:pt x="697" y="74"/>
                    <a:pt x="697" y="75"/>
                    <a:pt x="698" y="75"/>
                  </a:cubicBezTo>
                  <a:cubicBezTo>
                    <a:pt x="698" y="74"/>
                    <a:pt x="697" y="74"/>
                    <a:pt x="697" y="74"/>
                  </a:cubicBezTo>
                  <a:close/>
                  <a:moveTo>
                    <a:pt x="582" y="8"/>
                  </a:moveTo>
                  <a:cubicBezTo>
                    <a:pt x="582" y="8"/>
                    <a:pt x="582" y="8"/>
                    <a:pt x="583" y="8"/>
                  </a:cubicBezTo>
                  <a:cubicBezTo>
                    <a:pt x="582" y="8"/>
                    <a:pt x="582" y="8"/>
                    <a:pt x="582" y="8"/>
                  </a:cubicBezTo>
                  <a:close/>
                  <a:moveTo>
                    <a:pt x="1675" y="74"/>
                  </a:moveTo>
                  <a:cubicBezTo>
                    <a:pt x="1675" y="74"/>
                    <a:pt x="1675" y="75"/>
                    <a:pt x="1675" y="75"/>
                  </a:cubicBezTo>
                  <a:cubicBezTo>
                    <a:pt x="1675" y="74"/>
                    <a:pt x="1675" y="74"/>
                    <a:pt x="1675" y="74"/>
                  </a:cubicBezTo>
                  <a:close/>
                  <a:moveTo>
                    <a:pt x="608" y="75"/>
                  </a:moveTo>
                  <a:cubicBezTo>
                    <a:pt x="608" y="75"/>
                    <a:pt x="608" y="74"/>
                    <a:pt x="608" y="74"/>
                  </a:cubicBezTo>
                  <a:cubicBezTo>
                    <a:pt x="608" y="75"/>
                    <a:pt x="608" y="75"/>
                    <a:pt x="608" y="75"/>
                  </a:cubicBezTo>
                  <a:close/>
                  <a:moveTo>
                    <a:pt x="629" y="75"/>
                  </a:moveTo>
                  <a:cubicBezTo>
                    <a:pt x="630" y="75"/>
                    <a:pt x="630" y="75"/>
                    <a:pt x="630" y="74"/>
                  </a:cubicBezTo>
                  <a:cubicBezTo>
                    <a:pt x="629" y="75"/>
                    <a:pt x="629" y="75"/>
                    <a:pt x="629" y="75"/>
                  </a:cubicBezTo>
                  <a:close/>
                  <a:moveTo>
                    <a:pt x="680" y="75"/>
                  </a:moveTo>
                  <a:cubicBezTo>
                    <a:pt x="680" y="74"/>
                    <a:pt x="680" y="74"/>
                    <a:pt x="679" y="74"/>
                  </a:cubicBezTo>
                  <a:cubicBezTo>
                    <a:pt x="680" y="75"/>
                    <a:pt x="680" y="75"/>
                    <a:pt x="680" y="75"/>
                  </a:cubicBezTo>
                  <a:close/>
                  <a:moveTo>
                    <a:pt x="954" y="75"/>
                  </a:moveTo>
                  <a:cubicBezTo>
                    <a:pt x="954" y="75"/>
                    <a:pt x="954" y="74"/>
                    <a:pt x="953" y="74"/>
                  </a:cubicBezTo>
                  <a:cubicBezTo>
                    <a:pt x="953" y="75"/>
                    <a:pt x="953" y="75"/>
                    <a:pt x="954" y="75"/>
                  </a:cubicBezTo>
                  <a:close/>
                  <a:moveTo>
                    <a:pt x="966" y="74"/>
                  </a:moveTo>
                  <a:cubicBezTo>
                    <a:pt x="966" y="75"/>
                    <a:pt x="966" y="75"/>
                    <a:pt x="967" y="75"/>
                  </a:cubicBezTo>
                  <a:cubicBezTo>
                    <a:pt x="967" y="75"/>
                    <a:pt x="967" y="75"/>
                    <a:pt x="966" y="74"/>
                  </a:cubicBezTo>
                  <a:close/>
                  <a:moveTo>
                    <a:pt x="595" y="41"/>
                  </a:moveTo>
                  <a:cubicBezTo>
                    <a:pt x="595" y="41"/>
                    <a:pt x="595" y="41"/>
                    <a:pt x="595" y="41"/>
                  </a:cubicBezTo>
                  <a:cubicBezTo>
                    <a:pt x="595" y="41"/>
                    <a:pt x="595" y="41"/>
                    <a:pt x="595" y="41"/>
                  </a:cubicBezTo>
                  <a:close/>
                  <a:moveTo>
                    <a:pt x="1663" y="75"/>
                  </a:moveTo>
                  <a:cubicBezTo>
                    <a:pt x="1663" y="75"/>
                    <a:pt x="1663" y="75"/>
                    <a:pt x="1663" y="74"/>
                  </a:cubicBezTo>
                  <a:cubicBezTo>
                    <a:pt x="1663" y="75"/>
                    <a:pt x="1663" y="75"/>
                    <a:pt x="1663" y="75"/>
                  </a:cubicBezTo>
                  <a:close/>
                  <a:moveTo>
                    <a:pt x="619" y="75"/>
                  </a:moveTo>
                  <a:cubicBezTo>
                    <a:pt x="619" y="75"/>
                    <a:pt x="619" y="75"/>
                    <a:pt x="619" y="76"/>
                  </a:cubicBezTo>
                  <a:cubicBezTo>
                    <a:pt x="619" y="75"/>
                    <a:pt x="619" y="75"/>
                    <a:pt x="619" y="75"/>
                  </a:cubicBezTo>
                  <a:close/>
                  <a:moveTo>
                    <a:pt x="681" y="75"/>
                  </a:moveTo>
                  <a:cubicBezTo>
                    <a:pt x="681" y="75"/>
                    <a:pt x="680" y="75"/>
                    <a:pt x="680" y="75"/>
                  </a:cubicBezTo>
                  <a:cubicBezTo>
                    <a:pt x="680" y="75"/>
                    <a:pt x="681" y="75"/>
                    <a:pt x="681" y="75"/>
                  </a:cubicBezTo>
                  <a:close/>
                  <a:moveTo>
                    <a:pt x="1357" y="8"/>
                  </a:moveTo>
                  <a:cubicBezTo>
                    <a:pt x="1357" y="8"/>
                    <a:pt x="1358" y="8"/>
                    <a:pt x="1358" y="8"/>
                  </a:cubicBezTo>
                  <a:cubicBezTo>
                    <a:pt x="1358" y="8"/>
                    <a:pt x="1357" y="8"/>
                    <a:pt x="1357" y="8"/>
                  </a:cubicBezTo>
                  <a:close/>
                  <a:moveTo>
                    <a:pt x="799" y="41"/>
                  </a:moveTo>
                  <a:cubicBezTo>
                    <a:pt x="799" y="42"/>
                    <a:pt x="799" y="42"/>
                    <a:pt x="799" y="42"/>
                  </a:cubicBezTo>
                  <a:cubicBezTo>
                    <a:pt x="799" y="42"/>
                    <a:pt x="799" y="41"/>
                    <a:pt x="799" y="41"/>
                  </a:cubicBezTo>
                  <a:close/>
                  <a:moveTo>
                    <a:pt x="1382" y="8"/>
                  </a:moveTo>
                  <a:cubicBezTo>
                    <a:pt x="1382" y="8"/>
                    <a:pt x="1382" y="8"/>
                    <a:pt x="1383" y="8"/>
                  </a:cubicBezTo>
                  <a:cubicBezTo>
                    <a:pt x="1382" y="8"/>
                    <a:pt x="1382" y="8"/>
                    <a:pt x="1382" y="8"/>
                  </a:cubicBezTo>
                  <a:close/>
                  <a:moveTo>
                    <a:pt x="1675" y="75"/>
                  </a:moveTo>
                  <a:cubicBezTo>
                    <a:pt x="1675" y="75"/>
                    <a:pt x="1675" y="75"/>
                    <a:pt x="1676" y="75"/>
                  </a:cubicBezTo>
                  <a:cubicBezTo>
                    <a:pt x="1676" y="75"/>
                    <a:pt x="1676" y="75"/>
                    <a:pt x="1675" y="75"/>
                  </a:cubicBezTo>
                  <a:close/>
                  <a:moveTo>
                    <a:pt x="640" y="75"/>
                  </a:moveTo>
                  <a:cubicBezTo>
                    <a:pt x="639" y="75"/>
                    <a:pt x="639" y="75"/>
                    <a:pt x="639" y="76"/>
                  </a:cubicBezTo>
                  <a:cubicBezTo>
                    <a:pt x="640" y="76"/>
                    <a:pt x="640" y="75"/>
                    <a:pt x="640" y="75"/>
                  </a:cubicBezTo>
                  <a:close/>
                  <a:moveTo>
                    <a:pt x="682" y="75"/>
                  </a:moveTo>
                  <a:cubicBezTo>
                    <a:pt x="681" y="75"/>
                    <a:pt x="681" y="75"/>
                    <a:pt x="681" y="75"/>
                  </a:cubicBezTo>
                  <a:cubicBezTo>
                    <a:pt x="681" y="75"/>
                    <a:pt x="681" y="75"/>
                    <a:pt x="682" y="75"/>
                  </a:cubicBezTo>
                  <a:close/>
                  <a:moveTo>
                    <a:pt x="1502" y="8"/>
                  </a:moveTo>
                  <a:cubicBezTo>
                    <a:pt x="1503" y="8"/>
                    <a:pt x="1503" y="8"/>
                    <a:pt x="1503" y="8"/>
                  </a:cubicBezTo>
                  <a:cubicBezTo>
                    <a:pt x="1503" y="8"/>
                    <a:pt x="1502" y="8"/>
                    <a:pt x="1502" y="8"/>
                  </a:cubicBezTo>
                  <a:close/>
                  <a:moveTo>
                    <a:pt x="967" y="75"/>
                  </a:moveTo>
                  <a:cubicBezTo>
                    <a:pt x="967" y="75"/>
                    <a:pt x="967" y="76"/>
                    <a:pt x="967" y="76"/>
                  </a:cubicBezTo>
                  <a:cubicBezTo>
                    <a:pt x="967" y="75"/>
                    <a:pt x="967" y="75"/>
                    <a:pt x="967" y="75"/>
                  </a:cubicBezTo>
                  <a:close/>
                  <a:moveTo>
                    <a:pt x="1370" y="58"/>
                  </a:moveTo>
                  <a:cubicBezTo>
                    <a:pt x="1370" y="58"/>
                    <a:pt x="1371" y="58"/>
                    <a:pt x="1371" y="58"/>
                  </a:cubicBezTo>
                  <a:cubicBezTo>
                    <a:pt x="1370" y="58"/>
                    <a:pt x="1370" y="58"/>
                    <a:pt x="1370" y="58"/>
                  </a:cubicBezTo>
                  <a:close/>
                  <a:moveTo>
                    <a:pt x="875" y="48"/>
                  </a:moveTo>
                  <a:cubicBezTo>
                    <a:pt x="875" y="48"/>
                    <a:pt x="875" y="49"/>
                    <a:pt x="875" y="49"/>
                  </a:cubicBezTo>
                  <a:cubicBezTo>
                    <a:pt x="875" y="49"/>
                    <a:pt x="875" y="49"/>
                    <a:pt x="875" y="48"/>
                  </a:cubicBezTo>
                  <a:close/>
                  <a:moveTo>
                    <a:pt x="1033" y="49"/>
                  </a:moveTo>
                  <a:cubicBezTo>
                    <a:pt x="1034" y="49"/>
                    <a:pt x="1034" y="49"/>
                    <a:pt x="1034" y="49"/>
                  </a:cubicBezTo>
                  <a:cubicBezTo>
                    <a:pt x="1034" y="49"/>
                    <a:pt x="1033" y="49"/>
                    <a:pt x="1033" y="49"/>
                  </a:cubicBezTo>
                  <a:close/>
                  <a:moveTo>
                    <a:pt x="832" y="48"/>
                  </a:moveTo>
                  <a:cubicBezTo>
                    <a:pt x="832" y="48"/>
                    <a:pt x="832" y="49"/>
                    <a:pt x="832" y="49"/>
                  </a:cubicBezTo>
                  <a:cubicBezTo>
                    <a:pt x="832" y="49"/>
                    <a:pt x="832" y="49"/>
                    <a:pt x="832" y="48"/>
                  </a:cubicBezTo>
                  <a:close/>
                  <a:moveTo>
                    <a:pt x="608" y="76"/>
                  </a:moveTo>
                  <a:cubicBezTo>
                    <a:pt x="608" y="76"/>
                    <a:pt x="608" y="75"/>
                    <a:pt x="608" y="75"/>
                  </a:cubicBezTo>
                  <a:cubicBezTo>
                    <a:pt x="608" y="76"/>
                    <a:pt x="608" y="76"/>
                    <a:pt x="608" y="76"/>
                  </a:cubicBezTo>
                  <a:close/>
                  <a:moveTo>
                    <a:pt x="629" y="76"/>
                  </a:moveTo>
                  <a:cubicBezTo>
                    <a:pt x="629" y="76"/>
                    <a:pt x="629" y="76"/>
                    <a:pt x="629" y="75"/>
                  </a:cubicBezTo>
                  <a:cubicBezTo>
                    <a:pt x="629" y="76"/>
                    <a:pt x="629" y="76"/>
                    <a:pt x="629" y="76"/>
                  </a:cubicBezTo>
                  <a:close/>
                  <a:moveTo>
                    <a:pt x="752" y="49"/>
                  </a:moveTo>
                  <a:cubicBezTo>
                    <a:pt x="752" y="49"/>
                    <a:pt x="752" y="49"/>
                    <a:pt x="752" y="48"/>
                  </a:cubicBezTo>
                  <a:cubicBezTo>
                    <a:pt x="752" y="48"/>
                    <a:pt x="752" y="49"/>
                    <a:pt x="752" y="49"/>
                  </a:cubicBezTo>
                  <a:close/>
                  <a:moveTo>
                    <a:pt x="954" y="76"/>
                  </a:moveTo>
                  <a:cubicBezTo>
                    <a:pt x="954" y="76"/>
                    <a:pt x="954" y="75"/>
                    <a:pt x="954" y="75"/>
                  </a:cubicBezTo>
                  <a:cubicBezTo>
                    <a:pt x="954" y="76"/>
                    <a:pt x="954" y="76"/>
                    <a:pt x="954" y="76"/>
                  </a:cubicBezTo>
                  <a:close/>
                  <a:moveTo>
                    <a:pt x="1664" y="76"/>
                  </a:moveTo>
                  <a:cubicBezTo>
                    <a:pt x="1664" y="76"/>
                    <a:pt x="1664" y="75"/>
                    <a:pt x="1663" y="75"/>
                  </a:cubicBezTo>
                  <a:cubicBezTo>
                    <a:pt x="1663" y="76"/>
                    <a:pt x="1663" y="76"/>
                    <a:pt x="1664" y="76"/>
                  </a:cubicBezTo>
                  <a:close/>
                  <a:moveTo>
                    <a:pt x="1676" y="75"/>
                  </a:moveTo>
                  <a:cubicBezTo>
                    <a:pt x="1676" y="76"/>
                    <a:pt x="1676" y="76"/>
                    <a:pt x="1676" y="76"/>
                  </a:cubicBezTo>
                  <a:cubicBezTo>
                    <a:pt x="1676" y="76"/>
                    <a:pt x="1676" y="76"/>
                    <a:pt x="1676" y="75"/>
                  </a:cubicBezTo>
                  <a:close/>
                  <a:moveTo>
                    <a:pt x="619" y="76"/>
                  </a:moveTo>
                  <a:cubicBezTo>
                    <a:pt x="619" y="76"/>
                    <a:pt x="619" y="76"/>
                    <a:pt x="619" y="77"/>
                  </a:cubicBezTo>
                  <a:cubicBezTo>
                    <a:pt x="619" y="76"/>
                    <a:pt x="619" y="76"/>
                    <a:pt x="619" y="76"/>
                  </a:cubicBezTo>
                  <a:close/>
                  <a:moveTo>
                    <a:pt x="639" y="76"/>
                  </a:moveTo>
                  <a:cubicBezTo>
                    <a:pt x="639" y="76"/>
                    <a:pt x="639" y="76"/>
                    <a:pt x="639" y="76"/>
                  </a:cubicBezTo>
                  <a:cubicBezTo>
                    <a:pt x="639" y="76"/>
                    <a:pt x="639" y="76"/>
                    <a:pt x="639" y="76"/>
                  </a:cubicBezTo>
                  <a:close/>
                  <a:moveTo>
                    <a:pt x="683" y="76"/>
                  </a:moveTo>
                  <a:cubicBezTo>
                    <a:pt x="682" y="76"/>
                    <a:pt x="682" y="76"/>
                    <a:pt x="682" y="76"/>
                  </a:cubicBezTo>
                  <a:cubicBezTo>
                    <a:pt x="682" y="76"/>
                    <a:pt x="682" y="76"/>
                    <a:pt x="683" y="76"/>
                  </a:cubicBezTo>
                  <a:close/>
                  <a:moveTo>
                    <a:pt x="967" y="76"/>
                  </a:moveTo>
                  <a:cubicBezTo>
                    <a:pt x="967" y="76"/>
                    <a:pt x="967" y="76"/>
                    <a:pt x="967" y="76"/>
                  </a:cubicBezTo>
                  <a:cubicBezTo>
                    <a:pt x="967" y="76"/>
                    <a:pt x="967" y="76"/>
                    <a:pt x="967" y="76"/>
                  </a:cubicBezTo>
                  <a:close/>
                  <a:moveTo>
                    <a:pt x="1349" y="76"/>
                  </a:moveTo>
                  <a:cubicBezTo>
                    <a:pt x="1349" y="76"/>
                    <a:pt x="1350" y="76"/>
                    <a:pt x="1350" y="76"/>
                  </a:cubicBezTo>
                  <a:cubicBezTo>
                    <a:pt x="1349" y="76"/>
                    <a:pt x="1349" y="76"/>
                    <a:pt x="1349" y="76"/>
                  </a:cubicBezTo>
                  <a:close/>
                  <a:moveTo>
                    <a:pt x="1541" y="8"/>
                  </a:moveTo>
                  <a:cubicBezTo>
                    <a:pt x="1542" y="8"/>
                    <a:pt x="1542" y="8"/>
                    <a:pt x="1542" y="8"/>
                  </a:cubicBezTo>
                  <a:cubicBezTo>
                    <a:pt x="1542" y="8"/>
                    <a:pt x="1542" y="8"/>
                    <a:pt x="1541" y="8"/>
                  </a:cubicBezTo>
                  <a:close/>
                  <a:moveTo>
                    <a:pt x="609" y="77"/>
                  </a:moveTo>
                  <a:cubicBezTo>
                    <a:pt x="609" y="77"/>
                    <a:pt x="609" y="76"/>
                    <a:pt x="608" y="76"/>
                  </a:cubicBezTo>
                  <a:cubicBezTo>
                    <a:pt x="608" y="76"/>
                    <a:pt x="608" y="77"/>
                    <a:pt x="609" y="77"/>
                  </a:cubicBezTo>
                  <a:close/>
                  <a:moveTo>
                    <a:pt x="1566" y="8"/>
                  </a:moveTo>
                  <a:cubicBezTo>
                    <a:pt x="1566" y="8"/>
                    <a:pt x="1566" y="8"/>
                    <a:pt x="1567" y="8"/>
                  </a:cubicBezTo>
                  <a:cubicBezTo>
                    <a:pt x="1567" y="8"/>
                    <a:pt x="1566" y="8"/>
                    <a:pt x="1566" y="8"/>
                  </a:cubicBezTo>
                  <a:close/>
                  <a:moveTo>
                    <a:pt x="683" y="76"/>
                  </a:moveTo>
                  <a:cubicBezTo>
                    <a:pt x="683" y="76"/>
                    <a:pt x="683" y="76"/>
                    <a:pt x="683" y="76"/>
                  </a:cubicBezTo>
                  <a:cubicBezTo>
                    <a:pt x="683" y="76"/>
                    <a:pt x="683" y="76"/>
                    <a:pt x="683" y="76"/>
                  </a:cubicBezTo>
                  <a:close/>
                  <a:moveTo>
                    <a:pt x="698" y="76"/>
                  </a:moveTo>
                  <a:cubicBezTo>
                    <a:pt x="698" y="76"/>
                    <a:pt x="698" y="77"/>
                    <a:pt x="699" y="77"/>
                  </a:cubicBezTo>
                  <a:cubicBezTo>
                    <a:pt x="699" y="77"/>
                    <a:pt x="699" y="76"/>
                    <a:pt x="698" y="76"/>
                  </a:cubicBezTo>
                  <a:close/>
                  <a:moveTo>
                    <a:pt x="1709" y="8"/>
                  </a:moveTo>
                  <a:cubicBezTo>
                    <a:pt x="1710" y="8"/>
                    <a:pt x="1710" y="8"/>
                    <a:pt x="1710" y="8"/>
                  </a:cubicBezTo>
                  <a:cubicBezTo>
                    <a:pt x="1710" y="8"/>
                    <a:pt x="1710" y="8"/>
                    <a:pt x="1709" y="8"/>
                  </a:cubicBezTo>
                  <a:close/>
                  <a:moveTo>
                    <a:pt x="563" y="48"/>
                  </a:moveTo>
                  <a:cubicBezTo>
                    <a:pt x="563" y="49"/>
                    <a:pt x="564" y="49"/>
                    <a:pt x="564" y="49"/>
                  </a:cubicBezTo>
                  <a:cubicBezTo>
                    <a:pt x="564" y="48"/>
                    <a:pt x="563" y="48"/>
                    <a:pt x="563" y="48"/>
                  </a:cubicBezTo>
                  <a:close/>
                  <a:moveTo>
                    <a:pt x="1734" y="8"/>
                  </a:moveTo>
                  <a:cubicBezTo>
                    <a:pt x="1734" y="8"/>
                    <a:pt x="1735" y="8"/>
                    <a:pt x="1735" y="8"/>
                  </a:cubicBezTo>
                  <a:cubicBezTo>
                    <a:pt x="1735" y="8"/>
                    <a:pt x="1734" y="8"/>
                    <a:pt x="1734" y="8"/>
                  </a:cubicBezTo>
                  <a:close/>
                  <a:moveTo>
                    <a:pt x="1664" y="77"/>
                  </a:moveTo>
                  <a:cubicBezTo>
                    <a:pt x="1664" y="76"/>
                    <a:pt x="1664" y="76"/>
                    <a:pt x="1664" y="76"/>
                  </a:cubicBezTo>
                  <a:cubicBezTo>
                    <a:pt x="1664" y="76"/>
                    <a:pt x="1664" y="77"/>
                    <a:pt x="1664" y="77"/>
                  </a:cubicBezTo>
                  <a:close/>
                  <a:moveTo>
                    <a:pt x="1676" y="76"/>
                  </a:moveTo>
                  <a:cubicBezTo>
                    <a:pt x="1676" y="76"/>
                    <a:pt x="1676" y="77"/>
                    <a:pt x="1676" y="77"/>
                  </a:cubicBezTo>
                  <a:cubicBezTo>
                    <a:pt x="1676" y="77"/>
                    <a:pt x="1676" y="76"/>
                    <a:pt x="1676" y="76"/>
                  </a:cubicBezTo>
                  <a:close/>
                  <a:moveTo>
                    <a:pt x="602" y="59"/>
                  </a:moveTo>
                  <a:cubicBezTo>
                    <a:pt x="602" y="59"/>
                    <a:pt x="602" y="58"/>
                    <a:pt x="602" y="58"/>
                  </a:cubicBezTo>
                  <a:cubicBezTo>
                    <a:pt x="601" y="59"/>
                    <a:pt x="602" y="59"/>
                    <a:pt x="602" y="59"/>
                  </a:cubicBezTo>
                  <a:close/>
                  <a:moveTo>
                    <a:pt x="965" y="40"/>
                  </a:moveTo>
                  <a:cubicBezTo>
                    <a:pt x="965" y="40"/>
                    <a:pt x="965" y="41"/>
                    <a:pt x="965" y="41"/>
                  </a:cubicBezTo>
                  <a:cubicBezTo>
                    <a:pt x="965" y="41"/>
                    <a:pt x="965" y="40"/>
                    <a:pt x="965" y="40"/>
                  </a:cubicBezTo>
                  <a:close/>
                  <a:moveTo>
                    <a:pt x="619" y="77"/>
                  </a:moveTo>
                  <a:cubicBezTo>
                    <a:pt x="619" y="77"/>
                    <a:pt x="619" y="77"/>
                    <a:pt x="620" y="78"/>
                  </a:cubicBezTo>
                  <a:cubicBezTo>
                    <a:pt x="620" y="77"/>
                    <a:pt x="620" y="77"/>
                    <a:pt x="619" y="77"/>
                  </a:cubicBezTo>
                  <a:close/>
                  <a:moveTo>
                    <a:pt x="639" y="77"/>
                  </a:moveTo>
                  <a:cubicBezTo>
                    <a:pt x="639" y="77"/>
                    <a:pt x="639" y="77"/>
                    <a:pt x="639" y="77"/>
                  </a:cubicBezTo>
                  <a:cubicBezTo>
                    <a:pt x="639" y="77"/>
                    <a:pt x="639" y="77"/>
                    <a:pt x="639" y="77"/>
                  </a:cubicBezTo>
                  <a:close/>
                  <a:moveTo>
                    <a:pt x="684" y="77"/>
                  </a:moveTo>
                  <a:cubicBezTo>
                    <a:pt x="684" y="77"/>
                    <a:pt x="684" y="77"/>
                    <a:pt x="684" y="77"/>
                  </a:cubicBezTo>
                  <a:cubicBezTo>
                    <a:pt x="684" y="77"/>
                    <a:pt x="684" y="77"/>
                    <a:pt x="684" y="77"/>
                  </a:cubicBezTo>
                  <a:close/>
                  <a:moveTo>
                    <a:pt x="553" y="8"/>
                  </a:moveTo>
                  <a:cubicBezTo>
                    <a:pt x="553" y="8"/>
                    <a:pt x="553" y="8"/>
                    <a:pt x="553" y="8"/>
                  </a:cubicBezTo>
                  <a:cubicBezTo>
                    <a:pt x="553" y="8"/>
                    <a:pt x="553" y="8"/>
                    <a:pt x="553" y="8"/>
                  </a:cubicBezTo>
                  <a:close/>
                  <a:moveTo>
                    <a:pt x="968" y="77"/>
                  </a:moveTo>
                  <a:cubicBezTo>
                    <a:pt x="968" y="77"/>
                    <a:pt x="968" y="77"/>
                    <a:pt x="968" y="78"/>
                  </a:cubicBezTo>
                  <a:cubicBezTo>
                    <a:pt x="968" y="77"/>
                    <a:pt x="968" y="77"/>
                    <a:pt x="968" y="77"/>
                  </a:cubicBezTo>
                  <a:close/>
                  <a:moveTo>
                    <a:pt x="635" y="59"/>
                  </a:moveTo>
                  <a:cubicBezTo>
                    <a:pt x="636" y="59"/>
                    <a:pt x="636" y="59"/>
                    <a:pt x="636" y="58"/>
                  </a:cubicBezTo>
                  <a:cubicBezTo>
                    <a:pt x="635" y="59"/>
                    <a:pt x="635" y="59"/>
                    <a:pt x="635" y="59"/>
                  </a:cubicBezTo>
                  <a:close/>
                  <a:moveTo>
                    <a:pt x="1533" y="77"/>
                  </a:moveTo>
                  <a:cubicBezTo>
                    <a:pt x="1533" y="77"/>
                    <a:pt x="1533" y="77"/>
                    <a:pt x="1533" y="77"/>
                  </a:cubicBezTo>
                  <a:cubicBezTo>
                    <a:pt x="1533" y="77"/>
                    <a:pt x="1533" y="77"/>
                    <a:pt x="1533" y="77"/>
                  </a:cubicBezTo>
                  <a:close/>
                  <a:moveTo>
                    <a:pt x="1664" y="77"/>
                  </a:moveTo>
                  <a:cubicBezTo>
                    <a:pt x="1664" y="77"/>
                    <a:pt x="1664" y="77"/>
                    <a:pt x="1664" y="77"/>
                  </a:cubicBezTo>
                  <a:cubicBezTo>
                    <a:pt x="1664" y="77"/>
                    <a:pt x="1664" y="77"/>
                    <a:pt x="1664" y="77"/>
                  </a:cubicBezTo>
                  <a:close/>
                  <a:moveTo>
                    <a:pt x="1676" y="77"/>
                  </a:moveTo>
                  <a:cubicBezTo>
                    <a:pt x="1676" y="77"/>
                    <a:pt x="1676" y="77"/>
                    <a:pt x="1677" y="78"/>
                  </a:cubicBezTo>
                  <a:cubicBezTo>
                    <a:pt x="1677" y="77"/>
                    <a:pt x="1677" y="77"/>
                    <a:pt x="1676" y="77"/>
                  </a:cubicBezTo>
                  <a:close/>
                  <a:moveTo>
                    <a:pt x="1701" y="77"/>
                  </a:moveTo>
                  <a:cubicBezTo>
                    <a:pt x="1701" y="77"/>
                    <a:pt x="1701" y="77"/>
                    <a:pt x="1701" y="77"/>
                  </a:cubicBezTo>
                  <a:cubicBezTo>
                    <a:pt x="1701" y="77"/>
                    <a:pt x="1701" y="77"/>
                    <a:pt x="1701" y="77"/>
                  </a:cubicBezTo>
                  <a:close/>
                  <a:moveTo>
                    <a:pt x="609" y="78"/>
                  </a:moveTo>
                  <a:cubicBezTo>
                    <a:pt x="609" y="78"/>
                    <a:pt x="609" y="77"/>
                    <a:pt x="609" y="77"/>
                  </a:cubicBezTo>
                  <a:cubicBezTo>
                    <a:pt x="609" y="77"/>
                    <a:pt x="609" y="78"/>
                    <a:pt x="609" y="78"/>
                  </a:cubicBezTo>
                  <a:close/>
                  <a:moveTo>
                    <a:pt x="628" y="78"/>
                  </a:moveTo>
                  <a:cubicBezTo>
                    <a:pt x="629" y="78"/>
                    <a:pt x="629" y="77"/>
                    <a:pt x="629" y="77"/>
                  </a:cubicBezTo>
                  <a:cubicBezTo>
                    <a:pt x="628" y="77"/>
                    <a:pt x="628" y="78"/>
                    <a:pt x="628" y="78"/>
                  </a:cubicBezTo>
                  <a:close/>
                  <a:moveTo>
                    <a:pt x="955" y="78"/>
                  </a:moveTo>
                  <a:cubicBezTo>
                    <a:pt x="955" y="78"/>
                    <a:pt x="955" y="77"/>
                    <a:pt x="954" y="77"/>
                  </a:cubicBezTo>
                  <a:cubicBezTo>
                    <a:pt x="954" y="77"/>
                    <a:pt x="954" y="78"/>
                    <a:pt x="955" y="78"/>
                  </a:cubicBezTo>
                  <a:close/>
                  <a:moveTo>
                    <a:pt x="1348" y="78"/>
                  </a:moveTo>
                  <a:cubicBezTo>
                    <a:pt x="1348" y="78"/>
                    <a:pt x="1349" y="77"/>
                    <a:pt x="1349" y="77"/>
                  </a:cubicBezTo>
                  <a:cubicBezTo>
                    <a:pt x="1348" y="77"/>
                    <a:pt x="1348" y="78"/>
                    <a:pt x="1348" y="78"/>
                  </a:cubicBezTo>
                  <a:close/>
                  <a:moveTo>
                    <a:pt x="646" y="58"/>
                  </a:moveTo>
                  <a:cubicBezTo>
                    <a:pt x="646" y="58"/>
                    <a:pt x="646" y="59"/>
                    <a:pt x="646" y="59"/>
                  </a:cubicBezTo>
                  <a:cubicBezTo>
                    <a:pt x="646" y="59"/>
                    <a:pt x="646" y="59"/>
                    <a:pt x="646" y="58"/>
                  </a:cubicBezTo>
                  <a:close/>
                  <a:moveTo>
                    <a:pt x="639" y="77"/>
                  </a:moveTo>
                  <a:cubicBezTo>
                    <a:pt x="638" y="78"/>
                    <a:pt x="638" y="78"/>
                    <a:pt x="638" y="78"/>
                  </a:cubicBezTo>
                  <a:cubicBezTo>
                    <a:pt x="639" y="78"/>
                    <a:pt x="639" y="78"/>
                    <a:pt x="639" y="77"/>
                  </a:cubicBezTo>
                  <a:close/>
                  <a:moveTo>
                    <a:pt x="570" y="52"/>
                  </a:moveTo>
                  <a:cubicBezTo>
                    <a:pt x="571" y="53"/>
                    <a:pt x="571" y="53"/>
                    <a:pt x="571" y="53"/>
                  </a:cubicBezTo>
                  <a:cubicBezTo>
                    <a:pt x="571" y="53"/>
                    <a:pt x="571" y="52"/>
                    <a:pt x="570" y="52"/>
                  </a:cubicBezTo>
                  <a:close/>
                  <a:moveTo>
                    <a:pt x="1671" y="55"/>
                  </a:moveTo>
                  <a:cubicBezTo>
                    <a:pt x="1671" y="56"/>
                    <a:pt x="1671" y="56"/>
                    <a:pt x="1671" y="56"/>
                  </a:cubicBezTo>
                  <a:cubicBezTo>
                    <a:pt x="1671" y="56"/>
                    <a:pt x="1671" y="56"/>
                    <a:pt x="1671" y="55"/>
                  </a:cubicBezTo>
                  <a:close/>
                  <a:moveTo>
                    <a:pt x="583" y="8"/>
                  </a:moveTo>
                  <a:cubicBezTo>
                    <a:pt x="583" y="8"/>
                    <a:pt x="583" y="8"/>
                    <a:pt x="584" y="8"/>
                  </a:cubicBezTo>
                  <a:cubicBezTo>
                    <a:pt x="584" y="8"/>
                    <a:pt x="583" y="8"/>
                    <a:pt x="583" y="8"/>
                  </a:cubicBezTo>
                  <a:close/>
                  <a:moveTo>
                    <a:pt x="968" y="78"/>
                  </a:moveTo>
                  <a:cubicBezTo>
                    <a:pt x="968" y="78"/>
                    <a:pt x="968" y="78"/>
                    <a:pt x="968" y="78"/>
                  </a:cubicBezTo>
                  <a:cubicBezTo>
                    <a:pt x="968" y="78"/>
                    <a:pt x="968" y="78"/>
                    <a:pt x="968" y="78"/>
                  </a:cubicBezTo>
                  <a:close/>
                  <a:moveTo>
                    <a:pt x="1016" y="8"/>
                  </a:moveTo>
                  <a:cubicBezTo>
                    <a:pt x="1016" y="8"/>
                    <a:pt x="1017" y="8"/>
                    <a:pt x="1017" y="8"/>
                  </a:cubicBezTo>
                  <a:cubicBezTo>
                    <a:pt x="1017" y="8"/>
                    <a:pt x="1017" y="8"/>
                    <a:pt x="1016" y="8"/>
                  </a:cubicBezTo>
                  <a:close/>
                  <a:moveTo>
                    <a:pt x="1665" y="78"/>
                  </a:moveTo>
                  <a:cubicBezTo>
                    <a:pt x="1665" y="78"/>
                    <a:pt x="1664" y="78"/>
                    <a:pt x="1664" y="77"/>
                  </a:cubicBezTo>
                  <a:cubicBezTo>
                    <a:pt x="1664" y="78"/>
                    <a:pt x="1664" y="78"/>
                    <a:pt x="1665" y="78"/>
                  </a:cubicBezTo>
                  <a:close/>
                  <a:moveTo>
                    <a:pt x="1677" y="78"/>
                  </a:moveTo>
                  <a:cubicBezTo>
                    <a:pt x="1677" y="78"/>
                    <a:pt x="1677" y="78"/>
                    <a:pt x="1677" y="78"/>
                  </a:cubicBezTo>
                  <a:cubicBezTo>
                    <a:pt x="1677" y="78"/>
                    <a:pt x="1677" y="78"/>
                    <a:pt x="1677" y="78"/>
                  </a:cubicBezTo>
                  <a:close/>
                  <a:moveTo>
                    <a:pt x="609" y="79"/>
                  </a:moveTo>
                  <a:cubicBezTo>
                    <a:pt x="609" y="78"/>
                    <a:pt x="609" y="78"/>
                    <a:pt x="609" y="78"/>
                  </a:cubicBezTo>
                  <a:cubicBezTo>
                    <a:pt x="609" y="78"/>
                    <a:pt x="609" y="78"/>
                    <a:pt x="609" y="79"/>
                  </a:cubicBezTo>
                  <a:close/>
                  <a:moveTo>
                    <a:pt x="620" y="78"/>
                  </a:moveTo>
                  <a:cubicBezTo>
                    <a:pt x="620" y="78"/>
                    <a:pt x="620" y="78"/>
                    <a:pt x="620" y="79"/>
                  </a:cubicBezTo>
                  <a:cubicBezTo>
                    <a:pt x="620" y="78"/>
                    <a:pt x="620" y="78"/>
                    <a:pt x="620" y="78"/>
                  </a:cubicBezTo>
                  <a:close/>
                  <a:moveTo>
                    <a:pt x="1356" y="8"/>
                  </a:moveTo>
                  <a:cubicBezTo>
                    <a:pt x="1356" y="8"/>
                    <a:pt x="1357" y="8"/>
                    <a:pt x="1357" y="8"/>
                  </a:cubicBezTo>
                  <a:cubicBezTo>
                    <a:pt x="1357" y="8"/>
                    <a:pt x="1356" y="8"/>
                    <a:pt x="1356" y="8"/>
                  </a:cubicBezTo>
                  <a:close/>
                  <a:moveTo>
                    <a:pt x="955" y="79"/>
                  </a:moveTo>
                  <a:cubicBezTo>
                    <a:pt x="955" y="78"/>
                    <a:pt x="955" y="78"/>
                    <a:pt x="955" y="78"/>
                  </a:cubicBezTo>
                  <a:cubicBezTo>
                    <a:pt x="955" y="78"/>
                    <a:pt x="955" y="78"/>
                    <a:pt x="955" y="79"/>
                  </a:cubicBezTo>
                  <a:close/>
                  <a:moveTo>
                    <a:pt x="1532" y="79"/>
                  </a:moveTo>
                  <a:cubicBezTo>
                    <a:pt x="1532" y="78"/>
                    <a:pt x="1532" y="78"/>
                    <a:pt x="1532" y="78"/>
                  </a:cubicBezTo>
                  <a:cubicBezTo>
                    <a:pt x="1532" y="78"/>
                    <a:pt x="1532" y="78"/>
                    <a:pt x="1532" y="79"/>
                  </a:cubicBezTo>
                  <a:close/>
                  <a:moveTo>
                    <a:pt x="1700" y="79"/>
                  </a:moveTo>
                  <a:cubicBezTo>
                    <a:pt x="1700" y="78"/>
                    <a:pt x="1700" y="78"/>
                    <a:pt x="1700" y="78"/>
                  </a:cubicBezTo>
                  <a:cubicBezTo>
                    <a:pt x="1700" y="78"/>
                    <a:pt x="1700" y="78"/>
                    <a:pt x="1700" y="79"/>
                  </a:cubicBezTo>
                  <a:close/>
                  <a:moveTo>
                    <a:pt x="628" y="79"/>
                  </a:moveTo>
                  <a:cubicBezTo>
                    <a:pt x="628" y="79"/>
                    <a:pt x="628" y="79"/>
                    <a:pt x="628" y="78"/>
                  </a:cubicBezTo>
                  <a:cubicBezTo>
                    <a:pt x="628" y="78"/>
                    <a:pt x="628" y="79"/>
                    <a:pt x="628" y="79"/>
                  </a:cubicBezTo>
                  <a:close/>
                  <a:moveTo>
                    <a:pt x="1554" y="59"/>
                  </a:moveTo>
                  <a:cubicBezTo>
                    <a:pt x="1554" y="59"/>
                    <a:pt x="1554" y="59"/>
                    <a:pt x="1555" y="58"/>
                  </a:cubicBezTo>
                  <a:cubicBezTo>
                    <a:pt x="1554" y="58"/>
                    <a:pt x="1554" y="58"/>
                    <a:pt x="1554" y="59"/>
                  </a:cubicBezTo>
                  <a:close/>
                  <a:moveTo>
                    <a:pt x="1383" y="8"/>
                  </a:moveTo>
                  <a:cubicBezTo>
                    <a:pt x="1383" y="8"/>
                    <a:pt x="1383" y="8"/>
                    <a:pt x="1383" y="8"/>
                  </a:cubicBezTo>
                  <a:cubicBezTo>
                    <a:pt x="1383" y="8"/>
                    <a:pt x="1383" y="8"/>
                    <a:pt x="1383" y="8"/>
                  </a:cubicBezTo>
                  <a:close/>
                  <a:moveTo>
                    <a:pt x="1429" y="8"/>
                  </a:moveTo>
                  <a:cubicBezTo>
                    <a:pt x="1429" y="8"/>
                    <a:pt x="1429" y="8"/>
                    <a:pt x="1430" y="8"/>
                  </a:cubicBezTo>
                  <a:cubicBezTo>
                    <a:pt x="1429" y="8"/>
                    <a:pt x="1429" y="8"/>
                    <a:pt x="1429" y="8"/>
                  </a:cubicBezTo>
                  <a:close/>
                  <a:moveTo>
                    <a:pt x="1347" y="79"/>
                  </a:moveTo>
                  <a:cubicBezTo>
                    <a:pt x="1348" y="79"/>
                    <a:pt x="1348" y="79"/>
                    <a:pt x="1348" y="78"/>
                  </a:cubicBezTo>
                  <a:cubicBezTo>
                    <a:pt x="1348" y="78"/>
                    <a:pt x="1347" y="79"/>
                    <a:pt x="1347" y="79"/>
                  </a:cubicBezTo>
                  <a:close/>
                  <a:moveTo>
                    <a:pt x="1677" y="78"/>
                  </a:moveTo>
                  <a:cubicBezTo>
                    <a:pt x="1677" y="79"/>
                    <a:pt x="1677" y="79"/>
                    <a:pt x="1677" y="79"/>
                  </a:cubicBezTo>
                  <a:cubicBezTo>
                    <a:pt x="1677" y="79"/>
                    <a:pt x="1677" y="78"/>
                    <a:pt x="1677" y="78"/>
                  </a:cubicBezTo>
                  <a:close/>
                  <a:moveTo>
                    <a:pt x="1452" y="8"/>
                  </a:moveTo>
                  <a:cubicBezTo>
                    <a:pt x="1453" y="8"/>
                    <a:pt x="1453" y="8"/>
                    <a:pt x="1453" y="8"/>
                  </a:cubicBezTo>
                  <a:cubicBezTo>
                    <a:pt x="1453" y="8"/>
                    <a:pt x="1453" y="8"/>
                    <a:pt x="1452" y="8"/>
                  </a:cubicBezTo>
                  <a:close/>
                  <a:moveTo>
                    <a:pt x="638" y="78"/>
                  </a:moveTo>
                  <a:cubicBezTo>
                    <a:pt x="638" y="79"/>
                    <a:pt x="638" y="79"/>
                    <a:pt x="638" y="79"/>
                  </a:cubicBezTo>
                  <a:cubicBezTo>
                    <a:pt x="638" y="79"/>
                    <a:pt x="638" y="79"/>
                    <a:pt x="638" y="78"/>
                  </a:cubicBezTo>
                  <a:close/>
                  <a:moveTo>
                    <a:pt x="969" y="79"/>
                  </a:moveTo>
                  <a:cubicBezTo>
                    <a:pt x="969" y="79"/>
                    <a:pt x="969" y="79"/>
                    <a:pt x="969" y="79"/>
                  </a:cubicBezTo>
                  <a:cubicBezTo>
                    <a:pt x="969" y="79"/>
                    <a:pt x="969" y="79"/>
                    <a:pt x="969" y="79"/>
                  </a:cubicBezTo>
                  <a:close/>
                  <a:moveTo>
                    <a:pt x="642" y="42"/>
                  </a:moveTo>
                  <a:cubicBezTo>
                    <a:pt x="642" y="42"/>
                    <a:pt x="642" y="42"/>
                    <a:pt x="642" y="41"/>
                  </a:cubicBezTo>
                  <a:cubicBezTo>
                    <a:pt x="642" y="41"/>
                    <a:pt x="642" y="42"/>
                    <a:pt x="642" y="42"/>
                  </a:cubicBezTo>
                  <a:close/>
                  <a:moveTo>
                    <a:pt x="1541" y="8"/>
                  </a:moveTo>
                  <a:cubicBezTo>
                    <a:pt x="1541" y="8"/>
                    <a:pt x="1541" y="8"/>
                    <a:pt x="1541" y="8"/>
                  </a:cubicBezTo>
                  <a:cubicBezTo>
                    <a:pt x="1541" y="8"/>
                    <a:pt x="1541" y="8"/>
                    <a:pt x="1541" y="8"/>
                  </a:cubicBezTo>
                  <a:close/>
                  <a:moveTo>
                    <a:pt x="1709" y="8"/>
                  </a:moveTo>
                  <a:cubicBezTo>
                    <a:pt x="1709" y="8"/>
                    <a:pt x="1709" y="8"/>
                    <a:pt x="1709" y="8"/>
                  </a:cubicBezTo>
                  <a:cubicBezTo>
                    <a:pt x="1709" y="8"/>
                    <a:pt x="1709" y="8"/>
                    <a:pt x="1709" y="8"/>
                  </a:cubicBezTo>
                  <a:close/>
                  <a:moveTo>
                    <a:pt x="1665" y="79"/>
                  </a:moveTo>
                  <a:cubicBezTo>
                    <a:pt x="1665" y="79"/>
                    <a:pt x="1665" y="79"/>
                    <a:pt x="1665" y="78"/>
                  </a:cubicBezTo>
                  <a:cubicBezTo>
                    <a:pt x="1665" y="79"/>
                    <a:pt x="1665" y="79"/>
                    <a:pt x="1665" y="79"/>
                  </a:cubicBezTo>
                  <a:close/>
                  <a:moveTo>
                    <a:pt x="610" y="80"/>
                  </a:moveTo>
                  <a:cubicBezTo>
                    <a:pt x="610" y="79"/>
                    <a:pt x="610" y="79"/>
                    <a:pt x="610" y="79"/>
                  </a:cubicBezTo>
                  <a:cubicBezTo>
                    <a:pt x="609" y="79"/>
                    <a:pt x="610" y="79"/>
                    <a:pt x="610" y="80"/>
                  </a:cubicBezTo>
                  <a:close/>
                  <a:moveTo>
                    <a:pt x="584" y="8"/>
                  </a:moveTo>
                  <a:cubicBezTo>
                    <a:pt x="584" y="9"/>
                    <a:pt x="584" y="9"/>
                    <a:pt x="584" y="9"/>
                  </a:cubicBezTo>
                  <a:cubicBezTo>
                    <a:pt x="584" y="8"/>
                    <a:pt x="584" y="8"/>
                    <a:pt x="584" y="8"/>
                  </a:cubicBezTo>
                  <a:close/>
                  <a:moveTo>
                    <a:pt x="956" y="80"/>
                  </a:moveTo>
                  <a:cubicBezTo>
                    <a:pt x="956" y="79"/>
                    <a:pt x="955" y="79"/>
                    <a:pt x="955" y="79"/>
                  </a:cubicBezTo>
                  <a:cubicBezTo>
                    <a:pt x="955" y="79"/>
                    <a:pt x="955" y="79"/>
                    <a:pt x="956" y="80"/>
                  </a:cubicBezTo>
                  <a:close/>
                  <a:moveTo>
                    <a:pt x="1531" y="80"/>
                  </a:moveTo>
                  <a:cubicBezTo>
                    <a:pt x="1532" y="79"/>
                    <a:pt x="1532" y="79"/>
                    <a:pt x="1532" y="79"/>
                  </a:cubicBezTo>
                  <a:cubicBezTo>
                    <a:pt x="1531" y="79"/>
                    <a:pt x="1531" y="79"/>
                    <a:pt x="1531" y="80"/>
                  </a:cubicBezTo>
                  <a:close/>
                  <a:moveTo>
                    <a:pt x="1677" y="79"/>
                  </a:moveTo>
                  <a:cubicBezTo>
                    <a:pt x="1677" y="79"/>
                    <a:pt x="1677" y="79"/>
                    <a:pt x="1678" y="80"/>
                  </a:cubicBezTo>
                  <a:cubicBezTo>
                    <a:pt x="1678" y="79"/>
                    <a:pt x="1678" y="79"/>
                    <a:pt x="1677" y="79"/>
                  </a:cubicBezTo>
                  <a:close/>
                  <a:moveTo>
                    <a:pt x="1699" y="80"/>
                  </a:moveTo>
                  <a:cubicBezTo>
                    <a:pt x="1700" y="79"/>
                    <a:pt x="1700" y="79"/>
                    <a:pt x="1700" y="79"/>
                  </a:cubicBezTo>
                  <a:cubicBezTo>
                    <a:pt x="1699" y="79"/>
                    <a:pt x="1699" y="79"/>
                    <a:pt x="1699" y="80"/>
                  </a:cubicBezTo>
                  <a:close/>
                  <a:moveTo>
                    <a:pt x="628" y="80"/>
                  </a:moveTo>
                  <a:cubicBezTo>
                    <a:pt x="628" y="80"/>
                    <a:pt x="628" y="80"/>
                    <a:pt x="628" y="79"/>
                  </a:cubicBezTo>
                  <a:cubicBezTo>
                    <a:pt x="628" y="79"/>
                    <a:pt x="628" y="80"/>
                    <a:pt x="628" y="80"/>
                  </a:cubicBezTo>
                  <a:close/>
                  <a:moveTo>
                    <a:pt x="638" y="79"/>
                  </a:moveTo>
                  <a:cubicBezTo>
                    <a:pt x="638" y="79"/>
                    <a:pt x="638" y="80"/>
                    <a:pt x="638" y="80"/>
                  </a:cubicBezTo>
                  <a:cubicBezTo>
                    <a:pt x="638" y="80"/>
                    <a:pt x="638" y="80"/>
                    <a:pt x="638" y="79"/>
                  </a:cubicBezTo>
                  <a:close/>
                  <a:moveTo>
                    <a:pt x="687" y="80"/>
                  </a:moveTo>
                  <a:cubicBezTo>
                    <a:pt x="687" y="80"/>
                    <a:pt x="687" y="79"/>
                    <a:pt x="687" y="79"/>
                  </a:cubicBezTo>
                  <a:cubicBezTo>
                    <a:pt x="687" y="80"/>
                    <a:pt x="687" y="80"/>
                    <a:pt x="687" y="80"/>
                  </a:cubicBezTo>
                  <a:close/>
                  <a:moveTo>
                    <a:pt x="908" y="40"/>
                  </a:moveTo>
                  <a:cubicBezTo>
                    <a:pt x="908" y="41"/>
                    <a:pt x="908" y="41"/>
                    <a:pt x="908" y="41"/>
                  </a:cubicBezTo>
                  <a:cubicBezTo>
                    <a:pt x="908" y="41"/>
                    <a:pt x="908" y="40"/>
                    <a:pt x="908" y="40"/>
                  </a:cubicBezTo>
                  <a:close/>
                  <a:moveTo>
                    <a:pt x="1355" y="9"/>
                  </a:moveTo>
                  <a:cubicBezTo>
                    <a:pt x="1356" y="9"/>
                    <a:pt x="1356" y="9"/>
                    <a:pt x="1356" y="8"/>
                  </a:cubicBezTo>
                  <a:cubicBezTo>
                    <a:pt x="1356" y="8"/>
                    <a:pt x="1356" y="8"/>
                    <a:pt x="1355" y="9"/>
                  </a:cubicBezTo>
                  <a:close/>
                  <a:moveTo>
                    <a:pt x="1383" y="8"/>
                  </a:moveTo>
                  <a:cubicBezTo>
                    <a:pt x="1383" y="8"/>
                    <a:pt x="1384" y="9"/>
                    <a:pt x="1384" y="9"/>
                  </a:cubicBezTo>
                  <a:cubicBezTo>
                    <a:pt x="1384" y="8"/>
                    <a:pt x="1384" y="8"/>
                    <a:pt x="1383" y="8"/>
                  </a:cubicBezTo>
                  <a:close/>
                  <a:moveTo>
                    <a:pt x="1347" y="80"/>
                  </a:moveTo>
                  <a:cubicBezTo>
                    <a:pt x="1347" y="80"/>
                    <a:pt x="1347" y="80"/>
                    <a:pt x="1347" y="79"/>
                  </a:cubicBezTo>
                  <a:cubicBezTo>
                    <a:pt x="1347" y="79"/>
                    <a:pt x="1347" y="80"/>
                    <a:pt x="1347" y="80"/>
                  </a:cubicBezTo>
                  <a:close/>
                  <a:moveTo>
                    <a:pt x="1722" y="59"/>
                  </a:moveTo>
                  <a:cubicBezTo>
                    <a:pt x="1722" y="59"/>
                    <a:pt x="1723" y="59"/>
                    <a:pt x="1723" y="58"/>
                  </a:cubicBezTo>
                  <a:cubicBezTo>
                    <a:pt x="1722" y="58"/>
                    <a:pt x="1722" y="58"/>
                    <a:pt x="1722" y="59"/>
                  </a:cubicBezTo>
                  <a:close/>
                  <a:moveTo>
                    <a:pt x="1665" y="80"/>
                  </a:moveTo>
                  <a:cubicBezTo>
                    <a:pt x="1665" y="80"/>
                    <a:pt x="1665" y="79"/>
                    <a:pt x="1665" y="79"/>
                  </a:cubicBezTo>
                  <a:cubicBezTo>
                    <a:pt x="1665" y="79"/>
                    <a:pt x="1665" y="80"/>
                    <a:pt x="1665" y="80"/>
                  </a:cubicBezTo>
                  <a:close/>
                  <a:moveTo>
                    <a:pt x="1428" y="9"/>
                  </a:moveTo>
                  <a:cubicBezTo>
                    <a:pt x="1428" y="9"/>
                    <a:pt x="1429" y="9"/>
                    <a:pt x="1429" y="8"/>
                  </a:cubicBezTo>
                  <a:cubicBezTo>
                    <a:pt x="1429" y="8"/>
                    <a:pt x="1428" y="8"/>
                    <a:pt x="1428" y="9"/>
                  </a:cubicBezTo>
                  <a:close/>
                  <a:moveTo>
                    <a:pt x="1453" y="8"/>
                  </a:moveTo>
                  <a:cubicBezTo>
                    <a:pt x="1453" y="9"/>
                    <a:pt x="1454" y="9"/>
                    <a:pt x="1454" y="9"/>
                  </a:cubicBezTo>
                  <a:cubicBezTo>
                    <a:pt x="1454" y="8"/>
                    <a:pt x="1454" y="8"/>
                    <a:pt x="1453" y="8"/>
                  </a:cubicBezTo>
                  <a:close/>
                  <a:moveTo>
                    <a:pt x="1501" y="9"/>
                  </a:moveTo>
                  <a:cubicBezTo>
                    <a:pt x="1502" y="9"/>
                    <a:pt x="1502" y="9"/>
                    <a:pt x="1502" y="8"/>
                  </a:cubicBezTo>
                  <a:cubicBezTo>
                    <a:pt x="1502" y="8"/>
                    <a:pt x="1501" y="8"/>
                    <a:pt x="1501" y="9"/>
                  </a:cubicBezTo>
                  <a:close/>
                  <a:moveTo>
                    <a:pt x="956" y="80"/>
                  </a:moveTo>
                  <a:cubicBezTo>
                    <a:pt x="956" y="80"/>
                    <a:pt x="956" y="80"/>
                    <a:pt x="956" y="80"/>
                  </a:cubicBezTo>
                  <a:cubicBezTo>
                    <a:pt x="956" y="80"/>
                    <a:pt x="956" y="80"/>
                    <a:pt x="956" y="80"/>
                  </a:cubicBezTo>
                  <a:close/>
                  <a:moveTo>
                    <a:pt x="969" y="80"/>
                  </a:moveTo>
                  <a:cubicBezTo>
                    <a:pt x="969" y="80"/>
                    <a:pt x="969" y="80"/>
                    <a:pt x="970" y="80"/>
                  </a:cubicBezTo>
                  <a:cubicBezTo>
                    <a:pt x="970" y="80"/>
                    <a:pt x="970" y="80"/>
                    <a:pt x="969" y="80"/>
                  </a:cubicBezTo>
                  <a:close/>
                  <a:moveTo>
                    <a:pt x="1220" y="80"/>
                  </a:moveTo>
                  <a:cubicBezTo>
                    <a:pt x="1220" y="80"/>
                    <a:pt x="1220" y="80"/>
                    <a:pt x="1220" y="80"/>
                  </a:cubicBezTo>
                  <a:cubicBezTo>
                    <a:pt x="1220" y="80"/>
                    <a:pt x="1220" y="80"/>
                    <a:pt x="1220" y="80"/>
                  </a:cubicBezTo>
                  <a:close/>
                  <a:moveTo>
                    <a:pt x="1678" y="80"/>
                  </a:moveTo>
                  <a:cubicBezTo>
                    <a:pt x="1678" y="80"/>
                    <a:pt x="1678" y="80"/>
                    <a:pt x="1678" y="80"/>
                  </a:cubicBezTo>
                  <a:cubicBezTo>
                    <a:pt x="1678" y="80"/>
                    <a:pt x="1678" y="80"/>
                    <a:pt x="1678" y="80"/>
                  </a:cubicBezTo>
                  <a:close/>
                  <a:moveTo>
                    <a:pt x="1540" y="9"/>
                  </a:moveTo>
                  <a:cubicBezTo>
                    <a:pt x="1540" y="9"/>
                    <a:pt x="1540" y="9"/>
                    <a:pt x="1540" y="8"/>
                  </a:cubicBezTo>
                  <a:cubicBezTo>
                    <a:pt x="1540" y="8"/>
                    <a:pt x="1540" y="8"/>
                    <a:pt x="1540" y="9"/>
                  </a:cubicBezTo>
                  <a:close/>
                  <a:moveTo>
                    <a:pt x="1568" y="8"/>
                  </a:moveTo>
                  <a:cubicBezTo>
                    <a:pt x="1568" y="9"/>
                    <a:pt x="1568" y="9"/>
                    <a:pt x="1568" y="9"/>
                  </a:cubicBezTo>
                  <a:cubicBezTo>
                    <a:pt x="1568" y="8"/>
                    <a:pt x="1568" y="8"/>
                    <a:pt x="1568" y="8"/>
                  </a:cubicBezTo>
                  <a:close/>
                  <a:moveTo>
                    <a:pt x="1708" y="9"/>
                  </a:moveTo>
                  <a:cubicBezTo>
                    <a:pt x="1708" y="9"/>
                    <a:pt x="1708" y="9"/>
                    <a:pt x="1709" y="8"/>
                  </a:cubicBezTo>
                  <a:cubicBezTo>
                    <a:pt x="1708" y="8"/>
                    <a:pt x="1708" y="8"/>
                    <a:pt x="1708" y="9"/>
                  </a:cubicBezTo>
                  <a:close/>
                  <a:moveTo>
                    <a:pt x="1346" y="81"/>
                  </a:moveTo>
                  <a:cubicBezTo>
                    <a:pt x="1347" y="80"/>
                    <a:pt x="1347" y="80"/>
                    <a:pt x="1347" y="80"/>
                  </a:cubicBezTo>
                  <a:cubicBezTo>
                    <a:pt x="1346" y="80"/>
                    <a:pt x="1346" y="80"/>
                    <a:pt x="1346" y="81"/>
                  </a:cubicBezTo>
                  <a:close/>
                  <a:moveTo>
                    <a:pt x="1358" y="80"/>
                  </a:moveTo>
                  <a:cubicBezTo>
                    <a:pt x="1358" y="80"/>
                    <a:pt x="1358" y="80"/>
                    <a:pt x="1358" y="81"/>
                  </a:cubicBezTo>
                  <a:cubicBezTo>
                    <a:pt x="1358" y="81"/>
                    <a:pt x="1358" y="80"/>
                    <a:pt x="1358" y="80"/>
                  </a:cubicBezTo>
                  <a:close/>
                  <a:moveTo>
                    <a:pt x="1736" y="8"/>
                  </a:moveTo>
                  <a:cubicBezTo>
                    <a:pt x="1736" y="9"/>
                    <a:pt x="1736" y="9"/>
                    <a:pt x="1737" y="9"/>
                  </a:cubicBezTo>
                  <a:cubicBezTo>
                    <a:pt x="1736" y="8"/>
                    <a:pt x="1736" y="8"/>
                    <a:pt x="1736" y="8"/>
                  </a:cubicBezTo>
                  <a:close/>
                  <a:moveTo>
                    <a:pt x="1467" y="80"/>
                  </a:moveTo>
                  <a:cubicBezTo>
                    <a:pt x="1467" y="80"/>
                    <a:pt x="1467" y="80"/>
                    <a:pt x="1467" y="81"/>
                  </a:cubicBezTo>
                  <a:cubicBezTo>
                    <a:pt x="1468" y="80"/>
                    <a:pt x="1468" y="80"/>
                    <a:pt x="1467" y="80"/>
                  </a:cubicBezTo>
                  <a:close/>
                  <a:moveTo>
                    <a:pt x="1666" y="81"/>
                  </a:moveTo>
                  <a:cubicBezTo>
                    <a:pt x="1666" y="80"/>
                    <a:pt x="1665" y="80"/>
                    <a:pt x="1665" y="80"/>
                  </a:cubicBezTo>
                  <a:cubicBezTo>
                    <a:pt x="1665" y="80"/>
                    <a:pt x="1665" y="80"/>
                    <a:pt x="1666" y="81"/>
                  </a:cubicBezTo>
                  <a:close/>
                  <a:moveTo>
                    <a:pt x="551" y="9"/>
                  </a:moveTo>
                  <a:cubicBezTo>
                    <a:pt x="551" y="9"/>
                    <a:pt x="552" y="9"/>
                    <a:pt x="552" y="9"/>
                  </a:cubicBezTo>
                  <a:cubicBezTo>
                    <a:pt x="551" y="9"/>
                    <a:pt x="551" y="9"/>
                    <a:pt x="551" y="9"/>
                  </a:cubicBezTo>
                  <a:close/>
                  <a:moveTo>
                    <a:pt x="638" y="80"/>
                  </a:moveTo>
                  <a:cubicBezTo>
                    <a:pt x="637" y="80"/>
                    <a:pt x="637" y="81"/>
                    <a:pt x="637" y="81"/>
                  </a:cubicBezTo>
                  <a:cubicBezTo>
                    <a:pt x="638" y="81"/>
                    <a:pt x="638" y="80"/>
                    <a:pt x="638" y="80"/>
                  </a:cubicBezTo>
                  <a:close/>
                  <a:moveTo>
                    <a:pt x="956" y="81"/>
                  </a:moveTo>
                  <a:cubicBezTo>
                    <a:pt x="956" y="81"/>
                    <a:pt x="956" y="80"/>
                    <a:pt x="956" y="80"/>
                  </a:cubicBezTo>
                  <a:cubicBezTo>
                    <a:pt x="956" y="81"/>
                    <a:pt x="956" y="81"/>
                    <a:pt x="956" y="81"/>
                  </a:cubicBezTo>
                  <a:close/>
                  <a:moveTo>
                    <a:pt x="584" y="9"/>
                  </a:moveTo>
                  <a:cubicBezTo>
                    <a:pt x="585" y="9"/>
                    <a:pt x="585" y="9"/>
                    <a:pt x="585" y="9"/>
                  </a:cubicBezTo>
                  <a:cubicBezTo>
                    <a:pt x="585" y="9"/>
                    <a:pt x="585" y="9"/>
                    <a:pt x="584" y="9"/>
                  </a:cubicBezTo>
                  <a:close/>
                  <a:moveTo>
                    <a:pt x="611" y="81"/>
                  </a:moveTo>
                  <a:cubicBezTo>
                    <a:pt x="611" y="81"/>
                    <a:pt x="611" y="81"/>
                    <a:pt x="610" y="81"/>
                  </a:cubicBezTo>
                  <a:cubicBezTo>
                    <a:pt x="610" y="81"/>
                    <a:pt x="610" y="81"/>
                    <a:pt x="611" y="81"/>
                  </a:cubicBezTo>
                  <a:close/>
                  <a:moveTo>
                    <a:pt x="1018" y="9"/>
                  </a:moveTo>
                  <a:cubicBezTo>
                    <a:pt x="1019" y="9"/>
                    <a:pt x="1019" y="9"/>
                    <a:pt x="1019" y="9"/>
                  </a:cubicBezTo>
                  <a:cubicBezTo>
                    <a:pt x="1019" y="9"/>
                    <a:pt x="1019" y="9"/>
                    <a:pt x="1018" y="9"/>
                  </a:cubicBezTo>
                  <a:close/>
                  <a:moveTo>
                    <a:pt x="1355" y="9"/>
                  </a:moveTo>
                  <a:cubicBezTo>
                    <a:pt x="1355" y="9"/>
                    <a:pt x="1355" y="9"/>
                    <a:pt x="1355" y="9"/>
                  </a:cubicBezTo>
                  <a:cubicBezTo>
                    <a:pt x="1355" y="9"/>
                    <a:pt x="1355" y="9"/>
                    <a:pt x="1355" y="9"/>
                  </a:cubicBezTo>
                  <a:close/>
                  <a:moveTo>
                    <a:pt x="1042" y="81"/>
                  </a:moveTo>
                  <a:cubicBezTo>
                    <a:pt x="1042" y="81"/>
                    <a:pt x="1042" y="81"/>
                    <a:pt x="1042" y="81"/>
                  </a:cubicBezTo>
                  <a:cubicBezTo>
                    <a:pt x="1043" y="81"/>
                    <a:pt x="1042" y="81"/>
                    <a:pt x="1042" y="81"/>
                  </a:cubicBezTo>
                  <a:close/>
                  <a:moveTo>
                    <a:pt x="1220" y="81"/>
                  </a:moveTo>
                  <a:cubicBezTo>
                    <a:pt x="1220" y="81"/>
                    <a:pt x="1220" y="81"/>
                    <a:pt x="1220" y="81"/>
                  </a:cubicBezTo>
                  <a:cubicBezTo>
                    <a:pt x="1220" y="81"/>
                    <a:pt x="1220" y="81"/>
                    <a:pt x="1220" y="81"/>
                  </a:cubicBezTo>
                  <a:close/>
                  <a:moveTo>
                    <a:pt x="1346" y="81"/>
                  </a:moveTo>
                  <a:cubicBezTo>
                    <a:pt x="1346" y="81"/>
                    <a:pt x="1346" y="81"/>
                    <a:pt x="1346" y="81"/>
                  </a:cubicBezTo>
                  <a:cubicBezTo>
                    <a:pt x="1346" y="81"/>
                    <a:pt x="1346" y="81"/>
                    <a:pt x="1346" y="81"/>
                  </a:cubicBezTo>
                  <a:close/>
                  <a:moveTo>
                    <a:pt x="1530" y="81"/>
                  </a:moveTo>
                  <a:cubicBezTo>
                    <a:pt x="1531" y="81"/>
                    <a:pt x="1531" y="81"/>
                    <a:pt x="1531" y="81"/>
                  </a:cubicBezTo>
                  <a:cubicBezTo>
                    <a:pt x="1530" y="81"/>
                    <a:pt x="1530" y="81"/>
                    <a:pt x="1530" y="81"/>
                  </a:cubicBezTo>
                  <a:close/>
                  <a:moveTo>
                    <a:pt x="1698" y="81"/>
                  </a:moveTo>
                  <a:cubicBezTo>
                    <a:pt x="1699" y="81"/>
                    <a:pt x="1699" y="81"/>
                    <a:pt x="1699" y="81"/>
                  </a:cubicBezTo>
                  <a:cubicBezTo>
                    <a:pt x="1698" y="81"/>
                    <a:pt x="1698" y="81"/>
                    <a:pt x="1698" y="81"/>
                  </a:cubicBezTo>
                  <a:close/>
                  <a:moveTo>
                    <a:pt x="627" y="82"/>
                  </a:moveTo>
                  <a:cubicBezTo>
                    <a:pt x="627" y="82"/>
                    <a:pt x="627" y="81"/>
                    <a:pt x="627" y="81"/>
                  </a:cubicBezTo>
                  <a:cubicBezTo>
                    <a:pt x="627" y="81"/>
                    <a:pt x="627" y="81"/>
                    <a:pt x="627" y="82"/>
                  </a:cubicBezTo>
                  <a:close/>
                  <a:moveTo>
                    <a:pt x="1210" y="53"/>
                  </a:moveTo>
                  <a:cubicBezTo>
                    <a:pt x="1210" y="53"/>
                    <a:pt x="1210" y="53"/>
                    <a:pt x="1210" y="52"/>
                  </a:cubicBezTo>
                  <a:cubicBezTo>
                    <a:pt x="1210" y="53"/>
                    <a:pt x="1210" y="53"/>
                    <a:pt x="1210" y="53"/>
                  </a:cubicBezTo>
                  <a:close/>
                  <a:moveTo>
                    <a:pt x="760" y="81"/>
                  </a:moveTo>
                  <a:cubicBezTo>
                    <a:pt x="760" y="81"/>
                    <a:pt x="760" y="82"/>
                    <a:pt x="761" y="82"/>
                  </a:cubicBezTo>
                  <a:cubicBezTo>
                    <a:pt x="761" y="81"/>
                    <a:pt x="761" y="81"/>
                    <a:pt x="760" y="81"/>
                  </a:cubicBezTo>
                  <a:close/>
                  <a:moveTo>
                    <a:pt x="957" y="82"/>
                  </a:moveTo>
                  <a:cubicBezTo>
                    <a:pt x="957" y="81"/>
                    <a:pt x="957" y="81"/>
                    <a:pt x="956" y="81"/>
                  </a:cubicBezTo>
                  <a:cubicBezTo>
                    <a:pt x="956" y="81"/>
                    <a:pt x="956" y="82"/>
                    <a:pt x="957" y="82"/>
                  </a:cubicBezTo>
                  <a:close/>
                  <a:moveTo>
                    <a:pt x="673" y="59"/>
                  </a:moveTo>
                  <a:cubicBezTo>
                    <a:pt x="673" y="59"/>
                    <a:pt x="673" y="59"/>
                    <a:pt x="673" y="59"/>
                  </a:cubicBezTo>
                  <a:cubicBezTo>
                    <a:pt x="673" y="59"/>
                    <a:pt x="673" y="59"/>
                    <a:pt x="673" y="59"/>
                  </a:cubicBezTo>
                  <a:close/>
                  <a:moveTo>
                    <a:pt x="1428" y="9"/>
                  </a:moveTo>
                  <a:cubicBezTo>
                    <a:pt x="1428" y="9"/>
                    <a:pt x="1428" y="9"/>
                    <a:pt x="1428" y="9"/>
                  </a:cubicBezTo>
                  <a:cubicBezTo>
                    <a:pt x="1428" y="9"/>
                    <a:pt x="1428" y="9"/>
                    <a:pt x="1428" y="9"/>
                  </a:cubicBezTo>
                  <a:close/>
                  <a:moveTo>
                    <a:pt x="1467" y="81"/>
                  </a:moveTo>
                  <a:cubicBezTo>
                    <a:pt x="1467" y="81"/>
                    <a:pt x="1467" y="81"/>
                    <a:pt x="1467" y="82"/>
                  </a:cubicBezTo>
                  <a:cubicBezTo>
                    <a:pt x="1467" y="81"/>
                    <a:pt x="1467" y="81"/>
                    <a:pt x="1467" y="81"/>
                  </a:cubicBezTo>
                  <a:close/>
                  <a:moveTo>
                    <a:pt x="1542" y="81"/>
                  </a:moveTo>
                  <a:cubicBezTo>
                    <a:pt x="1541" y="81"/>
                    <a:pt x="1541" y="81"/>
                    <a:pt x="1541" y="82"/>
                  </a:cubicBezTo>
                  <a:cubicBezTo>
                    <a:pt x="1542" y="82"/>
                    <a:pt x="1542" y="81"/>
                    <a:pt x="1542" y="81"/>
                  </a:cubicBezTo>
                  <a:close/>
                  <a:moveTo>
                    <a:pt x="1666" y="82"/>
                  </a:moveTo>
                  <a:cubicBezTo>
                    <a:pt x="1666" y="81"/>
                    <a:pt x="1666" y="81"/>
                    <a:pt x="1666" y="81"/>
                  </a:cubicBezTo>
                  <a:cubicBezTo>
                    <a:pt x="1666" y="81"/>
                    <a:pt x="1666" y="81"/>
                    <a:pt x="1666" y="82"/>
                  </a:cubicBezTo>
                  <a:close/>
                  <a:moveTo>
                    <a:pt x="1710" y="81"/>
                  </a:moveTo>
                  <a:cubicBezTo>
                    <a:pt x="1710" y="81"/>
                    <a:pt x="1709" y="81"/>
                    <a:pt x="1709" y="82"/>
                  </a:cubicBezTo>
                  <a:cubicBezTo>
                    <a:pt x="1710" y="82"/>
                    <a:pt x="1710" y="81"/>
                    <a:pt x="1710" y="81"/>
                  </a:cubicBezTo>
                  <a:close/>
                  <a:moveTo>
                    <a:pt x="1454" y="9"/>
                  </a:moveTo>
                  <a:cubicBezTo>
                    <a:pt x="1454" y="9"/>
                    <a:pt x="1454" y="9"/>
                    <a:pt x="1455" y="9"/>
                  </a:cubicBezTo>
                  <a:cubicBezTo>
                    <a:pt x="1455" y="9"/>
                    <a:pt x="1454" y="9"/>
                    <a:pt x="1454" y="9"/>
                  </a:cubicBezTo>
                  <a:close/>
                  <a:moveTo>
                    <a:pt x="688" y="82"/>
                  </a:moveTo>
                  <a:cubicBezTo>
                    <a:pt x="688" y="82"/>
                    <a:pt x="688" y="81"/>
                    <a:pt x="688" y="81"/>
                  </a:cubicBezTo>
                  <a:cubicBezTo>
                    <a:pt x="688" y="82"/>
                    <a:pt x="688" y="82"/>
                    <a:pt x="688" y="82"/>
                  </a:cubicBezTo>
                  <a:close/>
                  <a:moveTo>
                    <a:pt x="1569" y="42"/>
                  </a:moveTo>
                  <a:cubicBezTo>
                    <a:pt x="1569" y="42"/>
                    <a:pt x="1569" y="42"/>
                    <a:pt x="1569" y="42"/>
                  </a:cubicBezTo>
                  <a:cubicBezTo>
                    <a:pt x="1569" y="42"/>
                    <a:pt x="1568" y="42"/>
                    <a:pt x="1569" y="42"/>
                  </a:cubicBezTo>
                  <a:close/>
                  <a:moveTo>
                    <a:pt x="1042" y="81"/>
                  </a:moveTo>
                  <a:cubicBezTo>
                    <a:pt x="1042" y="82"/>
                    <a:pt x="1043" y="82"/>
                    <a:pt x="1043" y="82"/>
                  </a:cubicBezTo>
                  <a:cubicBezTo>
                    <a:pt x="1043" y="82"/>
                    <a:pt x="1043" y="82"/>
                    <a:pt x="1042" y="81"/>
                  </a:cubicBezTo>
                  <a:close/>
                  <a:moveTo>
                    <a:pt x="1357" y="81"/>
                  </a:moveTo>
                  <a:cubicBezTo>
                    <a:pt x="1357" y="81"/>
                    <a:pt x="1357" y="82"/>
                    <a:pt x="1357" y="82"/>
                  </a:cubicBezTo>
                  <a:cubicBezTo>
                    <a:pt x="1357" y="82"/>
                    <a:pt x="1357" y="82"/>
                    <a:pt x="1357" y="81"/>
                  </a:cubicBezTo>
                  <a:close/>
                  <a:moveTo>
                    <a:pt x="1530" y="82"/>
                  </a:moveTo>
                  <a:cubicBezTo>
                    <a:pt x="1530" y="82"/>
                    <a:pt x="1530" y="82"/>
                    <a:pt x="1530" y="81"/>
                  </a:cubicBezTo>
                  <a:cubicBezTo>
                    <a:pt x="1530" y="81"/>
                    <a:pt x="1530" y="82"/>
                    <a:pt x="1530" y="82"/>
                  </a:cubicBezTo>
                  <a:close/>
                  <a:moveTo>
                    <a:pt x="1679" y="81"/>
                  </a:moveTo>
                  <a:cubicBezTo>
                    <a:pt x="1678" y="82"/>
                    <a:pt x="1679" y="82"/>
                    <a:pt x="1679" y="82"/>
                  </a:cubicBezTo>
                  <a:cubicBezTo>
                    <a:pt x="1679" y="82"/>
                    <a:pt x="1679" y="81"/>
                    <a:pt x="1679" y="81"/>
                  </a:cubicBezTo>
                  <a:close/>
                  <a:moveTo>
                    <a:pt x="1698" y="82"/>
                  </a:moveTo>
                  <a:cubicBezTo>
                    <a:pt x="1698" y="82"/>
                    <a:pt x="1698" y="82"/>
                    <a:pt x="1698" y="81"/>
                  </a:cubicBezTo>
                  <a:cubicBezTo>
                    <a:pt x="1698" y="81"/>
                    <a:pt x="1698" y="82"/>
                    <a:pt x="1698" y="82"/>
                  </a:cubicBezTo>
                  <a:close/>
                  <a:moveTo>
                    <a:pt x="621" y="82"/>
                  </a:moveTo>
                  <a:cubicBezTo>
                    <a:pt x="621" y="82"/>
                    <a:pt x="621" y="82"/>
                    <a:pt x="621" y="83"/>
                  </a:cubicBezTo>
                  <a:cubicBezTo>
                    <a:pt x="621" y="82"/>
                    <a:pt x="621" y="82"/>
                    <a:pt x="621" y="82"/>
                  </a:cubicBezTo>
                  <a:close/>
                  <a:moveTo>
                    <a:pt x="760" y="82"/>
                  </a:moveTo>
                  <a:cubicBezTo>
                    <a:pt x="760" y="82"/>
                    <a:pt x="761" y="82"/>
                    <a:pt x="761" y="83"/>
                  </a:cubicBezTo>
                  <a:cubicBezTo>
                    <a:pt x="761" y="82"/>
                    <a:pt x="761" y="82"/>
                    <a:pt x="760" y="82"/>
                  </a:cubicBezTo>
                  <a:close/>
                  <a:moveTo>
                    <a:pt x="1209" y="82"/>
                  </a:moveTo>
                  <a:cubicBezTo>
                    <a:pt x="1209" y="82"/>
                    <a:pt x="1209" y="82"/>
                    <a:pt x="1209" y="82"/>
                  </a:cubicBezTo>
                  <a:cubicBezTo>
                    <a:pt x="1209" y="82"/>
                    <a:pt x="1209" y="82"/>
                    <a:pt x="1209" y="82"/>
                  </a:cubicBezTo>
                  <a:close/>
                  <a:moveTo>
                    <a:pt x="1220" y="82"/>
                  </a:moveTo>
                  <a:cubicBezTo>
                    <a:pt x="1220" y="82"/>
                    <a:pt x="1220" y="82"/>
                    <a:pt x="1221" y="82"/>
                  </a:cubicBezTo>
                  <a:cubicBezTo>
                    <a:pt x="1221" y="82"/>
                    <a:pt x="1221" y="82"/>
                    <a:pt x="1220" y="82"/>
                  </a:cubicBezTo>
                  <a:close/>
                  <a:moveTo>
                    <a:pt x="1539" y="9"/>
                  </a:moveTo>
                  <a:cubicBezTo>
                    <a:pt x="1539" y="9"/>
                    <a:pt x="1539" y="9"/>
                    <a:pt x="1540" y="9"/>
                  </a:cubicBezTo>
                  <a:cubicBezTo>
                    <a:pt x="1539" y="9"/>
                    <a:pt x="1539" y="9"/>
                    <a:pt x="1539" y="9"/>
                  </a:cubicBezTo>
                  <a:close/>
                  <a:moveTo>
                    <a:pt x="1666" y="82"/>
                  </a:moveTo>
                  <a:cubicBezTo>
                    <a:pt x="1666" y="82"/>
                    <a:pt x="1666" y="82"/>
                    <a:pt x="1666" y="82"/>
                  </a:cubicBezTo>
                  <a:cubicBezTo>
                    <a:pt x="1666" y="82"/>
                    <a:pt x="1666" y="82"/>
                    <a:pt x="1666" y="82"/>
                  </a:cubicBezTo>
                  <a:close/>
                  <a:moveTo>
                    <a:pt x="627" y="83"/>
                  </a:moveTo>
                  <a:cubicBezTo>
                    <a:pt x="627" y="83"/>
                    <a:pt x="627" y="82"/>
                    <a:pt x="627" y="82"/>
                  </a:cubicBezTo>
                  <a:cubicBezTo>
                    <a:pt x="627" y="82"/>
                    <a:pt x="627" y="82"/>
                    <a:pt x="627" y="83"/>
                  </a:cubicBezTo>
                  <a:close/>
                  <a:moveTo>
                    <a:pt x="637" y="82"/>
                  </a:moveTo>
                  <a:cubicBezTo>
                    <a:pt x="637" y="82"/>
                    <a:pt x="637" y="82"/>
                    <a:pt x="637" y="83"/>
                  </a:cubicBezTo>
                  <a:cubicBezTo>
                    <a:pt x="637" y="83"/>
                    <a:pt x="637" y="82"/>
                    <a:pt x="637" y="82"/>
                  </a:cubicBezTo>
                  <a:close/>
                  <a:moveTo>
                    <a:pt x="1568" y="9"/>
                  </a:moveTo>
                  <a:cubicBezTo>
                    <a:pt x="1569" y="9"/>
                    <a:pt x="1569" y="9"/>
                    <a:pt x="1569" y="9"/>
                  </a:cubicBezTo>
                  <a:cubicBezTo>
                    <a:pt x="1569" y="9"/>
                    <a:pt x="1569" y="9"/>
                    <a:pt x="1568" y="9"/>
                  </a:cubicBezTo>
                  <a:close/>
                  <a:moveTo>
                    <a:pt x="1707" y="9"/>
                  </a:moveTo>
                  <a:cubicBezTo>
                    <a:pt x="1707" y="9"/>
                    <a:pt x="1708" y="9"/>
                    <a:pt x="1708" y="9"/>
                  </a:cubicBezTo>
                  <a:cubicBezTo>
                    <a:pt x="1707" y="9"/>
                    <a:pt x="1707" y="9"/>
                    <a:pt x="1707" y="9"/>
                  </a:cubicBezTo>
                  <a:close/>
                  <a:moveTo>
                    <a:pt x="1345" y="83"/>
                  </a:moveTo>
                  <a:cubicBezTo>
                    <a:pt x="1346" y="83"/>
                    <a:pt x="1346" y="82"/>
                    <a:pt x="1346" y="82"/>
                  </a:cubicBezTo>
                  <a:cubicBezTo>
                    <a:pt x="1345" y="82"/>
                    <a:pt x="1345" y="82"/>
                    <a:pt x="1345" y="83"/>
                  </a:cubicBezTo>
                  <a:close/>
                  <a:moveTo>
                    <a:pt x="1737" y="9"/>
                  </a:moveTo>
                  <a:cubicBezTo>
                    <a:pt x="1737" y="9"/>
                    <a:pt x="1737" y="9"/>
                    <a:pt x="1737" y="9"/>
                  </a:cubicBezTo>
                  <a:cubicBezTo>
                    <a:pt x="1737" y="9"/>
                    <a:pt x="1737" y="9"/>
                    <a:pt x="1737" y="9"/>
                  </a:cubicBezTo>
                  <a:close/>
                  <a:moveTo>
                    <a:pt x="1530" y="83"/>
                  </a:moveTo>
                  <a:cubicBezTo>
                    <a:pt x="1530" y="83"/>
                    <a:pt x="1530" y="82"/>
                    <a:pt x="1530" y="82"/>
                  </a:cubicBezTo>
                  <a:cubicBezTo>
                    <a:pt x="1530" y="82"/>
                    <a:pt x="1530" y="83"/>
                    <a:pt x="1530" y="83"/>
                  </a:cubicBezTo>
                  <a:close/>
                  <a:moveTo>
                    <a:pt x="1541" y="82"/>
                  </a:moveTo>
                  <a:cubicBezTo>
                    <a:pt x="1541" y="82"/>
                    <a:pt x="1541" y="82"/>
                    <a:pt x="1541" y="83"/>
                  </a:cubicBezTo>
                  <a:cubicBezTo>
                    <a:pt x="1541" y="83"/>
                    <a:pt x="1541" y="82"/>
                    <a:pt x="1541" y="82"/>
                  </a:cubicBezTo>
                  <a:close/>
                  <a:moveTo>
                    <a:pt x="1679" y="82"/>
                  </a:moveTo>
                  <a:cubicBezTo>
                    <a:pt x="1679" y="82"/>
                    <a:pt x="1679" y="83"/>
                    <a:pt x="1679" y="83"/>
                  </a:cubicBezTo>
                  <a:cubicBezTo>
                    <a:pt x="1679" y="82"/>
                    <a:pt x="1679" y="82"/>
                    <a:pt x="1679" y="82"/>
                  </a:cubicBezTo>
                  <a:close/>
                  <a:moveTo>
                    <a:pt x="1698" y="83"/>
                  </a:moveTo>
                  <a:cubicBezTo>
                    <a:pt x="1698" y="83"/>
                    <a:pt x="1698" y="82"/>
                    <a:pt x="1698" y="82"/>
                  </a:cubicBezTo>
                  <a:cubicBezTo>
                    <a:pt x="1698" y="82"/>
                    <a:pt x="1698" y="82"/>
                    <a:pt x="1698" y="83"/>
                  </a:cubicBezTo>
                  <a:close/>
                  <a:moveTo>
                    <a:pt x="1709" y="82"/>
                  </a:moveTo>
                  <a:cubicBezTo>
                    <a:pt x="1709" y="82"/>
                    <a:pt x="1709" y="82"/>
                    <a:pt x="1709" y="83"/>
                  </a:cubicBezTo>
                  <a:cubicBezTo>
                    <a:pt x="1709" y="83"/>
                    <a:pt x="1709" y="82"/>
                    <a:pt x="1709" y="82"/>
                  </a:cubicBezTo>
                  <a:close/>
                  <a:moveTo>
                    <a:pt x="611" y="83"/>
                  </a:moveTo>
                  <a:cubicBezTo>
                    <a:pt x="611" y="83"/>
                    <a:pt x="611" y="83"/>
                    <a:pt x="611" y="82"/>
                  </a:cubicBezTo>
                  <a:cubicBezTo>
                    <a:pt x="611" y="83"/>
                    <a:pt x="611" y="83"/>
                    <a:pt x="611" y="83"/>
                  </a:cubicBezTo>
                  <a:close/>
                  <a:moveTo>
                    <a:pt x="830" y="52"/>
                  </a:moveTo>
                  <a:cubicBezTo>
                    <a:pt x="830" y="52"/>
                    <a:pt x="830" y="52"/>
                    <a:pt x="830" y="53"/>
                  </a:cubicBezTo>
                  <a:cubicBezTo>
                    <a:pt x="830" y="53"/>
                    <a:pt x="830" y="52"/>
                    <a:pt x="830" y="52"/>
                  </a:cubicBezTo>
                  <a:close/>
                  <a:moveTo>
                    <a:pt x="1043" y="82"/>
                  </a:moveTo>
                  <a:cubicBezTo>
                    <a:pt x="1043" y="83"/>
                    <a:pt x="1043" y="83"/>
                    <a:pt x="1043" y="83"/>
                  </a:cubicBezTo>
                  <a:cubicBezTo>
                    <a:pt x="1043" y="83"/>
                    <a:pt x="1043" y="83"/>
                    <a:pt x="1043" y="82"/>
                  </a:cubicBezTo>
                  <a:close/>
                  <a:moveTo>
                    <a:pt x="1221" y="82"/>
                  </a:moveTo>
                  <a:cubicBezTo>
                    <a:pt x="1221" y="83"/>
                    <a:pt x="1221" y="83"/>
                    <a:pt x="1221" y="83"/>
                  </a:cubicBezTo>
                  <a:cubicBezTo>
                    <a:pt x="1221" y="83"/>
                    <a:pt x="1221" y="83"/>
                    <a:pt x="1221" y="82"/>
                  </a:cubicBezTo>
                  <a:close/>
                  <a:moveTo>
                    <a:pt x="1667" y="83"/>
                  </a:moveTo>
                  <a:cubicBezTo>
                    <a:pt x="1667" y="83"/>
                    <a:pt x="1667" y="83"/>
                    <a:pt x="1666" y="82"/>
                  </a:cubicBezTo>
                  <a:cubicBezTo>
                    <a:pt x="1666" y="83"/>
                    <a:pt x="1666" y="83"/>
                    <a:pt x="1667" y="83"/>
                  </a:cubicBezTo>
                  <a:close/>
                  <a:moveTo>
                    <a:pt x="621" y="83"/>
                  </a:moveTo>
                  <a:cubicBezTo>
                    <a:pt x="621" y="83"/>
                    <a:pt x="621" y="83"/>
                    <a:pt x="622" y="84"/>
                  </a:cubicBezTo>
                  <a:cubicBezTo>
                    <a:pt x="622" y="83"/>
                    <a:pt x="622" y="83"/>
                    <a:pt x="621" y="83"/>
                  </a:cubicBezTo>
                  <a:close/>
                  <a:moveTo>
                    <a:pt x="550" y="9"/>
                  </a:moveTo>
                  <a:cubicBezTo>
                    <a:pt x="551" y="9"/>
                    <a:pt x="551" y="9"/>
                    <a:pt x="551" y="9"/>
                  </a:cubicBezTo>
                  <a:cubicBezTo>
                    <a:pt x="551" y="9"/>
                    <a:pt x="550" y="9"/>
                    <a:pt x="550" y="9"/>
                  </a:cubicBezTo>
                  <a:close/>
                  <a:moveTo>
                    <a:pt x="761" y="83"/>
                  </a:moveTo>
                  <a:cubicBezTo>
                    <a:pt x="761" y="83"/>
                    <a:pt x="761" y="83"/>
                    <a:pt x="761" y="83"/>
                  </a:cubicBezTo>
                  <a:cubicBezTo>
                    <a:pt x="761" y="83"/>
                    <a:pt x="761" y="83"/>
                    <a:pt x="761" y="83"/>
                  </a:cubicBezTo>
                  <a:close/>
                  <a:moveTo>
                    <a:pt x="958" y="83"/>
                  </a:moveTo>
                  <a:cubicBezTo>
                    <a:pt x="958" y="83"/>
                    <a:pt x="957" y="83"/>
                    <a:pt x="957" y="83"/>
                  </a:cubicBezTo>
                  <a:cubicBezTo>
                    <a:pt x="957" y="83"/>
                    <a:pt x="957" y="83"/>
                    <a:pt x="958" y="83"/>
                  </a:cubicBezTo>
                  <a:close/>
                  <a:moveTo>
                    <a:pt x="1031" y="83"/>
                  </a:moveTo>
                  <a:cubicBezTo>
                    <a:pt x="1031" y="83"/>
                    <a:pt x="1031" y="83"/>
                    <a:pt x="1031" y="83"/>
                  </a:cubicBezTo>
                  <a:cubicBezTo>
                    <a:pt x="1031" y="83"/>
                    <a:pt x="1031" y="83"/>
                    <a:pt x="1031" y="83"/>
                  </a:cubicBezTo>
                  <a:close/>
                  <a:moveTo>
                    <a:pt x="980" y="9"/>
                  </a:moveTo>
                  <a:cubicBezTo>
                    <a:pt x="980" y="9"/>
                    <a:pt x="980" y="9"/>
                    <a:pt x="981" y="9"/>
                  </a:cubicBezTo>
                  <a:cubicBezTo>
                    <a:pt x="980" y="9"/>
                    <a:pt x="980" y="9"/>
                    <a:pt x="980" y="9"/>
                  </a:cubicBezTo>
                  <a:close/>
                  <a:moveTo>
                    <a:pt x="1345" y="83"/>
                  </a:moveTo>
                  <a:cubicBezTo>
                    <a:pt x="1345" y="83"/>
                    <a:pt x="1345" y="83"/>
                    <a:pt x="1345" y="83"/>
                  </a:cubicBezTo>
                  <a:cubicBezTo>
                    <a:pt x="1345" y="83"/>
                    <a:pt x="1345" y="83"/>
                    <a:pt x="1345" y="83"/>
                  </a:cubicBezTo>
                  <a:close/>
                  <a:moveTo>
                    <a:pt x="1466" y="83"/>
                  </a:moveTo>
                  <a:cubicBezTo>
                    <a:pt x="1466" y="83"/>
                    <a:pt x="1466" y="83"/>
                    <a:pt x="1466" y="83"/>
                  </a:cubicBezTo>
                  <a:cubicBezTo>
                    <a:pt x="1466" y="83"/>
                    <a:pt x="1466" y="83"/>
                    <a:pt x="1466" y="83"/>
                  </a:cubicBezTo>
                  <a:close/>
                  <a:moveTo>
                    <a:pt x="1541" y="83"/>
                  </a:moveTo>
                  <a:cubicBezTo>
                    <a:pt x="1540" y="83"/>
                    <a:pt x="1540" y="83"/>
                    <a:pt x="1540" y="83"/>
                  </a:cubicBezTo>
                  <a:cubicBezTo>
                    <a:pt x="1541" y="83"/>
                    <a:pt x="1541" y="83"/>
                    <a:pt x="1541" y="83"/>
                  </a:cubicBezTo>
                  <a:close/>
                  <a:moveTo>
                    <a:pt x="1679" y="83"/>
                  </a:moveTo>
                  <a:cubicBezTo>
                    <a:pt x="1679" y="83"/>
                    <a:pt x="1679" y="83"/>
                    <a:pt x="1680" y="83"/>
                  </a:cubicBezTo>
                  <a:cubicBezTo>
                    <a:pt x="1680" y="83"/>
                    <a:pt x="1679" y="83"/>
                    <a:pt x="1679" y="83"/>
                  </a:cubicBezTo>
                  <a:close/>
                  <a:moveTo>
                    <a:pt x="1709" y="83"/>
                  </a:moveTo>
                  <a:cubicBezTo>
                    <a:pt x="1708" y="83"/>
                    <a:pt x="1708" y="83"/>
                    <a:pt x="1708" y="83"/>
                  </a:cubicBezTo>
                  <a:cubicBezTo>
                    <a:pt x="1709" y="83"/>
                    <a:pt x="1709" y="83"/>
                    <a:pt x="1709" y="83"/>
                  </a:cubicBezTo>
                  <a:close/>
                  <a:moveTo>
                    <a:pt x="1019" y="9"/>
                  </a:moveTo>
                  <a:cubicBezTo>
                    <a:pt x="1020" y="9"/>
                    <a:pt x="1020" y="9"/>
                    <a:pt x="1020" y="9"/>
                  </a:cubicBezTo>
                  <a:cubicBezTo>
                    <a:pt x="1020" y="9"/>
                    <a:pt x="1020" y="9"/>
                    <a:pt x="1019" y="9"/>
                  </a:cubicBezTo>
                  <a:close/>
                  <a:moveTo>
                    <a:pt x="626" y="84"/>
                  </a:moveTo>
                  <a:cubicBezTo>
                    <a:pt x="626" y="84"/>
                    <a:pt x="627" y="83"/>
                    <a:pt x="626" y="83"/>
                  </a:cubicBezTo>
                  <a:cubicBezTo>
                    <a:pt x="626" y="83"/>
                    <a:pt x="626" y="84"/>
                    <a:pt x="626" y="84"/>
                  </a:cubicBezTo>
                  <a:close/>
                  <a:moveTo>
                    <a:pt x="750" y="53"/>
                  </a:moveTo>
                  <a:cubicBezTo>
                    <a:pt x="750" y="53"/>
                    <a:pt x="750" y="52"/>
                    <a:pt x="750" y="52"/>
                  </a:cubicBezTo>
                  <a:cubicBezTo>
                    <a:pt x="750" y="52"/>
                    <a:pt x="750" y="53"/>
                    <a:pt x="750" y="53"/>
                  </a:cubicBezTo>
                  <a:close/>
                  <a:moveTo>
                    <a:pt x="1354" y="9"/>
                  </a:moveTo>
                  <a:cubicBezTo>
                    <a:pt x="1354" y="9"/>
                    <a:pt x="1355" y="9"/>
                    <a:pt x="1355" y="9"/>
                  </a:cubicBezTo>
                  <a:cubicBezTo>
                    <a:pt x="1354" y="9"/>
                    <a:pt x="1354" y="9"/>
                    <a:pt x="1354" y="9"/>
                  </a:cubicBezTo>
                  <a:close/>
                  <a:moveTo>
                    <a:pt x="1043" y="83"/>
                  </a:moveTo>
                  <a:cubicBezTo>
                    <a:pt x="1043" y="83"/>
                    <a:pt x="1043" y="84"/>
                    <a:pt x="1044" y="84"/>
                  </a:cubicBezTo>
                  <a:cubicBezTo>
                    <a:pt x="1044" y="83"/>
                    <a:pt x="1043" y="83"/>
                    <a:pt x="1043" y="83"/>
                  </a:cubicBezTo>
                  <a:close/>
                  <a:moveTo>
                    <a:pt x="1221" y="83"/>
                  </a:moveTo>
                  <a:cubicBezTo>
                    <a:pt x="1221" y="83"/>
                    <a:pt x="1221" y="84"/>
                    <a:pt x="1221" y="84"/>
                  </a:cubicBezTo>
                  <a:cubicBezTo>
                    <a:pt x="1221" y="83"/>
                    <a:pt x="1221" y="83"/>
                    <a:pt x="1221" y="83"/>
                  </a:cubicBezTo>
                  <a:close/>
                  <a:moveTo>
                    <a:pt x="1356" y="83"/>
                  </a:moveTo>
                  <a:cubicBezTo>
                    <a:pt x="1356" y="83"/>
                    <a:pt x="1356" y="83"/>
                    <a:pt x="1356" y="84"/>
                  </a:cubicBezTo>
                  <a:cubicBezTo>
                    <a:pt x="1356" y="84"/>
                    <a:pt x="1356" y="83"/>
                    <a:pt x="1356" y="83"/>
                  </a:cubicBezTo>
                  <a:close/>
                  <a:moveTo>
                    <a:pt x="1414" y="84"/>
                  </a:moveTo>
                  <a:cubicBezTo>
                    <a:pt x="1414" y="83"/>
                    <a:pt x="1414" y="83"/>
                    <a:pt x="1413" y="83"/>
                  </a:cubicBezTo>
                  <a:cubicBezTo>
                    <a:pt x="1413" y="83"/>
                    <a:pt x="1413" y="84"/>
                    <a:pt x="1414" y="84"/>
                  </a:cubicBezTo>
                  <a:close/>
                  <a:moveTo>
                    <a:pt x="1529" y="84"/>
                  </a:moveTo>
                  <a:cubicBezTo>
                    <a:pt x="1529" y="84"/>
                    <a:pt x="1529" y="83"/>
                    <a:pt x="1529" y="83"/>
                  </a:cubicBezTo>
                  <a:cubicBezTo>
                    <a:pt x="1529" y="83"/>
                    <a:pt x="1529" y="83"/>
                    <a:pt x="1529" y="84"/>
                  </a:cubicBezTo>
                  <a:close/>
                  <a:moveTo>
                    <a:pt x="1385" y="9"/>
                  </a:moveTo>
                  <a:cubicBezTo>
                    <a:pt x="1385" y="9"/>
                    <a:pt x="1385" y="9"/>
                    <a:pt x="1385" y="9"/>
                  </a:cubicBezTo>
                  <a:cubicBezTo>
                    <a:pt x="1385" y="9"/>
                    <a:pt x="1385" y="9"/>
                    <a:pt x="1385" y="9"/>
                  </a:cubicBezTo>
                  <a:close/>
                  <a:moveTo>
                    <a:pt x="1697" y="84"/>
                  </a:moveTo>
                  <a:cubicBezTo>
                    <a:pt x="1697" y="84"/>
                    <a:pt x="1698" y="83"/>
                    <a:pt x="1698" y="83"/>
                  </a:cubicBezTo>
                  <a:cubicBezTo>
                    <a:pt x="1697" y="83"/>
                    <a:pt x="1697" y="83"/>
                    <a:pt x="1697" y="84"/>
                  </a:cubicBezTo>
                  <a:close/>
                  <a:moveTo>
                    <a:pt x="612" y="84"/>
                  </a:moveTo>
                  <a:cubicBezTo>
                    <a:pt x="612" y="84"/>
                    <a:pt x="612" y="83"/>
                    <a:pt x="611" y="83"/>
                  </a:cubicBezTo>
                  <a:cubicBezTo>
                    <a:pt x="611" y="84"/>
                    <a:pt x="611" y="84"/>
                    <a:pt x="612" y="84"/>
                  </a:cubicBezTo>
                  <a:close/>
                  <a:moveTo>
                    <a:pt x="958" y="84"/>
                  </a:moveTo>
                  <a:cubicBezTo>
                    <a:pt x="958" y="84"/>
                    <a:pt x="958" y="84"/>
                    <a:pt x="958" y="83"/>
                  </a:cubicBezTo>
                  <a:cubicBezTo>
                    <a:pt x="958" y="84"/>
                    <a:pt x="958" y="84"/>
                    <a:pt x="958" y="84"/>
                  </a:cubicBezTo>
                  <a:close/>
                  <a:moveTo>
                    <a:pt x="1345" y="84"/>
                  </a:moveTo>
                  <a:cubicBezTo>
                    <a:pt x="1345" y="84"/>
                    <a:pt x="1345" y="84"/>
                    <a:pt x="1345" y="83"/>
                  </a:cubicBezTo>
                  <a:cubicBezTo>
                    <a:pt x="1345" y="84"/>
                    <a:pt x="1345" y="84"/>
                    <a:pt x="1345" y="84"/>
                  </a:cubicBezTo>
                  <a:close/>
                  <a:moveTo>
                    <a:pt x="1540" y="83"/>
                  </a:moveTo>
                  <a:cubicBezTo>
                    <a:pt x="1540" y="84"/>
                    <a:pt x="1540" y="84"/>
                    <a:pt x="1540" y="84"/>
                  </a:cubicBezTo>
                  <a:cubicBezTo>
                    <a:pt x="1540" y="84"/>
                    <a:pt x="1540" y="84"/>
                    <a:pt x="1540" y="83"/>
                  </a:cubicBezTo>
                  <a:close/>
                  <a:moveTo>
                    <a:pt x="1680" y="83"/>
                  </a:moveTo>
                  <a:cubicBezTo>
                    <a:pt x="1679" y="84"/>
                    <a:pt x="1680" y="84"/>
                    <a:pt x="1680" y="84"/>
                  </a:cubicBezTo>
                  <a:cubicBezTo>
                    <a:pt x="1680" y="84"/>
                    <a:pt x="1680" y="84"/>
                    <a:pt x="1680" y="83"/>
                  </a:cubicBezTo>
                  <a:close/>
                  <a:moveTo>
                    <a:pt x="1708" y="83"/>
                  </a:moveTo>
                  <a:cubicBezTo>
                    <a:pt x="1708" y="84"/>
                    <a:pt x="1708" y="84"/>
                    <a:pt x="1708" y="84"/>
                  </a:cubicBezTo>
                  <a:cubicBezTo>
                    <a:pt x="1708" y="84"/>
                    <a:pt x="1708" y="84"/>
                    <a:pt x="1708" y="83"/>
                  </a:cubicBezTo>
                  <a:close/>
                  <a:moveTo>
                    <a:pt x="622" y="84"/>
                  </a:moveTo>
                  <a:cubicBezTo>
                    <a:pt x="622" y="84"/>
                    <a:pt x="622" y="84"/>
                    <a:pt x="622" y="85"/>
                  </a:cubicBezTo>
                  <a:cubicBezTo>
                    <a:pt x="622" y="84"/>
                    <a:pt x="622" y="84"/>
                    <a:pt x="622" y="84"/>
                  </a:cubicBezTo>
                  <a:close/>
                  <a:moveTo>
                    <a:pt x="1427" y="9"/>
                  </a:moveTo>
                  <a:cubicBezTo>
                    <a:pt x="1427" y="9"/>
                    <a:pt x="1427" y="9"/>
                    <a:pt x="1428" y="9"/>
                  </a:cubicBezTo>
                  <a:cubicBezTo>
                    <a:pt x="1427" y="9"/>
                    <a:pt x="1427" y="9"/>
                    <a:pt x="1427" y="9"/>
                  </a:cubicBezTo>
                  <a:close/>
                  <a:moveTo>
                    <a:pt x="636" y="84"/>
                  </a:moveTo>
                  <a:cubicBezTo>
                    <a:pt x="636" y="84"/>
                    <a:pt x="636" y="84"/>
                    <a:pt x="636" y="84"/>
                  </a:cubicBezTo>
                  <a:cubicBezTo>
                    <a:pt x="636" y="84"/>
                    <a:pt x="636" y="84"/>
                    <a:pt x="636" y="84"/>
                  </a:cubicBezTo>
                  <a:close/>
                  <a:moveTo>
                    <a:pt x="1032" y="84"/>
                  </a:moveTo>
                  <a:cubicBezTo>
                    <a:pt x="1032" y="84"/>
                    <a:pt x="1032" y="84"/>
                    <a:pt x="1031" y="84"/>
                  </a:cubicBezTo>
                  <a:cubicBezTo>
                    <a:pt x="1031" y="84"/>
                    <a:pt x="1031" y="84"/>
                    <a:pt x="1032" y="84"/>
                  </a:cubicBezTo>
                  <a:close/>
                  <a:moveTo>
                    <a:pt x="637" y="55"/>
                  </a:moveTo>
                  <a:cubicBezTo>
                    <a:pt x="637" y="55"/>
                    <a:pt x="637" y="55"/>
                    <a:pt x="637" y="55"/>
                  </a:cubicBezTo>
                  <a:cubicBezTo>
                    <a:pt x="637" y="55"/>
                    <a:pt x="637" y="55"/>
                    <a:pt x="637" y="55"/>
                  </a:cubicBezTo>
                  <a:close/>
                  <a:moveTo>
                    <a:pt x="1210" y="84"/>
                  </a:moveTo>
                  <a:cubicBezTo>
                    <a:pt x="1210" y="84"/>
                    <a:pt x="1210" y="84"/>
                    <a:pt x="1209" y="84"/>
                  </a:cubicBezTo>
                  <a:cubicBezTo>
                    <a:pt x="1209" y="84"/>
                    <a:pt x="1209" y="84"/>
                    <a:pt x="1210" y="84"/>
                  </a:cubicBezTo>
                  <a:close/>
                  <a:moveTo>
                    <a:pt x="1221" y="84"/>
                  </a:moveTo>
                  <a:cubicBezTo>
                    <a:pt x="1221" y="84"/>
                    <a:pt x="1222" y="84"/>
                    <a:pt x="1222" y="84"/>
                  </a:cubicBezTo>
                  <a:cubicBezTo>
                    <a:pt x="1222" y="84"/>
                    <a:pt x="1222" y="84"/>
                    <a:pt x="1221" y="84"/>
                  </a:cubicBezTo>
                  <a:close/>
                  <a:moveTo>
                    <a:pt x="1356" y="84"/>
                  </a:moveTo>
                  <a:cubicBezTo>
                    <a:pt x="1356" y="84"/>
                    <a:pt x="1355" y="84"/>
                    <a:pt x="1355" y="84"/>
                  </a:cubicBezTo>
                  <a:cubicBezTo>
                    <a:pt x="1356" y="84"/>
                    <a:pt x="1356" y="84"/>
                    <a:pt x="1356" y="84"/>
                  </a:cubicBezTo>
                  <a:close/>
                  <a:moveTo>
                    <a:pt x="1466" y="84"/>
                  </a:moveTo>
                  <a:cubicBezTo>
                    <a:pt x="1466" y="84"/>
                    <a:pt x="1466" y="84"/>
                    <a:pt x="1466" y="84"/>
                  </a:cubicBezTo>
                  <a:cubicBezTo>
                    <a:pt x="1466" y="84"/>
                    <a:pt x="1466" y="84"/>
                    <a:pt x="1466" y="84"/>
                  </a:cubicBezTo>
                  <a:close/>
                  <a:moveTo>
                    <a:pt x="1529" y="85"/>
                  </a:moveTo>
                  <a:cubicBezTo>
                    <a:pt x="1529" y="84"/>
                    <a:pt x="1529" y="84"/>
                    <a:pt x="1529" y="84"/>
                  </a:cubicBezTo>
                  <a:cubicBezTo>
                    <a:pt x="1529" y="84"/>
                    <a:pt x="1529" y="84"/>
                    <a:pt x="1529" y="85"/>
                  </a:cubicBezTo>
                  <a:close/>
                  <a:moveTo>
                    <a:pt x="1697" y="85"/>
                  </a:moveTo>
                  <a:cubicBezTo>
                    <a:pt x="1697" y="84"/>
                    <a:pt x="1697" y="84"/>
                    <a:pt x="1697" y="84"/>
                  </a:cubicBezTo>
                  <a:cubicBezTo>
                    <a:pt x="1697" y="84"/>
                    <a:pt x="1697" y="84"/>
                    <a:pt x="1697" y="85"/>
                  </a:cubicBezTo>
                  <a:close/>
                  <a:moveTo>
                    <a:pt x="612" y="85"/>
                  </a:moveTo>
                  <a:cubicBezTo>
                    <a:pt x="612" y="85"/>
                    <a:pt x="612" y="84"/>
                    <a:pt x="612" y="84"/>
                  </a:cubicBezTo>
                  <a:cubicBezTo>
                    <a:pt x="612" y="84"/>
                    <a:pt x="612" y="85"/>
                    <a:pt x="612" y="85"/>
                  </a:cubicBezTo>
                  <a:close/>
                  <a:moveTo>
                    <a:pt x="750" y="85"/>
                  </a:moveTo>
                  <a:cubicBezTo>
                    <a:pt x="750" y="85"/>
                    <a:pt x="750" y="84"/>
                    <a:pt x="749" y="84"/>
                  </a:cubicBezTo>
                  <a:cubicBezTo>
                    <a:pt x="749" y="84"/>
                    <a:pt x="749" y="85"/>
                    <a:pt x="750" y="85"/>
                  </a:cubicBezTo>
                  <a:close/>
                  <a:moveTo>
                    <a:pt x="1044" y="84"/>
                  </a:moveTo>
                  <a:cubicBezTo>
                    <a:pt x="1044" y="84"/>
                    <a:pt x="1044" y="85"/>
                    <a:pt x="1044" y="85"/>
                  </a:cubicBezTo>
                  <a:cubicBezTo>
                    <a:pt x="1044" y="85"/>
                    <a:pt x="1044" y="84"/>
                    <a:pt x="1044" y="84"/>
                  </a:cubicBezTo>
                  <a:close/>
                  <a:moveTo>
                    <a:pt x="1414" y="85"/>
                  </a:moveTo>
                  <a:cubicBezTo>
                    <a:pt x="1414" y="84"/>
                    <a:pt x="1414" y="84"/>
                    <a:pt x="1414" y="84"/>
                  </a:cubicBezTo>
                  <a:cubicBezTo>
                    <a:pt x="1414" y="84"/>
                    <a:pt x="1414" y="85"/>
                    <a:pt x="1414" y="85"/>
                  </a:cubicBezTo>
                  <a:close/>
                  <a:moveTo>
                    <a:pt x="1540" y="84"/>
                  </a:moveTo>
                  <a:cubicBezTo>
                    <a:pt x="1540" y="84"/>
                    <a:pt x="1540" y="85"/>
                    <a:pt x="1540" y="85"/>
                  </a:cubicBezTo>
                  <a:cubicBezTo>
                    <a:pt x="1540" y="85"/>
                    <a:pt x="1540" y="84"/>
                    <a:pt x="1540" y="84"/>
                  </a:cubicBezTo>
                  <a:close/>
                  <a:moveTo>
                    <a:pt x="1667" y="85"/>
                  </a:moveTo>
                  <a:cubicBezTo>
                    <a:pt x="1667" y="84"/>
                    <a:pt x="1667" y="84"/>
                    <a:pt x="1667" y="84"/>
                  </a:cubicBezTo>
                  <a:cubicBezTo>
                    <a:pt x="1667" y="84"/>
                    <a:pt x="1667" y="85"/>
                    <a:pt x="1667" y="85"/>
                  </a:cubicBezTo>
                  <a:close/>
                  <a:moveTo>
                    <a:pt x="1680" y="84"/>
                  </a:moveTo>
                  <a:cubicBezTo>
                    <a:pt x="1680" y="84"/>
                    <a:pt x="1680" y="85"/>
                    <a:pt x="1680" y="85"/>
                  </a:cubicBezTo>
                  <a:cubicBezTo>
                    <a:pt x="1680" y="85"/>
                    <a:pt x="1680" y="84"/>
                    <a:pt x="1680" y="84"/>
                  </a:cubicBezTo>
                  <a:close/>
                  <a:moveTo>
                    <a:pt x="1708" y="84"/>
                  </a:moveTo>
                  <a:cubicBezTo>
                    <a:pt x="1708" y="84"/>
                    <a:pt x="1708" y="85"/>
                    <a:pt x="1708" y="85"/>
                  </a:cubicBezTo>
                  <a:cubicBezTo>
                    <a:pt x="1708" y="85"/>
                    <a:pt x="1708" y="84"/>
                    <a:pt x="1708" y="84"/>
                  </a:cubicBezTo>
                  <a:close/>
                  <a:moveTo>
                    <a:pt x="1683" y="42"/>
                  </a:moveTo>
                  <a:cubicBezTo>
                    <a:pt x="1683" y="42"/>
                    <a:pt x="1683" y="42"/>
                    <a:pt x="1683" y="42"/>
                  </a:cubicBezTo>
                  <a:cubicBezTo>
                    <a:pt x="1683" y="42"/>
                    <a:pt x="1683" y="42"/>
                    <a:pt x="1683" y="42"/>
                  </a:cubicBezTo>
                  <a:close/>
                  <a:moveTo>
                    <a:pt x="1538" y="9"/>
                  </a:moveTo>
                  <a:cubicBezTo>
                    <a:pt x="1539" y="9"/>
                    <a:pt x="1539" y="9"/>
                    <a:pt x="1539" y="9"/>
                  </a:cubicBezTo>
                  <a:cubicBezTo>
                    <a:pt x="1539" y="9"/>
                    <a:pt x="1538" y="9"/>
                    <a:pt x="1538" y="9"/>
                  </a:cubicBezTo>
                  <a:close/>
                  <a:moveTo>
                    <a:pt x="762" y="84"/>
                  </a:moveTo>
                  <a:cubicBezTo>
                    <a:pt x="762" y="85"/>
                    <a:pt x="762" y="85"/>
                    <a:pt x="762" y="85"/>
                  </a:cubicBezTo>
                  <a:cubicBezTo>
                    <a:pt x="762" y="85"/>
                    <a:pt x="762" y="85"/>
                    <a:pt x="762" y="84"/>
                  </a:cubicBezTo>
                  <a:close/>
                  <a:moveTo>
                    <a:pt x="959" y="85"/>
                  </a:moveTo>
                  <a:cubicBezTo>
                    <a:pt x="959" y="85"/>
                    <a:pt x="959" y="85"/>
                    <a:pt x="958" y="84"/>
                  </a:cubicBezTo>
                  <a:cubicBezTo>
                    <a:pt x="958" y="85"/>
                    <a:pt x="958" y="85"/>
                    <a:pt x="959" y="85"/>
                  </a:cubicBezTo>
                  <a:close/>
                  <a:moveTo>
                    <a:pt x="1569" y="9"/>
                  </a:moveTo>
                  <a:cubicBezTo>
                    <a:pt x="1569" y="9"/>
                    <a:pt x="1570" y="9"/>
                    <a:pt x="1570" y="9"/>
                  </a:cubicBezTo>
                  <a:cubicBezTo>
                    <a:pt x="1570" y="9"/>
                    <a:pt x="1569" y="9"/>
                    <a:pt x="1569" y="9"/>
                  </a:cubicBezTo>
                  <a:close/>
                  <a:moveTo>
                    <a:pt x="1344" y="85"/>
                  </a:moveTo>
                  <a:cubicBezTo>
                    <a:pt x="1345" y="85"/>
                    <a:pt x="1345" y="85"/>
                    <a:pt x="1345" y="84"/>
                  </a:cubicBezTo>
                  <a:cubicBezTo>
                    <a:pt x="1344" y="85"/>
                    <a:pt x="1344" y="85"/>
                    <a:pt x="1344" y="85"/>
                  </a:cubicBezTo>
                  <a:close/>
                  <a:moveTo>
                    <a:pt x="1466" y="84"/>
                  </a:moveTo>
                  <a:cubicBezTo>
                    <a:pt x="1465" y="85"/>
                    <a:pt x="1465" y="85"/>
                    <a:pt x="1465" y="85"/>
                  </a:cubicBezTo>
                  <a:cubicBezTo>
                    <a:pt x="1466" y="85"/>
                    <a:pt x="1466" y="85"/>
                    <a:pt x="1466" y="84"/>
                  </a:cubicBezTo>
                  <a:close/>
                  <a:moveTo>
                    <a:pt x="622" y="85"/>
                  </a:moveTo>
                  <a:cubicBezTo>
                    <a:pt x="622" y="85"/>
                    <a:pt x="622" y="85"/>
                    <a:pt x="622" y="86"/>
                  </a:cubicBezTo>
                  <a:cubicBezTo>
                    <a:pt x="622" y="85"/>
                    <a:pt x="622" y="85"/>
                    <a:pt x="622" y="85"/>
                  </a:cubicBezTo>
                  <a:close/>
                  <a:moveTo>
                    <a:pt x="626" y="86"/>
                  </a:moveTo>
                  <a:cubicBezTo>
                    <a:pt x="626" y="85"/>
                    <a:pt x="626" y="85"/>
                    <a:pt x="626" y="85"/>
                  </a:cubicBezTo>
                  <a:cubicBezTo>
                    <a:pt x="626" y="85"/>
                    <a:pt x="626" y="85"/>
                    <a:pt x="626" y="86"/>
                  </a:cubicBezTo>
                  <a:close/>
                  <a:moveTo>
                    <a:pt x="1044" y="85"/>
                  </a:moveTo>
                  <a:cubicBezTo>
                    <a:pt x="1044" y="85"/>
                    <a:pt x="1044" y="85"/>
                    <a:pt x="1045" y="85"/>
                  </a:cubicBezTo>
                  <a:cubicBezTo>
                    <a:pt x="1045" y="85"/>
                    <a:pt x="1045" y="85"/>
                    <a:pt x="1044" y="85"/>
                  </a:cubicBezTo>
                  <a:close/>
                  <a:moveTo>
                    <a:pt x="1210" y="85"/>
                  </a:moveTo>
                  <a:cubicBezTo>
                    <a:pt x="1210" y="85"/>
                    <a:pt x="1210" y="85"/>
                    <a:pt x="1210" y="85"/>
                  </a:cubicBezTo>
                  <a:cubicBezTo>
                    <a:pt x="1210" y="85"/>
                    <a:pt x="1210" y="85"/>
                    <a:pt x="1210" y="85"/>
                  </a:cubicBezTo>
                  <a:close/>
                  <a:moveTo>
                    <a:pt x="1222" y="85"/>
                  </a:moveTo>
                  <a:cubicBezTo>
                    <a:pt x="1222" y="85"/>
                    <a:pt x="1222" y="85"/>
                    <a:pt x="1222" y="86"/>
                  </a:cubicBezTo>
                  <a:cubicBezTo>
                    <a:pt x="1222" y="85"/>
                    <a:pt x="1222" y="85"/>
                    <a:pt x="1222" y="85"/>
                  </a:cubicBezTo>
                  <a:close/>
                  <a:moveTo>
                    <a:pt x="1355" y="85"/>
                  </a:moveTo>
                  <a:cubicBezTo>
                    <a:pt x="1355" y="85"/>
                    <a:pt x="1355" y="85"/>
                    <a:pt x="1355" y="85"/>
                  </a:cubicBezTo>
                  <a:cubicBezTo>
                    <a:pt x="1355" y="85"/>
                    <a:pt x="1355" y="85"/>
                    <a:pt x="1355" y="85"/>
                  </a:cubicBezTo>
                  <a:close/>
                  <a:moveTo>
                    <a:pt x="1414" y="85"/>
                  </a:moveTo>
                  <a:cubicBezTo>
                    <a:pt x="1414" y="85"/>
                    <a:pt x="1414" y="85"/>
                    <a:pt x="1414" y="85"/>
                  </a:cubicBezTo>
                  <a:cubicBezTo>
                    <a:pt x="1414" y="85"/>
                    <a:pt x="1414" y="85"/>
                    <a:pt x="1414" y="85"/>
                  </a:cubicBezTo>
                  <a:close/>
                  <a:moveTo>
                    <a:pt x="1528" y="86"/>
                  </a:moveTo>
                  <a:cubicBezTo>
                    <a:pt x="1529" y="85"/>
                    <a:pt x="1529" y="85"/>
                    <a:pt x="1529" y="85"/>
                  </a:cubicBezTo>
                  <a:cubicBezTo>
                    <a:pt x="1528" y="85"/>
                    <a:pt x="1528" y="85"/>
                    <a:pt x="1528" y="86"/>
                  </a:cubicBezTo>
                  <a:close/>
                  <a:moveTo>
                    <a:pt x="1668" y="86"/>
                  </a:moveTo>
                  <a:cubicBezTo>
                    <a:pt x="1668" y="85"/>
                    <a:pt x="1668" y="85"/>
                    <a:pt x="1667" y="85"/>
                  </a:cubicBezTo>
                  <a:cubicBezTo>
                    <a:pt x="1667" y="85"/>
                    <a:pt x="1667" y="85"/>
                    <a:pt x="1668" y="86"/>
                  </a:cubicBezTo>
                  <a:close/>
                  <a:moveTo>
                    <a:pt x="1680" y="85"/>
                  </a:moveTo>
                  <a:cubicBezTo>
                    <a:pt x="1680" y="85"/>
                    <a:pt x="1680" y="85"/>
                    <a:pt x="1681" y="86"/>
                  </a:cubicBezTo>
                  <a:cubicBezTo>
                    <a:pt x="1681" y="85"/>
                    <a:pt x="1681" y="85"/>
                    <a:pt x="1680" y="85"/>
                  </a:cubicBezTo>
                  <a:close/>
                  <a:moveTo>
                    <a:pt x="1697" y="86"/>
                  </a:moveTo>
                  <a:cubicBezTo>
                    <a:pt x="1697" y="85"/>
                    <a:pt x="1697" y="85"/>
                    <a:pt x="1697" y="85"/>
                  </a:cubicBezTo>
                  <a:cubicBezTo>
                    <a:pt x="1697" y="85"/>
                    <a:pt x="1697" y="85"/>
                    <a:pt x="1697" y="86"/>
                  </a:cubicBezTo>
                  <a:close/>
                  <a:moveTo>
                    <a:pt x="612" y="86"/>
                  </a:moveTo>
                  <a:cubicBezTo>
                    <a:pt x="612" y="86"/>
                    <a:pt x="612" y="85"/>
                    <a:pt x="612" y="85"/>
                  </a:cubicBezTo>
                  <a:cubicBezTo>
                    <a:pt x="612" y="85"/>
                    <a:pt x="612" y="86"/>
                    <a:pt x="612" y="86"/>
                  </a:cubicBezTo>
                  <a:close/>
                  <a:moveTo>
                    <a:pt x="750" y="86"/>
                  </a:moveTo>
                  <a:cubicBezTo>
                    <a:pt x="750" y="86"/>
                    <a:pt x="750" y="85"/>
                    <a:pt x="750" y="85"/>
                  </a:cubicBezTo>
                  <a:cubicBezTo>
                    <a:pt x="750" y="85"/>
                    <a:pt x="750" y="86"/>
                    <a:pt x="750" y="86"/>
                  </a:cubicBezTo>
                  <a:close/>
                  <a:moveTo>
                    <a:pt x="1294" y="48"/>
                  </a:moveTo>
                  <a:cubicBezTo>
                    <a:pt x="1294" y="48"/>
                    <a:pt x="1293" y="48"/>
                    <a:pt x="1293" y="49"/>
                  </a:cubicBezTo>
                  <a:cubicBezTo>
                    <a:pt x="1294" y="48"/>
                    <a:pt x="1294" y="48"/>
                    <a:pt x="1294" y="48"/>
                  </a:cubicBezTo>
                  <a:close/>
                  <a:moveTo>
                    <a:pt x="1465" y="85"/>
                  </a:moveTo>
                  <a:cubicBezTo>
                    <a:pt x="1465" y="85"/>
                    <a:pt x="1465" y="86"/>
                    <a:pt x="1465" y="86"/>
                  </a:cubicBezTo>
                  <a:cubicBezTo>
                    <a:pt x="1465" y="86"/>
                    <a:pt x="1465" y="85"/>
                    <a:pt x="1465" y="85"/>
                  </a:cubicBezTo>
                  <a:close/>
                  <a:moveTo>
                    <a:pt x="1540" y="85"/>
                  </a:moveTo>
                  <a:cubicBezTo>
                    <a:pt x="1539" y="85"/>
                    <a:pt x="1539" y="86"/>
                    <a:pt x="1539" y="86"/>
                  </a:cubicBezTo>
                  <a:cubicBezTo>
                    <a:pt x="1540" y="86"/>
                    <a:pt x="1540" y="85"/>
                    <a:pt x="1540" y="85"/>
                  </a:cubicBezTo>
                  <a:close/>
                  <a:moveTo>
                    <a:pt x="1708" y="85"/>
                  </a:moveTo>
                  <a:cubicBezTo>
                    <a:pt x="1707" y="85"/>
                    <a:pt x="1707" y="86"/>
                    <a:pt x="1707" y="86"/>
                  </a:cubicBezTo>
                  <a:cubicBezTo>
                    <a:pt x="1708" y="86"/>
                    <a:pt x="1708" y="85"/>
                    <a:pt x="1708" y="85"/>
                  </a:cubicBezTo>
                  <a:close/>
                  <a:moveTo>
                    <a:pt x="636" y="85"/>
                  </a:moveTo>
                  <a:cubicBezTo>
                    <a:pt x="635" y="86"/>
                    <a:pt x="635" y="86"/>
                    <a:pt x="635" y="86"/>
                  </a:cubicBezTo>
                  <a:cubicBezTo>
                    <a:pt x="636" y="86"/>
                    <a:pt x="636" y="86"/>
                    <a:pt x="636" y="85"/>
                  </a:cubicBezTo>
                  <a:close/>
                  <a:moveTo>
                    <a:pt x="763" y="86"/>
                  </a:moveTo>
                  <a:cubicBezTo>
                    <a:pt x="763" y="86"/>
                    <a:pt x="763" y="86"/>
                    <a:pt x="763" y="86"/>
                  </a:cubicBezTo>
                  <a:cubicBezTo>
                    <a:pt x="763" y="86"/>
                    <a:pt x="763" y="86"/>
                    <a:pt x="763" y="86"/>
                  </a:cubicBezTo>
                  <a:close/>
                  <a:moveTo>
                    <a:pt x="959" y="86"/>
                  </a:moveTo>
                  <a:cubicBezTo>
                    <a:pt x="959" y="86"/>
                    <a:pt x="959" y="86"/>
                    <a:pt x="959" y="86"/>
                  </a:cubicBezTo>
                  <a:cubicBezTo>
                    <a:pt x="959" y="86"/>
                    <a:pt x="959" y="86"/>
                    <a:pt x="959" y="86"/>
                  </a:cubicBezTo>
                  <a:close/>
                  <a:moveTo>
                    <a:pt x="1668" y="9"/>
                  </a:moveTo>
                  <a:cubicBezTo>
                    <a:pt x="1668" y="9"/>
                    <a:pt x="1668" y="9"/>
                    <a:pt x="1668" y="9"/>
                  </a:cubicBezTo>
                  <a:cubicBezTo>
                    <a:pt x="1668" y="9"/>
                    <a:pt x="1668" y="9"/>
                    <a:pt x="1668" y="9"/>
                  </a:cubicBezTo>
                  <a:close/>
                  <a:moveTo>
                    <a:pt x="1032" y="86"/>
                  </a:moveTo>
                  <a:cubicBezTo>
                    <a:pt x="1032" y="86"/>
                    <a:pt x="1032" y="86"/>
                    <a:pt x="1032" y="85"/>
                  </a:cubicBezTo>
                  <a:cubicBezTo>
                    <a:pt x="1032" y="86"/>
                    <a:pt x="1032" y="86"/>
                    <a:pt x="1032" y="86"/>
                  </a:cubicBezTo>
                  <a:close/>
                  <a:moveTo>
                    <a:pt x="1210" y="86"/>
                  </a:moveTo>
                  <a:cubicBezTo>
                    <a:pt x="1210" y="86"/>
                    <a:pt x="1210" y="86"/>
                    <a:pt x="1210" y="85"/>
                  </a:cubicBezTo>
                  <a:cubicBezTo>
                    <a:pt x="1210" y="86"/>
                    <a:pt x="1210" y="86"/>
                    <a:pt x="1210" y="86"/>
                  </a:cubicBezTo>
                  <a:close/>
                  <a:moveTo>
                    <a:pt x="1706" y="9"/>
                  </a:moveTo>
                  <a:cubicBezTo>
                    <a:pt x="1707" y="9"/>
                    <a:pt x="1707" y="9"/>
                    <a:pt x="1707" y="9"/>
                  </a:cubicBezTo>
                  <a:cubicBezTo>
                    <a:pt x="1707" y="9"/>
                    <a:pt x="1706" y="9"/>
                    <a:pt x="1706" y="9"/>
                  </a:cubicBezTo>
                  <a:close/>
                  <a:moveTo>
                    <a:pt x="1668" y="86"/>
                  </a:moveTo>
                  <a:cubicBezTo>
                    <a:pt x="1668" y="86"/>
                    <a:pt x="1668" y="86"/>
                    <a:pt x="1668" y="85"/>
                  </a:cubicBezTo>
                  <a:cubicBezTo>
                    <a:pt x="1668" y="86"/>
                    <a:pt x="1668" y="86"/>
                    <a:pt x="1668" y="86"/>
                  </a:cubicBezTo>
                  <a:close/>
                  <a:moveTo>
                    <a:pt x="1681" y="86"/>
                  </a:moveTo>
                  <a:cubicBezTo>
                    <a:pt x="1681" y="86"/>
                    <a:pt x="1681" y="86"/>
                    <a:pt x="1681" y="86"/>
                  </a:cubicBezTo>
                  <a:cubicBezTo>
                    <a:pt x="1681" y="86"/>
                    <a:pt x="1681" y="86"/>
                    <a:pt x="1681" y="86"/>
                  </a:cubicBezTo>
                  <a:close/>
                  <a:moveTo>
                    <a:pt x="588" y="86"/>
                  </a:moveTo>
                  <a:cubicBezTo>
                    <a:pt x="588" y="86"/>
                    <a:pt x="588" y="86"/>
                    <a:pt x="588" y="87"/>
                  </a:cubicBezTo>
                  <a:cubicBezTo>
                    <a:pt x="588" y="86"/>
                    <a:pt x="588" y="86"/>
                    <a:pt x="588" y="86"/>
                  </a:cubicBezTo>
                  <a:close/>
                  <a:moveTo>
                    <a:pt x="613" y="87"/>
                  </a:moveTo>
                  <a:cubicBezTo>
                    <a:pt x="613" y="86"/>
                    <a:pt x="613" y="86"/>
                    <a:pt x="612" y="86"/>
                  </a:cubicBezTo>
                  <a:cubicBezTo>
                    <a:pt x="612" y="86"/>
                    <a:pt x="612" y="86"/>
                    <a:pt x="613" y="87"/>
                  </a:cubicBezTo>
                  <a:close/>
                  <a:moveTo>
                    <a:pt x="622" y="86"/>
                  </a:moveTo>
                  <a:cubicBezTo>
                    <a:pt x="622" y="86"/>
                    <a:pt x="622" y="86"/>
                    <a:pt x="623" y="87"/>
                  </a:cubicBezTo>
                  <a:cubicBezTo>
                    <a:pt x="623" y="86"/>
                    <a:pt x="623" y="86"/>
                    <a:pt x="622" y="86"/>
                  </a:cubicBezTo>
                  <a:close/>
                  <a:moveTo>
                    <a:pt x="625" y="87"/>
                  </a:moveTo>
                  <a:cubicBezTo>
                    <a:pt x="625" y="86"/>
                    <a:pt x="625" y="86"/>
                    <a:pt x="625" y="86"/>
                  </a:cubicBezTo>
                  <a:cubicBezTo>
                    <a:pt x="625" y="86"/>
                    <a:pt x="625" y="86"/>
                    <a:pt x="625" y="87"/>
                  </a:cubicBezTo>
                  <a:close/>
                  <a:moveTo>
                    <a:pt x="642" y="41"/>
                  </a:moveTo>
                  <a:cubicBezTo>
                    <a:pt x="642" y="41"/>
                    <a:pt x="642" y="41"/>
                    <a:pt x="642" y="40"/>
                  </a:cubicBezTo>
                  <a:cubicBezTo>
                    <a:pt x="642" y="40"/>
                    <a:pt x="642" y="41"/>
                    <a:pt x="642" y="41"/>
                  </a:cubicBezTo>
                  <a:close/>
                  <a:moveTo>
                    <a:pt x="750" y="87"/>
                  </a:moveTo>
                  <a:cubicBezTo>
                    <a:pt x="750" y="86"/>
                    <a:pt x="750" y="86"/>
                    <a:pt x="750" y="86"/>
                  </a:cubicBezTo>
                  <a:cubicBezTo>
                    <a:pt x="750" y="86"/>
                    <a:pt x="750" y="86"/>
                    <a:pt x="750" y="87"/>
                  </a:cubicBezTo>
                  <a:close/>
                  <a:moveTo>
                    <a:pt x="1737" y="9"/>
                  </a:moveTo>
                  <a:cubicBezTo>
                    <a:pt x="1737" y="9"/>
                    <a:pt x="1738" y="9"/>
                    <a:pt x="1738" y="9"/>
                  </a:cubicBezTo>
                  <a:cubicBezTo>
                    <a:pt x="1738" y="9"/>
                    <a:pt x="1738" y="9"/>
                    <a:pt x="1737" y="9"/>
                  </a:cubicBezTo>
                  <a:close/>
                  <a:moveTo>
                    <a:pt x="550" y="10"/>
                  </a:moveTo>
                  <a:cubicBezTo>
                    <a:pt x="550" y="10"/>
                    <a:pt x="550" y="10"/>
                    <a:pt x="550" y="9"/>
                  </a:cubicBezTo>
                  <a:cubicBezTo>
                    <a:pt x="550" y="9"/>
                    <a:pt x="550" y="9"/>
                    <a:pt x="550" y="10"/>
                  </a:cubicBezTo>
                  <a:close/>
                  <a:moveTo>
                    <a:pt x="1415" y="87"/>
                  </a:moveTo>
                  <a:cubicBezTo>
                    <a:pt x="1415" y="86"/>
                    <a:pt x="1415" y="86"/>
                    <a:pt x="1414" y="86"/>
                  </a:cubicBezTo>
                  <a:cubicBezTo>
                    <a:pt x="1414" y="86"/>
                    <a:pt x="1414" y="86"/>
                    <a:pt x="1415" y="87"/>
                  </a:cubicBezTo>
                  <a:close/>
                  <a:moveTo>
                    <a:pt x="1465" y="86"/>
                  </a:moveTo>
                  <a:cubicBezTo>
                    <a:pt x="1465" y="86"/>
                    <a:pt x="1465" y="86"/>
                    <a:pt x="1465" y="87"/>
                  </a:cubicBezTo>
                  <a:cubicBezTo>
                    <a:pt x="1465" y="86"/>
                    <a:pt x="1465" y="86"/>
                    <a:pt x="1465" y="86"/>
                  </a:cubicBezTo>
                  <a:close/>
                  <a:moveTo>
                    <a:pt x="979" y="10"/>
                  </a:moveTo>
                  <a:cubicBezTo>
                    <a:pt x="979" y="10"/>
                    <a:pt x="980" y="9"/>
                    <a:pt x="980" y="9"/>
                  </a:cubicBezTo>
                  <a:cubicBezTo>
                    <a:pt x="980" y="9"/>
                    <a:pt x="979" y="9"/>
                    <a:pt x="979" y="10"/>
                  </a:cubicBezTo>
                  <a:close/>
                  <a:moveTo>
                    <a:pt x="1020" y="9"/>
                  </a:moveTo>
                  <a:cubicBezTo>
                    <a:pt x="1020" y="10"/>
                    <a:pt x="1021" y="10"/>
                    <a:pt x="1021" y="10"/>
                  </a:cubicBezTo>
                  <a:cubicBezTo>
                    <a:pt x="1021" y="9"/>
                    <a:pt x="1021" y="9"/>
                    <a:pt x="1020" y="9"/>
                  </a:cubicBezTo>
                  <a:close/>
                  <a:moveTo>
                    <a:pt x="1353" y="10"/>
                  </a:moveTo>
                  <a:cubicBezTo>
                    <a:pt x="1354" y="10"/>
                    <a:pt x="1354" y="10"/>
                    <a:pt x="1354" y="9"/>
                  </a:cubicBezTo>
                  <a:cubicBezTo>
                    <a:pt x="1354" y="9"/>
                    <a:pt x="1354" y="9"/>
                    <a:pt x="1353" y="10"/>
                  </a:cubicBezTo>
                  <a:close/>
                  <a:moveTo>
                    <a:pt x="1385" y="9"/>
                  </a:moveTo>
                  <a:cubicBezTo>
                    <a:pt x="1386" y="10"/>
                    <a:pt x="1386" y="10"/>
                    <a:pt x="1386" y="10"/>
                  </a:cubicBezTo>
                  <a:cubicBezTo>
                    <a:pt x="1386" y="9"/>
                    <a:pt x="1386" y="9"/>
                    <a:pt x="1385" y="9"/>
                  </a:cubicBezTo>
                  <a:close/>
                  <a:moveTo>
                    <a:pt x="1292" y="41"/>
                  </a:moveTo>
                  <a:cubicBezTo>
                    <a:pt x="1292" y="40"/>
                    <a:pt x="1292" y="40"/>
                    <a:pt x="1292" y="40"/>
                  </a:cubicBezTo>
                  <a:cubicBezTo>
                    <a:pt x="1292" y="40"/>
                    <a:pt x="1292" y="40"/>
                    <a:pt x="1292" y="41"/>
                  </a:cubicBezTo>
                  <a:close/>
                  <a:moveTo>
                    <a:pt x="1033" y="87"/>
                  </a:moveTo>
                  <a:cubicBezTo>
                    <a:pt x="1033" y="87"/>
                    <a:pt x="1033" y="86"/>
                    <a:pt x="1032" y="86"/>
                  </a:cubicBezTo>
                  <a:cubicBezTo>
                    <a:pt x="1032" y="86"/>
                    <a:pt x="1032" y="87"/>
                    <a:pt x="1033" y="87"/>
                  </a:cubicBezTo>
                  <a:close/>
                  <a:moveTo>
                    <a:pt x="1045" y="86"/>
                  </a:moveTo>
                  <a:cubicBezTo>
                    <a:pt x="1045" y="87"/>
                    <a:pt x="1045" y="87"/>
                    <a:pt x="1046" y="87"/>
                  </a:cubicBezTo>
                  <a:cubicBezTo>
                    <a:pt x="1046" y="87"/>
                    <a:pt x="1046" y="86"/>
                    <a:pt x="1045" y="86"/>
                  </a:cubicBezTo>
                  <a:close/>
                  <a:moveTo>
                    <a:pt x="1737" y="42"/>
                  </a:moveTo>
                  <a:cubicBezTo>
                    <a:pt x="1737" y="42"/>
                    <a:pt x="1737" y="42"/>
                    <a:pt x="1737" y="42"/>
                  </a:cubicBezTo>
                  <a:cubicBezTo>
                    <a:pt x="1737" y="42"/>
                    <a:pt x="1737" y="42"/>
                    <a:pt x="1737" y="42"/>
                  </a:cubicBezTo>
                  <a:close/>
                  <a:moveTo>
                    <a:pt x="1681" y="86"/>
                  </a:moveTo>
                  <a:cubicBezTo>
                    <a:pt x="1681" y="87"/>
                    <a:pt x="1681" y="87"/>
                    <a:pt x="1681" y="87"/>
                  </a:cubicBezTo>
                  <a:cubicBezTo>
                    <a:pt x="1681" y="87"/>
                    <a:pt x="1681" y="86"/>
                    <a:pt x="1681" y="86"/>
                  </a:cubicBezTo>
                  <a:close/>
                  <a:moveTo>
                    <a:pt x="1455" y="9"/>
                  </a:moveTo>
                  <a:cubicBezTo>
                    <a:pt x="1455" y="10"/>
                    <a:pt x="1455" y="10"/>
                    <a:pt x="1456" y="10"/>
                  </a:cubicBezTo>
                  <a:cubicBezTo>
                    <a:pt x="1456" y="9"/>
                    <a:pt x="1455" y="9"/>
                    <a:pt x="1455" y="9"/>
                  </a:cubicBezTo>
                  <a:close/>
                  <a:moveTo>
                    <a:pt x="1500" y="10"/>
                  </a:moveTo>
                  <a:cubicBezTo>
                    <a:pt x="1500" y="10"/>
                    <a:pt x="1500" y="10"/>
                    <a:pt x="1501" y="9"/>
                  </a:cubicBezTo>
                  <a:cubicBezTo>
                    <a:pt x="1500" y="9"/>
                    <a:pt x="1500" y="9"/>
                    <a:pt x="1500" y="10"/>
                  </a:cubicBezTo>
                  <a:close/>
                  <a:moveTo>
                    <a:pt x="1538" y="10"/>
                  </a:moveTo>
                  <a:cubicBezTo>
                    <a:pt x="1538" y="10"/>
                    <a:pt x="1538" y="10"/>
                    <a:pt x="1538" y="9"/>
                  </a:cubicBezTo>
                  <a:cubicBezTo>
                    <a:pt x="1538" y="9"/>
                    <a:pt x="1538" y="9"/>
                    <a:pt x="1538" y="10"/>
                  </a:cubicBezTo>
                  <a:close/>
                  <a:moveTo>
                    <a:pt x="646" y="59"/>
                  </a:moveTo>
                  <a:cubicBezTo>
                    <a:pt x="646" y="59"/>
                    <a:pt x="646" y="59"/>
                    <a:pt x="646" y="60"/>
                  </a:cubicBezTo>
                  <a:cubicBezTo>
                    <a:pt x="646" y="60"/>
                    <a:pt x="646" y="59"/>
                    <a:pt x="646" y="59"/>
                  </a:cubicBezTo>
                  <a:close/>
                  <a:moveTo>
                    <a:pt x="1290" y="54"/>
                  </a:moveTo>
                  <a:cubicBezTo>
                    <a:pt x="1290" y="54"/>
                    <a:pt x="1290" y="54"/>
                    <a:pt x="1290" y="55"/>
                  </a:cubicBezTo>
                  <a:cubicBezTo>
                    <a:pt x="1290" y="54"/>
                    <a:pt x="1290" y="54"/>
                    <a:pt x="1290" y="54"/>
                  </a:cubicBezTo>
                  <a:close/>
                  <a:moveTo>
                    <a:pt x="1669" y="9"/>
                  </a:moveTo>
                  <a:cubicBezTo>
                    <a:pt x="1669" y="10"/>
                    <a:pt x="1669" y="10"/>
                    <a:pt x="1669" y="10"/>
                  </a:cubicBezTo>
                  <a:cubicBezTo>
                    <a:pt x="1669" y="9"/>
                    <a:pt x="1669" y="9"/>
                    <a:pt x="1669" y="9"/>
                  </a:cubicBezTo>
                  <a:close/>
                  <a:moveTo>
                    <a:pt x="660" y="60"/>
                  </a:moveTo>
                  <a:cubicBezTo>
                    <a:pt x="660" y="59"/>
                    <a:pt x="660" y="59"/>
                    <a:pt x="659" y="59"/>
                  </a:cubicBezTo>
                  <a:cubicBezTo>
                    <a:pt x="659" y="59"/>
                    <a:pt x="659" y="60"/>
                    <a:pt x="660" y="60"/>
                  </a:cubicBezTo>
                  <a:close/>
                  <a:moveTo>
                    <a:pt x="1211" y="87"/>
                  </a:moveTo>
                  <a:cubicBezTo>
                    <a:pt x="1211" y="87"/>
                    <a:pt x="1211" y="87"/>
                    <a:pt x="1210" y="86"/>
                  </a:cubicBezTo>
                  <a:cubicBezTo>
                    <a:pt x="1210" y="87"/>
                    <a:pt x="1210" y="87"/>
                    <a:pt x="1211" y="87"/>
                  </a:cubicBezTo>
                  <a:close/>
                  <a:moveTo>
                    <a:pt x="1369" y="59"/>
                  </a:moveTo>
                  <a:cubicBezTo>
                    <a:pt x="1369" y="59"/>
                    <a:pt x="1369" y="59"/>
                    <a:pt x="1369" y="59"/>
                  </a:cubicBezTo>
                  <a:cubicBezTo>
                    <a:pt x="1369" y="59"/>
                    <a:pt x="1369" y="59"/>
                    <a:pt x="1369" y="59"/>
                  </a:cubicBezTo>
                  <a:close/>
                  <a:moveTo>
                    <a:pt x="1415" y="87"/>
                  </a:moveTo>
                  <a:cubicBezTo>
                    <a:pt x="1415" y="87"/>
                    <a:pt x="1415" y="87"/>
                    <a:pt x="1415" y="86"/>
                  </a:cubicBezTo>
                  <a:cubicBezTo>
                    <a:pt x="1415" y="87"/>
                    <a:pt x="1415" y="87"/>
                    <a:pt x="1415" y="87"/>
                  </a:cubicBezTo>
                  <a:close/>
                  <a:moveTo>
                    <a:pt x="1465" y="87"/>
                  </a:moveTo>
                  <a:cubicBezTo>
                    <a:pt x="1464" y="87"/>
                    <a:pt x="1464" y="87"/>
                    <a:pt x="1464" y="87"/>
                  </a:cubicBezTo>
                  <a:cubicBezTo>
                    <a:pt x="1465" y="87"/>
                    <a:pt x="1465" y="87"/>
                    <a:pt x="1465" y="87"/>
                  </a:cubicBezTo>
                  <a:close/>
                  <a:moveTo>
                    <a:pt x="1668" y="87"/>
                  </a:moveTo>
                  <a:cubicBezTo>
                    <a:pt x="1668" y="87"/>
                    <a:pt x="1668" y="87"/>
                    <a:pt x="1668" y="86"/>
                  </a:cubicBezTo>
                  <a:cubicBezTo>
                    <a:pt x="1668" y="87"/>
                    <a:pt x="1668" y="87"/>
                    <a:pt x="1668" y="87"/>
                  </a:cubicBezTo>
                  <a:close/>
                  <a:moveTo>
                    <a:pt x="588" y="87"/>
                  </a:moveTo>
                  <a:cubicBezTo>
                    <a:pt x="588" y="87"/>
                    <a:pt x="588" y="87"/>
                    <a:pt x="588" y="88"/>
                  </a:cubicBezTo>
                  <a:cubicBezTo>
                    <a:pt x="588" y="87"/>
                    <a:pt x="588" y="87"/>
                    <a:pt x="588" y="87"/>
                  </a:cubicBezTo>
                  <a:close/>
                  <a:moveTo>
                    <a:pt x="613" y="88"/>
                  </a:moveTo>
                  <a:cubicBezTo>
                    <a:pt x="613" y="87"/>
                    <a:pt x="613" y="87"/>
                    <a:pt x="613" y="87"/>
                  </a:cubicBezTo>
                  <a:cubicBezTo>
                    <a:pt x="613" y="87"/>
                    <a:pt x="613" y="87"/>
                    <a:pt x="613" y="88"/>
                  </a:cubicBezTo>
                  <a:close/>
                  <a:moveTo>
                    <a:pt x="960" y="88"/>
                  </a:moveTo>
                  <a:cubicBezTo>
                    <a:pt x="960" y="87"/>
                    <a:pt x="960" y="87"/>
                    <a:pt x="960" y="87"/>
                  </a:cubicBezTo>
                  <a:cubicBezTo>
                    <a:pt x="960" y="87"/>
                    <a:pt x="960" y="87"/>
                    <a:pt x="960" y="88"/>
                  </a:cubicBezTo>
                  <a:close/>
                  <a:moveTo>
                    <a:pt x="976" y="87"/>
                  </a:moveTo>
                  <a:cubicBezTo>
                    <a:pt x="977" y="87"/>
                    <a:pt x="977" y="87"/>
                    <a:pt x="977" y="87"/>
                  </a:cubicBezTo>
                  <a:cubicBezTo>
                    <a:pt x="977" y="87"/>
                    <a:pt x="977" y="87"/>
                    <a:pt x="976" y="87"/>
                  </a:cubicBezTo>
                  <a:close/>
                  <a:moveTo>
                    <a:pt x="1020" y="87"/>
                  </a:moveTo>
                  <a:cubicBezTo>
                    <a:pt x="1020" y="87"/>
                    <a:pt x="1020" y="87"/>
                    <a:pt x="1021" y="87"/>
                  </a:cubicBezTo>
                  <a:cubicBezTo>
                    <a:pt x="1020" y="87"/>
                    <a:pt x="1020" y="87"/>
                    <a:pt x="1020" y="87"/>
                  </a:cubicBezTo>
                  <a:close/>
                  <a:moveTo>
                    <a:pt x="1706" y="10"/>
                  </a:moveTo>
                  <a:cubicBezTo>
                    <a:pt x="1706" y="10"/>
                    <a:pt x="1706" y="10"/>
                    <a:pt x="1706" y="9"/>
                  </a:cubicBezTo>
                  <a:cubicBezTo>
                    <a:pt x="1706" y="9"/>
                    <a:pt x="1706" y="9"/>
                    <a:pt x="1706" y="10"/>
                  </a:cubicBezTo>
                  <a:close/>
                  <a:moveTo>
                    <a:pt x="1082" y="87"/>
                  </a:moveTo>
                  <a:cubicBezTo>
                    <a:pt x="1082" y="87"/>
                    <a:pt x="1082" y="87"/>
                    <a:pt x="1083" y="87"/>
                  </a:cubicBezTo>
                  <a:cubicBezTo>
                    <a:pt x="1082" y="87"/>
                    <a:pt x="1082" y="87"/>
                    <a:pt x="1082" y="87"/>
                  </a:cubicBezTo>
                  <a:close/>
                  <a:moveTo>
                    <a:pt x="1212" y="49"/>
                  </a:moveTo>
                  <a:cubicBezTo>
                    <a:pt x="1212" y="48"/>
                    <a:pt x="1212" y="48"/>
                    <a:pt x="1212" y="48"/>
                  </a:cubicBezTo>
                  <a:cubicBezTo>
                    <a:pt x="1212" y="48"/>
                    <a:pt x="1212" y="48"/>
                    <a:pt x="1212" y="49"/>
                  </a:cubicBezTo>
                  <a:close/>
                  <a:moveTo>
                    <a:pt x="749" y="55"/>
                  </a:moveTo>
                  <a:cubicBezTo>
                    <a:pt x="749" y="54"/>
                    <a:pt x="749" y="54"/>
                    <a:pt x="749" y="54"/>
                  </a:cubicBezTo>
                  <a:cubicBezTo>
                    <a:pt x="749" y="54"/>
                    <a:pt x="749" y="54"/>
                    <a:pt x="749" y="55"/>
                  </a:cubicBezTo>
                  <a:close/>
                  <a:moveTo>
                    <a:pt x="1681" y="87"/>
                  </a:moveTo>
                  <a:cubicBezTo>
                    <a:pt x="1681" y="87"/>
                    <a:pt x="1681" y="88"/>
                    <a:pt x="1682" y="88"/>
                  </a:cubicBezTo>
                  <a:cubicBezTo>
                    <a:pt x="1682" y="87"/>
                    <a:pt x="1682" y="87"/>
                    <a:pt x="1681" y="87"/>
                  </a:cubicBezTo>
                  <a:close/>
                  <a:moveTo>
                    <a:pt x="635" y="87"/>
                  </a:moveTo>
                  <a:cubicBezTo>
                    <a:pt x="635" y="87"/>
                    <a:pt x="635" y="88"/>
                    <a:pt x="635" y="88"/>
                  </a:cubicBezTo>
                  <a:cubicBezTo>
                    <a:pt x="635" y="88"/>
                    <a:pt x="635" y="87"/>
                    <a:pt x="635" y="87"/>
                  </a:cubicBezTo>
                  <a:close/>
                  <a:moveTo>
                    <a:pt x="857" y="49"/>
                  </a:moveTo>
                  <a:cubicBezTo>
                    <a:pt x="857" y="49"/>
                    <a:pt x="857" y="49"/>
                    <a:pt x="857" y="49"/>
                  </a:cubicBezTo>
                  <a:cubicBezTo>
                    <a:pt x="857" y="49"/>
                    <a:pt x="857" y="49"/>
                    <a:pt x="857" y="49"/>
                  </a:cubicBezTo>
                  <a:close/>
                  <a:moveTo>
                    <a:pt x="688" y="88"/>
                  </a:moveTo>
                  <a:cubicBezTo>
                    <a:pt x="688" y="88"/>
                    <a:pt x="688" y="88"/>
                    <a:pt x="688" y="87"/>
                  </a:cubicBezTo>
                  <a:cubicBezTo>
                    <a:pt x="688" y="87"/>
                    <a:pt x="688" y="88"/>
                    <a:pt x="688" y="88"/>
                  </a:cubicBezTo>
                  <a:close/>
                  <a:moveTo>
                    <a:pt x="1141" y="49"/>
                  </a:moveTo>
                  <a:cubicBezTo>
                    <a:pt x="1141" y="48"/>
                    <a:pt x="1141" y="48"/>
                    <a:pt x="1141" y="48"/>
                  </a:cubicBezTo>
                  <a:cubicBezTo>
                    <a:pt x="1141" y="48"/>
                    <a:pt x="1141" y="48"/>
                    <a:pt x="1141" y="49"/>
                  </a:cubicBezTo>
                  <a:close/>
                  <a:moveTo>
                    <a:pt x="799" y="88"/>
                  </a:moveTo>
                  <a:cubicBezTo>
                    <a:pt x="800" y="88"/>
                    <a:pt x="800" y="88"/>
                    <a:pt x="800" y="87"/>
                  </a:cubicBezTo>
                  <a:cubicBezTo>
                    <a:pt x="800" y="87"/>
                    <a:pt x="799" y="87"/>
                    <a:pt x="799" y="88"/>
                  </a:cubicBezTo>
                  <a:close/>
                  <a:moveTo>
                    <a:pt x="1019" y="88"/>
                  </a:moveTo>
                  <a:cubicBezTo>
                    <a:pt x="1020" y="88"/>
                    <a:pt x="1020" y="88"/>
                    <a:pt x="1020" y="87"/>
                  </a:cubicBezTo>
                  <a:cubicBezTo>
                    <a:pt x="1020" y="87"/>
                    <a:pt x="1019" y="87"/>
                    <a:pt x="1019" y="88"/>
                  </a:cubicBezTo>
                  <a:close/>
                  <a:moveTo>
                    <a:pt x="1186" y="87"/>
                  </a:moveTo>
                  <a:cubicBezTo>
                    <a:pt x="1186" y="88"/>
                    <a:pt x="1186" y="88"/>
                    <a:pt x="1186" y="88"/>
                  </a:cubicBezTo>
                  <a:cubicBezTo>
                    <a:pt x="1186" y="88"/>
                    <a:pt x="1186" y="87"/>
                    <a:pt x="1186" y="87"/>
                  </a:cubicBezTo>
                  <a:close/>
                  <a:moveTo>
                    <a:pt x="1211" y="88"/>
                  </a:moveTo>
                  <a:cubicBezTo>
                    <a:pt x="1211" y="88"/>
                    <a:pt x="1211" y="87"/>
                    <a:pt x="1211" y="87"/>
                  </a:cubicBezTo>
                  <a:cubicBezTo>
                    <a:pt x="1211" y="87"/>
                    <a:pt x="1211" y="88"/>
                    <a:pt x="1211" y="88"/>
                  </a:cubicBezTo>
                  <a:close/>
                  <a:moveTo>
                    <a:pt x="1664" y="59"/>
                  </a:moveTo>
                  <a:cubicBezTo>
                    <a:pt x="1664" y="59"/>
                    <a:pt x="1665" y="59"/>
                    <a:pt x="1665" y="59"/>
                  </a:cubicBezTo>
                  <a:cubicBezTo>
                    <a:pt x="1665" y="59"/>
                    <a:pt x="1664" y="59"/>
                    <a:pt x="1664" y="59"/>
                  </a:cubicBezTo>
                  <a:close/>
                  <a:moveTo>
                    <a:pt x="1415" y="88"/>
                  </a:moveTo>
                  <a:cubicBezTo>
                    <a:pt x="1415" y="88"/>
                    <a:pt x="1415" y="87"/>
                    <a:pt x="1415" y="87"/>
                  </a:cubicBezTo>
                  <a:cubicBezTo>
                    <a:pt x="1415" y="88"/>
                    <a:pt x="1415" y="88"/>
                    <a:pt x="1415" y="88"/>
                  </a:cubicBezTo>
                  <a:close/>
                  <a:moveTo>
                    <a:pt x="1464" y="87"/>
                  </a:moveTo>
                  <a:cubicBezTo>
                    <a:pt x="1464" y="87"/>
                    <a:pt x="1464" y="88"/>
                    <a:pt x="1464" y="88"/>
                  </a:cubicBezTo>
                  <a:cubicBezTo>
                    <a:pt x="1464" y="88"/>
                    <a:pt x="1464" y="88"/>
                    <a:pt x="1464" y="87"/>
                  </a:cubicBezTo>
                  <a:close/>
                  <a:moveTo>
                    <a:pt x="607" y="42"/>
                  </a:moveTo>
                  <a:cubicBezTo>
                    <a:pt x="607" y="42"/>
                    <a:pt x="607" y="43"/>
                    <a:pt x="607" y="43"/>
                  </a:cubicBezTo>
                  <a:cubicBezTo>
                    <a:pt x="607" y="42"/>
                    <a:pt x="607" y="42"/>
                    <a:pt x="607" y="42"/>
                  </a:cubicBezTo>
                  <a:close/>
                  <a:moveTo>
                    <a:pt x="1669" y="88"/>
                  </a:moveTo>
                  <a:cubicBezTo>
                    <a:pt x="1669" y="88"/>
                    <a:pt x="1669" y="87"/>
                    <a:pt x="1668" y="87"/>
                  </a:cubicBezTo>
                  <a:cubicBezTo>
                    <a:pt x="1668" y="87"/>
                    <a:pt x="1668" y="88"/>
                    <a:pt x="1669" y="88"/>
                  </a:cubicBezTo>
                  <a:close/>
                  <a:moveTo>
                    <a:pt x="978" y="10"/>
                  </a:moveTo>
                  <a:cubicBezTo>
                    <a:pt x="978" y="10"/>
                    <a:pt x="979" y="10"/>
                    <a:pt x="979" y="10"/>
                  </a:cubicBezTo>
                  <a:cubicBezTo>
                    <a:pt x="979" y="10"/>
                    <a:pt x="978" y="10"/>
                    <a:pt x="978" y="10"/>
                  </a:cubicBezTo>
                  <a:close/>
                  <a:moveTo>
                    <a:pt x="1353" y="10"/>
                  </a:moveTo>
                  <a:cubicBezTo>
                    <a:pt x="1353" y="10"/>
                    <a:pt x="1353" y="10"/>
                    <a:pt x="1353" y="10"/>
                  </a:cubicBezTo>
                  <a:cubicBezTo>
                    <a:pt x="1353" y="10"/>
                    <a:pt x="1353" y="10"/>
                    <a:pt x="1353" y="10"/>
                  </a:cubicBezTo>
                  <a:close/>
                  <a:moveTo>
                    <a:pt x="1386" y="10"/>
                  </a:moveTo>
                  <a:cubicBezTo>
                    <a:pt x="1386" y="10"/>
                    <a:pt x="1386" y="10"/>
                    <a:pt x="1387" y="10"/>
                  </a:cubicBezTo>
                  <a:cubicBezTo>
                    <a:pt x="1387" y="10"/>
                    <a:pt x="1386" y="10"/>
                    <a:pt x="1386" y="10"/>
                  </a:cubicBezTo>
                  <a:close/>
                  <a:moveTo>
                    <a:pt x="1426" y="10"/>
                  </a:moveTo>
                  <a:cubicBezTo>
                    <a:pt x="1426" y="10"/>
                    <a:pt x="1426" y="10"/>
                    <a:pt x="1426" y="10"/>
                  </a:cubicBezTo>
                  <a:cubicBezTo>
                    <a:pt x="1426" y="10"/>
                    <a:pt x="1426" y="10"/>
                    <a:pt x="1426" y="10"/>
                  </a:cubicBezTo>
                  <a:close/>
                  <a:moveTo>
                    <a:pt x="625" y="88"/>
                  </a:moveTo>
                  <a:cubicBezTo>
                    <a:pt x="625" y="88"/>
                    <a:pt x="625" y="88"/>
                    <a:pt x="625" y="88"/>
                  </a:cubicBezTo>
                  <a:cubicBezTo>
                    <a:pt x="624" y="88"/>
                    <a:pt x="624" y="88"/>
                    <a:pt x="625" y="88"/>
                  </a:cubicBezTo>
                  <a:close/>
                  <a:moveTo>
                    <a:pt x="661" y="43"/>
                  </a:moveTo>
                  <a:cubicBezTo>
                    <a:pt x="661" y="43"/>
                    <a:pt x="661" y="42"/>
                    <a:pt x="661" y="42"/>
                  </a:cubicBezTo>
                  <a:cubicBezTo>
                    <a:pt x="661" y="42"/>
                    <a:pt x="661" y="42"/>
                    <a:pt x="661" y="43"/>
                  </a:cubicBezTo>
                  <a:close/>
                  <a:moveTo>
                    <a:pt x="977" y="88"/>
                  </a:moveTo>
                  <a:cubicBezTo>
                    <a:pt x="978" y="88"/>
                    <a:pt x="978" y="88"/>
                    <a:pt x="978" y="88"/>
                  </a:cubicBezTo>
                  <a:cubicBezTo>
                    <a:pt x="978" y="88"/>
                    <a:pt x="978" y="88"/>
                    <a:pt x="977" y="88"/>
                  </a:cubicBezTo>
                  <a:close/>
                  <a:moveTo>
                    <a:pt x="1019" y="88"/>
                  </a:moveTo>
                  <a:cubicBezTo>
                    <a:pt x="1019" y="88"/>
                    <a:pt x="1019" y="88"/>
                    <a:pt x="1019" y="88"/>
                  </a:cubicBezTo>
                  <a:cubicBezTo>
                    <a:pt x="1019" y="88"/>
                    <a:pt x="1019" y="88"/>
                    <a:pt x="1019" y="88"/>
                  </a:cubicBezTo>
                  <a:close/>
                  <a:moveTo>
                    <a:pt x="1081" y="88"/>
                  </a:moveTo>
                  <a:cubicBezTo>
                    <a:pt x="1081" y="88"/>
                    <a:pt x="1081" y="88"/>
                    <a:pt x="1082" y="88"/>
                  </a:cubicBezTo>
                  <a:cubicBezTo>
                    <a:pt x="1081" y="88"/>
                    <a:pt x="1081" y="88"/>
                    <a:pt x="1081" y="88"/>
                  </a:cubicBezTo>
                  <a:close/>
                  <a:moveTo>
                    <a:pt x="1259" y="88"/>
                  </a:moveTo>
                  <a:cubicBezTo>
                    <a:pt x="1259" y="88"/>
                    <a:pt x="1259" y="88"/>
                    <a:pt x="1259" y="88"/>
                  </a:cubicBezTo>
                  <a:cubicBezTo>
                    <a:pt x="1259" y="88"/>
                    <a:pt x="1259" y="88"/>
                    <a:pt x="1259" y="88"/>
                  </a:cubicBezTo>
                  <a:close/>
                  <a:moveTo>
                    <a:pt x="649" y="52"/>
                  </a:moveTo>
                  <a:cubicBezTo>
                    <a:pt x="649" y="52"/>
                    <a:pt x="648" y="52"/>
                    <a:pt x="648" y="53"/>
                  </a:cubicBezTo>
                  <a:cubicBezTo>
                    <a:pt x="649" y="53"/>
                    <a:pt x="649" y="52"/>
                    <a:pt x="649" y="52"/>
                  </a:cubicBezTo>
                  <a:close/>
                  <a:moveTo>
                    <a:pt x="1570" y="10"/>
                  </a:moveTo>
                  <a:cubicBezTo>
                    <a:pt x="1570" y="10"/>
                    <a:pt x="1571" y="10"/>
                    <a:pt x="1571" y="10"/>
                  </a:cubicBezTo>
                  <a:cubicBezTo>
                    <a:pt x="1571" y="10"/>
                    <a:pt x="1571" y="10"/>
                    <a:pt x="1570" y="10"/>
                  </a:cubicBezTo>
                  <a:close/>
                  <a:moveTo>
                    <a:pt x="1034" y="49"/>
                  </a:moveTo>
                  <a:cubicBezTo>
                    <a:pt x="1034" y="48"/>
                    <a:pt x="1034" y="48"/>
                    <a:pt x="1034" y="48"/>
                  </a:cubicBezTo>
                  <a:cubicBezTo>
                    <a:pt x="1034" y="48"/>
                    <a:pt x="1034" y="48"/>
                    <a:pt x="1034" y="49"/>
                  </a:cubicBezTo>
                  <a:close/>
                  <a:moveTo>
                    <a:pt x="798" y="88"/>
                  </a:moveTo>
                  <a:cubicBezTo>
                    <a:pt x="798" y="88"/>
                    <a:pt x="799" y="88"/>
                    <a:pt x="799" y="88"/>
                  </a:cubicBezTo>
                  <a:cubicBezTo>
                    <a:pt x="799" y="88"/>
                    <a:pt x="798" y="88"/>
                    <a:pt x="798" y="88"/>
                  </a:cubicBezTo>
                  <a:close/>
                  <a:moveTo>
                    <a:pt x="1211" y="89"/>
                  </a:moveTo>
                  <a:cubicBezTo>
                    <a:pt x="1211" y="88"/>
                    <a:pt x="1211" y="88"/>
                    <a:pt x="1211" y="88"/>
                  </a:cubicBezTo>
                  <a:cubicBezTo>
                    <a:pt x="1211" y="88"/>
                    <a:pt x="1211" y="88"/>
                    <a:pt x="1211" y="89"/>
                  </a:cubicBezTo>
                  <a:close/>
                  <a:moveTo>
                    <a:pt x="1416" y="89"/>
                  </a:moveTo>
                  <a:cubicBezTo>
                    <a:pt x="1416" y="88"/>
                    <a:pt x="1416" y="88"/>
                    <a:pt x="1415" y="88"/>
                  </a:cubicBezTo>
                  <a:cubicBezTo>
                    <a:pt x="1415" y="88"/>
                    <a:pt x="1415" y="88"/>
                    <a:pt x="1416" y="89"/>
                  </a:cubicBezTo>
                  <a:close/>
                  <a:moveTo>
                    <a:pt x="1464" y="88"/>
                  </a:moveTo>
                  <a:cubicBezTo>
                    <a:pt x="1464" y="88"/>
                    <a:pt x="1464" y="88"/>
                    <a:pt x="1464" y="89"/>
                  </a:cubicBezTo>
                  <a:cubicBezTo>
                    <a:pt x="1464" y="88"/>
                    <a:pt x="1464" y="88"/>
                    <a:pt x="1464" y="88"/>
                  </a:cubicBezTo>
                  <a:close/>
                  <a:moveTo>
                    <a:pt x="599" y="53"/>
                  </a:moveTo>
                  <a:cubicBezTo>
                    <a:pt x="599" y="52"/>
                    <a:pt x="599" y="52"/>
                    <a:pt x="599" y="52"/>
                  </a:cubicBezTo>
                  <a:cubicBezTo>
                    <a:pt x="599" y="52"/>
                    <a:pt x="599" y="53"/>
                    <a:pt x="599" y="53"/>
                  </a:cubicBezTo>
                  <a:close/>
                  <a:moveTo>
                    <a:pt x="1669" y="89"/>
                  </a:moveTo>
                  <a:cubicBezTo>
                    <a:pt x="1669" y="88"/>
                    <a:pt x="1669" y="88"/>
                    <a:pt x="1669" y="88"/>
                  </a:cubicBezTo>
                  <a:cubicBezTo>
                    <a:pt x="1669" y="88"/>
                    <a:pt x="1669" y="88"/>
                    <a:pt x="1669" y="89"/>
                  </a:cubicBezTo>
                  <a:close/>
                  <a:moveTo>
                    <a:pt x="648" y="54"/>
                  </a:moveTo>
                  <a:cubicBezTo>
                    <a:pt x="648" y="54"/>
                    <a:pt x="648" y="54"/>
                    <a:pt x="648" y="55"/>
                  </a:cubicBezTo>
                  <a:cubicBezTo>
                    <a:pt x="648" y="54"/>
                    <a:pt x="648" y="54"/>
                    <a:pt x="648" y="54"/>
                  </a:cubicBezTo>
                  <a:close/>
                  <a:moveTo>
                    <a:pt x="634" y="88"/>
                  </a:moveTo>
                  <a:cubicBezTo>
                    <a:pt x="634" y="88"/>
                    <a:pt x="634" y="89"/>
                    <a:pt x="634" y="89"/>
                  </a:cubicBezTo>
                  <a:cubicBezTo>
                    <a:pt x="635" y="89"/>
                    <a:pt x="635" y="88"/>
                    <a:pt x="634" y="88"/>
                  </a:cubicBezTo>
                  <a:close/>
                  <a:moveTo>
                    <a:pt x="612" y="56"/>
                  </a:moveTo>
                  <a:cubicBezTo>
                    <a:pt x="612" y="56"/>
                    <a:pt x="612" y="57"/>
                    <a:pt x="612" y="57"/>
                  </a:cubicBezTo>
                  <a:cubicBezTo>
                    <a:pt x="612" y="56"/>
                    <a:pt x="612" y="56"/>
                    <a:pt x="612" y="56"/>
                  </a:cubicBezTo>
                  <a:close/>
                  <a:moveTo>
                    <a:pt x="687" y="89"/>
                  </a:moveTo>
                  <a:cubicBezTo>
                    <a:pt x="688" y="89"/>
                    <a:pt x="688" y="89"/>
                    <a:pt x="688" y="88"/>
                  </a:cubicBezTo>
                  <a:cubicBezTo>
                    <a:pt x="688" y="88"/>
                    <a:pt x="687" y="89"/>
                    <a:pt x="687" y="89"/>
                  </a:cubicBezTo>
                  <a:close/>
                  <a:moveTo>
                    <a:pt x="1669" y="10"/>
                  </a:moveTo>
                  <a:cubicBezTo>
                    <a:pt x="1670" y="10"/>
                    <a:pt x="1670" y="10"/>
                    <a:pt x="1670" y="10"/>
                  </a:cubicBezTo>
                  <a:cubicBezTo>
                    <a:pt x="1670" y="10"/>
                    <a:pt x="1670" y="10"/>
                    <a:pt x="1669" y="10"/>
                  </a:cubicBezTo>
                  <a:close/>
                  <a:moveTo>
                    <a:pt x="1080" y="89"/>
                  </a:moveTo>
                  <a:cubicBezTo>
                    <a:pt x="1080" y="89"/>
                    <a:pt x="1080" y="89"/>
                    <a:pt x="1080" y="88"/>
                  </a:cubicBezTo>
                  <a:cubicBezTo>
                    <a:pt x="1080" y="88"/>
                    <a:pt x="1080" y="88"/>
                    <a:pt x="1080" y="89"/>
                  </a:cubicBezTo>
                  <a:close/>
                  <a:moveTo>
                    <a:pt x="1186" y="88"/>
                  </a:moveTo>
                  <a:cubicBezTo>
                    <a:pt x="1186" y="89"/>
                    <a:pt x="1186" y="89"/>
                    <a:pt x="1187" y="89"/>
                  </a:cubicBezTo>
                  <a:cubicBezTo>
                    <a:pt x="1187" y="89"/>
                    <a:pt x="1187" y="88"/>
                    <a:pt x="1186" y="88"/>
                  </a:cubicBezTo>
                  <a:close/>
                  <a:moveTo>
                    <a:pt x="1258" y="89"/>
                  </a:moveTo>
                  <a:cubicBezTo>
                    <a:pt x="1258" y="89"/>
                    <a:pt x="1258" y="89"/>
                    <a:pt x="1258" y="88"/>
                  </a:cubicBezTo>
                  <a:cubicBezTo>
                    <a:pt x="1258" y="88"/>
                    <a:pt x="1258" y="88"/>
                    <a:pt x="1258" y="89"/>
                  </a:cubicBezTo>
                  <a:close/>
                  <a:moveTo>
                    <a:pt x="602" y="60"/>
                  </a:moveTo>
                  <a:cubicBezTo>
                    <a:pt x="602" y="60"/>
                    <a:pt x="602" y="59"/>
                    <a:pt x="602" y="59"/>
                  </a:cubicBezTo>
                  <a:cubicBezTo>
                    <a:pt x="602" y="60"/>
                    <a:pt x="602" y="60"/>
                    <a:pt x="602" y="60"/>
                  </a:cubicBezTo>
                  <a:close/>
                  <a:moveTo>
                    <a:pt x="587" y="89"/>
                  </a:moveTo>
                  <a:cubicBezTo>
                    <a:pt x="587" y="89"/>
                    <a:pt x="587" y="89"/>
                    <a:pt x="587" y="89"/>
                  </a:cubicBezTo>
                  <a:cubicBezTo>
                    <a:pt x="587" y="89"/>
                    <a:pt x="587" y="89"/>
                    <a:pt x="587" y="89"/>
                  </a:cubicBezTo>
                  <a:close/>
                  <a:moveTo>
                    <a:pt x="614" y="89"/>
                  </a:moveTo>
                  <a:cubicBezTo>
                    <a:pt x="614" y="89"/>
                    <a:pt x="614" y="89"/>
                    <a:pt x="613" y="89"/>
                  </a:cubicBezTo>
                  <a:cubicBezTo>
                    <a:pt x="613" y="89"/>
                    <a:pt x="613" y="89"/>
                    <a:pt x="614" y="89"/>
                  </a:cubicBezTo>
                  <a:close/>
                  <a:moveTo>
                    <a:pt x="674" y="59"/>
                  </a:moveTo>
                  <a:cubicBezTo>
                    <a:pt x="674" y="60"/>
                    <a:pt x="674" y="60"/>
                    <a:pt x="675" y="60"/>
                  </a:cubicBezTo>
                  <a:cubicBezTo>
                    <a:pt x="674" y="59"/>
                    <a:pt x="674" y="59"/>
                    <a:pt x="674" y="59"/>
                  </a:cubicBezTo>
                  <a:close/>
                  <a:moveTo>
                    <a:pt x="624" y="89"/>
                  </a:moveTo>
                  <a:cubicBezTo>
                    <a:pt x="624" y="89"/>
                    <a:pt x="624" y="89"/>
                    <a:pt x="624" y="89"/>
                  </a:cubicBezTo>
                  <a:cubicBezTo>
                    <a:pt x="624" y="89"/>
                    <a:pt x="624" y="89"/>
                    <a:pt x="624" y="89"/>
                  </a:cubicBezTo>
                  <a:close/>
                  <a:moveTo>
                    <a:pt x="726" y="89"/>
                  </a:moveTo>
                  <a:cubicBezTo>
                    <a:pt x="726" y="89"/>
                    <a:pt x="726" y="89"/>
                    <a:pt x="727" y="89"/>
                  </a:cubicBezTo>
                  <a:cubicBezTo>
                    <a:pt x="727" y="89"/>
                    <a:pt x="727" y="89"/>
                    <a:pt x="726" y="89"/>
                  </a:cubicBezTo>
                  <a:close/>
                  <a:moveTo>
                    <a:pt x="752" y="89"/>
                  </a:moveTo>
                  <a:cubicBezTo>
                    <a:pt x="752" y="89"/>
                    <a:pt x="752" y="89"/>
                    <a:pt x="751" y="89"/>
                  </a:cubicBezTo>
                  <a:cubicBezTo>
                    <a:pt x="752" y="89"/>
                    <a:pt x="752" y="89"/>
                    <a:pt x="752" y="89"/>
                  </a:cubicBezTo>
                  <a:close/>
                  <a:moveTo>
                    <a:pt x="797" y="89"/>
                  </a:moveTo>
                  <a:cubicBezTo>
                    <a:pt x="797" y="89"/>
                    <a:pt x="798" y="89"/>
                    <a:pt x="798" y="89"/>
                  </a:cubicBezTo>
                  <a:cubicBezTo>
                    <a:pt x="798" y="89"/>
                    <a:pt x="797" y="89"/>
                    <a:pt x="797" y="89"/>
                  </a:cubicBezTo>
                  <a:close/>
                  <a:moveTo>
                    <a:pt x="979" y="89"/>
                  </a:moveTo>
                  <a:cubicBezTo>
                    <a:pt x="979" y="89"/>
                    <a:pt x="980" y="89"/>
                    <a:pt x="980" y="89"/>
                  </a:cubicBezTo>
                  <a:cubicBezTo>
                    <a:pt x="980" y="89"/>
                    <a:pt x="979" y="89"/>
                    <a:pt x="979" y="89"/>
                  </a:cubicBezTo>
                  <a:close/>
                  <a:moveTo>
                    <a:pt x="1016" y="89"/>
                  </a:moveTo>
                  <a:cubicBezTo>
                    <a:pt x="1017" y="89"/>
                    <a:pt x="1017" y="89"/>
                    <a:pt x="1017" y="89"/>
                  </a:cubicBezTo>
                  <a:cubicBezTo>
                    <a:pt x="1017" y="89"/>
                    <a:pt x="1017" y="89"/>
                    <a:pt x="1016" y="89"/>
                  </a:cubicBezTo>
                  <a:close/>
                  <a:moveTo>
                    <a:pt x="1212" y="89"/>
                  </a:moveTo>
                  <a:cubicBezTo>
                    <a:pt x="1212" y="89"/>
                    <a:pt x="1212" y="89"/>
                    <a:pt x="1211" y="89"/>
                  </a:cubicBezTo>
                  <a:cubicBezTo>
                    <a:pt x="1211" y="89"/>
                    <a:pt x="1211" y="89"/>
                    <a:pt x="1212" y="89"/>
                  </a:cubicBezTo>
                  <a:close/>
                  <a:moveTo>
                    <a:pt x="1416" y="89"/>
                  </a:moveTo>
                  <a:cubicBezTo>
                    <a:pt x="1416" y="89"/>
                    <a:pt x="1416" y="89"/>
                    <a:pt x="1416" y="89"/>
                  </a:cubicBezTo>
                  <a:cubicBezTo>
                    <a:pt x="1416" y="89"/>
                    <a:pt x="1416" y="89"/>
                    <a:pt x="1416" y="89"/>
                  </a:cubicBezTo>
                  <a:close/>
                  <a:moveTo>
                    <a:pt x="1464" y="89"/>
                  </a:moveTo>
                  <a:cubicBezTo>
                    <a:pt x="1463" y="89"/>
                    <a:pt x="1463" y="89"/>
                    <a:pt x="1463" y="89"/>
                  </a:cubicBezTo>
                  <a:cubicBezTo>
                    <a:pt x="1464" y="89"/>
                    <a:pt x="1464" y="89"/>
                    <a:pt x="1464" y="89"/>
                  </a:cubicBezTo>
                  <a:close/>
                  <a:moveTo>
                    <a:pt x="612" y="55"/>
                  </a:moveTo>
                  <a:cubicBezTo>
                    <a:pt x="612" y="55"/>
                    <a:pt x="612" y="55"/>
                    <a:pt x="612" y="56"/>
                  </a:cubicBezTo>
                  <a:cubicBezTo>
                    <a:pt x="612" y="55"/>
                    <a:pt x="612" y="55"/>
                    <a:pt x="612" y="55"/>
                  </a:cubicBezTo>
                  <a:close/>
                  <a:moveTo>
                    <a:pt x="1682" y="89"/>
                  </a:moveTo>
                  <a:cubicBezTo>
                    <a:pt x="1682" y="89"/>
                    <a:pt x="1682" y="89"/>
                    <a:pt x="1682" y="89"/>
                  </a:cubicBezTo>
                  <a:cubicBezTo>
                    <a:pt x="1682" y="89"/>
                    <a:pt x="1682" y="89"/>
                    <a:pt x="1682" y="89"/>
                  </a:cubicBezTo>
                  <a:close/>
                  <a:moveTo>
                    <a:pt x="857" y="49"/>
                  </a:moveTo>
                  <a:cubicBezTo>
                    <a:pt x="857" y="48"/>
                    <a:pt x="857" y="48"/>
                    <a:pt x="856" y="48"/>
                  </a:cubicBezTo>
                  <a:cubicBezTo>
                    <a:pt x="856" y="48"/>
                    <a:pt x="856" y="48"/>
                    <a:pt x="857" y="49"/>
                  </a:cubicBezTo>
                  <a:close/>
                  <a:moveTo>
                    <a:pt x="634" y="89"/>
                  </a:moveTo>
                  <a:cubicBezTo>
                    <a:pt x="634" y="89"/>
                    <a:pt x="634" y="89"/>
                    <a:pt x="634" y="90"/>
                  </a:cubicBezTo>
                  <a:cubicBezTo>
                    <a:pt x="634" y="90"/>
                    <a:pt x="634" y="89"/>
                    <a:pt x="634" y="89"/>
                  </a:cubicBezTo>
                  <a:close/>
                  <a:moveTo>
                    <a:pt x="980" y="89"/>
                  </a:moveTo>
                  <a:cubicBezTo>
                    <a:pt x="980" y="89"/>
                    <a:pt x="980" y="89"/>
                    <a:pt x="981" y="89"/>
                  </a:cubicBezTo>
                  <a:cubicBezTo>
                    <a:pt x="980" y="89"/>
                    <a:pt x="980" y="89"/>
                    <a:pt x="980" y="89"/>
                  </a:cubicBezTo>
                  <a:close/>
                  <a:moveTo>
                    <a:pt x="1016" y="89"/>
                  </a:moveTo>
                  <a:cubicBezTo>
                    <a:pt x="1016" y="89"/>
                    <a:pt x="1016" y="89"/>
                    <a:pt x="1016" y="89"/>
                  </a:cubicBezTo>
                  <a:cubicBezTo>
                    <a:pt x="1016" y="89"/>
                    <a:pt x="1016" y="89"/>
                    <a:pt x="1016" y="89"/>
                  </a:cubicBezTo>
                  <a:close/>
                  <a:moveTo>
                    <a:pt x="1034" y="90"/>
                  </a:moveTo>
                  <a:cubicBezTo>
                    <a:pt x="1034" y="89"/>
                    <a:pt x="1034" y="89"/>
                    <a:pt x="1034" y="89"/>
                  </a:cubicBezTo>
                  <a:cubicBezTo>
                    <a:pt x="1034" y="89"/>
                    <a:pt x="1034" y="90"/>
                    <a:pt x="1034" y="90"/>
                  </a:cubicBezTo>
                  <a:close/>
                  <a:moveTo>
                    <a:pt x="1079" y="89"/>
                  </a:moveTo>
                  <a:cubicBezTo>
                    <a:pt x="1079" y="89"/>
                    <a:pt x="1079" y="89"/>
                    <a:pt x="1079" y="89"/>
                  </a:cubicBezTo>
                  <a:cubicBezTo>
                    <a:pt x="1079" y="89"/>
                    <a:pt x="1079" y="89"/>
                    <a:pt x="1079" y="89"/>
                  </a:cubicBezTo>
                  <a:close/>
                  <a:moveTo>
                    <a:pt x="1187" y="89"/>
                  </a:moveTo>
                  <a:cubicBezTo>
                    <a:pt x="1187" y="89"/>
                    <a:pt x="1187" y="90"/>
                    <a:pt x="1187" y="90"/>
                  </a:cubicBezTo>
                  <a:cubicBezTo>
                    <a:pt x="1187" y="89"/>
                    <a:pt x="1187" y="89"/>
                    <a:pt x="1187" y="89"/>
                  </a:cubicBezTo>
                  <a:close/>
                  <a:moveTo>
                    <a:pt x="1257" y="89"/>
                  </a:moveTo>
                  <a:cubicBezTo>
                    <a:pt x="1257" y="89"/>
                    <a:pt x="1257" y="89"/>
                    <a:pt x="1257" y="89"/>
                  </a:cubicBezTo>
                  <a:cubicBezTo>
                    <a:pt x="1257" y="89"/>
                    <a:pt x="1257" y="89"/>
                    <a:pt x="1257" y="89"/>
                  </a:cubicBezTo>
                  <a:close/>
                  <a:moveTo>
                    <a:pt x="1669" y="90"/>
                  </a:moveTo>
                  <a:cubicBezTo>
                    <a:pt x="1669" y="89"/>
                    <a:pt x="1669" y="89"/>
                    <a:pt x="1669" y="89"/>
                  </a:cubicBezTo>
                  <a:cubicBezTo>
                    <a:pt x="1669" y="89"/>
                    <a:pt x="1669" y="89"/>
                    <a:pt x="1669" y="90"/>
                  </a:cubicBezTo>
                  <a:close/>
                  <a:moveTo>
                    <a:pt x="587" y="89"/>
                  </a:moveTo>
                  <a:cubicBezTo>
                    <a:pt x="587" y="89"/>
                    <a:pt x="586" y="90"/>
                    <a:pt x="586" y="90"/>
                  </a:cubicBezTo>
                  <a:cubicBezTo>
                    <a:pt x="587" y="90"/>
                    <a:pt x="587" y="90"/>
                    <a:pt x="587" y="89"/>
                  </a:cubicBezTo>
                  <a:close/>
                  <a:moveTo>
                    <a:pt x="1738" y="10"/>
                  </a:moveTo>
                  <a:cubicBezTo>
                    <a:pt x="1738" y="10"/>
                    <a:pt x="1739" y="10"/>
                    <a:pt x="1739" y="10"/>
                  </a:cubicBezTo>
                  <a:cubicBezTo>
                    <a:pt x="1739" y="10"/>
                    <a:pt x="1739" y="10"/>
                    <a:pt x="1738" y="10"/>
                  </a:cubicBezTo>
                  <a:close/>
                  <a:moveTo>
                    <a:pt x="661" y="89"/>
                  </a:moveTo>
                  <a:cubicBezTo>
                    <a:pt x="661" y="90"/>
                    <a:pt x="661" y="90"/>
                    <a:pt x="662" y="90"/>
                  </a:cubicBezTo>
                  <a:cubicBezTo>
                    <a:pt x="662" y="89"/>
                    <a:pt x="661" y="89"/>
                    <a:pt x="661" y="89"/>
                  </a:cubicBezTo>
                  <a:close/>
                  <a:moveTo>
                    <a:pt x="687" y="90"/>
                  </a:moveTo>
                  <a:cubicBezTo>
                    <a:pt x="687" y="90"/>
                    <a:pt x="687" y="90"/>
                    <a:pt x="687" y="89"/>
                  </a:cubicBezTo>
                  <a:cubicBezTo>
                    <a:pt x="687" y="89"/>
                    <a:pt x="687" y="90"/>
                    <a:pt x="687" y="90"/>
                  </a:cubicBezTo>
                  <a:close/>
                  <a:moveTo>
                    <a:pt x="699" y="89"/>
                  </a:moveTo>
                  <a:cubicBezTo>
                    <a:pt x="699" y="89"/>
                    <a:pt x="699" y="90"/>
                    <a:pt x="699" y="90"/>
                  </a:cubicBezTo>
                  <a:cubicBezTo>
                    <a:pt x="699" y="90"/>
                    <a:pt x="699" y="90"/>
                    <a:pt x="699" y="89"/>
                  </a:cubicBezTo>
                  <a:close/>
                  <a:moveTo>
                    <a:pt x="727" y="89"/>
                  </a:moveTo>
                  <a:cubicBezTo>
                    <a:pt x="727" y="90"/>
                    <a:pt x="727" y="90"/>
                    <a:pt x="727" y="90"/>
                  </a:cubicBezTo>
                  <a:cubicBezTo>
                    <a:pt x="727" y="90"/>
                    <a:pt x="727" y="89"/>
                    <a:pt x="727" y="89"/>
                  </a:cubicBezTo>
                  <a:close/>
                  <a:moveTo>
                    <a:pt x="752" y="90"/>
                  </a:moveTo>
                  <a:cubicBezTo>
                    <a:pt x="752" y="90"/>
                    <a:pt x="752" y="89"/>
                    <a:pt x="752" y="89"/>
                  </a:cubicBezTo>
                  <a:cubicBezTo>
                    <a:pt x="752" y="90"/>
                    <a:pt x="752" y="90"/>
                    <a:pt x="752" y="90"/>
                  </a:cubicBezTo>
                  <a:close/>
                  <a:moveTo>
                    <a:pt x="796" y="90"/>
                  </a:moveTo>
                  <a:cubicBezTo>
                    <a:pt x="796" y="90"/>
                    <a:pt x="797" y="90"/>
                    <a:pt x="797" y="89"/>
                  </a:cubicBezTo>
                  <a:cubicBezTo>
                    <a:pt x="796" y="89"/>
                    <a:pt x="796" y="89"/>
                    <a:pt x="796" y="90"/>
                  </a:cubicBezTo>
                  <a:close/>
                  <a:moveTo>
                    <a:pt x="981" y="89"/>
                  </a:moveTo>
                  <a:cubicBezTo>
                    <a:pt x="981" y="90"/>
                    <a:pt x="981" y="90"/>
                    <a:pt x="981" y="90"/>
                  </a:cubicBezTo>
                  <a:cubicBezTo>
                    <a:pt x="981" y="89"/>
                    <a:pt x="981" y="89"/>
                    <a:pt x="981" y="89"/>
                  </a:cubicBezTo>
                  <a:close/>
                  <a:moveTo>
                    <a:pt x="1015" y="90"/>
                  </a:moveTo>
                  <a:cubicBezTo>
                    <a:pt x="1015" y="90"/>
                    <a:pt x="1016" y="90"/>
                    <a:pt x="1016" y="89"/>
                  </a:cubicBezTo>
                  <a:cubicBezTo>
                    <a:pt x="1015" y="89"/>
                    <a:pt x="1015" y="89"/>
                    <a:pt x="1015" y="90"/>
                  </a:cubicBezTo>
                  <a:close/>
                  <a:moveTo>
                    <a:pt x="1048" y="89"/>
                  </a:moveTo>
                  <a:cubicBezTo>
                    <a:pt x="1048" y="90"/>
                    <a:pt x="1048" y="90"/>
                    <a:pt x="1049" y="90"/>
                  </a:cubicBezTo>
                  <a:cubicBezTo>
                    <a:pt x="1049" y="89"/>
                    <a:pt x="1048" y="89"/>
                    <a:pt x="1048" y="89"/>
                  </a:cubicBezTo>
                  <a:close/>
                  <a:moveTo>
                    <a:pt x="1078" y="90"/>
                  </a:moveTo>
                  <a:cubicBezTo>
                    <a:pt x="1078" y="90"/>
                    <a:pt x="1079" y="90"/>
                    <a:pt x="1079" y="89"/>
                  </a:cubicBezTo>
                  <a:cubicBezTo>
                    <a:pt x="1078" y="89"/>
                    <a:pt x="1078" y="89"/>
                    <a:pt x="1078" y="90"/>
                  </a:cubicBezTo>
                  <a:close/>
                  <a:moveTo>
                    <a:pt x="1291" y="42"/>
                  </a:moveTo>
                  <a:cubicBezTo>
                    <a:pt x="1291" y="41"/>
                    <a:pt x="1291" y="41"/>
                    <a:pt x="1291" y="41"/>
                  </a:cubicBezTo>
                  <a:cubicBezTo>
                    <a:pt x="1291" y="41"/>
                    <a:pt x="1291" y="41"/>
                    <a:pt x="1291" y="42"/>
                  </a:cubicBezTo>
                  <a:close/>
                  <a:moveTo>
                    <a:pt x="977" y="10"/>
                  </a:moveTo>
                  <a:cubicBezTo>
                    <a:pt x="978" y="10"/>
                    <a:pt x="978" y="10"/>
                    <a:pt x="978" y="10"/>
                  </a:cubicBezTo>
                  <a:cubicBezTo>
                    <a:pt x="978" y="10"/>
                    <a:pt x="978" y="10"/>
                    <a:pt x="977" y="10"/>
                  </a:cubicBezTo>
                  <a:close/>
                  <a:moveTo>
                    <a:pt x="1256" y="90"/>
                  </a:moveTo>
                  <a:cubicBezTo>
                    <a:pt x="1256" y="90"/>
                    <a:pt x="1256" y="90"/>
                    <a:pt x="1257" y="89"/>
                  </a:cubicBezTo>
                  <a:cubicBezTo>
                    <a:pt x="1256" y="89"/>
                    <a:pt x="1256" y="89"/>
                    <a:pt x="1256" y="90"/>
                  </a:cubicBezTo>
                  <a:close/>
                  <a:moveTo>
                    <a:pt x="1682" y="89"/>
                  </a:moveTo>
                  <a:cubicBezTo>
                    <a:pt x="1682" y="90"/>
                    <a:pt x="1682" y="90"/>
                    <a:pt x="1683" y="90"/>
                  </a:cubicBezTo>
                  <a:cubicBezTo>
                    <a:pt x="1683" y="90"/>
                    <a:pt x="1683" y="89"/>
                    <a:pt x="1682" y="89"/>
                  </a:cubicBezTo>
                  <a:close/>
                  <a:moveTo>
                    <a:pt x="662" y="90"/>
                  </a:moveTo>
                  <a:cubicBezTo>
                    <a:pt x="662" y="90"/>
                    <a:pt x="662" y="90"/>
                    <a:pt x="662" y="90"/>
                  </a:cubicBezTo>
                  <a:cubicBezTo>
                    <a:pt x="662" y="90"/>
                    <a:pt x="662" y="90"/>
                    <a:pt x="662" y="90"/>
                  </a:cubicBezTo>
                  <a:close/>
                  <a:moveTo>
                    <a:pt x="1553" y="60"/>
                  </a:moveTo>
                  <a:cubicBezTo>
                    <a:pt x="1553" y="60"/>
                    <a:pt x="1553" y="60"/>
                    <a:pt x="1553" y="59"/>
                  </a:cubicBezTo>
                  <a:cubicBezTo>
                    <a:pt x="1553" y="59"/>
                    <a:pt x="1553" y="59"/>
                    <a:pt x="1553" y="60"/>
                  </a:cubicBezTo>
                  <a:close/>
                  <a:moveTo>
                    <a:pt x="795" y="90"/>
                  </a:moveTo>
                  <a:cubicBezTo>
                    <a:pt x="796" y="90"/>
                    <a:pt x="796" y="90"/>
                    <a:pt x="796" y="90"/>
                  </a:cubicBezTo>
                  <a:cubicBezTo>
                    <a:pt x="796" y="90"/>
                    <a:pt x="796" y="90"/>
                    <a:pt x="795" y="90"/>
                  </a:cubicBezTo>
                  <a:close/>
                  <a:moveTo>
                    <a:pt x="981" y="90"/>
                  </a:moveTo>
                  <a:cubicBezTo>
                    <a:pt x="981" y="90"/>
                    <a:pt x="982" y="90"/>
                    <a:pt x="982" y="90"/>
                  </a:cubicBezTo>
                  <a:cubicBezTo>
                    <a:pt x="982" y="90"/>
                    <a:pt x="982" y="90"/>
                    <a:pt x="981" y="90"/>
                  </a:cubicBezTo>
                  <a:close/>
                  <a:moveTo>
                    <a:pt x="1291" y="52"/>
                  </a:moveTo>
                  <a:cubicBezTo>
                    <a:pt x="1291" y="53"/>
                    <a:pt x="1291" y="53"/>
                    <a:pt x="1291" y="53"/>
                  </a:cubicBezTo>
                  <a:cubicBezTo>
                    <a:pt x="1291" y="53"/>
                    <a:pt x="1291" y="53"/>
                    <a:pt x="1291" y="52"/>
                  </a:cubicBezTo>
                  <a:close/>
                  <a:moveTo>
                    <a:pt x="1035" y="90"/>
                  </a:moveTo>
                  <a:cubicBezTo>
                    <a:pt x="1035" y="90"/>
                    <a:pt x="1034" y="90"/>
                    <a:pt x="1034" y="90"/>
                  </a:cubicBezTo>
                  <a:cubicBezTo>
                    <a:pt x="1034" y="90"/>
                    <a:pt x="1034" y="90"/>
                    <a:pt x="1035" y="90"/>
                  </a:cubicBezTo>
                  <a:close/>
                  <a:moveTo>
                    <a:pt x="1187" y="90"/>
                  </a:moveTo>
                  <a:cubicBezTo>
                    <a:pt x="1187" y="90"/>
                    <a:pt x="1187" y="90"/>
                    <a:pt x="1187" y="90"/>
                  </a:cubicBezTo>
                  <a:cubicBezTo>
                    <a:pt x="1187" y="90"/>
                    <a:pt x="1187" y="90"/>
                    <a:pt x="1187" y="90"/>
                  </a:cubicBezTo>
                  <a:close/>
                  <a:moveTo>
                    <a:pt x="1212" y="90"/>
                  </a:moveTo>
                  <a:cubicBezTo>
                    <a:pt x="1212" y="90"/>
                    <a:pt x="1212" y="90"/>
                    <a:pt x="1212" y="90"/>
                  </a:cubicBezTo>
                  <a:cubicBezTo>
                    <a:pt x="1212" y="90"/>
                    <a:pt x="1212" y="90"/>
                    <a:pt x="1212" y="90"/>
                  </a:cubicBezTo>
                  <a:close/>
                  <a:moveTo>
                    <a:pt x="1255" y="90"/>
                  </a:moveTo>
                  <a:cubicBezTo>
                    <a:pt x="1256" y="90"/>
                    <a:pt x="1256" y="90"/>
                    <a:pt x="1256" y="90"/>
                  </a:cubicBezTo>
                  <a:cubicBezTo>
                    <a:pt x="1256" y="90"/>
                    <a:pt x="1255" y="90"/>
                    <a:pt x="1255" y="90"/>
                  </a:cubicBezTo>
                  <a:close/>
                  <a:moveTo>
                    <a:pt x="611" y="54"/>
                  </a:moveTo>
                  <a:cubicBezTo>
                    <a:pt x="611" y="54"/>
                    <a:pt x="611" y="54"/>
                    <a:pt x="612" y="55"/>
                  </a:cubicBezTo>
                  <a:cubicBezTo>
                    <a:pt x="612" y="54"/>
                    <a:pt x="612" y="54"/>
                    <a:pt x="611" y="54"/>
                  </a:cubicBezTo>
                  <a:close/>
                  <a:moveTo>
                    <a:pt x="1417" y="90"/>
                  </a:moveTo>
                  <a:cubicBezTo>
                    <a:pt x="1417" y="90"/>
                    <a:pt x="1417" y="90"/>
                    <a:pt x="1416" y="90"/>
                  </a:cubicBezTo>
                  <a:cubicBezTo>
                    <a:pt x="1416" y="90"/>
                    <a:pt x="1416" y="90"/>
                    <a:pt x="1417" y="90"/>
                  </a:cubicBezTo>
                  <a:close/>
                  <a:moveTo>
                    <a:pt x="1463" y="90"/>
                  </a:moveTo>
                  <a:cubicBezTo>
                    <a:pt x="1463" y="90"/>
                    <a:pt x="1463" y="90"/>
                    <a:pt x="1463" y="90"/>
                  </a:cubicBezTo>
                  <a:cubicBezTo>
                    <a:pt x="1463" y="90"/>
                    <a:pt x="1463" y="90"/>
                    <a:pt x="1463" y="90"/>
                  </a:cubicBezTo>
                  <a:close/>
                  <a:moveTo>
                    <a:pt x="1670" y="90"/>
                  </a:moveTo>
                  <a:cubicBezTo>
                    <a:pt x="1670" y="90"/>
                    <a:pt x="1670" y="90"/>
                    <a:pt x="1669" y="90"/>
                  </a:cubicBezTo>
                  <a:cubicBezTo>
                    <a:pt x="1669" y="90"/>
                    <a:pt x="1669" y="90"/>
                    <a:pt x="1670" y="90"/>
                  </a:cubicBezTo>
                  <a:close/>
                  <a:moveTo>
                    <a:pt x="634" y="90"/>
                  </a:moveTo>
                  <a:cubicBezTo>
                    <a:pt x="634" y="90"/>
                    <a:pt x="633" y="90"/>
                    <a:pt x="633" y="91"/>
                  </a:cubicBezTo>
                  <a:cubicBezTo>
                    <a:pt x="634" y="91"/>
                    <a:pt x="634" y="90"/>
                    <a:pt x="634" y="90"/>
                  </a:cubicBezTo>
                  <a:close/>
                  <a:moveTo>
                    <a:pt x="829" y="43"/>
                  </a:moveTo>
                  <a:cubicBezTo>
                    <a:pt x="830" y="43"/>
                    <a:pt x="830" y="42"/>
                    <a:pt x="830" y="42"/>
                  </a:cubicBezTo>
                  <a:cubicBezTo>
                    <a:pt x="830" y="42"/>
                    <a:pt x="829" y="42"/>
                    <a:pt x="829" y="43"/>
                  </a:cubicBezTo>
                  <a:close/>
                  <a:moveTo>
                    <a:pt x="1665" y="59"/>
                  </a:moveTo>
                  <a:cubicBezTo>
                    <a:pt x="1665" y="60"/>
                    <a:pt x="1665" y="60"/>
                    <a:pt x="1666" y="60"/>
                  </a:cubicBezTo>
                  <a:cubicBezTo>
                    <a:pt x="1665" y="59"/>
                    <a:pt x="1665" y="59"/>
                    <a:pt x="1665" y="59"/>
                  </a:cubicBezTo>
                  <a:close/>
                  <a:moveTo>
                    <a:pt x="1721" y="60"/>
                  </a:moveTo>
                  <a:cubicBezTo>
                    <a:pt x="1721" y="60"/>
                    <a:pt x="1721" y="60"/>
                    <a:pt x="1721" y="59"/>
                  </a:cubicBezTo>
                  <a:cubicBezTo>
                    <a:pt x="1721" y="59"/>
                    <a:pt x="1721" y="59"/>
                    <a:pt x="1721" y="60"/>
                  </a:cubicBezTo>
                  <a:close/>
                  <a:moveTo>
                    <a:pt x="795" y="90"/>
                  </a:moveTo>
                  <a:cubicBezTo>
                    <a:pt x="795" y="90"/>
                    <a:pt x="795" y="90"/>
                    <a:pt x="795" y="90"/>
                  </a:cubicBezTo>
                  <a:cubicBezTo>
                    <a:pt x="795" y="90"/>
                    <a:pt x="795" y="90"/>
                    <a:pt x="795" y="90"/>
                  </a:cubicBezTo>
                  <a:close/>
                  <a:moveTo>
                    <a:pt x="982" y="90"/>
                  </a:moveTo>
                  <a:cubicBezTo>
                    <a:pt x="982" y="90"/>
                    <a:pt x="982" y="90"/>
                    <a:pt x="983" y="90"/>
                  </a:cubicBezTo>
                  <a:cubicBezTo>
                    <a:pt x="982" y="90"/>
                    <a:pt x="982" y="90"/>
                    <a:pt x="982" y="90"/>
                  </a:cubicBezTo>
                  <a:close/>
                  <a:moveTo>
                    <a:pt x="1013" y="90"/>
                  </a:moveTo>
                  <a:cubicBezTo>
                    <a:pt x="1014" y="90"/>
                    <a:pt x="1014" y="90"/>
                    <a:pt x="1014" y="90"/>
                  </a:cubicBezTo>
                  <a:cubicBezTo>
                    <a:pt x="1014" y="90"/>
                    <a:pt x="1013" y="90"/>
                    <a:pt x="1013" y="90"/>
                  </a:cubicBezTo>
                  <a:close/>
                  <a:moveTo>
                    <a:pt x="639" y="49"/>
                  </a:moveTo>
                  <a:cubicBezTo>
                    <a:pt x="639" y="48"/>
                    <a:pt x="639" y="48"/>
                    <a:pt x="639" y="48"/>
                  </a:cubicBezTo>
                  <a:cubicBezTo>
                    <a:pt x="639" y="48"/>
                    <a:pt x="639" y="48"/>
                    <a:pt x="639" y="49"/>
                  </a:cubicBezTo>
                  <a:close/>
                  <a:moveTo>
                    <a:pt x="1683" y="90"/>
                  </a:moveTo>
                  <a:cubicBezTo>
                    <a:pt x="1683" y="90"/>
                    <a:pt x="1683" y="91"/>
                    <a:pt x="1683" y="91"/>
                  </a:cubicBezTo>
                  <a:cubicBezTo>
                    <a:pt x="1683" y="90"/>
                    <a:pt x="1683" y="90"/>
                    <a:pt x="1683" y="90"/>
                  </a:cubicBezTo>
                  <a:close/>
                  <a:moveTo>
                    <a:pt x="586" y="90"/>
                  </a:moveTo>
                  <a:cubicBezTo>
                    <a:pt x="586" y="91"/>
                    <a:pt x="586" y="91"/>
                    <a:pt x="586" y="91"/>
                  </a:cubicBezTo>
                  <a:cubicBezTo>
                    <a:pt x="586" y="91"/>
                    <a:pt x="586" y="91"/>
                    <a:pt x="586" y="90"/>
                  </a:cubicBezTo>
                  <a:close/>
                  <a:moveTo>
                    <a:pt x="614" y="91"/>
                  </a:moveTo>
                  <a:cubicBezTo>
                    <a:pt x="614" y="91"/>
                    <a:pt x="614" y="91"/>
                    <a:pt x="614" y="90"/>
                  </a:cubicBezTo>
                  <a:cubicBezTo>
                    <a:pt x="614" y="91"/>
                    <a:pt x="614" y="91"/>
                    <a:pt x="614" y="91"/>
                  </a:cubicBezTo>
                  <a:close/>
                  <a:moveTo>
                    <a:pt x="663" y="90"/>
                  </a:moveTo>
                  <a:cubicBezTo>
                    <a:pt x="663" y="91"/>
                    <a:pt x="663" y="91"/>
                    <a:pt x="663" y="91"/>
                  </a:cubicBezTo>
                  <a:cubicBezTo>
                    <a:pt x="663" y="90"/>
                    <a:pt x="663" y="90"/>
                    <a:pt x="663" y="90"/>
                  </a:cubicBezTo>
                  <a:close/>
                  <a:moveTo>
                    <a:pt x="699" y="90"/>
                  </a:moveTo>
                  <a:cubicBezTo>
                    <a:pt x="698" y="90"/>
                    <a:pt x="698" y="91"/>
                    <a:pt x="698" y="91"/>
                  </a:cubicBezTo>
                  <a:cubicBezTo>
                    <a:pt x="699" y="91"/>
                    <a:pt x="699" y="91"/>
                    <a:pt x="699" y="90"/>
                  </a:cubicBezTo>
                  <a:close/>
                  <a:moveTo>
                    <a:pt x="767" y="90"/>
                  </a:moveTo>
                  <a:cubicBezTo>
                    <a:pt x="768" y="91"/>
                    <a:pt x="768" y="91"/>
                    <a:pt x="768" y="91"/>
                  </a:cubicBezTo>
                  <a:cubicBezTo>
                    <a:pt x="768" y="90"/>
                    <a:pt x="768" y="90"/>
                    <a:pt x="767" y="90"/>
                  </a:cubicBezTo>
                  <a:close/>
                  <a:moveTo>
                    <a:pt x="794" y="91"/>
                  </a:moveTo>
                  <a:cubicBezTo>
                    <a:pt x="794" y="91"/>
                    <a:pt x="795" y="91"/>
                    <a:pt x="795" y="90"/>
                  </a:cubicBezTo>
                  <a:cubicBezTo>
                    <a:pt x="794" y="90"/>
                    <a:pt x="794" y="90"/>
                    <a:pt x="794" y="91"/>
                  </a:cubicBezTo>
                  <a:close/>
                  <a:moveTo>
                    <a:pt x="983" y="90"/>
                  </a:moveTo>
                  <a:cubicBezTo>
                    <a:pt x="983" y="91"/>
                    <a:pt x="983" y="91"/>
                    <a:pt x="984" y="91"/>
                  </a:cubicBezTo>
                  <a:cubicBezTo>
                    <a:pt x="983" y="90"/>
                    <a:pt x="983" y="90"/>
                    <a:pt x="983" y="90"/>
                  </a:cubicBezTo>
                  <a:close/>
                  <a:moveTo>
                    <a:pt x="1012" y="91"/>
                  </a:moveTo>
                  <a:cubicBezTo>
                    <a:pt x="1013" y="91"/>
                    <a:pt x="1013" y="91"/>
                    <a:pt x="1013" y="90"/>
                  </a:cubicBezTo>
                  <a:cubicBezTo>
                    <a:pt x="1013" y="90"/>
                    <a:pt x="1012" y="90"/>
                    <a:pt x="1012" y="91"/>
                  </a:cubicBezTo>
                  <a:close/>
                  <a:moveTo>
                    <a:pt x="1050" y="90"/>
                  </a:moveTo>
                  <a:cubicBezTo>
                    <a:pt x="1050" y="91"/>
                    <a:pt x="1050" y="91"/>
                    <a:pt x="1050" y="91"/>
                  </a:cubicBezTo>
                  <a:cubicBezTo>
                    <a:pt x="1050" y="90"/>
                    <a:pt x="1050" y="90"/>
                    <a:pt x="1050" y="90"/>
                  </a:cubicBezTo>
                  <a:close/>
                  <a:moveTo>
                    <a:pt x="1076" y="91"/>
                  </a:moveTo>
                  <a:cubicBezTo>
                    <a:pt x="1077" y="91"/>
                    <a:pt x="1077" y="91"/>
                    <a:pt x="1077" y="90"/>
                  </a:cubicBezTo>
                  <a:cubicBezTo>
                    <a:pt x="1077" y="90"/>
                    <a:pt x="1076" y="90"/>
                    <a:pt x="1076" y="91"/>
                  </a:cubicBezTo>
                  <a:close/>
                  <a:moveTo>
                    <a:pt x="1425" y="10"/>
                  </a:moveTo>
                  <a:cubicBezTo>
                    <a:pt x="1425" y="10"/>
                    <a:pt x="1426" y="10"/>
                    <a:pt x="1426" y="10"/>
                  </a:cubicBezTo>
                  <a:cubicBezTo>
                    <a:pt x="1425" y="10"/>
                    <a:pt x="1425" y="10"/>
                    <a:pt x="1425" y="10"/>
                  </a:cubicBezTo>
                  <a:close/>
                  <a:moveTo>
                    <a:pt x="1227" y="90"/>
                  </a:moveTo>
                  <a:cubicBezTo>
                    <a:pt x="1227" y="91"/>
                    <a:pt x="1228" y="91"/>
                    <a:pt x="1228" y="91"/>
                  </a:cubicBezTo>
                  <a:cubicBezTo>
                    <a:pt x="1228" y="90"/>
                    <a:pt x="1228" y="90"/>
                    <a:pt x="1227" y="90"/>
                  </a:cubicBezTo>
                  <a:close/>
                  <a:moveTo>
                    <a:pt x="1254" y="91"/>
                  </a:moveTo>
                  <a:cubicBezTo>
                    <a:pt x="1254" y="91"/>
                    <a:pt x="1254" y="91"/>
                    <a:pt x="1255" y="90"/>
                  </a:cubicBezTo>
                  <a:cubicBezTo>
                    <a:pt x="1254" y="90"/>
                    <a:pt x="1254" y="90"/>
                    <a:pt x="1254" y="91"/>
                  </a:cubicBezTo>
                  <a:close/>
                  <a:moveTo>
                    <a:pt x="1417" y="91"/>
                  </a:moveTo>
                  <a:cubicBezTo>
                    <a:pt x="1417" y="91"/>
                    <a:pt x="1417" y="90"/>
                    <a:pt x="1417" y="90"/>
                  </a:cubicBezTo>
                  <a:cubicBezTo>
                    <a:pt x="1417" y="91"/>
                    <a:pt x="1417" y="91"/>
                    <a:pt x="1417" y="91"/>
                  </a:cubicBezTo>
                  <a:close/>
                  <a:moveTo>
                    <a:pt x="660" y="60"/>
                  </a:moveTo>
                  <a:cubicBezTo>
                    <a:pt x="660" y="60"/>
                    <a:pt x="660" y="60"/>
                    <a:pt x="660" y="60"/>
                  </a:cubicBezTo>
                  <a:cubicBezTo>
                    <a:pt x="660" y="60"/>
                    <a:pt x="660" y="60"/>
                    <a:pt x="660" y="60"/>
                  </a:cubicBezTo>
                  <a:close/>
                  <a:moveTo>
                    <a:pt x="1670" y="91"/>
                  </a:moveTo>
                  <a:cubicBezTo>
                    <a:pt x="1670" y="91"/>
                    <a:pt x="1670" y="91"/>
                    <a:pt x="1670" y="90"/>
                  </a:cubicBezTo>
                  <a:cubicBezTo>
                    <a:pt x="1670" y="91"/>
                    <a:pt x="1670" y="91"/>
                    <a:pt x="1670" y="91"/>
                  </a:cubicBezTo>
                  <a:close/>
                  <a:moveTo>
                    <a:pt x="633" y="91"/>
                  </a:moveTo>
                  <a:cubicBezTo>
                    <a:pt x="633" y="91"/>
                    <a:pt x="633" y="91"/>
                    <a:pt x="633" y="91"/>
                  </a:cubicBezTo>
                  <a:cubicBezTo>
                    <a:pt x="633" y="91"/>
                    <a:pt x="633" y="91"/>
                    <a:pt x="633" y="91"/>
                  </a:cubicBezTo>
                  <a:close/>
                  <a:moveTo>
                    <a:pt x="663" y="91"/>
                  </a:moveTo>
                  <a:cubicBezTo>
                    <a:pt x="664" y="91"/>
                    <a:pt x="664" y="91"/>
                    <a:pt x="664" y="91"/>
                  </a:cubicBezTo>
                  <a:cubicBezTo>
                    <a:pt x="664" y="91"/>
                    <a:pt x="664" y="91"/>
                    <a:pt x="663" y="91"/>
                  </a:cubicBezTo>
                  <a:close/>
                  <a:moveTo>
                    <a:pt x="793" y="91"/>
                  </a:moveTo>
                  <a:cubicBezTo>
                    <a:pt x="794" y="91"/>
                    <a:pt x="794" y="91"/>
                    <a:pt x="794" y="91"/>
                  </a:cubicBezTo>
                  <a:cubicBezTo>
                    <a:pt x="794" y="91"/>
                    <a:pt x="793" y="91"/>
                    <a:pt x="793" y="91"/>
                  </a:cubicBezTo>
                  <a:close/>
                  <a:moveTo>
                    <a:pt x="984" y="91"/>
                  </a:moveTo>
                  <a:cubicBezTo>
                    <a:pt x="984" y="91"/>
                    <a:pt x="984" y="91"/>
                    <a:pt x="984" y="91"/>
                  </a:cubicBezTo>
                  <a:cubicBezTo>
                    <a:pt x="984" y="91"/>
                    <a:pt x="984" y="91"/>
                    <a:pt x="984" y="91"/>
                  </a:cubicBezTo>
                  <a:close/>
                  <a:moveTo>
                    <a:pt x="1499" y="10"/>
                  </a:moveTo>
                  <a:cubicBezTo>
                    <a:pt x="1499" y="10"/>
                    <a:pt x="1499" y="10"/>
                    <a:pt x="1500" y="10"/>
                  </a:cubicBezTo>
                  <a:cubicBezTo>
                    <a:pt x="1499" y="10"/>
                    <a:pt x="1499" y="10"/>
                    <a:pt x="1499" y="10"/>
                  </a:cubicBezTo>
                  <a:close/>
                  <a:moveTo>
                    <a:pt x="1035" y="91"/>
                  </a:moveTo>
                  <a:cubicBezTo>
                    <a:pt x="1035" y="91"/>
                    <a:pt x="1035" y="91"/>
                    <a:pt x="1035" y="91"/>
                  </a:cubicBezTo>
                  <a:cubicBezTo>
                    <a:pt x="1035" y="91"/>
                    <a:pt x="1035" y="91"/>
                    <a:pt x="1035" y="91"/>
                  </a:cubicBezTo>
                  <a:close/>
                  <a:moveTo>
                    <a:pt x="1050" y="91"/>
                  </a:moveTo>
                  <a:cubicBezTo>
                    <a:pt x="1050" y="91"/>
                    <a:pt x="1051" y="91"/>
                    <a:pt x="1051" y="91"/>
                  </a:cubicBezTo>
                  <a:cubicBezTo>
                    <a:pt x="1051" y="91"/>
                    <a:pt x="1050" y="91"/>
                    <a:pt x="1050" y="91"/>
                  </a:cubicBezTo>
                  <a:close/>
                  <a:moveTo>
                    <a:pt x="1075" y="91"/>
                  </a:moveTo>
                  <a:cubicBezTo>
                    <a:pt x="1076" y="91"/>
                    <a:pt x="1076" y="91"/>
                    <a:pt x="1076" y="91"/>
                  </a:cubicBezTo>
                  <a:cubicBezTo>
                    <a:pt x="1076" y="91"/>
                    <a:pt x="1075" y="91"/>
                    <a:pt x="1075" y="91"/>
                  </a:cubicBezTo>
                  <a:close/>
                  <a:moveTo>
                    <a:pt x="654" y="40"/>
                  </a:moveTo>
                  <a:cubicBezTo>
                    <a:pt x="653" y="40"/>
                    <a:pt x="653" y="40"/>
                    <a:pt x="653" y="41"/>
                  </a:cubicBezTo>
                  <a:cubicBezTo>
                    <a:pt x="654" y="40"/>
                    <a:pt x="654" y="40"/>
                    <a:pt x="654" y="40"/>
                  </a:cubicBezTo>
                  <a:close/>
                  <a:moveTo>
                    <a:pt x="1228" y="91"/>
                  </a:moveTo>
                  <a:cubicBezTo>
                    <a:pt x="1228" y="91"/>
                    <a:pt x="1228" y="91"/>
                    <a:pt x="1229" y="91"/>
                  </a:cubicBezTo>
                  <a:cubicBezTo>
                    <a:pt x="1229" y="91"/>
                    <a:pt x="1228" y="91"/>
                    <a:pt x="1228" y="91"/>
                  </a:cubicBezTo>
                  <a:close/>
                  <a:moveTo>
                    <a:pt x="1253" y="91"/>
                  </a:moveTo>
                  <a:cubicBezTo>
                    <a:pt x="1253" y="91"/>
                    <a:pt x="1254" y="91"/>
                    <a:pt x="1254" y="91"/>
                  </a:cubicBezTo>
                  <a:cubicBezTo>
                    <a:pt x="1254" y="91"/>
                    <a:pt x="1253" y="91"/>
                    <a:pt x="1253" y="91"/>
                  </a:cubicBezTo>
                  <a:close/>
                  <a:moveTo>
                    <a:pt x="1683" y="91"/>
                  </a:moveTo>
                  <a:cubicBezTo>
                    <a:pt x="1683" y="91"/>
                    <a:pt x="1683" y="91"/>
                    <a:pt x="1683" y="91"/>
                  </a:cubicBezTo>
                  <a:cubicBezTo>
                    <a:pt x="1683" y="91"/>
                    <a:pt x="1683" y="91"/>
                    <a:pt x="1683" y="91"/>
                  </a:cubicBezTo>
                  <a:close/>
                  <a:moveTo>
                    <a:pt x="606" y="40"/>
                  </a:moveTo>
                  <a:cubicBezTo>
                    <a:pt x="606" y="40"/>
                    <a:pt x="606" y="41"/>
                    <a:pt x="607" y="41"/>
                  </a:cubicBezTo>
                  <a:cubicBezTo>
                    <a:pt x="607" y="40"/>
                    <a:pt x="607" y="40"/>
                    <a:pt x="606" y="40"/>
                  </a:cubicBezTo>
                  <a:close/>
                  <a:moveTo>
                    <a:pt x="586" y="91"/>
                  </a:moveTo>
                  <a:cubicBezTo>
                    <a:pt x="586" y="91"/>
                    <a:pt x="585" y="91"/>
                    <a:pt x="585" y="92"/>
                  </a:cubicBezTo>
                  <a:cubicBezTo>
                    <a:pt x="586" y="92"/>
                    <a:pt x="586" y="91"/>
                    <a:pt x="586" y="91"/>
                  </a:cubicBezTo>
                  <a:close/>
                  <a:moveTo>
                    <a:pt x="664" y="91"/>
                  </a:moveTo>
                  <a:cubicBezTo>
                    <a:pt x="664" y="91"/>
                    <a:pt x="665" y="91"/>
                    <a:pt x="665" y="91"/>
                  </a:cubicBezTo>
                  <a:cubicBezTo>
                    <a:pt x="665" y="91"/>
                    <a:pt x="664" y="91"/>
                    <a:pt x="664" y="91"/>
                  </a:cubicBezTo>
                  <a:close/>
                  <a:moveTo>
                    <a:pt x="698" y="91"/>
                  </a:moveTo>
                  <a:cubicBezTo>
                    <a:pt x="698" y="91"/>
                    <a:pt x="698" y="91"/>
                    <a:pt x="698" y="92"/>
                  </a:cubicBezTo>
                  <a:cubicBezTo>
                    <a:pt x="698" y="92"/>
                    <a:pt x="698" y="91"/>
                    <a:pt x="698" y="91"/>
                  </a:cubicBezTo>
                  <a:close/>
                  <a:moveTo>
                    <a:pt x="602" y="61"/>
                  </a:moveTo>
                  <a:cubicBezTo>
                    <a:pt x="603" y="60"/>
                    <a:pt x="602" y="60"/>
                    <a:pt x="602" y="60"/>
                  </a:cubicBezTo>
                  <a:cubicBezTo>
                    <a:pt x="602" y="60"/>
                    <a:pt x="602" y="61"/>
                    <a:pt x="602" y="61"/>
                  </a:cubicBezTo>
                  <a:close/>
                  <a:moveTo>
                    <a:pt x="769" y="91"/>
                  </a:moveTo>
                  <a:cubicBezTo>
                    <a:pt x="769" y="91"/>
                    <a:pt x="769" y="91"/>
                    <a:pt x="769" y="91"/>
                  </a:cubicBezTo>
                  <a:cubicBezTo>
                    <a:pt x="769" y="91"/>
                    <a:pt x="769" y="91"/>
                    <a:pt x="769" y="91"/>
                  </a:cubicBezTo>
                  <a:close/>
                  <a:moveTo>
                    <a:pt x="793" y="91"/>
                  </a:moveTo>
                  <a:cubicBezTo>
                    <a:pt x="793" y="91"/>
                    <a:pt x="793" y="91"/>
                    <a:pt x="793" y="91"/>
                  </a:cubicBezTo>
                  <a:cubicBezTo>
                    <a:pt x="793" y="91"/>
                    <a:pt x="793" y="91"/>
                    <a:pt x="793" y="91"/>
                  </a:cubicBezTo>
                  <a:close/>
                  <a:moveTo>
                    <a:pt x="985" y="91"/>
                  </a:moveTo>
                  <a:cubicBezTo>
                    <a:pt x="985" y="91"/>
                    <a:pt x="985" y="91"/>
                    <a:pt x="985" y="91"/>
                  </a:cubicBezTo>
                  <a:cubicBezTo>
                    <a:pt x="985" y="91"/>
                    <a:pt x="985" y="91"/>
                    <a:pt x="985" y="91"/>
                  </a:cubicBezTo>
                  <a:close/>
                  <a:moveTo>
                    <a:pt x="1536" y="10"/>
                  </a:moveTo>
                  <a:cubicBezTo>
                    <a:pt x="1537" y="10"/>
                    <a:pt x="1537" y="10"/>
                    <a:pt x="1537" y="10"/>
                  </a:cubicBezTo>
                  <a:cubicBezTo>
                    <a:pt x="1537" y="10"/>
                    <a:pt x="1537" y="10"/>
                    <a:pt x="1536" y="10"/>
                  </a:cubicBezTo>
                  <a:close/>
                  <a:moveTo>
                    <a:pt x="1075" y="91"/>
                  </a:moveTo>
                  <a:cubicBezTo>
                    <a:pt x="1075" y="91"/>
                    <a:pt x="1075" y="91"/>
                    <a:pt x="1075" y="91"/>
                  </a:cubicBezTo>
                  <a:cubicBezTo>
                    <a:pt x="1075" y="91"/>
                    <a:pt x="1075" y="91"/>
                    <a:pt x="1075" y="91"/>
                  </a:cubicBezTo>
                  <a:close/>
                  <a:moveTo>
                    <a:pt x="1670" y="10"/>
                  </a:moveTo>
                  <a:cubicBezTo>
                    <a:pt x="1671" y="10"/>
                    <a:pt x="1671" y="10"/>
                    <a:pt x="1671" y="10"/>
                  </a:cubicBezTo>
                  <a:cubicBezTo>
                    <a:pt x="1671" y="10"/>
                    <a:pt x="1671" y="10"/>
                    <a:pt x="1670" y="10"/>
                  </a:cubicBezTo>
                  <a:close/>
                  <a:moveTo>
                    <a:pt x="1252" y="91"/>
                  </a:moveTo>
                  <a:cubicBezTo>
                    <a:pt x="1253" y="91"/>
                    <a:pt x="1253" y="91"/>
                    <a:pt x="1253" y="91"/>
                  </a:cubicBezTo>
                  <a:cubicBezTo>
                    <a:pt x="1253" y="91"/>
                    <a:pt x="1253" y="91"/>
                    <a:pt x="1252" y="91"/>
                  </a:cubicBezTo>
                  <a:close/>
                  <a:moveTo>
                    <a:pt x="1705" y="10"/>
                  </a:moveTo>
                  <a:cubicBezTo>
                    <a:pt x="1705" y="10"/>
                    <a:pt x="1705" y="10"/>
                    <a:pt x="1705" y="10"/>
                  </a:cubicBezTo>
                  <a:cubicBezTo>
                    <a:pt x="1705" y="10"/>
                    <a:pt x="1705" y="10"/>
                    <a:pt x="1705" y="10"/>
                  </a:cubicBezTo>
                  <a:close/>
                  <a:moveTo>
                    <a:pt x="1670" y="92"/>
                  </a:moveTo>
                  <a:cubicBezTo>
                    <a:pt x="1670" y="91"/>
                    <a:pt x="1670" y="91"/>
                    <a:pt x="1670" y="91"/>
                  </a:cubicBezTo>
                  <a:cubicBezTo>
                    <a:pt x="1670" y="91"/>
                    <a:pt x="1670" y="92"/>
                    <a:pt x="1670" y="92"/>
                  </a:cubicBezTo>
                  <a:close/>
                  <a:moveTo>
                    <a:pt x="615" y="92"/>
                  </a:moveTo>
                  <a:cubicBezTo>
                    <a:pt x="615" y="92"/>
                    <a:pt x="615" y="91"/>
                    <a:pt x="614" y="91"/>
                  </a:cubicBezTo>
                  <a:cubicBezTo>
                    <a:pt x="614" y="92"/>
                    <a:pt x="614" y="92"/>
                    <a:pt x="615" y="92"/>
                  </a:cubicBezTo>
                  <a:close/>
                  <a:moveTo>
                    <a:pt x="665" y="91"/>
                  </a:moveTo>
                  <a:cubicBezTo>
                    <a:pt x="665" y="92"/>
                    <a:pt x="665" y="92"/>
                    <a:pt x="666" y="92"/>
                  </a:cubicBezTo>
                  <a:cubicBezTo>
                    <a:pt x="665" y="91"/>
                    <a:pt x="665" y="91"/>
                    <a:pt x="665" y="91"/>
                  </a:cubicBezTo>
                  <a:close/>
                  <a:moveTo>
                    <a:pt x="685" y="92"/>
                  </a:moveTo>
                  <a:cubicBezTo>
                    <a:pt x="685" y="92"/>
                    <a:pt x="685" y="92"/>
                    <a:pt x="685" y="91"/>
                  </a:cubicBezTo>
                  <a:cubicBezTo>
                    <a:pt x="685" y="91"/>
                    <a:pt x="685" y="92"/>
                    <a:pt x="685" y="92"/>
                  </a:cubicBezTo>
                  <a:close/>
                  <a:moveTo>
                    <a:pt x="548" y="11"/>
                  </a:moveTo>
                  <a:cubicBezTo>
                    <a:pt x="548" y="11"/>
                    <a:pt x="548" y="11"/>
                    <a:pt x="549" y="10"/>
                  </a:cubicBezTo>
                  <a:cubicBezTo>
                    <a:pt x="548" y="10"/>
                    <a:pt x="548" y="10"/>
                    <a:pt x="548" y="11"/>
                  </a:cubicBezTo>
                  <a:close/>
                  <a:moveTo>
                    <a:pt x="600" y="55"/>
                  </a:moveTo>
                  <a:cubicBezTo>
                    <a:pt x="600" y="54"/>
                    <a:pt x="600" y="54"/>
                    <a:pt x="600" y="54"/>
                  </a:cubicBezTo>
                  <a:cubicBezTo>
                    <a:pt x="600" y="54"/>
                    <a:pt x="600" y="54"/>
                    <a:pt x="600" y="55"/>
                  </a:cubicBezTo>
                  <a:close/>
                  <a:moveTo>
                    <a:pt x="769" y="91"/>
                  </a:moveTo>
                  <a:cubicBezTo>
                    <a:pt x="769" y="92"/>
                    <a:pt x="770" y="92"/>
                    <a:pt x="770" y="92"/>
                  </a:cubicBezTo>
                  <a:cubicBezTo>
                    <a:pt x="770" y="91"/>
                    <a:pt x="770" y="91"/>
                    <a:pt x="769" y="91"/>
                  </a:cubicBezTo>
                  <a:close/>
                  <a:moveTo>
                    <a:pt x="792" y="92"/>
                  </a:moveTo>
                  <a:cubicBezTo>
                    <a:pt x="792" y="92"/>
                    <a:pt x="792" y="92"/>
                    <a:pt x="792" y="91"/>
                  </a:cubicBezTo>
                  <a:cubicBezTo>
                    <a:pt x="792" y="91"/>
                    <a:pt x="792" y="91"/>
                    <a:pt x="792" y="92"/>
                  </a:cubicBezTo>
                  <a:close/>
                  <a:moveTo>
                    <a:pt x="977" y="11"/>
                  </a:moveTo>
                  <a:cubicBezTo>
                    <a:pt x="977" y="11"/>
                    <a:pt x="977" y="11"/>
                    <a:pt x="977" y="10"/>
                  </a:cubicBezTo>
                  <a:cubicBezTo>
                    <a:pt x="977" y="10"/>
                    <a:pt x="977" y="10"/>
                    <a:pt x="977" y="11"/>
                  </a:cubicBezTo>
                  <a:close/>
                  <a:moveTo>
                    <a:pt x="1352" y="11"/>
                  </a:moveTo>
                  <a:cubicBezTo>
                    <a:pt x="1352" y="11"/>
                    <a:pt x="1352" y="11"/>
                    <a:pt x="1352" y="10"/>
                  </a:cubicBezTo>
                  <a:cubicBezTo>
                    <a:pt x="1352" y="10"/>
                    <a:pt x="1352" y="10"/>
                    <a:pt x="1352" y="11"/>
                  </a:cubicBezTo>
                  <a:close/>
                  <a:moveTo>
                    <a:pt x="1051" y="91"/>
                  </a:moveTo>
                  <a:cubicBezTo>
                    <a:pt x="1052" y="92"/>
                    <a:pt x="1052" y="92"/>
                    <a:pt x="1052" y="92"/>
                  </a:cubicBezTo>
                  <a:cubicBezTo>
                    <a:pt x="1052" y="91"/>
                    <a:pt x="1052" y="91"/>
                    <a:pt x="1051" y="91"/>
                  </a:cubicBezTo>
                  <a:close/>
                  <a:moveTo>
                    <a:pt x="1074" y="92"/>
                  </a:moveTo>
                  <a:cubicBezTo>
                    <a:pt x="1074" y="92"/>
                    <a:pt x="1074" y="92"/>
                    <a:pt x="1075" y="91"/>
                  </a:cubicBezTo>
                  <a:cubicBezTo>
                    <a:pt x="1074" y="91"/>
                    <a:pt x="1074" y="91"/>
                    <a:pt x="1074" y="92"/>
                  </a:cubicBezTo>
                  <a:close/>
                  <a:moveTo>
                    <a:pt x="1202" y="92"/>
                  </a:moveTo>
                  <a:cubicBezTo>
                    <a:pt x="1202" y="92"/>
                    <a:pt x="1202" y="92"/>
                    <a:pt x="1202" y="92"/>
                  </a:cubicBezTo>
                  <a:cubicBezTo>
                    <a:pt x="1202" y="91"/>
                    <a:pt x="1202" y="91"/>
                    <a:pt x="1202" y="92"/>
                  </a:cubicBezTo>
                  <a:close/>
                  <a:moveTo>
                    <a:pt x="1229" y="91"/>
                  </a:moveTo>
                  <a:cubicBezTo>
                    <a:pt x="1229" y="92"/>
                    <a:pt x="1229" y="92"/>
                    <a:pt x="1230" y="92"/>
                  </a:cubicBezTo>
                  <a:cubicBezTo>
                    <a:pt x="1230" y="91"/>
                    <a:pt x="1229" y="91"/>
                    <a:pt x="1229" y="91"/>
                  </a:cubicBezTo>
                  <a:close/>
                  <a:moveTo>
                    <a:pt x="1387" y="10"/>
                  </a:moveTo>
                  <a:cubicBezTo>
                    <a:pt x="1387" y="11"/>
                    <a:pt x="1387" y="11"/>
                    <a:pt x="1388" y="11"/>
                  </a:cubicBezTo>
                  <a:cubicBezTo>
                    <a:pt x="1388" y="10"/>
                    <a:pt x="1387" y="10"/>
                    <a:pt x="1387" y="10"/>
                  </a:cubicBezTo>
                  <a:close/>
                  <a:moveTo>
                    <a:pt x="1418" y="92"/>
                  </a:moveTo>
                  <a:cubicBezTo>
                    <a:pt x="1418" y="92"/>
                    <a:pt x="1418" y="92"/>
                    <a:pt x="1417" y="91"/>
                  </a:cubicBezTo>
                  <a:cubicBezTo>
                    <a:pt x="1417" y="92"/>
                    <a:pt x="1417" y="92"/>
                    <a:pt x="1418" y="92"/>
                  </a:cubicBezTo>
                  <a:close/>
                  <a:moveTo>
                    <a:pt x="1683" y="91"/>
                  </a:moveTo>
                  <a:cubicBezTo>
                    <a:pt x="1683" y="92"/>
                    <a:pt x="1683" y="92"/>
                    <a:pt x="1684" y="92"/>
                  </a:cubicBezTo>
                  <a:cubicBezTo>
                    <a:pt x="1684" y="92"/>
                    <a:pt x="1684" y="92"/>
                    <a:pt x="1683" y="91"/>
                  </a:cubicBezTo>
                  <a:close/>
                  <a:moveTo>
                    <a:pt x="635" y="61"/>
                  </a:moveTo>
                  <a:cubicBezTo>
                    <a:pt x="635" y="61"/>
                    <a:pt x="635" y="60"/>
                    <a:pt x="635" y="60"/>
                  </a:cubicBezTo>
                  <a:cubicBezTo>
                    <a:pt x="635" y="60"/>
                    <a:pt x="635" y="61"/>
                    <a:pt x="635" y="61"/>
                  </a:cubicBezTo>
                  <a:close/>
                  <a:moveTo>
                    <a:pt x="633" y="92"/>
                  </a:moveTo>
                  <a:cubicBezTo>
                    <a:pt x="633" y="92"/>
                    <a:pt x="633" y="92"/>
                    <a:pt x="633" y="92"/>
                  </a:cubicBezTo>
                  <a:cubicBezTo>
                    <a:pt x="633" y="92"/>
                    <a:pt x="633" y="92"/>
                    <a:pt x="633" y="92"/>
                  </a:cubicBezTo>
                  <a:close/>
                  <a:moveTo>
                    <a:pt x="666" y="92"/>
                  </a:moveTo>
                  <a:cubicBezTo>
                    <a:pt x="666" y="92"/>
                    <a:pt x="666" y="92"/>
                    <a:pt x="667" y="92"/>
                  </a:cubicBezTo>
                  <a:cubicBezTo>
                    <a:pt x="666" y="92"/>
                    <a:pt x="666" y="92"/>
                    <a:pt x="666" y="92"/>
                  </a:cubicBezTo>
                  <a:close/>
                  <a:moveTo>
                    <a:pt x="698" y="92"/>
                  </a:moveTo>
                  <a:cubicBezTo>
                    <a:pt x="698" y="92"/>
                    <a:pt x="698" y="92"/>
                    <a:pt x="698" y="92"/>
                  </a:cubicBezTo>
                  <a:cubicBezTo>
                    <a:pt x="698" y="92"/>
                    <a:pt x="698" y="92"/>
                    <a:pt x="698" y="92"/>
                  </a:cubicBezTo>
                  <a:close/>
                  <a:moveTo>
                    <a:pt x="729" y="92"/>
                  </a:moveTo>
                  <a:cubicBezTo>
                    <a:pt x="729" y="92"/>
                    <a:pt x="729" y="92"/>
                    <a:pt x="729" y="92"/>
                  </a:cubicBezTo>
                  <a:cubicBezTo>
                    <a:pt x="729" y="92"/>
                    <a:pt x="729" y="92"/>
                    <a:pt x="729" y="92"/>
                  </a:cubicBezTo>
                  <a:close/>
                  <a:moveTo>
                    <a:pt x="741" y="92"/>
                  </a:moveTo>
                  <a:cubicBezTo>
                    <a:pt x="741" y="92"/>
                    <a:pt x="742" y="92"/>
                    <a:pt x="742" y="92"/>
                  </a:cubicBezTo>
                  <a:cubicBezTo>
                    <a:pt x="741" y="92"/>
                    <a:pt x="741" y="92"/>
                    <a:pt x="741" y="92"/>
                  </a:cubicBezTo>
                  <a:close/>
                  <a:moveTo>
                    <a:pt x="770" y="92"/>
                  </a:moveTo>
                  <a:cubicBezTo>
                    <a:pt x="770" y="92"/>
                    <a:pt x="770" y="92"/>
                    <a:pt x="771" y="92"/>
                  </a:cubicBezTo>
                  <a:cubicBezTo>
                    <a:pt x="770" y="92"/>
                    <a:pt x="770" y="92"/>
                    <a:pt x="770" y="92"/>
                  </a:cubicBezTo>
                  <a:close/>
                  <a:moveTo>
                    <a:pt x="1290" y="55"/>
                  </a:moveTo>
                  <a:cubicBezTo>
                    <a:pt x="1290" y="55"/>
                    <a:pt x="1290" y="55"/>
                    <a:pt x="1290" y="56"/>
                  </a:cubicBezTo>
                  <a:cubicBezTo>
                    <a:pt x="1290" y="55"/>
                    <a:pt x="1290" y="55"/>
                    <a:pt x="1290" y="55"/>
                  </a:cubicBezTo>
                  <a:close/>
                  <a:moveTo>
                    <a:pt x="646" y="60"/>
                  </a:moveTo>
                  <a:cubicBezTo>
                    <a:pt x="645" y="60"/>
                    <a:pt x="645" y="60"/>
                    <a:pt x="645" y="61"/>
                  </a:cubicBezTo>
                  <a:cubicBezTo>
                    <a:pt x="646" y="61"/>
                    <a:pt x="646" y="60"/>
                    <a:pt x="646" y="60"/>
                  </a:cubicBezTo>
                  <a:close/>
                  <a:moveTo>
                    <a:pt x="675" y="60"/>
                  </a:moveTo>
                  <a:cubicBezTo>
                    <a:pt x="675" y="60"/>
                    <a:pt x="675" y="60"/>
                    <a:pt x="676" y="60"/>
                  </a:cubicBezTo>
                  <a:cubicBezTo>
                    <a:pt x="675" y="60"/>
                    <a:pt x="675" y="60"/>
                    <a:pt x="675" y="60"/>
                  </a:cubicBezTo>
                  <a:close/>
                  <a:moveTo>
                    <a:pt x="1036" y="92"/>
                  </a:moveTo>
                  <a:cubicBezTo>
                    <a:pt x="1036" y="92"/>
                    <a:pt x="1036" y="92"/>
                    <a:pt x="1036" y="92"/>
                  </a:cubicBezTo>
                  <a:cubicBezTo>
                    <a:pt x="1036" y="92"/>
                    <a:pt x="1036" y="92"/>
                    <a:pt x="1036" y="92"/>
                  </a:cubicBezTo>
                  <a:close/>
                  <a:moveTo>
                    <a:pt x="1052" y="92"/>
                  </a:moveTo>
                  <a:cubicBezTo>
                    <a:pt x="1052" y="92"/>
                    <a:pt x="1053" y="92"/>
                    <a:pt x="1053" y="92"/>
                  </a:cubicBezTo>
                  <a:cubicBezTo>
                    <a:pt x="1053" y="92"/>
                    <a:pt x="1053" y="92"/>
                    <a:pt x="1052" y="92"/>
                  </a:cubicBezTo>
                  <a:close/>
                  <a:moveTo>
                    <a:pt x="1073" y="92"/>
                  </a:moveTo>
                  <a:cubicBezTo>
                    <a:pt x="1073" y="92"/>
                    <a:pt x="1073" y="92"/>
                    <a:pt x="1074" y="92"/>
                  </a:cubicBezTo>
                  <a:cubicBezTo>
                    <a:pt x="1073" y="92"/>
                    <a:pt x="1073" y="92"/>
                    <a:pt x="1073" y="92"/>
                  </a:cubicBezTo>
                  <a:close/>
                  <a:moveTo>
                    <a:pt x="803" y="49"/>
                  </a:moveTo>
                  <a:cubicBezTo>
                    <a:pt x="803" y="49"/>
                    <a:pt x="803" y="49"/>
                    <a:pt x="803" y="49"/>
                  </a:cubicBezTo>
                  <a:cubicBezTo>
                    <a:pt x="803" y="49"/>
                    <a:pt x="803" y="49"/>
                    <a:pt x="803" y="49"/>
                  </a:cubicBezTo>
                  <a:close/>
                  <a:moveTo>
                    <a:pt x="1214" y="92"/>
                  </a:moveTo>
                  <a:cubicBezTo>
                    <a:pt x="1214" y="92"/>
                    <a:pt x="1214" y="92"/>
                    <a:pt x="1213" y="92"/>
                  </a:cubicBezTo>
                  <a:cubicBezTo>
                    <a:pt x="1213" y="92"/>
                    <a:pt x="1214" y="92"/>
                    <a:pt x="1214" y="92"/>
                  </a:cubicBezTo>
                  <a:close/>
                  <a:moveTo>
                    <a:pt x="1230" y="92"/>
                  </a:moveTo>
                  <a:cubicBezTo>
                    <a:pt x="1230" y="92"/>
                    <a:pt x="1230" y="92"/>
                    <a:pt x="1231" y="92"/>
                  </a:cubicBezTo>
                  <a:cubicBezTo>
                    <a:pt x="1231" y="92"/>
                    <a:pt x="1230" y="92"/>
                    <a:pt x="1230" y="92"/>
                  </a:cubicBezTo>
                  <a:close/>
                  <a:moveTo>
                    <a:pt x="1251" y="92"/>
                  </a:moveTo>
                  <a:cubicBezTo>
                    <a:pt x="1251" y="92"/>
                    <a:pt x="1251" y="92"/>
                    <a:pt x="1251" y="92"/>
                  </a:cubicBezTo>
                  <a:cubicBezTo>
                    <a:pt x="1251" y="92"/>
                    <a:pt x="1251" y="92"/>
                    <a:pt x="1251" y="92"/>
                  </a:cubicBezTo>
                  <a:close/>
                  <a:moveTo>
                    <a:pt x="1462" y="92"/>
                  </a:moveTo>
                  <a:cubicBezTo>
                    <a:pt x="1461" y="92"/>
                    <a:pt x="1461" y="92"/>
                    <a:pt x="1461" y="92"/>
                  </a:cubicBezTo>
                  <a:cubicBezTo>
                    <a:pt x="1462" y="92"/>
                    <a:pt x="1462" y="92"/>
                    <a:pt x="1462" y="92"/>
                  </a:cubicBezTo>
                  <a:close/>
                  <a:moveTo>
                    <a:pt x="637" y="54"/>
                  </a:moveTo>
                  <a:cubicBezTo>
                    <a:pt x="637" y="54"/>
                    <a:pt x="637" y="54"/>
                    <a:pt x="637" y="53"/>
                  </a:cubicBezTo>
                  <a:cubicBezTo>
                    <a:pt x="637" y="54"/>
                    <a:pt x="637" y="54"/>
                    <a:pt x="637" y="54"/>
                  </a:cubicBezTo>
                  <a:close/>
                  <a:moveTo>
                    <a:pt x="572" y="53"/>
                  </a:moveTo>
                  <a:cubicBezTo>
                    <a:pt x="572" y="54"/>
                    <a:pt x="573" y="54"/>
                    <a:pt x="573" y="54"/>
                  </a:cubicBezTo>
                  <a:cubicBezTo>
                    <a:pt x="573" y="54"/>
                    <a:pt x="573" y="53"/>
                    <a:pt x="572" y="53"/>
                  </a:cubicBezTo>
                  <a:close/>
                  <a:moveTo>
                    <a:pt x="615" y="93"/>
                  </a:moveTo>
                  <a:cubicBezTo>
                    <a:pt x="615" y="93"/>
                    <a:pt x="615" y="92"/>
                    <a:pt x="615" y="92"/>
                  </a:cubicBezTo>
                  <a:cubicBezTo>
                    <a:pt x="615" y="92"/>
                    <a:pt x="615" y="93"/>
                    <a:pt x="615" y="93"/>
                  </a:cubicBezTo>
                  <a:close/>
                  <a:moveTo>
                    <a:pt x="1498" y="11"/>
                  </a:moveTo>
                  <a:cubicBezTo>
                    <a:pt x="1499" y="11"/>
                    <a:pt x="1499" y="11"/>
                    <a:pt x="1499" y="10"/>
                  </a:cubicBezTo>
                  <a:cubicBezTo>
                    <a:pt x="1499" y="10"/>
                    <a:pt x="1498" y="10"/>
                    <a:pt x="1498" y="11"/>
                  </a:cubicBezTo>
                  <a:close/>
                  <a:moveTo>
                    <a:pt x="684" y="92"/>
                  </a:moveTo>
                  <a:cubicBezTo>
                    <a:pt x="684" y="92"/>
                    <a:pt x="684" y="92"/>
                    <a:pt x="684" y="92"/>
                  </a:cubicBezTo>
                  <a:cubicBezTo>
                    <a:pt x="684" y="92"/>
                    <a:pt x="684" y="92"/>
                    <a:pt x="684" y="92"/>
                  </a:cubicBezTo>
                  <a:close/>
                  <a:moveTo>
                    <a:pt x="740" y="93"/>
                  </a:moveTo>
                  <a:cubicBezTo>
                    <a:pt x="741" y="93"/>
                    <a:pt x="741" y="92"/>
                    <a:pt x="741" y="92"/>
                  </a:cubicBezTo>
                  <a:cubicBezTo>
                    <a:pt x="741" y="92"/>
                    <a:pt x="741" y="92"/>
                    <a:pt x="740" y="93"/>
                  </a:cubicBezTo>
                  <a:close/>
                  <a:moveTo>
                    <a:pt x="771" y="92"/>
                  </a:moveTo>
                  <a:cubicBezTo>
                    <a:pt x="771" y="92"/>
                    <a:pt x="771" y="92"/>
                    <a:pt x="772" y="92"/>
                  </a:cubicBezTo>
                  <a:cubicBezTo>
                    <a:pt x="771" y="92"/>
                    <a:pt x="771" y="92"/>
                    <a:pt x="771" y="92"/>
                  </a:cubicBezTo>
                  <a:close/>
                  <a:moveTo>
                    <a:pt x="1536" y="11"/>
                  </a:moveTo>
                  <a:cubicBezTo>
                    <a:pt x="1536" y="11"/>
                    <a:pt x="1536" y="11"/>
                    <a:pt x="1536" y="10"/>
                  </a:cubicBezTo>
                  <a:cubicBezTo>
                    <a:pt x="1536" y="10"/>
                    <a:pt x="1536" y="10"/>
                    <a:pt x="1536" y="11"/>
                  </a:cubicBezTo>
                  <a:close/>
                  <a:moveTo>
                    <a:pt x="1367" y="61"/>
                  </a:moveTo>
                  <a:cubicBezTo>
                    <a:pt x="1368" y="60"/>
                    <a:pt x="1368" y="60"/>
                    <a:pt x="1368" y="60"/>
                  </a:cubicBezTo>
                  <a:cubicBezTo>
                    <a:pt x="1368" y="60"/>
                    <a:pt x="1367" y="60"/>
                    <a:pt x="1367" y="61"/>
                  </a:cubicBezTo>
                  <a:close/>
                  <a:moveTo>
                    <a:pt x="1671" y="10"/>
                  </a:moveTo>
                  <a:cubicBezTo>
                    <a:pt x="1671" y="11"/>
                    <a:pt x="1672" y="11"/>
                    <a:pt x="1672" y="11"/>
                  </a:cubicBezTo>
                  <a:cubicBezTo>
                    <a:pt x="1672" y="10"/>
                    <a:pt x="1671" y="10"/>
                    <a:pt x="1671" y="10"/>
                  </a:cubicBezTo>
                  <a:close/>
                  <a:moveTo>
                    <a:pt x="1053" y="92"/>
                  </a:moveTo>
                  <a:cubicBezTo>
                    <a:pt x="1053" y="92"/>
                    <a:pt x="1053" y="92"/>
                    <a:pt x="1054" y="92"/>
                  </a:cubicBezTo>
                  <a:cubicBezTo>
                    <a:pt x="1053" y="92"/>
                    <a:pt x="1053" y="92"/>
                    <a:pt x="1053" y="92"/>
                  </a:cubicBezTo>
                  <a:close/>
                  <a:moveTo>
                    <a:pt x="1072" y="92"/>
                  </a:moveTo>
                  <a:cubicBezTo>
                    <a:pt x="1072" y="92"/>
                    <a:pt x="1072" y="92"/>
                    <a:pt x="1073" y="92"/>
                  </a:cubicBezTo>
                  <a:cubicBezTo>
                    <a:pt x="1072" y="92"/>
                    <a:pt x="1072" y="92"/>
                    <a:pt x="1072" y="92"/>
                  </a:cubicBezTo>
                  <a:close/>
                  <a:moveTo>
                    <a:pt x="1704" y="11"/>
                  </a:moveTo>
                  <a:cubicBezTo>
                    <a:pt x="1704" y="11"/>
                    <a:pt x="1704" y="11"/>
                    <a:pt x="1705" y="10"/>
                  </a:cubicBezTo>
                  <a:cubicBezTo>
                    <a:pt x="1704" y="10"/>
                    <a:pt x="1704" y="10"/>
                    <a:pt x="1704" y="11"/>
                  </a:cubicBezTo>
                  <a:close/>
                  <a:moveTo>
                    <a:pt x="1189" y="92"/>
                  </a:moveTo>
                  <a:cubicBezTo>
                    <a:pt x="1189" y="92"/>
                    <a:pt x="1189" y="93"/>
                    <a:pt x="1190" y="93"/>
                  </a:cubicBezTo>
                  <a:cubicBezTo>
                    <a:pt x="1190" y="92"/>
                    <a:pt x="1189" y="92"/>
                    <a:pt x="1189" y="92"/>
                  </a:cubicBezTo>
                  <a:close/>
                  <a:moveTo>
                    <a:pt x="1201" y="92"/>
                  </a:moveTo>
                  <a:cubicBezTo>
                    <a:pt x="1201" y="92"/>
                    <a:pt x="1201" y="92"/>
                    <a:pt x="1201" y="92"/>
                  </a:cubicBezTo>
                  <a:cubicBezTo>
                    <a:pt x="1201" y="92"/>
                    <a:pt x="1201" y="92"/>
                    <a:pt x="1201" y="92"/>
                  </a:cubicBezTo>
                  <a:close/>
                  <a:moveTo>
                    <a:pt x="1231" y="92"/>
                  </a:moveTo>
                  <a:cubicBezTo>
                    <a:pt x="1231" y="92"/>
                    <a:pt x="1231" y="92"/>
                    <a:pt x="1232" y="92"/>
                  </a:cubicBezTo>
                  <a:cubicBezTo>
                    <a:pt x="1231" y="92"/>
                    <a:pt x="1231" y="92"/>
                    <a:pt x="1231" y="92"/>
                  </a:cubicBezTo>
                  <a:close/>
                  <a:moveTo>
                    <a:pt x="1250" y="92"/>
                  </a:moveTo>
                  <a:cubicBezTo>
                    <a:pt x="1250" y="92"/>
                    <a:pt x="1250" y="92"/>
                    <a:pt x="1250" y="92"/>
                  </a:cubicBezTo>
                  <a:cubicBezTo>
                    <a:pt x="1250" y="92"/>
                    <a:pt x="1250" y="92"/>
                    <a:pt x="1250" y="92"/>
                  </a:cubicBezTo>
                  <a:close/>
                  <a:moveTo>
                    <a:pt x="1671" y="93"/>
                  </a:moveTo>
                  <a:cubicBezTo>
                    <a:pt x="1671" y="92"/>
                    <a:pt x="1671" y="92"/>
                    <a:pt x="1671" y="92"/>
                  </a:cubicBezTo>
                  <a:cubicBezTo>
                    <a:pt x="1670" y="92"/>
                    <a:pt x="1671" y="93"/>
                    <a:pt x="1671" y="93"/>
                  </a:cubicBezTo>
                  <a:close/>
                  <a:moveTo>
                    <a:pt x="1684" y="92"/>
                  </a:moveTo>
                  <a:cubicBezTo>
                    <a:pt x="1684" y="92"/>
                    <a:pt x="1684" y="93"/>
                    <a:pt x="1684" y="93"/>
                  </a:cubicBezTo>
                  <a:cubicBezTo>
                    <a:pt x="1684" y="93"/>
                    <a:pt x="1684" y="92"/>
                    <a:pt x="1684" y="92"/>
                  </a:cubicBezTo>
                  <a:close/>
                  <a:moveTo>
                    <a:pt x="585" y="92"/>
                  </a:moveTo>
                  <a:cubicBezTo>
                    <a:pt x="584" y="93"/>
                    <a:pt x="584" y="93"/>
                    <a:pt x="584" y="93"/>
                  </a:cubicBezTo>
                  <a:cubicBezTo>
                    <a:pt x="585" y="93"/>
                    <a:pt x="585" y="93"/>
                    <a:pt x="585" y="92"/>
                  </a:cubicBezTo>
                  <a:close/>
                  <a:moveTo>
                    <a:pt x="633" y="92"/>
                  </a:moveTo>
                  <a:cubicBezTo>
                    <a:pt x="633" y="93"/>
                    <a:pt x="632" y="93"/>
                    <a:pt x="632" y="93"/>
                  </a:cubicBezTo>
                  <a:cubicBezTo>
                    <a:pt x="633" y="93"/>
                    <a:pt x="633" y="93"/>
                    <a:pt x="633" y="92"/>
                  </a:cubicBezTo>
                  <a:close/>
                  <a:moveTo>
                    <a:pt x="1739" y="10"/>
                  </a:moveTo>
                  <a:cubicBezTo>
                    <a:pt x="1740" y="11"/>
                    <a:pt x="1740" y="11"/>
                    <a:pt x="1740" y="11"/>
                  </a:cubicBezTo>
                  <a:cubicBezTo>
                    <a:pt x="1740" y="10"/>
                    <a:pt x="1740" y="10"/>
                    <a:pt x="1739" y="10"/>
                  </a:cubicBezTo>
                  <a:close/>
                  <a:moveTo>
                    <a:pt x="683" y="93"/>
                  </a:moveTo>
                  <a:cubicBezTo>
                    <a:pt x="683" y="93"/>
                    <a:pt x="683" y="93"/>
                    <a:pt x="683" y="93"/>
                  </a:cubicBezTo>
                  <a:cubicBezTo>
                    <a:pt x="683" y="92"/>
                    <a:pt x="683" y="92"/>
                    <a:pt x="683" y="93"/>
                  </a:cubicBezTo>
                  <a:close/>
                  <a:moveTo>
                    <a:pt x="698" y="92"/>
                  </a:moveTo>
                  <a:cubicBezTo>
                    <a:pt x="697" y="93"/>
                    <a:pt x="697" y="93"/>
                    <a:pt x="697" y="93"/>
                  </a:cubicBezTo>
                  <a:cubicBezTo>
                    <a:pt x="697" y="93"/>
                    <a:pt x="698" y="93"/>
                    <a:pt x="698" y="92"/>
                  </a:cubicBezTo>
                  <a:close/>
                  <a:moveTo>
                    <a:pt x="976" y="11"/>
                  </a:moveTo>
                  <a:cubicBezTo>
                    <a:pt x="976" y="11"/>
                    <a:pt x="977" y="11"/>
                    <a:pt x="977" y="11"/>
                  </a:cubicBezTo>
                  <a:cubicBezTo>
                    <a:pt x="976" y="11"/>
                    <a:pt x="976" y="11"/>
                    <a:pt x="976" y="11"/>
                  </a:cubicBezTo>
                  <a:close/>
                  <a:moveTo>
                    <a:pt x="730" y="92"/>
                  </a:moveTo>
                  <a:cubicBezTo>
                    <a:pt x="730" y="93"/>
                    <a:pt x="730" y="93"/>
                    <a:pt x="730" y="93"/>
                  </a:cubicBezTo>
                  <a:cubicBezTo>
                    <a:pt x="730" y="93"/>
                    <a:pt x="730" y="92"/>
                    <a:pt x="730" y="92"/>
                  </a:cubicBezTo>
                  <a:close/>
                  <a:moveTo>
                    <a:pt x="740" y="93"/>
                  </a:moveTo>
                  <a:cubicBezTo>
                    <a:pt x="740" y="93"/>
                    <a:pt x="740" y="93"/>
                    <a:pt x="740" y="93"/>
                  </a:cubicBezTo>
                  <a:cubicBezTo>
                    <a:pt x="740" y="92"/>
                    <a:pt x="740" y="93"/>
                    <a:pt x="740" y="93"/>
                  </a:cubicBezTo>
                  <a:close/>
                  <a:moveTo>
                    <a:pt x="1290" y="56"/>
                  </a:moveTo>
                  <a:cubicBezTo>
                    <a:pt x="1289" y="56"/>
                    <a:pt x="1289" y="56"/>
                    <a:pt x="1289" y="57"/>
                  </a:cubicBezTo>
                  <a:cubicBezTo>
                    <a:pt x="1290" y="56"/>
                    <a:pt x="1290" y="56"/>
                    <a:pt x="1290" y="56"/>
                  </a:cubicBezTo>
                  <a:close/>
                  <a:moveTo>
                    <a:pt x="909" y="42"/>
                  </a:moveTo>
                  <a:cubicBezTo>
                    <a:pt x="909" y="42"/>
                    <a:pt x="909" y="43"/>
                    <a:pt x="909" y="43"/>
                  </a:cubicBezTo>
                  <a:cubicBezTo>
                    <a:pt x="909" y="42"/>
                    <a:pt x="909" y="42"/>
                    <a:pt x="909" y="42"/>
                  </a:cubicBezTo>
                  <a:close/>
                  <a:moveTo>
                    <a:pt x="1081" y="42"/>
                  </a:moveTo>
                  <a:cubicBezTo>
                    <a:pt x="1081" y="42"/>
                    <a:pt x="1082" y="43"/>
                    <a:pt x="1082" y="43"/>
                  </a:cubicBezTo>
                  <a:cubicBezTo>
                    <a:pt x="1082" y="42"/>
                    <a:pt x="1082" y="42"/>
                    <a:pt x="1081" y="42"/>
                  </a:cubicBezTo>
                  <a:close/>
                  <a:moveTo>
                    <a:pt x="609" y="48"/>
                  </a:moveTo>
                  <a:cubicBezTo>
                    <a:pt x="609" y="48"/>
                    <a:pt x="609" y="49"/>
                    <a:pt x="609" y="49"/>
                  </a:cubicBezTo>
                  <a:cubicBezTo>
                    <a:pt x="609" y="48"/>
                    <a:pt x="609" y="48"/>
                    <a:pt x="609" y="48"/>
                  </a:cubicBezTo>
                  <a:close/>
                  <a:moveTo>
                    <a:pt x="600" y="56"/>
                  </a:moveTo>
                  <a:cubicBezTo>
                    <a:pt x="600" y="55"/>
                    <a:pt x="600" y="55"/>
                    <a:pt x="600" y="55"/>
                  </a:cubicBezTo>
                  <a:cubicBezTo>
                    <a:pt x="600" y="55"/>
                    <a:pt x="600" y="55"/>
                    <a:pt x="600" y="56"/>
                  </a:cubicBezTo>
                  <a:close/>
                  <a:moveTo>
                    <a:pt x="1054" y="93"/>
                  </a:moveTo>
                  <a:cubicBezTo>
                    <a:pt x="1054" y="93"/>
                    <a:pt x="1054" y="93"/>
                    <a:pt x="1055" y="93"/>
                  </a:cubicBezTo>
                  <a:cubicBezTo>
                    <a:pt x="1054" y="92"/>
                    <a:pt x="1054" y="92"/>
                    <a:pt x="1054" y="93"/>
                  </a:cubicBezTo>
                  <a:close/>
                  <a:moveTo>
                    <a:pt x="1672" y="11"/>
                  </a:moveTo>
                  <a:cubicBezTo>
                    <a:pt x="1672" y="11"/>
                    <a:pt x="1672" y="11"/>
                    <a:pt x="1673" y="11"/>
                  </a:cubicBezTo>
                  <a:cubicBezTo>
                    <a:pt x="1672" y="11"/>
                    <a:pt x="1672" y="11"/>
                    <a:pt x="1672" y="11"/>
                  </a:cubicBezTo>
                  <a:close/>
                  <a:moveTo>
                    <a:pt x="1190" y="93"/>
                  </a:moveTo>
                  <a:cubicBezTo>
                    <a:pt x="1190" y="93"/>
                    <a:pt x="1190" y="93"/>
                    <a:pt x="1190" y="93"/>
                  </a:cubicBezTo>
                  <a:cubicBezTo>
                    <a:pt x="1190" y="93"/>
                    <a:pt x="1190" y="92"/>
                    <a:pt x="1190" y="93"/>
                  </a:cubicBezTo>
                  <a:close/>
                  <a:moveTo>
                    <a:pt x="1200" y="93"/>
                  </a:moveTo>
                  <a:cubicBezTo>
                    <a:pt x="1200" y="93"/>
                    <a:pt x="1200" y="93"/>
                    <a:pt x="1201" y="92"/>
                  </a:cubicBezTo>
                  <a:cubicBezTo>
                    <a:pt x="1200" y="92"/>
                    <a:pt x="1200" y="93"/>
                    <a:pt x="1200" y="93"/>
                  </a:cubicBezTo>
                  <a:close/>
                  <a:moveTo>
                    <a:pt x="1232" y="93"/>
                  </a:moveTo>
                  <a:cubicBezTo>
                    <a:pt x="1232" y="93"/>
                    <a:pt x="1232" y="93"/>
                    <a:pt x="1233" y="93"/>
                  </a:cubicBezTo>
                  <a:cubicBezTo>
                    <a:pt x="1232" y="92"/>
                    <a:pt x="1232" y="92"/>
                    <a:pt x="1232" y="93"/>
                  </a:cubicBezTo>
                  <a:close/>
                  <a:moveTo>
                    <a:pt x="547" y="11"/>
                  </a:moveTo>
                  <a:cubicBezTo>
                    <a:pt x="547" y="11"/>
                    <a:pt x="547" y="11"/>
                    <a:pt x="548" y="11"/>
                  </a:cubicBezTo>
                  <a:cubicBezTo>
                    <a:pt x="547" y="11"/>
                    <a:pt x="547" y="11"/>
                    <a:pt x="547" y="11"/>
                  </a:cubicBezTo>
                  <a:close/>
                  <a:moveTo>
                    <a:pt x="1671" y="56"/>
                  </a:moveTo>
                  <a:cubicBezTo>
                    <a:pt x="1671" y="56"/>
                    <a:pt x="1670" y="56"/>
                    <a:pt x="1670" y="56"/>
                  </a:cubicBezTo>
                  <a:cubicBezTo>
                    <a:pt x="1670" y="56"/>
                    <a:pt x="1671" y="56"/>
                    <a:pt x="1671" y="56"/>
                  </a:cubicBezTo>
                  <a:close/>
                  <a:moveTo>
                    <a:pt x="975" y="11"/>
                  </a:moveTo>
                  <a:cubicBezTo>
                    <a:pt x="976" y="11"/>
                    <a:pt x="976" y="11"/>
                    <a:pt x="976" y="11"/>
                  </a:cubicBezTo>
                  <a:cubicBezTo>
                    <a:pt x="976" y="11"/>
                    <a:pt x="975" y="11"/>
                    <a:pt x="975" y="11"/>
                  </a:cubicBezTo>
                  <a:close/>
                  <a:moveTo>
                    <a:pt x="1497" y="11"/>
                  </a:moveTo>
                  <a:cubicBezTo>
                    <a:pt x="1497" y="11"/>
                    <a:pt x="1498" y="11"/>
                    <a:pt x="1498" y="11"/>
                  </a:cubicBezTo>
                  <a:cubicBezTo>
                    <a:pt x="1498" y="11"/>
                    <a:pt x="1497" y="11"/>
                    <a:pt x="1497" y="11"/>
                  </a:cubicBezTo>
                  <a:close/>
                  <a:moveTo>
                    <a:pt x="730" y="93"/>
                  </a:moveTo>
                  <a:cubicBezTo>
                    <a:pt x="731" y="93"/>
                    <a:pt x="731" y="93"/>
                    <a:pt x="731" y="93"/>
                  </a:cubicBezTo>
                  <a:cubicBezTo>
                    <a:pt x="731" y="93"/>
                    <a:pt x="731" y="93"/>
                    <a:pt x="730" y="93"/>
                  </a:cubicBezTo>
                  <a:close/>
                  <a:moveTo>
                    <a:pt x="739" y="93"/>
                  </a:moveTo>
                  <a:cubicBezTo>
                    <a:pt x="739" y="93"/>
                    <a:pt x="740" y="93"/>
                    <a:pt x="740" y="93"/>
                  </a:cubicBezTo>
                  <a:cubicBezTo>
                    <a:pt x="739" y="93"/>
                    <a:pt x="739" y="93"/>
                    <a:pt x="739" y="93"/>
                  </a:cubicBezTo>
                  <a:close/>
                  <a:moveTo>
                    <a:pt x="1535" y="11"/>
                  </a:moveTo>
                  <a:cubicBezTo>
                    <a:pt x="1535" y="11"/>
                    <a:pt x="1535" y="11"/>
                    <a:pt x="1535" y="11"/>
                  </a:cubicBezTo>
                  <a:cubicBezTo>
                    <a:pt x="1535" y="11"/>
                    <a:pt x="1535" y="11"/>
                    <a:pt x="1535" y="11"/>
                  </a:cubicBezTo>
                  <a:close/>
                  <a:moveTo>
                    <a:pt x="676" y="60"/>
                  </a:moveTo>
                  <a:cubicBezTo>
                    <a:pt x="676" y="61"/>
                    <a:pt x="676" y="61"/>
                    <a:pt x="676" y="61"/>
                  </a:cubicBezTo>
                  <a:cubicBezTo>
                    <a:pt x="676" y="61"/>
                    <a:pt x="676" y="60"/>
                    <a:pt x="676" y="60"/>
                  </a:cubicBezTo>
                  <a:close/>
                  <a:moveTo>
                    <a:pt x="650" y="49"/>
                  </a:moveTo>
                  <a:cubicBezTo>
                    <a:pt x="650" y="49"/>
                    <a:pt x="650" y="49"/>
                    <a:pt x="650" y="49"/>
                  </a:cubicBezTo>
                  <a:cubicBezTo>
                    <a:pt x="650" y="49"/>
                    <a:pt x="650" y="49"/>
                    <a:pt x="650" y="49"/>
                  </a:cubicBezTo>
                  <a:close/>
                  <a:moveTo>
                    <a:pt x="1746" y="48"/>
                  </a:moveTo>
                  <a:cubicBezTo>
                    <a:pt x="1746" y="48"/>
                    <a:pt x="1746" y="48"/>
                    <a:pt x="1746" y="48"/>
                  </a:cubicBezTo>
                  <a:cubicBezTo>
                    <a:pt x="1746" y="48"/>
                    <a:pt x="1746" y="48"/>
                    <a:pt x="1746" y="48"/>
                  </a:cubicBezTo>
                  <a:close/>
                  <a:moveTo>
                    <a:pt x="1572" y="11"/>
                  </a:moveTo>
                  <a:cubicBezTo>
                    <a:pt x="1572" y="11"/>
                    <a:pt x="1573" y="11"/>
                    <a:pt x="1573" y="11"/>
                  </a:cubicBezTo>
                  <a:cubicBezTo>
                    <a:pt x="1573" y="11"/>
                    <a:pt x="1573" y="11"/>
                    <a:pt x="1572" y="11"/>
                  </a:cubicBezTo>
                  <a:close/>
                  <a:moveTo>
                    <a:pt x="670" y="56"/>
                  </a:moveTo>
                  <a:cubicBezTo>
                    <a:pt x="670" y="56"/>
                    <a:pt x="670" y="56"/>
                    <a:pt x="671" y="56"/>
                  </a:cubicBezTo>
                  <a:cubicBezTo>
                    <a:pt x="671" y="56"/>
                    <a:pt x="671" y="56"/>
                    <a:pt x="670" y="56"/>
                  </a:cubicBezTo>
                  <a:close/>
                  <a:moveTo>
                    <a:pt x="1190" y="93"/>
                  </a:moveTo>
                  <a:cubicBezTo>
                    <a:pt x="1191" y="93"/>
                    <a:pt x="1191" y="93"/>
                    <a:pt x="1191" y="93"/>
                  </a:cubicBezTo>
                  <a:cubicBezTo>
                    <a:pt x="1191" y="93"/>
                    <a:pt x="1191" y="93"/>
                    <a:pt x="1190" y="93"/>
                  </a:cubicBezTo>
                  <a:close/>
                  <a:moveTo>
                    <a:pt x="1199" y="93"/>
                  </a:moveTo>
                  <a:cubicBezTo>
                    <a:pt x="1199" y="93"/>
                    <a:pt x="1199" y="93"/>
                    <a:pt x="1200" y="93"/>
                  </a:cubicBezTo>
                  <a:cubicBezTo>
                    <a:pt x="1199" y="93"/>
                    <a:pt x="1199" y="93"/>
                    <a:pt x="1199" y="93"/>
                  </a:cubicBezTo>
                  <a:close/>
                  <a:moveTo>
                    <a:pt x="1703" y="11"/>
                  </a:moveTo>
                  <a:cubicBezTo>
                    <a:pt x="1703" y="11"/>
                    <a:pt x="1703" y="11"/>
                    <a:pt x="1704" y="11"/>
                  </a:cubicBezTo>
                  <a:cubicBezTo>
                    <a:pt x="1703" y="11"/>
                    <a:pt x="1703" y="11"/>
                    <a:pt x="1703" y="11"/>
                  </a:cubicBezTo>
                  <a:close/>
                  <a:moveTo>
                    <a:pt x="1290" y="43"/>
                  </a:moveTo>
                  <a:cubicBezTo>
                    <a:pt x="1291" y="43"/>
                    <a:pt x="1291" y="42"/>
                    <a:pt x="1291" y="42"/>
                  </a:cubicBezTo>
                  <a:cubicBezTo>
                    <a:pt x="1290" y="42"/>
                    <a:pt x="1290" y="42"/>
                    <a:pt x="1290" y="43"/>
                  </a:cubicBezTo>
                  <a:close/>
                  <a:moveTo>
                    <a:pt x="1671" y="94"/>
                  </a:moveTo>
                  <a:cubicBezTo>
                    <a:pt x="1671" y="93"/>
                    <a:pt x="1671" y="93"/>
                    <a:pt x="1671" y="93"/>
                  </a:cubicBezTo>
                  <a:cubicBezTo>
                    <a:pt x="1671" y="93"/>
                    <a:pt x="1671" y="93"/>
                    <a:pt x="1671" y="94"/>
                  </a:cubicBezTo>
                  <a:close/>
                  <a:moveTo>
                    <a:pt x="1684" y="93"/>
                  </a:moveTo>
                  <a:cubicBezTo>
                    <a:pt x="1684" y="93"/>
                    <a:pt x="1684" y="93"/>
                    <a:pt x="1684" y="94"/>
                  </a:cubicBezTo>
                  <a:cubicBezTo>
                    <a:pt x="1684" y="93"/>
                    <a:pt x="1684" y="93"/>
                    <a:pt x="1684" y="93"/>
                  </a:cubicBezTo>
                  <a:close/>
                  <a:moveTo>
                    <a:pt x="615" y="94"/>
                  </a:moveTo>
                  <a:cubicBezTo>
                    <a:pt x="615" y="94"/>
                    <a:pt x="615" y="93"/>
                    <a:pt x="615" y="93"/>
                  </a:cubicBezTo>
                  <a:cubicBezTo>
                    <a:pt x="615" y="93"/>
                    <a:pt x="615" y="94"/>
                    <a:pt x="615" y="94"/>
                  </a:cubicBezTo>
                  <a:close/>
                  <a:moveTo>
                    <a:pt x="975" y="12"/>
                  </a:moveTo>
                  <a:cubicBezTo>
                    <a:pt x="975" y="12"/>
                    <a:pt x="975" y="12"/>
                    <a:pt x="975" y="11"/>
                  </a:cubicBezTo>
                  <a:cubicBezTo>
                    <a:pt x="975" y="11"/>
                    <a:pt x="975" y="11"/>
                    <a:pt x="975" y="12"/>
                  </a:cubicBezTo>
                  <a:close/>
                  <a:moveTo>
                    <a:pt x="1551" y="61"/>
                  </a:moveTo>
                  <a:cubicBezTo>
                    <a:pt x="1551" y="61"/>
                    <a:pt x="1552" y="61"/>
                    <a:pt x="1552" y="60"/>
                  </a:cubicBezTo>
                  <a:cubicBezTo>
                    <a:pt x="1551" y="60"/>
                    <a:pt x="1551" y="61"/>
                    <a:pt x="1551" y="61"/>
                  </a:cubicBezTo>
                  <a:close/>
                  <a:moveTo>
                    <a:pt x="596" y="43"/>
                  </a:moveTo>
                  <a:cubicBezTo>
                    <a:pt x="596" y="43"/>
                    <a:pt x="596" y="42"/>
                    <a:pt x="595" y="42"/>
                  </a:cubicBezTo>
                  <a:cubicBezTo>
                    <a:pt x="595" y="43"/>
                    <a:pt x="595" y="43"/>
                    <a:pt x="596" y="43"/>
                  </a:cubicBezTo>
                  <a:close/>
                  <a:moveTo>
                    <a:pt x="614" y="61"/>
                  </a:moveTo>
                  <a:cubicBezTo>
                    <a:pt x="614" y="61"/>
                    <a:pt x="614" y="61"/>
                    <a:pt x="614" y="62"/>
                  </a:cubicBezTo>
                  <a:cubicBezTo>
                    <a:pt x="614" y="61"/>
                    <a:pt x="614" y="61"/>
                    <a:pt x="614" y="61"/>
                  </a:cubicBezTo>
                  <a:close/>
                  <a:moveTo>
                    <a:pt x="1673" y="11"/>
                  </a:moveTo>
                  <a:cubicBezTo>
                    <a:pt x="1673" y="12"/>
                    <a:pt x="1673" y="12"/>
                    <a:pt x="1674" y="12"/>
                  </a:cubicBezTo>
                  <a:cubicBezTo>
                    <a:pt x="1673" y="11"/>
                    <a:pt x="1673" y="11"/>
                    <a:pt x="1673" y="11"/>
                  </a:cubicBezTo>
                  <a:close/>
                  <a:moveTo>
                    <a:pt x="676" y="61"/>
                  </a:moveTo>
                  <a:cubicBezTo>
                    <a:pt x="676" y="61"/>
                    <a:pt x="677" y="61"/>
                    <a:pt x="677" y="61"/>
                  </a:cubicBezTo>
                  <a:cubicBezTo>
                    <a:pt x="677" y="61"/>
                    <a:pt x="677" y="61"/>
                    <a:pt x="676" y="61"/>
                  </a:cubicBezTo>
                  <a:close/>
                  <a:moveTo>
                    <a:pt x="1393" y="49"/>
                  </a:moveTo>
                  <a:cubicBezTo>
                    <a:pt x="1393" y="49"/>
                    <a:pt x="1393" y="49"/>
                    <a:pt x="1393" y="49"/>
                  </a:cubicBezTo>
                  <a:cubicBezTo>
                    <a:pt x="1393" y="49"/>
                    <a:pt x="1393" y="49"/>
                    <a:pt x="1393" y="49"/>
                  </a:cubicBezTo>
                  <a:close/>
                  <a:moveTo>
                    <a:pt x="1291" y="52"/>
                  </a:moveTo>
                  <a:cubicBezTo>
                    <a:pt x="1291" y="52"/>
                    <a:pt x="1291" y="52"/>
                    <a:pt x="1291" y="52"/>
                  </a:cubicBezTo>
                  <a:cubicBezTo>
                    <a:pt x="1291" y="52"/>
                    <a:pt x="1291" y="52"/>
                    <a:pt x="1291" y="52"/>
                  </a:cubicBezTo>
                  <a:close/>
                  <a:moveTo>
                    <a:pt x="1176" y="94"/>
                  </a:moveTo>
                  <a:cubicBezTo>
                    <a:pt x="1176" y="94"/>
                    <a:pt x="1176" y="93"/>
                    <a:pt x="1176" y="93"/>
                  </a:cubicBezTo>
                  <a:cubicBezTo>
                    <a:pt x="1176" y="93"/>
                    <a:pt x="1176" y="94"/>
                    <a:pt x="1176" y="94"/>
                  </a:cubicBezTo>
                  <a:close/>
                  <a:moveTo>
                    <a:pt x="974" y="12"/>
                  </a:moveTo>
                  <a:cubicBezTo>
                    <a:pt x="974" y="12"/>
                    <a:pt x="975" y="12"/>
                    <a:pt x="975" y="12"/>
                  </a:cubicBezTo>
                  <a:cubicBezTo>
                    <a:pt x="974" y="12"/>
                    <a:pt x="974" y="12"/>
                    <a:pt x="974" y="12"/>
                  </a:cubicBezTo>
                  <a:close/>
                  <a:moveTo>
                    <a:pt x="1350" y="12"/>
                  </a:moveTo>
                  <a:cubicBezTo>
                    <a:pt x="1350" y="12"/>
                    <a:pt x="1350" y="12"/>
                    <a:pt x="1350" y="12"/>
                  </a:cubicBezTo>
                  <a:cubicBezTo>
                    <a:pt x="1350" y="12"/>
                    <a:pt x="1350" y="12"/>
                    <a:pt x="1350" y="12"/>
                  </a:cubicBezTo>
                  <a:close/>
                  <a:moveTo>
                    <a:pt x="603" y="62"/>
                  </a:moveTo>
                  <a:cubicBezTo>
                    <a:pt x="603" y="62"/>
                    <a:pt x="603" y="61"/>
                    <a:pt x="603" y="61"/>
                  </a:cubicBezTo>
                  <a:cubicBezTo>
                    <a:pt x="603" y="61"/>
                    <a:pt x="603" y="62"/>
                    <a:pt x="603" y="62"/>
                  </a:cubicBezTo>
                  <a:close/>
                  <a:moveTo>
                    <a:pt x="634" y="62"/>
                  </a:moveTo>
                  <a:cubicBezTo>
                    <a:pt x="635" y="62"/>
                    <a:pt x="635" y="61"/>
                    <a:pt x="635" y="61"/>
                  </a:cubicBezTo>
                  <a:cubicBezTo>
                    <a:pt x="634" y="61"/>
                    <a:pt x="634" y="62"/>
                    <a:pt x="634" y="62"/>
                  </a:cubicBezTo>
                  <a:close/>
                  <a:moveTo>
                    <a:pt x="677" y="61"/>
                  </a:moveTo>
                  <a:cubicBezTo>
                    <a:pt x="677" y="61"/>
                    <a:pt x="677" y="62"/>
                    <a:pt x="678" y="62"/>
                  </a:cubicBezTo>
                  <a:cubicBezTo>
                    <a:pt x="678" y="61"/>
                    <a:pt x="677" y="61"/>
                    <a:pt x="677" y="61"/>
                  </a:cubicBezTo>
                  <a:close/>
                  <a:moveTo>
                    <a:pt x="1461" y="93"/>
                  </a:moveTo>
                  <a:cubicBezTo>
                    <a:pt x="1460" y="93"/>
                    <a:pt x="1460" y="94"/>
                    <a:pt x="1460" y="94"/>
                  </a:cubicBezTo>
                  <a:cubicBezTo>
                    <a:pt x="1460" y="94"/>
                    <a:pt x="1461" y="93"/>
                    <a:pt x="1461" y="93"/>
                  </a:cubicBezTo>
                  <a:close/>
                  <a:moveTo>
                    <a:pt x="632" y="93"/>
                  </a:moveTo>
                  <a:cubicBezTo>
                    <a:pt x="632" y="94"/>
                    <a:pt x="632" y="94"/>
                    <a:pt x="632" y="94"/>
                  </a:cubicBezTo>
                  <a:cubicBezTo>
                    <a:pt x="632" y="94"/>
                    <a:pt x="632" y="94"/>
                    <a:pt x="632" y="93"/>
                  </a:cubicBezTo>
                  <a:close/>
                  <a:moveTo>
                    <a:pt x="1578" y="48"/>
                  </a:moveTo>
                  <a:cubicBezTo>
                    <a:pt x="1578" y="48"/>
                    <a:pt x="1578" y="48"/>
                    <a:pt x="1577" y="48"/>
                  </a:cubicBezTo>
                  <a:cubicBezTo>
                    <a:pt x="1578" y="48"/>
                    <a:pt x="1578" y="48"/>
                    <a:pt x="1578" y="48"/>
                  </a:cubicBezTo>
                  <a:close/>
                  <a:moveTo>
                    <a:pt x="697" y="94"/>
                  </a:moveTo>
                  <a:cubicBezTo>
                    <a:pt x="697" y="94"/>
                    <a:pt x="696" y="94"/>
                    <a:pt x="696" y="94"/>
                  </a:cubicBezTo>
                  <a:cubicBezTo>
                    <a:pt x="697" y="94"/>
                    <a:pt x="697" y="94"/>
                    <a:pt x="697" y="94"/>
                  </a:cubicBezTo>
                  <a:close/>
                  <a:moveTo>
                    <a:pt x="716" y="94"/>
                  </a:moveTo>
                  <a:cubicBezTo>
                    <a:pt x="716" y="94"/>
                    <a:pt x="716" y="94"/>
                    <a:pt x="716" y="93"/>
                  </a:cubicBezTo>
                  <a:cubicBezTo>
                    <a:pt x="716" y="94"/>
                    <a:pt x="716" y="94"/>
                    <a:pt x="716" y="94"/>
                  </a:cubicBezTo>
                  <a:close/>
                  <a:moveTo>
                    <a:pt x="1143" y="52"/>
                  </a:moveTo>
                  <a:cubicBezTo>
                    <a:pt x="1143" y="52"/>
                    <a:pt x="1143" y="52"/>
                    <a:pt x="1142" y="52"/>
                  </a:cubicBezTo>
                  <a:cubicBezTo>
                    <a:pt x="1142" y="52"/>
                    <a:pt x="1142" y="52"/>
                    <a:pt x="1143" y="52"/>
                  </a:cubicBezTo>
                  <a:close/>
                  <a:moveTo>
                    <a:pt x="1113" y="52"/>
                  </a:moveTo>
                  <a:cubicBezTo>
                    <a:pt x="1113" y="52"/>
                    <a:pt x="1112" y="52"/>
                    <a:pt x="1112" y="52"/>
                  </a:cubicBezTo>
                  <a:cubicBezTo>
                    <a:pt x="1113" y="52"/>
                    <a:pt x="1113" y="52"/>
                    <a:pt x="1113" y="52"/>
                  </a:cubicBezTo>
                  <a:close/>
                  <a:moveTo>
                    <a:pt x="598" y="49"/>
                  </a:moveTo>
                  <a:cubicBezTo>
                    <a:pt x="598" y="49"/>
                    <a:pt x="598" y="49"/>
                    <a:pt x="598" y="49"/>
                  </a:cubicBezTo>
                  <a:cubicBezTo>
                    <a:pt x="598" y="49"/>
                    <a:pt x="598" y="49"/>
                    <a:pt x="598" y="49"/>
                  </a:cubicBezTo>
                  <a:close/>
                  <a:moveTo>
                    <a:pt x="1496" y="12"/>
                  </a:moveTo>
                  <a:cubicBezTo>
                    <a:pt x="1496" y="12"/>
                    <a:pt x="1497" y="12"/>
                    <a:pt x="1497" y="12"/>
                  </a:cubicBezTo>
                  <a:cubicBezTo>
                    <a:pt x="1496" y="12"/>
                    <a:pt x="1496" y="12"/>
                    <a:pt x="1496" y="12"/>
                  </a:cubicBezTo>
                  <a:close/>
                  <a:moveTo>
                    <a:pt x="1674" y="12"/>
                  </a:moveTo>
                  <a:cubicBezTo>
                    <a:pt x="1674" y="12"/>
                    <a:pt x="1674" y="12"/>
                    <a:pt x="1674" y="12"/>
                  </a:cubicBezTo>
                  <a:cubicBezTo>
                    <a:pt x="1674" y="12"/>
                    <a:pt x="1674" y="12"/>
                    <a:pt x="1674" y="12"/>
                  </a:cubicBezTo>
                  <a:close/>
                  <a:moveTo>
                    <a:pt x="1209" y="55"/>
                  </a:moveTo>
                  <a:cubicBezTo>
                    <a:pt x="1209" y="55"/>
                    <a:pt x="1209" y="54"/>
                    <a:pt x="1209" y="54"/>
                  </a:cubicBezTo>
                  <a:cubicBezTo>
                    <a:pt x="1209" y="54"/>
                    <a:pt x="1209" y="55"/>
                    <a:pt x="1209" y="55"/>
                  </a:cubicBezTo>
                  <a:close/>
                  <a:moveTo>
                    <a:pt x="1671" y="94"/>
                  </a:moveTo>
                  <a:cubicBezTo>
                    <a:pt x="1672" y="94"/>
                    <a:pt x="1671" y="94"/>
                    <a:pt x="1671" y="94"/>
                  </a:cubicBezTo>
                  <a:cubicBezTo>
                    <a:pt x="1671" y="94"/>
                    <a:pt x="1671" y="94"/>
                    <a:pt x="1671" y="94"/>
                  </a:cubicBezTo>
                  <a:close/>
                  <a:moveTo>
                    <a:pt x="1684" y="94"/>
                  </a:moveTo>
                  <a:cubicBezTo>
                    <a:pt x="1684" y="94"/>
                    <a:pt x="1684" y="94"/>
                    <a:pt x="1685" y="94"/>
                  </a:cubicBezTo>
                  <a:cubicBezTo>
                    <a:pt x="1685" y="94"/>
                    <a:pt x="1685" y="94"/>
                    <a:pt x="1684" y="94"/>
                  </a:cubicBezTo>
                  <a:close/>
                  <a:moveTo>
                    <a:pt x="616" y="95"/>
                  </a:moveTo>
                  <a:cubicBezTo>
                    <a:pt x="616" y="94"/>
                    <a:pt x="616" y="94"/>
                    <a:pt x="615" y="94"/>
                  </a:cubicBezTo>
                  <a:cubicBezTo>
                    <a:pt x="615" y="94"/>
                    <a:pt x="615" y="94"/>
                    <a:pt x="616" y="95"/>
                  </a:cubicBezTo>
                  <a:close/>
                  <a:moveTo>
                    <a:pt x="632" y="94"/>
                  </a:moveTo>
                  <a:cubicBezTo>
                    <a:pt x="632" y="94"/>
                    <a:pt x="632" y="95"/>
                    <a:pt x="632" y="95"/>
                  </a:cubicBezTo>
                  <a:cubicBezTo>
                    <a:pt x="632" y="95"/>
                    <a:pt x="632" y="94"/>
                    <a:pt x="632" y="94"/>
                  </a:cubicBezTo>
                  <a:close/>
                  <a:moveTo>
                    <a:pt x="717" y="95"/>
                  </a:moveTo>
                  <a:cubicBezTo>
                    <a:pt x="717" y="95"/>
                    <a:pt x="717" y="94"/>
                    <a:pt x="716" y="94"/>
                  </a:cubicBezTo>
                  <a:cubicBezTo>
                    <a:pt x="716" y="94"/>
                    <a:pt x="716" y="95"/>
                    <a:pt x="717" y="95"/>
                  </a:cubicBezTo>
                  <a:close/>
                  <a:moveTo>
                    <a:pt x="1177" y="95"/>
                  </a:moveTo>
                  <a:cubicBezTo>
                    <a:pt x="1177" y="95"/>
                    <a:pt x="1177" y="94"/>
                    <a:pt x="1176" y="94"/>
                  </a:cubicBezTo>
                  <a:cubicBezTo>
                    <a:pt x="1176" y="94"/>
                    <a:pt x="1176" y="95"/>
                    <a:pt x="1177" y="95"/>
                  </a:cubicBezTo>
                  <a:close/>
                  <a:moveTo>
                    <a:pt x="866" y="42"/>
                  </a:moveTo>
                  <a:cubicBezTo>
                    <a:pt x="866" y="43"/>
                    <a:pt x="866" y="43"/>
                    <a:pt x="867" y="43"/>
                  </a:cubicBezTo>
                  <a:cubicBezTo>
                    <a:pt x="867" y="43"/>
                    <a:pt x="867" y="42"/>
                    <a:pt x="866" y="42"/>
                  </a:cubicBezTo>
                  <a:close/>
                  <a:moveTo>
                    <a:pt x="1685" y="94"/>
                  </a:moveTo>
                  <a:cubicBezTo>
                    <a:pt x="1685" y="95"/>
                    <a:pt x="1685" y="95"/>
                    <a:pt x="1685" y="95"/>
                  </a:cubicBezTo>
                  <a:cubicBezTo>
                    <a:pt x="1685" y="95"/>
                    <a:pt x="1685" y="94"/>
                    <a:pt x="1685" y="94"/>
                  </a:cubicBezTo>
                  <a:close/>
                  <a:moveTo>
                    <a:pt x="968" y="95"/>
                  </a:moveTo>
                  <a:cubicBezTo>
                    <a:pt x="968" y="95"/>
                    <a:pt x="968" y="95"/>
                    <a:pt x="967" y="94"/>
                  </a:cubicBezTo>
                  <a:cubicBezTo>
                    <a:pt x="967" y="95"/>
                    <a:pt x="968" y="95"/>
                    <a:pt x="968" y="95"/>
                  </a:cubicBezTo>
                  <a:close/>
                  <a:moveTo>
                    <a:pt x="1672" y="95"/>
                  </a:moveTo>
                  <a:cubicBezTo>
                    <a:pt x="1672" y="95"/>
                    <a:pt x="1672" y="95"/>
                    <a:pt x="1672" y="94"/>
                  </a:cubicBezTo>
                  <a:cubicBezTo>
                    <a:pt x="1672" y="95"/>
                    <a:pt x="1672" y="95"/>
                    <a:pt x="1672" y="95"/>
                  </a:cubicBezTo>
                  <a:close/>
                  <a:moveTo>
                    <a:pt x="616" y="96"/>
                  </a:moveTo>
                  <a:cubicBezTo>
                    <a:pt x="616" y="95"/>
                    <a:pt x="616" y="95"/>
                    <a:pt x="616" y="95"/>
                  </a:cubicBezTo>
                  <a:cubicBezTo>
                    <a:pt x="616" y="95"/>
                    <a:pt x="616" y="95"/>
                    <a:pt x="616" y="96"/>
                  </a:cubicBezTo>
                  <a:close/>
                  <a:moveTo>
                    <a:pt x="873" y="52"/>
                  </a:moveTo>
                  <a:cubicBezTo>
                    <a:pt x="872" y="53"/>
                    <a:pt x="872" y="53"/>
                    <a:pt x="872" y="53"/>
                  </a:cubicBezTo>
                  <a:cubicBezTo>
                    <a:pt x="873" y="53"/>
                    <a:pt x="873" y="53"/>
                    <a:pt x="873" y="52"/>
                  </a:cubicBezTo>
                  <a:close/>
                  <a:moveTo>
                    <a:pt x="717" y="96"/>
                  </a:moveTo>
                  <a:cubicBezTo>
                    <a:pt x="717" y="95"/>
                    <a:pt x="717" y="95"/>
                    <a:pt x="717" y="95"/>
                  </a:cubicBezTo>
                  <a:cubicBezTo>
                    <a:pt x="717" y="95"/>
                    <a:pt x="717" y="95"/>
                    <a:pt x="717" y="96"/>
                  </a:cubicBezTo>
                  <a:close/>
                  <a:moveTo>
                    <a:pt x="1177" y="96"/>
                  </a:moveTo>
                  <a:cubicBezTo>
                    <a:pt x="1177" y="95"/>
                    <a:pt x="1177" y="95"/>
                    <a:pt x="1177" y="95"/>
                  </a:cubicBezTo>
                  <a:cubicBezTo>
                    <a:pt x="1177" y="95"/>
                    <a:pt x="1177" y="95"/>
                    <a:pt x="1177" y="96"/>
                  </a:cubicBezTo>
                  <a:close/>
                  <a:moveTo>
                    <a:pt x="632" y="95"/>
                  </a:moveTo>
                  <a:cubicBezTo>
                    <a:pt x="631" y="95"/>
                    <a:pt x="631" y="96"/>
                    <a:pt x="631" y="96"/>
                  </a:cubicBezTo>
                  <a:cubicBezTo>
                    <a:pt x="632" y="96"/>
                    <a:pt x="632" y="95"/>
                    <a:pt x="632" y="95"/>
                  </a:cubicBezTo>
                  <a:close/>
                  <a:moveTo>
                    <a:pt x="883" y="42"/>
                  </a:moveTo>
                  <a:cubicBezTo>
                    <a:pt x="883" y="42"/>
                    <a:pt x="883" y="42"/>
                    <a:pt x="883" y="43"/>
                  </a:cubicBezTo>
                  <a:cubicBezTo>
                    <a:pt x="883" y="43"/>
                    <a:pt x="883" y="43"/>
                    <a:pt x="883" y="42"/>
                  </a:cubicBezTo>
                  <a:close/>
                  <a:moveTo>
                    <a:pt x="1672" y="96"/>
                  </a:moveTo>
                  <a:cubicBezTo>
                    <a:pt x="1672" y="96"/>
                    <a:pt x="1672" y="95"/>
                    <a:pt x="1672" y="95"/>
                  </a:cubicBezTo>
                  <a:cubicBezTo>
                    <a:pt x="1672" y="96"/>
                    <a:pt x="1672" y="96"/>
                    <a:pt x="1672" y="96"/>
                  </a:cubicBezTo>
                  <a:close/>
                  <a:moveTo>
                    <a:pt x="1495" y="12"/>
                  </a:moveTo>
                  <a:cubicBezTo>
                    <a:pt x="1496" y="12"/>
                    <a:pt x="1496" y="12"/>
                    <a:pt x="1496" y="12"/>
                  </a:cubicBezTo>
                  <a:cubicBezTo>
                    <a:pt x="1496" y="12"/>
                    <a:pt x="1496" y="12"/>
                    <a:pt x="1495" y="12"/>
                  </a:cubicBezTo>
                  <a:close/>
                  <a:moveTo>
                    <a:pt x="717" y="96"/>
                  </a:moveTo>
                  <a:cubicBezTo>
                    <a:pt x="717" y="96"/>
                    <a:pt x="717" y="96"/>
                    <a:pt x="717" y="96"/>
                  </a:cubicBezTo>
                  <a:cubicBezTo>
                    <a:pt x="717" y="96"/>
                    <a:pt x="717" y="96"/>
                    <a:pt x="717" y="96"/>
                  </a:cubicBezTo>
                  <a:close/>
                  <a:moveTo>
                    <a:pt x="631" y="96"/>
                  </a:moveTo>
                  <a:cubicBezTo>
                    <a:pt x="631" y="96"/>
                    <a:pt x="631" y="96"/>
                    <a:pt x="631" y="97"/>
                  </a:cubicBezTo>
                  <a:cubicBezTo>
                    <a:pt x="631" y="96"/>
                    <a:pt x="631" y="96"/>
                    <a:pt x="631" y="96"/>
                  </a:cubicBezTo>
                  <a:close/>
                  <a:moveTo>
                    <a:pt x="1533" y="13"/>
                  </a:moveTo>
                  <a:cubicBezTo>
                    <a:pt x="1534" y="12"/>
                    <a:pt x="1534" y="12"/>
                    <a:pt x="1534" y="12"/>
                  </a:cubicBezTo>
                  <a:cubicBezTo>
                    <a:pt x="1534" y="12"/>
                    <a:pt x="1533" y="12"/>
                    <a:pt x="1533" y="13"/>
                  </a:cubicBezTo>
                  <a:close/>
                  <a:moveTo>
                    <a:pt x="1178" y="97"/>
                  </a:moveTo>
                  <a:cubicBezTo>
                    <a:pt x="1178" y="96"/>
                    <a:pt x="1177" y="96"/>
                    <a:pt x="1177" y="96"/>
                  </a:cubicBezTo>
                  <a:cubicBezTo>
                    <a:pt x="1177" y="96"/>
                    <a:pt x="1177" y="97"/>
                    <a:pt x="1178" y="97"/>
                  </a:cubicBezTo>
                  <a:close/>
                  <a:moveTo>
                    <a:pt x="1673" y="97"/>
                  </a:moveTo>
                  <a:cubicBezTo>
                    <a:pt x="1673" y="96"/>
                    <a:pt x="1672" y="96"/>
                    <a:pt x="1672" y="96"/>
                  </a:cubicBezTo>
                  <a:cubicBezTo>
                    <a:pt x="1672" y="96"/>
                    <a:pt x="1672" y="96"/>
                    <a:pt x="1673" y="97"/>
                  </a:cubicBezTo>
                  <a:close/>
                  <a:moveTo>
                    <a:pt x="1685" y="96"/>
                  </a:moveTo>
                  <a:cubicBezTo>
                    <a:pt x="1685" y="96"/>
                    <a:pt x="1686" y="96"/>
                    <a:pt x="1686" y="97"/>
                  </a:cubicBezTo>
                  <a:cubicBezTo>
                    <a:pt x="1686" y="96"/>
                    <a:pt x="1686" y="96"/>
                    <a:pt x="1685" y="96"/>
                  </a:cubicBezTo>
                  <a:close/>
                  <a:moveTo>
                    <a:pt x="581" y="96"/>
                  </a:moveTo>
                  <a:cubicBezTo>
                    <a:pt x="581" y="96"/>
                    <a:pt x="581" y="96"/>
                    <a:pt x="581" y="97"/>
                  </a:cubicBezTo>
                  <a:cubicBezTo>
                    <a:pt x="581" y="97"/>
                    <a:pt x="581" y="97"/>
                    <a:pt x="581" y="96"/>
                  </a:cubicBezTo>
                  <a:close/>
                  <a:moveTo>
                    <a:pt x="765" y="35"/>
                  </a:moveTo>
                  <a:cubicBezTo>
                    <a:pt x="765" y="35"/>
                    <a:pt x="766" y="35"/>
                    <a:pt x="766" y="35"/>
                  </a:cubicBezTo>
                  <a:cubicBezTo>
                    <a:pt x="766" y="35"/>
                    <a:pt x="765" y="35"/>
                    <a:pt x="765" y="35"/>
                  </a:cubicBezTo>
                  <a:close/>
                  <a:moveTo>
                    <a:pt x="678" y="62"/>
                  </a:moveTo>
                  <a:cubicBezTo>
                    <a:pt x="678" y="62"/>
                    <a:pt x="678" y="62"/>
                    <a:pt x="678" y="62"/>
                  </a:cubicBezTo>
                  <a:cubicBezTo>
                    <a:pt x="678" y="62"/>
                    <a:pt x="678" y="61"/>
                    <a:pt x="678" y="62"/>
                  </a:cubicBezTo>
                  <a:close/>
                  <a:moveTo>
                    <a:pt x="617" y="97"/>
                  </a:moveTo>
                  <a:cubicBezTo>
                    <a:pt x="617" y="97"/>
                    <a:pt x="617" y="97"/>
                    <a:pt x="616" y="97"/>
                  </a:cubicBezTo>
                  <a:cubicBezTo>
                    <a:pt x="616" y="97"/>
                    <a:pt x="616" y="97"/>
                    <a:pt x="617" y="97"/>
                  </a:cubicBezTo>
                  <a:close/>
                  <a:moveTo>
                    <a:pt x="1151" y="42"/>
                  </a:moveTo>
                  <a:cubicBezTo>
                    <a:pt x="1151" y="43"/>
                    <a:pt x="1151" y="43"/>
                    <a:pt x="1151" y="43"/>
                  </a:cubicBezTo>
                  <a:cubicBezTo>
                    <a:pt x="1151" y="43"/>
                    <a:pt x="1151" y="42"/>
                    <a:pt x="1151" y="42"/>
                  </a:cubicBezTo>
                  <a:close/>
                  <a:moveTo>
                    <a:pt x="971" y="97"/>
                  </a:moveTo>
                  <a:cubicBezTo>
                    <a:pt x="971" y="97"/>
                    <a:pt x="971" y="97"/>
                    <a:pt x="970" y="97"/>
                  </a:cubicBezTo>
                  <a:cubicBezTo>
                    <a:pt x="971" y="97"/>
                    <a:pt x="971" y="97"/>
                    <a:pt x="971" y="97"/>
                  </a:cubicBezTo>
                  <a:close/>
                  <a:moveTo>
                    <a:pt x="564" y="49"/>
                  </a:moveTo>
                  <a:cubicBezTo>
                    <a:pt x="564" y="49"/>
                    <a:pt x="564" y="49"/>
                    <a:pt x="565" y="49"/>
                  </a:cubicBezTo>
                  <a:cubicBezTo>
                    <a:pt x="564" y="49"/>
                    <a:pt x="564" y="49"/>
                    <a:pt x="564" y="49"/>
                  </a:cubicBezTo>
                  <a:close/>
                  <a:moveTo>
                    <a:pt x="1686" y="97"/>
                  </a:moveTo>
                  <a:cubicBezTo>
                    <a:pt x="1686" y="97"/>
                    <a:pt x="1686" y="97"/>
                    <a:pt x="1686" y="97"/>
                  </a:cubicBezTo>
                  <a:cubicBezTo>
                    <a:pt x="1686" y="97"/>
                    <a:pt x="1686" y="97"/>
                    <a:pt x="1686" y="97"/>
                  </a:cubicBezTo>
                  <a:close/>
                  <a:moveTo>
                    <a:pt x="631" y="97"/>
                  </a:moveTo>
                  <a:cubicBezTo>
                    <a:pt x="631" y="97"/>
                    <a:pt x="631" y="97"/>
                    <a:pt x="631" y="98"/>
                  </a:cubicBezTo>
                  <a:cubicBezTo>
                    <a:pt x="631" y="97"/>
                    <a:pt x="631" y="97"/>
                    <a:pt x="631" y="97"/>
                  </a:cubicBezTo>
                  <a:close/>
                  <a:moveTo>
                    <a:pt x="1112" y="54"/>
                  </a:moveTo>
                  <a:cubicBezTo>
                    <a:pt x="1111" y="54"/>
                    <a:pt x="1111" y="55"/>
                    <a:pt x="1111" y="55"/>
                  </a:cubicBezTo>
                  <a:cubicBezTo>
                    <a:pt x="1112" y="55"/>
                    <a:pt x="1112" y="54"/>
                    <a:pt x="1112" y="54"/>
                  </a:cubicBezTo>
                  <a:close/>
                  <a:moveTo>
                    <a:pt x="1178" y="98"/>
                  </a:moveTo>
                  <a:cubicBezTo>
                    <a:pt x="1178" y="97"/>
                    <a:pt x="1178" y="97"/>
                    <a:pt x="1178" y="97"/>
                  </a:cubicBezTo>
                  <a:cubicBezTo>
                    <a:pt x="1178" y="97"/>
                    <a:pt x="1178" y="98"/>
                    <a:pt x="1178" y="98"/>
                  </a:cubicBezTo>
                  <a:close/>
                  <a:moveTo>
                    <a:pt x="1261" y="97"/>
                  </a:moveTo>
                  <a:cubicBezTo>
                    <a:pt x="1260" y="97"/>
                    <a:pt x="1260" y="97"/>
                    <a:pt x="1260" y="97"/>
                  </a:cubicBezTo>
                  <a:cubicBezTo>
                    <a:pt x="1260" y="97"/>
                    <a:pt x="1261" y="97"/>
                    <a:pt x="1261" y="97"/>
                  </a:cubicBezTo>
                  <a:close/>
                  <a:moveTo>
                    <a:pt x="603" y="63"/>
                  </a:moveTo>
                  <a:cubicBezTo>
                    <a:pt x="603" y="62"/>
                    <a:pt x="603" y="62"/>
                    <a:pt x="603" y="62"/>
                  </a:cubicBezTo>
                  <a:cubicBezTo>
                    <a:pt x="603" y="62"/>
                    <a:pt x="603" y="62"/>
                    <a:pt x="603" y="63"/>
                  </a:cubicBezTo>
                  <a:close/>
                  <a:moveTo>
                    <a:pt x="1673" y="98"/>
                  </a:moveTo>
                  <a:cubicBezTo>
                    <a:pt x="1673" y="97"/>
                    <a:pt x="1673" y="97"/>
                    <a:pt x="1673" y="97"/>
                  </a:cubicBezTo>
                  <a:cubicBezTo>
                    <a:pt x="1673" y="97"/>
                    <a:pt x="1673" y="97"/>
                    <a:pt x="1673" y="98"/>
                  </a:cubicBezTo>
                  <a:close/>
                  <a:moveTo>
                    <a:pt x="580" y="97"/>
                  </a:moveTo>
                  <a:cubicBezTo>
                    <a:pt x="580" y="97"/>
                    <a:pt x="579" y="97"/>
                    <a:pt x="579" y="98"/>
                  </a:cubicBezTo>
                  <a:cubicBezTo>
                    <a:pt x="580" y="98"/>
                    <a:pt x="580" y="98"/>
                    <a:pt x="580" y="97"/>
                  </a:cubicBezTo>
                  <a:close/>
                  <a:moveTo>
                    <a:pt x="1702" y="12"/>
                  </a:moveTo>
                  <a:cubicBezTo>
                    <a:pt x="1702" y="12"/>
                    <a:pt x="1702" y="12"/>
                    <a:pt x="1702" y="12"/>
                  </a:cubicBezTo>
                  <a:cubicBezTo>
                    <a:pt x="1702" y="12"/>
                    <a:pt x="1702" y="12"/>
                    <a:pt x="1702" y="12"/>
                  </a:cubicBezTo>
                  <a:close/>
                  <a:moveTo>
                    <a:pt x="972" y="98"/>
                  </a:moveTo>
                  <a:cubicBezTo>
                    <a:pt x="972" y="97"/>
                    <a:pt x="972" y="97"/>
                    <a:pt x="972" y="97"/>
                  </a:cubicBezTo>
                  <a:cubicBezTo>
                    <a:pt x="972" y="98"/>
                    <a:pt x="972" y="98"/>
                    <a:pt x="972" y="98"/>
                  </a:cubicBezTo>
                  <a:close/>
                  <a:moveTo>
                    <a:pt x="1082" y="97"/>
                  </a:moveTo>
                  <a:cubicBezTo>
                    <a:pt x="1082" y="97"/>
                    <a:pt x="1082" y="97"/>
                    <a:pt x="1082" y="98"/>
                  </a:cubicBezTo>
                  <a:cubicBezTo>
                    <a:pt x="1082" y="98"/>
                    <a:pt x="1082" y="98"/>
                    <a:pt x="1082" y="97"/>
                  </a:cubicBezTo>
                  <a:close/>
                  <a:moveTo>
                    <a:pt x="614" y="62"/>
                  </a:moveTo>
                  <a:cubicBezTo>
                    <a:pt x="614" y="62"/>
                    <a:pt x="614" y="62"/>
                    <a:pt x="614" y="63"/>
                  </a:cubicBezTo>
                  <a:cubicBezTo>
                    <a:pt x="614" y="62"/>
                    <a:pt x="614" y="62"/>
                    <a:pt x="614" y="62"/>
                  </a:cubicBezTo>
                  <a:close/>
                  <a:moveTo>
                    <a:pt x="1686" y="97"/>
                  </a:moveTo>
                  <a:cubicBezTo>
                    <a:pt x="1686" y="98"/>
                    <a:pt x="1686" y="98"/>
                    <a:pt x="1686" y="98"/>
                  </a:cubicBezTo>
                  <a:cubicBezTo>
                    <a:pt x="1686" y="98"/>
                    <a:pt x="1686" y="97"/>
                    <a:pt x="1686" y="97"/>
                  </a:cubicBezTo>
                  <a:close/>
                  <a:moveTo>
                    <a:pt x="631" y="98"/>
                  </a:moveTo>
                  <a:cubicBezTo>
                    <a:pt x="630" y="98"/>
                    <a:pt x="630" y="98"/>
                    <a:pt x="630" y="98"/>
                  </a:cubicBezTo>
                  <a:cubicBezTo>
                    <a:pt x="631" y="98"/>
                    <a:pt x="631" y="98"/>
                    <a:pt x="631" y="98"/>
                  </a:cubicBezTo>
                  <a:close/>
                  <a:moveTo>
                    <a:pt x="800" y="98"/>
                  </a:moveTo>
                  <a:cubicBezTo>
                    <a:pt x="800" y="98"/>
                    <a:pt x="799" y="98"/>
                    <a:pt x="799" y="98"/>
                  </a:cubicBezTo>
                  <a:cubicBezTo>
                    <a:pt x="799" y="98"/>
                    <a:pt x="800" y="98"/>
                    <a:pt x="800" y="98"/>
                  </a:cubicBezTo>
                  <a:close/>
                  <a:moveTo>
                    <a:pt x="973" y="98"/>
                  </a:moveTo>
                  <a:cubicBezTo>
                    <a:pt x="973" y="98"/>
                    <a:pt x="973" y="98"/>
                    <a:pt x="972" y="98"/>
                  </a:cubicBezTo>
                  <a:cubicBezTo>
                    <a:pt x="972" y="98"/>
                    <a:pt x="973" y="98"/>
                    <a:pt x="973" y="98"/>
                  </a:cubicBezTo>
                  <a:close/>
                  <a:moveTo>
                    <a:pt x="1042" y="98"/>
                  </a:moveTo>
                  <a:cubicBezTo>
                    <a:pt x="1042" y="98"/>
                    <a:pt x="1041" y="98"/>
                    <a:pt x="1041" y="98"/>
                  </a:cubicBezTo>
                  <a:cubicBezTo>
                    <a:pt x="1041" y="98"/>
                    <a:pt x="1041" y="98"/>
                    <a:pt x="1042" y="98"/>
                  </a:cubicBezTo>
                  <a:close/>
                  <a:moveTo>
                    <a:pt x="1082" y="98"/>
                  </a:moveTo>
                  <a:cubicBezTo>
                    <a:pt x="1082" y="98"/>
                    <a:pt x="1081" y="98"/>
                    <a:pt x="1081" y="98"/>
                  </a:cubicBezTo>
                  <a:cubicBezTo>
                    <a:pt x="1081" y="98"/>
                    <a:pt x="1082" y="98"/>
                    <a:pt x="1082" y="98"/>
                  </a:cubicBezTo>
                  <a:close/>
                  <a:moveTo>
                    <a:pt x="1260" y="98"/>
                  </a:moveTo>
                  <a:cubicBezTo>
                    <a:pt x="1259" y="98"/>
                    <a:pt x="1259" y="98"/>
                    <a:pt x="1259" y="98"/>
                  </a:cubicBezTo>
                  <a:cubicBezTo>
                    <a:pt x="1259" y="98"/>
                    <a:pt x="1260" y="98"/>
                    <a:pt x="1260" y="98"/>
                  </a:cubicBezTo>
                  <a:close/>
                  <a:moveTo>
                    <a:pt x="1673" y="98"/>
                  </a:moveTo>
                  <a:cubicBezTo>
                    <a:pt x="1673" y="98"/>
                    <a:pt x="1673" y="98"/>
                    <a:pt x="1673" y="98"/>
                  </a:cubicBezTo>
                  <a:cubicBezTo>
                    <a:pt x="1673" y="98"/>
                    <a:pt x="1673" y="98"/>
                    <a:pt x="1673" y="98"/>
                  </a:cubicBezTo>
                  <a:close/>
                  <a:moveTo>
                    <a:pt x="579" y="98"/>
                  </a:moveTo>
                  <a:cubicBezTo>
                    <a:pt x="579" y="98"/>
                    <a:pt x="578" y="98"/>
                    <a:pt x="578" y="98"/>
                  </a:cubicBezTo>
                  <a:cubicBezTo>
                    <a:pt x="578" y="98"/>
                    <a:pt x="579" y="98"/>
                    <a:pt x="579" y="98"/>
                  </a:cubicBezTo>
                  <a:close/>
                  <a:moveTo>
                    <a:pt x="1384" y="43"/>
                  </a:moveTo>
                  <a:cubicBezTo>
                    <a:pt x="1384" y="43"/>
                    <a:pt x="1384" y="43"/>
                    <a:pt x="1384" y="42"/>
                  </a:cubicBezTo>
                  <a:cubicBezTo>
                    <a:pt x="1384" y="43"/>
                    <a:pt x="1384" y="43"/>
                    <a:pt x="1384" y="43"/>
                  </a:cubicBezTo>
                  <a:close/>
                  <a:moveTo>
                    <a:pt x="645" y="62"/>
                  </a:moveTo>
                  <a:cubicBezTo>
                    <a:pt x="645" y="62"/>
                    <a:pt x="645" y="62"/>
                    <a:pt x="645" y="63"/>
                  </a:cubicBezTo>
                  <a:cubicBezTo>
                    <a:pt x="645" y="62"/>
                    <a:pt x="645" y="62"/>
                    <a:pt x="645" y="62"/>
                  </a:cubicBezTo>
                  <a:close/>
                  <a:moveTo>
                    <a:pt x="799" y="98"/>
                  </a:moveTo>
                  <a:cubicBezTo>
                    <a:pt x="799" y="98"/>
                    <a:pt x="799" y="98"/>
                    <a:pt x="799" y="98"/>
                  </a:cubicBezTo>
                  <a:cubicBezTo>
                    <a:pt x="799" y="98"/>
                    <a:pt x="799" y="98"/>
                    <a:pt x="799" y="98"/>
                  </a:cubicBezTo>
                  <a:close/>
                  <a:moveTo>
                    <a:pt x="974" y="98"/>
                  </a:moveTo>
                  <a:cubicBezTo>
                    <a:pt x="973" y="98"/>
                    <a:pt x="973" y="98"/>
                    <a:pt x="973" y="98"/>
                  </a:cubicBezTo>
                  <a:cubicBezTo>
                    <a:pt x="973" y="98"/>
                    <a:pt x="973" y="98"/>
                    <a:pt x="974" y="98"/>
                  </a:cubicBezTo>
                  <a:close/>
                  <a:moveTo>
                    <a:pt x="1220" y="98"/>
                  </a:moveTo>
                  <a:cubicBezTo>
                    <a:pt x="1220" y="98"/>
                    <a:pt x="1220" y="98"/>
                    <a:pt x="1219" y="98"/>
                  </a:cubicBezTo>
                  <a:cubicBezTo>
                    <a:pt x="1219" y="98"/>
                    <a:pt x="1220" y="98"/>
                    <a:pt x="1220" y="98"/>
                  </a:cubicBezTo>
                  <a:close/>
                  <a:moveTo>
                    <a:pt x="1686" y="98"/>
                  </a:moveTo>
                  <a:cubicBezTo>
                    <a:pt x="1686" y="98"/>
                    <a:pt x="1687" y="99"/>
                    <a:pt x="1687" y="99"/>
                  </a:cubicBezTo>
                  <a:cubicBezTo>
                    <a:pt x="1687" y="98"/>
                    <a:pt x="1687" y="98"/>
                    <a:pt x="1686" y="98"/>
                  </a:cubicBezTo>
                  <a:close/>
                  <a:moveTo>
                    <a:pt x="617" y="99"/>
                  </a:moveTo>
                  <a:cubicBezTo>
                    <a:pt x="617" y="99"/>
                    <a:pt x="617" y="99"/>
                    <a:pt x="617" y="98"/>
                  </a:cubicBezTo>
                  <a:cubicBezTo>
                    <a:pt x="617" y="99"/>
                    <a:pt x="617" y="99"/>
                    <a:pt x="617" y="99"/>
                  </a:cubicBezTo>
                  <a:close/>
                  <a:moveTo>
                    <a:pt x="692" y="98"/>
                  </a:moveTo>
                  <a:cubicBezTo>
                    <a:pt x="692" y="98"/>
                    <a:pt x="692" y="98"/>
                    <a:pt x="692" y="99"/>
                  </a:cubicBezTo>
                  <a:cubicBezTo>
                    <a:pt x="692" y="99"/>
                    <a:pt x="692" y="99"/>
                    <a:pt x="692" y="98"/>
                  </a:cubicBezTo>
                  <a:close/>
                  <a:moveTo>
                    <a:pt x="974" y="99"/>
                  </a:moveTo>
                  <a:cubicBezTo>
                    <a:pt x="974" y="98"/>
                    <a:pt x="974" y="98"/>
                    <a:pt x="974" y="98"/>
                  </a:cubicBezTo>
                  <a:cubicBezTo>
                    <a:pt x="974" y="99"/>
                    <a:pt x="974" y="99"/>
                    <a:pt x="974" y="99"/>
                  </a:cubicBezTo>
                  <a:close/>
                  <a:moveTo>
                    <a:pt x="1043" y="99"/>
                  </a:moveTo>
                  <a:cubicBezTo>
                    <a:pt x="1043" y="99"/>
                    <a:pt x="1042" y="98"/>
                    <a:pt x="1042" y="98"/>
                  </a:cubicBezTo>
                  <a:cubicBezTo>
                    <a:pt x="1042" y="99"/>
                    <a:pt x="1043" y="99"/>
                    <a:pt x="1043" y="99"/>
                  </a:cubicBezTo>
                  <a:close/>
                  <a:moveTo>
                    <a:pt x="1081" y="98"/>
                  </a:moveTo>
                  <a:cubicBezTo>
                    <a:pt x="1080" y="98"/>
                    <a:pt x="1080" y="98"/>
                    <a:pt x="1080" y="99"/>
                  </a:cubicBezTo>
                  <a:cubicBezTo>
                    <a:pt x="1080" y="99"/>
                    <a:pt x="1081" y="99"/>
                    <a:pt x="1081" y="98"/>
                  </a:cubicBezTo>
                  <a:close/>
                  <a:moveTo>
                    <a:pt x="1259" y="98"/>
                  </a:moveTo>
                  <a:cubicBezTo>
                    <a:pt x="1258" y="98"/>
                    <a:pt x="1258" y="98"/>
                    <a:pt x="1258" y="99"/>
                  </a:cubicBezTo>
                  <a:cubicBezTo>
                    <a:pt x="1258" y="99"/>
                    <a:pt x="1259" y="99"/>
                    <a:pt x="1259" y="98"/>
                  </a:cubicBezTo>
                  <a:close/>
                  <a:moveTo>
                    <a:pt x="661" y="62"/>
                  </a:moveTo>
                  <a:cubicBezTo>
                    <a:pt x="661" y="62"/>
                    <a:pt x="661" y="62"/>
                    <a:pt x="661" y="62"/>
                  </a:cubicBezTo>
                  <a:cubicBezTo>
                    <a:pt x="661" y="62"/>
                    <a:pt x="661" y="62"/>
                    <a:pt x="661" y="62"/>
                  </a:cubicBezTo>
                  <a:close/>
                  <a:moveTo>
                    <a:pt x="1455" y="98"/>
                  </a:moveTo>
                  <a:cubicBezTo>
                    <a:pt x="1455" y="98"/>
                    <a:pt x="1455" y="98"/>
                    <a:pt x="1455" y="99"/>
                  </a:cubicBezTo>
                  <a:cubicBezTo>
                    <a:pt x="1455" y="99"/>
                    <a:pt x="1455" y="99"/>
                    <a:pt x="1455" y="98"/>
                  </a:cubicBezTo>
                  <a:close/>
                  <a:moveTo>
                    <a:pt x="1674" y="99"/>
                  </a:moveTo>
                  <a:cubicBezTo>
                    <a:pt x="1674" y="99"/>
                    <a:pt x="1674" y="99"/>
                    <a:pt x="1673" y="98"/>
                  </a:cubicBezTo>
                  <a:cubicBezTo>
                    <a:pt x="1673" y="99"/>
                    <a:pt x="1673" y="99"/>
                    <a:pt x="1674" y="99"/>
                  </a:cubicBezTo>
                  <a:close/>
                  <a:moveTo>
                    <a:pt x="578" y="99"/>
                  </a:moveTo>
                  <a:cubicBezTo>
                    <a:pt x="577" y="99"/>
                    <a:pt x="577" y="99"/>
                    <a:pt x="577" y="99"/>
                  </a:cubicBezTo>
                  <a:cubicBezTo>
                    <a:pt x="577" y="99"/>
                    <a:pt x="578" y="99"/>
                    <a:pt x="578" y="99"/>
                  </a:cubicBezTo>
                  <a:close/>
                  <a:moveTo>
                    <a:pt x="630" y="99"/>
                  </a:moveTo>
                  <a:cubicBezTo>
                    <a:pt x="630" y="99"/>
                    <a:pt x="630" y="99"/>
                    <a:pt x="630" y="99"/>
                  </a:cubicBezTo>
                  <a:cubicBezTo>
                    <a:pt x="630" y="99"/>
                    <a:pt x="630" y="99"/>
                    <a:pt x="630" y="99"/>
                  </a:cubicBezTo>
                  <a:close/>
                  <a:moveTo>
                    <a:pt x="761" y="99"/>
                  </a:moveTo>
                  <a:cubicBezTo>
                    <a:pt x="761" y="99"/>
                    <a:pt x="761" y="99"/>
                    <a:pt x="761" y="99"/>
                  </a:cubicBezTo>
                  <a:cubicBezTo>
                    <a:pt x="761" y="99"/>
                    <a:pt x="761" y="99"/>
                    <a:pt x="761" y="99"/>
                  </a:cubicBezTo>
                  <a:close/>
                  <a:moveTo>
                    <a:pt x="798" y="99"/>
                  </a:moveTo>
                  <a:cubicBezTo>
                    <a:pt x="798" y="99"/>
                    <a:pt x="798" y="99"/>
                    <a:pt x="797" y="99"/>
                  </a:cubicBezTo>
                  <a:cubicBezTo>
                    <a:pt x="798" y="99"/>
                    <a:pt x="798" y="99"/>
                    <a:pt x="798" y="99"/>
                  </a:cubicBezTo>
                  <a:close/>
                  <a:moveTo>
                    <a:pt x="975" y="99"/>
                  </a:moveTo>
                  <a:cubicBezTo>
                    <a:pt x="975" y="99"/>
                    <a:pt x="975" y="99"/>
                    <a:pt x="974" y="99"/>
                  </a:cubicBezTo>
                  <a:cubicBezTo>
                    <a:pt x="974" y="99"/>
                    <a:pt x="975" y="99"/>
                    <a:pt x="975" y="99"/>
                  </a:cubicBezTo>
                  <a:close/>
                  <a:moveTo>
                    <a:pt x="1019" y="99"/>
                  </a:moveTo>
                  <a:cubicBezTo>
                    <a:pt x="1019" y="99"/>
                    <a:pt x="1018" y="99"/>
                    <a:pt x="1018" y="99"/>
                  </a:cubicBezTo>
                  <a:cubicBezTo>
                    <a:pt x="1018" y="99"/>
                    <a:pt x="1019" y="99"/>
                    <a:pt x="1019" y="99"/>
                  </a:cubicBezTo>
                  <a:close/>
                  <a:moveTo>
                    <a:pt x="1080" y="99"/>
                  </a:moveTo>
                  <a:cubicBezTo>
                    <a:pt x="1080" y="99"/>
                    <a:pt x="1080" y="99"/>
                    <a:pt x="1079" y="99"/>
                  </a:cubicBezTo>
                  <a:cubicBezTo>
                    <a:pt x="1080" y="99"/>
                    <a:pt x="1080" y="99"/>
                    <a:pt x="1080" y="99"/>
                  </a:cubicBezTo>
                  <a:close/>
                  <a:moveTo>
                    <a:pt x="1221" y="99"/>
                  </a:moveTo>
                  <a:cubicBezTo>
                    <a:pt x="1221" y="99"/>
                    <a:pt x="1221" y="99"/>
                    <a:pt x="1220" y="99"/>
                  </a:cubicBezTo>
                  <a:cubicBezTo>
                    <a:pt x="1221" y="99"/>
                    <a:pt x="1221" y="99"/>
                    <a:pt x="1221" y="99"/>
                  </a:cubicBezTo>
                  <a:close/>
                  <a:moveTo>
                    <a:pt x="1258" y="99"/>
                  </a:moveTo>
                  <a:cubicBezTo>
                    <a:pt x="1258" y="99"/>
                    <a:pt x="1257" y="99"/>
                    <a:pt x="1257" y="99"/>
                  </a:cubicBezTo>
                  <a:cubicBezTo>
                    <a:pt x="1258" y="99"/>
                    <a:pt x="1258" y="99"/>
                    <a:pt x="1258" y="99"/>
                  </a:cubicBezTo>
                  <a:close/>
                  <a:moveTo>
                    <a:pt x="1687" y="99"/>
                  </a:moveTo>
                  <a:cubicBezTo>
                    <a:pt x="1687" y="99"/>
                    <a:pt x="1687" y="99"/>
                    <a:pt x="1687" y="99"/>
                  </a:cubicBezTo>
                  <a:cubicBezTo>
                    <a:pt x="1687" y="99"/>
                    <a:pt x="1687" y="99"/>
                    <a:pt x="1687" y="99"/>
                  </a:cubicBezTo>
                  <a:close/>
                  <a:moveTo>
                    <a:pt x="577" y="99"/>
                  </a:moveTo>
                  <a:cubicBezTo>
                    <a:pt x="577" y="99"/>
                    <a:pt x="577" y="99"/>
                    <a:pt x="576" y="99"/>
                  </a:cubicBezTo>
                  <a:cubicBezTo>
                    <a:pt x="577" y="99"/>
                    <a:pt x="577" y="99"/>
                    <a:pt x="577" y="99"/>
                  </a:cubicBezTo>
                  <a:close/>
                  <a:moveTo>
                    <a:pt x="691" y="99"/>
                  </a:moveTo>
                  <a:cubicBezTo>
                    <a:pt x="691" y="99"/>
                    <a:pt x="691" y="99"/>
                    <a:pt x="691" y="99"/>
                  </a:cubicBezTo>
                  <a:cubicBezTo>
                    <a:pt x="691" y="99"/>
                    <a:pt x="691" y="99"/>
                    <a:pt x="691" y="99"/>
                  </a:cubicBezTo>
                  <a:close/>
                  <a:moveTo>
                    <a:pt x="797" y="99"/>
                  </a:moveTo>
                  <a:cubicBezTo>
                    <a:pt x="797" y="99"/>
                    <a:pt x="797" y="99"/>
                    <a:pt x="797" y="99"/>
                  </a:cubicBezTo>
                  <a:cubicBezTo>
                    <a:pt x="797" y="99"/>
                    <a:pt x="797" y="99"/>
                    <a:pt x="797" y="99"/>
                  </a:cubicBezTo>
                  <a:close/>
                  <a:moveTo>
                    <a:pt x="976" y="99"/>
                  </a:moveTo>
                  <a:cubicBezTo>
                    <a:pt x="976" y="99"/>
                    <a:pt x="975" y="99"/>
                    <a:pt x="975" y="99"/>
                  </a:cubicBezTo>
                  <a:cubicBezTo>
                    <a:pt x="975" y="99"/>
                    <a:pt x="975" y="99"/>
                    <a:pt x="976" y="99"/>
                  </a:cubicBezTo>
                  <a:close/>
                  <a:moveTo>
                    <a:pt x="1018" y="99"/>
                  </a:moveTo>
                  <a:cubicBezTo>
                    <a:pt x="1018" y="99"/>
                    <a:pt x="1018" y="99"/>
                    <a:pt x="1017" y="99"/>
                  </a:cubicBezTo>
                  <a:cubicBezTo>
                    <a:pt x="1018" y="99"/>
                    <a:pt x="1018" y="99"/>
                    <a:pt x="1018" y="99"/>
                  </a:cubicBezTo>
                  <a:close/>
                  <a:moveTo>
                    <a:pt x="1044" y="99"/>
                  </a:moveTo>
                  <a:cubicBezTo>
                    <a:pt x="1044" y="99"/>
                    <a:pt x="1044" y="99"/>
                    <a:pt x="1043" y="99"/>
                  </a:cubicBezTo>
                  <a:cubicBezTo>
                    <a:pt x="1043" y="99"/>
                    <a:pt x="1044" y="99"/>
                    <a:pt x="1044" y="99"/>
                  </a:cubicBezTo>
                  <a:close/>
                  <a:moveTo>
                    <a:pt x="1079" y="99"/>
                  </a:moveTo>
                  <a:cubicBezTo>
                    <a:pt x="1079" y="99"/>
                    <a:pt x="1079" y="99"/>
                    <a:pt x="1079" y="99"/>
                  </a:cubicBezTo>
                  <a:cubicBezTo>
                    <a:pt x="1079" y="99"/>
                    <a:pt x="1079" y="99"/>
                    <a:pt x="1079" y="99"/>
                  </a:cubicBezTo>
                  <a:close/>
                  <a:moveTo>
                    <a:pt x="1222" y="99"/>
                  </a:moveTo>
                  <a:cubicBezTo>
                    <a:pt x="1222" y="99"/>
                    <a:pt x="1221" y="99"/>
                    <a:pt x="1221" y="99"/>
                  </a:cubicBezTo>
                  <a:cubicBezTo>
                    <a:pt x="1221" y="99"/>
                    <a:pt x="1221" y="99"/>
                    <a:pt x="1222" y="99"/>
                  </a:cubicBezTo>
                  <a:close/>
                  <a:moveTo>
                    <a:pt x="1257" y="99"/>
                  </a:moveTo>
                  <a:cubicBezTo>
                    <a:pt x="1257" y="99"/>
                    <a:pt x="1257" y="99"/>
                    <a:pt x="1257" y="99"/>
                  </a:cubicBezTo>
                  <a:cubicBezTo>
                    <a:pt x="1257" y="99"/>
                    <a:pt x="1257" y="99"/>
                    <a:pt x="1257" y="99"/>
                  </a:cubicBezTo>
                  <a:close/>
                  <a:moveTo>
                    <a:pt x="1454" y="99"/>
                  </a:moveTo>
                  <a:cubicBezTo>
                    <a:pt x="1454" y="99"/>
                    <a:pt x="1454" y="99"/>
                    <a:pt x="1454" y="99"/>
                  </a:cubicBezTo>
                  <a:cubicBezTo>
                    <a:pt x="1454" y="99"/>
                    <a:pt x="1454" y="99"/>
                    <a:pt x="1454" y="99"/>
                  </a:cubicBezTo>
                  <a:close/>
                  <a:moveTo>
                    <a:pt x="1674" y="100"/>
                  </a:moveTo>
                  <a:cubicBezTo>
                    <a:pt x="1674" y="99"/>
                    <a:pt x="1674" y="99"/>
                    <a:pt x="1674" y="99"/>
                  </a:cubicBezTo>
                  <a:cubicBezTo>
                    <a:pt x="1674" y="99"/>
                    <a:pt x="1674" y="100"/>
                    <a:pt x="1674" y="100"/>
                  </a:cubicBezTo>
                  <a:close/>
                  <a:moveTo>
                    <a:pt x="576" y="99"/>
                  </a:moveTo>
                  <a:cubicBezTo>
                    <a:pt x="576" y="99"/>
                    <a:pt x="576" y="99"/>
                    <a:pt x="576" y="100"/>
                  </a:cubicBezTo>
                  <a:cubicBezTo>
                    <a:pt x="576" y="100"/>
                    <a:pt x="576" y="100"/>
                    <a:pt x="576" y="99"/>
                  </a:cubicBezTo>
                  <a:close/>
                  <a:moveTo>
                    <a:pt x="618" y="100"/>
                  </a:moveTo>
                  <a:cubicBezTo>
                    <a:pt x="618" y="100"/>
                    <a:pt x="618" y="99"/>
                    <a:pt x="618" y="99"/>
                  </a:cubicBezTo>
                  <a:cubicBezTo>
                    <a:pt x="618" y="100"/>
                    <a:pt x="618" y="100"/>
                    <a:pt x="618" y="100"/>
                  </a:cubicBezTo>
                  <a:close/>
                  <a:moveTo>
                    <a:pt x="630" y="99"/>
                  </a:moveTo>
                  <a:cubicBezTo>
                    <a:pt x="630" y="100"/>
                    <a:pt x="630" y="100"/>
                    <a:pt x="630" y="100"/>
                  </a:cubicBezTo>
                  <a:cubicBezTo>
                    <a:pt x="630" y="100"/>
                    <a:pt x="630" y="100"/>
                    <a:pt x="630" y="99"/>
                  </a:cubicBezTo>
                  <a:close/>
                  <a:moveTo>
                    <a:pt x="659" y="100"/>
                  </a:moveTo>
                  <a:cubicBezTo>
                    <a:pt x="659" y="99"/>
                    <a:pt x="659" y="99"/>
                    <a:pt x="659" y="99"/>
                  </a:cubicBezTo>
                  <a:cubicBezTo>
                    <a:pt x="659" y="100"/>
                    <a:pt x="659" y="100"/>
                    <a:pt x="659" y="100"/>
                  </a:cubicBezTo>
                  <a:close/>
                  <a:moveTo>
                    <a:pt x="762" y="100"/>
                  </a:moveTo>
                  <a:cubicBezTo>
                    <a:pt x="762" y="99"/>
                    <a:pt x="762" y="99"/>
                    <a:pt x="762" y="99"/>
                  </a:cubicBezTo>
                  <a:cubicBezTo>
                    <a:pt x="762" y="100"/>
                    <a:pt x="762" y="100"/>
                    <a:pt x="762" y="100"/>
                  </a:cubicBezTo>
                  <a:close/>
                  <a:moveTo>
                    <a:pt x="797" y="99"/>
                  </a:moveTo>
                  <a:cubicBezTo>
                    <a:pt x="796" y="99"/>
                    <a:pt x="796" y="99"/>
                    <a:pt x="796" y="100"/>
                  </a:cubicBezTo>
                  <a:cubicBezTo>
                    <a:pt x="796" y="100"/>
                    <a:pt x="797" y="100"/>
                    <a:pt x="797" y="99"/>
                  </a:cubicBezTo>
                  <a:close/>
                  <a:moveTo>
                    <a:pt x="977" y="100"/>
                  </a:moveTo>
                  <a:cubicBezTo>
                    <a:pt x="976" y="99"/>
                    <a:pt x="976" y="99"/>
                    <a:pt x="976" y="99"/>
                  </a:cubicBezTo>
                  <a:cubicBezTo>
                    <a:pt x="976" y="100"/>
                    <a:pt x="976" y="100"/>
                    <a:pt x="977" y="100"/>
                  </a:cubicBezTo>
                  <a:close/>
                  <a:moveTo>
                    <a:pt x="973" y="13"/>
                  </a:moveTo>
                  <a:cubicBezTo>
                    <a:pt x="973" y="13"/>
                    <a:pt x="973" y="13"/>
                    <a:pt x="974" y="12"/>
                  </a:cubicBezTo>
                  <a:cubicBezTo>
                    <a:pt x="973" y="12"/>
                    <a:pt x="973" y="12"/>
                    <a:pt x="973" y="13"/>
                  </a:cubicBezTo>
                  <a:close/>
                  <a:moveTo>
                    <a:pt x="1045" y="100"/>
                  </a:moveTo>
                  <a:cubicBezTo>
                    <a:pt x="1044" y="100"/>
                    <a:pt x="1044" y="99"/>
                    <a:pt x="1044" y="99"/>
                  </a:cubicBezTo>
                  <a:cubicBezTo>
                    <a:pt x="1044" y="100"/>
                    <a:pt x="1044" y="100"/>
                    <a:pt x="1045" y="100"/>
                  </a:cubicBezTo>
                  <a:close/>
                  <a:moveTo>
                    <a:pt x="1079" y="99"/>
                  </a:moveTo>
                  <a:cubicBezTo>
                    <a:pt x="1078" y="99"/>
                    <a:pt x="1078" y="99"/>
                    <a:pt x="1078" y="100"/>
                  </a:cubicBezTo>
                  <a:cubicBezTo>
                    <a:pt x="1078" y="100"/>
                    <a:pt x="1079" y="100"/>
                    <a:pt x="1079" y="99"/>
                  </a:cubicBezTo>
                  <a:close/>
                  <a:moveTo>
                    <a:pt x="1257" y="99"/>
                  </a:moveTo>
                  <a:cubicBezTo>
                    <a:pt x="1256" y="99"/>
                    <a:pt x="1256" y="99"/>
                    <a:pt x="1256" y="100"/>
                  </a:cubicBezTo>
                  <a:cubicBezTo>
                    <a:pt x="1256" y="100"/>
                    <a:pt x="1256" y="100"/>
                    <a:pt x="1257" y="99"/>
                  </a:cubicBezTo>
                  <a:close/>
                  <a:moveTo>
                    <a:pt x="1426" y="100"/>
                  </a:moveTo>
                  <a:cubicBezTo>
                    <a:pt x="1426" y="99"/>
                    <a:pt x="1425" y="99"/>
                    <a:pt x="1425" y="99"/>
                  </a:cubicBezTo>
                  <a:cubicBezTo>
                    <a:pt x="1425" y="100"/>
                    <a:pt x="1425" y="100"/>
                    <a:pt x="1426" y="100"/>
                  </a:cubicBezTo>
                  <a:close/>
                  <a:moveTo>
                    <a:pt x="1687" y="99"/>
                  </a:moveTo>
                  <a:cubicBezTo>
                    <a:pt x="1687" y="100"/>
                    <a:pt x="1687" y="100"/>
                    <a:pt x="1687" y="100"/>
                  </a:cubicBezTo>
                  <a:cubicBezTo>
                    <a:pt x="1688" y="100"/>
                    <a:pt x="1687" y="100"/>
                    <a:pt x="1687" y="99"/>
                  </a:cubicBezTo>
                  <a:close/>
                  <a:moveTo>
                    <a:pt x="576" y="100"/>
                  </a:moveTo>
                  <a:cubicBezTo>
                    <a:pt x="575" y="100"/>
                    <a:pt x="575" y="100"/>
                    <a:pt x="575" y="100"/>
                  </a:cubicBezTo>
                  <a:cubicBezTo>
                    <a:pt x="575" y="100"/>
                    <a:pt x="576" y="100"/>
                    <a:pt x="576" y="100"/>
                  </a:cubicBezTo>
                  <a:close/>
                  <a:moveTo>
                    <a:pt x="660" y="100"/>
                  </a:moveTo>
                  <a:cubicBezTo>
                    <a:pt x="660" y="100"/>
                    <a:pt x="660" y="100"/>
                    <a:pt x="659" y="100"/>
                  </a:cubicBezTo>
                  <a:cubicBezTo>
                    <a:pt x="659" y="100"/>
                    <a:pt x="660" y="100"/>
                    <a:pt x="660" y="100"/>
                  </a:cubicBezTo>
                  <a:close/>
                  <a:moveTo>
                    <a:pt x="763" y="100"/>
                  </a:moveTo>
                  <a:cubicBezTo>
                    <a:pt x="763" y="100"/>
                    <a:pt x="763" y="100"/>
                    <a:pt x="762" y="100"/>
                  </a:cubicBezTo>
                  <a:cubicBezTo>
                    <a:pt x="762" y="100"/>
                    <a:pt x="763" y="100"/>
                    <a:pt x="763" y="100"/>
                  </a:cubicBezTo>
                  <a:close/>
                  <a:moveTo>
                    <a:pt x="796" y="100"/>
                  </a:moveTo>
                  <a:cubicBezTo>
                    <a:pt x="796" y="100"/>
                    <a:pt x="795" y="100"/>
                    <a:pt x="795" y="100"/>
                  </a:cubicBezTo>
                  <a:cubicBezTo>
                    <a:pt x="796" y="100"/>
                    <a:pt x="796" y="100"/>
                    <a:pt x="796" y="100"/>
                  </a:cubicBezTo>
                  <a:close/>
                  <a:moveTo>
                    <a:pt x="977" y="100"/>
                  </a:moveTo>
                  <a:cubicBezTo>
                    <a:pt x="977" y="100"/>
                    <a:pt x="977" y="100"/>
                    <a:pt x="977" y="100"/>
                  </a:cubicBezTo>
                  <a:cubicBezTo>
                    <a:pt x="977" y="100"/>
                    <a:pt x="977" y="100"/>
                    <a:pt x="977" y="100"/>
                  </a:cubicBezTo>
                  <a:close/>
                  <a:moveTo>
                    <a:pt x="1016" y="100"/>
                  </a:moveTo>
                  <a:cubicBezTo>
                    <a:pt x="1016" y="100"/>
                    <a:pt x="1016" y="100"/>
                    <a:pt x="1016" y="100"/>
                  </a:cubicBezTo>
                  <a:cubicBezTo>
                    <a:pt x="1016" y="100"/>
                    <a:pt x="1016" y="100"/>
                    <a:pt x="1016" y="100"/>
                  </a:cubicBezTo>
                  <a:close/>
                  <a:moveTo>
                    <a:pt x="1078" y="100"/>
                  </a:moveTo>
                  <a:cubicBezTo>
                    <a:pt x="1078" y="100"/>
                    <a:pt x="1077" y="100"/>
                    <a:pt x="1077" y="100"/>
                  </a:cubicBezTo>
                  <a:cubicBezTo>
                    <a:pt x="1078" y="100"/>
                    <a:pt x="1078" y="100"/>
                    <a:pt x="1078" y="100"/>
                  </a:cubicBezTo>
                  <a:close/>
                  <a:moveTo>
                    <a:pt x="1181" y="100"/>
                  </a:moveTo>
                  <a:cubicBezTo>
                    <a:pt x="1181" y="100"/>
                    <a:pt x="1181" y="100"/>
                    <a:pt x="1180" y="100"/>
                  </a:cubicBezTo>
                  <a:cubicBezTo>
                    <a:pt x="1180" y="100"/>
                    <a:pt x="1181" y="100"/>
                    <a:pt x="1181" y="100"/>
                  </a:cubicBezTo>
                  <a:close/>
                  <a:moveTo>
                    <a:pt x="1256" y="100"/>
                  </a:moveTo>
                  <a:cubicBezTo>
                    <a:pt x="1256" y="100"/>
                    <a:pt x="1255" y="100"/>
                    <a:pt x="1255" y="100"/>
                  </a:cubicBezTo>
                  <a:cubicBezTo>
                    <a:pt x="1255" y="100"/>
                    <a:pt x="1256" y="100"/>
                    <a:pt x="1256" y="100"/>
                  </a:cubicBezTo>
                  <a:close/>
                  <a:moveTo>
                    <a:pt x="1426" y="100"/>
                  </a:moveTo>
                  <a:cubicBezTo>
                    <a:pt x="1426" y="100"/>
                    <a:pt x="1426" y="100"/>
                    <a:pt x="1426" y="100"/>
                  </a:cubicBezTo>
                  <a:cubicBezTo>
                    <a:pt x="1426" y="100"/>
                    <a:pt x="1426" y="100"/>
                    <a:pt x="1426" y="100"/>
                  </a:cubicBezTo>
                  <a:close/>
                  <a:moveTo>
                    <a:pt x="1453" y="100"/>
                  </a:moveTo>
                  <a:cubicBezTo>
                    <a:pt x="1453" y="100"/>
                    <a:pt x="1453" y="100"/>
                    <a:pt x="1453" y="100"/>
                  </a:cubicBezTo>
                  <a:cubicBezTo>
                    <a:pt x="1453" y="100"/>
                    <a:pt x="1453" y="100"/>
                    <a:pt x="1453" y="100"/>
                  </a:cubicBezTo>
                  <a:close/>
                  <a:moveTo>
                    <a:pt x="575" y="100"/>
                  </a:moveTo>
                  <a:cubicBezTo>
                    <a:pt x="575" y="100"/>
                    <a:pt x="574" y="100"/>
                    <a:pt x="574" y="100"/>
                  </a:cubicBezTo>
                  <a:cubicBezTo>
                    <a:pt x="574" y="100"/>
                    <a:pt x="575" y="100"/>
                    <a:pt x="575" y="100"/>
                  </a:cubicBezTo>
                  <a:close/>
                  <a:moveTo>
                    <a:pt x="618" y="101"/>
                  </a:moveTo>
                  <a:cubicBezTo>
                    <a:pt x="618" y="101"/>
                    <a:pt x="618" y="100"/>
                    <a:pt x="618" y="100"/>
                  </a:cubicBezTo>
                  <a:cubicBezTo>
                    <a:pt x="618" y="100"/>
                    <a:pt x="618" y="101"/>
                    <a:pt x="618" y="101"/>
                  </a:cubicBezTo>
                  <a:close/>
                  <a:moveTo>
                    <a:pt x="661" y="100"/>
                  </a:moveTo>
                  <a:cubicBezTo>
                    <a:pt x="661" y="100"/>
                    <a:pt x="660" y="100"/>
                    <a:pt x="660" y="100"/>
                  </a:cubicBezTo>
                  <a:cubicBezTo>
                    <a:pt x="660" y="100"/>
                    <a:pt x="660" y="100"/>
                    <a:pt x="661" y="100"/>
                  </a:cubicBezTo>
                  <a:close/>
                  <a:moveTo>
                    <a:pt x="690" y="100"/>
                  </a:moveTo>
                  <a:cubicBezTo>
                    <a:pt x="689" y="100"/>
                    <a:pt x="689" y="100"/>
                    <a:pt x="689" y="100"/>
                  </a:cubicBezTo>
                  <a:cubicBezTo>
                    <a:pt x="689" y="100"/>
                    <a:pt x="689" y="100"/>
                    <a:pt x="690" y="100"/>
                  </a:cubicBezTo>
                  <a:close/>
                  <a:moveTo>
                    <a:pt x="722" y="100"/>
                  </a:moveTo>
                  <a:cubicBezTo>
                    <a:pt x="721" y="100"/>
                    <a:pt x="721" y="100"/>
                    <a:pt x="721" y="100"/>
                  </a:cubicBezTo>
                  <a:cubicBezTo>
                    <a:pt x="721" y="100"/>
                    <a:pt x="721" y="100"/>
                    <a:pt x="722" y="100"/>
                  </a:cubicBezTo>
                  <a:close/>
                  <a:moveTo>
                    <a:pt x="764" y="100"/>
                  </a:moveTo>
                  <a:cubicBezTo>
                    <a:pt x="764" y="100"/>
                    <a:pt x="763" y="100"/>
                    <a:pt x="763" y="100"/>
                  </a:cubicBezTo>
                  <a:cubicBezTo>
                    <a:pt x="763" y="100"/>
                    <a:pt x="763" y="100"/>
                    <a:pt x="764" y="100"/>
                  </a:cubicBezTo>
                  <a:close/>
                  <a:moveTo>
                    <a:pt x="795" y="100"/>
                  </a:moveTo>
                  <a:cubicBezTo>
                    <a:pt x="795" y="100"/>
                    <a:pt x="794" y="100"/>
                    <a:pt x="794" y="100"/>
                  </a:cubicBezTo>
                  <a:cubicBezTo>
                    <a:pt x="795" y="100"/>
                    <a:pt x="795" y="100"/>
                    <a:pt x="795" y="100"/>
                  </a:cubicBezTo>
                  <a:close/>
                  <a:moveTo>
                    <a:pt x="978" y="100"/>
                  </a:moveTo>
                  <a:cubicBezTo>
                    <a:pt x="978" y="100"/>
                    <a:pt x="978" y="100"/>
                    <a:pt x="977" y="100"/>
                  </a:cubicBezTo>
                  <a:cubicBezTo>
                    <a:pt x="978" y="100"/>
                    <a:pt x="978" y="100"/>
                    <a:pt x="978" y="100"/>
                  </a:cubicBezTo>
                  <a:close/>
                  <a:moveTo>
                    <a:pt x="1015" y="100"/>
                  </a:moveTo>
                  <a:cubicBezTo>
                    <a:pt x="1015" y="100"/>
                    <a:pt x="1015" y="100"/>
                    <a:pt x="1015" y="100"/>
                  </a:cubicBezTo>
                  <a:cubicBezTo>
                    <a:pt x="1015" y="100"/>
                    <a:pt x="1015" y="100"/>
                    <a:pt x="1015" y="100"/>
                  </a:cubicBezTo>
                  <a:close/>
                  <a:moveTo>
                    <a:pt x="1077" y="100"/>
                  </a:moveTo>
                  <a:cubicBezTo>
                    <a:pt x="1077" y="100"/>
                    <a:pt x="1077" y="100"/>
                    <a:pt x="1076" y="100"/>
                  </a:cubicBezTo>
                  <a:cubicBezTo>
                    <a:pt x="1077" y="100"/>
                    <a:pt x="1077" y="100"/>
                    <a:pt x="1077" y="100"/>
                  </a:cubicBezTo>
                  <a:close/>
                  <a:moveTo>
                    <a:pt x="1224" y="100"/>
                  </a:moveTo>
                  <a:cubicBezTo>
                    <a:pt x="1223" y="100"/>
                    <a:pt x="1223" y="100"/>
                    <a:pt x="1223" y="100"/>
                  </a:cubicBezTo>
                  <a:cubicBezTo>
                    <a:pt x="1223" y="100"/>
                    <a:pt x="1223" y="100"/>
                    <a:pt x="1224" y="100"/>
                  </a:cubicBezTo>
                  <a:close/>
                  <a:moveTo>
                    <a:pt x="832" y="49"/>
                  </a:moveTo>
                  <a:cubicBezTo>
                    <a:pt x="831" y="49"/>
                    <a:pt x="831" y="50"/>
                    <a:pt x="831" y="50"/>
                  </a:cubicBezTo>
                  <a:cubicBezTo>
                    <a:pt x="831" y="50"/>
                    <a:pt x="832" y="50"/>
                    <a:pt x="832" y="49"/>
                  </a:cubicBezTo>
                  <a:close/>
                  <a:moveTo>
                    <a:pt x="1427" y="100"/>
                  </a:moveTo>
                  <a:cubicBezTo>
                    <a:pt x="1427" y="100"/>
                    <a:pt x="1427" y="100"/>
                    <a:pt x="1426" y="100"/>
                  </a:cubicBezTo>
                  <a:cubicBezTo>
                    <a:pt x="1427" y="100"/>
                    <a:pt x="1427" y="100"/>
                    <a:pt x="1427" y="100"/>
                  </a:cubicBezTo>
                  <a:close/>
                  <a:moveTo>
                    <a:pt x="1453" y="100"/>
                  </a:moveTo>
                  <a:cubicBezTo>
                    <a:pt x="1452" y="100"/>
                    <a:pt x="1452" y="100"/>
                    <a:pt x="1452" y="100"/>
                  </a:cubicBezTo>
                  <a:cubicBezTo>
                    <a:pt x="1452" y="100"/>
                    <a:pt x="1452" y="100"/>
                    <a:pt x="1453" y="100"/>
                  </a:cubicBezTo>
                  <a:close/>
                  <a:moveTo>
                    <a:pt x="1674" y="101"/>
                  </a:moveTo>
                  <a:cubicBezTo>
                    <a:pt x="1674" y="100"/>
                    <a:pt x="1674" y="100"/>
                    <a:pt x="1674" y="100"/>
                  </a:cubicBezTo>
                  <a:cubicBezTo>
                    <a:pt x="1674" y="100"/>
                    <a:pt x="1674" y="101"/>
                    <a:pt x="1674" y="101"/>
                  </a:cubicBezTo>
                  <a:close/>
                  <a:moveTo>
                    <a:pt x="1687" y="100"/>
                  </a:moveTo>
                  <a:cubicBezTo>
                    <a:pt x="1687" y="100"/>
                    <a:pt x="1688" y="101"/>
                    <a:pt x="1688" y="101"/>
                  </a:cubicBezTo>
                  <a:cubicBezTo>
                    <a:pt x="1688" y="101"/>
                    <a:pt x="1688" y="100"/>
                    <a:pt x="1687" y="100"/>
                  </a:cubicBezTo>
                  <a:close/>
                  <a:moveTo>
                    <a:pt x="574" y="100"/>
                  </a:moveTo>
                  <a:cubicBezTo>
                    <a:pt x="574" y="100"/>
                    <a:pt x="573" y="101"/>
                    <a:pt x="573" y="101"/>
                  </a:cubicBezTo>
                  <a:cubicBezTo>
                    <a:pt x="574" y="101"/>
                    <a:pt x="574" y="101"/>
                    <a:pt x="574" y="100"/>
                  </a:cubicBezTo>
                  <a:close/>
                  <a:moveTo>
                    <a:pt x="630" y="100"/>
                  </a:moveTo>
                  <a:cubicBezTo>
                    <a:pt x="629" y="101"/>
                    <a:pt x="629" y="101"/>
                    <a:pt x="629" y="101"/>
                  </a:cubicBezTo>
                  <a:cubicBezTo>
                    <a:pt x="630" y="101"/>
                    <a:pt x="630" y="101"/>
                    <a:pt x="630" y="100"/>
                  </a:cubicBezTo>
                  <a:close/>
                  <a:moveTo>
                    <a:pt x="662" y="101"/>
                  </a:moveTo>
                  <a:cubicBezTo>
                    <a:pt x="662" y="101"/>
                    <a:pt x="661" y="100"/>
                    <a:pt x="661" y="101"/>
                  </a:cubicBezTo>
                  <a:cubicBezTo>
                    <a:pt x="661" y="101"/>
                    <a:pt x="661" y="101"/>
                    <a:pt x="662" y="101"/>
                  </a:cubicBezTo>
                  <a:close/>
                  <a:moveTo>
                    <a:pt x="689" y="100"/>
                  </a:moveTo>
                  <a:cubicBezTo>
                    <a:pt x="689" y="100"/>
                    <a:pt x="688" y="100"/>
                    <a:pt x="688" y="101"/>
                  </a:cubicBezTo>
                  <a:cubicBezTo>
                    <a:pt x="688" y="101"/>
                    <a:pt x="689" y="101"/>
                    <a:pt x="689" y="100"/>
                  </a:cubicBezTo>
                  <a:close/>
                  <a:moveTo>
                    <a:pt x="764" y="101"/>
                  </a:moveTo>
                  <a:cubicBezTo>
                    <a:pt x="764" y="100"/>
                    <a:pt x="764" y="100"/>
                    <a:pt x="764" y="100"/>
                  </a:cubicBezTo>
                  <a:cubicBezTo>
                    <a:pt x="764" y="101"/>
                    <a:pt x="764" y="101"/>
                    <a:pt x="764" y="101"/>
                  </a:cubicBezTo>
                  <a:close/>
                  <a:moveTo>
                    <a:pt x="857" y="50"/>
                  </a:moveTo>
                  <a:cubicBezTo>
                    <a:pt x="857" y="50"/>
                    <a:pt x="857" y="49"/>
                    <a:pt x="857" y="49"/>
                  </a:cubicBezTo>
                  <a:cubicBezTo>
                    <a:pt x="857" y="50"/>
                    <a:pt x="857" y="50"/>
                    <a:pt x="857" y="50"/>
                  </a:cubicBezTo>
                  <a:close/>
                  <a:moveTo>
                    <a:pt x="979" y="101"/>
                  </a:moveTo>
                  <a:cubicBezTo>
                    <a:pt x="979" y="101"/>
                    <a:pt x="979" y="100"/>
                    <a:pt x="978" y="100"/>
                  </a:cubicBezTo>
                  <a:cubicBezTo>
                    <a:pt x="979" y="101"/>
                    <a:pt x="979" y="101"/>
                    <a:pt x="979" y="101"/>
                  </a:cubicBezTo>
                  <a:close/>
                  <a:moveTo>
                    <a:pt x="1014" y="101"/>
                  </a:moveTo>
                  <a:cubicBezTo>
                    <a:pt x="1014" y="100"/>
                    <a:pt x="1014" y="101"/>
                    <a:pt x="1013" y="101"/>
                  </a:cubicBezTo>
                  <a:cubicBezTo>
                    <a:pt x="1014" y="101"/>
                    <a:pt x="1014" y="101"/>
                    <a:pt x="1014" y="101"/>
                  </a:cubicBezTo>
                  <a:close/>
                  <a:moveTo>
                    <a:pt x="1047" y="101"/>
                  </a:moveTo>
                  <a:cubicBezTo>
                    <a:pt x="1047" y="101"/>
                    <a:pt x="1046" y="100"/>
                    <a:pt x="1046" y="100"/>
                  </a:cubicBezTo>
                  <a:cubicBezTo>
                    <a:pt x="1046" y="101"/>
                    <a:pt x="1046" y="101"/>
                    <a:pt x="1047" y="101"/>
                  </a:cubicBezTo>
                  <a:close/>
                  <a:moveTo>
                    <a:pt x="1076" y="100"/>
                  </a:moveTo>
                  <a:cubicBezTo>
                    <a:pt x="1076" y="100"/>
                    <a:pt x="1076" y="101"/>
                    <a:pt x="1076" y="101"/>
                  </a:cubicBezTo>
                  <a:cubicBezTo>
                    <a:pt x="1076" y="101"/>
                    <a:pt x="1076" y="101"/>
                    <a:pt x="1076" y="100"/>
                  </a:cubicBezTo>
                  <a:close/>
                  <a:moveTo>
                    <a:pt x="1182" y="101"/>
                  </a:moveTo>
                  <a:cubicBezTo>
                    <a:pt x="1182" y="101"/>
                    <a:pt x="1182" y="100"/>
                    <a:pt x="1181" y="100"/>
                  </a:cubicBezTo>
                  <a:cubicBezTo>
                    <a:pt x="1182" y="101"/>
                    <a:pt x="1182" y="101"/>
                    <a:pt x="1182" y="101"/>
                  </a:cubicBezTo>
                  <a:close/>
                  <a:moveTo>
                    <a:pt x="1225" y="101"/>
                  </a:moveTo>
                  <a:cubicBezTo>
                    <a:pt x="1224" y="101"/>
                    <a:pt x="1224" y="100"/>
                    <a:pt x="1224" y="101"/>
                  </a:cubicBezTo>
                  <a:cubicBezTo>
                    <a:pt x="1224" y="101"/>
                    <a:pt x="1224" y="101"/>
                    <a:pt x="1225" y="101"/>
                  </a:cubicBezTo>
                  <a:close/>
                  <a:moveTo>
                    <a:pt x="1254" y="100"/>
                  </a:moveTo>
                  <a:cubicBezTo>
                    <a:pt x="1254" y="100"/>
                    <a:pt x="1254" y="101"/>
                    <a:pt x="1253" y="101"/>
                  </a:cubicBezTo>
                  <a:cubicBezTo>
                    <a:pt x="1254" y="101"/>
                    <a:pt x="1254" y="101"/>
                    <a:pt x="1254" y="100"/>
                  </a:cubicBezTo>
                  <a:close/>
                  <a:moveTo>
                    <a:pt x="1428" y="101"/>
                  </a:moveTo>
                  <a:cubicBezTo>
                    <a:pt x="1428" y="101"/>
                    <a:pt x="1427" y="100"/>
                    <a:pt x="1427" y="100"/>
                  </a:cubicBezTo>
                  <a:cubicBezTo>
                    <a:pt x="1427" y="101"/>
                    <a:pt x="1428" y="101"/>
                    <a:pt x="1428" y="101"/>
                  </a:cubicBezTo>
                  <a:close/>
                  <a:moveTo>
                    <a:pt x="1452" y="100"/>
                  </a:moveTo>
                  <a:cubicBezTo>
                    <a:pt x="1452" y="100"/>
                    <a:pt x="1451" y="100"/>
                    <a:pt x="1451" y="101"/>
                  </a:cubicBezTo>
                  <a:cubicBezTo>
                    <a:pt x="1451" y="101"/>
                    <a:pt x="1452" y="101"/>
                    <a:pt x="1452" y="100"/>
                  </a:cubicBezTo>
                  <a:close/>
                  <a:moveTo>
                    <a:pt x="676" y="43"/>
                  </a:moveTo>
                  <a:cubicBezTo>
                    <a:pt x="676" y="43"/>
                    <a:pt x="676" y="43"/>
                    <a:pt x="676" y="43"/>
                  </a:cubicBezTo>
                  <a:cubicBezTo>
                    <a:pt x="676" y="43"/>
                    <a:pt x="676" y="43"/>
                    <a:pt x="676" y="43"/>
                  </a:cubicBezTo>
                  <a:close/>
                  <a:moveTo>
                    <a:pt x="662" y="101"/>
                  </a:moveTo>
                  <a:cubicBezTo>
                    <a:pt x="662" y="101"/>
                    <a:pt x="662" y="101"/>
                    <a:pt x="662" y="101"/>
                  </a:cubicBezTo>
                  <a:cubicBezTo>
                    <a:pt x="662" y="101"/>
                    <a:pt x="662" y="101"/>
                    <a:pt x="662" y="101"/>
                  </a:cubicBezTo>
                  <a:close/>
                  <a:moveTo>
                    <a:pt x="688" y="101"/>
                  </a:moveTo>
                  <a:cubicBezTo>
                    <a:pt x="688" y="101"/>
                    <a:pt x="687" y="101"/>
                    <a:pt x="687" y="101"/>
                  </a:cubicBezTo>
                  <a:cubicBezTo>
                    <a:pt x="687" y="101"/>
                    <a:pt x="688" y="101"/>
                    <a:pt x="688" y="101"/>
                  </a:cubicBezTo>
                  <a:close/>
                  <a:moveTo>
                    <a:pt x="723" y="101"/>
                  </a:moveTo>
                  <a:cubicBezTo>
                    <a:pt x="723" y="101"/>
                    <a:pt x="722" y="101"/>
                    <a:pt x="722" y="101"/>
                  </a:cubicBezTo>
                  <a:cubicBezTo>
                    <a:pt x="722" y="101"/>
                    <a:pt x="722" y="101"/>
                    <a:pt x="723" y="101"/>
                  </a:cubicBezTo>
                  <a:close/>
                  <a:moveTo>
                    <a:pt x="1495" y="13"/>
                  </a:moveTo>
                  <a:cubicBezTo>
                    <a:pt x="1495" y="13"/>
                    <a:pt x="1495" y="13"/>
                    <a:pt x="1495" y="12"/>
                  </a:cubicBezTo>
                  <a:cubicBezTo>
                    <a:pt x="1495" y="12"/>
                    <a:pt x="1495" y="12"/>
                    <a:pt x="1495" y="13"/>
                  </a:cubicBezTo>
                  <a:close/>
                  <a:moveTo>
                    <a:pt x="793" y="101"/>
                  </a:moveTo>
                  <a:cubicBezTo>
                    <a:pt x="793" y="101"/>
                    <a:pt x="793" y="101"/>
                    <a:pt x="792" y="101"/>
                  </a:cubicBezTo>
                  <a:cubicBezTo>
                    <a:pt x="793" y="101"/>
                    <a:pt x="793" y="101"/>
                    <a:pt x="793" y="101"/>
                  </a:cubicBezTo>
                  <a:close/>
                  <a:moveTo>
                    <a:pt x="980" y="101"/>
                  </a:moveTo>
                  <a:cubicBezTo>
                    <a:pt x="980" y="101"/>
                    <a:pt x="980" y="101"/>
                    <a:pt x="980" y="101"/>
                  </a:cubicBezTo>
                  <a:cubicBezTo>
                    <a:pt x="980" y="101"/>
                    <a:pt x="980" y="101"/>
                    <a:pt x="980" y="101"/>
                  </a:cubicBezTo>
                  <a:close/>
                  <a:moveTo>
                    <a:pt x="874" y="49"/>
                  </a:moveTo>
                  <a:cubicBezTo>
                    <a:pt x="874" y="49"/>
                    <a:pt x="874" y="50"/>
                    <a:pt x="874" y="50"/>
                  </a:cubicBezTo>
                  <a:cubicBezTo>
                    <a:pt x="874" y="50"/>
                    <a:pt x="874" y="50"/>
                    <a:pt x="874" y="49"/>
                  </a:cubicBezTo>
                  <a:close/>
                  <a:moveTo>
                    <a:pt x="1047" y="101"/>
                  </a:moveTo>
                  <a:cubicBezTo>
                    <a:pt x="1047" y="101"/>
                    <a:pt x="1047" y="101"/>
                    <a:pt x="1047" y="101"/>
                  </a:cubicBezTo>
                  <a:cubicBezTo>
                    <a:pt x="1047" y="101"/>
                    <a:pt x="1047" y="101"/>
                    <a:pt x="1047" y="101"/>
                  </a:cubicBezTo>
                  <a:close/>
                  <a:moveTo>
                    <a:pt x="800" y="43"/>
                  </a:moveTo>
                  <a:cubicBezTo>
                    <a:pt x="800" y="43"/>
                    <a:pt x="800" y="43"/>
                    <a:pt x="800" y="43"/>
                  </a:cubicBezTo>
                  <a:cubicBezTo>
                    <a:pt x="800" y="43"/>
                    <a:pt x="800" y="43"/>
                    <a:pt x="800" y="43"/>
                  </a:cubicBezTo>
                  <a:close/>
                  <a:moveTo>
                    <a:pt x="1183" y="101"/>
                  </a:moveTo>
                  <a:cubicBezTo>
                    <a:pt x="1183" y="101"/>
                    <a:pt x="1182" y="101"/>
                    <a:pt x="1182" y="101"/>
                  </a:cubicBezTo>
                  <a:cubicBezTo>
                    <a:pt x="1182" y="101"/>
                    <a:pt x="1182" y="101"/>
                    <a:pt x="1183" y="101"/>
                  </a:cubicBezTo>
                  <a:close/>
                  <a:moveTo>
                    <a:pt x="1225" y="101"/>
                  </a:moveTo>
                  <a:cubicBezTo>
                    <a:pt x="1225" y="101"/>
                    <a:pt x="1225" y="101"/>
                    <a:pt x="1225" y="101"/>
                  </a:cubicBezTo>
                  <a:cubicBezTo>
                    <a:pt x="1225" y="101"/>
                    <a:pt x="1225" y="101"/>
                    <a:pt x="1225" y="101"/>
                  </a:cubicBezTo>
                  <a:close/>
                  <a:moveTo>
                    <a:pt x="1253" y="101"/>
                  </a:moveTo>
                  <a:cubicBezTo>
                    <a:pt x="1253" y="101"/>
                    <a:pt x="1253" y="101"/>
                    <a:pt x="1252" y="101"/>
                  </a:cubicBezTo>
                  <a:cubicBezTo>
                    <a:pt x="1253" y="101"/>
                    <a:pt x="1253" y="101"/>
                    <a:pt x="1253" y="101"/>
                  </a:cubicBezTo>
                  <a:close/>
                  <a:moveTo>
                    <a:pt x="1429" y="101"/>
                  </a:moveTo>
                  <a:cubicBezTo>
                    <a:pt x="1428" y="101"/>
                    <a:pt x="1428" y="101"/>
                    <a:pt x="1428" y="101"/>
                  </a:cubicBezTo>
                  <a:cubicBezTo>
                    <a:pt x="1428" y="101"/>
                    <a:pt x="1428" y="101"/>
                    <a:pt x="1429" y="101"/>
                  </a:cubicBezTo>
                  <a:close/>
                  <a:moveTo>
                    <a:pt x="1451" y="101"/>
                  </a:moveTo>
                  <a:cubicBezTo>
                    <a:pt x="1451" y="101"/>
                    <a:pt x="1451" y="101"/>
                    <a:pt x="1450" y="101"/>
                  </a:cubicBezTo>
                  <a:cubicBezTo>
                    <a:pt x="1451" y="101"/>
                    <a:pt x="1451" y="101"/>
                    <a:pt x="1451" y="101"/>
                  </a:cubicBezTo>
                  <a:close/>
                  <a:moveTo>
                    <a:pt x="1675" y="101"/>
                  </a:moveTo>
                  <a:cubicBezTo>
                    <a:pt x="1675" y="101"/>
                    <a:pt x="1675" y="101"/>
                    <a:pt x="1674" y="101"/>
                  </a:cubicBezTo>
                  <a:cubicBezTo>
                    <a:pt x="1674" y="101"/>
                    <a:pt x="1674" y="101"/>
                    <a:pt x="1675" y="101"/>
                  </a:cubicBezTo>
                  <a:close/>
                  <a:moveTo>
                    <a:pt x="900" y="50"/>
                  </a:moveTo>
                  <a:cubicBezTo>
                    <a:pt x="900" y="50"/>
                    <a:pt x="900" y="49"/>
                    <a:pt x="899" y="49"/>
                  </a:cubicBezTo>
                  <a:cubicBezTo>
                    <a:pt x="899" y="50"/>
                    <a:pt x="899" y="50"/>
                    <a:pt x="900" y="50"/>
                  </a:cubicBezTo>
                  <a:close/>
                  <a:moveTo>
                    <a:pt x="840" y="43"/>
                  </a:moveTo>
                  <a:cubicBezTo>
                    <a:pt x="839" y="43"/>
                    <a:pt x="839" y="43"/>
                    <a:pt x="839" y="43"/>
                  </a:cubicBezTo>
                  <a:cubicBezTo>
                    <a:pt x="839" y="43"/>
                    <a:pt x="839" y="43"/>
                    <a:pt x="840" y="43"/>
                  </a:cubicBezTo>
                  <a:close/>
                  <a:moveTo>
                    <a:pt x="663" y="101"/>
                  </a:moveTo>
                  <a:cubicBezTo>
                    <a:pt x="663" y="101"/>
                    <a:pt x="663" y="101"/>
                    <a:pt x="663" y="101"/>
                  </a:cubicBezTo>
                  <a:cubicBezTo>
                    <a:pt x="663" y="101"/>
                    <a:pt x="663" y="102"/>
                    <a:pt x="663" y="101"/>
                  </a:cubicBezTo>
                  <a:close/>
                  <a:moveTo>
                    <a:pt x="687" y="101"/>
                  </a:moveTo>
                  <a:cubicBezTo>
                    <a:pt x="687" y="101"/>
                    <a:pt x="686" y="101"/>
                    <a:pt x="686" y="101"/>
                  </a:cubicBezTo>
                  <a:cubicBezTo>
                    <a:pt x="687" y="102"/>
                    <a:pt x="687" y="101"/>
                    <a:pt x="687" y="101"/>
                  </a:cubicBezTo>
                  <a:close/>
                  <a:moveTo>
                    <a:pt x="723" y="101"/>
                  </a:moveTo>
                  <a:cubicBezTo>
                    <a:pt x="723" y="101"/>
                    <a:pt x="723" y="101"/>
                    <a:pt x="723" y="101"/>
                  </a:cubicBezTo>
                  <a:cubicBezTo>
                    <a:pt x="723" y="101"/>
                    <a:pt x="723" y="101"/>
                    <a:pt x="723" y="101"/>
                  </a:cubicBezTo>
                  <a:close/>
                  <a:moveTo>
                    <a:pt x="742" y="101"/>
                  </a:moveTo>
                  <a:cubicBezTo>
                    <a:pt x="741" y="101"/>
                    <a:pt x="741" y="101"/>
                    <a:pt x="741" y="102"/>
                  </a:cubicBezTo>
                  <a:cubicBezTo>
                    <a:pt x="741" y="102"/>
                    <a:pt x="742" y="101"/>
                    <a:pt x="742" y="101"/>
                  </a:cubicBezTo>
                  <a:close/>
                  <a:moveTo>
                    <a:pt x="766" y="101"/>
                  </a:moveTo>
                  <a:cubicBezTo>
                    <a:pt x="766" y="101"/>
                    <a:pt x="766" y="101"/>
                    <a:pt x="765" y="101"/>
                  </a:cubicBezTo>
                  <a:cubicBezTo>
                    <a:pt x="766" y="101"/>
                    <a:pt x="766" y="102"/>
                    <a:pt x="766" y="101"/>
                  </a:cubicBezTo>
                  <a:close/>
                  <a:moveTo>
                    <a:pt x="972" y="13"/>
                  </a:moveTo>
                  <a:cubicBezTo>
                    <a:pt x="973" y="13"/>
                    <a:pt x="973" y="13"/>
                    <a:pt x="973" y="13"/>
                  </a:cubicBezTo>
                  <a:cubicBezTo>
                    <a:pt x="973" y="13"/>
                    <a:pt x="972" y="13"/>
                    <a:pt x="972" y="13"/>
                  </a:cubicBezTo>
                  <a:close/>
                  <a:moveTo>
                    <a:pt x="870" y="43"/>
                  </a:moveTo>
                  <a:cubicBezTo>
                    <a:pt x="870" y="43"/>
                    <a:pt x="870" y="43"/>
                    <a:pt x="870" y="43"/>
                  </a:cubicBezTo>
                  <a:cubicBezTo>
                    <a:pt x="870" y="43"/>
                    <a:pt x="870" y="43"/>
                    <a:pt x="870" y="43"/>
                  </a:cubicBezTo>
                  <a:close/>
                  <a:moveTo>
                    <a:pt x="882" y="43"/>
                  </a:moveTo>
                  <a:cubicBezTo>
                    <a:pt x="882" y="43"/>
                    <a:pt x="882" y="43"/>
                    <a:pt x="882" y="43"/>
                  </a:cubicBezTo>
                  <a:cubicBezTo>
                    <a:pt x="882" y="43"/>
                    <a:pt x="882" y="43"/>
                    <a:pt x="882" y="43"/>
                  </a:cubicBezTo>
                  <a:close/>
                  <a:moveTo>
                    <a:pt x="909" y="43"/>
                  </a:moveTo>
                  <a:cubicBezTo>
                    <a:pt x="909" y="43"/>
                    <a:pt x="909" y="43"/>
                    <a:pt x="910" y="43"/>
                  </a:cubicBezTo>
                  <a:cubicBezTo>
                    <a:pt x="910" y="43"/>
                    <a:pt x="909" y="43"/>
                    <a:pt x="909" y="43"/>
                  </a:cubicBezTo>
                  <a:close/>
                  <a:moveTo>
                    <a:pt x="1033" y="50"/>
                  </a:moveTo>
                  <a:cubicBezTo>
                    <a:pt x="1033" y="50"/>
                    <a:pt x="1033" y="50"/>
                    <a:pt x="1033" y="49"/>
                  </a:cubicBezTo>
                  <a:cubicBezTo>
                    <a:pt x="1033" y="49"/>
                    <a:pt x="1033" y="50"/>
                    <a:pt x="1033" y="50"/>
                  </a:cubicBezTo>
                  <a:close/>
                  <a:moveTo>
                    <a:pt x="1183" y="102"/>
                  </a:moveTo>
                  <a:cubicBezTo>
                    <a:pt x="1183" y="101"/>
                    <a:pt x="1183" y="101"/>
                    <a:pt x="1183" y="101"/>
                  </a:cubicBezTo>
                  <a:cubicBezTo>
                    <a:pt x="1183" y="101"/>
                    <a:pt x="1183" y="102"/>
                    <a:pt x="1183" y="102"/>
                  </a:cubicBezTo>
                  <a:close/>
                  <a:moveTo>
                    <a:pt x="1202" y="101"/>
                  </a:moveTo>
                  <a:cubicBezTo>
                    <a:pt x="1202" y="101"/>
                    <a:pt x="1201" y="101"/>
                    <a:pt x="1201" y="101"/>
                  </a:cubicBezTo>
                  <a:cubicBezTo>
                    <a:pt x="1201" y="101"/>
                    <a:pt x="1202" y="101"/>
                    <a:pt x="1202" y="101"/>
                  </a:cubicBezTo>
                  <a:close/>
                  <a:moveTo>
                    <a:pt x="1290" y="43"/>
                  </a:moveTo>
                  <a:cubicBezTo>
                    <a:pt x="1290" y="43"/>
                    <a:pt x="1290" y="43"/>
                    <a:pt x="1290" y="43"/>
                  </a:cubicBezTo>
                  <a:cubicBezTo>
                    <a:pt x="1290" y="43"/>
                    <a:pt x="1290" y="43"/>
                    <a:pt x="1290" y="43"/>
                  </a:cubicBezTo>
                  <a:close/>
                  <a:moveTo>
                    <a:pt x="1252" y="101"/>
                  </a:moveTo>
                  <a:cubicBezTo>
                    <a:pt x="1252" y="101"/>
                    <a:pt x="1251" y="101"/>
                    <a:pt x="1251" y="101"/>
                  </a:cubicBezTo>
                  <a:cubicBezTo>
                    <a:pt x="1252" y="102"/>
                    <a:pt x="1252" y="101"/>
                    <a:pt x="1252" y="101"/>
                  </a:cubicBezTo>
                  <a:close/>
                  <a:moveTo>
                    <a:pt x="1429" y="101"/>
                  </a:moveTo>
                  <a:cubicBezTo>
                    <a:pt x="1429" y="101"/>
                    <a:pt x="1429" y="101"/>
                    <a:pt x="1429" y="101"/>
                  </a:cubicBezTo>
                  <a:cubicBezTo>
                    <a:pt x="1429" y="101"/>
                    <a:pt x="1429" y="102"/>
                    <a:pt x="1429" y="101"/>
                  </a:cubicBezTo>
                  <a:close/>
                  <a:moveTo>
                    <a:pt x="1450" y="101"/>
                  </a:moveTo>
                  <a:cubicBezTo>
                    <a:pt x="1450" y="101"/>
                    <a:pt x="1450" y="101"/>
                    <a:pt x="1449" y="102"/>
                  </a:cubicBezTo>
                  <a:cubicBezTo>
                    <a:pt x="1450" y="102"/>
                    <a:pt x="1450" y="101"/>
                    <a:pt x="1450" y="101"/>
                  </a:cubicBezTo>
                  <a:close/>
                  <a:moveTo>
                    <a:pt x="1396" y="43"/>
                  </a:moveTo>
                  <a:cubicBezTo>
                    <a:pt x="1395" y="43"/>
                    <a:pt x="1395" y="43"/>
                    <a:pt x="1395" y="43"/>
                  </a:cubicBezTo>
                  <a:cubicBezTo>
                    <a:pt x="1396" y="43"/>
                    <a:pt x="1396" y="43"/>
                    <a:pt x="1396" y="43"/>
                  </a:cubicBezTo>
                  <a:close/>
                  <a:moveTo>
                    <a:pt x="1568" y="43"/>
                  </a:moveTo>
                  <a:cubicBezTo>
                    <a:pt x="1568" y="43"/>
                    <a:pt x="1568" y="43"/>
                    <a:pt x="1568" y="43"/>
                  </a:cubicBezTo>
                  <a:cubicBezTo>
                    <a:pt x="1568" y="43"/>
                    <a:pt x="1568" y="43"/>
                    <a:pt x="1568" y="43"/>
                  </a:cubicBezTo>
                  <a:close/>
                  <a:moveTo>
                    <a:pt x="1683" y="43"/>
                  </a:moveTo>
                  <a:cubicBezTo>
                    <a:pt x="1682" y="43"/>
                    <a:pt x="1682" y="43"/>
                    <a:pt x="1682" y="43"/>
                  </a:cubicBezTo>
                  <a:cubicBezTo>
                    <a:pt x="1683" y="43"/>
                    <a:pt x="1683" y="43"/>
                    <a:pt x="1683" y="43"/>
                  </a:cubicBezTo>
                  <a:close/>
                  <a:moveTo>
                    <a:pt x="686" y="102"/>
                  </a:moveTo>
                  <a:cubicBezTo>
                    <a:pt x="686" y="102"/>
                    <a:pt x="685" y="102"/>
                    <a:pt x="685" y="102"/>
                  </a:cubicBezTo>
                  <a:cubicBezTo>
                    <a:pt x="686" y="102"/>
                    <a:pt x="686" y="102"/>
                    <a:pt x="686" y="102"/>
                  </a:cubicBezTo>
                  <a:close/>
                  <a:moveTo>
                    <a:pt x="1494" y="13"/>
                  </a:moveTo>
                  <a:cubicBezTo>
                    <a:pt x="1494" y="13"/>
                    <a:pt x="1494" y="13"/>
                    <a:pt x="1494" y="13"/>
                  </a:cubicBezTo>
                  <a:cubicBezTo>
                    <a:pt x="1494" y="13"/>
                    <a:pt x="1494" y="13"/>
                    <a:pt x="1494" y="13"/>
                  </a:cubicBezTo>
                  <a:close/>
                  <a:moveTo>
                    <a:pt x="741" y="102"/>
                  </a:moveTo>
                  <a:cubicBezTo>
                    <a:pt x="741" y="101"/>
                    <a:pt x="740" y="102"/>
                    <a:pt x="740" y="102"/>
                  </a:cubicBezTo>
                  <a:cubicBezTo>
                    <a:pt x="741" y="102"/>
                    <a:pt x="741" y="102"/>
                    <a:pt x="741" y="102"/>
                  </a:cubicBezTo>
                  <a:close/>
                  <a:moveTo>
                    <a:pt x="767" y="102"/>
                  </a:moveTo>
                  <a:cubicBezTo>
                    <a:pt x="767" y="102"/>
                    <a:pt x="767" y="101"/>
                    <a:pt x="766" y="102"/>
                  </a:cubicBezTo>
                  <a:cubicBezTo>
                    <a:pt x="767" y="102"/>
                    <a:pt x="767" y="102"/>
                    <a:pt x="767" y="102"/>
                  </a:cubicBezTo>
                  <a:close/>
                  <a:moveTo>
                    <a:pt x="1736" y="43"/>
                  </a:moveTo>
                  <a:cubicBezTo>
                    <a:pt x="1736" y="43"/>
                    <a:pt x="1737" y="43"/>
                    <a:pt x="1737" y="43"/>
                  </a:cubicBezTo>
                  <a:cubicBezTo>
                    <a:pt x="1736" y="43"/>
                    <a:pt x="1736" y="43"/>
                    <a:pt x="1736" y="43"/>
                  </a:cubicBezTo>
                  <a:close/>
                  <a:moveTo>
                    <a:pt x="678" y="62"/>
                  </a:moveTo>
                  <a:cubicBezTo>
                    <a:pt x="679" y="62"/>
                    <a:pt x="679" y="62"/>
                    <a:pt x="679" y="62"/>
                  </a:cubicBezTo>
                  <a:cubicBezTo>
                    <a:pt x="679" y="62"/>
                    <a:pt x="679" y="62"/>
                    <a:pt x="678" y="62"/>
                  </a:cubicBezTo>
                  <a:close/>
                  <a:moveTo>
                    <a:pt x="641" y="44"/>
                  </a:moveTo>
                  <a:cubicBezTo>
                    <a:pt x="641" y="44"/>
                    <a:pt x="641" y="43"/>
                    <a:pt x="641" y="43"/>
                  </a:cubicBezTo>
                  <a:cubicBezTo>
                    <a:pt x="641" y="43"/>
                    <a:pt x="641" y="44"/>
                    <a:pt x="641" y="44"/>
                  </a:cubicBezTo>
                  <a:close/>
                  <a:moveTo>
                    <a:pt x="1746" y="48"/>
                  </a:moveTo>
                  <a:cubicBezTo>
                    <a:pt x="1745" y="48"/>
                    <a:pt x="1745" y="49"/>
                    <a:pt x="1745" y="49"/>
                  </a:cubicBezTo>
                  <a:cubicBezTo>
                    <a:pt x="1746" y="49"/>
                    <a:pt x="1746" y="49"/>
                    <a:pt x="1746" y="48"/>
                  </a:cubicBezTo>
                  <a:close/>
                  <a:moveTo>
                    <a:pt x="660" y="44"/>
                  </a:moveTo>
                  <a:cubicBezTo>
                    <a:pt x="661" y="44"/>
                    <a:pt x="661" y="43"/>
                    <a:pt x="661" y="43"/>
                  </a:cubicBezTo>
                  <a:cubicBezTo>
                    <a:pt x="660" y="43"/>
                    <a:pt x="660" y="43"/>
                    <a:pt x="660" y="44"/>
                  </a:cubicBezTo>
                  <a:close/>
                  <a:moveTo>
                    <a:pt x="676" y="43"/>
                  </a:moveTo>
                  <a:cubicBezTo>
                    <a:pt x="675" y="43"/>
                    <a:pt x="675" y="43"/>
                    <a:pt x="675" y="43"/>
                  </a:cubicBezTo>
                  <a:cubicBezTo>
                    <a:pt x="675" y="43"/>
                    <a:pt x="675" y="43"/>
                    <a:pt x="676" y="43"/>
                  </a:cubicBezTo>
                  <a:close/>
                  <a:moveTo>
                    <a:pt x="1184" y="102"/>
                  </a:moveTo>
                  <a:cubicBezTo>
                    <a:pt x="1184" y="102"/>
                    <a:pt x="1184" y="102"/>
                    <a:pt x="1183" y="102"/>
                  </a:cubicBezTo>
                  <a:cubicBezTo>
                    <a:pt x="1184" y="102"/>
                    <a:pt x="1184" y="102"/>
                    <a:pt x="1184" y="102"/>
                  </a:cubicBezTo>
                  <a:close/>
                  <a:moveTo>
                    <a:pt x="1201" y="102"/>
                  </a:moveTo>
                  <a:cubicBezTo>
                    <a:pt x="1201" y="102"/>
                    <a:pt x="1200" y="102"/>
                    <a:pt x="1200" y="102"/>
                  </a:cubicBezTo>
                  <a:cubicBezTo>
                    <a:pt x="1200" y="102"/>
                    <a:pt x="1201" y="102"/>
                    <a:pt x="1201" y="102"/>
                  </a:cubicBezTo>
                  <a:close/>
                  <a:moveTo>
                    <a:pt x="971" y="14"/>
                  </a:moveTo>
                  <a:cubicBezTo>
                    <a:pt x="972" y="14"/>
                    <a:pt x="972" y="14"/>
                    <a:pt x="972" y="13"/>
                  </a:cubicBezTo>
                  <a:cubicBezTo>
                    <a:pt x="972" y="13"/>
                    <a:pt x="971" y="14"/>
                    <a:pt x="971" y="14"/>
                  </a:cubicBezTo>
                  <a:close/>
                  <a:moveTo>
                    <a:pt x="829" y="44"/>
                  </a:moveTo>
                  <a:cubicBezTo>
                    <a:pt x="829" y="44"/>
                    <a:pt x="829" y="43"/>
                    <a:pt x="829" y="43"/>
                  </a:cubicBezTo>
                  <a:cubicBezTo>
                    <a:pt x="829" y="43"/>
                    <a:pt x="829" y="43"/>
                    <a:pt x="829" y="44"/>
                  </a:cubicBezTo>
                  <a:close/>
                  <a:moveTo>
                    <a:pt x="839" y="43"/>
                  </a:moveTo>
                  <a:cubicBezTo>
                    <a:pt x="839" y="43"/>
                    <a:pt x="838" y="43"/>
                    <a:pt x="838" y="43"/>
                  </a:cubicBezTo>
                  <a:cubicBezTo>
                    <a:pt x="838" y="43"/>
                    <a:pt x="839" y="43"/>
                    <a:pt x="839" y="43"/>
                  </a:cubicBezTo>
                  <a:close/>
                  <a:moveTo>
                    <a:pt x="1449" y="101"/>
                  </a:moveTo>
                  <a:cubicBezTo>
                    <a:pt x="1449" y="101"/>
                    <a:pt x="1449" y="102"/>
                    <a:pt x="1449" y="102"/>
                  </a:cubicBezTo>
                  <a:cubicBezTo>
                    <a:pt x="1449" y="102"/>
                    <a:pt x="1449" y="102"/>
                    <a:pt x="1449" y="101"/>
                  </a:cubicBezTo>
                  <a:close/>
                  <a:moveTo>
                    <a:pt x="1291" y="53"/>
                  </a:moveTo>
                  <a:cubicBezTo>
                    <a:pt x="1290" y="53"/>
                    <a:pt x="1290" y="54"/>
                    <a:pt x="1290" y="54"/>
                  </a:cubicBezTo>
                  <a:cubicBezTo>
                    <a:pt x="1291" y="54"/>
                    <a:pt x="1291" y="53"/>
                    <a:pt x="1291" y="53"/>
                  </a:cubicBezTo>
                  <a:close/>
                  <a:moveTo>
                    <a:pt x="1493" y="14"/>
                  </a:moveTo>
                  <a:cubicBezTo>
                    <a:pt x="1493" y="14"/>
                    <a:pt x="1493" y="14"/>
                    <a:pt x="1494" y="13"/>
                  </a:cubicBezTo>
                  <a:cubicBezTo>
                    <a:pt x="1493" y="13"/>
                    <a:pt x="1493" y="14"/>
                    <a:pt x="1493" y="14"/>
                  </a:cubicBezTo>
                  <a:close/>
                  <a:moveTo>
                    <a:pt x="851" y="43"/>
                  </a:moveTo>
                  <a:cubicBezTo>
                    <a:pt x="851" y="43"/>
                    <a:pt x="851" y="43"/>
                    <a:pt x="850" y="43"/>
                  </a:cubicBezTo>
                  <a:cubicBezTo>
                    <a:pt x="851" y="43"/>
                    <a:pt x="851" y="43"/>
                    <a:pt x="851" y="43"/>
                  </a:cubicBezTo>
                  <a:close/>
                  <a:moveTo>
                    <a:pt x="867" y="43"/>
                  </a:moveTo>
                  <a:cubicBezTo>
                    <a:pt x="867" y="43"/>
                    <a:pt x="867" y="44"/>
                    <a:pt x="867" y="44"/>
                  </a:cubicBezTo>
                  <a:cubicBezTo>
                    <a:pt x="867" y="43"/>
                    <a:pt x="867" y="43"/>
                    <a:pt x="867" y="43"/>
                  </a:cubicBezTo>
                  <a:close/>
                  <a:moveTo>
                    <a:pt x="725" y="102"/>
                  </a:moveTo>
                  <a:cubicBezTo>
                    <a:pt x="725" y="102"/>
                    <a:pt x="725" y="102"/>
                    <a:pt x="724" y="102"/>
                  </a:cubicBezTo>
                  <a:cubicBezTo>
                    <a:pt x="725" y="102"/>
                    <a:pt x="725" y="102"/>
                    <a:pt x="725" y="102"/>
                  </a:cubicBezTo>
                  <a:close/>
                  <a:moveTo>
                    <a:pt x="882" y="43"/>
                  </a:moveTo>
                  <a:cubicBezTo>
                    <a:pt x="881" y="43"/>
                    <a:pt x="881" y="43"/>
                    <a:pt x="881" y="43"/>
                  </a:cubicBezTo>
                  <a:cubicBezTo>
                    <a:pt x="881" y="43"/>
                    <a:pt x="882" y="43"/>
                    <a:pt x="882" y="43"/>
                  </a:cubicBezTo>
                  <a:close/>
                  <a:moveTo>
                    <a:pt x="894" y="43"/>
                  </a:moveTo>
                  <a:cubicBezTo>
                    <a:pt x="894" y="43"/>
                    <a:pt x="893" y="43"/>
                    <a:pt x="893" y="43"/>
                  </a:cubicBezTo>
                  <a:cubicBezTo>
                    <a:pt x="893" y="43"/>
                    <a:pt x="894" y="43"/>
                    <a:pt x="894" y="43"/>
                  </a:cubicBezTo>
                  <a:close/>
                  <a:moveTo>
                    <a:pt x="1123" y="43"/>
                  </a:moveTo>
                  <a:cubicBezTo>
                    <a:pt x="1122" y="43"/>
                    <a:pt x="1122" y="43"/>
                    <a:pt x="1122" y="43"/>
                  </a:cubicBezTo>
                  <a:cubicBezTo>
                    <a:pt x="1122" y="43"/>
                    <a:pt x="1122" y="43"/>
                    <a:pt x="1123" y="43"/>
                  </a:cubicBezTo>
                  <a:close/>
                  <a:moveTo>
                    <a:pt x="1670" y="56"/>
                  </a:moveTo>
                  <a:cubicBezTo>
                    <a:pt x="1670" y="56"/>
                    <a:pt x="1670" y="56"/>
                    <a:pt x="1669" y="57"/>
                  </a:cubicBezTo>
                  <a:cubicBezTo>
                    <a:pt x="1670" y="57"/>
                    <a:pt x="1670" y="57"/>
                    <a:pt x="1670" y="56"/>
                  </a:cubicBezTo>
                  <a:close/>
                  <a:moveTo>
                    <a:pt x="1135" y="43"/>
                  </a:moveTo>
                  <a:cubicBezTo>
                    <a:pt x="1135" y="43"/>
                    <a:pt x="1135" y="43"/>
                    <a:pt x="1135" y="43"/>
                  </a:cubicBezTo>
                  <a:cubicBezTo>
                    <a:pt x="1135" y="43"/>
                    <a:pt x="1135" y="43"/>
                    <a:pt x="1135" y="43"/>
                  </a:cubicBezTo>
                  <a:close/>
                  <a:moveTo>
                    <a:pt x="1151" y="43"/>
                  </a:moveTo>
                  <a:cubicBezTo>
                    <a:pt x="1151" y="43"/>
                    <a:pt x="1152" y="44"/>
                    <a:pt x="1152" y="44"/>
                  </a:cubicBezTo>
                  <a:cubicBezTo>
                    <a:pt x="1152" y="43"/>
                    <a:pt x="1152" y="43"/>
                    <a:pt x="1151" y="43"/>
                  </a:cubicBezTo>
                  <a:close/>
                  <a:moveTo>
                    <a:pt x="1492" y="14"/>
                  </a:moveTo>
                  <a:cubicBezTo>
                    <a:pt x="1493" y="14"/>
                    <a:pt x="1493" y="14"/>
                    <a:pt x="1493" y="14"/>
                  </a:cubicBezTo>
                  <a:cubicBezTo>
                    <a:pt x="1493" y="14"/>
                    <a:pt x="1492" y="14"/>
                    <a:pt x="1492" y="14"/>
                  </a:cubicBezTo>
                  <a:close/>
                  <a:moveTo>
                    <a:pt x="1260" y="43"/>
                  </a:moveTo>
                  <a:cubicBezTo>
                    <a:pt x="1260" y="43"/>
                    <a:pt x="1260" y="44"/>
                    <a:pt x="1260" y="44"/>
                  </a:cubicBezTo>
                  <a:cubicBezTo>
                    <a:pt x="1260" y="43"/>
                    <a:pt x="1260" y="43"/>
                    <a:pt x="1260" y="43"/>
                  </a:cubicBezTo>
                  <a:close/>
                  <a:moveTo>
                    <a:pt x="1384" y="44"/>
                  </a:moveTo>
                  <a:cubicBezTo>
                    <a:pt x="1384" y="44"/>
                    <a:pt x="1384" y="43"/>
                    <a:pt x="1384" y="43"/>
                  </a:cubicBezTo>
                  <a:cubicBezTo>
                    <a:pt x="1384" y="43"/>
                    <a:pt x="1384" y="43"/>
                    <a:pt x="1384" y="44"/>
                  </a:cubicBezTo>
                  <a:close/>
                  <a:moveTo>
                    <a:pt x="725" y="14"/>
                  </a:moveTo>
                  <a:cubicBezTo>
                    <a:pt x="725" y="15"/>
                    <a:pt x="725" y="15"/>
                    <a:pt x="725" y="15"/>
                  </a:cubicBezTo>
                  <a:cubicBezTo>
                    <a:pt x="725" y="14"/>
                    <a:pt x="725" y="14"/>
                    <a:pt x="725" y="14"/>
                  </a:cubicBezTo>
                  <a:close/>
                  <a:moveTo>
                    <a:pt x="1580" y="43"/>
                  </a:moveTo>
                  <a:cubicBezTo>
                    <a:pt x="1580" y="43"/>
                    <a:pt x="1580" y="43"/>
                    <a:pt x="1580" y="44"/>
                  </a:cubicBezTo>
                  <a:cubicBezTo>
                    <a:pt x="1580" y="44"/>
                    <a:pt x="1580" y="43"/>
                    <a:pt x="1580" y="43"/>
                  </a:cubicBezTo>
                  <a:close/>
                  <a:moveTo>
                    <a:pt x="596" y="44"/>
                  </a:moveTo>
                  <a:cubicBezTo>
                    <a:pt x="596" y="44"/>
                    <a:pt x="596" y="43"/>
                    <a:pt x="596" y="43"/>
                  </a:cubicBezTo>
                  <a:cubicBezTo>
                    <a:pt x="596" y="44"/>
                    <a:pt x="596" y="44"/>
                    <a:pt x="596" y="44"/>
                  </a:cubicBezTo>
                  <a:close/>
                  <a:moveTo>
                    <a:pt x="1492" y="15"/>
                  </a:moveTo>
                  <a:cubicBezTo>
                    <a:pt x="1492" y="15"/>
                    <a:pt x="1492" y="14"/>
                    <a:pt x="1492" y="14"/>
                  </a:cubicBezTo>
                  <a:cubicBezTo>
                    <a:pt x="1492" y="14"/>
                    <a:pt x="1492" y="14"/>
                    <a:pt x="1492" y="15"/>
                  </a:cubicBezTo>
                  <a:close/>
                  <a:moveTo>
                    <a:pt x="1211" y="50"/>
                  </a:moveTo>
                  <a:cubicBezTo>
                    <a:pt x="1211" y="50"/>
                    <a:pt x="1211" y="50"/>
                    <a:pt x="1211" y="49"/>
                  </a:cubicBezTo>
                  <a:cubicBezTo>
                    <a:pt x="1211" y="49"/>
                    <a:pt x="1211" y="50"/>
                    <a:pt x="1211" y="50"/>
                  </a:cubicBezTo>
                  <a:close/>
                  <a:moveTo>
                    <a:pt x="629" y="102"/>
                  </a:moveTo>
                  <a:cubicBezTo>
                    <a:pt x="629" y="102"/>
                    <a:pt x="629" y="103"/>
                    <a:pt x="629" y="103"/>
                  </a:cubicBezTo>
                  <a:cubicBezTo>
                    <a:pt x="629" y="103"/>
                    <a:pt x="629" y="102"/>
                    <a:pt x="629" y="102"/>
                  </a:cubicBezTo>
                  <a:close/>
                  <a:moveTo>
                    <a:pt x="1293" y="49"/>
                  </a:moveTo>
                  <a:cubicBezTo>
                    <a:pt x="1293" y="49"/>
                    <a:pt x="1292" y="50"/>
                    <a:pt x="1292" y="50"/>
                  </a:cubicBezTo>
                  <a:cubicBezTo>
                    <a:pt x="1293" y="50"/>
                    <a:pt x="1293" y="50"/>
                    <a:pt x="1293" y="49"/>
                  </a:cubicBezTo>
                  <a:close/>
                  <a:moveTo>
                    <a:pt x="577" y="57"/>
                  </a:moveTo>
                  <a:cubicBezTo>
                    <a:pt x="577" y="57"/>
                    <a:pt x="577" y="57"/>
                    <a:pt x="577" y="57"/>
                  </a:cubicBezTo>
                  <a:cubicBezTo>
                    <a:pt x="577" y="57"/>
                    <a:pt x="577" y="57"/>
                    <a:pt x="577" y="57"/>
                  </a:cubicBezTo>
                  <a:close/>
                  <a:moveTo>
                    <a:pt x="724" y="15"/>
                  </a:moveTo>
                  <a:cubicBezTo>
                    <a:pt x="724" y="15"/>
                    <a:pt x="724" y="15"/>
                    <a:pt x="725" y="15"/>
                  </a:cubicBezTo>
                  <a:cubicBezTo>
                    <a:pt x="724" y="15"/>
                    <a:pt x="724" y="15"/>
                    <a:pt x="724" y="15"/>
                  </a:cubicBezTo>
                  <a:close/>
                  <a:moveTo>
                    <a:pt x="970" y="15"/>
                  </a:moveTo>
                  <a:cubicBezTo>
                    <a:pt x="970" y="15"/>
                    <a:pt x="970" y="15"/>
                    <a:pt x="970" y="14"/>
                  </a:cubicBezTo>
                  <a:cubicBezTo>
                    <a:pt x="970" y="15"/>
                    <a:pt x="970" y="15"/>
                    <a:pt x="970" y="15"/>
                  </a:cubicBezTo>
                  <a:close/>
                  <a:moveTo>
                    <a:pt x="1392" y="15"/>
                  </a:moveTo>
                  <a:cubicBezTo>
                    <a:pt x="1392" y="15"/>
                    <a:pt x="1392" y="15"/>
                    <a:pt x="1392" y="15"/>
                  </a:cubicBezTo>
                  <a:cubicBezTo>
                    <a:pt x="1392" y="15"/>
                    <a:pt x="1392" y="15"/>
                    <a:pt x="1392" y="15"/>
                  </a:cubicBezTo>
                  <a:close/>
                  <a:moveTo>
                    <a:pt x="1263" y="48"/>
                  </a:moveTo>
                  <a:cubicBezTo>
                    <a:pt x="1263" y="48"/>
                    <a:pt x="1263" y="48"/>
                    <a:pt x="1263" y="48"/>
                  </a:cubicBezTo>
                  <a:cubicBezTo>
                    <a:pt x="1263" y="48"/>
                    <a:pt x="1263" y="48"/>
                    <a:pt x="1263" y="48"/>
                  </a:cubicBezTo>
                  <a:close/>
                  <a:moveTo>
                    <a:pt x="634" y="63"/>
                  </a:moveTo>
                  <a:cubicBezTo>
                    <a:pt x="634" y="63"/>
                    <a:pt x="634" y="62"/>
                    <a:pt x="634" y="62"/>
                  </a:cubicBezTo>
                  <a:cubicBezTo>
                    <a:pt x="634" y="62"/>
                    <a:pt x="634" y="63"/>
                    <a:pt x="634" y="63"/>
                  </a:cubicBezTo>
                  <a:close/>
                  <a:moveTo>
                    <a:pt x="873" y="52"/>
                  </a:moveTo>
                  <a:cubicBezTo>
                    <a:pt x="873" y="52"/>
                    <a:pt x="873" y="52"/>
                    <a:pt x="873" y="52"/>
                  </a:cubicBezTo>
                  <a:cubicBezTo>
                    <a:pt x="873" y="52"/>
                    <a:pt x="873" y="52"/>
                    <a:pt x="873" y="52"/>
                  </a:cubicBezTo>
                  <a:close/>
                  <a:moveTo>
                    <a:pt x="679" y="62"/>
                  </a:moveTo>
                  <a:cubicBezTo>
                    <a:pt x="679" y="62"/>
                    <a:pt x="679" y="63"/>
                    <a:pt x="680" y="63"/>
                  </a:cubicBezTo>
                  <a:cubicBezTo>
                    <a:pt x="680" y="62"/>
                    <a:pt x="679" y="62"/>
                    <a:pt x="679" y="62"/>
                  </a:cubicBezTo>
                  <a:close/>
                  <a:moveTo>
                    <a:pt x="1380" y="62"/>
                  </a:moveTo>
                  <a:cubicBezTo>
                    <a:pt x="1380" y="62"/>
                    <a:pt x="1380" y="62"/>
                    <a:pt x="1380" y="63"/>
                  </a:cubicBezTo>
                  <a:cubicBezTo>
                    <a:pt x="1380" y="63"/>
                    <a:pt x="1380" y="62"/>
                    <a:pt x="1380" y="62"/>
                  </a:cubicBezTo>
                  <a:close/>
                  <a:moveTo>
                    <a:pt x="611" y="53"/>
                  </a:moveTo>
                  <a:cubicBezTo>
                    <a:pt x="611" y="53"/>
                    <a:pt x="611" y="53"/>
                    <a:pt x="611" y="54"/>
                  </a:cubicBezTo>
                  <a:cubicBezTo>
                    <a:pt x="611" y="53"/>
                    <a:pt x="611" y="53"/>
                    <a:pt x="611" y="53"/>
                  </a:cubicBezTo>
                  <a:close/>
                  <a:moveTo>
                    <a:pt x="1491" y="15"/>
                  </a:moveTo>
                  <a:cubicBezTo>
                    <a:pt x="1491" y="15"/>
                    <a:pt x="1491" y="15"/>
                    <a:pt x="1492" y="15"/>
                  </a:cubicBezTo>
                  <a:cubicBezTo>
                    <a:pt x="1491" y="15"/>
                    <a:pt x="1491" y="15"/>
                    <a:pt x="1491" y="15"/>
                  </a:cubicBezTo>
                  <a:close/>
                  <a:moveTo>
                    <a:pt x="1733" y="49"/>
                  </a:moveTo>
                  <a:cubicBezTo>
                    <a:pt x="1733" y="49"/>
                    <a:pt x="1733" y="49"/>
                    <a:pt x="1733" y="48"/>
                  </a:cubicBezTo>
                  <a:cubicBezTo>
                    <a:pt x="1733" y="48"/>
                    <a:pt x="1733" y="49"/>
                    <a:pt x="1733" y="49"/>
                  </a:cubicBezTo>
                  <a:close/>
                  <a:moveTo>
                    <a:pt x="601" y="57"/>
                  </a:moveTo>
                  <a:cubicBezTo>
                    <a:pt x="601" y="57"/>
                    <a:pt x="601" y="57"/>
                    <a:pt x="601" y="57"/>
                  </a:cubicBezTo>
                  <a:cubicBezTo>
                    <a:pt x="601" y="57"/>
                    <a:pt x="601" y="57"/>
                    <a:pt x="601" y="57"/>
                  </a:cubicBezTo>
                  <a:close/>
                  <a:moveTo>
                    <a:pt x="1653" y="62"/>
                  </a:moveTo>
                  <a:cubicBezTo>
                    <a:pt x="1653" y="62"/>
                    <a:pt x="1652" y="62"/>
                    <a:pt x="1652" y="62"/>
                  </a:cubicBezTo>
                  <a:cubicBezTo>
                    <a:pt x="1652" y="63"/>
                    <a:pt x="1653" y="63"/>
                    <a:pt x="1653" y="62"/>
                  </a:cubicBezTo>
                  <a:close/>
                  <a:moveTo>
                    <a:pt x="647" y="56"/>
                  </a:moveTo>
                  <a:cubicBezTo>
                    <a:pt x="647" y="57"/>
                    <a:pt x="647" y="57"/>
                    <a:pt x="647" y="57"/>
                  </a:cubicBezTo>
                  <a:cubicBezTo>
                    <a:pt x="647" y="57"/>
                    <a:pt x="647" y="57"/>
                    <a:pt x="647" y="56"/>
                  </a:cubicBezTo>
                  <a:close/>
                  <a:moveTo>
                    <a:pt x="965" y="39"/>
                  </a:moveTo>
                  <a:cubicBezTo>
                    <a:pt x="965" y="39"/>
                    <a:pt x="965" y="40"/>
                    <a:pt x="965" y="40"/>
                  </a:cubicBezTo>
                  <a:cubicBezTo>
                    <a:pt x="965" y="40"/>
                    <a:pt x="965" y="39"/>
                    <a:pt x="965" y="39"/>
                  </a:cubicBezTo>
                  <a:close/>
                  <a:moveTo>
                    <a:pt x="618" y="103"/>
                  </a:moveTo>
                  <a:cubicBezTo>
                    <a:pt x="618" y="103"/>
                    <a:pt x="618" y="103"/>
                    <a:pt x="618" y="103"/>
                  </a:cubicBezTo>
                  <a:cubicBezTo>
                    <a:pt x="618" y="103"/>
                    <a:pt x="617" y="103"/>
                    <a:pt x="618" y="103"/>
                  </a:cubicBezTo>
                  <a:close/>
                  <a:moveTo>
                    <a:pt x="852" y="44"/>
                  </a:moveTo>
                  <a:cubicBezTo>
                    <a:pt x="852" y="43"/>
                    <a:pt x="851" y="43"/>
                    <a:pt x="851" y="43"/>
                  </a:cubicBezTo>
                  <a:cubicBezTo>
                    <a:pt x="851" y="44"/>
                    <a:pt x="851" y="44"/>
                    <a:pt x="852" y="44"/>
                  </a:cubicBezTo>
                  <a:close/>
                  <a:moveTo>
                    <a:pt x="671" y="57"/>
                  </a:moveTo>
                  <a:cubicBezTo>
                    <a:pt x="671" y="57"/>
                    <a:pt x="671" y="57"/>
                    <a:pt x="671" y="57"/>
                  </a:cubicBezTo>
                  <a:cubicBezTo>
                    <a:pt x="671" y="57"/>
                    <a:pt x="671" y="57"/>
                    <a:pt x="671" y="57"/>
                  </a:cubicBezTo>
                  <a:close/>
                  <a:moveTo>
                    <a:pt x="749" y="54"/>
                  </a:moveTo>
                  <a:cubicBezTo>
                    <a:pt x="750" y="53"/>
                    <a:pt x="750" y="53"/>
                    <a:pt x="750" y="53"/>
                  </a:cubicBezTo>
                  <a:cubicBezTo>
                    <a:pt x="749" y="53"/>
                    <a:pt x="749" y="53"/>
                    <a:pt x="749" y="54"/>
                  </a:cubicBezTo>
                  <a:close/>
                  <a:moveTo>
                    <a:pt x="680" y="63"/>
                  </a:moveTo>
                  <a:cubicBezTo>
                    <a:pt x="680" y="63"/>
                    <a:pt x="680" y="63"/>
                    <a:pt x="680" y="63"/>
                  </a:cubicBezTo>
                  <a:cubicBezTo>
                    <a:pt x="680" y="63"/>
                    <a:pt x="680" y="63"/>
                    <a:pt x="680" y="63"/>
                  </a:cubicBezTo>
                  <a:close/>
                  <a:moveTo>
                    <a:pt x="638" y="52"/>
                  </a:moveTo>
                  <a:cubicBezTo>
                    <a:pt x="638" y="52"/>
                    <a:pt x="638" y="52"/>
                    <a:pt x="638" y="52"/>
                  </a:cubicBezTo>
                  <a:cubicBezTo>
                    <a:pt x="638" y="52"/>
                    <a:pt x="638" y="52"/>
                    <a:pt x="638" y="52"/>
                  </a:cubicBezTo>
                  <a:close/>
                  <a:moveTo>
                    <a:pt x="1577" y="49"/>
                  </a:moveTo>
                  <a:cubicBezTo>
                    <a:pt x="1577" y="49"/>
                    <a:pt x="1576" y="50"/>
                    <a:pt x="1576" y="50"/>
                  </a:cubicBezTo>
                  <a:cubicBezTo>
                    <a:pt x="1577" y="50"/>
                    <a:pt x="1577" y="50"/>
                    <a:pt x="1577" y="49"/>
                  </a:cubicBezTo>
                  <a:close/>
                  <a:moveTo>
                    <a:pt x="574" y="55"/>
                  </a:moveTo>
                  <a:cubicBezTo>
                    <a:pt x="574" y="55"/>
                    <a:pt x="575" y="55"/>
                    <a:pt x="575" y="55"/>
                  </a:cubicBezTo>
                  <a:cubicBezTo>
                    <a:pt x="575" y="55"/>
                    <a:pt x="575" y="55"/>
                    <a:pt x="574" y="55"/>
                  </a:cubicBezTo>
                  <a:close/>
                  <a:moveTo>
                    <a:pt x="723" y="15"/>
                  </a:moveTo>
                  <a:cubicBezTo>
                    <a:pt x="723" y="15"/>
                    <a:pt x="723" y="15"/>
                    <a:pt x="723" y="15"/>
                  </a:cubicBezTo>
                  <a:cubicBezTo>
                    <a:pt x="723" y="15"/>
                    <a:pt x="723" y="15"/>
                    <a:pt x="723" y="15"/>
                  </a:cubicBezTo>
                  <a:close/>
                  <a:moveTo>
                    <a:pt x="1564" y="62"/>
                  </a:moveTo>
                  <a:cubicBezTo>
                    <a:pt x="1564" y="62"/>
                    <a:pt x="1564" y="63"/>
                    <a:pt x="1564" y="63"/>
                  </a:cubicBezTo>
                  <a:cubicBezTo>
                    <a:pt x="1564" y="63"/>
                    <a:pt x="1564" y="63"/>
                    <a:pt x="1564" y="62"/>
                  </a:cubicBezTo>
                  <a:close/>
                  <a:moveTo>
                    <a:pt x="1744" y="51"/>
                  </a:moveTo>
                  <a:cubicBezTo>
                    <a:pt x="1743" y="51"/>
                    <a:pt x="1743" y="52"/>
                    <a:pt x="1743" y="52"/>
                  </a:cubicBezTo>
                  <a:cubicBezTo>
                    <a:pt x="1743" y="52"/>
                    <a:pt x="1744" y="52"/>
                    <a:pt x="1744" y="51"/>
                  </a:cubicBezTo>
                  <a:close/>
                  <a:moveTo>
                    <a:pt x="895" y="44"/>
                  </a:moveTo>
                  <a:cubicBezTo>
                    <a:pt x="894" y="43"/>
                    <a:pt x="894" y="43"/>
                    <a:pt x="894" y="43"/>
                  </a:cubicBezTo>
                  <a:cubicBezTo>
                    <a:pt x="894" y="44"/>
                    <a:pt x="894" y="44"/>
                    <a:pt x="895" y="44"/>
                  </a:cubicBezTo>
                  <a:close/>
                  <a:moveTo>
                    <a:pt x="752" y="48"/>
                  </a:moveTo>
                  <a:cubicBezTo>
                    <a:pt x="752" y="48"/>
                    <a:pt x="752" y="48"/>
                    <a:pt x="752" y="48"/>
                  </a:cubicBezTo>
                  <a:cubicBezTo>
                    <a:pt x="752" y="48"/>
                    <a:pt x="752" y="48"/>
                    <a:pt x="752" y="48"/>
                  </a:cubicBezTo>
                  <a:close/>
                  <a:moveTo>
                    <a:pt x="1654" y="63"/>
                  </a:moveTo>
                  <a:cubicBezTo>
                    <a:pt x="1654" y="63"/>
                    <a:pt x="1653" y="63"/>
                    <a:pt x="1653" y="63"/>
                  </a:cubicBezTo>
                  <a:cubicBezTo>
                    <a:pt x="1653" y="63"/>
                    <a:pt x="1653" y="63"/>
                    <a:pt x="1654" y="63"/>
                  </a:cubicBezTo>
                  <a:close/>
                  <a:moveTo>
                    <a:pt x="1490" y="15"/>
                  </a:moveTo>
                  <a:cubicBezTo>
                    <a:pt x="1490" y="15"/>
                    <a:pt x="1491" y="15"/>
                    <a:pt x="1491" y="15"/>
                  </a:cubicBezTo>
                  <a:cubicBezTo>
                    <a:pt x="1491" y="15"/>
                    <a:pt x="1490" y="15"/>
                    <a:pt x="1490" y="15"/>
                  </a:cubicBezTo>
                  <a:close/>
                  <a:moveTo>
                    <a:pt x="1732" y="62"/>
                  </a:moveTo>
                  <a:cubicBezTo>
                    <a:pt x="1732" y="62"/>
                    <a:pt x="1732" y="63"/>
                    <a:pt x="1732" y="63"/>
                  </a:cubicBezTo>
                  <a:cubicBezTo>
                    <a:pt x="1732" y="63"/>
                    <a:pt x="1732" y="63"/>
                    <a:pt x="1732" y="62"/>
                  </a:cubicBezTo>
                  <a:close/>
                  <a:moveTo>
                    <a:pt x="604" y="64"/>
                  </a:moveTo>
                  <a:cubicBezTo>
                    <a:pt x="604" y="63"/>
                    <a:pt x="604" y="63"/>
                    <a:pt x="603" y="63"/>
                  </a:cubicBezTo>
                  <a:cubicBezTo>
                    <a:pt x="603" y="63"/>
                    <a:pt x="603" y="63"/>
                    <a:pt x="604" y="64"/>
                  </a:cubicBezTo>
                  <a:close/>
                  <a:moveTo>
                    <a:pt x="910" y="43"/>
                  </a:moveTo>
                  <a:cubicBezTo>
                    <a:pt x="910" y="44"/>
                    <a:pt x="910" y="44"/>
                    <a:pt x="910" y="44"/>
                  </a:cubicBezTo>
                  <a:cubicBezTo>
                    <a:pt x="910" y="44"/>
                    <a:pt x="910" y="44"/>
                    <a:pt x="910" y="43"/>
                  </a:cubicBezTo>
                  <a:close/>
                  <a:moveTo>
                    <a:pt x="722" y="16"/>
                  </a:moveTo>
                  <a:cubicBezTo>
                    <a:pt x="722" y="16"/>
                    <a:pt x="722" y="16"/>
                    <a:pt x="722" y="15"/>
                  </a:cubicBezTo>
                  <a:cubicBezTo>
                    <a:pt x="722" y="15"/>
                    <a:pt x="722" y="15"/>
                    <a:pt x="722" y="16"/>
                  </a:cubicBezTo>
                  <a:close/>
                  <a:moveTo>
                    <a:pt x="1489" y="16"/>
                  </a:moveTo>
                  <a:cubicBezTo>
                    <a:pt x="1490" y="16"/>
                    <a:pt x="1490" y="16"/>
                    <a:pt x="1490" y="15"/>
                  </a:cubicBezTo>
                  <a:cubicBezTo>
                    <a:pt x="1490" y="15"/>
                    <a:pt x="1490" y="15"/>
                    <a:pt x="1489" y="16"/>
                  </a:cubicBezTo>
                  <a:close/>
                  <a:moveTo>
                    <a:pt x="562" y="48"/>
                  </a:moveTo>
                  <a:cubicBezTo>
                    <a:pt x="562" y="48"/>
                    <a:pt x="562" y="48"/>
                    <a:pt x="563" y="48"/>
                  </a:cubicBezTo>
                  <a:cubicBezTo>
                    <a:pt x="563" y="48"/>
                    <a:pt x="562" y="48"/>
                    <a:pt x="562" y="48"/>
                  </a:cubicBezTo>
                  <a:close/>
                  <a:moveTo>
                    <a:pt x="1680" y="47"/>
                  </a:moveTo>
                  <a:cubicBezTo>
                    <a:pt x="1680" y="47"/>
                    <a:pt x="1680" y="48"/>
                    <a:pt x="1680" y="48"/>
                  </a:cubicBezTo>
                  <a:cubicBezTo>
                    <a:pt x="1680" y="48"/>
                    <a:pt x="1680" y="48"/>
                    <a:pt x="1680" y="47"/>
                  </a:cubicBezTo>
                  <a:close/>
                  <a:moveTo>
                    <a:pt x="654" y="39"/>
                  </a:moveTo>
                  <a:cubicBezTo>
                    <a:pt x="654" y="39"/>
                    <a:pt x="654" y="39"/>
                    <a:pt x="654" y="40"/>
                  </a:cubicBezTo>
                  <a:cubicBezTo>
                    <a:pt x="654" y="39"/>
                    <a:pt x="654" y="39"/>
                    <a:pt x="654" y="39"/>
                  </a:cubicBezTo>
                  <a:close/>
                  <a:moveTo>
                    <a:pt x="606" y="39"/>
                  </a:moveTo>
                  <a:cubicBezTo>
                    <a:pt x="606" y="39"/>
                    <a:pt x="606" y="39"/>
                    <a:pt x="606" y="40"/>
                  </a:cubicBezTo>
                  <a:cubicBezTo>
                    <a:pt x="606" y="39"/>
                    <a:pt x="606" y="39"/>
                    <a:pt x="606" y="39"/>
                  </a:cubicBezTo>
                  <a:close/>
                  <a:moveTo>
                    <a:pt x="594" y="40"/>
                  </a:moveTo>
                  <a:cubicBezTo>
                    <a:pt x="594" y="39"/>
                    <a:pt x="594" y="39"/>
                    <a:pt x="594" y="39"/>
                  </a:cubicBezTo>
                  <a:cubicBezTo>
                    <a:pt x="594" y="39"/>
                    <a:pt x="594" y="39"/>
                    <a:pt x="594" y="40"/>
                  </a:cubicBezTo>
                  <a:close/>
                  <a:moveTo>
                    <a:pt x="1381" y="48"/>
                  </a:moveTo>
                  <a:cubicBezTo>
                    <a:pt x="1381" y="48"/>
                    <a:pt x="1382" y="48"/>
                    <a:pt x="1382" y="47"/>
                  </a:cubicBezTo>
                  <a:cubicBezTo>
                    <a:pt x="1381" y="47"/>
                    <a:pt x="1381" y="48"/>
                    <a:pt x="1381" y="48"/>
                  </a:cubicBezTo>
                  <a:close/>
                  <a:moveTo>
                    <a:pt x="1575" y="51"/>
                  </a:moveTo>
                  <a:cubicBezTo>
                    <a:pt x="1575" y="52"/>
                    <a:pt x="1575" y="52"/>
                    <a:pt x="1575" y="52"/>
                  </a:cubicBezTo>
                  <a:cubicBezTo>
                    <a:pt x="1575" y="52"/>
                    <a:pt x="1575" y="52"/>
                    <a:pt x="1575" y="51"/>
                  </a:cubicBezTo>
                  <a:close/>
                  <a:moveTo>
                    <a:pt x="1212" y="48"/>
                  </a:moveTo>
                  <a:cubicBezTo>
                    <a:pt x="1212" y="48"/>
                    <a:pt x="1212" y="48"/>
                    <a:pt x="1212" y="47"/>
                  </a:cubicBezTo>
                  <a:cubicBezTo>
                    <a:pt x="1212" y="47"/>
                    <a:pt x="1212" y="48"/>
                    <a:pt x="1212" y="48"/>
                  </a:cubicBezTo>
                  <a:close/>
                  <a:moveTo>
                    <a:pt x="647" y="56"/>
                  </a:moveTo>
                  <a:cubicBezTo>
                    <a:pt x="647" y="56"/>
                    <a:pt x="647" y="56"/>
                    <a:pt x="647" y="56"/>
                  </a:cubicBezTo>
                  <a:cubicBezTo>
                    <a:pt x="647" y="56"/>
                    <a:pt x="647" y="56"/>
                    <a:pt x="647" y="56"/>
                  </a:cubicBezTo>
                  <a:close/>
                  <a:moveTo>
                    <a:pt x="1085" y="47"/>
                  </a:moveTo>
                  <a:cubicBezTo>
                    <a:pt x="1085" y="48"/>
                    <a:pt x="1085" y="48"/>
                    <a:pt x="1085" y="48"/>
                  </a:cubicBezTo>
                  <a:cubicBezTo>
                    <a:pt x="1085" y="48"/>
                    <a:pt x="1085" y="47"/>
                    <a:pt x="1085" y="47"/>
                  </a:cubicBezTo>
                  <a:close/>
                  <a:moveTo>
                    <a:pt x="1034" y="48"/>
                  </a:moveTo>
                  <a:cubicBezTo>
                    <a:pt x="1034" y="48"/>
                    <a:pt x="1035" y="48"/>
                    <a:pt x="1035" y="47"/>
                  </a:cubicBezTo>
                  <a:cubicBezTo>
                    <a:pt x="1034" y="47"/>
                    <a:pt x="1034" y="48"/>
                    <a:pt x="1034" y="48"/>
                  </a:cubicBezTo>
                  <a:close/>
                  <a:moveTo>
                    <a:pt x="899" y="48"/>
                  </a:moveTo>
                  <a:cubicBezTo>
                    <a:pt x="899" y="48"/>
                    <a:pt x="899" y="47"/>
                    <a:pt x="898" y="47"/>
                  </a:cubicBezTo>
                  <a:cubicBezTo>
                    <a:pt x="898" y="47"/>
                    <a:pt x="898" y="48"/>
                    <a:pt x="899" y="48"/>
                  </a:cubicBezTo>
                  <a:close/>
                  <a:moveTo>
                    <a:pt x="636" y="56"/>
                  </a:moveTo>
                  <a:cubicBezTo>
                    <a:pt x="637" y="56"/>
                    <a:pt x="637" y="56"/>
                    <a:pt x="637" y="56"/>
                  </a:cubicBezTo>
                  <a:cubicBezTo>
                    <a:pt x="636" y="56"/>
                    <a:pt x="636" y="56"/>
                    <a:pt x="636" y="56"/>
                  </a:cubicBezTo>
                  <a:close/>
                  <a:moveTo>
                    <a:pt x="1210" y="52"/>
                  </a:moveTo>
                  <a:cubicBezTo>
                    <a:pt x="1210" y="52"/>
                    <a:pt x="1210" y="52"/>
                    <a:pt x="1210" y="51"/>
                  </a:cubicBezTo>
                  <a:cubicBezTo>
                    <a:pt x="1210" y="52"/>
                    <a:pt x="1210" y="52"/>
                    <a:pt x="1210" y="52"/>
                  </a:cubicBezTo>
                  <a:close/>
                  <a:moveTo>
                    <a:pt x="617" y="104"/>
                  </a:moveTo>
                  <a:cubicBezTo>
                    <a:pt x="617" y="104"/>
                    <a:pt x="618" y="104"/>
                    <a:pt x="618" y="103"/>
                  </a:cubicBezTo>
                  <a:cubicBezTo>
                    <a:pt x="617" y="103"/>
                    <a:pt x="617" y="104"/>
                    <a:pt x="617" y="104"/>
                  </a:cubicBezTo>
                  <a:close/>
                  <a:moveTo>
                    <a:pt x="628" y="104"/>
                  </a:moveTo>
                  <a:cubicBezTo>
                    <a:pt x="628" y="104"/>
                    <a:pt x="628" y="104"/>
                    <a:pt x="628" y="105"/>
                  </a:cubicBezTo>
                  <a:cubicBezTo>
                    <a:pt x="628" y="104"/>
                    <a:pt x="628" y="104"/>
                    <a:pt x="628" y="104"/>
                  </a:cubicBezTo>
                  <a:close/>
                  <a:moveTo>
                    <a:pt x="617" y="105"/>
                  </a:moveTo>
                  <a:cubicBezTo>
                    <a:pt x="617" y="105"/>
                    <a:pt x="617" y="105"/>
                    <a:pt x="617" y="104"/>
                  </a:cubicBezTo>
                  <a:cubicBezTo>
                    <a:pt x="617" y="104"/>
                    <a:pt x="617" y="105"/>
                    <a:pt x="617" y="105"/>
                  </a:cubicBezTo>
                  <a:close/>
                  <a:moveTo>
                    <a:pt x="721" y="16"/>
                  </a:moveTo>
                  <a:cubicBezTo>
                    <a:pt x="721" y="16"/>
                    <a:pt x="721" y="16"/>
                    <a:pt x="721" y="16"/>
                  </a:cubicBezTo>
                  <a:cubicBezTo>
                    <a:pt x="721" y="16"/>
                    <a:pt x="721" y="16"/>
                    <a:pt x="721" y="16"/>
                  </a:cubicBezTo>
                  <a:close/>
                  <a:moveTo>
                    <a:pt x="616" y="106"/>
                  </a:moveTo>
                  <a:cubicBezTo>
                    <a:pt x="617" y="106"/>
                    <a:pt x="617" y="105"/>
                    <a:pt x="617" y="105"/>
                  </a:cubicBezTo>
                  <a:cubicBezTo>
                    <a:pt x="616" y="105"/>
                    <a:pt x="616" y="105"/>
                    <a:pt x="616" y="106"/>
                  </a:cubicBezTo>
                  <a:close/>
                  <a:moveTo>
                    <a:pt x="616" y="107"/>
                  </a:moveTo>
                  <a:cubicBezTo>
                    <a:pt x="616" y="106"/>
                    <a:pt x="616" y="106"/>
                    <a:pt x="617" y="106"/>
                  </a:cubicBezTo>
                  <a:cubicBezTo>
                    <a:pt x="616" y="106"/>
                    <a:pt x="616" y="106"/>
                    <a:pt x="616" y="107"/>
                  </a:cubicBezTo>
                  <a:close/>
                  <a:moveTo>
                    <a:pt x="628" y="106"/>
                  </a:moveTo>
                  <a:cubicBezTo>
                    <a:pt x="627" y="106"/>
                    <a:pt x="627" y="106"/>
                    <a:pt x="627" y="106"/>
                  </a:cubicBezTo>
                  <a:cubicBezTo>
                    <a:pt x="628" y="106"/>
                    <a:pt x="628" y="106"/>
                    <a:pt x="628" y="106"/>
                  </a:cubicBezTo>
                  <a:close/>
                  <a:moveTo>
                    <a:pt x="1745" y="49"/>
                  </a:moveTo>
                  <a:cubicBezTo>
                    <a:pt x="1745" y="49"/>
                    <a:pt x="1745" y="50"/>
                    <a:pt x="1745" y="50"/>
                  </a:cubicBezTo>
                  <a:cubicBezTo>
                    <a:pt x="1745" y="50"/>
                    <a:pt x="1745" y="50"/>
                    <a:pt x="1745" y="49"/>
                  </a:cubicBezTo>
                  <a:close/>
                  <a:moveTo>
                    <a:pt x="616" y="107"/>
                  </a:moveTo>
                  <a:cubicBezTo>
                    <a:pt x="616" y="107"/>
                    <a:pt x="616" y="107"/>
                    <a:pt x="616" y="107"/>
                  </a:cubicBezTo>
                  <a:cubicBezTo>
                    <a:pt x="616" y="107"/>
                    <a:pt x="616" y="107"/>
                    <a:pt x="616" y="107"/>
                  </a:cubicBezTo>
                  <a:close/>
                  <a:moveTo>
                    <a:pt x="615" y="108"/>
                  </a:moveTo>
                  <a:cubicBezTo>
                    <a:pt x="616" y="108"/>
                    <a:pt x="616" y="108"/>
                    <a:pt x="616" y="107"/>
                  </a:cubicBezTo>
                  <a:cubicBezTo>
                    <a:pt x="615" y="108"/>
                    <a:pt x="615" y="108"/>
                    <a:pt x="615" y="108"/>
                  </a:cubicBezTo>
                  <a:close/>
                  <a:moveTo>
                    <a:pt x="627" y="107"/>
                  </a:moveTo>
                  <a:cubicBezTo>
                    <a:pt x="627" y="108"/>
                    <a:pt x="627" y="108"/>
                    <a:pt x="627" y="108"/>
                  </a:cubicBezTo>
                  <a:cubicBezTo>
                    <a:pt x="627" y="108"/>
                    <a:pt x="627" y="108"/>
                    <a:pt x="627" y="107"/>
                  </a:cubicBezTo>
                  <a:close/>
                  <a:moveTo>
                    <a:pt x="615" y="109"/>
                  </a:moveTo>
                  <a:cubicBezTo>
                    <a:pt x="615" y="109"/>
                    <a:pt x="615" y="109"/>
                    <a:pt x="615" y="108"/>
                  </a:cubicBezTo>
                  <a:cubicBezTo>
                    <a:pt x="615" y="109"/>
                    <a:pt x="615" y="109"/>
                    <a:pt x="615" y="109"/>
                  </a:cubicBezTo>
                  <a:close/>
                  <a:moveTo>
                    <a:pt x="626" y="108"/>
                  </a:moveTo>
                  <a:cubicBezTo>
                    <a:pt x="626" y="109"/>
                    <a:pt x="626" y="109"/>
                    <a:pt x="626" y="109"/>
                  </a:cubicBezTo>
                  <a:cubicBezTo>
                    <a:pt x="627" y="109"/>
                    <a:pt x="627" y="109"/>
                    <a:pt x="626" y="108"/>
                  </a:cubicBezTo>
                  <a:close/>
                  <a:moveTo>
                    <a:pt x="615" y="110"/>
                  </a:moveTo>
                  <a:cubicBezTo>
                    <a:pt x="615" y="110"/>
                    <a:pt x="615" y="109"/>
                    <a:pt x="615" y="109"/>
                  </a:cubicBezTo>
                  <a:cubicBezTo>
                    <a:pt x="615" y="109"/>
                    <a:pt x="615" y="110"/>
                    <a:pt x="615" y="110"/>
                  </a:cubicBezTo>
                  <a:close/>
                  <a:moveTo>
                    <a:pt x="626" y="109"/>
                  </a:moveTo>
                  <a:cubicBezTo>
                    <a:pt x="626" y="109"/>
                    <a:pt x="626" y="110"/>
                    <a:pt x="626" y="110"/>
                  </a:cubicBezTo>
                  <a:cubicBezTo>
                    <a:pt x="626" y="110"/>
                    <a:pt x="626" y="109"/>
                    <a:pt x="626" y="109"/>
                  </a:cubicBezTo>
                  <a:close/>
                  <a:moveTo>
                    <a:pt x="614" y="111"/>
                  </a:moveTo>
                  <a:cubicBezTo>
                    <a:pt x="615" y="111"/>
                    <a:pt x="615" y="110"/>
                    <a:pt x="615" y="110"/>
                  </a:cubicBezTo>
                  <a:cubicBezTo>
                    <a:pt x="614" y="110"/>
                    <a:pt x="614" y="110"/>
                    <a:pt x="614" y="111"/>
                  </a:cubicBezTo>
                  <a:close/>
                  <a:moveTo>
                    <a:pt x="626" y="110"/>
                  </a:moveTo>
                  <a:cubicBezTo>
                    <a:pt x="626" y="110"/>
                    <a:pt x="625" y="111"/>
                    <a:pt x="625" y="111"/>
                  </a:cubicBezTo>
                  <a:cubicBezTo>
                    <a:pt x="626" y="111"/>
                    <a:pt x="626" y="110"/>
                    <a:pt x="626" y="110"/>
                  </a:cubicBezTo>
                  <a:close/>
                  <a:moveTo>
                    <a:pt x="614" y="112"/>
                  </a:moveTo>
                  <a:cubicBezTo>
                    <a:pt x="614" y="111"/>
                    <a:pt x="614" y="111"/>
                    <a:pt x="614" y="111"/>
                  </a:cubicBezTo>
                  <a:cubicBezTo>
                    <a:pt x="614" y="111"/>
                    <a:pt x="614" y="111"/>
                    <a:pt x="614" y="112"/>
                  </a:cubicBezTo>
                  <a:close/>
                  <a:moveTo>
                    <a:pt x="625" y="111"/>
                  </a:moveTo>
                  <a:cubicBezTo>
                    <a:pt x="625" y="111"/>
                    <a:pt x="625" y="111"/>
                    <a:pt x="625" y="112"/>
                  </a:cubicBezTo>
                  <a:cubicBezTo>
                    <a:pt x="625" y="111"/>
                    <a:pt x="625" y="111"/>
                    <a:pt x="625" y="111"/>
                  </a:cubicBezTo>
                  <a:close/>
                  <a:moveTo>
                    <a:pt x="614" y="112"/>
                  </a:moveTo>
                  <a:cubicBezTo>
                    <a:pt x="614" y="112"/>
                    <a:pt x="614" y="112"/>
                    <a:pt x="614" y="112"/>
                  </a:cubicBezTo>
                  <a:cubicBezTo>
                    <a:pt x="614" y="112"/>
                    <a:pt x="614" y="112"/>
                    <a:pt x="614" y="112"/>
                  </a:cubicBezTo>
                  <a:close/>
                  <a:moveTo>
                    <a:pt x="625" y="112"/>
                  </a:moveTo>
                  <a:cubicBezTo>
                    <a:pt x="625" y="112"/>
                    <a:pt x="625" y="112"/>
                    <a:pt x="625" y="113"/>
                  </a:cubicBezTo>
                  <a:cubicBezTo>
                    <a:pt x="625" y="112"/>
                    <a:pt x="625" y="112"/>
                    <a:pt x="625" y="112"/>
                  </a:cubicBezTo>
                  <a:close/>
                  <a:moveTo>
                    <a:pt x="613" y="113"/>
                  </a:moveTo>
                  <a:cubicBezTo>
                    <a:pt x="614" y="113"/>
                    <a:pt x="614" y="113"/>
                    <a:pt x="614" y="112"/>
                  </a:cubicBezTo>
                  <a:cubicBezTo>
                    <a:pt x="613" y="113"/>
                    <a:pt x="613" y="113"/>
                    <a:pt x="613" y="113"/>
                  </a:cubicBezTo>
                  <a:close/>
                  <a:moveTo>
                    <a:pt x="625" y="113"/>
                  </a:moveTo>
                  <a:cubicBezTo>
                    <a:pt x="625" y="113"/>
                    <a:pt x="624" y="113"/>
                    <a:pt x="624" y="113"/>
                  </a:cubicBezTo>
                  <a:cubicBezTo>
                    <a:pt x="625" y="113"/>
                    <a:pt x="625" y="113"/>
                    <a:pt x="625" y="113"/>
                  </a:cubicBezTo>
                  <a:close/>
                  <a:moveTo>
                    <a:pt x="613" y="114"/>
                  </a:moveTo>
                  <a:cubicBezTo>
                    <a:pt x="613" y="114"/>
                    <a:pt x="613" y="114"/>
                    <a:pt x="613" y="113"/>
                  </a:cubicBezTo>
                  <a:cubicBezTo>
                    <a:pt x="613" y="114"/>
                    <a:pt x="613" y="114"/>
                    <a:pt x="613" y="114"/>
                  </a:cubicBezTo>
                  <a:close/>
                  <a:moveTo>
                    <a:pt x="624" y="114"/>
                  </a:moveTo>
                  <a:cubicBezTo>
                    <a:pt x="624" y="114"/>
                    <a:pt x="624" y="114"/>
                    <a:pt x="624" y="114"/>
                  </a:cubicBezTo>
                  <a:cubicBezTo>
                    <a:pt x="624" y="114"/>
                    <a:pt x="624" y="114"/>
                    <a:pt x="624" y="114"/>
                  </a:cubicBezTo>
                  <a:close/>
                  <a:moveTo>
                    <a:pt x="613" y="115"/>
                  </a:moveTo>
                  <a:cubicBezTo>
                    <a:pt x="613" y="115"/>
                    <a:pt x="613" y="114"/>
                    <a:pt x="613" y="114"/>
                  </a:cubicBezTo>
                  <a:cubicBezTo>
                    <a:pt x="613" y="114"/>
                    <a:pt x="613" y="114"/>
                    <a:pt x="613" y="115"/>
                  </a:cubicBezTo>
                  <a:close/>
                  <a:moveTo>
                    <a:pt x="624" y="114"/>
                  </a:moveTo>
                  <a:cubicBezTo>
                    <a:pt x="624" y="115"/>
                    <a:pt x="624" y="115"/>
                    <a:pt x="624" y="115"/>
                  </a:cubicBezTo>
                  <a:cubicBezTo>
                    <a:pt x="624" y="115"/>
                    <a:pt x="624" y="115"/>
                    <a:pt x="624" y="114"/>
                  </a:cubicBezTo>
                  <a:close/>
                  <a:moveTo>
                    <a:pt x="612" y="116"/>
                  </a:moveTo>
                  <a:cubicBezTo>
                    <a:pt x="613" y="115"/>
                    <a:pt x="613" y="115"/>
                    <a:pt x="613" y="115"/>
                  </a:cubicBezTo>
                  <a:cubicBezTo>
                    <a:pt x="612" y="115"/>
                    <a:pt x="612" y="115"/>
                    <a:pt x="612" y="116"/>
                  </a:cubicBezTo>
                  <a:close/>
                  <a:moveTo>
                    <a:pt x="624" y="115"/>
                  </a:moveTo>
                  <a:cubicBezTo>
                    <a:pt x="623" y="115"/>
                    <a:pt x="623" y="115"/>
                    <a:pt x="623" y="116"/>
                  </a:cubicBezTo>
                  <a:cubicBezTo>
                    <a:pt x="624" y="116"/>
                    <a:pt x="624" y="115"/>
                    <a:pt x="624" y="115"/>
                  </a:cubicBezTo>
                  <a:close/>
                  <a:moveTo>
                    <a:pt x="612" y="116"/>
                  </a:moveTo>
                  <a:cubicBezTo>
                    <a:pt x="612" y="116"/>
                    <a:pt x="612" y="116"/>
                    <a:pt x="612" y="115"/>
                  </a:cubicBezTo>
                  <a:cubicBezTo>
                    <a:pt x="612" y="116"/>
                    <a:pt x="612" y="116"/>
                    <a:pt x="612" y="116"/>
                  </a:cubicBezTo>
                  <a:close/>
                  <a:moveTo>
                    <a:pt x="623" y="116"/>
                  </a:moveTo>
                  <a:cubicBezTo>
                    <a:pt x="623" y="116"/>
                    <a:pt x="623" y="116"/>
                    <a:pt x="623" y="116"/>
                  </a:cubicBezTo>
                  <a:cubicBezTo>
                    <a:pt x="623" y="116"/>
                    <a:pt x="623" y="116"/>
                    <a:pt x="623" y="116"/>
                  </a:cubicBezTo>
                  <a:close/>
                  <a:moveTo>
                    <a:pt x="612" y="117"/>
                  </a:moveTo>
                  <a:cubicBezTo>
                    <a:pt x="612" y="117"/>
                    <a:pt x="612" y="116"/>
                    <a:pt x="612" y="116"/>
                  </a:cubicBezTo>
                  <a:cubicBezTo>
                    <a:pt x="612" y="116"/>
                    <a:pt x="612" y="117"/>
                    <a:pt x="612" y="117"/>
                  </a:cubicBezTo>
                  <a:close/>
                  <a:moveTo>
                    <a:pt x="623" y="116"/>
                  </a:moveTo>
                  <a:cubicBezTo>
                    <a:pt x="623" y="117"/>
                    <a:pt x="623" y="117"/>
                    <a:pt x="623" y="117"/>
                  </a:cubicBezTo>
                  <a:cubicBezTo>
                    <a:pt x="623" y="117"/>
                    <a:pt x="623" y="117"/>
                    <a:pt x="623" y="116"/>
                  </a:cubicBezTo>
                  <a:close/>
                  <a:moveTo>
                    <a:pt x="611" y="118"/>
                  </a:moveTo>
                  <a:cubicBezTo>
                    <a:pt x="611" y="117"/>
                    <a:pt x="612" y="117"/>
                    <a:pt x="612" y="117"/>
                  </a:cubicBezTo>
                  <a:cubicBezTo>
                    <a:pt x="611" y="117"/>
                    <a:pt x="611" y="117"/>
                    <a:pt x="611" y="118"/>
                  </a:cubicBezTo>
                  <a:close/>
                  <a:moveTo>
                    <a:pt x="623" y="117"/>
                  </a:moveTo>
                  <a:cubicBezTo>
                    <a:pt x="622" y="117"/>
                    <a:pt x="622" y="118"/>
                    <a:pt x="622" y="118"/>
                  </a:cubicBezTo>
                  <a:cubicBezTo>
                    <a:pt x="623" y="118"/>
                    <a:pt x="623" y="117"/>
                    <a:pt x="623" y="117"/>
                  </a:cubicBezTo>
                  <a:close/>
                  <a:moveTo>
                    <a:pt x="611" y="119"/>
                  </a:moveTo>
                  <a:cubicBezTo>
                    <a:pt x="611" y="118"/>
                    <a:pt x="611" y="118"/>
                    <a:pt x="611" y="118"/>
                  </a:cubicBezTo>
                  <a:cubicBezTo>
                    <a:pt x="611" y="118"/>
                    <a:pt x="611" y="118"/>
                    <a:pt x="611" y="119"/>
                  </a:cubicBezTo>
                  <a:close/>
                  <a:moveTo>
                    <a:pt x="622" y="118"/>
                  </a:moveTo>
                  <a:cubicBezTo>
                    <a:pt x="622" y="118"/>
                    <a:pt x="622" y="118"/>
                    <a:pt x="622" y="119"/>
                  </a:cubicBezTo>
                  <a:cubicBezTo>
                    <a:pt x="622" y="118"/>
                    <a:pt x="622" y="118"/>
                    <a:pt x="622" y="118"/>
                  </a:cubicBezTo>
                  <a:close/>
                  <a:moveTo>
                    <a:pt x="622" y="119"/>
                  </a:moveTo>
                  <a:cubicBezTo>
                    <a:pt x="622" y="119"/>
                    <a:pt x="622" y="119"/>
                    <a:pt x="622" y="119"/>
                  </a:cubicBezTo>
                  <a:cubicBezTo>
                    <a:pt x="622" y="119"/>
                    <a:pt x="622" y="119"/>
                    <a:pt x="622" y="119"/>
                  </a:cubicBezTo>
                  <a:close/>
                  <a:moveTo>
                    <a:pt x="622" y="119"/>
                  </a:moveTo>
                  <a:cubicBezTo>
                    <a:pt x="621" y="119"/>
                    <a:pt x="621" y="120"/>
                    <a:pt x="621" y="120"/>
                  </a:cubicBezTo>
                  <a:cubicBezTo>
                    <a:pt x="622" y="120"/>
                    <a:pt x="622" y="120"/>
                    <a:pt x="622" y="119"/>
                  </a:cubicBezTo>
                  <a:close/>
                  <a:moveTo>
                    <a:pt x="621" y="120"/>
                  </a:moveTo>
                  <a:cubicBezTo>
                    <a:pt x="621" y="120"/>
                    <a:pt x="621" y="121"/>
                    <a:pt x="621" y="121"/>
                  </a:cubicBezTo>
                  <a:cubicBezTo>
                    <a:pt x="621" y="121"/>
                    <a:pt x="621" y="121"/>
                    <a:pt x="621" y="120"/>
                  </a:cubicBezTo>
                  <a:close/>
                  <a:moveTo>
                    <a:pt x="621" y="121"/>
                  </a:moveTo>
                  <a:cubicBezTo>
                    <a:pt x="620" y="121"/>
                    <a:pt x="620" y="121"/>
                    <a:pt x="620" y="122"/>
                  </a:cubicBezTo>
                  <a:cubicBezTo>
                    <a:pt x="621" y="122"/>
                    <a:pt x="621" y="121"/>
                    <a:pt x="621" y="121"/>
                  </a:cubicBezTo>
                  <a:close/>
                  <a:moveTo>
                    <a:pt x="614" y="63"/>
                  </a:moveTo>
                  <a:cubicBezTo>
                    <a:pt x="614" y="63"/>
                    <a:pt x="614" y="63"/>
                    <a:pt x="615" y="64"/>
                  </a:cubicBezTo>
                  <a:cubicBezTo>
                    <a:pt x="615" y="63"/>
                    <a:pt x="615" y="63"/>
                    <a:pt x="614" y="63"/>
                  </a:cubicBezTo>
                  <a:close/>
                  <a:moveTo>
                    <a:pt x="606" y="122"/>
                  </a:moveTo>
                  <a:cubicBezTo>
                    <a:pt x="606" y="122"/>
                    <a:pt x="607" y="122"/>
                    <a:pt x="607" y="122"/>
                  </a:cubicBezTo>
                  <a:cubicBezTo>
                    <a:pt x="606" y="122"/>
                    <a:pt x="606" y="122"/>
                    <a:pt x="606" y="122"/>
                  </a:cubicBezTo>
                  <a:close/>
                  <a:moveTo>
                    <a:pt x="620" y="122"/>
                  </a:moveTo>
                  <a:cubicBezTo>
                    <a:pt x="620" y="122"/>
                    <a:pt x="620" y="122"/>
                    <a:pt x="619" y="123"/>
                  </a:cubicBezTo>
                  <a:cubicBezTo>
                    <a:pt x="620" y="123"/>
                    <a:pt x="620" y="122"/>
                    <a:pt x="620" y="122"/>
                  </a:cubicBezTo>
                  <a:close/>
                  <a:moveTo>
                    <a:pt x="1209" y="54"/>
                  </a:moveTo>
                  <a:cubicBezTo>
                    <a:pt x="1210" y="54"/>
                    <a:pt x="1210" y="53"/>
                    <a:pt x="1210" y="53"/>
                  </a:cubicBezTo>
                  <a:cubicBezTo>
                    <a:pt x="1209" y="53"/>
                    <a:pt x="1209" y="54"/>
                    <a:pt x="1209" y="54"/>
                  </a:cubicBezTo>
                  <a:close/>
                  <a:moveTo>
                    <a:pt x="605" y="123"/>
                  </a:moveTo>
                  <a:cubicBezTo>
                    <a:pt x="606" y="123"/>
                    <a:pt x="606" y="123"/>
                    <a:pt x="606" y="122"/>
                  </a:cubicBezTo>
                  <a:cubicBezTo>
                    <a:pt x="606" y="122"/>
                    <a:pt x="605" y="122"/>
                    <a:pt x="605" y="123"/>
                  </a:cubicBezTo>
                  <a:close/>
                  <a:moveTo>
                    <a:pt x="1136" y="44"/>
                  </a:moveTo>
                  <a:cubicBezTo>
                    <a:pt x="1136" y="43"/>
                    <a:pt x="1136" y="43"/>
                    <a:pt x="1135" y="43"/>
                  </a:cubicBezTo>
                  <a:cubicBezTo>
                    <a:pt x="1136" y="44"/>
                    <a:pt x="1136" y="44"/>
                    <a:pt x="1136" y="44"/>
                  </a:cubicBezTo>
                  <a:close/>
                  <a:moveTo>
                    <a:pt x="605" y="123"/>
                  </a:moveTo>
                  <a:cubicBezTo>
                    <a:pt x="605" y="123"/>
                    <a:pt x="605" y="123"/>
                    <a:pt x="605" y="123"/>
                  </a:cubicBezTo>
                  <a:cubicBezTo>
                    <a:pt x="605" y="123"/>
                    <a:pt x="605" y="123"/>
                    <a:pt x="605" y="123"/>
                  </a:cubicBezTo>
                  <a:close/>
                  <a:moveTo>
                    <a:pt x="1489" y="16"/>
                  </a:moveTo>
                  <a:cubicBezTo>
                    <a:pt x="1489" y="16"/>
                    <a:pt x="1489" y="16"/>
                    <a:pt x="1490" y="16"/>
                  </a:cubicBezTo>
                  <a:cubicBezTo>
                    <a:pt x="1489" y="16"/>
                    <a:pt x="1489" y="16"/>
                    <a:pt x="1489" y="16"/>
                  </a:cubicBezTo>
                  <a:close/>
                  <a:moveTo>
                    <a:pt x="566" y="50"/>
                  </a:moveTo>
                  <a:cubicBezTo>
                    <a:pt x="566" y="50"/>
                    <a:pt x="566" y="50"/>
                    <a:pt x="566" y="50"/>
                  </a:cubicBezTo>
                  <a:cubicBezTo>
                    <a:pt x="566" y="50"/>
                    <a:pt x="566" y="50"/>
                    <a:pt x="566" y="50"/>
                  </a:cubicBezTo>
                  <a:close/>
                  <a:moveTo>
                    <a:pt x="662" y="64"/>
                  </a:moveTo>
                  <a:cubicBezTo>
                    <a:pt x="662" y="63"/>
                    <a:pt x="662" y="63"/>
                    <a:pt x="661" y="63"/>
                  </a:cubicBezTo>
                  <a:cubicBezTo>
                    <a:pt x="661" y="63"/>
                    <a:pt x="661" y="63"/>
                    <a:pt x="662" y="64"/>
                  </a:cubicBezTo>
                  <a:close/>
                  <a:moveTo>
                    <a:pt x="719" y="16"/>
                  </a:moveTo>
                  <a:cubicBezTo>
                    <a:pt x="720" y="16"/>
                    <a:pt x="720" y="16"/>
                    <a:pt x="720" y="16"/>
                  </a:cubicBezTo>
                  <a:cubicBezTo>
                    <a:pt x="720" y="16"/>
                    <a:pt x="720" y="16"/>
                    <a:pt x="719" y="16"/>
                  </a:cubicBezTo>
                  <a:close/>
                  <a:moveTo>
                    <a:pt x="681" y="63"/>
                  </a:moveTo>
                  <a:cubicBezTo>
                    <a:pt x="681" y="63"/>
                    <a:pt x="681" y="63"/>
                    <a:pt x="682" y="63"/>
                  </a:cubicBezTo>
                  <a:cubicBezTo>
                    <a:pt x="681" y="63"/>
                    <a:pt x="681" y="63"/>
                    <a:pt x="681" y="63"/>
                  </a:cubicBezTo>
                  <a:close/>
                  <a:moveTo>
                    <a:pt x="607" y="41"/>
                  </a:moveTo>
                  <a:cubicBezTo>
                    <a:pt x="607" y="41"/>
                    <a:pt x="607" y="42"/>
                    <a:pt x="607" y="42"/>
                  </a:cubicBezTo>
                  <a:cubicBezTo>
                    <a:pt x="607" y="41"/>
                    <a:pt x="607" y="41"/>
                    <a:pt x="607" y="41"/>
                  </a:cubicBezTo>
                  <a:close/>
                  <a:moveTo>
                    <a:pt x="613" y="129"/>
                  </a:moveTo>
                  <a:cubicBezTo>
                    <a:pt x="613" y="129"/>
                    <a:pt x="613" y="129"/>
                    <a:pt x="613" y="130"/>
                  </a:cubicBezTo>
                  <a:cubicBezTo>
                    <a:pt x="613" y="130"/>
                    <a:pt x="613" y="130"/>
                    <a:pt x="613" y="129"/>
                  </a:cubicBezTo>
                  <a:close/>
                  <a:moveTo>
                    <a:pt x="612" y="130"/>
                  </a:moveTo>
                  <a:cubicBezTo>
                    <a:pt x="612" y="130"/>
                    <a:pt x="612" y="130"/>
                    <a:pt x="612" y="130"/>
                  </a:cubicBezTo>
                  <a:cubicBezTo>
                    <a:pt x="612" y="130"/>
                    <a:pt x="612" y="130"/>
                    <a:pt x="612" y="130"/>
                  </a:cubicBezTo>
                  <a:close/>
                  <a:moveTo>
                    <a:pt x="610" y="131"/>
                  </a:moveTo>
                  <a:cubicBezTo>
                    <a:pt x="610" y="131"/>
                    <a:pt x="610" y="131"/>
                    <a:pt x="610" y="131"/>
                  </a:cubicBezTo>
                  <a:cubicBezTo>
                    <a:pt x="610" y="131"/>
                    <a:pt x="610" y="131"/>
                    <a:pt x="610" y="131"/>
                  </a:cubicBezTo>
                  <a:close/>
                  <a:moveTo>
                    <a:pt x="609" y="131"/>
                  </a:moveTo>
                  <a:cubicBezTo>
                    <a:pt x="609" y="131"/>
                    <a:pt x="609" y="132"/>
                    <a:pt x="609" y="132"/>
                  </a:cubicBezTo>
                  <a:cubicBezTo>
                    <a:pt x="609" y="132"/>
                    <a:pt x="609" y="132"/>
                    <a:pt x="609" y="131"/>
                  </a:cubicBezTo>
                  <a:close/>
                  <a:moveTo>
                    <a:pt x="609" y="132"/>
                  </a:moveTo>
                  <a:cubicBezTo>
                    <a:pt x="608" y="132"/>
                    <a:pt x="608" y="132"/>
                    <a:pt x="608" y="132"/>
                  </a:cubicBezTo>
                  <a:cubicBezTo>
                    <a:pt x="608" y="132"/>
                    <a:pt x="609" y="132"/>
                    <a:pt x="609" y="132"/>
                  </a:cubicBezTo>
                  <a:close/>
                  <a:moveTo>
                    <a:pt x="1290" y="44"/>
                  </a:moveTo>
                  <a:cubicBezTo>
                    <a:pt x="1290" y="44"/>
                    <a:pt x="1290" y="44"/>
                    <a:pt x="1290" y="43"/>
                  </a:cubicBezTo>
                  <a:cubicBezTo>
                    <a:pt x="1290" y="44"/>
                    <a:pt x="1290" y="44"/>
                    <a:pt x="1290" y="44"/>
                  </a:cubicBezTo>
                  <a:close/>
                  <a:moveTo>
                    <a:pt x="653" y="42"/>
                  </a:moveTo>
                  <a:cubicBezTo>
                    <a:pt x="653" y="42"/>
                    <a:pt x="653" y="42"/>
                    <a:pt x="653" y="42"/>
                  </a:cubicBezTo>
                  <a:cubicBezTo>
                    <a:pt x="653" y="42"/>
                    <a:pt x="653" y="42"/>
                    <a:pt x="653" y="42"/>
                  </a:cubicBezTo>
                  <a:close/>
                  <a:moveTo>
                    <a:pt x="751" y="87"/>
                  </a:moveTo>
                  <a:cubicBezTo>
                    <a:pt x="751" y="87"/>
                    <a:pt x="751" y="87"/>
                    <a:pt x="750" y="87"/>
                  </a:cubicBezTo>
                  <a:cubicBezTo>
                    <a:pt x="750" y="87"/>
                    <a:pt x="751" y="87"/>
                    <a:pt x="751" y="87"/>
                  </a:cubicBezTo>
                  <a:close/>
                  <a:moveTo>
                    <a:pt x="1364" y="74"/>
                  </a:moveTo>
                  <a:cubicBezTo>
                    <a:pt x="1364" y="74"/>
                    <a:pt x="1364" y="74"/>
                    <a:pt x="1364" y="74"/>
                  </a:cubicBezTo>
                  <a:cubicBezTo>
                    <a:pt x="1364" y="74"/>
                    <a:pt x="1364" y="74"/>
                    <a:pt x="1364" y="74"/>
                  </a:cubicBezTo>
                  <a:close/>
                  <a:moveTo>
                    <a:pt x="796" y="39"/>
                  </a:moveTo>
                  <a:cubicBezTo>
                    <a:pt x="796" y="39"/>
                    <a:pt x="796" y="39"/>
                    <a:pt x="796" y="39"/>
                  </a:cubicBezTo>
                  <a:cubicBezTo>
                    <a:pt x="796" y="39"/>
                    <a:pt x="796" y="39"/>
                    <a:pt x="796" y="39"/>
                  </a:cubicBezTo>
                  <a:close/>
                  <a:moveTo>
                    <a:pt x="1535" y="74"/>
                  </a:moveTo>
                  <a:cubicBezTo>
                    <a:pt x="1535" y="74"/>
                    <a:pt x="1535" y="74"/>
                    <a:pt x="1535" y="74"/>
                  </a:cubicBezTo>
                  <a:cubicBezTo>
                    <a:pt x="1535" y="74"/>
                    <a:pt x="1535" y="74"/>
                    <a:pt x="1535" y="74"/>
                  </a:cubicBezTo>
                  <a:close/>
                  <a:moveTo>
                    <a:pt x="833" y="39"/>
                  </a:moveTo>
                  <a:cubicBezTo>
                    <a:pt x="833" y="39"/>
                    <a:pt x="833" y="39"/>
                    <a:pt x="833" y="39"/>
                  </a:cubicBezTo>
                  <a:cubicBezTo>
                    <a:pt x="833" y="39"/>
                    <a:pt x="833" y="39"/>
                    <a:pt x="833" y="39"/>
                  </a:cubicBezTo>
                  <a:close/>
                  <a:moveTo>
                    <a:pt x="1703" y="74"/>
                  </a:moveTo>
                  <a:cubicBezTo>
                    <a:pt x="1703" y="74"/>
                    <a:pt x="1704" y="74"/>
                    <a:pt x="1704" y="74"/>
                  </a:cubicBezTo>
                  <a:cubicBezTo>
                    <a:pt x="1703" y="74"/>
                    <a:pt x="1703" y="74"/>
                    <a:pt x="1703" y="74"/>
                  </a:cubicBezTo>
                  <a:close/>
                  <a:moveTo>
                    <a:pt x="1717" y="74"/>
                  </a:moveTo>
                  <a:cubicBezTo>
                    <a:pt x="1717" y="74"/>
                    <a:pt x="1716" y="74"/>
                    <a:pt x="1716" y="74"/>
                  </a:cubicBezTo>
                  <a:cubicBezTo>
                    <a:pt x="1717" y="74"/>
                    <a:pt x="1717" y="74"/>
                    <a:pt x="1717" y="74"/>
                  </a:cubicBezTo>
                  <a:close/>
                  <a:moveTo>
                    <a:pt x="864" y="39"/>
                  </a:moveTo>
                  <a:cubicBezTo>
                    <a:pt x="864" y="39"/>
                    <a:pt x="864" y="39"/>
                    <a:pt x="864" y="39"/>
                  </a:cubicBezTo>
                  <a:cubicBezTo>
                    <a:pt x="864" y="39"/>
                    <a:pt x="864" y="39"/>
                    <a:pt x="864" y="39"/>
                  </a:cubicBezTo>
                  <a:close/>
                  <a:moveTo>
                    <a:pt x="874" y="39"/>
                  </a:moveTo>
                  <a:cubicBezTo>
                    <a:pt x="874" y="39"/>
                    <a:pt x="874" y="39"/>
                    <a:pt x="874" y="39"/>
                  </a:cubicBezTo>
                  <a:cubicBezTo>
                    <a:pt x="874" y="39"/>
                    <a:pt x="874" y="39"/>
                    <a:pt x="874" y="39"/>
                  </a:cubicBezTo>
                  <a:close/>
                  <a:moveTo>
                    <a:pt x="1042" y="39"/>
                  </a:moveTo>
                  <a:cubicBezTo>
                    <a:pt x="1042" y="39"/>
                    <a:pt x="1042" y="39"/>
                    <a:pt x="1042" y="39"/>
                  </a:cubicBezTo>
                  <a:cubicBezTo>
                    <a:pt x="1042" y="39"/>
                    <a:pt x="1042" y="39"/>
                    <a:pt x="1042" y="39"/>
                  </a:cubicBezTo>
                  <a:close/>
                  <a:moveTo>
                    <a:pt x="1115" y="39"/>
                  </a:moveTo>
                  <a:cubicBezTo>
                    <a:pt x="1116" y="39"/>
                    <a:pt x="1116" y="39"/>
                    <a:pt x="1116" y="39"/>
                  </a:cubicBezTo>
                  <a:cubicBezTo>
                    <a:pt x="1115" y="39"/>
                    <a:pt x="1115" y="39"/>
                    <a:pt x="1115" y="39"/>
                  </a:cubicBezTo>
                  <a:close/>
                  <a:moveTo>
                    <a:pt x="1148" y="39"/>
                  </a:moveTo>
                  <a:cubicBezTo>
                    <a:pt x="1148" y="39"/>
                    <a:pt x="1148" y="39"/>
                    <a:pt x="1149" y="39"/>
                  </a:cubicBezTo>
                  <a:cubicBezTo>
                    <a:pt x="1149" y="39"/>
                    <a:pt x="1148" y="39"/>
                    <a:pt x="1148" y="39"/>
                  </a:cubicBezTo>
                  <a:close/>
                  <a:moveTo>
                    <a:pt x="1220" y="39"/>
                  </a:moveTo>
                  <a:cubicBezTo>
                    <a:pt x="1220" y="39"/>
                    <a:pt x="1220" y="39"/>
                    <a:pt x="1220" y="39"/>
                  </a:cubicBezTo>
                  <a:cubicBezTo>
                    <a:pt x="1220" y="39"/>
                    <a:pt x="1220" y="39"/>
                    <a:pt x="1220" y="39"/>
                  </a:cubicBezTo>
                  <a:close/>
                  <a:moveTo>
                    <a:pt x="1351" y="75"/>
                  </a:moveTo>
                  <a:cubicBezTo>
                    <a:pt x="1351" y="75"/>
                    <a:pt x="1351" y="75"/>
                    <a:pt x="1351" y="74"/>
                  </a:cubicBezTo>
                  <a:cubicBezTo>
                    <a:pt x="1351" y="74"/>
                    <a:pt x="1351" y="75"/>
                    <a:pt x="1351" y="75"/>
                  </a:cubicBezTo>
                  <a:close/>
                  <a:moveTo>
                    <a:pt x="1364" y="74"/>
                  </a:moveTo>
                  <a:cubicBezTo>
                    <a:pt x="1364" y="74"/>
                    <a:pt x="1364" y="74"/>
                    <a:pt x="1364" y="75"/>
                  </a:cubicBezTo>
                  <a:cubicBezTo>
                    <a:pt x="1364" y="75"/>
                    <a:pt x="1364" y="75"/>
                    <a:pt x="1364" y="74"/>
                  </a:cubicBezTo>
                  <a:close/>
                  <a:moveTo>
                    <a:pt x="1535" y="75"/>
                  </a:moveTo>
                  <a:cubicBezTo>
                    <a:pt x="1535" y="75"/>
                    <a:pt x="1535" y="75"/>
                    <a:pt x="1535" y="74"/>
                  </a:cubicBezTo>
                  <a:cubicBezTo>
                    <a:pt x="1535" y="74"/>
                    <a:pt x="1535" y="75"/>
                    <a:pt x="1535" y="75"/>
                  </a:cubicBezTo>
                  <a:close/>
                  <a:moveTo>
                    <a:pt x="1548" y="74"/>
                  </a:moveTo>
                  <a:cubicBezTo>
                    <a:pt x="1548" y="74"/>
                    <a:pt x="1548" y="74"/>
                    <a:pt x="1548" y="75"/>
                  </a:cubicBezTo>
                  <a:cubicBezTo>
                    <a:pt x="1548" y="75"/>
                    <a:pt x="1548" y="74"/>
                    <a:pt x="1548" y="74"/>
                  </a:cubicBezTo>
                  <a:close/>
                  <a:moveTo>
                    <a:pt x="1256" y="39"/>
                  </a:moveTo>
                  <a:cubicBezTo>
                    <a:pt x="1256" y="39"/>
                    <a:pt x="1256" y="39"/>
                    <a:pt x="1256" y="39"/>
                  </a:cubicBezTo>
                  <a:cubicBezTo>
                    <a:pt x="1256" y="39"/>
                    <a:pt x="1256" y="39"/>
                    <a:pt x="1256" y="39"/>
                  </a:cubicBezTo>
                  <a:close/>
                  <a:moveTo>
                    <a:pt x="1703" y="75"/>
                  </a:moveTo>
                  <a:cubicBezTo>
                    <a:pt x="1703" y="75"/>
                    <a:pt x="1703" y="75"/>
                    <a:pt x="1703" y="74"/>
                  </a:cubicBezTo>
                  <a:cubicBezTo>
                    <a:pt x="1703" y="74"/>
                    <a:pt x="1703" y="75"/>
                    <a:pt x="1703" y="75"/>
                  </a:cubicBezTo>
                  <a:close/>
                  <a:moveTo>
                    <a:pt x="1716" y="74"/>
                  </a:moveTo>
                  <a:cubicBezTo>
                    <a:pt x="1716" y="74"/>
                    <a:pt x="1716" y="74"/>
                    <a:pt x="1716" y="75"/>
                  </a:cubicBezTo>
                  <a:cubicBezTo>
                    <a:pt x="1716" y="75"/>
                    <a:pt x="1716" y="74"/>
                    <a:pt x="1716" y="74"/>
                  </a:cubicBezTo>
                  <a:close/>
                  <a:moveTo>
                    <a:pt x="551" y="39"/>
                  </a:moveTo>
                  <a:cubicBezTo>
                    <a:pt x="551" y="39"/>
                    <a:pt x="551" y="39"/>
                    <a:pt x="551" y="39"/>
                  </a:cubicBezTo>
                  <a:cubicBezTo>
                    <a:pt x="551" y="39"/>
                    <a:pt x="551" y="39"/>
                    <a:pt x="551" y="39"/>
                  </a:cubicBezTo>
                  <a:close/>
                  <a:moveTo>
                    <a:pt x="664" y="39"/>
                  </a:moveTo>
                  <a:cubicBezTo>
                    <a:pt x="664" y="39"/>
                    <a:pt x="664" y="39"/>
                    <a:pt x="664" y="39"/>
                  </a:cubicBezTo>
                  <a:cubicBezTo>
                    <a:pt x="664" y="39"/>
                    <a:pt x="664" y="39"/>
                    <a:pt x="664" y="39"/>
                  </a:cubicBezTo>
                  <a:close/>
                  <a:moveTo>
                    <a:pt x="698" y="75"/>
                  </a:moveTo>
                  <a:cubicBezTo>
                    <a:pt x="698" y="75"/>
                    <a:pt x="698" y="75"/>
                    <a:pt x="698" y="75"/>
                  </a:cubicBezTo>
                  <a:cubicBezTo>
                    <a:pt x="698" y="75"/>
                    <a:pt x="698" y="75"/>
                    <a:pt x="698" y="75"/>
                  </a:cubicBezTo>
                  <a:close/>
                  <a:moveTo>
                    <a:pt x="796" y="39"/>
                  </a:moveTo>
                  <a:cubicBezTo>
                    <a:pt x="796" y="39"/>
                    <a:pt x="797" y="39"/>
                    <a:pt x="797" y="39"/>
                  </a:cubicBezTo>
                  <a:cubicBezTo>
                    <a:pt x="797" y="39"/>
                    <a:pt x="797" y="39"/>
                    <a:pt x="796" y="39"/>
                  </a:cubicBezTo>
                  <a:close/>
                  <a:moveTo>
                    <a:pt x="1350" y="75"/>
                  </a:moveTo>
                  <a:cubicBezTo>
                    <a:pt x="1350" y="75"/>
                    <a:pt x="1351" y="75"/>
                    <a:pt x="1351" y="75"/>
                  </a:cubicBezTo>
                  <a:cubicBezTo>
                    <a:pt x="1350" y="75"/>
                    <a:pt x="1350" y="75"/>
                    <a:pt x="1350" y="75"/>
                  </a:cubicBezTo>
                  <a:close/>
                  <a:moveTo>
                    <a:pt x="832" y="39"/>
                  </a:moveTo>
                  <a:cubicBezTo>
                    <a:pt x="832" y="39"/>
                    <a:pt x="833" y="39"/>
                    <a:pt x="833" y="39"/>
                  </a:cubicBezTo>
                  <a:cubicBezTo>
                    <a:pt x="832" y="39"/>
                    <a:pt x="832" y="39"/>
                    <a:pt x="832" y="39"/>
                  </a:cubicBezTo>
                  <a:close/>
                  <a:moveTo>
                    <a:pt x="864" y="39"/>
                  </a:moveTo>
                  <a:cubicBezTo>
                    <a:pt x="864" y="39"/>
                    <a:pt x="864" y="39"/>
                    <a:pt x="864" y="39"/>
                  </a:cubicBezTo>
                  <a:cubicBezTo>
                    <a:pt x="864" y="39"/>
                    <a:pt x="864" y="39"/>
                    <a:pt x="864" y="39"/>
                  </a:cubicBezTo>
                  <a:close/>
                  <a:moveTo>
                    <a:pt x="1534" y="75"/>
                  </a:moveTo>
                  <a:cubicBezTo>
                    <a:pt x="1535" y="75"/>
                    <a:pt x="1535" y="75"/>
                    <a:pt x="1535" y="75"/>
                  </a:cubicBezTo>
                  <a:cubicBezTo>
                    <a:pt x="1535" y="75"/>
                    <a:pt x="1534" y="75"/>
                    <a:pt x="1534" y="75"/>
                  </a:cubicBezTo>
                  <a:close/>
                  <a:moveTo>
                    <a:pt x="1548" y="75"/>
                  </a:moveTo>
                  <a:cubicBezTo>
                    <a:pt x="1548" y="75"/>
                    <a:pt x="1548" y="75"/>
                    <a:pt x="1548" y="75"/>
                  </a:cubicBezTo>
                  <a:cubicBezTo>
                    <a:pt x="1548" y="75"/>
                    <a:pt x="1548" y="75"/>
                    <a:pt x="1548" y="75"/>
                  </a:cubicBezTo>
                  <a:close/>
                  <a:moveTo>
                    <a:pt x="873" y="39"/>
                  </a:moveTo>
                  <a:cubicBezTo>
                    <a:pt x="874" y="39"/>
                    <a:pt x="874" y="39"/>
                    <a:pt x="874" y="39"/>
                  </a:cubicBezTo>
                  <a:cubicBezTo>
                    <a:pt x="874" y="39"/>
                    <a:pt x="873" y="39"/>
                    <a:pt x="873" y="39"/>
                  </a:cubicBezTo>
                  <a:close/>
                  <a:moveTo>
                    <a:pt x="1703" y="75"/>
                  </a:moveTo>
                  <a:cubicBezTo>
                    <a:pt x="1703" y="75"/>
                    <a:pt x="1703" y="75"/>
                    <a:pt x="1703" y="75"/>
                  </a:cubicBezTo>
                  <a:cubicBezTo>
                    <a:pt x="1703" y="75"/>
                    <a:pt x="1703" y="75"/>
                    <a:pt x="1703" y="75"/>
                  </a:cubicBezTo>
                  <a:close/>
                  <a:moveTo>
                    <a:pt x="1716" y="75"/>
                  </a:moveTo>
                  <a:cubicBezTo>
                    <a:pt x="1716" y="75"/>
                    <a:pt x="1716" y="75"/>
                    <a:pt x="1716" y="75"/>
                  </a:cubicBezTo>
                  <a:cubicBezTo>
                    <a:pt x="1716" y="75"/>
                    <a:pt x="1716" y="75"/>
                    <a:pt x="1716" y="75"/>
                  </a:cubicBezTo>
                  <a:close/>
                  <a:moveTo>
                    <a:pt x="1041" y="39"/>
                  </a:moveTo>
                  <a:cubicBezTo>
                    <a:pt x="1042" y="39"/>
                    <a:pt x="1042" y="39"/>
                    <a:pt x="1042" y="39"/>
                  </a:cubicBezTo>
                  <a:cubicBezTo>
                    <a:pt x="1042" y="39"/>
                    <a:pt x="1042" y="39"/>
                    <a:pt x="1041" y="39"/>
                  </a:cubicBezTo>
                  <a:close/>
                  <a:moveTo>
                    <a:pt x="1115" y="39"/>
                  </a:moveTo>
                  <a:cubicBezTo>
                    <a:pt x="1115" y="39"/>
                    <a:pt x="1115" y="39"/>
                    <a:pt x="1115" y="39"/>
                  </a:cubicBezTo>
                  <a:cubicBezTo>
                    <a:pt x="1115" y="39"/>
                    <a:pt x="1115" y="39"/>
                    <a:pt x="1115" y="39"/>
                  </a:cubicBezTo>
                  <a:close/>
                  <a:moveTo>
                    <a:pt x="1219" y="39"/>
                  </a:moveTo>
                  <a:cubicBezTo>
                    <a:pt x="1220" y="39"/>
                    <a:pt x="1220" y="39"/>
                    <a:pt x="1220" y="39"/>
                  </a:cubicBezTo>
                  <a:cubicBezTo>
                    <a:pt x="1220" y="39"/>
                    <a:pt x="1219" y="39"/>
                    <a:pt x="1219" y="39"/>
                  </a:cubicBezTo>
                  <a:close/>
                  <a:moveTo>
                    <a:pt x="1293" y="39"/>
                  </a:moveTo>
                  <a:cubicBezTo>
                    <a:pt x="1293" y="39"/>
                    <a:pt x="1293" y="39"/>
                    <a:pt x="1293" y="39"/>
                  </a:cubicBezTo>
                  <a:cubicBezTo>
                    <a:pt x="1293" y="39"/>
                    <a:pt x="1293" y="39"/>
                    <a:pt x="1293" y="39"/>
                  </a:cubicBezTo>
                  <a:close/>
                  <a:moveTo>
                    <a:pt x="1350" y="75"/>
                  </a:moveTo>
                  <a:cubicBezTo>
                    <a:pt x="1350" y="75"/>
                    <a:pt x="1350" y="75"/>
                    <a:pt x="1350" y="75"/>
                  </a:cubicBezTo>
                  <a:cubicBezTo>
                    <a:pt x="1350" y="75"/>
                    <a:pt x="1350" y="75"/>
                    <a:pt x="1350" y="75"/>
                  </a:cubicBezTo>
                  <a:close/>
                  <a:moveTo>
                    <a:pt x="663" y="40"/>
                  </a:moveTo>
                  <a:cubicBezTo>
                    <a:pt x="664" y="40"/>
                    <a:pt x="664" y="39"/>
                    <a:pt x="664" y="39"/>
                  </a:cubicBezTo>
                  <a:cubicBezTo>
                    <a:pt x="664" y="39"/>
                    <a:pt x="664" y="39"/>
                    <a:pt x="663" y="40"/>
                  </a:cubicBezTo>
                  <a:close/>
                  <a:moveTo>
                    <a:pt x="759" y="40"/>
                  </a:moveTo>
                  <a:cubicBezTo>
                    <a:pt x="759" y="40"/>
                    <a:pt x="759" y="39"/>
                    <a:pt x="759" y="39"/>
                  </a:cubicBezTo>
                  <a:cubicBezTo>
                    <a:pt x="759" y="39"/>
                    <a:pt x="759" y="39"/>
                    <a:pt x="759" y="40"/>
                  </a:cubicBezTo>
                  <a:close/>
                  <a:moveTo>
                    <a:pt x="797" y="39"/>
                  </a:moveTo>
                  <a:cubicBezTo>
                    <a:pt x="797" y="39"/>
                    <a:pt x="797" y="40"/>
                    <a:pt x="797" y="40"/>
                  </a:cubicBezTo>
                  <a:cubicBezTo>
                    <a:pt x="797" y="39"/>
                    <a:pt x="797" y="39"/>
                    <a:pt x="797" y="39"/>
                  </a:cubicBezTo>
                  <a:close/>
                  <a:moveTo>
                    <a:pt x="832" y="40"/>
                  </a:moveTo>
                  <a:cubicBezTo>
                    <a:pt x="832" y="40"/>
                    <a:pt x="832" y="39"/>
                    <a:pt x="832" y="39"/>
                  </a:cubicBezTo>
                  <a:cubicBezTo>
                    <a:pt x="832" y="39"/>
                    <a:pt x="832" y="39"/>
                    <a:pt x="832" y="40"/>
                  </a:cubicBezTo>
                  <a:close/>
                  <a:moveTo>
                    <a:pt x="873" y="40"/>
                  </a:moveTo>
                  <a:cubicBezTo>
                    <a:pt x="873" y="40"/>
                    <a:pt x="873" y="39"/>
                    <a:pt x="873" y="39"/>
                  </a:cubicBezTo>
                  <a:cubicBezTo>
                    <a:pt x="873" y="39"/>
                    <a:pt x="873" y="39"/>
                    <a:pt x="873" y="40"/>
                  </a:cubicBezTo>
                  <a:close/>
                  <a:moveTo>
                    <a:pt x="1115" y="40"/>
                  </a:moveTo>
                  <a:cubicBezTo>
                    <a:pt x="1115" y="40"/>
                    <a:pt x="1115" y="39"/>
                    <a:pt x="1115" y="39"/>
                  </a:cubicBezTo>
                  <a:cubicBezTo>
                    <a:pt x="1115" y="39"/>
                    <a:pt x="1115" y="39"/>
                    <a:pt x="1115" y="40"/>
                  </a:cubicBezTo>
                  <a:close/>
                  <a:moveTo>
                    <a:pt x="682" y="76"/>
                  </a:moveTo>
                  <a:cubicBezTo>
                    <a:pt x="682" y="75"/>
                    <a:pt x="682" y="75"/>
                    <a:pt x="682" y="75"/>
                  </a:cubicBezTo>
                  <a:cubicBezTo>
                    <a:pt x="682" y="76"/>
                    <a:pt x="682" y="76"/>
                    <a:pt x="682" y="76"/>
                  </a:cubicBezTo>
                  <a:close/>
                  <a:moveTo>
                    <a:pt x="698" y="75"/>
                  </a:moveTo>
                  <a:cubicBezTo>
                    <a:pt x="698" y="76"/>
                    <a:pt x="698" y="76"/>
                    <a:pt x="698" y="76"/>
                  </a:cubicBezTo>
                  <a:cubicBezTo>
                    <a:pt x="698" y="76"/>
                    <a:pt x="698" y="76"/>
                    <a:pt x="698" y="75"/>
                  </a:cubicBezTo>
                  <a:close/>
                  <a:moveTo>
                    <a:pt x="1292" y="40"/>
                  </a:moveTo>
                  <a:cubicBezTo>
                    <a:pt x="1293" y="40"/>
                    <a:pt x="1293" y="39"/>
                    <a:pt x="1293" y="39"/>
                  </a:cubicBezTo>
                  <a:cubicBezTo>
                    <a:pt x="1293" y="39"/>
                    <a:pt x="1293" y="39"/>
                    <a:pt x="1292" y="40"/>
                  </a:cubicBezTo>
                  <a:close/>
                  <a:moveTo>
                    <a:pt x="663" y="40"/>
                  </a:moveTo>
                  <a:cubicBezTo>
                    <a:pt x="663" y="40"/>
                    <a:pt x="663" y="40"/>
                    <a:pt x="663" y="40"/>
                  </a:cubicBezTo>
                  <a:cubicBezTo>
                    <a:pt x="663" y="40"/>
                    <a:pt x="663" y="40"/>
                    <a:pt x="663" y="40"/>
                  </a:cubicBezTo>
                  <a:close/>
                  <a:moveTo>
                    <a:pt x="1350" y="76"/>
                  </a:moveTo>
                  <a:cubicBezTo>
                    <a:pt x="1350" y="76"/>
                    <a:pt x="1350" y="76"/>
                    <a:pt x="1350" y="75"/>
                  </a:cubicBezTo>
                  <a:cubicBezTo>
                    <a:pt x="1350" y="76"/>
                    <a:pt x="1350" y="76"/>
                    <a:pt x="1350" y="76"/>
                  </a:cubicBezTo>
                  <a:close/>
                  <a:moveTo>
                    <a:pt x="1363" y="75"/>
                  </a:moveTo>
                  <a:cubicBezTo>
                    <a:pt x="1363" y="75"/>
                    <a:pt x="1362" y="76"/>
                    <a:pt x="1362" y="76"/>
                  </a:cubicBezTo>
                  <a:cubicBezTo>
                    <a:pt x="1363" y="76"/>
                    <a:pt x="1363" y="76"/>
                    <a:pt x="1363" y="75"/>
                  </a:cubicBezTo>
                  <a:close/>
                  <a:moveTo>
                    <a:pt x="758" y="40"/>
                  </a:moveTo>
                  <a:cubicBezTo>
                    <a:pt x="759" y="40"/>
                    <a:pt x="759" y="40"/>
                    <a:pt x="759" y="40"/>
                  </a:cubicBezTo>
                  <a:cubicBezTo>
                    <a:pt x="759" y="40"/>
                    <a:pt x="759" y="40"/>
                    <a:pt x="758" y="40"/>
                  </a:cubicBezTo>
                  <a:close/>
                  <a:moveTo>
                    <a:pt x="797" y="40"/>
                  </a:moveTo>
                  <a:cubicBezTo>
                    <a:pt x="797" y="40"/>
                    <a:pt x="797" y="40"/>
                    <a:pt x="797" y="40"/>
                  </a:cubicBezTo>
                  <a:cubicBezTo>
                    <a:pt x="797" y="40"/>
                    <a:pt x="797" y="40"/>
                    <a:pt x="797" y="40"/>
                  </a:cubicBezTo>
                  <a:close/>
                  <a:moveTo>
                    <a:pt x="832" y="40"/>
                  </a:moveTo>
                  <a:cubicBezTo>
                    <a:pt x="832" y="40"/>
                    <a:pt x="832" y="40"/>
                    <a:pt x="832" y="40"/>
                  </a:cubicBezTo>
                  <a:cubicBezTo>
                    <a:pt x="832" y="40"/>
                    <a:pt x="832" y="40"/>
                    <a:pt x="832" y="40"/>
                  </a:cubicBezTo>
                  <a:close/>
                  <a:moveTo>
                    <a:pt x="873" y="40"/>
                  </a:moveTo>
                  <a:cubicBezTo>
                    <a:pt x="873" y="40"/>
                    <a:pt x="873" y="40"/>
                    <a:pt x="873" y="40"/>
                  </a:cubicBezTo>
                  <a:cubicBezTo>
                    <a:pt x="873" y="40"/>
                    <a:pt x="873" y="40"/>
                    <a:pt x="873" y="40"/>
                  </a:cubicBezTo>
                  <a:close/>
                  <a:moveTo>
                    <a:pt x="907" y="40"/>
                  </a:moveTo>
                  <a:cubicBezTo>
                    <a:pt x="907" y="40"/>
                    <a:pt x="907" y="40"/>
                    <a:pt x="907" y="40"/>
                  </a:cubicBezTo>
                  <a:cubicBezTo>
                    <a:pt x="907" y="40"/>
                    <a:pt x="907" y="40"/>
                    <a:pt x="907" y="40"/>
                  </a:cubicBezTo>
                  <a:close/>
                  <a:moveTo>
                    <a:pt x="1114" y="40"/>
                  </a:moveTo>
                  <a:cubicBezTo>
                    <a:pt x="1114" y="40"/>
                    <a:pt x="1115" y="40"/>
                    <a:pt x="1115" y="40"/>
                  </a:cubicBezTo>
                  <a:cubicBezTo>
                    <a:pt x="1114" y="40"/>
                    <a:pt x="1114" y="40"/>
                    <a:pt x="1114" y="40"/>
                  </a:cubicBezTo>
                  <a:close/>
                  <a:moveTo>
                    <a:pt x="1292" y="40"/>
                  </a:moveTo>
                  <a:cubicBezTo>
                    <a:pt x="1292" y="40"/>
                    <a:pt x="1292" y="40"/>
                    <a:pt x="1292" y="40"/>
                  </a:cubicBezTo>
                  <a:cubicBezTo>
                    <a:pt x="1292" y="40"/>
                    <a:pt x="1292" y="40"/>
                    <a:pt x="1292" y="40"/>
                  </a:cubicBezTo>
                  <a:close/>
                  <a:moveTo>
                    <a:pt x="1362" y="76"/>
                  </a:moveTo>
                  <a:cubicBezTo>
                    <a:pt x="1362" y="76"/>
                    <a:pt x="1362" y="76"/>
                    <a:pt x="1362" y="76"/>
                  </a:cubicBezTo>
                  <a:cubicBezTo>
                    <a:pt x="1362" y="76"/>
                    <a:pt x="1362" y="76"/>
                    <a:pt x="1362" y="76"/>
                  </a:cubicBezTo>
                  <a:close/>
                  <a:moveTo>
                    <a:pt x="663" y="40"/>
                  </a:moveTo>
                  <a:cubicBezTo>
                    <a:pt x="663" y="40"/>
                    <a:pt x="663" y="40"/>
                    <a:pt x="663" y="40"/>
                  </a:cubicBezTo>
                  <a:cubicBezTo>
                    <a:pt x="663" y="40"/>
                    <a:pt x="663" y="40"/>
                    <a:pt x="663" y="40"/>
                  </a:cubicBezTo>
                  <a:close/>
                  <a:moveTo>
                    <a:pt x="758" y="40"/>
                  </a:moveTo>
                  <a:cubicBezTo>
                    <a:pt x="758" y="40"/>
                    <a:pt x="758" y="40"/>
                    <a:pt x="758" y="40"/>
                  </a:cubicBezTo>
                  <a:cubicBezTo>
                    <a:pt x="758" y="40"/>
                    <a:pt x="758" y="40"/>
                    <a:pt x="758" y="40"/>
                  </a:cubicBezTo>
                  <a:close/>
                  <a:moveTo>
                    <a:pt x="797" y="40"/>
                  </a:moveTo>
                  <a:cubicBezTo>
                    <a:pt x="797" y="40"/>
                    <a:pt x="798" y="40"/>
                    <a:pt x="798" y="40"/>
                  </a:cubicBezTo>
                  <a:cubicBezTo>
                    <a:pt x="798" y="40"/>
                    <a:pt x="798" y="40"/>
                    <a:pt x="797" y="40"/>
                  </a:cubicBezTo>
                  <a:close/>
                  <a:moveTo>
                    <a:pt x="831" y="40"/>
                  </a:moveTo>
                  <a:cubicBezTo>
                    <a:pt x="831" y="40"/>
                    <a:pt x="832" y="40"/>
                    <a:pt x="832" y="40"/>
                  </a:cubicBezTo>
                  <a:cubicBezTo>
                    <a:pt x="831" y="40"/>
                    <a:pt x="831" y="40"/>
                    <a:pt x="831" y="40"/>
                  </a:cubicBezTo>
                  <a:close/>
                  <a:moveTo>
                    <a:pt x="872" y="40"/>
                  </a:moveTo>
                  <a:cubicBezTo>
                    <a:pt x="873" y="40"/>
                    <a:pt x="873" y="40"/>
                    <a:pt x="873" y="40"/>
                  </a:cubicBezTo>
                  <a:cubicBezTo>
                    <a:pt x="873" y="40"/>
                    <a:pt x="872" y="40"/>
                    <a:pt x="872" y="40"/>
                  </a:cubicBezTo>
                  <a:close/>
                  <a:moveTo>
                    <a:pt x="907" y="40"/>
                  </a:moveTo>
                  <a:cubicBezTo>
                    <a:pt x="907" y="40"/>
                    <a:pt x="908" y="40"/>
                    <a:pt x="908" y="40"/>
                  </a:cubicBezTo>
                  <a:cubicBezTo>
                    <a:pt x="908" y="40"/>
                    <a:pt x="908" y="40"/>
                    <a:pt x="907" y="40"/>
                  </a:cubicBezTo>
                  <a:close/>
                  <a:moveTo>
                    <a:pt x="1114" y="40"/>
                  </a:moveTo>
                  <a:cubicBezTo>
                    <a:pt x="1114" y="40"/>
                    <a:pt x="1114" y="40"/>
                    <a:pt x="1114" y="40"/>
                  </a:cubicBezTo>
                  <a:cubicBezTo>
                    <a:pt x="1114" y="40"/>
                    <a:pt x="1114" y="40"/>
                    <a:pt x="1114" y="40"/>
                  </a:cubicBezTo>
                  <a:close/>
                  <a:moveTo>
                    <a:pt x="1362" y="76"/>
                  </a:moveTo>
                  <a:cubicBezTo>
                    <a:pt x="1362" y="76"/>
                    <a:pt x="1362" y="76"/>
                    <a:pt x="1362" y="76"/>
                  </a:cubicBezTo>
                  <a:cubicBezTo>
                    <a:pt x="1362" y="76"/>
                    <a:pt x="1362" y="76"/>
                    <a:pt x="1362" y="76"/>
                  </a:cubicBezTo>
                  <a:close/>
                  <a:moveTo>
                    <a:pt x="1149" y="40"/>
                  </a:moveTo>
                  <a:cubicBezTo>
                    <a:pt x="1149" y="40"/>
                    <a:pt x="1149" y="40"/>
                    <a:pt x="1150" y="40"/>
                  </a:cubicBezTo>
                  <a:cubicBezTo>
                    <a:pt x="1150" y="40"/>
                    <a:pt x="1149" y="40"/>
                    <a:pt x="1149" y="40"/>
                  </a:cubicBezTo>
                  <a:close/>
                  <a:moveTo>
                    <a:pt x="1533" y="77"/>
                  </a:moveTo>
                  <a:cubicBezTo>
                    <a:pt x="1534" y="76"/>
                    <a:pt x="1534" y="76"/>
                    <a:pt x="1534" y="76"/>
                  </a:cubicBezTo>
                  <a:cubicBezTo>
                    <a:pt x="1534" y="76"/>
                    <a:pt x="1533" y="76"/>
                    <a:pt x="1533" y="77"/>
                  </a:cubicBezTo>
                  <a:close/>
                  <a:moveTo>
                    <a:pt x="1546" y="76"/>
                  </a:moveTo>
                  <a:cubicBezTo>
                    <a:pt x="1546" y="76"/>
                    <a:pt x="1546" y="76"/>
                    <a:pt x="1546" y="76"/>
                  </a:cubicBezTo>
                  <a:cubicBezTo>
                    <a:pt x="1546" y="76"/>
                    <a:pt x="1546" y="76"/>
                    <a:pt x="1546" y="76"/>
                  </a:cubicBezTo>
                  <a:close/>
                  <a:moveTo>
                    <a:pt x="1218" y="40"/>
                  </a:moveTo>
                  <a:cubicBezTo>
                    <a:pt x="1218" y="40"/>
                    <a:pt x="1218" y="40"/>
                    <a:pt x="1218" y="40"/>
                  </a:cubicBezTo>
                  <a:cubicBezTo>
                    <a:pt x="1218" y="40"/>
                    <a:pt x="1218" y="40"/>
                    <a:pt x="1218" y="40"/>
                  </a:cubicBezTo>
                  <a:close/>
                  <a:moveTo>
                    <a:pt x="662" y="41"/>
                  </a:moveTo>
                  <a:cubicBezTo>
                    <a:pt x="663" y="41"/>
                    <a:pt x="663" y="41"/>
                    <a:pt x="663" y="40"/>
                  </a:cubicBezTo>
                  <a:cubicBezTo>
                    <a:pt x="663" y="40"/>
                    <a:pt x="662" y="40"/>
                    <a:pt x="662" y="41"/>
                  </a:cubicBezTo>
                  <a:close/>
                  <a:moveTo>
                    <a:pt x="1701" y="77"/>
                  </a:moveTo>
                  <a:cubicBezTo>
                    <a:pt x="1702" y="76"/>
                    <a:pt x="1702" y="76"/>
                    <a:pt x="1702" y="76"/>
                  </a:cubicBezTo>
                  <a:cubicBezTo>
                    <a:pt x="1702" y="76"/>
                    <a:pt x="1702" y="76"/>
                    <a:pt x="1701" y="77"/>
                  </a:cubicBezTo>
                  <a:close/>
                  <a:moveTo>
                    <a:pt x="1714" y="76"/>
                  </a:moveTo>
                  <a:cubicBezTo>
                    <a:pt x="1714" y="76"/>
                    <a:pt x="1714" y="76"/>
                    <a:pt x="1714" y="76"/>
                  </a:cubicBezTo>
                  <a:cubicBezTo>
                    <a:pt x="1714" y="76"/>
                    <a:pt x="1714" y="76"/>
                    <a:pt x="1714" y="76"/>
                  </a:cubicBezTo>
                  <a:close/>
                  <a:moveTo>
                    <a:pt x="684" y="77"/>
                  </a:moveTo>
                  <a:cubicBezTo>
                    <a:pt x="684" y="77"/>
                    <a:pt x="683" y="76"/>
                    <a:pt x="683" y="76"/>
                  </a:cubicBezTo>
                  <a:cubicBezTo>
                    <a:pt x="683" y="77"/>
                    <a:pt x="684" y="77"/>
                    <a:pt x="684" y="77"/>
                  </a:cubicBezTo>
                  <a:close/>
                  <a:moveTo>
                    <a:pt x="967" y="76"/>
                  </a:moveTo>
                  <a:cubicBezTo>
                    <a:pt x="967" y="77"/>
                    <a:pt x="967" y="77"/>
                    <a:pt x="968" y="77"/>
                  </a:cubicBezTo>
                  <a:cubicBezTo>
                    <a:pt x="968" y="77"/>
                    <a:pt x="968" y="77"/>
                    <a:pt x="967" y="76"/>
                  </a:cubicBezTo>
                  <a:close/>
                  <a:moveTo>
                    <a:pt x="758" y="41"/>
                  </a:moveTo>
                  <a:cubicBezTo>
                    <a:pt x="758" y="41"/>
                    <a:pt x="758" y="40"/>
                    <a:pt x="758" y="40"/>
                  </a:cubicBezTo>
                  <a:cubicBezTo>
                    <a:pt x="758" y="40"/>
                    <a:pt x="758" y="40"/>
                    <a:pt x="758" y="41"/>
                  </a:cubicBezTo>
                  <a:close/>
                  <a:moveTo>
                    <a:pt x="798" y="40"/>
                  </a:moveTo>
                  <a:cubicBezTo>
                    <a:pt x="798" y="40"/>
                    <a:pt x="798" y="41"/>
                    <a:pt x="798" y="41"/>
                  </a:cubicBezTo>
                  <a:cubicBezTo>
                    <a:pt x="798" y="40"/>
                    <a:pt x="798" y="40"/>
                    <a:pt x="798" y="40"/>
                  </a:cubicBezTo>
                  <a:close/>
                  <a:moveTo>
                    <a:pt x="1349" y="77"/>
                  </a:moveTo>
                  <a:cubicBezTo>
                    <a:pt x="1349" y="77"/>
                    <a:pt x="1349" y="77"/>
                    <a:pt x="1349" y="76"/>
                  </a:cubicBezTo>
                  <a:cubicBezTo>
                    <a:pt x="1349" y="77"/>
                    <a:pt x="1349" y="77"/>
                    <a:pt x="1349" y="77"/>
                  </a:cubicBezTo>
                  <a:close/>
                  <a:moveTo>
                    <a:pt x="1362" y="76"/>
                  </a:moveTo>
                  <a:cubicBezTo>
                    <a:pt x="1361" y="76"/>
                    <a:pt x="1361" y="77"/>
                    <a:pt x="1361" y="77"/>
                  </a:cubicBezTo>
                  <a:cubicBezTo>
                    <a:pt x="1361" y="77"/>
                    <a:pt x="1362" y="77"/>
                    <a:pt x="1362" y="76"/>
                  </a:cubicBezTo>
                  <a:close/>
                  <a:moveTo>
                    <a:pt x="1533" y="77"/>
                  </a:moveTo>
                  <a:cubicBezTo>
                    <a:pt x="1533" y="77"/>
                    <a:pt x="1533" y="77"/>
                    <a:pt x="1533" y="76"/>
                  </a:cubicBezTo>
                  <a:cubicBezTo>
                    <a:pt x="1533" y="77"/>
                    <a:pt x="1533" y="77"/>
                    <a:pt x="1533" y="77"/>
                  </a:cubicBezTo>
                  <a:close/>
                  <a:moveTo>
                    <a:pt x="1546" y="76"/>
                  </a:moveTo>
                  <a:cubicBezTo>
                    <a:pt x="1546" y="76"/>
                    <a:pt x="1546" y="77"/>
                    <a:pt x="1545" y="77"/>
                  </a:cubicBezTo>
                  <a:cubicBezTo>
                    <a:pt x="1546" y="77"/>
                    <a:pt x="1546" y="77"/>
                    <a:pt x="1546" y="76"/>
                  </a:cubicBezTo>
                  <a:close/>
                  <a:moveTo>
                    <a:pt x="1701" y="77"/>
                  </a:moveTo>
                  <a:cubicBezTo>
                    <a:pt x="1701" y="77"/>
                    <a:pt x="1701" y="77"/>
                    <a:pt x="1701" y="76"/>
                  </a:cubicBezTo>
                  <a:cubicBezTo>
                    <a:pt x="1701" y="77"/>
                    <a:pt x="1701" y="77"/>
                    <a:pt x="1701" y="77"/>
                  </a:cubicBezTo>
                  <a:close/>
                  <a:moveTo>
                    <a:pt x="1714" y="76"/>
                  </a:moveTo>
                  <a:cubicBezTo>
                    <a:pt x="1714" y="76"/>
                    <a:pt x="1714" y="77"/>
                    <a:pt x="1714" y="77"/>
                  </a:cubicBezTo>
                  <a:cubicBezTo>
                    <a:pt x="1714" y="77"/>
                    <a:pt x="1714" y="77"/>
                    <a:pt x="1714" y="76"/>
                  </a:cubicBezTo>
                  <a:close/>
                  <a:moveTo>
                    <a:pt x="865" y="40"/>
                  </a:moveTo>
                  <a:cubicBezTo>
                    <a:pt x="865" y="40"/>
                    <a:pt x="865" y="41"/>
                    <a:pt x="865" y="41"/>
                  </a:cubicBezTo>
                  <a:cubicBezTo>
                    <a:pt x="865" y="41"/>
                    <a:pt x="865" y="40"/>
                    <a:pt x="865" y="40"/>
                  </a:cubicBezTo>
                  <a:close/>
                  <a:moveTo>
                    <a:pt x="872" y="41"/>
                  </a:moveTo>
                  <a:cubicBezTo>
                    <a:pt x="872" y="41"/>
                    <a:pt x="872" y="40"/>
                    <a:pt x="872" y="40"/>
                  </a:cubicBezTo>
                  <a:cubicBezTo>
                    <a:pt x="872" y="40"/>
                    <a:pt x="872" y="41"/>
                    <a:pt x="872" y="41"/>
                  </a:cubicBezTo>
                  <a:close/>
                  <a:moveTo>
                    <a:pt x="1040" y="41"/>
                  </a:moveTo>
                  <a:cubicBezTo>
                    <a:pt x="1040" y="41"/>
                    <a:pt x="1040" y="41"/>
                    <a:pt x="1040" y="40"/>
                  </a:cubicBezTo>
                  <a:cubicBezTo>
                    <a:pt x="1040" y="40"/>
                    <a:pt x="1040" y="40"/>
                    <a:pt x="1040" y="41"/>
                  </a:cubicBezTo>
                  <a:close/>
                  <a:moveTo>
                    <a:pt x="1114" y="41"/>
                  </a:moveTo>
                  <a:cubicBezTo>
                    <a:pt x="1114" y="41"/>
                    <a:pt x="1114" y="40"/>
                    <a:pt x="1114" y="40"/>
                  </a:cubicBezTo>
                  <a:cubicBezTo>
                    <a:pt x="1114" y="40"/>
                    <a:pt x="1114" y="40"/>
                    <a:pt x="1114" y="41"/>
                  </a:cubicBezTo>
                  <a:close/>
                  <a:moveTo>
                    <a:pt x="1150" y="40"/>
                  </a:moveTo>
                  <a:cubicBezTo>
                    <a:pt x="1150" y="40"/>
                    <a:pt x="1150" y="41"/>
                    <a:pt x="1150" y="41"/>
                  </a:cubicBezTo>
                  <a:cubicBezTo>
                    <a:pt x="1150" y="40"/>
                    <a:pt x="1150" y="40"/>
                    <a:pt x="1150" y="40"/>
                  </a:cubicBezTo>
                  <a:close/>
                  <a:moveTo>
                    <a:pt x="1218" y="41"/>
                  </a:moveTo>
                  <a:cubicBezTo>
                    <a:pt x="1218" y="41"/>
                    <a:pt x="1218" y="41"/>
                    <a:pt x="1218" y="40"/>
                  </a:cubicBezTo>
                  <a:cubicBezTo>
                    <a:pt x="1218" y="40"/>
                    <a:pt x="1218" y="40"/>
                    <a:pt x="1218" y="41"/>
                  </a:cubicBezTo>
                  <a:close/>
                  <a:moveTo>
                    <a:pt x="1349" y="77"/>
                  </a:moveTo>
                  <a:cubicBezTo>
                    <a:pt x="1349" y="77"/>
                    <a:pt x="1349" y="77"/>
                    <a:pt x="1349" y="77"/>
                  </a:cubicBezTo>
                  <a:cubicBezTo>
                    <a:pt x="1349" y="77"/>
                    <a:pt x="1349" y="77"/>
                    <a:pt x="1349" y="77"/>
                  </a:cubicBezTo>
                  <a:close/>
                  <a:moveTo>
                    <a:pt x="1361" y="77"/>
                  </a:moveTo>
                  <a:cubicBezTo>
                    <a:pt x="1361" y="77"/>
                    <a:pt x="1361" y="77"/>
                    <a:pt x="1361" y="77"/>
                  </a:cubicBezTo>
                  <a:cubicBezTo>
                    <a:pt x="1361" y="77"/>
                    <a:pt x="1361" y="77"/>
                    <a:pt x="1361" y="77"/>
                  </a:cubicBezTo>
                  <a:close/>
                  <a:moveTo>
                    <a:pt x="552" y="41"/>
                  </a:moveTo>
                  <a:cubicBezTo>
                    <a:pt x="552" y="41"/>
                    <a:pt x="553" y="41"/>
                    <a:pt x="553" y="41"/>
                  </a:cubicBezTo>
                  <a:cubicBezTo>
                    <a:pt x="553" y="41"/>
                    <a:pt x="553" y="41"/>
                    <a:pt x="552" y="41"/>
                  </a:cubicBezTo>
                  <a:close/>
                  <a:moveTo>
                    <a:pt x="1545" y="77"/>
                  </a:moveTo>
                  <a:cubicBezTo>
                    <a:pt x="1545" y="77"/>
                    <a:pt x="1545" y="77"/>
                    <a:pt x="1545" y="77"/>
                  </a:cubicBezTo>
                  <a:cubicBezTo>
                    <a:pt x="1545" y="77"/>
                    <a:pt x="1545" y="77"/>
                    <a:pt x="1545" y="77"/>
                  </a:cubicBezTo>
                  <a:close/>
                  <a:moveTo>
                    <a:pt x="757" y="41"/>
                  </a:moveTo>
                  <a:cubicBezTo>
                    <a:pt x="758" y="41"/>
                    <a:pt x="758" y="41"/>
                    <a:pt x="758" y="41"/>
                  </a:cubicBezTo>
                  <a:cubicBezTo>
                    <a:pt x="758" y="41"/>
                    <a:pt x="758" y="41"/>
                    <a:pt x="757" y="41"/>
                  </a:cubicBezTo>
                  <a:close/>
                  <a:moveTo>
                    <a:pt x="798" y="41"/>
                  </a:moveTo>
                  <a:cubicBezTo>
                    <a:pt x="798" y="41"/>
                    <a:pt x="798" y="41"/>
                    <a:pt x="798" y="41"/>
                  </a:cubicBezTo>
                  <a:cubicBezTo>
                    <a:pt x="798" y="41"/>
                    <a:pt x="798" y="41"/>
                    <a:pt x="798" y="41"/>
                  </a:cubicBezTo>
                  <a:close/>
                  <a:moveTo>
                    <a:pt x="872" y="41"/>
                  </a:moveTo>
                  <a:cubicBezTo>
                    <a:pt x="872" y="41"/>
                    <a:pt x="872" y="41"/>
                    <a:pt x="872" y="41"/>
                  </a:cubicBezTo>
                  <a:cubicBezTo>
                    <a:pt x="872" y="41"/>
                    <a:pt x="872" y="41"/>
                    <a:pt x="872" y="41"/>
                  </a:cubicBezTo>
                  <a:close/>
                  <a:moveTo>
                    <a:pt x="1714" y="77"/>
                  </a:moveTo>
                  <a:cubicBezTo>
                    <a:pt x="1713" y="77"/>
                    <a:pt x="1713" y="77"/>
                    <a:pt x="1713" y="77"/>
                  </a:cubicBezTo>
                  <a:cubicBezTo>
                    <a:pt x="1713" y="77"/>
                    <a:pt x="1713" y="77"/>
                    <a:pt x="1714" y="77"/>
                  </a:cubicBezTo>
                  <a:close/>
                  <a:moveTo>
                    <a:pt x="1039" y="41"/>
                  </a:moveTo>
                  <a:cubicBezTo>
                    <a:pt x="1040" y="41"/>
                    <a:pt x="1040" y="41"/>
                    <a:pt x="1040" y="41"/>
                  </a:cubicBezTo>
                  <a:cubicBezTo>
                    <a:pt x="1040" y="41"/>
                    <a:pt x="1039" y="41"/>
                    <a:pt x="1039" y="41"/>
                  </a:cubicBezTo>
                  <a:close/>
                  <a:moveTo>
                    <a:pt x="1113" y="41"/>
                  </a:moveTo>
                  <a:cubicBezTo>
                    <a:pt x="1113" y="41"/>
                    <a:pt x="1114" y="41"/>
                    <a:pt x="1114" y="41"/>
                  </a:cubicBezTo>
                  <a:cubicBezTo>
                    <a:pt x="1113" y="41"/>
                    <a:pt x="1113" y="41"/>
                    <a:pt x="1113" y="41"/>
                  </a:cubicBezTo>
                  <a:close/>
                  <a:moveTo>
                    <a:pt x="685" y="77"/>
                  </a:moveTo>
                  <a:cubicBezTo>
                    <a:pt x="685" y="77"/>
                    <a:pt x="685" y="77"/>
                    <a:pt x="684" y="77"/>
                  </a:cubicBezTo>
                  <a:cubicBezTo>
                    <a:pt x="684" y="77"/>
                    <a:pt x="685" y="77"/>
                    <a:pt x="685" y="77"/>
                  </a:cubicBezTo>
                  <a:close/>
                  <a:moveTo>
                    <a:pt x="1217" y="41"/>
                  </a:moveTo>
                  <a:cubicBezTo>
                    <a:pt x="1217" y="41"/>
                    <a:pt x="1218" y="41"/>
                    <a:pt x="1218" y="41"/>
                  </a:cubicBezTo>
                  <a:cubicBezTo>
                    <a:pt x="1217" y="41"/>
                    <a:pt x="1217" y="41"/>
                    <a:pt x="1217" y="41"/>
                  </a:cubicBezTo>
                  <a:close/>
                  <a:moveTo>
                    <a:pt x="1258" y="41"/>
                  </a:moveTo>
                  <a:cubicBezTo>
                    <a:pt x="1258" y="41"/>
                    <a:pt x="1258" y="41"/>
                    <a:pt x="1258" y="41"/>
                  </a:cubicBezTo>
                  <a:cubicBezTo>
                    <a:pt x="1258" y="41"/>
                    <a:pt x="1258" y="41"/>
                    <a:pt x="1258" y="41"/>
                  </a:cubicBezTo>
                  <a:close/>
                  <a:moveTo>
                    <a:pt x="1361" y="77"/>
                  </a:moveTo>
                  <a:cubicBezTo>
                    <a:pt x="1361" y="77"/>
                    <a:pt x="1361" y="77"/>
                    <a:pt x="1361" y="77"/>
                  </a:cubicBezTo>
                  <a:cubicBezTo>
                    <a:pt x="1361" y="77"/>
                    <a:pt x="1361" y="77"/>
                    <a:pt x="1361" y="77"/>
                  </a:cubicBezTo>
                  <a:close/>
                  <a:moveTo>
                    <a:pt x="1291" y="41"/>
                  </a:moveTo>
                  <a:cubicBezTo>
                    <a:pt x="1292" y="41"/>
                    <a:pt x="1292" y="41"/>
                    <a:pt x="1292" y="41"/>
                  </a:cubicBezTo>
                  <a:cubicBezTo>
                    <a:pt x="1292" y="41"/>
                    <a:pt x="1292" y="41"/>
                    <a:pt x="1291" y="41"/>
                  </a:cubicBezTo>
                  <a:close/>
                  <a:moveTo>
                    <a:pt x="1545" y="77"/>
                  </a:moveTo>
                  <a:cubicBezTo>
                    <a:pt x="1545" y="77"/>
                    <a:pt x="1545" y="77"/>
                    <a:pt x="1545" y="77"/>
                  </a:cubicBezTo>
                  <a:cubicBezTo>
                    <a:pt x="1545" y="77"/>
                    <a:pt x="1545" y="77"/>
                    <a:pt x="1545" y="77"/>
                  </a:cubicBezTo>
                  <a:close/>
                  <a:moveTo>
                    <a:pt x="1713" y="77"/>
                  </a:moveTo>
                  <a:cubicBezTo>
                    <a:pt x="1713" y="77"/>
                    <a:pt x="1713" y="77"/>
                    <a:pt x="1713" y="77"/>
                  </a:cubicBezTo>
                  <a:cubicBezTo>
                    <a:pt x="1713" y="77"/>
                    <a:pt x="1713" y="77"/>
                    <a:pt x="1713" y="77"/>
                  </a:cubicBezTo>
                  <a:close/>
                  <a:moveTo>
                    <a:pt x="553" y="41"/>
                  </a:moveTo>
                  <a:cubicBezTo>
                    <a:pt x="553" y="41"/>
                    <a:pt x="553" y="41"/>
                    <a:pt x="553" y="41"/>
                  </a:cubicBezTo>
                  <a:cubicBezTo>
                    <a:pt x="553" y="41"/>
                    <a:pt x="553" y="41"/>
                    <a:pt x="553" y="41"/>
                  </a:cubicBezTo>
                  <a:close/>
                  <a:moveTo>
                    <a:pt x="757" y="41"/>
                  </a:moveTo>
                  <a:cubicBezTo>
                    <a:pt x="757" y="41"/>
                    <a:pt x="757" y="41"/>
                    <a:pt x="757" y="41"/>
                  </a:cubicBezTo>
                  <a:cubicBezTo>
                    <a:pt x="757" y="41"/>
                    <a:pt x="757" y="41"/>
                    <a:pt x="757" y="41"/>
                  </a:cubicBezTo>
                  <a:close/>
                  <a:moveTo>
                    <a:pt x="798" y="41"/>
                  </a:moveTo>
                  <a:cubicBezTo>
                    <a:pt x="798" y="41"/>
                    <a:pt x="799" y="41"/>
                    <a:pt x="799" y="41"/>
                  </a:cubicBezTo>
                  <a:cubicBezTo>
                    <a:pt x="799" y="41"/>
                    <a:pt x="799" y="41"/>
                    <a:pt x="798" y="41"/>
                  </a:cubicBezTo>
                  <a:close/>
                  <a:moveTo>
                    <a:pt x="871" y="41"/>
                  </a:moveTo>
                  <a:cubicBezTo>
                    <a:pt x="872" y="41"/>
                    <a:pt x="872" y="41"/>
                    <a:pt x="872" y="41"/>
                  </a:cubicBezTo>
                  <a:cubicBezTo>
                    <a:pt x="871" y="41"/>
                    <a:pt x="871" y="41"/>
                    <a:pt x="871" y="41"/>
                  </a:cubicBezTo>
                  <a:close/>
                  <a:moveTo>
                    <a:pt x="908" y="41"/>
                  </a:moveTo>
                  <a:cubicBezTo>
                    <a:pt x="908" y="41"/>
                    <a:pt x="908" y="41"/>
                    <a:pt x="908" y="41"/>
                  </a:cubicBezTo>
                  <a:cubicBezTo>
                    <a:pt x="908" y="41"/>
                    <a:pt x="908" y="41"/>
                    <a:pt x="908" y="41"/>
                  </a:cubicBezTo>
                  <a:close/>
                  <a:moveTo>
                    <a:pt x="1361" y="77"/>
                  </a:moveTo>
                  <a:cubicBezTo>
                    <a:pt x="1360" y="77"/>
                    <a:pt x="1360" y="78"/>
                    <a:pt x="1360" y="78"/>
                  </a:cubicBezTo>
                  <a:cubicBezTo>
                    <a:pt x="1360" y="78"/>
                    <a:pt x="1361" y="78"/>
                    <a:pt x="1361" y="77"/>
                  </a:cubicBezTo>
                  <a:close/>
                  <a:moveTo>
                    <a:pt x="1039" y="41"/>
                  </a:moveTo>
                  <a:cubicBezTo>
                    <a:pt x="1039" y="41"/>
                    <a:pt x="1039" y="41"/>
                    <a:pt x="1039" y="41"/>
                  </a:cubicBezTo>
                  <a:cubicBezTo>
                    <a:pt x="1039" y="41"/>
                    <a:pt x="1039" y="41"/>
                    <a:pt x="1039" y="41"/>
                  </a:cubicBezTo>
                  <a:close/>
                  <a:moveTo>
                    <a:pt x="1532" y="78"/>
                  </a:moveTo>
                  <a:cubicBezTo>
                    <a:pt x="1533" y="78"/>
                    <a:pt x="1533" y="78"/>
                    <a:pt x="1533" y="77"/>
                  </a:cubicBezTo>
                  <a:cubicBezTo>
                    <a:pt x="1532" y="78"/>
                    <a:pt x="1532" y="78"/>
                    <a:pt x="1532" y="78"/>
                  </a:cubicBezTo>
                  <a:close/>
                  <a:moveTo>
                    <a:pt x="1545" y="77"/>
                  </a:moveTo>
                  <a:cubicBezTo>
                    <a:pt x="1545" y="77"/>
                    <a:pt x="1544" y="78"/>
                    <a:pt x="1544" y="78"/>
                  </a:cubicBezTo>
                  <a:cubicBezTo>
                    <a:pt x="1545" y="78"/>
                    <a:pt x="1545" y="78"/>
                    <a:pt x="1545" y="77"/>
                  </a:cubicBezTo>
                  <a:close/>
                  <a:moveTo>
                    <a:pt x="1080" y="41"/>
                  </a:moveTo>
                  <a:cubicBezTo>
                    <a:pt x="1080" y="41"/>
                    <a:pt x="1081" y="41"/>
                    <a:pt x="1081" y="41"/>
                  </a:cubicBezTo>
                  <a:cubicBezTo>
                    <a:pt x="1081" y="41"/>
                    <a:pt x="1081" y="41"/>
                    <a:pt x="1080" y="41"/>
                  </a:cubicBezTo>
                  <a:close/>
                  <a:moveTo>
                    <a:pt x="1217" y="41"/>
                  </a:moveTo>
                  <a:cubicBezTo>
                    <a:pt x="1217" y="41"/>
                    <a:pt x="1217" y="41"/>
                    <a:pt x="1217" y="41"/>
                  </a:cubicBezTo>
                  <a:cubicBezTo>
                    <a:pt x="1217" y="41"/>
                    <a:pt x="1217" y="41"/>
                    <a:pt x="1217" y="41"/>
                  </a:cubicBezTo>
                  <a:close/>
                  <a:moveTo>
                    <a:pt x="1700" y="78"/>
                  </a:moveTo>
                  <a:cubicBezTo>
                    <a:pt x="1701" y="78"/>
                    <a:pt x="1701" y="78"/>
                    <a:pt x="1701" y="77"/>
                  </a:cubicBezTo>
                  <a:cubicBezTo>
                    <a:pt x="1701" y="78"/>
                    <a:pt x="1700" y="78"/>
                    <a:pt x="1700" y="78"/>
                  </a:cubicBezTo>
                  <a:close/>
                  <a:moveTo>
                    <a:pt x="1713" y="77"/>
                  </a:moveTo>
                  <a:cubicBezTo>
                    <a:pt x="1713" y="77"/>
                    <a:pt x="1713" y="78"/>
                    <a:pt x="1713" y="78"/>
                  </a:cubicBezTo>
                  <a:cubicBezTo>
                    <a:pt x="1713" y="78"/>
                    <a:pt x="1713" y="78"/>
                    <a:pt x="1713" y="77"/>
                  </a:cubicBezTo>
                  <a:close/>
                  <a:moveTo>
                    <a:pt x="1258" y="41"/>
                  </a:moveTo>
                  <a:cubicBezTo>
                    <a:pt x="1258" y="41"/>
                    <a:pt x="1258" y="41"/>
                    <a:pt x="1259" y="41"/>
                  </a:cubicBezTo>
                  <a:cubicBezTo>
                    <a:pt x="1259" y="41"/>
                    <a:pt x="1258" y="41"/>
                    <a:pt x="1258" y="41"/>
                  </a:cubicBezTo>
                  <a:close/>
                  <a:moveTo>
                    <a:pt x="553" y="41"/>
                  </a:moveTo>
                  <a:cubicBezTo>
                    <a:pt x="553" y="41"/>
                    <a:pt x="553" y="42"/>
                    <a:pt x="553" y="42"/>
                  </a:cubicBezTo>
                  <a:cubicBezTo>
                    <a:pt x="553" y="42"/>
                    <a:pt x="553" y="41"/>
                    <a:pt x="553" y="41"/>
                  </a:cubicBezTo>
                  <a:close/>
                  <a:moveTo>
                    <a:pt x="662" y="42"/>
                  </a:moveTo>
                  <a:cubicBezTo>
                    <a:pt x="662" y="42"/>
                    <a:pt x="662" y="41"/>
                    <a:pt x="662" y="41"/>
                  </a:cubicBezTo>
                  <a:cubicBezTo>
                    <a:pt x="662" y="41"/>
                    <a:pt x="662" y="42"/>
                    <a:pt x="662" y="42"/>
                  </a:cubicBezTo>
                  <a:close/>
                  <a:moveTo>
                    <a:pt x="757" y="42"/>
                  </a:moveTo>
                  <a:cubicBezTo>
                    <a:pt x="757" y="42"/>
                    <a:pt x="757" y="41"/>
                    <a:pt x="757" y="41"/>
                  </a:cubicBezTo>
                  <a:cubicBezTo>
                    <a:pt x="757" y="41"/>
                    <a:pt x="757" y="42"/>
                    <a:pt x="757" y="42"/>
                  </a:cubicBezTo>
                  <a:close/>
                  <a:moveTo>
                    <a:pt x="1348" y="78"/>
                  </a:moveTo>
                  <a:cubicBezTo>
                    <a:pt x="1348" y="78"/>
                    <a:pt x="1348" y="78"/>
                    <a:pt x="1348" y="78"/>
                  </a:cubicBezTo>
                  <a:cubicBezTo>
                    <a:pt x="1348" y="78"/>
                    <a:pt x="1348" y="78"/>
                    <a:pt x="1348" y="78"/>
                  </a:cubicBezTo>
                  <a:close/>
                  <a:moveTo>
                    <a:pt x="1360" y="78"/>
                  </a:moveTo>
                  <a:cubicBezTo>
                    <a:pt x="1360" y="78"/>
                    <a:pt x="1360" y="78"/>
                    <a:pt x="1360" y="78"/>
                  </a:cubicBezTo>
                  <a:cubicBezTo>
                    <a:pt x="1360" y="78"/>
                    <a:pt x="1360" y="78"/>
                    <a:pt x="1360" y="78"/>
                  </a:cubicBezTo>
                  <a:close/>
                  <a:moveTo>
                    <a:pt x="830" y="42"/>
                  </a:moveTo>
                  <a:cubicBezTo>
                    <a:pt x="830" y="42"/>
                    <a:pt x="830" y="41"/>
                    <a:pt x="831" y="41"/>
                  </a:cubicBezTo>
                  <a:cubicBezTo>
                    <a:pt x="830" y="41"/>
                    <a:pt x="830" y="42"/>
                    <a:pt x="830" y="42"/>
                  </a:cubicBezTo>
                  <a:close/>
                  <a:moveTo>
                    <a:pt x="1544" y="78"/>
                  </a:moveTo>
                  <a:cubicBezTo>
                    <a:pt x="1544" y="78"/>
                    <a:pt x="1544" y="78"/>
                    <a:pt x="1544" y="78"/>
                  </a:cubicBezTo>
                  <a:cubicBezTo>
                    <a:pt x="1544" y="78"/>
                    <a:pt x="1544" y="78"/>
                    <a:pt x="1544" y="78"/>
                  </a:cubicBezTo>
                  <a:close/>
                  <a:moveTo>
                    <a:pt x="866" y="41"/>
                  </a:moveTo>
                  <a:cubicBezTo>
                    <a:pt x="866" y="41"/>
                    <a:pt x="866" y="42"/>
                    <a:pt x="866" y="42"/>
                  </a:cubicBezTo>
                  <a:cubicBezTo>
                    <a:pt x="866" y="42"/>
                    <a:pt x="866" y="41"/>
                    <a:pt x="866" y="41"/>
                  </a:cubicBezTo>
                  <a:close/>
                  <a:moveTo>
                    <a:pt x="1713" y="78"/>
                  </a:moveTo>
                  <a:cubicBezTo>
                    <a:pt x="1712" y="78"/>
                    <a:pt x="1712" y="78"/>
                    <a:pt x="1712" y="78"/>
                  </a:cubicBezTo>
                  <a:cubicBezTo>
                    <a:pt x="1712" y="78"/>
                    <a:pt x="1713" y="78"/>
                    <a:pt x="1713" y="78"/>
                  </a:cubicBezTo>
                  <a:close/>
                  <a:moveTo>
                    <a:pt x="1039" y="42"/>
                  </a:moveTo>
                  <a:cubicBezTo>
                    <a:pt x="1039" y="42"/>
                    <a:pt x="1039" y="42"/>
                    <a:pt x="1039" y="41"/>
                  </a:cubicBezTo>
                  <a:cubicBezTo>
                    <a:pt x="1039" y="41"/>
                    <a:pt x="1039" y="42"/>
                    <a:pt x="1039" y="42"/>
                  </a:cubicBezTo>
                  <a:close/>
                  <a:moveTo>
                    <a:pt x="686" y="79"/>
                  </a:moveTo>
                  <a:cubicBezTo>
                    <a:pt x="686" y="78"/>
                    <a:pt x="686" y="78"/>
                    <a:pt x="686" y="78"/>
                  </a:cubicBezTo>
                  <a:cubicBezTo>
                    <a:pt x="686" y="78"/>
                    <a:pt x="686" y="78"/>
                    <a:pt x="686" y="79"/>
                  </a:cubicBezTo>
                  <a:close/>
                  <a:moveTo>
                    <a:pt x="968" y="78"/>
                  </a:moveTo>
                  <a:cubicBezTo>
                    <a:pt x="968" y="78"/>
                    <a:pt x="968" y="79"/>
                    <a:pt x="969" y="79"/>
                  </a:cubicBezTo>
                  <a:cubicBezTo>
                    <a:pt x="969" y="78"/>
                    <a:pt x="969" y="78"/>
                    <a:pt x="968" y="78"/>
                  </a:cubicBezTo>
                  <a:close/>
                  <a:moveTo>
                    <a:pt x="1081" y="41"/>
                  </a:moveTo>
                  <a:cubicBezTo>
                    <a:pt x="1081" y="42"/>
                    <a:pt x="1081" y="42"/>
                    <a:pt x="1081" y="42"/>
                  </a:cubicBezTo>
                  <a:cubicBezTo>
                    <a:pt x="1081" y="42"/>
                    <a:pt x="1081" y="41"/>
                    <a:pt x="1081" y="41"/>
                  </a:cubicBezTo>
                  <a:close/>
                  <a:moveTo>
                    <a:pt x="1150" y="41"/>
                  </a:moveTo>
                  <a:cubicBezTo>
                    <a:pt x="1150" y="42"/>
                    <a:pt x="1150" y="42"/>
                    <a:pt x="1151" y="42"/>
                  </a:cubicBezTo>
                  <a:cubicBezTo>
                    <a:pt x="1151" y="42"/>
                    <a:pt x="1151" y="41"/>
                    <a:pt x="1150" y="41"/>
                  </a:cubicBezTo>
                  <a:close/>
                  <a:moveTo>
                    <a:pt x="1217" y="42"/>
                  </a:moveTo>
                  <a:cubicBezTo>
                    <a:pt x="1217" y="42"/>
                    <a:pt x="1217" y="42"/>
                    <a:pt x="1217" y="41"/>
                  </a:cubicBezTo>
                  <a:cubicBezTo>
                    <a:pt x="1217" y="41"/>
                    <a:pt x="1217" y="42"/>
                    <a:pt x="1217" y="42"/>
                  </a:cubicBezTo>
                  <a:close/>
                  <a:moveTo>
                    <a:pt x="1259" y="41"/>
                  </a:moveTo>
                  <a:cubicBezTo>
                    <a:pt x="1259" y="42"/>
                    <a:pt x="1259" y="42"/>
                    <a:pt x="1259" y="42"/>
                  </a:cubicBezTo>
                  <a:cubicBezTo>
                    <a:pt x="1259" y="42"/>
                    <a:pt x="1259" y="41"/>
                    <a:pt x="1259" y="41"/>
                  </a:cubicBezTo>
                  <a:close/>
                  <a:moveTo>
                    <a:pt x="1360" y="78"/>
                  </a:moveTo>
                  <a:cubicBezTo>
                    <a:pt x="1360" y="78"/>
                    <a:pt x="1360" y="78"/>
                    <a:pt x="1360" y="78"/>
                  </a:cubicBezTo>
                  <a:cubicBezTo>
                    <a:pt x="1360" y="78"/>
                    <a:pt x="1360" y="78"/>
                    <a:pt x="1360" y="78"/>
                  </a:cubicBezTo>
                  <a:close/>
                  <a:moveTo>
                    <a:pt x="1544" y="78"/>
                  </a:moveTo>
                  <a:cubicBezTo>
                    <a:pt x="1544" y="78"/>
                    <a:pt x="1544" y="78"/>
                    <a:pt x="1544" y="79"/>
                  </a:cubicBezTo>
                  <a:cubicBezTo>
                    <a:pt x="1544" y="78"/>
                    <a:pt x="1544" y="78"/>
                    <a:pt x="1544" y="78"/>
                  </a:cubicBezTo>
                  <a:close/>
                  <a:moveTo>
                    <a:pt x="661" y="42"/>
                  </a:moveTo>
                  <a:cubicBezTo>
                    <a:pt x="662" y="42"/>
                    <a:pt x="662" y="42"/>
                    <a:pt x="662" y="42"/>
                  </a:cubicBezTo>
                  <a:cubicBezTo>
                    <a:pt x="662" y="42"/>
                    <a:pt x="661" y="42"/>
                    <a:pt x="661" y="42"/>
                  </a:cubicBezTo>
                  <a:close/>
                  <a:moveTo>
                    <a:pt x="1712" y="78"/>
                  </a:moveTo>
                  <a:cubicBezTo>
                    <a:pt x="1712" y="78"/>
                    <a:pt x="1712" y="78"/>
                    <a:pt x="1712" y="79"/>
                  </a:cubicBezTo>
                  <a:cubicBezTo>
                    <a:pt x="1712" y="78"/>
                    <a:pt x="1712" y="78"/>
                    <a:pt x="1712" y="78"/>
                  </a:cubicBezTo>
                  <a:close/>
                  <a:moveTo>
                    <a:pt x="756" y="42"/>
                  </a:moveTo>
                  <a:cubicBezTo>
                    <a:pt x="757" y="42"/>
                    <a:pt x="757" y="42"/>
                    <a:pt x="757" y="42"/>
                  </a:cubicBezTo>
                  <a:cubicBezTo>
                    <a:pt x="757" y="42"/>
                    <a:pt x="756" y="42"/>
                    <a:pt x="756" y="42"/>
                  </a:cubicBezTo>
                  <a:close/>
                  <a:moveTo>
                    <a:pt x="830" y="42"/>
                  </a:moveTo>
                  <a:cubicBezTo>
                    <a:pt x="830" y="42"/>
                    <a:pt x="830" y="42"/>
                    <a:pt x="830" y="42"/>
                  </a:cubicBezTo>
                  <a:cubicBezTo>
                    <a:pt x="830" y="42"/>
                    <a:pt x="830" y="42"/>
                    <a:pt x="830" y="42"/>
                  </a:cubicBezTo>
                  <a:close/>
                  <a:moveTo>
                    <a:pt x="686" y="79"/>
                  </a:moveTo>
                  <a:cubicBezTo>
                    <a:pt x="686" y="79"/>
                    <a:pt x="686" y="79"/>
                    <a:pt x="686" y="79"/>
                  </a:cubicBezTo>
                  <a:cubicBezTo>
                    <a:pt x="686" y="79"/>
                    <a:pt x="686" y="79"/>
                    <a:pt x="686" y="79"/>
                  </a:cubicBezTo>
                  <a:close/>
                  <a:moveTo>
                    <a:pt x="1038" y="42"/>
                  </a:moveTo>
                  <a:cubicBezTo>
                    <a:pt x="1039" y="42"/>
                    <a:pt x="1039" y="42"/>
                    <a:pt x="1039" y="42"/>
                  </a:cubicBezTo>
                  <a:cubicBezTo>
                    <a:pt x="1039" y="42"/>
                    <a:pt x="1038" y="42"/>
                    <a:pt x="1038" y="42"/>
                  </a:cubicBezTo>
                  <a:close/>
                  <a:moveTo>
                    <a:pt x="1081" y="42"/>
                  </a:moveTo>
                  <a:cubicBezTo>
                    <a:pt x="1081" y="42"/>
                    <a:pt x="1081" y="42"/>
                    <a:pt x="1081" y="42"/>
                  </a:cubicBezTo>
                  <a:cubicBezTo>
                    <a:pt x="1081" y="42"/>
                    <a:pt x="1081" y="42"/>
                    <a:pt x="1081" y="42"/>
                  </a:cubicBezTo>
                  <a:close/>
                  <a:moveTo>
                    <a:pt x="1360" y="78"/>
                  </a:moveTo>
                  <a:cubicBezTo>
                    <a:pt x="1359" y="78"/>
                    <a:pt x="1359" y="79"/>
                    <a:pt x="1359" y="79"/>
                  </a:cubicBezTo>
                  <a:cubicBezTo>
                    <a:pt x="1359" y="79"/>
                    <a:pt x="1360" y="79"/>
                    <a:pt x="1360" y="78"/>
                  </a:cubicBezTo>
                  <a:close/>
                  <a:moveTo>
                    <a:pt x="1216" y="42"/>
                  </a:moveTo>
                  <a:cubicBezTo>
                    <a:pt x="1216" y="42"/>
                    <a:pt x="1217" y="42"/>
                    <a:pt x="1217" y="42"/>
                  </a:cubicBezTo>
                  <a:cubicBezTo>
                    <a:pt x="1216" y="42"/>
                    <a:pt x="1216" y="42"/>
                    <a:pt x="1216" y="42"/>
                  </a:cubicBezTo>
                  <a:close/>
                  <a:moveTo>
                    <a:pt x="1291" y="42"/>
                  </a:moveTo>
                  <a:cubicBezTo>
                    <a:pt x="1291" y="42"/>
                    <a:pt x="1291" y="42"/>
                    <a:pt x="1291" y="42"/>
                  </a:cubicBezTo>
                  <a:cubicBezTo>
                    <a:pt x="1291" y="42"/>
                    <a:pt x="1291" y="42"/>
                    <a:pt x="1291" y="42"/>
                  </a:cubicBezTo>
                  <a:close/>
                  <a:moveTo>
                    <a:pt x="1532" y="79"/>
                  </a:moveTo>
                  <a:cubicBezTo>
                    <a:pt x="1532" y="79"/>
                    <a:pt x="1532" y="79"/>
                    <a:pt x="1532" y="79"/>
                  </a:cubicBezTo>
                  <a:cubicBezTo>
                    <a:pt x="1532" y="79"/>
                    <a:pt x="1532" y="79"/>
                    <a:pt x="1532" y="79"/>
                  </a:cubicBezTo>
                  <a:close/>
                  <a:moveTo>
                    <a:pt x="1544" y="79"/>
                  </a:moveTo>
                  <a:cubicBezTo>
                    <a:pt x="1544" y="79"/>
                    <a:pt x="1543" y="79"/>
                    <a:pt x="1543" y="79"/>
                  </a:cubicBezTo>
                  <a:cubicBezTo>
                    <a:pt x="1544" y="79"/>
                    <a:pt x="1544" y="79"/>
                    <a:pt x="1544" y="79"/>
                  </a:cubicBezTo>
                  <a:close/>
                  <a:moveTo>
                    <a:pt x="756" y="42"/>
                  </a:moveTo>
                  <a:cubicBezTo>
                    <a:pt x="756" y="42"/>
                    <a:pt x="756" y="42"/>
                    <a:pt x="756" y="42"/>
                  </a:cubicBezTo>
                  <a:cubicBezTo>
                    <a:pt x="756" y="42"/>
                    <a:pt x="756" y="42"/>
                    <a:pt x="756" y="42"/>
                  </a:cubicBezTo>
                  <a:close/>
                  <a:moveTo>
                    <a:pt x="1700" y="79"/>
                  </a:moveTo>
                  <a:cubicBezTo>
                    <a:pt x="1700" y="79"/>
                    <a:pt x="1700" y="79"/>
                    <a:pt x="1700" y="79"/>
                  </a:cubicBezTo>
                  <a:cubicBezTo>
                    <a:pt x="1700" y="79"/>
                    <a:pt x="1700" y="79"/>
                    <a:pt x="1700" y="79"/>
                  </a:cubicBezTo>
                  <a:close/>
                  <a:moveTo>
                    <a:pt x="1712" y="79"/>
                  </a:moveTo>
                  <a:cubicBezTo>
                    <a:pt x="1712" y="79"/>
                    <a:pt x="1712" y="79"/>
                    <a:pt x="1712" y="79"/>
                  </a:cubicBezTo>
                  <a:cubicBezTo>
                    <a:pt x="1712" y="79"/>
                    <a:pt x="1712" y="79"/>
                    <a:pt x="1712" y="79"/>
                  </a:cubicBezTo>
                  <a:close/>
                  <a:moveTo>
                    <a:pt x="799" y="42"/>
                  </a:moveTo>
                  <a:cubicBezTo>
                    <a:pt x="799" y="42"/>
                    <a:pt x="799" y="42"/>
                    <a:pt x="800" y="42"/>
                  </a:cubicBezTo>
                  <a:cubicBezTo>
                    <a:pt x="799" y="42"/>
                    <a:pt x="799" y="42"/>
                    <a:pt x="799" y="42"/>
                  </a:cubicBezTo>
                  <a:close/>
                  <a:moveTo>
                    <a:pt x="687" y="79"/>
                  </a:moveTo>
                  <a:cubicBezTo>
                    <a:pt x="687" y="79"/>
                    <a:pt x="687" y="79"/>
                    <a:pt x="686" y="79"/>
                  </a:cubicBezTo>
                  <a:cubicBezTo>
                    <a:pt x="687" y="79"/>
                    <a:pt x="687" y="79"/>
                    <a:pt x="687" y="79"/>
                  </a:cubicBezTo>
                  <a:close/>
                  <a:moveTo>
                    <a:pt x="871" y="42"/>
                  </a:moveTo>
                  <a:cubicBezTo>
                    <a:pt x="871" y="42"/>
                    <a:pt x="871" y="42"/>
                    <a:pt x="871" y="42"/>
                  </a:cubicBezTo>
                  <a:cubicBezTo>
                    <a:pt x="871" y="42"/>
                    <a:pt x="871" y="42"/>
                    <a:pt x="871" y="42"/>
                  </a:cubicBezTo>
                  <a:close/>
                  <a:moveTo>
                    <a:pt x="1112" y="42"/>
                  </a:moveTo>
                  <a:cubicBezTo>
                    <a:pt x="1112" y="42"/>
                    <a:pt x="1112" y="42"/>
                    <a:pt x="1112" y="42"/>
                  </a:cubicBezTo>
                  <a:cubicBezTo>
                    <a:pt x="1112" y="42"/>
                    <a:pt x="1112" y="42"/>
                    <a:pt x="1112" y="42"/>
                  </a:cubicBezTo>
                  <a:close/>
                  <a:moveTo>
                    <a:pt x="1347" y="79"/>
                  </a:moveTo>
                  <a:cubicBezTo>
                    <a:pt x="1347" y="79"/>
                    <a:pt x="1347" y="79"/>
                    <a:pt x="1347" y="79"/>
                  </a:cubicBezTo>
                  <a:cubicBezTo>
                    <a:pt x="1347" y="79"/>
                    <a:pt x="1347" y="79"/>
                    <a:pt x="1347" y="79"/>
                  </a:cubicBezTo>
                  <a:close/>
                  <a:moveTo>
                    <a:pt x="1359" y="79"/>
                  </a:moveTo>
                  <a:cubicBezTo>
                    <a:pt x="1359" y="79"/>
                    <a:pt x="1359" y="79"/>
                    <a:pt x="1359" y="79"/>
                  </a:cubicBezTo>
                  <a:cubicBezTo>
                    <a:pt x="1359" y="79"/>
                    <a:pt x="1359" y="79"/>
                    <a:pt x="1359" y="79"/>
                  </a:cubicBezTo>
                  <a:close/>
                  <a:moveTo>
                    <a:pt x="1216" y="42"/>
                  </a:moveTo>
                  <a:cubicBezTo>
                    <a:pt x="1216" y="42"/>
                    <a:pt x="1216" y="42"/>
                    <a:pt x="1216" y="42"/>
                  </a:cubicBezTo>
                  <a:cubicBezTo>
                    <a:pt x="1216" y="42"/>
                    <a:pt x="1216" y="42"/>
                    <a:pt x="1216" y="42"/>
                  </a:cubicBezTo>
                  <a:close/>
                  <a:moveTo>
                    <a:pt x="1543" y="79"/>
                  </a:moveTo>
                  <a:cubicBezTo>
                    <a:pt x="1543" y="79"/>
                    <a:pt x="1543" y="79"/>
                    <a:pt x="1543" y="79"/>
                  </a:cubicBezTo>
                  <a:cubicBezTo>
                    <a:pt x="1543" y="79"/>
                    <a:pt x="1543" y="79"/>
                    <a:pt x="1543" y="79"/>
                  </a:cubicBezTo>
                  <a:close/>
                  <a:moveTo>
                    <a:pt x="554" y="42"/>
                  </a:moveTo>
                  <a:cubicBezTo>
                    <a:pt x="554" y="43"/>
                    <a:pt x="555" y="43"/>
                    <a:pt x="555" y="43"/>
                  </a:cubicBezTo>
                  <a:cubicBezTo>
                    <a:pt x="555" y="43"/>
                    <a:pt x="555" y="42"/>
                    <a:pt x="554" y="42"/>
                  </a:cubicBezTo>
                  <a:close/>
                  <a:moveTo>
                    <a:pt x="756" y="43"/>
                  </a:moveTo>
                  <a:cubicBezTo>
                    <a:pt x="756" y="43"/>
                    <a:pt x="756" y="43"/>
                    <a:pt x="756" y="42"/>
                  </a:cubicBezTo>
                  <a:cubicBezTo>
                    <a:pt x="756" y="42"/>
                    <a:pt x="756" y="43"/>
                    <a:pt x="756" y="43"/>
                  </a:cubicBezTo>
                  <a:close/>
                  <a:moveTo>
                    <a:pt x="1712" y="79"/>
                  </a:moveTo>
                  <a:cubicBezTo>
                    <a:pt x="1711" y="79"/>
                    <a:pt x="1711" y="79"/>
                    <a:pt x="1711" y="79"/>
                  </a:cubicBezTo>
                  <a:cubicBezTo>
                    <a:pt x="1711" y="79"/>
                    <a:pt x="1711" y="79"/>
                    <a:pt x="1712" y="79"/>
                  </a:cubicBezTo>
                  <a:close/>
                  <a:moveTo>
                    <a:pt x="800" y="42"/>
                  </a:moveTo>
                  <a:cubicBezTo>
                    <a:pt x="800" y="43"/>
                    <a:pt x="800" y="43"/>
                    <a:pt x="800" y="43"/>
                  </a:cubicBezTo>
                  <a:cubicBezTo>
                    <a:pt x="800" y="43"/>
                    <a:pt x="800" y="42"/>
                    <a:pt x="800" y="42"/>
                  </a:cubicBezTo>
                  <a:close/>
                  <a:moveTo>
                    <a:pt x="870" y="43"/>
                  </a:moveTo>
                  <a:cubicBezTo>
                    <a:pt x="870" y="43"/>
                    <a:pt x="871" y="43"/>
                    <a:pt x="871" y="42"/>
                  </a:cubicBezTo>
                  <a:cubicBezTo>
                    <a:pt x="870" y="42"/>
                    <a:pt x="870" y="43"/>
                    <a:pt x="870" y="43"/>
                  </a:cubicBezTo>
                  <a:close/>
                  <a:moveTo>
                    <a:pt x="555" y="43"/>
                  </a:moveTo>
                  <a:cubicBezTo>
                    <a:pt x="555" y="43"/>
                    <a:pt x="555" y="43"/>
                    <a:pt x="555" y="43"/>
                  </a:cubicBezTo>
                  <a:cubicBezTo>
                    <a:pt x="555" y="43"/>
                    <a:pt x="555" y="43"/>
                    <a:pt x="555" y="43"/>
                  </a:cubicBezTo>
                  <a:close/>
                  <a:moveTo>
                    <a:pt x="661" y="43"/>
                  </a:moveTo>
                  <a:cubicBezTo>
                    <a:pt x="661" y="43"/>
                    <a:pt x="661" y="43"/>
                    <a:pt x="661" y="43"/>
                  </a:cubicBezTo>
                  <a:cubicBezTo>
                    <a:pt x="661" y="43"/>
                    <a:pt x="661" y="43"/>
                    <a:pt x="661" y="43"/>
                  </a:cubicBezTo>
                  <a:close/>
                  <a:moveTo>
                    <a:pt x="755" y="43"/>
                  </a:moveTo>
                  <a:cubicBezTo>
                    <a:pt x="756" y="43"/>
                    <a:pt x="756" y="43"/>
                    <a:pt x="756" y="43"/>
                  </a:cubicBezTo>
                  <a:cubicBezTo>
                    <a:pt x="756" y="43"/>
                    <a:pt x="755" y="43"/>
                    <a:pt x="755" y="43"/>
                  </a:cubicBezTo>
                  <a:close/>
                  <a:moveTo>
                    <a:pt x="969" y="79"/>
                  </a:moveTo>
                  <a:cubicBezTo>
                    <a:pt x="969" y="79"/>
                    <a:pt x="969" y="80"/>
                    <a:pt x="969" y="80"/>
                  </a:cubicBezTo>
                  <a:cubicBezTo>
                    <a:pt x="969" y="79"/>
                    <a:pt x="969" y="79"/>
                    <a:pt x="969" y="79"/>
                  </a:cubicBezTo>
                  <a:close/>
                  <a:moveTo>
                    <a:pt x="829" y="43"/>
                  </a:moveTo>
                  <a:cubicBezTo>
                    <a:pt x="829" y="43"/>
                    <a:pt x="829" y="43"/>
                    <a:pt x="829" y="43"/>
                  </a:cubicBezTo>
                  <a:cubicBezTo>
                    <a:pt x="829" y="43"/>
                    <a:pt x="829" y="43"/>
                    <a:pt x="829" y="43"/>
                  </a:cubicBezTo>
                  <a:close/>
                  <a:moveTo>
                    <a:pt x="1082" y="43"/>
                  </a:moveTo>
                  <a:cubicBezTo>
                    <a:pt x="1082" y="43"/>
                    <a:pt x="1082" y="43"/>
                    <a:pt x="1082" y="43"/>
                  </a:cubicBezTo>
                  <a:cubicBezTo>
                    <a:pt x="1082" y="43"/>
                    <a:pt x="1082" y="43"/>
                    <a:pt x="1082" y="43"/>
                  </a:cubicBezTo>
                  <a:close/>
                  <a:moveTo>
                    <a:pt x="1359" y="79"/>
                  </a:moveTo>
                  <a:cubicBezTo>
                    <a:pt x="1359" y="79"/>
                    <a:pt x="1359" y="79"/>
                    <a:pt x="1359" y="80"/>
                  </a:cubicBezTo>
                  <a:cubicBezTo>
                    <a:pt x="1359" y="80"/>
                    <a:pt x="1359" y="79"/>
                    <a:pt x="1359" y="79"/>
                  </a:cubicBezTo>
                  <a:close/>
                  <a:moveTo>
                    <a:pt x="1260" y="43"/>
                  </a:moveTo>
                  <a:cubicBezTo>
                    <a:pt x="1260" y="43"/>
                    <a:pt x="1260" y="43"/>
                    <a:pt x="1260" y="43"/>
                  </a:cubicBezTo>
                  <a:cubicBezTo>
                    <a:pt x="1260" y="43"/>
                    <a:pt x="1260" y="43"/>
                    <a:pt x="1260" y="43"/>
                  </a:cubicBezTo>
                  <a:close/>
                  <a:moveTo>
                    <a:pt x="1037" y="43"/>
                  </a:moveTo>
                  <a:cubicBezTo>
                    <a:pt x="1037" y="43"/>
                    <a:pt x="1038" y="43"/>
                    <a:pt x="1038" y="43"/>
                  </a:cubicBezTo>
                  <a:cubicBezTo>
                    <a:pt x="1038" y="43"/>
                    <a:pt x="1037" y="43"/>
                    <a:pt x="1037" y="43"/>
                  </a:cubicBezTo>
                  <a:close/>
                  <a:moveTo>
                    <a:pt x="675" y="43"/>
                  </a:moveTo>
                  <a:cubicBezTo>
                    <a:pt x="674" y="43"/>
                    <a:pt x="674" y="43"/>
                    <a:pt x="674" y="44"/>
                  </a:cubicBezTo>
                  <a:cubicBezTo>
                    <a:pt x="674" y="44"/>
                    <a:pt x="674" y="44"/>
                    <a:pt x="675" y="43"/>
                  </a:cubicBezTo>
                  <a:close/>
                  <a:moveTo>
                    <a:pt x="800" y="43"/>
                  </a:moveTo>
                  <a:cubicBezTo>
                    <a:pt x="800" y="44"/>
                    <a:pt x="800" y="44"/>
                    <a:pt x="801" y="44"/>
                  </a:cubicBezTo>
                  <a:cubicBezTo>
                    <a:pt x="801" y="44"/>
                    <a:pt x="800" y="43"/>
                    <a:pt x="800" y="43"/>
                  </a:cubicBezTo>
                  <a:close/>
                  <a:moveTo>
                    <a:pt x="838" y="43"/>
                  </a:moveTo>
                  <a:cubicBezTo>
                    <a:pt x="838" y="43"/>
                    <a:pt x="837" y="43"/>
                    <a:pt x="837" y="44"/>
                  </a:cubicBezTo>
                  <a:cubicBezTo>
                    <a:pt x="838" y="44"/>
                    <a:pt x="838" y="44"/>
                    <a:pt x="838" y="43"/>
                  </a:cubicBezTo>
                  <a:close/>
                  <a:moveTo>
                    <a:pt x="870" y="44"/>
                  </a:moveTo>
                  <a:cubicBezTo>
                    <a:pt x="870" y="44"/>
                    <a:pt x="870" y="44"/>
                    <a:pt x="870" y="43"/>
                  </a:cubicBezTo>
                  <a:cubicBezTo>
                    <a:pt x="870" y="43"/>
                    <a:pt x="870" y="44"/>
                    <a:pt x="870" y="44"/>
                  </a:cubicBezTo>
                  <a:close/>
                  <a:moveTo>
                    <a:pt x="881" y="43"/>
                  </a:moveTo>
                  <a:cubicBezTo>
                    <a:pt x="880" y="43"/>
                    <a:pt x="880" y="43"/>
                    <a:pt x="880" y="44"/>
                  </a:cubicBezTo>
                  <a:cubicBezTo>
                    <a:pt x="880" y="44"/>
                    <a:pt x="881" y="44"/>
                    <a:pt x="881" y="43"/>
                  </a:cubicBezTo>
                  <a:close/>
                  <a:moveTo>
                    <a:pt x="1037" y="44"/>
                  </a:moveTo>
                  <a:cubicBezTo>
                    <a:pt x="1037" y="44"/>
                    <a:pt x="1037" y="44"/>
                    <a:pt x="1037" y="43"/>
                  </a:cubicBezTo>
                  <a:cubicBezTo>
                    <a:pt x="1037" y="43"/>
                    <a:pt x="1037" y="44"/>
                    <a:pt x="1037" y="44"/>
                  </a:cubicBezTo>
                  <a:close/>
                  <a:moveTo>
                    <a:pt x="1359" y="80"/>
                  </a:moveTo>
                  <a:cubicBezTo>
                    <a:pt x="1358" y="80"/>
                    <a:pt x="1358" y="80"/>
                    <a:pt x="1358" y="80"/>
                  </a:cubicBezTo>
                  <a:cubicBezTo>
                    <a:pt x="1358" y="80"/>
                    <a:pt x="1358" y="80"/>
                    <a:pt x="1359" y="80"/>
                  </a:cubicBezTo>
                  <a:close/>
                  <a:moveTo>
                    <a:pt x="1531" y="80"/>
                  </a:moveTo>
                  <a:cubicBezTo>
                    <a:pt x="1531" y="80"/>
                    <a:pt x="1531" y="80"/>
                    <a:pt x="1531" y="80"/>
                  </a:cubicBezTo>
                  <a:cubicBezTo>
                    <a:pt x="1531" y="80"/>
                    <a:pt x="1531" y="80"/>
                    <a:pt x="1531" y="80"/>
                  </a:cubicBezTo>
                  <a:close/>
                  <a:moveTo>
                    <a:pt x="1111" y="44"/>
                  </a:moveTo>
                  <a:cubicBezTo>
                    <a:pt x="1111" y="44"/>
                    <a:pt x="1111" y="44"/>
                    <a:pt x="1111" y="43"/>
                  </a:cubicBezTo>
                  <a:cubicBezTo>
                    <a:pt x="1111" y="43"/>
                    <a:pt x="1111" y="44"/>
                    <a:pt x="1111" y="44"/>
                  </a:cubicBezTo>
                  <a:close/>
                  <a:moveTo>
                    <a:pt x="1699" y="80"/>
                  </a:moveTo>
                  <a:cubicBezTo>
                    <a:pt x="1699" y="80"/>
                    <a:pt x="1699" y="80"/>
                    <a:pt x="1699" y="80"/>
                  </a:cubicBezTo>
                  <a:cubicBezTo>
                    <a:pt x="1699" y="80"/>
                    <a:pt x="1699" y="80"/>
                    <a:pt x="1699" y="80"/>
                  </a:cubicBezTo>
                  <a:close/>
                  <a:moveTo>
                    <a:pt x="1122" y="43"/>
                  </a:moveTo>
                  <a:cubicBezTo>
                    <a:pt x="1121" y="43"/>
                    <a:pt x="1121" y="43"/>
                    <a:pt x="1121" y="44"/>
                  </a:cubicBezTo>
                  <a:cubicBezTo>
                    <a:pt x="1121" y="44"/>
                    <a:pt x="1121" y="44"/>
                    <a:pt x="1122" y="43"/>
                  </a:cubicBezTo>
                  <a:close/>
                  <a:moveTo>
                    <a:pt x="687" y="80"/>
                  </a:moveTo>
                  <a:cubicBezTo>
                    <a:pt x="687" y="80"/>
                    <a:pt x="687" y="80"/>
                    <a:pt x="687" y="80"/>
                  </a:cubicBezTo>
                  <a:cubicBezTo>
                    <a:pt x="687" y="80"/>
                    <a:pt x="687" y="80"/>
                    <a:pt x="687" y="80"/>
                  </a:cubicBezTo>
                  <a:close/>
                  <a:moveTo>
                    <a:pt x="1215" y="44"/>
                  </a:moveTo>
                  <a:cubicBezTo>
                    <a:pt x="1215" y="44"/>
                    <a:pt x="1215" y="44"/>
                    <a:pt x="1215" y="43"/>
                  </a:cubicBezTo>
                  <a:cubicBezTo>
                    <a:pt x="1215" y="44"/>
                    <a:pt x="1215" y="44"/>
                    <a:pt x="1215" y="44"/>
                  </a:cubicBezTo>
                  <a:close/>
                  <a:moveTo>
                    <a:pt x="556" y="44"/>
                  </a:moveTo>
                  <a:cubicBezTo>
                    <a:pt x="556" y="44"/>
                    <a:pt x="556" y="44"/>
                    <a:pt x="557" y="44"/>
                  </a:cubicBezTo>
                  <a:cubicBezTo>
                    <a:pt x="556" y="44"/>
                    <a:pt x="556" y="44"/>
                    <a:pt x="556" y="44"/>
                  </a:cubicBezTo>
                  <a:close/>
                  <a:moveTo>
                    <a:pt x="828" y="44"/>
                  </a:moveTo>
                  <a:cubicBezTo>
                    <a:pt x="829" y="44"/>
                    <a:pt x="829" y="44"/>
                    <a:pt x="829" y="44"/>
                  </a:cubicBezTo>
                  <a:cubicBezTo>
                    <a:pt x="829" y="44"/>
                    <a:pt x="829" y="44"/>
                    <a:pt x="828" y="44"/>
                  </a:cubicBezTo>
                  <a:close/>
                  <a:moveTo>
                    <a:pt x="1121" y="44"/>
                  </a:moveTo>
                  <a:cubicBezTo>
                    <a:pt x="1121" y="44"/>
                    <a:pt x="1120" y="44"/>
                    <a:pt x="1120" y="44"/>
                  </a:cubicBezTo>
                  <a:cubicBezTo>
                    <a:pt x="1121" y="44"/>
                    <a:pt x="1121" y="44"/>
                    <a:pt x="1121" y="44"/>
                  </a:cubicBezTo>
                  <a:close/>
                  <a:moveTo>
                    <a:pt x="1215" y="44"/>
                  </a:moveTo>
                  <a:cubicBezTo>
                    <a:pt x="1215" y="44"/>
                    <a:pt x="1215" y="44"/>
                    <a:pt x="1215" y="44"/>
                  </a:cubicBezTo>
                  <a:cubicBezTo>
                    <a:pt x="1215" y="44"/>
                    <a:pt x="1215" y="44"/>
                    <a:pt x="1215" y="44"/>
                  </a:cubicBezTo>
                  <a:close/>
                  <a:moveTo>
                    <a:pt x="1260" y="44"/>
                  </a:moveTo>
                  <a:cubicBezTo>
                    <a:pt x="1260" y="44"/>
                    <a:pt x="1261" y="44"/>
                    <a:pt x="1261" y="44"/>
                  </a:cubicBezTo>
                  <a:cubicBezTo>
                    <a:pt x="1261" y="44"/>
                    <a:pt x="1261" y="44"/>
                    <a:pt x="1260" y="44"/>
                  </a:cubicBezTo>
                  <a:close/>
                  <a:moveTo>
                    <a:pt x="674" y="44"/>
                  </a:moveTo>
                  <a:cubicBezTo>
                    <a:pt x="673" y="44"/>
                    <a:pt x="673" y="44"/>
                    <a:pt x="673" y="44"/>
                  </a:cubicBezTo>
                  <a:cubicBezTo>
                    <a:pt x="673" y="44"/>
                    <a:pt x="673" y="44"/>
                    <a:pt x="674" y="44"/>
                  </a:cubicBezTo>
                  <a:close/>
                  <a:moveTo>
                    <a:pt x="754" y="44"/>
                  </a:moveTo>
                  <a:cubicBezTo>
                    <a:pt x="755" y="44"/>
                    <a:pt x="755" y="44"/>
                    <a:pt x="755" y="44"/>
                  </a:cubicBezTo>
                  <a:cubicBezTo>
                    <a:pt x="754" y="44"/>
                    <a:pt x="754" y="44"/>
                    <a:pt x="754" y="44"/>
                  </a:cubicBezTo>
                  <a:close/>
                  <a:moveTo>
                    <a:pt x="853" y="44"/>
                  </a:moveTo>
                  <a:cubicBezTo>
                    <a:pt x="853" y="44"/>
                    <a:pt x="853" y="44"/>
                    <a:pt x="852" y="44"/>
                  </a:cubicBezTo>
                  <a:cubicBezTo>
                    <a:pt x="853" y="44"/>
                    <a:pt x="853" y="44"/>
                    <a:pt x="853" y="44"/>
                  </a:cubicBezTo>
                  <a:close/>
                  <a:moveTo>
                    <a:pt x="896" y="44"/>
                  </a:moveTo>
                  <a:cubicBezTo>
                    <a:pt x="896" y="44"/>
                    <a:pt x="895" y="44"/>
                    <a:pt x="895" y="44"/>
                  </a:cubicBezTo>
                  <a:cubicBezTo>
                    <a:pt x="895" y="44"/>
                    <a:pt x="896" y="44"/>
                    <a:pt x="896" y="44"/>
                  </a:cubicBezTo>
                  <a:close/>
                  <a:moveTo>
                    <a:pt x="970" y="80"/>
                  </a:moveTo>
                  <a:cubicBezTo>
                    <a:pt x="970" y="80"/>
                    <a:pt x="970" y="81"/>
                    <a:pt x="970" y="81"/>
                  </a:cubicBezTo>
                  <a:cubicBezTo>
                    <a:pt x="970" y="81"/>
                    <a:pt x="970" y="80"/>
                    <a:pt x="970" y="80"/>
                  </a:cubicBezTo>
                  <a:close/>
                  <a:moveTo>
                    <a:pt x="1120" y="44"/>
                  </a:moveTo>
                  <a:cubicBezTo>
                    <a:pt x="1120" y="44"/>
                    <a:pt x="1120" y="44"/>
                    <a:pt x="1120" y="44"/>
                  </a:cubicBezTo>
                  <a:cubicBezTo>
                    <a:pt x="1120" y="44"/>
                    <a:pt x="1120" y="44"/>
                    <a:pt x="1120" y="44"/>
                  </a:cubicBezTo>
                  <a:close/>
                  <a:moveTo>
                    <a:pt x="1531" y="81"/>
                  </a:moveTo>
                  <a:cubicBezTo>
                    <a:pt x="1531" y="81"/>
                    <a:pt x="1531" y="80"/>
                    <a:pt x="1531" y="80"/>
                  </a:cubicBezTo>
                  <a:cubicBezTo>
                    <a:pt x="1531" y="80"/>
                    <a:pt x="1531" y="81"/>
                    <a:pt x="1531" y="81"/>
                  </a:cubicBezTo>
                  <a:close/>
                  <a:moveTo>
                    <a:pt x="1542" y="80"/>
                  </a:moveTo>
                  <a:cubicBezTo>
                    <a:pt x="1542" y="80"/>
                    <a:pt x="1542" y="80"/>
                    <a:pt x="1542" y="81"/>
                  </a:cubicBezTo>
                  <a:cubicBezTo>
                    <a:pt x="1542" y="81"/>
                    <a:pt x="1542" y="80"/>
                    <a:pt x="1542" y="80"/>
                  </a:cubicBezTo>
                  <a:close/>
                  <a:moveTo>
                    <a:pt x="1699" y="81"/>
                  </a:moveTo>
                  <a:cubicBezTo>
                    <a:pt x="1699" y="81"/>
                    <a:pt x="1699" y="80"/>
                    <a:pt x="1699" y="80"/>
                  </a:cubicBezTo>
                  <a:cubicBezTo>
                    <a:pt x="1699" y="80"/>
                    <a:pt x="1699" y="81"/>
                    <a:pt x="1699" y="81"/>
                  </a:cubicBezTo>
                  <a:close/>
                  <a:moveTo>
                    <a:pt x="1710" y="80"/>
                  </a:moveTo>
                  <a:cubicBezTo>
                    <a:pt x="1710" y="80"/>
                    <a:pt x="1710" y="80"/>
                    <a:pt x="1710" y="81"/>
                  </a:cubicBezTo>
                  <a:cubicBezTo>
                    <a:pt x="1710" y="81"/>
                    <a:pt x="1710" y="80"/>
                    <a:pt x="1710" y="80"/>
                  </a:cubicBezTo>
                  <a:close/>
                  <a:moveTo>
                    <a:pt x="1137" y="44"/>
                  </a:moveTo>
                  <a:cubicBezTo>
                    <a:pt x="1137" y="44"/>
                    <a:pt x="1137" y="44"/>
                    <a:pt x="1137" y="44"/>
                  </a:cubicBezTo>
                  <a:cubicBezTo>
                    <a:pt x="1137" y="44"/>
                    <a:pt x="1137" y="44"/>
                    <a:pt x="1137" y="44"/>
                  </a:cubicBezTo>
                  <a:close/>
                  <a:moveTo>
                    <a:pt x="557" y="44"/>
                  </a:moveTo>
                  <a:cubicBezTo>
                    <a:pt x="557" y="45"/>
                    <a:pt x="557" y="45"/>
                    <a:pt x="558" y="45"/>
                  </a:cubicBezTo>
                  <a:cubicBezTo>
                    <a:pt x="558" y="45"/>
                    <a:pt x="557" y="45"/>
                    <a:pt x="557" y="44"/>
                  </a:cubicBezTo>
                  <a:close/>
                  <a:moveTo>
                    <a:pt x="688" y="81"/>
                  </a:moveTo>
                  <a:cubicBezTo>
                    <a:pt x="688" y="81"/>
                    <a:pt x="688" y="81"/>
                    <a:pt x="688" y="80"/>
                  </a:cubicBezTo>
                  <a:cubicBezTo>
                    <a:pt x="688" y="81"/>
                    <a:pt x="688" y="81"/>
                    <a:pt x="688" y="81"/>
                  </a:cubicBezTo>
                  <a:close/>
                  <a:moveTo>
                    <a:pt x="801" y="44"/>
                  </a:moveTo>
                  <a:cubicBezTo>
                    <a:pt x="801" y="45"/>
                    <a:pt x="801" y="45"/>
                    <a:pt x="801" y="45"/>
                  </a:cubicBezTo>
                  <a:cubicBezTo>
                    <a:pt x="801" y="45"/>
                    <a:pt x="801" y="45"/>
                    <a:pt x="801" y="44"/>
                  </a:cubicBezTo>
                  <a:close/>
                  <a:moveTo>
                    <a:pt x="970" y="81"/>
                  </a:moveTo>
                  <a:cubicBezTo>
                    <a:pt x="970" y="81"/>
                    <a:pt x="970" y="81"/>
                    <a:pt x="970" y="81"/>
                  </a:cubicBezTo>
                  <a:cubicBezTo>
                    <a:pt x="970" y="81"/>
                    <a:pt x="970" y="81"/>
                    <a:pt x="970" y="81"/>
                  </a:cubicBezTo>
                  <a:close/>
                  <a:moveTo>
                    <a:pt x="836" y="44"/>
                  </a:moveTo>
                  <a:cubicBezTo>
                    <a:pt x="836" y="44"/>
                    <a:pt x="836" y="45"/>
                    <a:pt x="836" y="45"/>
                  </a:cubicBezTo>
                  <a:cubicBezTo>
                    <a:pt x="836" y="45"/>
                    <a:pt x="836" y="45"/>
                    <a:pt x="836" y="44"/>
                  </a:cubicBezTo>
                  <a:close/>
                  <a:moveTo>
                    <a:pt x="869" y="45"/>
                  </a:moveTo>
                  <a:cubicBezTo>
                    <a:pt x="869" y="45"/>
                    <a:pt x="869" y="45"/>
                    <a:pt x="869" y="44"/>
                  </a:cubicBezTo>
                  <a:cubicBezTo>
                    <a:pt x="869" y="45"/>
                    <a:pt x="869" y="45"/>
                    <a:pt x="869" y="45"/>
                  </a:cubicBezTo>
                  <a:close/>
                  <a:moveTo>
                    <a:pt x="836" y="45"/>
                  </a:moveTo>
                  <a:cubicBezTo>
                    <a:pt x="836" y="45"/>
                    <a:pt x="835" y="45"/>
                    <a:pt x="835" y="45"/>
                  </a:cubicBezTo>
                  <a:cubicBezTo>
                    <a:pt x="836" y="45"/>
                    <a:pt x="836" y="45"/>
                    <a:pt x="836" y="45"/>
                  </a:cubicBezTo>
                  <a:close/>
                  <a:moveTo>
                    <a:pt x="1358" y="81"/>
                  </a:moveTo>
                  <a:cubicBezTo>
                    <a:pt x="1358" y="81"/>
                    <a:pt x="1357" y="81"/>
                    <a:pt x="1357" y="81"/>
                  </a:cubicBezTo>
                  <a:cubicBezTo>
                    <a:pt x="1358" y="81"/>
                    <a:pt x="1358" y="81"/>
                    <a:pt x="1358" y="81"/>
                  </a:cubicBezTo>
                  <a:close/>
                  <a:moveTo>
                    <a:pt x="854" y="45"/>
                  </a:moveTo>
                  <a:cubicBezTo>
                    <a:pt x="854" y="45"/>
                    <a:pt x="854" y="45"/>
                    <a:pt x="853" y="45"/>
                  </a:cubicBezTo>
                  <a:cubicBezTo>
                    <a:pt x="854" y="45"/>
                    <a:pt x="854" y="45"/>
                    <a:pt x="854" y="45"/>
                  </a:cubicBezTo>
                  <a:close/>
                  <a:moveTo>
                    <a:pt x="1542" y="81"/>
                  </a:moveTo>
                  <a:cubicBezTo>
                    <a:pt x="1542" y="81"/>
                    <a:pt x="1542" y="81"/>
                    <a:pt x="1542" y="81"/>
                  </a:cubicBezTo>
                  <a:cubicBezTo>
                    <a:pt x="1542" y="81"/>
                    <a:pt x="1542" y="81"/>
                    <a:pt x="1542" y="81"/>
                  </a:cubicBezTo>
                  <a:close/>
                  <a:moveTo>
                    <a:pt x="1678" y="81"/>
                  </a:moveTo>
                  <a:cubicBezTo>
                    <a:pt x="1678" y="81"/>
                    <a:pt x="1678" y="81"/>
                    <a:pt x="1678" y="81"/>
                  </a:cubicBezTo>
                  <a:cubicBezTo>
                    <a:pt x="1678" y="81"/>
                    <a:pt x="1678" y="81"/>
                    <a:pt x="1678" y="81"/>
                  </a:cubicBezTo>
                  <a:close/>
                  <a:moveTo>
                    <a:pt x="879" y="45"/>
                  </a:moveTo>
                  <a:cubicBezTo>
                    <a:pt x="878" y="45"/>
                    <a:pt x="878" y="45"/>
                    <a:pt x="878" y="45"/>
                  </a:cubicBezTo>
                  <a:cubicBezTo>
                    <a:pt x="878" y="45"/>
                    <a:pt x="878" y="45"/>
                    <a:pt x="879" y="45"/>
                  </a:cubicBezTo>
                  <a:close/>
                  <a:moveTo>
                    <a:pt x="1710" y="81"/>
                  </a:moveTo>
                  <a:cubicBezTo>
                    <a:pt x="1710" y="81"/>
                    <a:pt x="1710" y="81"/>
                    <a:pt x="1710" y="81"/>
                  </a:cubicBezTo>
                  <a:cubicBezTo>
                    <a:pt x="1710" y="81"/>
                    <a:pt x="1710" y="81"/>
                    <a:pt x="1710" y="81"/>
                  </a:cubicBezTo>
                  <a:close/>
                  <a:moveTo>
                    <a:pt x="897" y="45"/>
                  </a:moveTo>
                  <a:cubicBezTo>
                    <a:pt x="897" y="45"/>
                    <a:pt x="897" y="45"/>
                    <a:pt x="896" y="45"/>
                  </a:cubicBezTo>
                  <a:cubicBezTo>
                    <a:pt x="896" y="45"/>
                    <a:pt x="897" y="45"/>
                    <a:pt x="897" y="45"/>
                  </a:cubicBezTo>
                  <a:close/>
                  <a:moveTo>
                    <a:pt x="1036" y="45"/>
                  </a:moveTo>
                  <a:cubicBezTo>
                    <a:pt x="1036" y="45"/>
                    <a:pt x="1036" y="45"/>
                    <a:pt x="1036" y="45"/>
                  </a:cubicBezTo>
                  <a:cubicBezTo>
                    <a:pt x="1036" y="45"/>
                    <a:pt x="1036" y="45"/>
                    <a:pt x="1036" y="45"/>
                  </a:cubicBezTo>
                  <a:close/>
                  <a:moveTo>
                    <a:pt x="1083" y="45"/>
                  </a:moveTo>
                  <a:cubicBezTo>
                    <a:pt x="1083" y="45"/>
                    <a:pt x="1083" y="45"/>
                    <a:pt x="1084" y="45"/>
                  </a:cubicBezTo>
                  <a:cubicBezTo>
                    <a:pt x="1084" y="45"/>
                    <a:pt x="1083" y="45"/>
                    <a:pt x="1083" y="45"/>
                  </a:cubicBezTo>
                  <a:close/>
                  <a:moveTo>
                    <a:pt x="1119" y="45"/>
                  </a:moveTo>
                  <a:cubicBezTo>
                    <a:pt x="1119" y="45"/>
                    <a:pt x="1119" y="45"/>
                    <a:pt x="1119" y="45"/>
                  </a:cubicBezTo>
                  <a:cubicBezTo>
                    <a:pt x="1119" y="45"/>
                    <a:pt x="1119" y="45"/>
                    <a:pt x="1119" y="45"/>
                  </a:cubicBezTo>
                  <a:close/>
                  <a:moveTo>
                    <a:pt x="1138" y="45"/>
                  </a:moveTo>
                  <a:cubicBezTo>
                    <a:pt x="1138" y="45"/>
                    <a:pt x="1138" y="45"/>
                    <a:pt x="1138" y="45"/>
                  </a:cubicBezTo>
                  <a:cubicBezTo>
                    <a:pt x="1138" y="45"/>
                    <a:pt x="1138" y="45"/>
                    <a:pt x="1138" y="45"/>
                  </a:cubicBezTo>
                  <a:close/>
                  <a:moveTo>
                    <a:pt x="1358" y="81"/>
                  </a:moveTo>
                  <a:cubicBezTo>
                    <a:pt x="1357" y="81"/>
                    <a:pt x="1357" y="81"/>
                    <a:pt x="1357" y="81"/>
                  </a:cubicBezTo>
                  <a:cubicBezTo>
                    <a:pt x="1357" y="81"/>
                    <a:pt x="1357" y="81"/>
                    <a:pt x="1358" y="81"/>
                  </a:cubicBezTo>
                  <a:close/>
                  <a:moveTo>
                    <a:pt x="1214" y="45"/>
                  </a:moveTo>
                  <a:cubicBezTo>
                    <a:pt x="1214" y="45"/>
                    <a:pt x="1214" y="45"/>
                    <a:pt x="1214" y="45"/>
                  </a:cubicBezTo>
                  <a:cubicBezTo>
                    <a:pt x="1214" y="45"/>
                    <a:pt x="1214" y="45"/>
                    <a:pt x="1214" y="45"/>
                  </a:cubicBezTo>
                  <a:close/>
                  <a:moveTo>
                    <a:pt x="1312" y="45"/>
                  </a:moveTo>
                  <a:cubicBezTo>
                    <a:pt x="1312" y="45"/>
                    <a:pt x="1311" y="45"/>
                    <a:pt x="1311" y="45"/>
                  </a:cubicBezTo>
                  <a:cubicBezTo>
                    <a:pt x="1311" y="45"/>
                    <a:pt x="1311" y="45"/>
                    <a:pt x="1312" y="45"/>
                  </a:cubicBezTo>
                  <a:close/>
                  <a:moveTo>
                    <a:pt x="1567" y="45"/>
                  </a:moveTo>
                  <a:cubicBezTo>
                    <a:pt x="1567" y="45"/>
                    <a:pt x="1567" y="45"/>
                    <a:pt x="1567" y="45"/>
                  </a:cubicBezTo>
                  <a:cubicBezTo>
                    <a:pt x="1567" y="45"/>
                    <a:pt x="1567" y="45"/>
                    <a:pt x="1567" y="45"/>
                  </a:cubicBezTo>
                  <a:close/>
                  <a:moveTo>
                    <a:pt x="1735" y="45"/>
                  </a:moveTo>
                  <a:cubicBezTo>
                    <a:pt x="1735" y="45"/>
                    <a:pt x="1736" y="45"/>
                    <a:pt x="1736" y="45"/>
                  </a:cubicBezTo>
                  <a:cubicBezTo>
                    <a:pt x="1735" y="45"/>
                    <a:pt x="1735" y="45"/>
                    <a:pt x="1735" y="45"/>
                  </a:cubicBezTo>
                  <a:close/>
                  <a:moveTo>
                    <a:pt x="558" y="45"/>
                  </a:moveTo>
                  <a:cubicBezTo>
                    <a:pt x="558" y="45"/>
                    <a:pt x="558" y="45"/>
                    <a:pt x="559" y="45"/>
                  </a:cubicBezTo>
                  <a:cubicBezTo>
                    <a:pt x="559" y="45"/>
                    <a:pt x="558" y="45"/>
                    <a:pt x="558" y="45"/>
                  </a:cubicBezTo>
                  <a:close/>
                  <a:moveTo>
                    <a:pt x="801" y="45"/>
                  </a:moveTo>
                  <a:cubicBezTo>
                    <a:pt x="801" y="45"/>
                    <a:pt x="801" y="45"/>
                    <a:pt x="802" y="46"/>
                  </a:cubicBezTo>
                  <a:cubicBezTo>
                    <a:pt x="802" y="45"/>
                    <a:pt x="801" y="45"/>
                    <a:pt x="801" y="45"/>
                  </a:cubicBezTo>
                  <a:close/>
                  <a:moveTo>
                    <a:pt x="835" y="45"/>
                  </a:moveTo>
                  <a:cubicBezTo>
                    <a:pt x="835" y="45"/>
                    <a:pt x="835" y="45"/>
                    <a:pt x="835" y="45"/>
                  </a:cubicBezTo>
                  <a:cubicBezTo>
                    <a:pt x="835" y="45"/>
                    <a:pt x="835" y="45"/>
                    <a:pt x="835" y="45"/>
                  </a:cubicBezTo>
                  <a:close/>
                  <a:moveTo>
                    <a:pt x="854" y="45"/>
                  </a:moveTo>
                  <a:cubicBezTo>
                    <a:pt x="854" y="45"/>
                    <a:pt x="854" y="45"/>
                    <a:pt x="854" y="45"/>
                  </a:cubicBezTo>
                  <a:cubicBezTo>
                    <a:pt x="854" y="45"/>
                    <a:pt x="854" y="45"/>
                    <a:pt x="854" y="45"/>
                  </a:cubicBezTo>
                  <a:close/>
                  <a:moveTo>
                    <a:pt x="878" y="45"/>
                  </a:moveTo>
                  <a:cubicBezTo>
                    <a:pt x="878" y="45"/>
                    <a:pt x="878" y="45"/>
                    <a:pt x="878" y="45"/>
                  </a:cubicBezTo>
                  <a:cubicBezTo>
                    <a:pt x="878" y="45"/>
                    <a:pt x="878" y="45"/>
                    <a:pt x="878" y="45"/>
                  </a:cubicBezTo>
                  <a:close/>
                  <a:moveTo>
                    <a:pt x="1346" y="82"/>
                  </a:moveTo>
                  <a:cubicBezTo>
                    <a:pt x="1346" y="82"/>
                    <a:pt x="1346" y="82"/>
                    <a:pt x="1346" y="81"/>
                  </a:cubicBezTo>
                  <a:cubicBezTo>
                    <a:pt x="1346" y="81"/>
                    <a:pt x="1346" y="82"/>
                    <a:pt x="1346" y="82"/>
                  </a:cubicBezTo>
                  <a:close/>
                  <a:moveTo>
                    <a:pt x="897" y="45"/>
                  </a:moveTo>
                  <a:cubicBezTo>
                    <a:pt x="897" y="45"/>
                    <a:pt x="897" y="45"/>
                    <a:pt x="897" y="45"/>
                  </a:cubicBezTo>
                  <a:cubicBezTo>
                    <a:pt x="897" y="45"/>
                    <a:pt x="897" y="45"/>
                    <a:pt x="897" y="45"/>
                  </a:cubicBezTo>
                  <a:close/>
                  <a:moveTo>
                    <a:pt x="1139" y="45"/>
                  </a:moveTo>
                  <a:cubicBezTo>
                    <a:pt x="1139" y="45"/>
                    <a:pt x="1138" y="45"/>
                    <a:pt x="1138" y="45"/>
                  </a:cubicBezTo>
                  <a:cubicBezTo>
                    <a:pt x="1138" y="45"/>
                    <a:pt x="1138" y="45"/>
                    <a:pt x="1139" y="45"/>
                  </a:cubicBezTo>
                  <a:close/>
                  <a:moveTo>
                    <a:pt x="1297" y="45"/>
                  </a:moveTo>
                  <a:cubicBezTo>
                    <a:pt x="1297" y="45"/>
                    <a:pt x="1297" y="45"/>
                    <a:pt x="1297" y="45"/>
                  </a:cubicBezTo>
                  <a:cubicBezTo>
                    <a:pt x="1297" y="45"/>
                    <a:pt x="1297" y="45"/>
                    <a:pt x="1297" y="45"/>
                  </a:cubicBezTo>
                  <a:close/>
                  <a:moveTo>
                    <a:pt x="753" y="46"/>
                  </a:moveTo>
                  <a:cubicBezTo>
                    <a:pt x="754" y="46"/>
                    <a:pt x="754" y="46"/>
                    <a:pt x="754" y="45"/>
                  </a:cubicBezTo>
                  <a:cubicBezTo>
                    <a:pt x="753" y="46"/>
                    <a:pt x="753" y="46"/>
                    <a:pt x="753" y="46"/>
                  </a:cubicBezTo>
                  <a:close/>
                  <a:moveTo>
                    <a:pt x="855" y="46"/>
                  </a:moveTo>
                  <a:cubicBezTo>
                    <a:pt x="855" y="46"/>
                    <a:pt x="854" y="45"/>
                    <a:pt x="854" y="45"/>
                  </a:cubicBezTo>
                  <a:cubicBezTo>
                    <a:pt x="854" y="46"/>
                    <a:pt x="854" y="46"/>
                    <a:pt x="855" y="46"/>
                  </a:cubicBezTo>
                  <a:close/>
                  <a:moveTo>
                    <a:pt x="897" y="46"/>
                  </a:moveTo>
                  <a:cubicBezTo>
                    <a:pt x="897" y="46"/>
                    <a:pt x="897" y="45"/>
                    <a:pt x="897" y="45"/>
                  </a:cubicBezTo>
                  <a:cubicBezTo>
                    <a:pt x="897" y="46"/>
                    <a:pt x="897" y="46"/>
                    <a:pt x="897" y="46"/>
                  </a:cubicBezTo>
                  <a:close/>
                  <a:moveTo>
                    <a:pt x="957" y="82"/>
                  </a:moveTo>
                  <a:cubicBezTo>
                    <a:pt x="957" y="82"/>
                    <a:pt x="957" y="82"/>
                    <a:pt x="957" y="82"/>
                  </a:cubicBezTo>
                  <a:cubicBezTo>
                    <a:pt x="957" y="82"/>
                    <a:pt x="957" y="82"/>
                    <a:pt x="957" y="82"/>
                  </a:cubicBezTo>
                  <a:close/>
                  <a:moveTo>
                    <a:pt x="1139" y="46"/>
                  </a:moveTo>
                  <a:cubicBezTo>
                    <a:pt x="1139" y="46"/>
                    <a:pt x="1139" y="45"/>
                    <a:pt x="1139" y="45"/>
                  </a:cubicBezTo>
                  <a:cubicBezTo>
                    <a:pt x="1139" y="46"/>
                    <a:pt x="1139" y="46"/>
                    <a:pt x="1139" y="46"/>
                  </a:cubicBezTo>
                  <a:close/>
                  <a:moveTo>
                    <a:pt x="1261" y="45"/>
                  </a:moveTo>
                  <a:cubicBezTo>
                    <a:pt x="1261" y="46"/>
                    <a:pt x="1262" y="46"/>
                    <a:pt x="1262" y="46"/>
                  </a:cubicBezTo>
                  <a:cubicBezTo>
                    <a:pt x="1262" y="46"/>
                    <a:pt x="1262" y="46"/>
                    <a:pt x="1261" y="45"/>
                  </a:cubicBezTo>
                  <a:close/>
                  <a:moveTo>
                    <a:pt x="1297" y="45"/>
                  </a:moveTo>
                  <a:cubicBezTo>
                    <a:pt x="1296" y="45"/>
                    <a:pt x="1296" y="46"/>
                    <a:pt x="1296" y="46"/>
                  </a:cubicBezTo>
                  <a:cubicBezTo>
                    <a:pt x="1296" y="46"/>
                    <a:pt x="1297" y="46"/>
                    <a:pt x="1297" y="45"/>
                  </a:cubicBezTo>
                  <a:close/>
                  <a:moveTo>
                    <a:pt x="1541" y="82"/>
                  </a:moveTo>
                  <a:cubicBezTo>
                    <a:pt x="1541" y="82"/>
                    <a:pt x="1541" y="82"/>
                    <a:pt x="1541" y="82"/>
                  </a:cubicBezTo>
                  <a:cubicBezTo>
                    <a:pt x="1541" y="82"/>
                    <a:pt x="1541" y="82"/>
                    <a:pt x="1541" y="82"/>
                  </a:cubicBezTo>
                  <a:close/>
                  <a:moveTo>
                    <a:pt x="1567" y="46"/>
                  </a:moveTo>
                  <a:cubicBezTo>
                    <a:pt x="1567" y="46"/>
                    <a:pt x="1567" y="46"/>
                    <a:pt x="1567" y="45"/>
                  </a:cubicBezTo>
                  <a:cubicBezTo>
                    <a:pt x="1567" y="46"/>
                    <a:pt x="1567" y="46"/>
                    <a:pt x="1567" y="46"/>
                  </a:cubicBezTo>
                  <a:close/>
                  <a:moveTo>
                    <a:pt x="1709" y="82"/>
                  </a:moveTo>
                  <a:cubicBezTo>
                    <a:pt x="1709" y="82"/>
                    <a:pt x="1709" y="82"/>
                    <a:pt x="1709" y="82"/>
                  </a:cubicBezTo>
                  <a:cubicBezTo>
                    <a:pt x="1709" y="82"/>
                    <a:pt x="1709" y="82"/>
                    <a:pt x="1709" y="82"/>
                  </a:cubicBezTo>
                  <a:close/>
                  <a:moveTo>
                    <a:pt x="1735" y="46"/>
                  </a:moveTo>
                  <a:cubicBezTo>
                    <a:pt x="1735" y="46"/>
                    <a:pt x="1735" y="46"/>
                    <a:pt x="1735" y="45"/>
                  </a:cubicBezTo>
                  <a:cubicBezTo>
                    <a:pt x="1735" y="46"/>
                    <a:pt x="1735" y="46"/>
                    <a:pt x="1735" y="46"/>
                  </a:cubicBezTo>
                  <a:close/>
                  <a:moveTo>
                    <a:pt x="559" y="46"/>
                  </a:moveTo>
                  <a:cubicBezTo>
                    <a:pt x="559" y="46"/>
                    <a:pt x="560" y="46"/>
                    <a:pt x="560" y="46"/>
                  </a:cubicBezTo>
                  <a:cubicBezTo>
                    <a:pt x="560" y="46"/>
                    <a:pt x="559" y="46"/>
                    <a:pt x="559" y="46"/>
                  </a:cubicBezTo>
                  <a:close/>
                  <a:moveTo>
                    <a:pt x="696" y="46"/>
                  </a:moveTo>
                  <a:cubicBezTo>
                    <a:pt x="695" y="46"/>
                    <a:pt x="695" y="46"/>
                    <a:pt x="695" y="46"/>
                  </a:cubicBezTo>
                  <a:cubicBezTo>
                    <a:pt x="695" y="46"/>
                    <a:pt x="695" y="46"/>
                    <a:pt x="696" y="46"/>
                  </a:cubicBezTo>
                  <a:close/>
                  <a:moveTo>
                    <a:pt x="855" y="46"/>
                  </a:moveTo>
                  <a:cubicBezTo>
                    <a:pt x="855" y="46"/>
                    <a:pt x="855" y="46"/>
                    <a:pt x="855" y="46"/>
                  </a:cubicBezTo>
                  <a:cubicBezTo>
                    <a:pt x="855" y="46"/>
                    <a:pt x="855" y="46"/>
                    <a:pt x="855" y="46"/>
                  </a:cubicBezTo>
                  <a:close/>
                  <a:moveTo>
                    <a:pt x="971" y="82"/>
                  </a:moveTo>
                  <a:cubicBezTo>
                    <a:pt x="971" y="82"/>
                    <a:pt x="971" y="82"/>
                    <a:pt x="971" y="82"/>
                  </a:cubicBezTo>
                  <a:cubicBezTo>
                    <a:pt x="971" y="82"/>
                    <a:pt x="971" y="82"/>
                    <a:pt x="971" y="82"/>
                  </a:cubicBezTo>
                  <a:close/>
                  <a:moveTo>
                    <a:pt x="898" y="46"/>
                  </a:moveTo>
                  <a:cubicBezTo>
                    <a:pt x="898" y="46"/>
                    <a:pt x="898" y="46"/>
                    <a:pt x="897" y="46"/>
                  </a:cubicBezTo>
                  <a:cubicBezTo>
                    <a:pt x="897" y="46"/>
                    <a:pt x="898" y="46"/>
                    <a:pt x="898" y="46"/>
                  </a:cubicBezTo>
                  <a:close/>
                  <a:moveTo>
                    <a:pt x="1357" y="82"/>
                  </a:moveTo>
                  <a:cubicBezTo>
                    <a:pt x="1357" y="82"/>
                    <a:pt x="1357" y="82"/>
                    <a:pt x="1357" y="82"/>
                  </a:cubicBezTo>
                  <a:cubicBezTo>
                    <a:pt x="1357" y="82"/>
                    <a:pt x="1357" y="82"/>
                    <a:pt x="1357" y="82"/>
                  </a:cubicBezTo>
                  <a:close/>
                  <a:moveTo>
                    <a:pt x="1035" y="46"/>
                  </a:moveTo>
                  <a:cubicBezTo>
                    <a:pt x="1035" y="46"/>
                    <a:pt x="1036" y="46"/>
                    <a:pt x="1036" y="46"/>
                  </a:cubicBezTo>
                  <a:cubicBezTo>
                    <a:pt x="1035" y="46"/>
                    <a:pt x="1035" y="46"/>
                    <a:pt x="1035" y="46"/>
                  </a:cubicBezTo>
                  <a:close/>
                  <a:moveTo>
                    <a:pt x="1118" y="46"/>
                  </a:moveTo>
                  <a:cubicBezTo>
                    <a:pt x="1117" y="46"/>
                    <a:pt x="1117" y="46"/>
                    <a:pt x="1117" y="46"/>
                  </a:cubicBezTo>
                  <a:cubicBezTo>
                    <a:pt x="1117" y="46"/>
                    <a:pt x="1118" y="46"/>
                    <a:pt x="1118" y="46"/>
                  </a:cubicBezTo>
                  <a:close/>
                  <a:moveTo>
                    <a:pt x="1139" y="46"/>
                  </a:moveTo>
                  <a:cubicBezTo>
                    <a:pt x="1139" y="46"/>
                    <a:pt x="1139" y="46"/>
                    <a:pt x="1139" y="46"/>
                  </a:cubicBezTo>
                  <a:cubicBezTo>
                    <a:pt x="1139" y="46"/>
                    <a:pt x="1139" y="46"/>
                    <a:pt x="1139" y="46"/>
                  </a:cubicBezTo>
                  <a:close/>
                  <a:moveTo>
                    <a:pt x="1382" y="46"/>
                  </a:moveTo>
                  <a:cubicBezTo>
                    <a:pt x="1383" y="46"/>
                    <a:pt x="1383" y="46"/>
                    <a:pt x="1383" y="46"/>
                  </a:cubicBezTo>
                  <a:cubicBezTo>
                    <a:pt x="1382" y="46"/>
                    <a:pt x="1382" y="46"/>
                    <a:pt x="1382" y="46"/>
                  </a:cubicBezTo>
                  <a:close/>
                  <a:moveTo>
                    <a:pt x="671" y="46"/>
                  </a:moveTo>
                  <a:cubicBezTo>
                    <a:pt x="671" y="46"/>
                    <a:pt x="671" y="46"/>
                    <a:pt x="671" y="46"/>
                  </a:cubicBezTo>
                  <a:cubicBezTo>
                    <a:pt x="671" y="46"/>
                    <a:pt x="671" y="46"/>
                    <a:pt x="671" y="46"/>
                  </a:cubicBezTo>
                  <a:close/>
                  <a:moveTo>
                    <a:pt x="855" y="47"/>
                  </a:moveTo>
                  <a:cubicBezTo>
                    <a:pt x="855" y="46"/>
                    <a:pt x="855" y="46"/>
                    <a:pt x="855" y="46"/>
                  </a:cubicBezTo>
                  <a:cubicBezTo>
                    <a:pt x="855" y="46"/>
                    <a:pt x="855" y="46"/>
                    <a:pt x="855" y="47"/>
                  </a:cubicBezTo>
                  <a:close/>
                  <a:moveTo>
                    <a:pt x="1117" y="46"/>
                  </a:moveTo>
                  <a:cubicBezTo>
                    <a:pt x="1117" y="46"/>
                    <a:pt x="1117" y="46"/>
                    <a:pt x="1117" y="46"/>
                  </a:cubicBezTo>
                  <a:cubicBezTo>
                    <a:pt x="1117" y="46"/>
                    <a:pt x="1117" y="46"/>
                    <a:pt x="1117" y="46"/>
                  </a:cubicBezTo>
                  <a:close/>
                  <a:moveTo>
                    <a:pt x="1140" y="47"/>
                  </a:moveTo>
                  <a:cubicBezTo>
                    <a:pt x="1140" y="46"/>
                    <a:pt x="1140" y="46"/>
                    <a:pt x="1139" y="46"/>
                  </a:cubicBezTo>
                  <a:cubicBezTo>
                    <a:pt x="1139" y="46"/>
                    <a:pt x="1139" y="46"/>
                    <a:pt x="1140" y="47"/>
                  </a:cubicBezTo>
                  <a:close/>
                  <a:moveTo>
                    <a:pt x="957" y="83"/>
                  </a:moveTo>
                  <a:cubicBezTo>
                    <a:pt x="957" y="82"/>
                    <a:pt x="957" y="82"/>
                    <a:pt x="957" y="82"/>
                  </a:cubicBezTo>
                  <a:cubicBezTo>
                    <a:pt x="957" y="82"/>
                    <a:pt x="957" y="83"/>
                    <a:pt x="957" y="83"/>
                  </a:cubicBezTo>
                  <a:close/>
                  <a:moveTo>
                    <a:pt x="971" y="82"/>
                  </a:moveTo>
                  <a:cubicBezTo>
                    <a:pt x="971" y="83"/>
                    <a:pt x="972" y="83"/>
                    <a:pt x="972" y="83"/>
                  </a:cubicBezTo>
                  <a:cubicBezTo>
                    <a:pt x="972" y="83"/>
                    <a:pt x="972" y="82"/>
                    <a:pt x="971" y="82"/>
                  </a:cubicBezTo>
                  <a:close/>
                  <a:moveTo>
                    <a:pt x="1262" y="46"/>
                  </a:moveTo>
                  <a:cubicBezTo>
                    <a:pt x="1262" y="46"/>
                    <a:pt x="1262" y="47"/>
                    <a:pt x="1262" y="47"/>
                  </a:cubicBezTo>
                  <a:cubicBezTo>
                    <a:pt x="1262" y="46"/>
                    <a:pt x="1262" y="46"/>
                    <a:pt x="1262" y="46"/>
                  </a:cubicBezTo>
                  <a:close/>
                  <a:moveTo>
                    <a:pt x="1296" y="46"/>
                  </a:moveTo>
                  <a:cubicBezTo>
                    <a:pt x="1295" y="46"/>
                    <a:pt x="1295" y="46"/>
                    <a:pt x="1295" y="47"/>
                  </a:cubicBezTo>
                  <a:cubicBezTo>
                    <a:pt x="1295" y="46"/>
                    <a:pt x="1295" y="46"/>
                    <a:pt x="1296" y="46"/>
                  </a:cubicBezTo>
                  <a:close/>
                  <a:moveTo>
                    <a:pt x="671" y="46"/>
                  </a:moveTo>
                  <a:cubicBezTo>
                    <a:pt x="671" y="47"/>
                    <a:pt x="671" y="47"/>
                    <a:pt x="671" y="47"/>
                  </a:cubicBezTo>
                  <a:cubicBezTo>
                    <a:pt x="671" y="47"/>
                    <a:pt x="671" y="47"/>
                    <a:pt x="671" y="46"/>
                  </a:cubicBezTo>
                  <a:close/>
                  <a:moveTo>
                    <a:pt x="1117" y="46"/>
                  </a:moveTo>
                  <a:cubicBezTo>
                    <a:pt x="1117" y="46"/>
                    <a:pt x="1117" y="47"/>
                    <a:pt x="1117" y="47"/>
                  </a:cubicBezTo>
                  <a:cubicBezTo>
                    <a:pt x="1117" y="47"/>
                    <a:pt x="1117" y="47"/>
                    <a:pt x="1117" y="46"/>
                  </a:cubicBezTo>
                  <a:close/>
                  <a:moveTo>
                    <a:pt x="1140" y="47"/>
                  </a:moveTo>
                  <a:cubicBezTo>
                    <a:pt x="1140" y="47"/>
                    <a:pt x="1140" y="47"/>
                    <a:pt x="1140" y="46"/>
                  </a:cubicBezTo>
                  <a:cubicBezTo>
                    <a:pt x="1140" y="47"/>
                    <a:pt x="1140" y="47"/>
                    <a:pt x="1140" y="47"/>
                  </a:cubicBezTo>
                  <a:close/>
                  <a:moveTo>
                    <a:pt x="1295" y="47"/>
                  </a:moveTo>
                  <a:cubicBezTo>
                    <a:pt x="1295" y="47"/>
                    <a:pt x="1295" y="47"/>
                    <a:pt x="1295" y="47"/>
                  </a:cubicBezTo>
                  <a:cubicBezTo>
                    <a:pt x="1295" y="47"/>
                    <a:pt x="1295" y="47"/>
                    <a:pt x="1295" y="47"/>
                  </a:cubicBezTo>
                  <a:close/>
                  <a:moveTo>
                    <a:pt x="1566" y="47"/>
                  </a:moveTo>
                  <a:cubicBezTo>
                    <a:pt x="1566" y="47"/>
                    <a:pt x="1566" y="47"/>
                    <a:pt x="1566" y="47"/>
                  </a:cubicBezTo>
                  <a:cubicBezTo>
                    <a:pt x="1566" y="47"/>
                    <a:pt x="1566" y="47"/>
                    <a:pt x="1566" y="47"/>
                  </a:cubicBezTo>
                  <a:close/>
                  <a:moveTo>
                    <a:pt x="972" y="83"/>
                  </a:moveTo>
                  <a:cubicBezTo>
                    <a:pt x="972" y="83"/>
                    <a:pt x="972" y="83"/>
                    <a:pt x="972" y="83"/>
                  </a:cubicBezTo>
                  <a:cubicBezTo>
                    <a:pt x="972" y="83"/>
                    <a:pt x="972" y="83"/>
                    <a:pt x="972" y="83"/>
                  </a:cubicBezTo>
                  <a:close/>
                  <a:moveTo>
                    <a:pt x="1734" y="47"/>
                  </a:moveTo>
                  <a:cubicBezTo>
                    <a:pt x="1734" y="47"/>
                    <a:pt x="1735" y="47"/>
                    <a:pt x="1735" y="47"/>
                  </a:cubicBezTo>
                  <a:cubicBezTo>
                    <a:pt x="1734" y="47"/>
                    <a:pt x="1734" y="47"/>
                    <a:pt x="1734" y="47"/>
                  </a:cubicBezTo>
                  <a:close/>
                  <a:moveTo>
                    <a:pt x="561" y="47"/>
                  </a:moveTo>
                  <a:cubicBezTo>
                    <a:pt x="561" y="47"/>
                    <a:pt x="561" y="47"/>
                    <a:pt x="561" y="47"/>
                  </a:cubicBezTo>
                  <a:cubicBezTo>
                    <a:pt x="561" y="47"/>
                    <a:pt x="561" y="47"/>
                    <a:pt x="561" y="47"/>
                  </a:cubicBezTo>
                  <a:close/>
                  <a:moveTo>
                    <a:pt x="898" y="47"/>
                  </a:moveTo>
                  <a:cubicBezTo>
                    <a:pt x="898" y="47"/>
                    <a:pt x="898" y="47"/>
                    <a:pt x="898" y="47"/>
                  </a:cubicBezTo>
                  <a:cubicBezTo>
                    <a:pt x="898" y="47"/>
                    <a:pt x="898" y="47"/>
                    <a:pt x="898" y="47"/>
                  </a:cubicBezTo>
                  <a:close/>
                  <a:moveTo>
                    <a:pt x="1356" y="83"/>
                  </a:moveTo>
                  <a:cubicBezTo>
                    <a:pt x="1356" y="83"/>
                    <a:pt x="1356" y="83"/>
                    <a:pt x="1356" y="83"/>
                  </a:cubicBezTo>
                  <a:cubicBezTo>
                    <a:pt x="1356" y="83"/>
                    <a:pt x="1356" y="83"/>
                    <a:pt x="1356" y="83"/>
                  </a:cubicBezTo>
                  <a:close/>
                  <a:moveTo>
                    <a:pt x="1035" y="47"/>
                  </a:moveTo>
                  <a:cubicBezTo>
                    <a:pt x="1035" y="47"/>
                    <a:pt x="1035" y="47"/>
                    <a:pt x="1035" y="47"/>
                  </a:cubicBezTo>
                  <a:cubicBezTo>
                    <a:pt x="1035" y="47"/>
                    <a:pt x="1035" y="47"/>
                    <a:pt x="1035" y="47"/>
                  </a:cubicBezTo>
                  <a:close/>
                  <a:moveTo>
                    <a:pt x="1117" y="47"/>
                  </a:moveTo>
                  <a:cubicBezTo>
                    <a:pt x="1116" y="47"/>
                    <a:pt x="1116" y="47"/>
                    <a:pt x="1116" y="47"/>
                  </a:cubicBezTo>
                  <a:cubicBezTo>
                    <a:pt x="1116" y="47"/>
                    <a:pt x="1117" y="47"/>
                    <a:pt x="1117" y="47"/>
                  </a:cubicBezTo>
                  <a:close/>
                  <a:moveTo>
                    <a:pt x="1212" y="47"/>
                  </a:moveTo>
                  <a:cubicBezTo>
                    <a:pt x="1213" y="47"/>
                    <a:pt x="1213" y="47"/>
                    <a:pt x="1213" y="47"/>
                  </a:cubicBezTo>
                  <a:cubicBezTo>
                    <a:pt x="1213" y="47"/>
                    <a:pt x="1213" y="47"/>
                    <a:pt x="1212" y="47"/>
                  </a:cubicBezTo>
                  <a:close/>
                  <a:moveTo>
                    <a:pt x="1262" y="47"/>
                  </a:moveTo>
                  <a:cubicBezTo>
                    <a:pt x="1262" y="47"/>
                    <a:pt x="1262" y="47"/>
                    <a:pt x="1262" y="47"/>
                  </a:cubicBezTo>
                  <a:cubicBezTo>
                    <a:pt x="1262" y="47"/>
                    <a:pt x="1262" y="47"/>
                    <a:pt x="1262" y="47"/>
                  </a:cubicBezTo>
                  <a:close/>
                  <a:moveTo>
                    <a:pt x="1295" y="47"/>
                  </a:moveTo>
                  <a:cubicBezTo>
                    <a:pt x="1295" y="47"/>
                    <a:pt x="1295" y="47"/>
                    <a:pt x="1295" y="47"/>
                  </a:cubicBezTo>
                  <a:cubicBezTo>
                    <a:pt x="1295" y="47"/>
                    <a:pt x="1295" y="47"/>
                    <a:pt x="1295" y="47"/>
                  </a:cubicBezTo>
                  <a:close/>
                  <a:moveTo>
                    <a:pt x="1382" y="47"/>
                  </a:moveTo>
                  <a:cubicBezTo>
                    <a:pt x="1382" y="47"/>
                    <a:pt x="1382" y="47"/>
                    <a:pt x="1382" y="47"/>
                  </a:cubicBezTo>
                  <a:cubicBezTo>
                    <a:pt x="1382" y="47"/>
                    <a:pt x="1382" y="47"/>
                    <a:pt x="1382" y="47"/>
                  </a:cubicBezTo>
                  <a:close/>
                  <a:moveTo>
                    <a:pt x="1681" y="47"/>
                  </a:moveTo>
                  <a:cubicBezTo>
                    <a:pt x="1680" y="47"/>
                    <a:pt x="1680" y="47"/>
                    <a:pt x="1680" y="47"/>
                  </a:cubicBezTo>
                  <a:cubicBezTo>
                    <a:pt x="1680" y="47"/>
                    <a:pt x="1680" y="47"/>
                    <a:pt x="1681" y="47"/>
                  </a:cubicBezTo>
                  <a:close/>
                  <a:moveTo>
                    <a:pt x="752" y="48"/>
                  </a:moveTo>
                  <a:cubicBezTo>
                    <a:pt x="752" y="48"/>
                    <a:pt x="753" y="47"/>
                    <a:pt x="753" y="47"/>
                  </a:cubicBezTo>
                  <a:cubicBezTo>
                    <a:pt x="752" y="47"/>
                    <a:pt x="752" y="47"/>
                    <a:pt x="752" y="48"/>
                  </a:cubicBezTo>
                  <a:close/>
                  <a:moveTo>
                    <a:pt x="972" y="83"/>
                  </a:moveTo>
                  <a:cubicBezTo>
                    <a:pt x="972" y="83"/>
                    <a:pt x="972" y="83"/>
                    <a:pt x="972" y="83"/>
                  </a:cubicBezTo>
                  <a:cubicBezTo>
                    <a:pt x="972" y="83"/>
                    <a:pt x="972" y="83"/>
                    <a:pt x="972" y="83"/>
                  </a:cubicBezTo>
                  <a:close/>
                  <a:moveTo>
                    <a:pt x="833" y="47"/>
                  </a:moveTo>
                  <a:cubicBezTo>
                    <a:pt x="833" y="47"/>
                    <a:pt x="833" y="47"/>
                    <a:pt x="833" y="48"/>
                  </a:cubicBezTo>
                  <a:cubicBezTo>
                    <a:pt x="833" y="47"/>
                    <a:pt x="833" y="47"/>
                    <a:pt x="833" y="47"/>
                  </a:cubicBezTo>
                  <a:close/>
                  <a:moveTo>
                    <a:pt x="876" y="47"/>
                  </a:moveTo>
                  <a:cubicBezTo>
                    <a:pt x="876" y="47"/>
                    <a:pt x="876" y="47"/>
                    <a:pt x="876" y="48"/>
                  </a:cubicBezTo>
                  <a:cubicBezTo>
                    <a:pt x="876" y="47"/>
                    <a:pt x="876" y="47"/>
                    <a:pt x="876" y="47"/>
                  </a:cubicBezTo>
                  <a:close/>
                  <a:moveTo>
                    <a:pt x="1116" y="47"/>
                  </a:moveTo>
                  <a:cubicBezTo>
                    <a:pt x="1116" y="47"/>
                    <a:pt x="1116" y="47"/>
                    <a:pt x="1116" y="48"/>
                  </a:cubicBezTo>
                  <a:cubicBezTo>
                    <a:pt x="1116" y="47"/>
                    <a:pt x="1116" y="47"/>
                    <a:pt x="1116" y="47"/>
                  </a:cubicBezTo>
                  <a:close/>
                  <a:moveTo>
                    <a:pt x="1295" y="47"/>
                  </a:moveTo>
                  <a:cubicBezTo>
                    <a:pt x="1294" y="47"/>
                    <a:pt x="1294" y="47"/>
                    <a:pt x="1294" y="48"/>
                  </a:cubicBezTo>
                  <a:cubicBezTo>
                    <a:pt x="1294" y="47"/>
                    <a:pt x="1294" y="47"/>
                    <a:pt x="1295" y="47"/>
                  </a:cubicBezTo>
                  <a:close/>
                  <a:moveTo>
                    <a:pt x="833" y="47"/>
                  </a:moveTo>
                  <a:cubicBezTo>
                    <a:pt x="833" y="48"/>
                    <a:pt x="833" y="48"/>
                    <a:pt x="833" y="48"/>
                  </a:cubicBezTo>
                  <a:cubicBezTo>
                    <a:pt x="833" y="48"/>
                    <a:pt x="833" y="48"/>
                    <a:pt x="833" y="47"/>
                  </a:cubicBezTo>
                  <a:close/>
                  <a:moveTo>
                    <a:pt x="856" y="48"/>
                  </a:moveTo>
                  <a:cubicBezTo>
                    <a:pt x="856" y="48"/>
                    <a:pt x="856" y="48"/>
                    <a:pt x="856" y="47"/>
                  </a:cubicBezTo>
                  <a:cubicBezTo>
                    <a:pt x="856" y="48"/>
                    <a:pt x="856" y="48"/>
                    <a:pt x="856" y="48"/>
                  </a:cubicBezTo>
                  <a:close/>
                  <a:moveTo>
                    <a:pt x="876" y="47"/>
                  </a:moveTo>
                  <a:cubicBezTo>
                    <a:pt x="876" y="48"/>
                    <a:pt x="875" y="48"/>
                    <a:pt x="875" y="48"/>
                  </a:cubicBezTo>
                  <a:cubicBezTo>
                    <a:pt x="876" y="48"/>
                    <a:pt x="876" y="48"/>
                    <a:pt x="876" y="47"/>
                  </a:cubicBezTo>
                  <a:close/>
                  <a:moveTo>
                    <a:pt x="1116" y="47"/>
                  </a:moveTo>
                  <a:cubicBezTo>
                    <a:pt x="1116" y="48"/>
                    <a:pt x="1116" y="48"/>
                    <a:pt x="1116" y="48"/>
                  </a:cubicBezTo>
                  <a:cubicBezTo>
                    <a:pt x="1116" y="48"/>
                    <a:pt x="1116" y="48"/>
                    <a:pt x="1116" y="47"/>
                  </a:cubicBezTo>
                  <a:close/>
                  <a:moveTo>
                    <a:pt x="761" y="83"/>
                  </a:moveTo>
                  <a:cubicBezTo>
                    <a:pt x="761" y="84"/>
                    <a:pt x="761" y="84"/>
                    <a:pt x="762" y="84"/>
                  </a:cubicBezTo>
                  <a:cubicBezTo>
                    <a:pt x="762" y="84"/>
                    <a:pt x="761" y="84"/>
                    <a:pt x="761" y="83"/>
                  </a:cubicBezTo>
                  <a:close/>
                  <a:moveTo>
                    <a:pt x="1141" y="48"/>
                  </a:moveTo>
                  <a:cubicBezTo>
                    <a:pt x="1141" y="48"/>
                    <a:pt x="1141" y="48"/>
                    <a:pt x="1140" y="47"/>
                  </a:cubicBezTo>
                  <a:cubicBezTo>
                    <a:pt x="1140" y="48"/>
                    <a:pt x="1141" y="48"/>
                    <a:pt x="1141" y="48"/>
                  </a:cubicBezTo>
                  <a:close/>
                  <a:moveTo>
                    <a:pt x="972" y="83"/>
                  </a:moveTo>
                  <a:cubicBezTo>
                    <a:pt x="972" y="84"/>
                    <a:pt x="973" y="84"/>
                    <a:pt x="973" y="84"/>
                  </a:cubicBezTo>
                  <a:cubicBezTo>
                    <a:pt x="973" y="84"/>
                    <a:pt x="973" y="84"/>
                    <a:pt x="972" y="83"/>
                  </a:cubicBezTo>
                  <a:close/>
                  <a:moveTo>
                    <a:pt x="1294" y="48"/>
                  </a:moveTo>
                  <a:cubicBezTo>
                    <a:pt x="1294" y="48"/>
                    <a:pt x="1294" y="48"/>
                    <a:pt x="1294" y="48"/>
                  </a:cubicBezTo>
                  <a:cubicBezTo>
                    <a:pt x="1294" y="48"/>
                    <a:pt x="1294" y="48"/>
                    <a:pt x="1294" y="48"/>
                  </a:cubicBezTo>
                  <a:close/>
                  <a:moveTo>
                    <a:pt x="1394" y="47"/>
                  </a:moveTo>
                  <a:cubicBezTo>
                    <a:pt x="1393" y="48"/>
                    <a:pt x="1393" y="48"/>
                    <a:pt x="1393" y="48"/>
                  </a:cubicBezTo>
                  <a:cubicBezTo>
                    <a:pt x="1394" y="48"/>
                    <a:pt x="1394" y="48"/>
                    <a:pt x="1394" y="47"/>
                  </a:cubicBezTo>
                  <a:close/>
                  <a:moveTo>
                    <a:pt x="1565" y="48"/>
                  </a:moveTo>
                  <a:cubicBezTo>
                    <a:pt x="1566" y="48"/>
                    <a:pt x="1566" y="48"/>
                    <a:pt x="1566" y="48"/>
                  </a:cubicBezTo>
                  <a:cubicBezTo>
                    <a:pt x="1566" y="48"/>
                    <a:pt x="1565" y="48"/>
                    <a:pt x="1565" y="48"/>
                  </a:cubicBezTo>
                  <a:close/>
                  <a:moveTo>
                    <a:pt x="1734" y="48"/>
                  </a:moveTo>
                  <a:cubicBezTo>
                    <a:pt x="1734" y="48"/>
                    <a:pt x="1734" y="48"/>
                    <a:pt x="1734" y="48"/>
                  </a:cubicBezTo>
                  <a:cubicBezTo>
                    <a:pt x="1734" y="48"/>
                    <a:pt x="1734" y="48"/>
                    <a:pt x="1734" y="48"/>
                  </a:cubicBezTo>
                  <a:close/>
                  <a:moveTo>
                    <a:pt x="563" y="48"/>
                  </a:moveTo>
                  <a:cubicBezTo>
                    <a:pt x="563" y="48"/>
                    <a:pt x="563" y="48"/>
                    <a:pt x="563" y="48"/>
                  </a:cubicBezTo>
                  <a:cubicBezTo>
                    <a:pt x="563" y="48"/>
                    <a:pt x="563" y="48"/>
                    <a:pt x="563" y="48"/>
                  </a:cubicBezTo>
                  <a:close/>
                  <a:moveTo>
                    <a:pt x="833" y="48"/>
                  </a:moveTo>
                  <a:cubicBezTo>
                    <a:pt x="832" y="48"/>
                    <a:pt x="832" y="48"/>
                    <a:pt x="832" y="48"/>
                  </a:cubicBezTo>
                  <a:cubicBezTo>
                    <a:pt x="832" y="48"/>
                    <a:pt x="832" y="48"/>
                    <a:pt x="833" y="48"/>
                  </a:cubicBezTo>
                  <a:close/>
                  <a:moveTo>
                    <a:pt x="875" y="48"/>
                  </a:moveTo>
                  <a:cubicBezTo>
                    <a:pt x="875" y="48"/>
                    <a:pt x="875" y="48"/>
                    <a:pt x="875" y="48"/>
                  </a:cubicBezTo>
                  <a:cubicBezTo>
                    <a:pt x="875" y="48"/>
                    <a:pt x="875" y="48"/>
                    <a:pt x="875" y="48"/>
                  </a:cubicBezTo>
                  <a:close/>
                  <a:moveTo>
                    <a:pt x="973" y="84"/>
                  </a:moveTo>
                  <a:cubicBezTo>
                    <a:pt x="973" y="84"/>
                    <a:pt x="973" y="84"/>
                    <a:pt x="973" y="84"/>
                  </a:cubicBezTo>
                  <a:cubicBezTo>
                    <a:pt x="973" y="84"/>
                    <a:pt x="973" y="84"/>
                    <a:pt x="973" y="84"/>
                  </a:cubicBezTo>
                  <a:close/>
                  <a:moveTo>
                    <a:pt x="899" y="48"/>
                  </a:moveTo>
                  <a:cubicBezTo>
                    <a:pt x="899" y="48"/>
                    <a:pt x="899" y="48"/>
                    <a:pt x="899" y="48"/>
                  </a:cubicBezTo>
                  <a:cubicBezTo>
                    <a:pt x="899" y="48"/>
                    <a:pt x="899" y="48"/>
                    <a:pt x="899" y="48"/>
                  </a:cubicBezTo>
                  <a:close/>
                  <a:moveTo>
                    <a:pt x="1116" y="48"/>
                  </a:moveTo>
                  <a:cubicBezTo>
                    <a:pt x="1115" y="48"/>
                    <a:pt x="1115" y="48"/>
                    <a:pt x="1115" y="48"/>
                  </a:cubicBezTo>
                  <a:cubicBezTo>
                    <a:pt x="1115" y="48"/>
                    <a:pt x="1116" y="48"/>
                    <a:pt x="1116" y="48"/>
                  </a:cubicBezTo>
                  <a:close/>
                  <a:moveTo>
                    <a:pt x="1381" y="48"/>
                  </a:moveTo>
                  <a:cubicBezTo>
                    <a:pt x="1381" y="48"/>
                    <a:pt x="1381" y="48"/>
                    <a:pt x="1381" y="48"/>
                  </a:cubicBezTo>
                  <a:cubicBezTo>
                    <a:pt x="1381" y="48"/>
                    <a:pt x="1381" y="48"/>
                    <a:pt x="1381" y="48"/>
                  </a:cubicBezTo>
                  <a:close/>
                  <a:moveTo>
                    <a:pt x="1565" y="48"/>
                  </a:moveTo>
                  <a:cubicBezTo>
                    <a:pt x="1565" y="48"/>
                    <a:pt x="1565" y="48"/>
                    <a:pt x="1565" y="48"/>
                  </a:cubicBezTo>
                  <a:cubicBezTo>
                    <a:pt x="1565" y="48"/>
                    <a:pt x="1565" y="48"/>
                    <a:pt x="1565" y="48"/>
                  </a:cubicBezTo>
                  <a:close/>
                  <a:moveTo>
                    <a:pt x="1680" y="48"/>
                  </a:moveTo>
                  <a:cubicBezTo>
                    <a:pt x="1680" y="48"/>
                    <a:pt x="1680" y="48"/>
                    <a:pt x="1680" y="48"/>
                  </a:cubicBezTo>
                  <a:cubicBezTo>
                    <a:pt x="1680" y="48"/>
                    <a:pt x="1680" y="48"/>
                    <a:pt x="1680" y="48"/>
                  </a:cubicBezTo>
                  <a:close/>
                  <a:moveTo>
                    <a:pt x="1733" y="48"/>
                  </a:moveTo>
                  <a:cubicBezTo>
                    <a:pt x="1733" y="48"/>
                    <a:pt x="1734" y="48"/>
                    <a:pt x="1734" y="48"/>
                  </a:cubicBezTo>
                  <a:cubicBezTo>
                    <a:pt x="1733" y="48"/>
                    <a:pt x="1733" y="48"/>
                    <a:pt x="1733" y="48"/>
                  </a:cubicBezTo>
                  <a:close/>
                  <a:moveTo>
                    <a:pt x="1115" y="48"/>
                  </a:moveTo>
                  <a:cubicBezTo>
                    <a:pt x="1115" y="48"/>
                    <a:pt x="1115" y="48"/>
                    <a:pt x="1115" y="49"/>
                  </a:cubicBezTo>
                  <a:cubicBezTo>
                    <a:pt x="1115" y="48"/>
                    <a:pt x="1115" y="48"/>
                    <a:pt x="1115" y="48"/>
                  </a:cubicBezTo>
                  <a:close/>
                  <a:moveTo>
                    <a:pt x="1381" y="49"/>
                  </a:moveTo>
                  <a:cubicBezTo>
                    <a:pt x="1381" y="49"/>
                    <a:pt x="1381" y="48"/>
                    <a:pt x="1381" y="48"/>
                  </a:cubicBezTo>
                  <a:cubicBezTo>
                    <a:pt x="1381" y="48"/>
                    <a:pt x="1381" y="48"/>
                    <a:pt x="1381" y="49"/>
                  </a:cubicBezTo>
                  <a:close/>
                  <a:moveTo>
                    <a:pt x="1393" y="48"/>
                  </a:moveTo>
                  <a:cubicBezTo>
                    <a:pt x="1393" y="48"/>
                    <a:pt x="1393" y="48"/>
                    <a:pt x="1393" y="49"/>
                  </a:cubicBezTo>
                  <a:cubicBezTo>
                    <a:pt x="1393" y="48"/>
                    <a:pt x="1393" y="48"/>
                    <a:pt x="1393" y="48"/>
                  </a:cubicBezTo>
                  <a:close/>
                  <a:moveTo>
                    <a:pt x="899" y="49"/>
                  </a:moveTo>
                  <a:cubicBezTo>
                    <a:pt x="899" y="49"/>
                    <a:pt x="899" y="49"/>
                    <a:pt x="899" y="48"/>
                  </a:cubicBezTo>
                  <a:cubicBezTo>
                    <a:pt x="899" y="49"/>
                    <a:pt x="899" y="49"/>
                    <a:pt x="899" y="49"/>
                  </a:cubicBezTo>
                  <a:close/>
                  <a:moveTo>
                    <a:pt x="762" y="84"/>
                  </a:moveTo>
                  <a:cubicBezTo>
                    <a:pt x="762" y="84"/>
                    <a:pt x="762" y="84"/>
                    <a:pt x="762" y="85"/>
                  </a:cubicBezTo>
                  <a:cubicBezTo>
                    <a:pt x="762" y="84"/>
                    <a:pt x="762" y="84"/>
                    <a:pt x="762" y="84"/>
                  </a:cubicBezTo>
                  <a:close/>
                  <a:moveTo>
                    <a:pt x="958" y="84"/>
                  </a:moveTo>
                  <a:cubicBezTo>
                    <a:pt x="958" y="84"/>
                    <a:pt x="958" y="84"/>
                    <a:pt x="958" y="84"/>
                  </a:cubicBezTo>
                  <a:cubicBezTo>
                    <a:pt x="958" y="84"/>
                    <a:pt x="958" y="84"/>
                    <a:pt x="958" y="84"/>
                  </a:cubicBezTo>
                  <a:close/>
                  <a:moveTo>
                    <a:pt x="973" y="84"/>
                  </a:moveTo>
                  <a:cubicBezTo>
                    <a:pt x="973" y="84"/>
                    <a:pt x="973" y="84"/>
                    <a:pt x="974" y="85"/>
                  </a:cubicBezTo>
                  <a:cubicBezTo>
                    <a:pt x="973" y="84"/>
                    <a:pt x="973" y="84"/>
                    <a:pt x="973" y="84"/>
                  </a:cubicBezTo>
                  <a:close/>
                  <a:moveTo>
                    <a:pt x="1141" y="49"/>
                  </a:moveTo>
                  <a:cubicBezTo>
                    <a:pt x="1141" y="49"/>
                    <a:pt x="1141" y="49"/>
                    <a:pt x="1141" y="49"/>
                  </a:cubicBezTo>
                  <a:cubicBezTo>
                    <a:pt x="1141" y="49"/>
                    <a:pt x="1141" y="49"/>
                    <a:pt x="1141" y="49"/>
                  </a:cubicBezTo>
                  <a:close/>
                  <a:moveTo>
                    <a:pt x="1293" y="48"/>
                  </a:moveTo>
                  <a:cubicBezTo>
                    <a:pt x="1293" y="49"/>
                    <a:pt x="1293" y="49"/>
                    <a:pt x="1293" y="49"/>
                  </a:cubicBezTo>
                  <a:cubicBezTo>
                    <a:pt x="1293" y="49"/>
                    <a:pt x="1293" y="49"/>
                    <a:pt x="1293" y="48"/>
                  </a:cubicBezTo>
                  <a:close/>
                  <a:moveTo>
                    <a:pt x="565" y="49"/>
                  </a:moveTo>
                  <a:cubicBezTo>
                    <a:pt x="565" y="49"/>
                    <a:pt x="565" y="49"/>
                    <a:pt x="565" y="49"/>
                  </a:cubicBezTo>
                  <a:cubicBezTo>
                    <a:pt x="565" y="49"/>
                    <a:pt x="565" y="49"/>
                    <a:pt x="565" y="49"/>
                  </a:cubicBezTo>
                  <a:close/>
                  <a:moveTo>
                    <a:pt x="832" y="49"/>
                  </a:moveTo>
                  <a:cubicBezTo>
                    <a:pt x="832" y="49"/>
                    <a:pt x="832" y="49"/>
                    <a:pt x="832" y="49"/>
                  </a:cubicBezTo>
                  <a:cubicBezTo>
                    <a:pt x="832" y="49"/>
                    <a:pt x="832" y="49"/>
                    <a:pt x="832" y="49"/>
                  </a:cubicBezTo>
                  <a:close/>
                  <a:moveTo>
                    <a:pt x="875" y="49"/>
                  </a:moveTo>
                  <a:cubicBezTo>
                    <a:pt x="874" y="49"/>
                    <a:pt x="874" y="49"/>
                    <a:pt x="874" y="49"/>
                  </a:cubicBezTo>
                  <a:cubicBezTo>
                    <a:pt x="875" y="49"/>
                    <a:pt x="875" y="49"/>
                    <a:pt x="875" y="49"/>
                  </a:cubicBezTo>
                  <a:close/>
                  <a:moveTo>
                    <a:pt x="1293" y="49"/>
                  </a:moveTo>
                  <a:cubicBezTo>
                    <a:pt x="1293" y="49"/>
                    <a:pt x="1293" y="49"/>
                    <a:pt x="1293" y="49"/>
                  </a:cubicBezTo>
                  <a:cubicBezTo>
                    <a:pt x="1293" y="49"/>
                    <a:pt x="1293" y="49"/>
                    <a:pt x="1293" y="49"/>
                  </a:cubicBezTo>
                  <a:close/>
                  <a:moveTo>
                    <a:pt x="1564" y="49"/>
                  </a:moveTo>
                  <a:cubicBezTo>
                    <a:pt x="1565" y="49"/>
                    <a:pt x="1565" y="49"/>
                    <a:pt x="1565" y="49"/>
                  </a:cubicBezTo>
                  <a:cubicBezTo>
                    <a:pt x="1565" y="49"/>
                    <a:pt x="1564" y="49"/>
                    <a:pt x="1564" y="49"/>
                  </a:cubicBezTo>
                  <a:close/>
                  <a:moveTo>
                    <a:pt x="1577" y="49"/>
                  </a:moveTo>
                  <a:cubicBezTo>
                    <a:pt x="1577" y="49"/>
                    <a:pt x="1577" y="49"/>
                    <a:pt x="1577" y="49"/>
                  </a:cubicBezTo>
                  <a:cubicBezTo>
                    <a:pt x="1577" y="49"/>
                    <a:pt x="1577" y="49"/>
                    <a:pt x="1577" y="49"/>
                  </a:cubicBezTo>
                  <a:close/>
                  <a:moveTo>
                    <a:pt x="1679" y="49"/>
                  </a:moveTo>
                  <a:cubicBezTo>
                    <a:pt x="1679" y="49"/>
                    <a:pt x="1679" y="49"/>
                    <a:pt x="1679" y="49"/>
                  </a:cubicBezTo>
                  <a:cubicBezTo>
                    <a:pt x="1679" y="49"/>
                    <a:pt x="1679" y="49"/>
                    <a:pt x="1679" y="49"/>
                  </a:cubicBezTo>
                  <a:close/>
                  <a:moveTo>
                    <a:pt x="1732" y="49"/>
                  </a:moveTo>
                  <a:cubicBezTo>
                    <a:pt x="1733" y="49"/>
                    <a:pt x="1733" y="49"/>
                    <a:pt x="1733" y="49"/>
                  </a:cubicBezTo>
                  <a:cubicBezTo>
                    <a:pt x="1733" y="49"/>
                    <a:pt x="1733" y="49"/>
                    <a:pt x="1732" y="49"/>
                  </a:cubicBezTo>
                  <a:close/>
                  <a:moveTo>
                    <a:pt x="974" y="84"/>
                  </a:moveTo>
                  <a:cubicBezTo>
                    <a:pt x="974" y="85"/>
                    <a:pt x="974" y="85"/>
                    <a:pt x="974" y="85"/>
                  </a:cubicBezTo>
                  <a:cubicBezTo>
                    <a:pt x="974" y="85"/>
                    <a:pt x="974" y="85"/>
                    <a:pt x="974" y="84"/>
                  </a:cubicBezTo>
                  <a:close/>
                  <a:moveTo>
                    <a:pt x="1745" y="49"/>
                  </a:moveTo>
                  <a:cubicBezTo>
                    <a:pt x="1745" y="49"/>
                    <a:pt x="1745" y="49"/>
                    <a:pt x="1745" y="49"/>
                  </a:cubicBezTo>
                  <a:cubicBezTo>
                    <a:pt x="1745" y="49"/>
                    <a:pt x="1745" y="49"/>
                    <a:pt x="1745" y="49"/>
                  </a:cubicBezTo>
                  <a:close/>
                  <a:moveTo>
                    <a:pt x="1222" y="84"/>
                  </a:moveTo>
                  <a:cubicBezTo>
                    <a:pt x="1222" y="85"/>
                    <a:pt x="1222" y="85"/>
                    <a:pt x="1222" y="85"/>
                  </a:cubicBezTo>
                  <a:cubicBezTo>
                    <a:pt x="1222" y="85"/>
                    <a:pt x="1222" y="85"/>
                    <a:pt x="1222" y="84"/>
                  </a:cubicBezTo>
                  <a:close/>
                  <a:moveTo>
                    <a:pt x="565" y="49"/>
                  </a:moveTo>
                  <a:cubicBezTo>
                    <a:pt x="565" y="50"/>
                    <a:pt x="565" y="50"/>
                    <a:pt x="566" y="50"/>
                  </a:cubicBezTo>
                  <a:cubicBezTo>
                    <a:pt x="566" y="49"/>
                    <a:pt x="565" y="49"/>
                    <a:pt x="565" y="49"/>
                  </a:cubicBezTo>
                  <a:close/>
                  <a:moveTo>
                    <a:pt x="1142" y="50"/>
                  </a:moveTo>
                  <a:cubicBezTo>
                    <a:pt x="1142" y="49"/>
                    <a:pt x="1142" y="49"/>
                    <a:pt x="1141" y="49"/>
                  </a:cubicBezTo>
                  <a:cubicBezTo>
                    <a:pt x="1141" y="49"/>
                    <a:pt x="1142" y="50"/>
                    <a:pt x="1142" y="50"/>
                  </a:cubicBezTo>
                  <a:close/>
                  <a:moveTo>
                    <a:pt x="1393" y="49"/>
                  </a:moveTo>
                  <a:cubicBezTo>
                    <a:pt x="1392" y="49"/>
                    <a:pt x="1392" y="49"/>
                    <a:pt x="1392" y="50"/>
                  </a:cubicBezTo>
                  <a:cubicBezTo>
                    <a:pt x="1392" y="50"/>
                    <a:pt x="1393" y="49"/>
                    <a:pt x="1393" y="49"/>
                  </a:cubicBezTo>
                  <a:close/>
                  <a:moveTo>
                    <a:pt x="1564" y="50"/>
                  </a:moveTo>
                  <a:cubicBezTo>
                    <a:pt x="1564" y="50"/>
                    <a:pt x="1564" y="50"/>
                    <a:pt x="1564" y="49"/>
                  </a:cubicBezTo>
                  <a:cubicBezTo>
                    <a:pt x="1564" y="49"/>
                    <a:pt x="1564" y="50"/>
                    <a:pt x="1564" y="50"/>
                  </a:cubicBezTo>
                  <a:close/>
                  <a:moveTo>
                    <a:pt x="974" y="85"/>
                  </a:moveTo>
                  <a:cubicBezTo>
                    <a:pt x="974" y="85"/>
                    <a:pt x="974" y="85"/>
                    <a:pt x="974" y="85"/>
                  </a:cubicBezTo>
                  <a:cubicBezTo>
                    <a:pt x="974" y="85"/>
                    <a:pt x="974" y="85"/>
                    <a:pt x="974" y="85"/>
                  </a:cubicBezTo>
                  <a:close/>
                  <a:moveTo>
                    <a:pt x="1679" y="49"/>
                  </a:moveTo>
                  <a:cubicBezTo>
                    <a:pt x="1679" y="49"/>
                    <a:pt x="1678" y="49"/>
                    <a:pt x="1678" y="50"/>
                  </a:cubicBezTo>
                  <a:cubicBezTo>
                    <a:pt x="1679" y="50"/>
                    <a:pt x="1679" y="49"/>
                    <a:pt x="1679" y="49"/>
                  </a:cubicBezTo>
                  <a:close/>
                  <a:moveTo>
                    <a:pt x="1732" y="50"/>
                  </a:moveTo>
                  <a:cubicBezTo>
                    <a:pt x="1732" y="50"/>
                    <a:pt x="1732" y="50"/>
                    <a:pt x="1732" y="49"/>
                  </a:cubicBezTo>
                  <a:cubicBezTo>
                    <a:pt x="1732" y="49"/>
                    <a:pt x="1732" y="50"/>
                    <a:pt x="1732" y="50"/>
                  </a:cubicBezTo>
                  <a:close/>
                  <a:moveTo>
                    <a:pt x="1114" y="50"/>
                  </a:moveTo>
                  <a:cubicBezTo>
                    <a:pt x="1114" y="50"/>
                    <a:pt x="1114" y="50"/>
                    <a:pt x="1114" y="50"/>
                  </a:cubicBezTo>
                  <a:cubicBezTo>
                    <a:pt x="1114" y="50"/>
                    <a:pt x="1114" y="50"/>
                    <a:pt x="1114" y="50"/>
                  </a:cubicBezTo>
                  <a:close/>
                  <a:moveTo>
                    <a:pt x="1379" y="50"/>
                  </a:moveTo>
                  <a:cubicBezTo>
                    <a:pt x="1380" y="50"/>
                    <a:pt x="1380" y="50"/>
                    <a:pt x="1380" y="50"/>
                  </a:cubicBezTo>
                  <a:cubicBezTo>
                    <a:pt x="1380" y="50"/>
                    <a:pt x="1380" y="50"/>
                    <a:pt x="1379" y="50"/>
                  </a:cubicBezTo>
                  <a:close/>
                  <a:moveTo>
                    <a:pt x="1564" y="50"/>
                  </a:moveTo>
                  <a:cubicBezTo>
                    <a:pt x="1564" y="50"/>
                    <a:pt x="1564" y="50"/>
                    <a:pt x="1564" y="50"/>
                  </a:cubicBezTo>
                  <a:cubicBezTo>
                    <a:pt x="1564" y="50"/>
                    <a:pt x="1564" y="50"/>
                    <a:pt x="1564" y="50"/>
                  </a:cubicBezTo>
                  <a:close/>
                  <a:moveTo>
                    <a:pt x="1678" y="50"/>
                  </a:moveTo>
                  <a:cubicBezTo>
                    <a:pt x="1678" y="50"/>
                    <a:pt x="1678" y="50"/>
                    <a:pt x="1678" y="50"/>
                  </a:cubicBezTo>
                  <a:cubicBezTo>
                    <a:pt x="1678" y="50"/>
                    <a:pt x="1678" y="50"/>
                    <a:pt x="1678" y="50"/>
                  </a:cubicBezTo>
                  <a:close/>
                  <a:moveTo>
                    <a:pt x="1732" y="50"/>
                  </a:moveTo>
                  <a:cubicBezTo>
                    <a:pt x="1732" y="50"/>
                    <a:pt x="1732" y="50"/>
                    <a:pt x="1732" y="50"/>
                  </a:cubicBezTo>
                  <a:cubicBezTo>
                    <a:pt x="1732" y="50"/>
                    <a:pt x="1732" y="50"/>
                    <a:pt x="1732" y="50"/>
                  </a:cubicBezTo>
                  <a:close/>
                  <a:moveTo>
                    <a:pt x="874" y="50"/>
                  </a:moveTo>
                  <a:cubicBezTo>
                    <a:pt x="874" y="50"/>
                    <a:pt x="874" y="50"/>
                    <a:pt x="874" y="50"/>
                  </a:cubicBezTo>
                  <a:cubicBezTo>
                    <a:pt x="874" y="50"/>
                    <a:pt x="874" y="50"/>
                    <a:pt x="874" y="50"/>
                  </a:cubicBezTo>
                  <a:close/>
                  <a:moveTo>
                    <a:pt x="1292" y="50"/>
                  </a:moveTo>
                  <a:cubicBezTo>
                    <a:pt x="1292" y="50"/>
                    <a:pt x="1292" y="50"/>
                    <a:pt x="1292" y="50"/>
                  </a:cubicBezTo>
                  <a:cubicBezTo>
                    <a:pt x="1292" y="50"/>
                    <a:pt x="1292" y="50"/>
                    <a:pt x="1292" y="50"/>
                  </a:cubicBezTo>
                  <a:close/>
                  <a:moveTo>
                    <a:pt x="1379" y="50"/>
                  </a:moveTo>
                  <a:cubicBezTo>
                    <a:pt x="1379" y="50"/>
                    <a:pt x="1379" y="50"/>
                    <a:pt x="1379" y="50"/>
                  </a:cubicBezTo>
                  <a:cubicBezTo>
                    <a:pt x="1379" y="50"/>
                    <a:pt x="1379" y="50"/>
                    <a:pt x="1379" y="50"/>
                  </a:cubicBezTo>
                  <a:close/>
                  <a:moveTo>
                    <a:pt x="1563" y="50"/>
                  </a:moveTo>
                  <a:cubicBezTo>
                    <a:pt x="1564" y="50"/>
                    <a:pt x="1564" y="50"/>
                    <a:pt x="1564" y="50"/>
                  </a:cubicBezTo>
                  <a:cubicBezTo>
                    <a:pt x="1563" y="50"/>
                    <a:pt x="1563" y="50"/>
                    <a:pt x="1563" y="50"/>
                  </a:cubicBezTo>
                  <a:close/>
                  <a:moveTo>
                    <a:pt x="762" y="85"/>
                  </a:moveTo>
                  <a:cubicBezTo>
                    <a:pt x="762" y="85"/>
                    <a:pt x="762" y="86"/>
                    <a:pt x="763" y="86"/>
                  </a:cubicBezTo>
                  <a:cubicBezTo>
                    <a:pt x="763" y="85"/>
                    <a:pt x="762" y="85"/>
                    <a:pt x="762" y="85"/>
                  </a:cubicBezTo>
                  <a:close/>
                  <a:moveTo>
                    <a:pt x="959" y="86"/>
                  </a:moveTo>
                  <a:cubicBezTo>
                    <a:pt x="959" y="85"/>
                    <a:pt x="959" y="85"/>
                    <a:pt x="959" y="85"/>
                  </a:cubicBezTo>
                  <a:cubicBezTo>
                    <a:pt x="959" y="85"/>
                    <a:pt x="959" y="85"/>
                    <a:pt x="959" y="86"/>
                  </a:cubicBezTo>
                  <a:close/>
                  <a:moveTo>
                    <a:pt x="974" y="85"/>
                  </a:moveTo>
                  <a:cubicBezTo>
                    <a:pt x="974" y="85"/>
                    <a:pt x="974" y="85"/>
                    <a:pt x="975" y="85"/>
                  </a:cubicBezTo>
                  <a:cubicBezTo>
                    <a:pt x="975" y="85"/>
                    <a:pt x="974" y="85"/>
                    <a:pt x="974" y="85"/>
                  </a:cubicBezTo>
                  <a:close/>
                  <a:moveTo>
                    <a:pt x="1576" y="50"/>
                  </a:moveTo>
                  <a:cubicBezTo>
                    <a:pt x="1576" y="50"/>
                    <a:pt x="1576" y="50"/>
                    <a:pt x="1576" y="50"/>
                  </a:cubicBezTo>
                  <a:cubicBezTo>
                    <a:pt x="1576" y="50"/>
                    <a:pt x="1576" y="50"/>
                    <a:pt x="1576" y="50"/>
                  </a:cubicBezTo>
                  <a:close/>
                  <a:moveTo>
                    <a:pt x="1731" y="50"/>
                  </a:moveTo>
                  <a:cubicBezTo>
                    <a:pt x="1732" y="50"/>
                    <a:pt x="1732" y="50"/>
                    <a:pt x="1732" y="50"/>
                  </a:cubicBezTo>
                  <a:cubicBezTo>
                    <a:pt x="1732" y="50"/>
                    <a:pt x="1731" y="50"/>
                    <a:pt x="1731" y="50"/>
                  </a:cubicBezTo>
                  <a:close/>
                  <a:moveTo>
                    <a:pt x="1745" y="50"/>
                  </a:moveTo>
                  <a:cubicBezTo>
                    <a:pt x="1744" y="50"/>
                    <a:pt x="1744" y="50"/>
                    <a:pt x="1744" y="50"/>
                  </a:cubicBezTo>
                  <a:cubicBezTo>
                    <a:pt x="1744" y="50"/>
                    <a:pt x="1744" y="50"/>
                    <a:pt x="1745" y="50"/>
                  </a:cubicBezTo>
                  <a:close/>
                  <a:moveTo>
                    <a:pt x="1379" y="51"/>
                  </a:moveTo>
                  <a:cubicBezTo>
                    <a:pt x="1379" y="51"/>
                    <a:pt x="1379" y="51"/>
                    <a:pt x="1379" y="50"/>
                  </a:cubicBezTo>
                  <a:cubicBezTo>
                    <a:pt x="1379" y="50"/>
                    <a:pt x="1379" y="51"/>
                    <a:pt x="1379" y="51"/>
                  </a:cubicBezTo>
                  <a:close/>
                  <a:moveTo>
                    <a:pt x="1392" y="50"/>
                  </a:moveTo>
                  <a:cubicBezTo>
                    <a:pt x="1392" y="50"/>
                    <a:pt x="1392" y="50"/>
                    <a:pt x="1392" y="51"/>
                  </a:cubicBezTo>
                  <a:cubicBezTo>
                    <a:pt x="1392" y="51"/>
                    <a:pt x="1392" y="50"/>
                    <a:pt x="1392" y="50"/>
                  </a:cubicBezTo>
                  <a:close/>
                  <a:moveTo>
                    <a:pt x="568" y="51"/>
                  </a:moveTo>
                  <a:cubicBezTo>
                    <a:pt x="568" y="51"/>
                    <a:pt x="568" y="51"/>
                    <a:pt x="568" y="51"/>
                  </a:cubicBezTo>
                  <a:cubicBezTo>
                    <a:pt x="568" y="51"/>
                    <a:pt x="568" y="51"/>
                    <a:pt x="568" y="51"/>
                  </a:cubicBezTo>
                  <a:close/>
                  <a:moveTo>
                    <a:pt x="1113" y="51"/>
                  </a:moveTo>
                  <a:cubicBezTo>
                    <a:pt x="1113" y="51"/>
                    <a:pt x="1113" y="51"/>
                    <a:pt x="1113" y="51"/>
                  </a:cubicBezTo>
                  <a:cubicBezTo>
                    <a:pt x="1113" y="51"/>
                    <a:pt x="1113" y="51"/>
                    <a:pt x="1113" y="51"/>
                  </a:cubicBezTo>
                  <a:close/>
                  <a:moveTo>
                    <a:pt x="1378" y="51"/>
                  </a:moveTo>
                  <a:cubicBezTo>
                    <a:pt x="1379" y="51"/>
                    <a:pt x="1379" y="51"/>
                    <a:pt x="1379" y="51"/>
                  </a:cubicBezTo>
                  <a:cubicBezTo>
                    <a:pt x="1379" y="51"/>
                    <a:pt x="1379" y="51"/>
                    <a:pt x="1378" y="51"/>
                  </a:cubicBezTo>
                  <a:close/>
                  <a:moveTo>
                    <a:pt x="1378" y="51"/>
                  </a:moveTo>
                  <a:cubicBezTo>
                    <a:pt x="1378" y="51"/>
                    <a:pt x="1378" y="51"/>
                    <a:pt x="1379" y="51"/>
                  </a:cubicBezTo>
                  <a:cubicBezTo>
                    <a:pt x="1378" y="51"/>
                    <a:pt x="1378" y="51"/>
                    <a:pt x="1378" y="51"/>
                  </a:cubicBezTo>
                  <a:close/>
                  <a:moveTo>
                    <a:pt x="1045" y="85"/>
                  </a:moveTo>
                  <a:cubicBezTo>
                    <a:pt x="1045" y="86"/>
                    <a:pt x="1045" y="86"/>
                    <a:pt x="1045" y="86"/>
                  </a:cubicBezTo>
                  <a:cubicBezTo>
                    <a:pt x="1045" y="86"/>
                    <a:pt x="1045" y="86"/>
                    <a:pt x="1045" y="85"/>
                  </a:cubicBezTo>
                  <a:close/>
                  <a:moveTo>
                    <a:pt x="1576" y="51"/>
                  </a:moveTo>
                  <a:cubicBezTo>
                    <a:pt x="1576" y="51"/>
                    <a:pt x="1575" y="51"/>
                    <a:pt x="1575" y="51"/>
                  </a:cubicBezTo>
                  <a:cubicBezTo>
                    <a:pt x="1576" y="51"/>
                    <a:pt x="1576" y="51"/>
                    <a:pt x="1576" y="51"/>
                  </a:cubicBezTo>
                  <a:close/>
                  <a:moveTo>
                    <a:pt x="1222" y="86"/>
                  </a:moveTo>
                  <a:cubicBezTo>
                    <a:pt x="1222" y="86"/>
                    <a:pt x="1223" y="86"/>
                    <a:pt x="1223" y="86"/>
                  </a:cubicBezTo>
                  <a:cubicBezTo>
                    <a:pt x="1223" y="86"/>
                    <a:pt x="1223" y="86"/>
                    <a:pt x="1222" y="86"/>
                  </a:cubicBezTo>
                  <a:close/>
                  <a:moveTo>
                    <a:pt x="1744" y="51"/>
                  </a:moveTo>
                  <a:cubicBezTo>
                    <a:pt x="1744" y="51"/>
                    <a:pt x="1744" y="51"/>
                    <a:pt x="1744" y="51"/>
                  </a:cubicBezTo>
                  <a:cubicBezTo>
                    <a:pt x="1744" y="51"/>
                    <a:pt x="1744" y="51"/>
                    <a:pt x="1744" y="51"/>
                  </a:cubicBezTo>
                  <a:close/>
                  <a:moveTo>
                    <a:pt x="1378" y="52"/>
                  </a:moveTo>
                  <a:cubicBezTo>
                    <a:pt x="1378" y="52"/>
                    <a:pt x="1378" y="52"/>
                    <a:pt x="1378" y="51"/>
                  </a:cubicBezTo>
                  <a:cubicBezTo>
                    <a:pt x="1378" y="51"/>
                    <a:pt x="1378" y="52"/>
                    <a:pt x="1378" y="52"/>
                  </a:cubicBezTo>
                  <a:close/>
                  <a:moveTo>
                    <a:pt x="1391" y="51"/>
                  </a:moveTo>
                  <a:cubicBezTo>
                    <a:pt x="1391" y="51"/>
                    <a:pt x="1391" y="52"/>
                    <a:pt x="1391" y="52"/>
                  </a:cubicBezTo>
                  <a:cubicBezTo>
                    <a:pt x="1391" y="52"/>
                    <a:pt x="1391" y="52"/>
                    <a:pt x="1391" y="51"/>
                  </a:cubicBezTo>
                  <a:close/>
                  <a:moveTo>
                    <a:pt x="569" y="52"/>
                  </a:moveTo>
                  <a:cubicBezTo>
                    <a:pt x="569" y="52"/>
                    <a:pt x="570" y="52"/>
                    <a:pt x="570" y="52"/>
                  </a:cubicBezTo>
                  <a:cubicBezTo>
                    <a:pt x="570" y="52"/>
                    <a:pt x="570" y="52"/>
                    <a:pt x="569" y="52"/>
                  </a:cubicBezTo>
                  <a:close/>
                  <a:moveTo>
                    <a:pt x="1377" y="52"/>
                  </a:moveTo>
                  <a:cubicBezTo>
                    <a:pt x="1378" y="52"/>
                    <a:pt x="1378" y="52"/>
                    <a:pt x="1378" y="52"/>
                  </a:cubicBezTo>
                  <a:cubicBezTo>
                    <a:pt x="1378" y="52"/>
                    <a:pt x="1377" y="52"/>
                    <a:pt x="1377" y="52"/>
                  </a:cubicBezTo>
                  <a:close/>
                  <a:moveTo>
                    <a:pt x="570" y="52"/>
                  </a:moveTo>
                  <a:cubicBezTo>
                    <a:pt x="570" y="52"/>
                    <a:pt x="570" y="52"/>
                    <a:pt x="570" y="52"/>
                  </a:cubicBezTo>
                  <a:cubicBezTo>
                    <a:pt x="570" y="52"/>
                    <a:pt x="570" y="52"/>
                    <a:pt x="570" y="52"/>
                  </a:cubicBezTo>
                  <a:close/>
                  <a:moveTo>
                    <a:pt x="1377" y="53"/>
                  </a:moveTo>
                  <a:cubicBezTo>
                    <a:pt x="1377" y="52"/>
                    <a:pt x="1377" y="52"/>
                    <a:pt x="1377" y="52"/>
                  </a:cubicBezTo>
                  <a:cubicBezTo>
                    <a:pt x="1377" y="52"/>
                    <a:pt x="1377" y="52"/>
                    <a:pt x="1377" y="53"/>
                  </a:cubicBezTo>
                  <a:close/>
                  <a:moveTo>
                    <a:pt x="1575" y="52"/>
                  </a:moveTo>
                  <a:cubicBezTo>
                    <a:pt x="1575" y="52"/>
                    <a:pt x="1575" y="52"/>
                    <a:pt x="1575" y="52"/>
                  </a:cubicBezTo>
                  <a:cubicBezTo>
                    <a:pt x="1575" y="52"/>
                    <a:pt x="1575" y="52"/>
                    <a:pt x="1575" y="52"/>
                  </a:cubicBezTo>
                  <a:close/>
                  <a:moveTo>
                    <a:pt x="1743" y="52"/>
                  </a:moveTo>
                  <a:cubicBezTo>
                    <a:pt x="1743" y="52"/>
                    <a:pt x="1743" y="52"/>
                    <a:pt x="1743" y="52"/>
                  </a:cubicBezTo>
                  <a:cubicBezTo>
                    <a:pt x="1743" y="52"/>
                    <a:pt x="1743" y="52"/>
                    <a:pt x="1743" y="52"/>
                  </a:cubicBezTo>
                  <a:close/>
                  <a:moveTo>
                    <a:pt x="1045" y="86"/>
                  </a:moveTo>
                  <a:cubicBezTo>
                    <a:pt x="1045" y="86"/>
                    <a:pt x="1045" y="86"/>
                    <a:pt x="1045" y="86"/>
                  </a:cubicBezTo>
                  <a:cubicBezTo>
                    <a:pt x="1045" y="86"/>
                    <a:pt x="1045" y="86"/>
                    <a:pt x="1045" y="86"/>
                  </a:cubicBezTo>
                  <a:close/>
                  <a:moveTo>
                    <a:pt x="1377" y="53"/>
                  </a:moveTo>
                  <a:cubicBezTo>
                    <a:pt x="1377" y="53"/>
                    <a:pt x="1377" y="53"/>
                    <a:pt x="1377" y="53"/>
                  </a:cubicBezTo>
                  <a:cubicBezTo>
                    <a:pt x="1377" y="53"/>
                    <a:pt x="1377" y="53"/>
                    <a:pt x="1377" y="53"/>
                  </a:cubicBezTo>
                  <a:close/>
                  <a:moveTo>
                    <a:pt x="1575" y="52"/>
                  </a:moveTo>
                  <a:cubicBezTo>
                    <a:pt x="1574" y="52"/>
                    <a:pt x="1574" y="53"/>
                    <a:pt x="1574" y="53"/>
                  </a:cubicBezTo>
                  <a:cubicBezTo>
                    <a:pt x="1575" y="53"/>
                    <a:pt x="1575" y="53"/>
                    <a:pt x="1575" y="52"/>
                  </a:cubicBezTo>
                  <a:close/>
                  <a:moveTo>
                    <a:pt x="1676" y="52"/>
                  </a:moveTo>
                  <a:cubicBezTo>
                    <a:pt x="1675" y="52"/>
                    <a:pt x="1675" y="53"/>
                    <a:pt x="1675" y="53"/>
                  </a:cubicBezTo>
                  <a:cubicBezTo>
                    <a:pt x="1675" y="53"/>
                    <a:pt x="1676" y="53"/>
                    <a:pt x="1676" y="52"/>
                  </a:cubicBezTo>
                  <a:close/>
                  <a:moveTo>
                    <a:pt x="1743" y="52"/>
                  </a:moveTo>
                  <a:cubicBezTo>
                    <a:pt x="1743" y="52"/>
                    <a:pt x="1743" y="53"/>
                    <a:pt x="1742" y="53"/>
                  </a:cubicBezTo>
                  <a:cubicBezTo>
                    <a:pt x="1743" y="53"/>
                    <a:pt x="1743" y="53"/>
                    <a:pt x="1743" y="52"/>
                  </a:cubicBezTo>
                  <a:close/>
                  <a:moveTo>
                    <a:pt x="571" y="53"/>
                  </a:moveTo>
                  <a:cubicBezTo>
                    <a:pt x="571" y="53"/>
                    <a:pt x="571" y="53"/>
                    <a:pt x="572" y="53"/>
                  </a:cubicBezTo>
                  <a:cubicBezTo>
                    <a:pt x="571" y="53"/>
                    <a:pt x="571" y="53"/>
                    <a:pt x="571" y="53"/>
                  </a:cubicBezTo>
                  <a:close/>
                  <a:moveTo>
                    <a:pt x="1376" y="53"/>
                  </a:moveTo>
                  <a:cubicBezTo>
                    <a:pt x="1377" y="53"/>
                    <a:pt x="1377" y="53"/>
                    <a:pt x="1377" y="53"/>
                  </a:cubicBezTo>
                  <a:cubicBezTo>
                    <a:pt x="1377" y="53"/>
                    <a:pt x="1376" y="53"/>
                    <a:pt x="1376" y="53"/>
                  </a:cubicBezTo>
                  <a:close/>
                  <a:moveTo>
                    <a:pt x="1390" y="53"/>
                  </a:moveTo>
                  <a:cubicBezTo>
                    <a:pt x="1390" y="53"/>
                    <a:pt x="1390" y="53"/>
                    <a:pt x="1390" y="53"/>
                  </a:cubicBezTo>
                  <a:cubicBezTo>
                    <a:pt x="1390" y="53"/>
                    <a:pt x="1390" y="53"/>
                    <a:pt x="1390" y="53"/>
                  </a:cubicBezTo>
                  <a:close/>
                  <a:moveTo>
                    <a:pt x="1574" y="53"/>
                  </a:moveTo>
                  <a:cubicBezTo>
                    <a:pt x="1574" y="53"/>
                    <a:pt x="1574" y="53"/>
                    <a:pt x="1574" y="53"/>
                  </a:cubicBezTo>
                  <a:cubicBezTo>
                    <a:pt x="1574" y="53"/>
                    <a:pt x="1574" y="53"/>
                    <a:pt x="1574" y="53"/>
                  </a:cubicBezTo>
                  <a:close/>
                  <a:moveTo>
                    <a:pt x="763" y="86"/>
                  </a:moveTo>
                  <a:cubicBezTo>
                    <a:pt x="763" y="86"/>
                    <a:pt x="763" y="87"/>
                    <a:pt x="763" y="87"/>
                  </a:cubicBezTo>
                  <a:cubicBezTo>
                    <a:pt x="763" y="86"/>
                    <a:pt x="763" y="86"/>
                    <a:pt x="763" y="86"/>
                  </a:cubicBezTo>
                  <a:close/>
                  <a:moveTo>
                    <a:pt x="1675" y="53"/>
                  </a:moveTo>
                  <a:cubicBezTo>
                    <a:pt x="1675" y="53"/>
                    <a:pt x="1675" y="53"/>
                    <a:pt x="1675" y="53"/>
                  </a:cubicBezTo>
                  <a:cubicBezTo>
                    <a:pt x="1675" y="53"/>
                    <a:pt x="1675" y="53"/>
                    <a:pt x="1675" y="53"/>
                  </a:cubicBezTo>
                  <a:close/>
                  <a:moveTo>
                    <a:pt x="960" y="87"/>
                  </a:moveTo>
                  <a:cubicBezTo>
                    <a:pt x="960" y="86"/>
                    <a:pt x="960" y="86"/>
                    <a:pt x="959" y="86"/>
                  </a:cubicBezTo>
                  <a:cubicBezTo>
                    <a:pt x="959" y="86"/>
                    <a:pt x="959" y="86"/>
                    <a:pt x="960" y="87"/>
                  </a:cubicBezTo>
                  <a:close/>
                  <a:moveTo>
                    <a:pt x="976" y="86"/>
                  </a:moveTo>
                  <a:cubicBezTo>
                    <a:pt x="976" y="86"/>
                    <a:pt x="976" y="87"/>
                    <a:pt x="976" y="87"/>
                  </a:cubicBezTo>
                  <a:cubicBezTo>
                    <a:pt x="976" y="86"/>
                    <a:pt x="976" y="86"/>
                    <a:pt x="976" y="86"/>
                  </a:cubicBezTo>
                  <a:close/>
                  <a:moveTo>
                    <a:pt x="1743" y="53"/>
                  </a:moveTo>
                  <a:cubicBezTo>
                    <a:pt x="1742" y="53"/>
                    <a:pt x="1742" y="53"/>
                    <a:pt x="1742" y="53"/>
                  </a:cubicBezTo>
                  <a:cubicBezTo>
                    <a:pt x="1742" y="53"/>
                    <a:pt x="1742" y="53"/>
                    <a:pt x="1743" y="53"/>
                  </a:cubicBezTo>
                  <a:close/>
                  <a:moveTo>
                    <a:pt x="1741" y="54"/>
                  </a:moveTo>
                  <a:cubicBezTo>
                    <a:pt x="1741" y="54"/>
                    <a:pt x="1741" y="54"/>
                    <a:pt x="1741" y="54"/>
                  </a:cubicBezTo>
                  <a:cubicBezTo>
                    <a:pt x="1741" y="54"/>
                    <a:pt x="1741" y="54"/>
                    <a:pt x="1741" y="54"/>
                  </a:cubicBezTo>
                  <a:close/>
                  <a:moveTo>
                    <a:pt x="1083" y="86"/>
                  </a:moveTo>
                  <a:cubicBezTo>
                    <a:pt x="1083" y="87"/>
                    <a:pt x="1083" y="87"/>
                    <a:pt x="1083" y="87"/>
                  </a:cubicBezTo>
                  <a:cubicBezTo>
                    <a:pt x="1083" y="87"/>
                    <a:pt x="1083" y="87"/>
                    <a:pt x="1083" y="87"/>
                  </a:cubicBezTo>
                  <a:cubicBezTo>
                    <a:pt x="1083" y="87"/>
                    <a:pt x="1083" y="87"/>
                    <a:pt x="1083" y="86"/>
                  </a:cubicBezTo>
                  <a:close/>
                  <a:moveTo>
                    <a:pt x="1375" y="54"/>
                  </a:moveTo>
                  <a:cubicBezTo>
                    <a:pt x="1376" y="54"/>
                    <a:pt x="1376" y="54"/>
                    <a:pt x="1376" y="54"/>
                  </a:cubicBezTo>
                  <a:cubicBezTo>
                    <a:pt x="1375" y="54"/>
                    <a:pt x="1375" y="54"/>
                    <a:pt x="1375" y="54"/>
                  </a:cubicBezTo>
                  <a:close/>
                  <a:moveTo>
                    <a:pt x="1375" y="55"/>
                  </a:moveTo>
                  <a:cubicBezTo>
                    <a:pt x="1375" y="55"/>
                    <a:pt x="1375" y="55"/>
                    <a:pt x="1375" y="55"/>
                  </a:cubicBezTo>
                  <a:cubicBezTo>
                    <a:pt x="1375" y="55"/>
                    <a:pt x="1375" y="55"/>
                    <a:pt x="1375" y="55"/>
                  </a:cubicBezTo>
                  <a:close/>
                  <a:moveTo>
                    <a:pt x="1559" y="55"/>
                  </a:moveTo>
                  <a:cubicBezTo>
                    <a:pt x="1559" y="55"/>
                    <a:pt x="1559" y="55"/>
                    <a:pt x="1559" y="55"/>
                  </a:cubicBezTo>
                  <a:cubicBezTo>
                    <a:pt x="1559" y="55"/>
                    <a:pt x="1559" y="55"/>
                    <a:pt x="1559" y="55"/>
                  </a:cubicBezTo>
                  <a:close/>
                  <a:moveTo>
                    <a:pt x="1573" y="54"/>
                  </a:moveTo>
                  <a:cubicBezTo>
                    <a:pt x="1573" y="54"/>
                    <a:pt x="1573" y="55"/>
                    <a:pt x="1573" y="55"/>
                  </a:cubicBezTo>
                  <a:cubicBezTo>
                    <a:pt x="1573" y="55"/>
                    <a:pt x="1573" y="55"/>
                    <a:pt x="1573" y="54"/>
                  </a:cubicBezTo>
                  <a:close/>
                  <a:moveTo>
                    <a:pt x="1727" y="55"/>
                  </a:moveTo>
                  <a:cubicBezTo>
                    <a:pt x="1727" y="55"/>
                    <a:pt x="1727" y="55"/>
                    <a:pt x="1727" y="55"/>
                  </a:cubicBezTo>
                  <a:cubicBezTo>
                    <a:pt x="1727" y="55"/>
                    <a:pt x="1727" y="55"/>
                    <a:pt x="1727" y="55"/>
                  </a:cubicBezTo>
                  <a:close/>
                  <a:moveTo>
                    <a:pt x="1741" y="54"/>
                  </a:moveTo>
                  <a:cubicBezTo>
                    <a:pt x="1741" y="54"/>
                    <a:pt x="1741" y="55"/>
                    <a:pt x="1741" y="55"/>
                  </a:cubicBezTo>
                  <a:cubicBezTo>
                    <a:pt x="1741" y="55"/>
                    <a:pt x="1741" y="55"/>
                    <a:pt x="1741" y="54"/>
                  </a:cubicBezTo>
                  <a:close/>
                  <a:moveTo>
                    <a:pt x="1558" y="55"/>
                  </a:moveTo>
                  <a:cubicBezTo>
                    <a:pt x="1559" y="55"/>
                    <a:pt x="1559" y="55"/>
                    <a:pt x="1559" y="55"/>
                  </a:cubicBezTo>
                  <a:cubicBezTo>
                    <a:pt x="1559" y="55"/>
                    <a:pt x="1558" y="55"/>
                    <a:pt x="1558" y="55"/>
                  </a:cubicBezTo>
                  <a:close/>
                  <a:moveTo>
                    <a:pt x="763" y="87"/>
                  </a:moveTo>
                  <a:cubicBezTo>
                    <a:pt x="763" y="87"/>
                    <a:pt x="763" y="87"/>
                    <a:pt x="764" y="87"/>
                  </a:cubicBezTo>
                  <a:cubicBezTo>
                    <a:pt x="764" y="87"/>
                    <a:pt x="763" y="87"/>
                    <a:pt x="763" y="87"/>
                  </a:cubicBezTo>
                  <a:close/>
                  <a:moveTo>
                    <a:pt x="800" y="87"/>
                  </a:moveTo>
                  <a:cubicBezTo>
                    <a:pt x="800" y="87"/>
                    <a:pt x="801" y="87"/>
                    <a:pt x="801" y="87"/>
                  </a:cubicBezTo>
                  <a:cubicBezTo>
                    <a:pt x="800" y="87"/>
                    <a:pt x="800" y="87"/>
                    <a:pt x="800" y="87"/>
                  </a:cubicBezTo>
                  <a:close/>
                  <a:moveTo>
                    <a:pt x="1573" y="55"/>
                  </a:moveTo>
                  <a:cubicBezTo>
                    <a:pt x="1572" y="55"/>
                    <a:pt x="1572" y="55"/>
                    <a:pt x="1572" y="55"/>
                  </a:cubicBezTo>
                  <a:cubicBezTo>
                    <a:pt x="1572" y="55"/>
                    <a:pt x="1573" y="55"/>
                    <a:pt x="1573" y="55"/>
                  </a:cubicBezTo>
                  <a:close/>
                  <a:moveTo>
                    <a:pt x="960" y="87"/>
                  </a:moveTo>
                  <a:cubicBezTo>
                    <a:pt x="960" y="87"/>
                    <a:pt x="960" y="87"/>
                    <a:pt x="960" y="87"/>
                  </a:cubicBezTo>
                  <a:cubicBezTo>
                    <a:pt x="960" y="87"/>
                    <a:pt x="960" y="87"/>
                    <a:pt x="960" y="87"/>
                  </a:cubicBezTo>
                  <a:close/>
                  <a:moveTo>
                    <a:pt x="976" y="87"/>
                  </a:moveTo>
                  <a:cubicBezTo>
                    <a:pt x="976" y="87"/>
                    <a:pt x="976" y="87"/>
                    <a:pt x="976" y="87"/>
                  </a:cubicBezTo>
                  <a:cubicBezTo>
                    <a:pt x="976" y="87"/>
                    <a:pt x="976" y="87"/>
                    <a:pt x="976" y="87"/>
                  </a:cubicBezTo>
                  <a:close/>
                  <a:moveTo>
                    <a:pt x="1673" y="55"/>
                  </a:moveTo>
                  <a:cubicBezTo>
                    <a:pt x="1672" y="55"/>
                    <a:pt x="1672" y="55"/>
                    <a:pt x="1672" y="55"/>
                  </a:cubicBezTo>
                  <a:cubicBezTo>
                    <a:pt x="1672" y="55"/>
                    <a:pt x="1672" y="55"/>
                    <a:pt x="1673" y="55"/>
                  </a:cubicBezTo>
                  <a:close/>
                  <a:moveTo>
                    <a:pt x="1083" y="87"/>
                  </a:moveTo>
                  <a:cubicBezTo>
                    <a:pt x="1083" y="87"/>
                    <a:pt x="1083" y="87"/>
                    <a:pt x="1083" y="87"/>
                  </a:cubicBezTo>
                  <a:cubicBezTo>
                    <a:pt x="1083" y="87"/>
                    <a:pt x="1083" y="87"/>
                    <a:pt x="1083" y="87"/>
                  </a:cubicBezTo>
                  <a:close/>
                  <a:moveTo>
                    <a:pt x="1727" y="55"/>
                  </a:moveTo>
                  <a:cubicBezTo>
                    <a:pt x="1727" y="55"/>
                    <a:pt x="1727" y="55"/>
                    <a:pt x="1727" y="55"/>
                  </a:cubicBezTo>
                  <a:cubicBezTo>
                    <a:pt x="1727" y="55"/>
                    <a:pt x="1727" y="55"/>
                    <a:pt x="1727" y="55"/>
                  </a:cubicBezTo>
                  <a:close/>
                  <a:moveTo>
                    <a:pt x="1741" y="55"/>
                  </a:moveTo>
                  <a:cubicBezTo>
                    <a:pt x="1741" y="55"/>
                    <a:pt x="1740" y="55"/>
                    <a:pt x="1740" y="55"/>
                  </a:cubicBezTo>
                  <a:cubicBezTo>
                    <a:pt x="1741" y="55"/>
                    <a:pt x="1741" y="55"/>
                    <a:pt x="1741" y="55"/>
                  </a:cubicBezTo>
                  <a:close/>
                  <a:moveTo>
                    <a:pt x="575" y="55"/>
                  </a:moveTo>
                  <a:cubicBezTo>
                    <a:pt x="575" y="55"/>
                    <a:pt x="575" y="56"/>
                    <a:pt x="575" y="56"/>
                  </a:cubicBezTo>
                  <a:cubicBezTo>
                    <a:pt x="575" y="55"/>
                    <a:pt x="575" y="55"/>
                    <a:pt x="575" y="55"/>
                  </a:cubicBezTo>
                  <a:close/>
                  <a:moveTo>
                    <a:pt x="1388" y="55"/>
                  </a:moveTo>
                  <a:cubicBezTo>
                    <a:pt x="1388" y="55"/>
                    <a:pt x="1388" y="55"/>
                    <a:pt x="1388" y="55"/>
                  </a:cubicBezTo>
                  <a:cubicBezTo>
                    <a:pt x="1388" y="55"/>
                    <a:pt x="1388" y="55"/>
                    <a:pt x="1388" y="55"/>
                  </a:cubicBezTo>
                  <a:close/>
                  <a:moveTo>
                    <a:pt x="1558" y="56"/>
                  </a:moveTo>
                  <a:cubicBezTo>
                    <a:pt x="1558" y="56"/>
                    <a:pt x="1558" y="55"/>
                    <a:pt x="1558" y="55"/>
                  </a:cubicBezTo>
                  <a:cubicBezTo>
                    <a:pt x="1558" y="55"/>
                    <a:pt x="1558" y="55"/>
                    <a:pt x="1558" y="56"/>
                  </a:cubicBezTo>
                  <a:close/>
                  <a:moveTo>
                    <a:pt x="1572" y="55"/>
                  </a:moveTo>
                  <a:cubicBezTo>
                    <a:pt x="1572" y="55"/>
                    <a:pt x="1572" y="55"/>
                    <a:pt x="1572" y="56"/>
                  </a:cubicBezTo>
                  <a:cubicBezTo>
                    <a:pt x="1572" y="55"/>
                    <a:pt x="1572" y="55"/>
                    <a:pt x="1572" y="55"/>
                  </a:cubicBezTo>
                  <a:close/>
                  <a:moveTo>
                    <a:pt x="1672" y="55"/>
                  </a:moveTo>
                  <a:cubicBezTo>
                    <a:pt x="1672" y="55"/>
                    <a:pt x="1672" y="55"/>
                    <a:pt x="1671" y="56"/>
                  </a:cubicBezTo>
                  <a:cubicBezTo>
                    <a:pt x="1672" y="56"/>
                    <a:pt x="1672" y="55"/>
                    <a:pt x="1672" y="55"/>
                  </a:cubicBezTo>
                  <a:close/>
                  <a:moveTo>
                    <a:pt x="1726" y="56"/>
                  </a:moveTo>
                  <a:cubicBezTo>
                    <a:pt x="1726" y="56"/>
                    <a:pt x="1726" y="55"/>
                    <a:pt x="1727" y="55"/>
                  </a:cubicBezTo>
                  <a:cubicBezTo>
                    <a:pt x="1726" y="55"/>
                    <a:pt x="1726" y="55"/>
                    <a:pt x="1726" y="56"/>
                  </a:cubicBezTo>
                  <a:close/>
                  <a:moveTo>
                    <a:pt x="764" y="87"/>
                  </a:moveTo>
                  <a:cubicBezTo>
                    <a:pt x="764" y="87"/>
                    <a:pt x="764" y="87"/>
                    <a:pt x="764" y="87"/>
                  </a:cubicBezTo>
                  <a:cubicBezTo>
                    <a:pt x="764" y="87"/>
                    <a:pt x="764" y="87"/>
                    <a:pt x="764" y="87"/>
                  </a:cubicBezTo>
                  <a:close/>
                  <a:moveTo>
                    <a:pt x="800" y="87"/>
                  </a:moveTo>
                  <a:cubicBezTo>
                    <a:pt x="800" y="87"/>
                    <a:pt x="800" y="87"/>
                    <a:pt x="800" y="87"/>
                  </a:cubicBezTo>
                  <a:cubicBezTo>
                    <a:pt x="800" y="87"/>
                    <a:pt x="800" y="87"/>
                    <a:pt x="800" y="87"/>
                  </a:cubicBezTo>
                  <a:close/>
                  <a:moveTo>
                    <a:pt x="1740" y="55"/>
                  </a:moveTo>
                  <a:cubicBezTo>
                    <a:pt x="1740" y="55"/>
                    <a:pt x="1740" y="55"/>
                    <a:pt x="1740" y="56"/>
                  </a:cubicBezTo>
                  <a:cubicBezTo>
                    <a:pt x="1740" y="55"/>
                    <a:pt x="1740" y="55"/>
                    <a:pt x="1740" y="55"/>
                  </a:cubicBezTo>
                  <a:close/>
                  <a:moveTo>
                    <a:pt x="1388" y="55"/>
                  </a:moveTo>
                  <a:cubicBezTo>
                    <a:pt x="1388" y="56"/>
                    <a:pt x="1387" y="56"/>
                    <a:pt x="1387" y="56"/>
                  </a:cubicBezTo>
                  <a:cubicBezTo>
                    <a:pt x="1388" y="56"/>
                    <a:pt x="1388" y="56"/>
                    <a:pt x="1388" y="55"/>
                  </a:cubicBezTo>
                  <a:close/>
                  <a:moveTo>
                    <a:pt x="1572" y="56"/>
                  </a:moveTo>
                  <a:cubicBezTo>
                    <a:pt x="1572" y="56"/>
                    <a:pt x="1572" y="56"/>
                    <a:pt x="1572" y="56"/>
                  </a:cubicBezTo>
                  <a:cubicBezTo>
                    <a:pt x="1572" y="56"/>
                    <a:pt x="1572" y="56"/>
                    <a:pt x="1572" y="56"/>
                  </a:cubicBezTo>
                  <a:close/>
                  <a:moveTo>
                    <a:pt x="1505" y="6"/>
                  </a:moveTo>
                  <a:cubicBezTo>
                    <a:pt x="1505" y="6"/>
                    <a:pt x="1505" y="6"/>
                    <a:pt x="1506" y="5"/>
                  </a:cubicBezTo>
                  <a:cubicBezTo>
                    <a:pt x="1505" y="6"/>
                    <a:pt x="1505" y="6"/>
                    <a:pt x="1505" y="6"/>
                  </a:cubicBezTo>
                  <a:close/>
                  <a:moveTo>
                    <a:pt x="1046" y="87"/>
                  </a:moveTo>
                  <a:cubicBezTo>
                    <a:pt x="1046" y="87"/>
                    <a:pt x="1046" y="87"/>
                    <a:pt x="1046" y="87"/>
                  </a:cubicBezTo>
                  <a:cubicBezTo>
                    <a:pt x="1046" y="87"/>
                    <a:pt x="1046" y="87"/>
                    <a:pt x="1046" y="87"/>
                  </a:cubicBezTo>
                  <a:close/>
                  <a:moveTo>
                    <a:pt x="1505" y="6"/>
                  </a:moveTo>
                  <a:cubicBezTo>
                    <a:pt x="1505" y="6"/>
                    <a:pt x="1505" y="6"/>
                    <a:pt x="1505" y="6"/>
                  </a:cubicBezTo>
                  <a:cubicBezTo>
                    <a:pt x="1505" y="6"/>
                    <a:pt x="1505" y="6"/>
                    <a:pt x="1505" y="6"/>
                  </a:cubicBezTo>
                  <a:close/>
                  <a:moveTo>
                    <a:pt x="1740" y="56"/>
                  </a:moveTo>
                  <a:cubicBezTo>
                    <a:pt x="1740" y="56"/>
                    <a:pt x="1740" y="56"/>
                    <a:pt x="1740" y="56"/>
                  </a:cubicBezTo>
                  <a:cubicBezTo>
                    <a:pt x="1740" y="56"/>
                    <a:pt x="1740" y="56"/>
                    <a:pt x="1740" y="56"/>
                  </a:cubicBezTo>
                  <a:close/>
                  <a:moveTo>
                    <a:pt x="1224" y="87"/>
                  </a:moveTo>
                  <a:cubicBezTo>
                    <a:pt x="1224" y="87"/>
                    <a:pt x="1224" y="87"/>
                    <a:pt x="1224" y="87"/>
                  </a:cubicBezTo>
                  <a:cubicBezTo>
                    <a:pt x="1224" y="87"/>
                    <a:pt x="1224" y="87"/>
                    <a:pt x="1224" y="87"/>
                  </a:cubicBezTo>
                  <a:close/>
                  <a:moveTo>
                    <a:pt x="1504" y="7"/>
                  </a:moveTo>
                  <a:cubicBezTo>
                    <a:pt x="1504" y="7"/>
                    <a:pt x="1504" y="7"/>
                    <a:pt x="1504" y="7"/>
                  </a:cubicBezTo>
                  <a:cubicBezTo>
                    <a:pt x="1504" y="7"/>
                    <a:pt x="1504" y="7"/>
                    <a:pt x="1504" y="7"/>
                  </a:cubicBezTo>
                  <a:close/>
                  <a:moveTo>
                    <a:pt x="1503" y="7"/>
                  </a:moveTo>
                  <a:cubicBezTo>
                    <a:pt x="1504" y="7"/>
                    <a:pt x="1504" y="7"/>
                    <a:pt x="1504" y="7"/>
                  </a:cubicBezTo>
                  <a:cubicBezTo>
                    <a:pt x="1504" y="7"/>
                    <a:pt x="1503" y="7"/>
                    <a:pt x="1503" y="7"/>
                  </a:cubicBezTo>
                  <a:close/>
                  <a:moveTo>
                    <a:pt x="1503" y="7"/>
                  </a:moveTo>
                  <a:cubicBezTo>
                    <a:pt x="1503" y="7"/>
                    <a:pt x="1503" y="7"/>
                    <a:pt x="1503" y="7"/>
                  </a:cubicBezTo>
                  <a:cubicBezTo>
                    <a:pt x="1503" y="7"/>
                    <a:pt x="1503" y="7"/>
                    <a:pt x="1503" y="7"/>
                  </a:cubicBezTo>
                  <a:close/>
                  <a:moveTo>
                    <a:pt x="1727" y="55"/>
                  </a:moveTo>
                  <a:cubicBezTo>
                    <a:pt x="1727" y="55"/>
                    <a:pt x="1728" y="54"/>
                    <a:pt x="1728" y="54"/>
                  </a:cubicBezTo>
                  <a:cubicBezTo>
                    <a:pt x="1727" y="54"/>
                    <a:pt x="1727" y="54"/>
                    <a:pt x="1727" y="55"/>
                  </a:cubicBezTo>
                  <a:close/>
                  <a:moveTo>
                    <a:pt x="1502" y="8"/>
                  </a:moveTo>
                  <a:cubicBezTo>
                    <a:pt x="1502" y="8"/>
                    <a:pt x="1502" y="8"/>
                    <a:pt x="1502" y="8"/>
                  </a:cubicBezTo>
                  <a:cubicBezTo>
                    <a:pt x="1502" y="8"/>
                    <a:pt x="1502" y="8"/>
                    <a:pt x="1502" y="8"/>
                  </a:cubicBezTo>
                  <a:close/>
                  <a:moveTo>
                    <a:pt x="1373" y="56"/>
                  </a:moveTo>
                  <a:cubicBezTo>
                    <a:pt x="1373" y="56"/>
                    <a:pt x="1373" y="56"/>
                    <a:pt x="1373" y="56"/>
                  </a:cubicBezTo>
                  <a:cubicBezTo>
                    <a:pt x="1373" y="56"/>
                    <a:pt x="1373" y="56"/>
                    <a:pt x="1373" y="56"/>
                  </a:cubicBezTo>
                  <a:close/>
                  <a:moveTo>
                    <a:pt x="1387" y="56"/>
                  </a:moveTo>
                  <a:cubicBezTo>
                    <a:pt x="1387" y="56"/>
                    <a:pt x="1387" y="56"/>
                    <a:pt x="1387" y="56"/>
                  </a:cubicBezTo>
                  <a:cubicBezTo>
                    <a:pt x="1387" y="56"/>
                    <a:pt x="1387" y="56"/>
                    <a:pt x="1387" y="56"/>
                  </a:cubicBezTo>
                  <a:close/>
                  <a:moveTo>
                    <a:pt x="977" y="87"/>
                  </a:moveTo>
                  <a:cubicBezTo>
                    <a:pt x="977" y="87"/>
                    <a:pt x="977" y="88"/>
                    <a:pt x="977" y="88"/>
                  </a:cubicBezTo>
                  <a:cubicBezTo>
                    <a:pt x="977" y="87"/>
                    <a:pt x="977" y="87"/>
                    <a:pt x="977" y="87"/>
                  </a:cubicBezTo>
                  <a:close/>
                  <a:moveTo>
                    <a:pt x="1572" y="56"/>
                  </a:moveTo>
                  <a:cubicBezTo>
                    <a:pt x="1571" y="56"/>
                    <a:pt x="1571" y="56"/>
                    <a:pt x="1571" y="56"/>
                  </a:cubicBezTo>
                  <a:cubicBezTo>
                    <a:pt x="1571" y="56"/>
                    <a:pt x="1571" y="56"/>
                    <a:pt x="1572" y="56"/>
                  </a:cubicBezTo>
                  <a:close/>
                  <a:moveTo>
                    <a:pt x="1033" y="88"/>
                  </a:moveTo>
                  <a:cubicBezTo>
                    <a:pt x="1033" y="87"/>
                    <a:pt x="1033" y="87"/>
                    <a:pt x="1033" y="87"/>
                  </a:cubicBezTo>
                  <a:cubicBezTo>
                    <a:pt x="1033" y="87"/>
                    <a:pt x="1033" y="87"/>
                    <a:pt x="1033" y="88"/>
                  </a:cubicBezTo>
                  <a:close/>
                  <a:moveTo>
                    <a:pt x="1046" y="87"/>
                  </a:moveTo>
                  <a:cubicBezTo>
                    <a:pt x="1046" y="87"/>
                    <a:pt x="1046" y="88"/>
                    <a:pt x="1046" y="88"/>
                  </a:cubicBezTo>
                  <a:cubicBezTo>
                    <a:pt x="1046" y="87"/>
                    <a:pt x="1046" y="87"/>
                    <a:pt x="1046" y="87"/>
                  </a:cubicBezTo>
                  <a:close/>
                  <a:moveTo>
                    <a:pt x="1082" y="88"/>
                  </a:moveTo>
                  <a:cubicBezTo>
                    <a:pt x="1082" y="88"/>
                    <a:pt x="1082" y="88"/>
                    <a:pt x="1082" y="87"/>
                  </a:cubicBezTo>
                  <a:cubicBezTo>
                    <a:pt x="1082" y="87"/>
                    <a:pt x="1082" y="87"/>
                    <a:pt x="1082" y="88"/>
                  </a:cubicBezTo>
                  <a:close/>
                  <a:moveTo>
                    <a:pt x="1384" y="9"/>
                  </a:moveTo>
                  <a:cubicBezTo>
                    <a:pt x="1384" y="9"/>
                    <a:pt x="1384" y="9"/>
                    <a:pt x="1385" y="9"/>
                  </a:cubicBezTo>
                  <a:cubicBezTo>
                    <a:pt x="1385" y="9"/>
                    <a:pt x="1384" y="9"/>
                    <a:pt x="1384" y="9"/>
                  </a:cubicBezTo>
                  <a:close/>
                  <a:moveTo>
                    <a:pt x="1740" y="56"/>
                  </a:moveTo>
                  <a:cubicBezTo>
                    <a:pt x="1740" y="56"/>
                    <a:pt x="1739" y="56"/>
                    <a:pt x="1739" y="56"/>
                  </a:cubicBezTo>
                  <a:cubicBezTo>
                    <a:pt x="1739" y="56"/>
                    <a:pt x="1740" y="56"/>
                    <a:pt x="1740" y="56"/>
                  </a:cubicBezTo>
                  <a:close/>
                  <a:moveTo>
                    <a:pt x="1224" y="87"/>
                  </a:moveTo>
                  <a:cubicBezTo>
                    <a:pt x="1224" y="87"/>
                    <a:pt x="1224" y="88"/>
                    <a:pt x="1224" y="88"/>
                  </a:cubicBezTo>
                  <a:cubicBezTo>
                    <a:pt x="1224" y="87"/>
                    <a:pt x="1224" y="87"/>
                    <a:pt x="1224" y="87"/>
                  </a:cubicBezTo>
                  <a:close/>
                  <a:moveTo>
                    <a:pt x="1259" y="88"/>
                  </a:moveTo>
                  <a:cubicBezTo>
                    <a:pt x="1260" y="88"/>
                    <a:pt x="1260" y="87"/>
                    <a:pt x="1260" y="87"/>
                  </a:cubicBezTo>
                  <a:cubicBezTo>
                    <a:pt x="1260" y="87"/>
                    <a:pt x="1260" y="87"/>
                    <a:pt x="1259" y="88"/>
                  </a:cubicBezTo>
                  <a:close/>
                  <a:moveTo>
                    <a:pt x="576" y="56"/>
                  </a:moveTo>
                  <a:cubicBezTo>
                    <a:pt x="576" y="57"/>
                    <a:pt x="577" y="57"/>
                    <a:pt x="577" y="57"/>
                  </a:cubicBezTo>
                  <a:cubicBezTo>
                    <a:pt x="577" y="56"/>
                    <a:pt x="576" y="56"/>
                    <a:pt x="576" y="56"/>
                  </a:cubicBezTo>
                  <a:close/>
                  <a:moveTo>
                    <a:pt x="1501" y="9"/>
                  </a:moveTo>
                  <a:cubicBezTo>
                    <a:pt x="1501" y="9"/>
                    <a:pt x="1501" y="9"/>
                    <a:pt x="1501" y="9"/>
                  </a:cubicBezTo>
                  <a:cubicBezTo>
                    <a:pt x="1501" y="9"/>
                    <a:pt x="1501" y="9"/>
                    <a:pt x="1501" y="9"/>
                  </a:cubicBezTo>
                  <a:close/>
                  <a:moveTo>
                    <a:pt x="671" y="56"/>
                  </a:moveTo>
                  <a:cubicBezTo>
                    <a:pt x="671" y="56"/>
                    <a:pt x="671" y="57"/>
                    <a:pt x="671" y="57"/>
                  </a:cubicBezTo>
                  <a:cubicBezTo>
                    <a:pt x="671" y="57"/>
                    <a:pt x="671" y="56"/>
                    <a:pt x="671" y="56"/>
                  </a:cubicBezTo>
                  <a:close/>
                  <a:moveTo>
                    <a:pt x="1455" y="9"/>
                  </a:moveTo>
                  <a:cubicBezTo>
                    <a:pt x="1455" y="9"/>
                    <a:pt x="1455" y="9"/>
                    <a:pt x="1455" y="9"/>
                  </a:cubicBezTo>
                  <a:cubicBezTo>
                    <a:pt x="1455" y="9"/>
                    <a:pt x="1455" y="9"/>
                    <a:pt x="1455" y="9"/>
                  </a:cubicBezTo>
                  <a:close/>
                  <a:moveTo>
                    <a:pt x="1501" y="9"/>
                  </a:moveTo>
                  <a:cubicBezTo>
                    <a:pt x="1501" y="9"/>
                    <a:pt x="1501" y="9"/>
                    <a:pt x="1501" y="9"/>
                  </a:cubicBezTo>
                  <a:cubicBezTo>
                    <a:pt x="1501" y="9"/>
                    <a:pt x="1501" y="9"/>
                    <a:pt x="1501" y="9"/>
                  </a:cubicBezTo>
                  <a:close/>
                  <a:moveTo>
                    <a:pt x="1426" y="10"/>
                  </a:moveTo>
                  <a:cubicBezTo>
                    <a:pt x="1427" y="10"/>
                    <a:pt x="1427" y="10"/>
                    <a:pt x="1427" y="9"/>
                  </a:cubicBezTo>
                  <a:cubicBezTo>
                    <a:pt x="1427" y="9"/>
                    <a:pt x="1427" y="9"/>
                    <a:pt x="1426" y="10"/>
                  </a:cubicBezTo>
                  <a:close/>
                  <a:moveTo>
                    <a:pt x="1570" y="9"/>
                  </a:moveTo>
                  <a:cubicBezTo>
                    <a:pt x="1570" y="10"/>
                    <a:pt x="1570" y="10"/>
                    <a:pt x="1570" y="10"/>
                  </a:cubicBezTo>
                  <a:cubicBezTo>
                    <a:pt x="1570" y="9"/>
                    <a:pt x="1570" y="9"/>
                    <a:pt x="1570" y="9"/>
                  </a:cubicBezTo>
                  <a:close/>
                  <a:moveTo>
                    <a:pt x="1738" y="9"/>
                  </a:moveTo>
                  <a:cubicBezTo>
                    <a:pt x="1738" y="10"/>
                    <a:pt x="1738" y="10"/>
                    <a:pt x="1738" y="10"/>
                  </a:cubicBezTo>
                  <a:cubicBezTo>
                    <a:pt x="1738" y="9"/>
                    <a:pt x="1738" y="9"/>
                    <a:pt x="1738" y="9"/>
                  </a:cubicBezTo>
                  <a:close/>
                  <a:moveTo>
                    <a:pt x="1373" y="57"/>
                  </a:moveTo>
                  <a:cubicBezTo>
                    <a:pt x="1373" y="57"/>
                    <a:pt x="1373" y="56"/>
                    <a:pt x="1373" y="56"/>
                  </a:cubicBezTo>
                  <a:cubicBezTo>
                    <a:pt x="1373" y="56"/>
                    <a:pt x="1373" y="57"/>
                    <a:pt x="1373" y="57"/>
                  </a:cubicBezTo>
                  <a:close/>
                  <a:moveTo>
                    <a:pt x="1387" y="56"/>
                  </a:moveTo>
                  <a:cubicBezTo>
                    <a:pt x="1387" y="56"/>
                    <a:pt x="1387" y="56"/>
                    <a:pt x="1387" y="57"/>
                  </a:cubicBezTo>
                  <a:cubicBezTo>
                    <a:pt x="1387" y="57"/>
                    <a:pt x="1387" y="56"/>
                    <a:pt x="1387" y="56"/>
                  </a:cubicBezTo>
                  <a:close/>
                  <a:moveTo>
                    <a:pt x="1557" y="57"/>
                  </a:moveTo>
                  <a:cubicBezTo>
                    <a:pt x="1557" y="57"/>
                    <a:pt x="1557" y="57"/>
                    <a:pt x="1557" y="56"/>
                  </a:cubicBezTo>
                  <a:cubicBezTo>
                    <a:pt x="1557" y="56"/>
                    <a:pt x="1557" y="56"/>
                    <a:pt x="1557" y="57"/>
                  </a:cubicBezTo>
                  <a:close/>
                  <a:moveTo>
                    <a:pt x="751" y="88"/>
                  </a:moveTo>
                  <a:cubicBezTo>
                    <a:pt x="751" y="88"/>
                    <a:pt x="751" y="88"/>
                    <a:pt x="751" y="87"/>
                  </a:cubicBezTo>
                  <a:cubicBezTo>
                    <a:pt x="751" y="88"/>
                    <a:pt x="751" y="88"/>
                    <a:pt x="751" y="88"/>
                  </a:cubicBezTo>
                  <a:close/>
                  <a:moveTo>
                    <a:pt x="799" y="88"/>
                  </a:moveTo>
                  <a:cubicBezTo>
                    <a:pt x="799" y="88"/>
                    <a:pt x="799" y="88"/>
                    <a:pt x="799" y="88"/>
                  </a:cubicBezTo>
                  <a:cubicBezTo>
                    <a:pt x="799" y="88"/>
                    <a:pt x="799" y="88"/>
                    <a:pt x="799" y="88"/>
                  </a:cubicBezTo>
                  <a:close/>
                  <a:moveTo>
                    <a:pt x="961" y="88"/>
                  </a:moveTo>
                  <a:cubicBezTo>
                    <a:pt x="961" y="88"/>
                    <a:pt x="961" y="88"/>
                    <a:pt x="960" y="87"/>
                  </a:cubicBezTo>
                  <a:cubicBezTo>
                    <a:pt x="960" y="88"/>
                    <a:pt x="961" y="88"/>
                    <a:pt x="961" y="88"/>
                  </a:cubicBezTo>
                  <a:close/>
                  <a:moveTo>
                    <a:pt x="1571" y="56"/>
                  </a:moveTo>
                  <a:cubicBezTo>
                    <a:pt x="1571" y="56"/>
                    <a:pt x="1571" y="56"/>
                    <a:pt x="1571" y="57"/>
                  </a:cubicBezTo>
                  <a:cubicBezTo>
                    <a:pt x="1571" y="56"/>
                    <a:pt x="1571" y="56"/>
                    <a:pt x="1571" y="56"/>
                  </a:cubicBezTo>
                  <a:close/>
                  <a:moveTo>
                    <a:pt x="549" y="10"/>
                  </a:moveTo>
                  <a:cubicBezTo>
                    <a:pt x="549" y="10"/>
                    <a:pt x="550" y="10"/>
                    <a:pt x="550" y="10"/>
                  </a:cubicBezTo>
                  <a:cubicBezTo>
                    <a:pt x="549" y="10"/>
                    <a:pt x="549" y="10"/>
                    <a:pt x="549" y="10"/>
                  </a:cubicBezTo>
                  <a:close/>
                  <a:moveTo>
                    <a:pt x="1046" y="88"/>
                  </a:moveTo>
                  <a:cubicBezTo>
                    <a:pt x="1046" y="88"/>
                    <a:pt x="1046" y="88"/>
                    <a:pt x="1047" y="88"/>
                  </a:cubicBezTo>
                  <a:cubicBezTo>
                    <a:pt x="1047" y="88"/>
                    <a:pt x="1046" y="88"/>
                    <a:pt x="1046" y="88"/>
                  </a:cubicBezTo>
                  <a:close/>
                  <a:moveTo>
                    <a:pt x="1725" y="57"/>
                  </a:moveTo>
                  <a:cubicBezTo>
                    <a:pt x="1725" y="57"/>
                    <a:pt x="1725" y="57"/>
                    <a:pt x="1725" y="56"/>
                  </a:cubicBezTo>
                  <a:cubicBezTo>
                    <a:pt x="1725" y="56"/>
                    <a:pt x="1725" y="56"/>
                    <a:pt x="1725" y="57"/>
                  </a:cubicBezTo>
                  <a:close/>
                  <a:moveTo>
                    <a:pt x="1224" y="88"/>
                  </a:moveTo>
                  <a:cubicBezTo>
                    <a:pt x="1224" y="88"/>
                    <a:pt x="1224" y="88"/>
                    <a:pt x="1225" y="88"/>
                  </a:cubicBezTo>
                  <a:cubicBezTo>
                    <a:pt x="1224" y="88"/>
                    <a:pt x="1224" y="88"/>
                    <a:pt x="1224" y="88"/>
                  </a:cubicBezTo>
                  <a:close/>
                  <a:moveTo>
                    <a:pt x="1739" y="56"/>
                  </a:moveTo>
                  <a:cubicBezTo>
                    <a:pt x="1739" y="56"/>
                    <a:pt x="1739" y="56"/>
                    <a:pt x="1739" y="57"/>
                  </a:cubicBezTo>
                  <a:cubicBezTo>
                    <a:pt x="1739" y="56"/>
                    <a:pt x="1739" y="56"/>
                    <a:pt x="1739" y="56"/>
                  </a:cubicBezTo>
                  <a:close/>
                  <a:moveTo>
                    <a:pt x="1500" y="10"/>
                  </a:moveTo>
                  <a:cubicBezTo>
                    <a:pt x="1500" y="10"/>
                    <a:pt x="1500" y="10"/>
                    <a:pt x="1500" y="10"/>
                  </a:cubicBezTo>
                  <a:cubicBezTo>
                    <a:pt x="1500" y="10"/>
                    <a:pt x="1500" y="10"/>
                    <a:pt x="1500" y="10"/>
                  </a:cubicBezTo>
                  <a:close/>
                  <a:moveTo>
                    <a:pt x="659" y="88"/>
                  </a:moveTo>
                  <a:cubicBezTo>
                    <a:pt x="659" y="88"/>
                    <a:pt x="659" y="88"/>
                    <a:pt x="660" y="88"/>
                  </a:cubicBezTo>
                  <a:cubicBezTo>
                    <a:pt x="660" y="88"/>
                    <a:pt x="659" y="88"/>
                    <a:pt x="659" y="88"/>
                  </a:cubicBezTo>
                  <a:close/>
                  <a:moveTo>
                    <a:pt x="1537" y="10"/>
                  </a:moveTo>
                  <a:cubicBezTo>
                    <a:pt x="1537" y="10"/>
                    <a:pt x="1538" y="10"/>
                    <a:pt x="1538" y="10"/>
                  </a:cubicBezTo>
                  <a:cubicBezTo>
                    <a:pt x="1537" y="10"/>
                    <a:pt x="1537" y="10"/>
                    <a:pt x="1537" y="10"/>
                  </a:cubicBezTo>
                  <a:close/>
                  <a:moveTo>
                    <a:pt x="1705" y="10"/>
                  </a:moveTo>
                  <a:cubicBezTo>
                    <a:pt x="1705" y="10"/>
                    <a:pt x="1706" y="10"/>
                    <a:pt x="1706" y="10"/>
                  </a:cubicBezTo>
                  <a:cubicBezTo>
                    <a:pt x="1706" y="10"/>
                    <a:pt x="1705" y="10"/>
                    <a:pt x="1705" y="10"/>
                  </a:cubicBezTo>
                  <a:close/>
                  <a:moveTo>
                    <a:pt x="549" y="10"/>
                  </a:moveTo>
                  <a:cubicBezTo>
                    <a:pt x="549" y="10"/>
                    <a:pt x="549" y="10"/>
                    <a:pt x="549" y="10"/>
                  </a:cubicBezTo>
                  <a:cubicBezTo>
                    <a:pt x="549" y="10"/>
                    <a:pt x="549" y="10"/>
                    <a:pt x="549" y="10"/>
                  </a:cubicBezTo>
                  <a:close/>
                  <a:moveTo>
                    <a:pt x="961" y="88"/>
                  </a:moveTo>
                  <a:cubicBezTo>
                    <a:pt x="961" y="88"/>
                    <a:pt x="961" y="88"/>
                    <a:pt x="961" y="88"/>
                  </a:cubicBezTo>
                  <a:cubicBezTo>
                    <a:pt x="961" y="88"/>
                    <a:pt x="961" y="88"/>
                    <a:pt x="961" y="88"/>
                  </a:cubicBezTo>
                  <a:close/>
                  <a:moveTo>
                    <a:pt x="978" y="88"/>
                  </a:moveTo>
                  <a:cubicBezTo>
                    <a:pt x="978" y="88"/>
                    <a:pt x="978" y="88"/>
                    <a:pt x="978" y="88"/>
                  </a:cubicBezTo>
                  <a:cubicBezTo>
                    <a:pt x="978" y="88"/>
                    <a:pt x="978" y="88"/>
                    <a:pt x="978" y="88"/>
                  </a:cubicBezTo>
                  <a:close/>
                  <a:moveTo>
                    <a:pt x="1018" y="88"/>
                  </a:moveTo>
                  <a:cubicBezTo>
                    <a:pt x="1018" y="88"/>
                    <a:pt x="1019" y="88"/>
                    <a:pt x="1019" y="88"/>
                  </a:cubicBezTo>
                  <a:cubicBezTo>
                    <a:pt x="1018" y="88"/>
                    <a:pt x="1018" y="88"/>
                    <a:pt x="1018" y="88"/>
                  </a:cubicBezTo>
                  <a:close/>
                  <a:moveTo>
                    <a:pt x="1033" y="88"/>
                  </a:moveTo>
                  <a:cubicBezTo>
                    <a:pt x="1033" y="88"/>
                    <a:pt x="1033" y="88"/>
                    <a:pt x="1033" y="88"/>
                  </a:cubicBezTo>
                  <a:cubicBezTo>
                    <a:pt x="1033" y="88"/>
                    <a:pt x="1033" y="88"/>
                    <a:pt x="1033" y="88"/>
                  </a:cubicBezTo>
                  <a:close/>
                  <a:moveTo>
                    <a:pt x="1047" y="88"/>
                  </a:moveTo>
                  <a:cubicBezTo>
                    <a:pt x="1047" y="88"/>
                    <a:pt x="1047" y="88"/>
                    <a:pt x="1047" y="88"/>
                  </a:cubicBezTo>
                  <a:cubicBezTo>
                    <a:pt x="1047" y="88"/>
                    <a:pt x="1047" y="88"/>
                    <a:pt x="1047" y="88"/>
                  </a:cubicBezTo>
                  <a:close/>
                  <a:moveTo>
                    <a:pt x="1080" y="88"/>
                  </a:moveTo>
                  <a:cubicBezTo>
                    <a:pt x="1081" y="88"/>
                    <a:pt x="1081" y="88"/>
                    <a:pt x="1081" y="88"/>
                  </a:cubicBezTo>
                  <a:cubicBezTo>
                    <a:pt x="1081" y="88"/>
                    <a:pt x="1081" y="88"/>
                    <a:pt x="1080" y="88"/>
                  </a:cubicBezTo>
                  <a:close/>
                  <a:moveTo>
                    <a:pt x="1352" y="10"/>
                  </a:moveTo>
                  <a:cubicBezTo>
                    <a:pt x="1353" y="10"/>
                    <a:pt x="1353" y="10"/>
                    <a:pt x="1353" y="10"/>
                  </a:cubicBezTo>
                  <a:cubicBezTo>
                    <a:pt x="1353" y="10"/>
                    <a:pt x="1352" y="10"/>
                    <a:pt x="1352" y="10"/>
                  </a:cubicBezTo>
                  <a:close/>
                  <a:moveTo>
                    <a:pt x="1224" y="88"/>
                  </a:moveTo>
                  <a:cubicBezTo>
                    <a:pt x="1225" y="88"/>
                    <a:pt x="1225" y="88"/>
                    <a:pt x="1225" y="88"/>
                  </a:cubicBezTo>
                  <a:cubicBezTo>
                    <a:pt x="1225" y="88"/>
                    <a:pt x="1225" y="88"/>
                    <a:pt x="1224" y="88"/>
                  </a:cubicBezTo>
                  <a:close/>
                  <a:moveTo>
                    <a:pt x="1258" y="88"/>
                  </a:moveTo>
                  <a:cubicBezTo>
                    <a:pt x="1259" y="88"/>
                    <a:pt x="1259" y="88"/>
                    <a:pt x="1259" y="88"/>
                  </a:cubicBezTo>
                  <a:cubicBezTo>
                    <a:pt x="1259" y="88"/>
                    <a:pt x="1258" y="88"/>
                    <a:pt x="1258" y="88"/>
                  </a:cubicBezTo>
                  <a:close/>
                  <a:moveTo>
                    <a:pt x="1387" y="10"/>
                  </a:moveTo>
                  <a:cubicBezTo>
                    <a:pt x="1387" y="10"/>
                    <a:pt x="1387" y="10"/>
                    <a:pt x="1387" y="10"/>
                  </a:cubicBezTo>
                  <a:cubicBezTo>
                    <a:pt x="1387" y="10"/>
                    <a:pt x="1387" y="10"/>
                    <a:pt x="1387" y="10"/>
                  </a:cubicBezTo>
                  <a:close/>
                  <a:moveTo>
                    <a:pt x="1739" y="10"/>
                  </a:moveTo>
                  <a:cubicBezTo>
                    <a:pt x="1739" y="10"/>
                    <a:pt x="1739" y="10"/>
                    <a:pt x="1739" y="10"/>
                  </a:cubicBezTo>
                  <a:cubicBezTo>
                    <a:pt x="1739" y="10"/>
                    <a:pt x="1739" y="10"/>
                    <a:pt x="1739" y="10"/>
                  </a:cubicBezTo>
                  <a:close/>
                  <a:moveTo>
                    <a:pt x="1425" y="11"/>
                  </a:moveTo>
                  <a:cubicBezTo>
                    <a:pt x="1425" y="11"/>
                    <a:pt x="1425" y="11"/>
                    <a:pt x="1425" y="10"/>
                  </a:cubicBezTo>
                  <a:cubicBezTo>
                    <a:pt x="1425" y="10"/>
                    <a:pt x="1425" y="11"/>
                    <a:pt x="1425" y="11"/>
                  </a:cubicBezTo>
                  <a:close/>
                  <a:moveTo>
                    <a:pt x="1387" y="57"/>
                  </a:moveTo>
                  <a:cubicBezTo>
                    <a:pt x="1387" y="57"/>
                    <a:pt x="1386" y="57"/>
                    <a:pt x="1386" y="57"/>
                  </a:cubicBezTo>
                  <a:cubicBezTo>
                    <a:pt x="1387" y="57"/>
                    <a:pt x="1387" y="57"/>
                    <a:pt x="1387" y="57"/>
                  </a:cubicBezTo>
                  <a:close/>
                  <a:moveTo>
                    <a:pt x="1682" y="88"/>
                  </a:moveTo>
                  <a:cubicBezTo>
                    <a:pt x="1682" y="88"/>
                    <a:pt x="1682" y="88"/>
                    <a:pt x="1682" y="88"/>
                  </a:cubicBezTo>
                  <a:cubicBezTo>
                    <a:pt x="1682" y="88"/>
                    <a:pt x="1682" y="88"/>
                    <a:pt x="1682" y="88"/>
                  </a:cubicBezTo>
                  <a:close/>
                  <a:moveTo>
                    <a:pt x="1556" y="57"/>
                  </a:moveTo>
                  <a:cubicBezTo>
                    <a:pt x="1557" y="57"/>
                    <a:pt x="1557" y="57"/>
                    <a:pt x="1557" y="57"/>
                  </a:cubicBezTo>
                  <a:cubicBezTo>
                    <a:pt x="1557" y="57"/>
                    <a:pt x="1556" y="57"/>
                    <a:pt x="1556" y="57"/>
                  </a:cubicBezTo>
                  <a:close/>
                  <a:moveTo>
                    <a:pt x="1571" y="57"/>
                  </a:moveTo>
                  <a:cubicBezTo>
                    <a:pt x="1571" y="57"/>
                    <a:pt x="1571" y="57"/>
                    <a:pt x="1571" y="57"/>
                  </a:cubicBezTo>
                  <a:cubicBezTo>
                    <a:pt x="1571" y="57"/>
                    <a:pt x="1571" y="57"/>
                    <a:pt x="1571" y="57"/>
                  </a:cubicBezTo>
                  <a:close/>
                  <a:moveTo>
                    <a:pt x="1457" y="10"/>
                  </a:moveTo>
                  <a:cubicBezTo>
                    <a:pt x="1457" y="11"/>
                    <a:pt x="1457" y="11"/>
                    <a:pt x="1457" y="11"/>
                  </a:cubicBezTo>
                  <a:cubicBezTo>
                    <a:pt x="1457" y="11"/>
                    <a:pt x="1457" y="10"/>
                    <a:pt x="1457" y="10"/>
                  </a:cubicBezTo>
                  <a:close/>
                  <a:moveTo>
                    <a:pt x="1724" y="57"/>
                  </a:moveTo>
                  <a:cubicBezTo>
                    <a:pt x="1725" y="57"/>
                    <a:pt x="1725" y="57"/>
                    <a:pt x="1725" y="57"/>
                  </a:cubicBezTo>
                  <a:cubicBezTo>
                    <a:pt x="1725" y="57"/>
                    <a:pt x="1725" y="57"/>
                    <a:pt x="1724" y="57"/>
                  </a:cubicBezTo>
                  <a:close/>
                  <a:moveTo>
                    <a:pt x="751" y="89"/>
                  </a:moveTo>
                  <a:cubicBezTo>
                    <a:pt x="752" y="88"/>
                    <a:pt x="751" y="88"/>
                    <a:pt x="751" y="88"/>
                  </a:cubicBezTo>
                  <a:cubicBezTo>
                    <a:pt x="751" y="88"/>
                    <a:pt x="751" y="89"/>
                    <a:pt x="751" y="89"/>
                  </a:cubicBezTo>
                  <a:close/>
                  <a:moveTo>
                    <a:pt x="798" y="89"/>
                  </a:moveTo>
                  <a:cubicBezTo>
                    <a:pt x="798" y="89"/>
                    <a:pt x="798" y="89"/>
                    <a:pt x="798" y="88"/>
                  </a:cubicBezTo>
                  <a:cubicBezTo>
                    <a:pt x="798" y="88"/>
                    <a:pt x="798" y="88"/>
                    <a:pt x="798" y="89"/>
                  </a:cubicBezTo>
                  <a:close/>
                  <a:moveTo>
                    <a:pt x="1739" y="57"/>
                  </a:moveTo>
                  <a:cubicBezTo>
                    <a:pt x="1739" y="57"/>
                    <a:pt x="1739" y="57"/>
                    <a:pt x="1739" y="57"/>
                  </a:cubicBezTo>
                  <a:cubicBezTo>
                    <a:pt x="1739" y="57"/>
                    <a:pt x="1739" y="57"/>
                    <a:pt x="1739" y="57"/>
                  </a:cubicBezTo>
                  <a:close/>
                  <a:moveTo>
                    <a:pt x="979" y="88"/>
                  </a:moveTo>
                  <a:cubicBezTo>
                    <a:pt x="979" y="89"/>
                    <a:pt x="979" y="89"/>
                    <a:pt x="979" y="89"/>
                  </a:cubicBezTo>
                  <a:cubicBezTo>
                    <a:pt x="979" y="88"/>
                    <a:pt x="979" y="88"/>
                    <a:pt x="979" y="88"/>
                  </a:cubicBezTo>
                  <a:close/>
                  <a:moveTo>
                    <a:pt x="1017" y="89"/>
                  </a:moveTo>
                  <a:cubicBezTo>
                    <a:pt x="1018" y="89"/>
                    <a:pt x="1018" y="89"/>
                    <a:pt x="1018" y="88"/>
                  </a:cubicBezTo>
                  <a:cubicBezTo>
                    <a:pt x="1018" y="88"/>
                    <a:pt x="1018" y="88"/>
                    <a:pt x="1017" y="89"/>
                  </a:cubicBezTo>
                  <a:close/>
                  <a:moveTo>
                    <a:pt x="1047" y="88"/>
                  </a:moveTo>
                  <a:cubicBezTo>
                    <a:pt x="1047" y="89"/>
                    <a:pt x="1047" y="89"/>
                    <a:pt x="1047" y="89"/>
                  </a:cubicBezTo>
                  <a:cubicBezTo>
                    <a:pt x="1047" y="89"/>
                    <a:pt x="1047" y="88"/>
                    <a:pt x="1047" y="88"/>
                  </a:cubicBezTo>
                  <a:close/>
                  <a:moveTo>
                    <a:pt x="577" y="57"/>
                  </a:moveTo>
                  <a:cubicBezTo>
                    <a:pt x="577" y="57"/>
                    <a:pt x="578" y="57"/>
                    <a:pt x="578" y="57"/>
                  </a:cubicBezTo>
                  <a:cubicBezTo>
                    <a:pt x="578" y="57"/>
                    <a:pt x="578" y="57"/>
                    <a:pt x="577" y="57"/>
                  </a:cubicBezTo>
                  <a:close/>
                  <a:moveTo>
                    <a:pt x="548" y="11"/>
                  </a:moveTo>
                  <a:cubicBezTo>
                    <a:pt x="548" y="11"/>
                    <a:pt x="548" y="11"/>
                    <a:pt x="548" y="11"/>
                  </a:cubicBezTo>
                  <a:cubicBezTo>
                    <a:pt x="548" y="11"/>
                    <a:pt x="548" y="11"/>
                    <a:pt x="548" y="11"/>
                  </a:cubicBezTo>
                  <a:close/>
                  <a:moveTo>
                    <a:pt x="1225" y="88"/>
                  </a:moveTo>
                  <a:cubicBezTo>
                    <a:pt x="1225" y="89"/>
                    <a:pt x="1225" y="89"/>
                    <a:pt x="1225" y="89"/>
                  </a:cubicBezTo>
                  <a:cubicBezTo>
                    <a:pt x="1225" y="88"/>
                    <a:pt x="1225" y="88"/>
                    <a:pt x="1225" y="88"/>
                  </a:cubicBezTo>
                  <a:close/>
                  <a:moveTo>
                    <a:pt x="1388" y="11"/>
                  </a:moveTo>
                  <a:cubicBezTo>
                    <a:pt x="1388" y="11"/>
                    <a:pt x="1388" y="11"/>
                    <a:pt x="1388" y="11"/>
                  </a:cubicBezTo>
                  <a:cubicBezTo>
                    <a:pt x="1388" y="11"/>
                    <a:pt x="1388" y="11"/>
                    <a:pt x="1388" y="11"/>
                  </a:cubicBezTo>
                  <a:close/>
                  <a:moveTo>
                    <a:pt x="1386" y="57"/>
                  </a:moveTo>
                  <a:cubicBezTo>
                    <a:pt x="1386" y="57"/>
                    <a:pt x="1386" y="57"/>
                    <a:pt x="1386" y="57"/>
                  </a:cubicBezTo>
                  <a:cubicBezTo>
                    <a:pt x="1386" y="57"/>
                    <a:pt x="1386" y="57"/>
                    <a:pt x="1386" y="57"/>
                  </a:cubicBezTo>
                  <a:close/>
                  <a:moveTo>
                    <a:pt x="1556" y="57"/>
                  </a:moveTo>
                  <a:cubicBezTo>
                    <a:pt x="1556" y="57"/>
                    <a:pt x="1556" y="57"/>
                    <a:pt x="1556" y="57"/>
                  </a:cubicBezTo>
                  <a:cubicBezTo>
                    <a:pt x="1556" y="57"/>
                    <a:pt x="1556" y="57"/>
                    <a:pt x="1556" y="57"/>
                  </a:cubicBezTo>
                  <a:close/>
                  <a:moveTo>
                    <a:pt x="1571" y="57"/>
                  </a:moveTo>
                  <a:cubicBezTo>
                    <a:pt x="1570" y="57"/>
                    <a:pt x="1570" y="57"/>
                    <a:pt x="1570" y="57"/>
                  </a:cubicBezTo>
                  <a:cubicBezTo>
                    <a:pt x="1570" y="57"/>
                    <a:pt x="1570" y="57"/>
                    <a:pt x="1571" y="57"/>
                  </a:cubicBezTo>
                  <a:close/>
                  <a:moveTo>
                    <a:pt x="1424" y="11"/>
                  </a:moveTo>
                  <a:cubicBezTo>
                    <a:pt x="1425" y="11"/>
                    <a:pt x="1425" y="11"/>
                    <a:pt x="1425" y="11"/>
                  </a:cubicBezTo>
                  <a:cubicBezTo>
                    <a:pt x="1425" y="11"/>
                    <a:pt x="1424" y="11"/>
                    <a:pt x="1424" y="11"/>
                  </a:cubicBezTo>
                  <a:close/>
                  <a:moveTo>
                    <a:pt x="1724" y="57"/>
                  </a:moveTo>
                  <a:cubicBezTo>
                    <a:pt x="1724" y="57"/>
                    <a:pt x="1724" y="57"/>
                    <a:pt x="1724" y="57"/>
                  </a:cubicBezTo>
                  <a:cubicBezTo>
                    <a:pt x="1724" y="57"/>
                    <a:pt x="1724" y="57"/>
                    <a:pt x="1724" y="57"/>
                  </a:cubicBezTo>
                  <a:close/>
                  <a:moveTo>
                    <a:pt x="1739" y="57"/>
                  </a:moveTo>
                  <a:cubicBezTo>
                    <a:pt x="1738" y="57"/>
                    <a:pt x="1738" y="57"/>
                    <a:pt x="1738" y="57"/>
                  </a:cubicBezTo>
                  <a:cubicBezTo>
                    <a:pt x="1738" y="57"/>
                    <a:pt x="1739" y="57"/>
                    <a:pt x="1739" y="57"/>
                  </a:cubicBezTo>
                  <a:close/>
                  <a:moveTo>
                    <a:pt x="578" y="57"/>
                  </a:moveTo>
                  <a:cubicBezTo>
                    <a:pt x="578" y="58"/>
                    <a:pt x="578" y="58"/>
                    <a:pt x="578" y="58"/>
                  </a:cubicBezTo>
                  <a:cubicBezTo>
                    <a:pt x="578" y="58"/>
                    <a:pt x="578" y="57"/>
                    <a:pt x="578" y="57"/>
                  </a:cubicBezTo>
                  <a:close/>
                  <a:moveTo>
                    <a:pt x="1498" y="11"/>
                  </a:moveTo>
                  <a:cubicBezTo>
                    <a:pt x="1498" y="11"/>
                    <a:pt x="1498" y="11"/>
                    <a:pt x="1498" y="11"/>
                  </a:cubicBezTo>
                  <a:cubicBezTo>
                    <a:pt x="1498" y="11"/>
                    <a:pt x="1498" y="11"/>
                    <a:pt x="1498" y="11"/>
                  </a:cubicBezTo>
                  <a:close/>
                  <a:moveTo>
                    <a:pt x="1535" y="11"/>
                  </a:moveTo>
                  <a:cubicBezTo>
                    <a:pt x="1536" y="11"/>
                    <a:pt x="1536" y="11"/>
                    <a:pt x="1536" y="11"/>
                  </a:cubicBezTo>
                  <a:cubicBezTo>
                    <a:pt x="1536" y="11"/>
                    <a:pt x="1535" y="11"/>
                    <a:pt x="1535" y="11"/>
                  </a:cubicBezTo>
                  <a:close/>
                  <a:moveTo>
                    <a:pt x="1572" y="11"/>
                  </a:moveTo>
                  <a:cubicBezTo>
                    <a:pt x="1572" y="11"/>
                    <a:pt x="1572" y="11"/>
                    <a:pt x="1572" y="11"/>
                  </a:cubicBezTo>
                  <a:cubicBezTo>
                    <a:pt x="1572" y="11"/>
                    <a:pt x="1572" y="11"/>
                    <a:pt x="1572" y="11"/>
                  </a:cubicBezTo>
                  <a:close/>
                  <a:moveTo>
                    <a:pt x="1034" y="89"/>
                  </a:moveTo>
                  <a:cubicBezTo>
                    <a:pt x="1034" y="89"/>
                    <a:pt x="1034" y="89"/>
                    <a:pt x="1034" y="88"/>
                  </a:cubicBezTo>
                  <a:cubicBezTo>
                    <a:pt x="1034" y="89"/>
                    <a:pt x="1034" y="89"/>
                    <a:pt x="1034" y="89"/>
                  </a:cubicBezTo>
                  <a:close/>
                  <a:moveTo>
                    <a:pt x="1047" y="89"/>
                  </a:moveTo>
                  <a:cubicBezTo>
                    <a:pt x="1047" y="89"/>
                    <a:pt x="1048" y="89"/>
                    <a:pt x="1048" y="89"/>
                  </a:cubicBezTo>
                  <a:cubicBezTo>
                    <a:pt x="1048" y="89"/>
                    <a:pt x="1047" y="89"/>
                    <a:pt x="1047" y="89"/>
                  </a:cubicBezTo>
                  <a:close/>
                  <a:moveTo>
                    <a:pt x="1079" y="89"/>
                  </a:moveTo>
                  <a:cubicBezTo>
                    <a:pt x="1080" y="89"/>
                    <a:pt x="1080" y="89"/>
                    <a:pt x="1080" y="89"/>
                  </a:cubicBezTo>
                  <a:cubicBezTo>
                    <a:pt x="1080" y="89"/>
                    <a:pt x="1080" y="89"/>
                    <a:pt x="1079" y="89"/>
                  </a:cubicBezTo>
                  <a:close/>
                  <a:moveTo>
                    <a:pt x="671" y="57"/>
                  </a:moveTo>
                  <a:cubicBezTo>
                    <a:pt x="671" y="58"/>
                    <a:pt x="672" y="58"/>
                    <a:pt x="672" y="58"/>
                  </a:cubicBezTo>
                  <a:cubicBezTo>
                    <a:pt x="672" y="58"/>
                    <a:pt x="672" y="57"/>
                    <a:pt x="671" y="57"/>
                  </a:cubicBezTo>
                  <a:close/>
                  <a:moveTo>
                    <a:pt x="1225" y="89"/>
                  </a:moveTo>
                  <a:cubicBezTo>
                    <a:pt x="1225" y="89"/>
                    <a:pt x="1225" y="89"/>
                    <a:pt x="1226" y="89"/>
                  </a:cubicBezTo>
                  <a:cubicBezTo>
                    <a:pt x="1226" y="89"/>
                    <a:pt x="1225" y="89"/>
                    <a:pt x="1225" y="89"/>
                  </a:cubicBezTo>
                  <a:close/>
                  <a:moveTo>
                    <a:pt x="1257" y="89"/>
                  </a:moveTo>
                  <a:cubicBezTo>
                    <a:pt x="1257" y="89"/>
                    <a:pt x="1258" y="89"/>
                    <a:pt x="1258" y="89"/>
                  </a:cubicBezTo>
                  <a:cubicBezTo>
                    <a:pt x="1258" y="89"/>
                    <a:pt x="1257" y="89"/>
                    <a:pt x="1257" y="89"/>
                  </a:cubicBezTo>
                  <a:close/>
                  <a:moveTo>
                    <a:pt x="1704" y="11"/>
                  </a:moveTo>
                  <a:cubicBezTo>
                    <a:pt x="1704" y="11"/>
                    <a:pt x="1704" y="11"/>
                    <a:pt x="1704" y="11"/>
                  </a:cubicBezTo>
                  <a:cubicBezTo>
                    <a:pt x="1704" y="11"/>
                    <a:pt x="1704" y="11"/>
                    <a:pt x="1704" y="11"/>
                  </a:cubicBezTo>
                  <a:close/>
                  <a:moveTo>
                    <a:pt x="1740" y="11"/>
                  </a:moveTo>
                  <a:cubicBezTo>
                    <a:pt x="1740" y="11"/>
                    <a:pt x="1740" y="11"/>
                    <a:pt x="1740" y="11"/>
                  </a:cubicBezTo>
                  <a:cubicBezTo>
                    <a:pt x="1740" y="11"/>
                    <a:pt x="1740" y="11"/>
                    <a:pt x="1740" y="11"/>
                  </a:cubicBezTo>
                  <a:close/>
                  <a:moveTo>
                    <a:pt x="1371" y="58"/>
                  </a:moveTo>
                  <a:cubicBezTo>
                    <a:pt x="1371" y="58"/>
                    <a:pt x="1371" y="58"/>
                    <a:pt x="1372" y="57"/>
                  </a:cubicBezTo>
                  <a:cubicBezTo>
                    <a:pt x="1371" y="57"/>
                    <a:pt x="1371" y="58"/>
                    <a:pt x="1371" y="58"/>
                  </a:cubicBezTo>
                  <a:close/>
                  <a:moveTo>
                    <a:pt x="1386" y="57"/>
                  </a:moveTo>
                  <a:cubicBezTo>
                    <a:pt x="1386" y="57"/>
                    <a:pt x="1386" y="57"/>
                    <a:pt x="1386" y="58"/>
                  </a:cubicBezTo>
                  <a:cubicBezTo>
                    <a:pt x="1386" y="58"/>
                    <a:pt x="1386" y="57"/>
                    <a:pt x="1386" y="57"/>
                  </a:cubicBezTo>
                  <a:close/>
                  <a:moveTo>
                    <a:pt x="1388" y="11"/>
                  </a:moveTo>
                  <a:cubicBezTo>
                    <a:pt x="1388" y="11"/>
                    <a:pt x="1388" y="11"/>
                    <a:pt x="1389" y="11"/>
                  </a:cubicBezTo>
                  <a:cubicBezTo>
                    <a:pt x="1388" y="11"/>
                    <a:pt x="1388" y="11"/>
                    <a:pt x="1388" y="11"/>
                  </a:cubicBezTo>
                  <a:close/>
                  <a:moveTo>
                    <a:pt x="1570" y="57"/>
                  </a:moveTo>
                  <a:cubicBezTo>
                    <a:pt x="1570" y="57"/>
                    <a:pt x="1570" y="57"/>
                    <a:pt x="1570" y="58"/>
                  </a:cubicBezTo>
                  <a:cubicBezTo>
                    <a:pt x="1570" y="58"/>
                    <a:pt x="1570" y="57"/>
                    <a:pt x="1570" y="57"/>
                  </a:cubicBezTo>
                  <a:close/>
                  <a:moveTo>
                    <a:pt x="661" y="89"/>
                  </a:moveTo>
                  <a:cubicBezTo>
                    <a:pt x="661" y="89"/>
                    <a:pt x="661" y="89"/>
                    <a:pt x="661" y="89"/>
                  </a:cubicBezTo>
                  <a:cubicBezTo>
                    <a:pt x="661" y="89"/>
                    <a:pt x="661" y="89"/>
                    <a:pt x="661" y="89"/>
                  </a:cubicBezTo>
                  <a:close/>
                  <a:moveTo>
                    <a:pt x="687" y="89"/>
                  </a:moveTo>
                  <a:cubicBezTo>
                    <a:pt x="687" y="89"/>
                    <a:pt x="687" y="89"/>
                    <a:pt x="687" y="89"/>
                  </a:cubicBezTo>
                  <a:cubicBezTo>
                    <a:pt x="687" y="89"/>
                    <a:pt x="687" y="89"/>
                    <a:pt x="687" y="89"/>
                  </a:cubicBezTo>
                  <a:close/>
                  <a:moveTo>
                    <a:pt x="766" y="89"/>
                  </a:moveTo>
                  <a:cubicBezTo>
                    <a:pt x="766" y="89"/>
                    <a:pt x="766" y="89"/>
                    <a:pt x="766" y="89"/>
                  </a:cubicBezTo>
                  <a:cubicBezTo>
                    <a:pt x="766" y="89"/>
                    <a:pt x="766" y="89"/>
                    <a:pt x="766" y="89"/>
                  </a:cubicBezTo>
                  <a:close/>
                  <a:moveTo>
                    <a:pt x="797" y="89"/>
                  </a:moveTo>
                  <a:cubicBezTo>
                    <a:pt x="797" y="89"/>
                    <a:pt x="797" y="89"/>
                    <a:pt x="797" y="89"/>
                  </a:cubicBezTo>
                  <a:cubicBezTo>
                    <a:pt x="797" y="89"/>
                    <a:pt x="797" y="89"/>
                    <a:pt x="797" y="89"/>
                  </a:cubicBezTo>
                  <a:close/>
                  <a:moveTo>
                    <a:pt x="1672" y="11"/>
                  </a:moveTo>
                  <a:cubicBezTo>
                    <a:pt x="1673" y="11"/>
                    <a:pt x="1673" y="11"/>
                    <a:pt x="1673" y="11"/>
                  </a:cubicBezTo>
                  <a:cubicBezTo>
                    <a:pt x="1673" y="11"/>
                    <a:pt x="1673" y="11"/>
                    <a:pt x="1672" y="11"/>
                  </a:cubicBezTo>
                  <a:close/>
                  <a:moveTo>
                    <a:pt x="546" y="12"/>
                  </a:moveTo>
                  <a:cubicBezTo>
                    <a:pt x="547" y="12"/>
                    <a:pt x="547" y="12"/>
                    <a:pt x="547" y="11"/>
                  </a:cubicBezTo>
                  <a:cubicBezTo>
                    <a:pt x="547" y="11"/>
                    <a:pt x="547" y="12"/>
                    <a:pt x="546" y="12"/>
                  </a:cubicBezTo>
                  <a:close/>
                  <a:moveTo>
                    <a:pt x="1738" y="57"/>
                  </a:moveTo>
                  <a:cubicBezTo>
                    <a:pt x="1738" y="57"/>
                    <a:pt x="1738" y="57"/>
                    <a:pt x="1738" y="58"/>
                  </a:cubicBezTo>
                  <a:cubicBezTo>
                    <a:pt x="1738" y="58"/>
                    <a:pt x="1738" y="57"/>
                    <a:pt x="1738" y="57"/>
                  </a:cubicBezTo>
                  <a:close/>
                  <a:moveTo>
                    <a:pt x="1048" y="89"/>
                  </a:moveTo>
                  <a:cubicBezTo>
                    <a:pt x="1048" y="89"/>
                    <a:pt x="1048" y="89"/>
                    <a:pt x="1048" y="89"/>
                  </a:cubicBezTo>
                  <a:cubicBezTo>
                    <a:pt x="1048" y="89"/>
                    <a:pt x="1048" y="89"/>
                    <a:pt x="1048" y="89"/>
                  </a:cubicBezTo>
                  <a:close/>
                  <a:moveTo>
                    <a:pt x="1350" y="12"/>
                  </a:moveTo>
                  <a:cubicBezTo>
                    <a:pt x="1350" y="12"/>
                    <a:pt x="1351" y="12"/>
                    <a:pt x="1351" y="11"/>
                  </a:cubicBezTo>
                  <a:cubicBezTo>
                    <a:pt x="1350" y="11"/>
                    <a:pt x="1350" y="12"/>
                    <a:pt x="1350" y="12"/>
                  </a:cubicBezTo>
                  <a:close/>
                  <a:moveTo>
                    <a:pt x="1458" y="11"/>
                  </a:moveTo>
                  <a:cubicBezTo>
                    <a:pt x="1458" y="12"/>
                    <a:pt x="1458" y="12"/>
                    <a:pt x="1458" y="12"/>
                  </a:cubicBezTo>
                  <a:cubicBezTo>
                    <a:pt x="1458" y="12"/>
                    <a:pt x="1458" y="11"/>
                    <a:pt x="1458" y="11"/>
                  </a:cubicBezTo>
                  <a:close/>
                  <a:moveTo>
                    <a:pt x="1226" y="89"/>
                  </a:moveTo>
                  <a:cubicBezTo>
                    <a:pt x="1226" y="89"/>
                    <a:pt x="1226" y="89"/>
                    <a:pt x="1226" y="89"/>
                  </a:cubicBezTo>
                  <a:cubicBezTo>
                    <a:pt x="1226" y="89"/>
                    <a:pt x="1226" y="89"/>
                    <a:pt x="1226" y="89"/>
                  </a:cubicBezTo>
                  <a:close/>
                  <a:moveTo>
                    <a:pt x="1497" y="12"/>
                  </a:moveTo>
                  <a:cubicBezTo>
                    <a:pt x="1497" y="12"/>
                    <a:pt x="1497" y="12"/>
                    <a:pt x="1497" y="11"/>
                  </a:cubicBezTo>
                  <a:cubicBezTo>
                    <a:pt x="1497" y="11"/>
                    <a:pt x="1497" y="12"/>
                    <a:pt x="1497" y="12"/>
                  </a:cubicBezTo>
                  <a:close/>
                  <a:moveTo>
                    <a:pt x="672" y="58"/>
                  </a:moveTo>
                  <a:cubicBezTo>
                    <a:pt x="672" y="58"/>
                    <a:pt x="672" y="58"/>
                    <a:pt x="672" y="58"/>
                  </a:cubicBezTo>
                  <a:cubicBezTo>
                    <a:pt x="672" y="58"/>
                    <a:pt x="672" y="58"/>
                    <a:pt x="672" y="58"/>
                  </a:cubicBezTo>
                  <a:close/>
                  <a:moveTo>
                    <a:pt x="1674" y="54"/>
                  </a:moveTo>
                  <a:cubicBezTo>
                    <a:pt x="1673" y="54"/>
                    <a:pt x="1673" y="54"/>
                    <a:pt x="1673" y="54"/>
                  </a:cubicBezTo>
                  <a:cubicBezTo>
                    <a:pt x="1673" y="54"/>
                    <a:pt x="1674" y="54"/>
                    <a:pt x="1674" y="54"/>
                  </a:cubicBezTo>
                  <a:close/>
                  <a:moveTo>
                    <a:pt x="1534" y="12"/>
                  </a:moveTo>
                  <a:cubicBezTo>
                    <a:pt x="1535" y="12"/>
                    <a:pt x="1535" y="12"/>
                    <a:pt x="1535" y="11"/>
                  </a:cubicBezTo>
                  <a:cubicBezTo>
                    <a:pt x="1535" y="11"/>
                    <a:pt x="1534" y="12"/>
                    <a:pt x="1534" y="12"/>
                  </a:cubicBezTo>
                  <a:close/>
                  <a:moveTo>
                    <a:pt x="1573" y="11"/>
                  </a:moveTo>
                  <a:cubicBezTo>
                    <a:pt x="1573" y="12"/>
                    <a:pt x="1573" y="12"/>
                    <a:pt x="1573" y="12"/>
                  </a:cubicBezTo>
                  <a:cubicBezTo>
                    <a:pt x="1573" y="12"/>
                    <a:pt x="1573" y="11"/>
                    <a:pt x="1573" y="11"/>
                  </a:cubicBezTo>
                  <a:close/>
                  <a:moveTo>
                    <a:pt x="1703" y="12"/>
                  </a:moveTo>
                  <a:cubicBezTo>
                    <a:pt x="1703" y="12"/>
                    <a:pt x="1703" y="12"/>
                    <a:pt x="1703" y="11"/>
                  </a:cubicBezTo>
                  <a:cubicBezTo>
                    <a:pt x="1703" y="11"/>
                    <a:pt x="1703" y="12"/>
                    <a:pt x="1703" y="12"/>
                  </a:cubicBezTo>
                  <a:close/>
                  <a:moveTo>
                    <a:pt x="1423" y="12"/>
                  </a:moveTo>
                  <a:cubicBezTo>
                    <a:pt x="1423" y="12"/>
                    <a:pt x="1423" y="12"/>
                    <a:pt x="1423" y="12"/>
                  </a:cubicBezTo>
                  <a:cubicBezTo>
                    <a:pt x="1423" y="12"/>
                    <a:pt x="1423" y="12"/>
                    <a:pt x="1423" y="12"/>
                  </a:cubicBezTo>
                  <a:close/>
                  <a:moveTo>
                    <a:pt x="1371" y="58"/>
                  </a:moveTo>
                  <a:cubicBezTo>
                    <a:pt x="1371" y="58"/>
                    <a:pt x="1371" y="58"/>
                    <a:pt x="1371" y="58"/>
                  </a:cubicBezTo>
                  <a:cubicBezTo>
                    <a:pt x="1371" y="58"/>
                    <a:pt x="1371" y="58"/>
                    <a:pt x="1371" y="58"/>
                  </a:cubicBezTo>
                  <a:close/>
                  <a:moveTo>
                    <a:pt x="1386" y="58"/>
                  </a:moveTo>
                  <a:cubicBezTo>
                    <a:pt x="1385" y="58"/>
                    <a:pt x="1385" y="58"/>
                    <a:pt x="1385" y="58"/>
                  </a:cubicBezTo>
                  <a:cubicBezTo>
                    <a:pt x="1385" y="58"/>
                    <a:pt x="1386" y="58"/>
                    <a:pt x="1386" y="58"/>
                  </a:cubicBezTo>
                  <a:close/>
                  <a:moveTo>
                    <a:pt x="766" y="89"/>
                  </a:moveTo>
                  <a:cubicBezTo>
                    <a:pt x="766" y="90"/>
                    <a:pt x="766" y="90"/>
                    <a:pt x="766" y="90"/>
                  </a:cubicBezTo>
                  <a:cubicBezTo>
                    <a:pt x="766" y="90"/>
                    <a:pt x="766" y="89"/>
                    <a:pt x="766" y="89"/>
                  </a:cubicBezTo>
                  <a:close/>
                  <a:moveTo>
                    <a:pt x="1555" y="58"/>
                  </a:moveTo>
                  <a:cubicBezTo>
                    <a:pt x="1555" y="58"/>
                    <a:pt x="1555" y="58"/>
                    <a:pt x="1555" y="58"/>
                  </a:cubicBezTo>
                  <a:cubicBezTo>
                    <a:pt x="1555" y="58"/>
                    <a:pt x="1555" y="58"/>
                    <a:pt x="1555" y="58"/>
                  </a:cubicBezTo>
                  <a:close/>
                  <a:moveTo>
                    <a:pt x="962" y="90"/>
                  </a:moveTo>
                  <a:cubicBezTo>
                    <a:pt x="962" y="89"/>
                    <a:pt x="962" y="89"/>
                    <a:pt x="962" y="89"/>
                  </a:cubicBezTo>
                  <a:cubicBezTo>
                    <a:pt x="962" y="89"/>
                    <a:pt x="962" y="90"/>
                    <a:pt x="962" y="90"/>
                  </a:cubicBezTo>
                  <a:close/>
                  <a:moveTo>
                    <a:pt x="1570" y="58"/>
                  </a:moveTo>
                  <a:cubicBezTo>
                    <a:pt x="1570" y="58"/>
                    <a:pt x="1570" y="58"/>
                    <a:pt x="1569" y="58"/>
                  </a:cubicBezTo>
                  <a:cubicBezTo>
                    <a:pt x="1570" y="58"/>
                    <a:pt x="1570" y="58"/>
                    <a:pt x="1570" y="58"/>
                  </a:cubicBezTo>
                  <a:close/>
                  <a:moveTo>
                    <a:pt x="1458" y="12"/>
                  </a:moveTo>
                  <a:cubicBezTo>
                    <a:pt x="1458" y="12"/>
                    <a:pt x="1459" y="12"/>
                    <a:pt x="1459" y="12"/>
                  </a:cubicBezTo>
                  <a:cubicBezTo>
                    <a:pt x="1459" y="12"/>
                    <a:pt x="1459" y="12"/>
                    <a:pt x="1458" y="12"/>
                  </a:cubicBezTo>
                  <a:close/>
                  <a:moveTo>
                    <a:pt x="1723" y="58"/>
                  </a:moveTo>
                  <a:cubicBezTo>
                    <a:pt x="1723" y="58"/>
                    <a:pt x="1723" y="58"/>
                    <a:pt x="1723" y="58"/>
                  </a:cubicBezTo>
                  <a:cubicBezTo>
                    <a:pt x="1723" y="58"/>
                    <a:pt x="1723" y="58"/>
                    <a:pt x="1723" y="58"/>
                  </a:cubicBezTo>
                  <a:close/>
                  <a:moveTo>
                    <a:pt x="1738" y="58"/>
                  </a:moveTo>
                  <a:cubicBezTo>
                    <a:pt x="1738" y="58"/>
                    <a:pt x="1738" y="58"/>
                    <a:pt x="1738" y="58"/>
                  </a:cubicBezTo>
                  <a:cubicBezTo>
                    <a:pt x="1738" y="58"/>
                    <a:pt x="1738" y="58"/>
                    <a:pt x="1738" y="58"/>
                  </a:cubicBezTo>
                  <a:close/>
                  <a:moveTo>
                    <a:pt x="672" y="58"/>
                  </a:moveTo>
                  <a:cubicBezTo>
                    <a:pt x="672" y="58"/>
                    <a:pt x="672" y="58"/>
                    <a:pt x="672" y="58"/>
                  </a:cubicBezTo>
                  <a:cubicBezTo>
                    <a:pt x="672" y="58"/>
                    <a:pt x="672" y="58"/>
                    <a:pt x="672" y="58"/>
                  </a:cubicBezTo>
                  <a:close/>
                  <a:moveTo>
                    <a:pt x="1212" y="90"/>
                  </a:moveTo>
                  <a:cubicBezTo>
                    <a:pt x="1212" y="89"/>
                    <a:pt x="1212" y="89"/>
                    <a:pt x="1212" y="89"/>
                  </a:cubicBezTo>
                  <a:cubicBezTo>
                    <a:pt x="1212" y="89"/>
                    <a:pt x="1212" y="90"/>
                    <a:pt x="1212" y="90"/>
                  </a:cubicBezTo>
                  <a:close/>
                  <a:moveTo>
                    <a:pt x="1534" y="12"/>
                  </a:moveTo>
                  <a:cubicBezTo>
                    <a:pt x="1534" y="12"/>
                    <a:pt x="1534" y="12"/>
                    <a:pt x="1534" y="12"/>
                  </a:cubicBezTo>
                  <a:cubicBezTo>
                    <a:pt x="1534" y="12"/>
                    <a:pt x="1534" y="12"/>
                    <a:pt x="1534" y="12"/>
                  </a:cubicBezTo>
                  <a:close/>
                  <a:moveTo>
                    <a:pt x="1573" y="12"/>
                  </a:moveTo>
                  <a:cubicBezTo>
                    <a:pt x="1573" y="12"/>
                    <a:pt x="1573" y="12"/>
                    <a:pt x="1574" y="12"/>
                  </a:cubicBezTo>
                  <a:cubicBezTo>
                    <a:pt x="1574" y="12"/>
                    <a:pt x="1573" y="12"/>
                    <a:pt x="1573" y="12"/>
                  </a:cubicBezTo>
                  <a:close/>
                  <a:moveTo>
                    <a:pt x="1416" y="90"/>
                  </a:moveTo>
                  <a:cubicBezTo>
                    <a:pt x="1416" y="89"/>
                    <a:pt x="1416" y="89"/>
                    <a:pt x="1416" y="89"/>
                  </a:cubicBezTo>
                  <a:cubicBezTo>
                    <a:pt x="1416" y="89"/>
                    <a:pt x="1416" y="90"/>
                    <a:pt x="1416" y="90"/>
                  </a:cubicBezTo>
                  <a:close/>
                  <a:moveTo>
                    <a:pt x="1463" y="89"/>
                  </a:moveTo>
                  <a:cubicBezTo>
                    <a:pt x="1463" y="89"/>
                    <a:pt x="1463" y="89"/>
                    <a:pt x="1463" y="90"/>
                  </a:cubicBezTo>
                  <a:cubicBezTo>
                    <a:pt x="1463" y="90"/>
                    <a:pt x="1463" y="89"/>
                    <a:pt x="1463" y="89"/>
                  </a:cubicBezTo>
                  <a:close/>
                  <a:moveTo>
                    <a:pt x="1702" y="12"/>
                  </a:moveTo>
                  <a:cubicBezTo>
                    <a:pt x="1702" y="12"/>
                    <a:pt x="1702" y="12"/>
                    <a:pt x="1703" y="12"/>
                  </a:cubicBezTo>
                  <a:cubicBezTo>
                    <a:pt x="1702" y="12"/>
                    <a:pt x="1702" y="12"/>
                    <a:pt x="1702" y="12"/>
                  </a:cubicBezTo>
                  <a:close/>
                  <a:moveTo>
                    <a:pt x="1741" y="12"/>
                  </a:moveTo>
                  <a:cubicBezTo>
                    <a:pt x="1741" y="12"/>
                    <a:pt x="1742" y="12"/>
                    <a:pt x="1742" y="12"/>
                  </a:cubicBezTo>
                  <a:cubicBezTo>
                    <a:pt x="1742" y="12"/>
                    <a:pt x="1742" y="12"/>
                    <a:pt x="1741" y="12"/>
                  </a:cubicBezTo>
                  <a:close/>
                  <a:moveTo>
                    <a:pt x="1555" y="58"/>
                  </a:moveTo>
                  <a:cubicBezTo>
                    <a:pt x="1555" y="58"/>
                    <a:pt x="1555" y="58"/>
                    <a:pt x="1555" y="58"/>
                  </a:cubicBezTo>
                  <a:cubicBezTo>
                    <a:pt x="1555" y="58"/>
                    <a:pt x="1555" y="58"/>
                    <a:pt x="1555" y="58"/>
                  </a:cubicBezTo>
                  <a:close/>
                  <a:moveTo>
                    <a:pt x="1569" y="58"/>
                  </a:moveTo>
                  <a:cubicBezTo>
                    <a:pt x="1569" y="58"/>
                    <a:pt x="1569" y="58"/>
                    <a:pt x="1569" y="58"/>
                  </a:cubicBezTo>
                  <a:cubicBezTo>
                    <a:pt x="1569" y="58"/>
                    <a:pt x="1569" y="58"/>
                    <a:pt x="1569" y="58"/>
                  </a:cubicBezTo>
                  <a:close/>
                  <a:moveTo>
                    <a:pt x="963" y="90"/>
                  </a:moveTo>
                  <a:cubicBezTo>
                    <a:pt x="962" y="90"/>
                    <a:pt x="962" y="90"/>
                    <a:pt x="962" y="90"/>
                  </a:cubicBezTo>
                  <a:cubicBezTo>
                    <a:pt x="962" y="90"/>
                    <a:pt x="962" y="90"/>
                    <a:pt x="963" y="90"/>
                  </a:cubicBezTo>
                  <a:close/>
                  <a:moveTo>
                    <a:pt x="974" y="12"/>
                  </a:moveTo>
                  <a:cubicBezTo>
                    <a:pt x="974" y="12"/>
                    <a:pt x="974" y="12"/>
                    <a:pt x="974" y="12"/>
                  </a:cubicBezTo>
                  <a:cubicBezTo>
                    <a:pt x="974" y="12"/>
                    <a:pt x="974" y="12"/>
                    <a:pt x="974" y="12"/>
                  </a:cubicBezTo>
                  <a:close/>
                  <a:moveTo>
                    <a:pt x="1723" y="58"/>
                  </a:moveTo>
                  <a:cubicBezTo>
                    <a:pt x="1723" y="58"/>
                    <a:pt x="1723" y="58"/>
                    <a:pt x="1723" y="58"/>
                  </a:cubicBezTo>
                  <a:cubicBezTo>
                    <a:pt x="1723" y="58"/>
                    <a:pt x="1723" y="58"/>
                    <a:pt x="1723" y="58"/>
                  </a:cubicBezTo>
                  <a:close/>
                  <a:moveTo>
                    <a:pt x="1738" y="58"/>
                  </a:moveTo>
                  <a:cubicBezTo>
                    <a:pt x="1737" y="58"/>
                    <a:pt x="1737" y="58"/>
                    <a:pt x="1737" y="58"/>
                  </a:cubicBezTo>
                  <a:cubicBezTo>
                    <a:pt x="1737" y="58"/>
                    <a:pt x="1738" y="58"/>
                    <a:pt x="1738" y="58"/>
                  </a:cubicBezTo>
                  <a:close/>
                  <a:moveTo>
                    <a:pt x="1049" y="90"/>
                  </a:moveTo>
                  <a:cubicBezTo>
                    <a:pt x="1049" y="90"/>
                    <a:pt x="1049" y="90"/>
                    <a:pt x="1049" y="90"/>
                  </a:cubicBezTo>
                  <a:cubicBezTo>
                    <a:pt x="1049" y="90"/>
                    <a:pt x="1049" y="90"/>
                    <a:pt x="1049" y="90"/>
                  </a:cubicBezTo>
                  <a:close/>
                  <a:moveTo>
                    <a:pt x="1078" y="90"/>
                  </a:moveTo>
                  <a:cubicBezTo>
                    <a:pt x="1078" y="90"/>
                    <a:pt x="1078" y="90"/>
                    <a:pt x="1078" y="90"/>
                  </a:cubicBezTo>
                  <a:cubicBezTo>
                    <a:pt x="1078" y="90"/>
                    <a:pt x="1078" y="90"/>
                    <a:pt x="1078" y="90"/>
                  </a:cubicBezTo>
                  <a:close/>
                  <a:moveTo>
                    <a:pt x="579" y="58"/>
                  </a:moveTo>
                  <a:cubicBezTo>
                    <a:pt x="579" y="59"/>
                    <a:pt x="579" y="59"/>
                    <a:pt x="580" y="59"/>
                  </a:cubicBezTo>
                  <a:cubicBezTo>
                    <a:pt x="579" y="59"/>
                    <a:pt x="579" y="58"/>
                    <a:pt x="579" y="58"/>
                  </a:cubicBezTo>
                  <a:close/>
                  <a:moveTo>
                    <a:pt x="1349" y="12"/>
                  </a:moveTo>
                  <a:cubicBezTo>
                    <a:pt x="1349" y="12"/>
                    <a:pt x="1350" y="12"/>
                    <a:pt x="1350" y="12"/>
                  </a:cubicBezTo>
                  <a:cubicBezTo>
                    <a:pt x="1349" y="12"/>
                    <a:pt x="1349" y="12"/>
                    <a:pt x="1349" y="12"/>
                  </a:cubicBezTo>
                  <a:close/>
                  <a:moveTo>
                    <a:pt x="1389" y="12"/>
                  </a:moveTo>
                  <a:cubicBezTo>
                    <a:pt x="1390" y="12"/>
                    <a:pt x="1390" y="12"/>
                    <a:pt x="1390" y="12"/>
                  </a:cubicBezTo>
                  <a:cubicBezTo>
                    <a:pt x="1390" y="12"/>
                    <a:pt x="1390" y="12"/>
                    <a:pt x="1389" y="12"/>
                  </a:cubicBezTo>
                  <a:close/>
                  <a:moveTo>
                    <a:pt x="1423" y="12"/>
                  </a:moveTo>
                  <a:cubicBezTo>
                    <a:pt x="1423" y="12"/>
                    <a:pt x="1423" y="12"/>
                    <a:pt x="1423" y="12"/>
                  </a:cubicBezTo>
                  <a:cubicBezTo>
                    <a:pt x="1423" y="12"/>
                    <a:pt x="1423" y="12"/>
                    <a:pt x="1423" y="12"/>
                  </a:cubicBezTo>
                  <a:close/>
                  <a:moveTo>
                    <a:pt x="672" y="58"/>
                  </a:moveTo>
                  <a:cubicBezTo>
                    <a:pt x="673" y="59"/>
                    <a:pt x="673" y="59"/>
                    <a:pt x="673" y="59"/>
                  </a:cubicBezTo>
                  <a:cubicBezTo>
                    <a:pt x="673" y="59"/>
                    <a:pt x="673" y="58"/>
                    <a:pt x="672" y="58"/>
                  </a:cubicBezTo>
                  <a:close/>
                  <a:moveTo>
                    <a:pt x="1459" y="12"/>
                  </a:moveTo>
                  <a:cubicBezTo>
                    <a:pt x="1459" y="12"/>
                    <a:pt x="1459" y="12"/>
                    <a:pt x="1459" y="12"/>
                  </a:cubicBezTo>
                  <a:cubicBezTo>
                    <a:pt x="1459" y="12"/>
                    <a:pt x="1459" y="12"/>
                    <a:pt x="1459" y="12"/>
                  </a:cubicBezTo>
                  <a:close/>
                  <a:moveTo>
                    <a:pt x="1574" y="12"/>
                  </a:moveTo>
                  <a:cubicBezTo>
                    <a:pt x="1574" y="12"/>
                    <a:pt x="1574" y="12"/>
                    <a:pt x="1574" y="12"/>
                  </a:cubicBezTo>
                  <a:cubicBezTo>
                    <a:pt x="1574" y="12"/>
                    <a:pt x="1574" y="12"/>
                    <a:pt x="1574" y="12"/>
                  </a:cubicBezTo>
                  <a:close/>
                  <a:moveTo>
                    <a:pt x="586" y="90"/>
                  </a:moveTo>
                  <a:cubicBezTo>
                    <a:pt x="586" y="90"/>
                    <a:pt x="586" y="90"/>
                    <a:pt x="586" y="90"/>
                  </a:cubicBezTo>
                  <a:cubicBezTo>
                    <a:pt x="586" y="90"/>
                    <a:pt x="586" y="90"/>
                    <a:pt x="586" y="90"/>
                  </a:cubicBezTo>
                  <a:close/>
                  <a:moveTo>
                    <a:pt x="1370" y="59"/>
                  </a:moveTo>
                  <a:cubicBezTo>
                    <a:pt x="1370" y="59"/>
                    <a:pt x="1370" y="59"/>
                    <a:pt x="1370" y="58"/>
                  </a:cubicBezTo>
                  <a:cubicBezTo>
                    <a:pt x="1370" y="58"/>
                    <a:pt x="1370" y="59"/>
                    <a:pt x="1370" y="59"/>
                  </a:cubicBezTo>
                  <a:close/>
                  <a:moveTo>
                    <a:pt x="662" y="90"/>
                  </a:moveTo>
                  <a:cubicBezTo>
                    <a:pt x="662" y="90"/>
                    <a:pt x="663" y="90"/>
                    <a:pt x="663" y="90"/>
                  </a:cubicBezTo>
                  <a:cubicBezTo>
                    <a:pt x="663" y="90"/>
                    <a:pt x="663" y="90"/>
                    <a:pt x="662" y="90"/>
                  </a:cubicBezTo>
                  <a:close/>
                  <a:moveTo>
                    <a:pt x="686" y="90"/>
                  </a:moveTo>
                  <a:cubicBezTo>
                    <a:pt x="687" y="90"/>
                    <a:pt x="687" y="90"/>
                    <a:pt x="687" y="90"/>
                  </a:cubicBezTo>
                  <a:cubicBezTo>
                    <a:pt x="687" y="90"/>
                    <a:pt x="686" y="90"/>
                    <a:pt x="686" y="90"/>
                  </a:cubicBezTo>
                  <a:close/>
                  <a:moveTo>
                    <a:pt x="1674" y="12"/>
                  </a:moveTo>
                  <a:cubicBezTo>
                    <a:pt x="1674" y="12"/>
                    <a:pt x="1674" y="12"/>
                    <a:pt x="1675" y="12"/>
                  </a:cubicBezTo>
                  <a:cubicBezTo>
                    <a:pt x="1675" y="12"/>
                    <a:pt x="1674" y="12"/>
                    <a:pt x="1674" y="12"/>
                  </a:cubicBezTo>
                  <a:close/>
                  <a:moveTo>
                    <a:pt x="1569" y="58"/>
                  </a:moveTo>
                  <a:cubicBezTo>
                    <a:pt x="1569" y="58"/>
                    <a:pt x="1569" y="58"/>
                    <a:pt x="1569" y="59"/>
                  </a:cubicBezTo>
                  <a:cubicBezTo>
                    <a:pt x="1569" y="59"/>
                    <a:pt x="1569" y="58"/>
                    <a:pt x="1569" y="58"/>
                  </a:cubicBezTo>
                  <a:close/>
                  <a:moveTo>
                    <a:pt x="1742" y="12"/>
                  </a:moveTo>
                  <a:cubicBezTo>
                    <a:pt x="1742" y="12"/>
                    <a:pt x="1742" y="12"/>
                    <a:pt x="1742" y="12"/>
                  </a:cubicBezTo>
                  <a:cubicBezTo>
                    <a:pt x="1742" y="12"/>
                    <a:pt x="1742" y="12"/>
                    <a:pt x="1742" y="12"/>
                  </a:cubicBezTo>
                  <a:close/>
                  <a:moveTo>
                    <a:pt x="545" y="13"/>
                  </a:moveTo>
                  <a:cubicBezTo>
                    <a:pt x="545" y="13"/>
                    <a:pt x="545" y="13"/>
                    <a:pt x="546" y="12"/>
                  </a:cubicBezTo>
                  <a:cubicBezTo>
                    <a:pt x="545" y="12"/>
                    <a:pt x="545" y="13"/>
                    <a:pt x="545" y="13"/>
                  </a:cubicBezTo>
                  <a:close/>
                  <a:moveTo>
                    <a:pt x="963" y="90"/>
                  </a:moveTo>
                  <a:cubicBezTo>
                    <a:pt x="963" y="90"/>
                    <a:pt x="963" y="90"/>
                    <a:pt x="962" y="90"/>
                  </a:cubicBezTo>
                  <a:cubicBezTo>
                    <a:pt x="963" y="90"/>
                    <a:pt x="963" y="90"/>
                    <a:pt x="963" y="90"/>
                  </a:cubicBezTo>
                  <a:close/>
                  <a:moveTo>
                    <a:pt x="1737" y="58"/>
                  </a:moveTo>
                  <a:cubicBezTo>
                    <a:pt x="1737" y="58"/>
                    <a:pt x="1737" y="58"/>
                    <a:pt x="1737" y="59"/>
                  </a:cubicBezTo>
                  <a:cubicBezTo>
                    <a:pt x="1737" y="59"/>
                    <a:pt x="1737" y="58"/>
                    <a:pt x="1737" y="58"/>
                  </a:cubicBezTo>
                  <a:close/>
                  <a:moveTo>
                    <a:pt x="580" y="59"/>
                  </a:moveTo>
                  <a:cubicBezTo>
                    <a:pt x="580" y="59"/>
                    <a:pt x="580" y="59"/>
                    <a:pt x="580" y="59"/>
                  </a:cubicBezTo>
                  <a:cubicBezTo>
                    <a:pt x="580" y="59"/>
                    <a:pt x="580" y="59"/>
                    <a:pt x="580" y="59"/>
                  </a:cubicBezTo>
                  <a:close/>
                  <a:moveTo>
                    <a:pt x="1049" y="90"/>
                  </a:moveTo>
                  <a:cubicBezTo>
                    <a:pt x="1049" y="90"/>
                    <a:pt x="1049" y="90"/>
                    <a:pt x="1049" y="90"/>
                  </a:cubicBezTo>
                  <a:cubicBezTo>
                    <a:pt x="1049" y="90"/>
                    <a:pt x="1049" y="90"/>
                    <a:pt x="1049" y="90"/>
                  </a:cubicBezTo>
                  <a:close/>
                  <a:moveTo>
                    <a:pt x="1077" y="90"/>
                  </a:moveTo>
                  <a:cubicBezTo>
                    <a:pt x="1077" y="90"/>
                    <a:pt x="1077" y="90"/>
                    <a:pt x="1077" y="90"/>
                  </a:cubicBezTo>
                  <a:cubicBezTo>
                    <a:pt x="1077" y="90"/>
                    <a:pt x="1077" y="90"/>
                    <a:pt x="1077" y="90"/>
                  </a:cubicBezTo>
                  <a:close/>
                  <a:moveTo>
                    <a:pt x="1227" y="90"/>
                  </a:moveTo>
                  <a:cubicBezTo>
                    <a:pt x="1227" y="90"/>
                    <a:pt x="1227" y="90"/>
                    <a:pt x="1227" y="90"/>
                  </a:cubicBezTo>
                  <a:cubicBezTo>
                    <a:pt x="1227" y="90"/>
                    <a:pt x="1227" y="90"/>
                    <a:pt x="1227" y="90"/>
                  </a:cubicBezTo>
                  <a:close/>
                  <a:moveTo>
                    <a:pt x="1255" y="90"/>
                  </a:moveTo>
                  <a:cubicBezTo>
                    <a:pt x="1255" y="90"/>
                    <a:pt x="1255" y="90"/>
                    <a:pt x="1255" y="90"/>
                  </a:cubicBezTo>
                  <a:cubicBezTo>
                    <a:pt x="1255" y="90"/>
                    <a:pt x="1255" y="90"/>
                    <a:pt x="1255" y="90"/>
                  </a:cubicBezTo>
                  <a:close/>
                  <a:moveTo>
                    <a:pt x="1349" y="13"/>
                  </a:moveTo>
                  <a:cubicBezTo>
                    <a:pt x="1349" y="13"/>
                    <a:pt x="1349" y="13"/>
                    <a:pt x="1349" y="12"/>
                  </a:cubicBezTo>
                  <a:cubicBezTo>
                    <a:pt x="1349" y="13"/>
                    <a:pt x="1349" y="13"/>
                    <a:pt x="1349" y="13"/>
                  </a:cubicBezTo>
                  <a:close/>
                  <a:moveTo>
                    <a:pt x="1390" y="12"/>
                  </a:moveTo>
                  <a:cubicBezTo>
                    <a:pt x="1390" y="13"/>
                    <a:pt x="1390" y="13"/>
                    <a:pt x="1390" y="13"/>
                  </a:cubicBezTo>
                  <a:cubicBezTo>
                    <a:pt x="1390" y="13"/>
                    <a:pt x="1390" y="12"/>
                    <a:pt x="1390" y="12"/>
                  </a:cubicBezTo>
                  <a:close/>
                  <a:moveTo>
                    <a:pt x="1422" y="13"/>
                  </a:moveTo>
                  <a:cubicBezTo>
                    <a:pt x="1422" y="13"/>
                    <a:pt x="1423" y="13"/>
                    <a:pt x="1423" y="12"/>
                  </a:cubicBezTo>
                  <a:cubicBezTo>
                    <a:pt x="1423" y="13"/>
                    <a:pt x="1422" y="13"/>
                    <a:pt x="1422" y="13"/>
                  </a:cubicBezTo>
                  <a:close/>
                  <a:moveTo>
                    <a:pt x="1459" y="12"/>
                  </a:moveTo>
                  <a:cubicBezTo>
                    <a:pt x="1459" y="13"/>
                    <a:pt x="1459" y="13"/>
                    <a:pt x="1460" y="13"/>
                  </a:cubicBezTo>
                  <a:cubicBezTo>
                    <a:pt x="1459" y="13"/>
                    <a:pt x="1459" y="13"/>
                    <a:pt x="1459" y="12"/>
                  </a:cubicBezTo>
                  <a:close/>
                  <a:moveTo>
                    <a:pt x="1369" y="59"/>
                  </a:moveTo>
                  <a:cubicBezTo>
                    <a:pt x="1370" y="59"/>
                    <a:pt x="1370" y="59"/>
                    <a:pt x="1370" y="59"/>
                  </a:cubicBezTo>
                  <a:cubicBezTo>
                    <a:pt x="1370" y="59"/>
                    <a:pt x="1369" y="59"/>
                    <a:pt x="1369" y="59"/>
                  </a:cubicBezTo>
                  <a:close/>
                  <a:moveTo>
                    <a:pt x="686" y="91"/>
                  </a:moveTo>
                  <a:cubicBezTo>
                    <a:pt x="686" y="91"/>
                    <a:pt x="686" y="91"/>
                    <a:pt x="686" y="90"/>
                  </a:cubicBezTo>
                  <a:cubicBezTo>
                    <a:pt x="686" y="90"/>
                    <a:pt x="686" y="91"/>
                    <a:pt x="686" y="91"/>
                  </a:cubicBezTo>
                  <a:close/>
                  <a:moveTo>
                    <a:pt x="1554" y="59"/>
                  </a:moveTo>
                  <a:cubicBezTo>
                    <a:pt x="1554" y="59"/>
                    <a:pt x="1554" y="59"/>
                    <a:pt x="1554" y="59"/>
                  </a:cubicBezTo>
                  <a:cubicBezTo>
                    <a:pt x="1554" y="59"/>
                    <a:pt x="1554" y="59"/>
                    <a:pt x="1554" y="59"/>
                  </a:cubicBezTo>
                  <a:close/>
                  <a:moveTo>
                    <a:pt x="1569" y="59"/>
                  </a:moveTo>
                  <a:cubicBezTo>
                    <a:pt x="1569" y="59"/>
                    <a:pt x="1568" y="59"/>
                    <a:pt x="1568" y="59"/>
                  </a:cubicBezTo>
                  <a:cubicBezTo>
                    <a:pt x="1569" y="59"/>
                    <a:pt x="1569" y="59"/>
                    <a:pt x="1569" y="59"/>
                  </a:cubicBezTo>
                  <a:close/>
                  <a:moveTo>
                    <a:pt x="1722" y="59"/>
                  </a:moveTo>
                  <a:cubicBezTo>
                    <a:pt x="1722" y="59"/>
                    <a:pt x="1722" y="59"/>
                    <a:pt x="1722" y="59"/>
                  </a:cubicBezTo>
                  <a:cubicBezTo>
                    <a:pt x="1722" y="59"/>
                    <a:pt x="1722" y="59"/>
                    <a:pt x="1722" y="59"/>
                  </a:cubicBezTo>
                  <a:close/>
                  <a:moveTo>
                    <a:pt x="963" y="91"/>
                  </a:moveTo>
                  <a:cubicBezTo>
                    <a:pt x="963" y="90"/>
                    <a:pt x="963" y="90"/>
                    <a:pt x="963" y="90"/>
                  </a:cubicBezTo>
                  <a:cubicBezTo>
                    <a:pt x="963" y="91"/>
                    <a:pt x="963" y="91"/>
                    <a:pt x="963" y="91"/>
                  </a:cubicBezTo>
                  <a:close/>
                  <a:moveTo>
                    <a:pt x="1737" y="59"/>
                  </a:moveTo>
                  <a:cubicBezTo>
                    <a:pt x="1737" y="59"/>
                    <a:pt x="1737" y="59"/>
                    <a:pt x="1736" y="59"/>
                  </a:cubicBezTo>
                  <a:cubicBezTo>
                    <a:pt x="1737" y="59"/>
                    <a:pt x="1737" y="59"/>
                    <a:pt x="1737" y="59"/>
                  </a:cubicBezTo>
                  <a:close/>
                  <a:moveTo>
                    <a:pt x="580" y="59"/>
                  </a:moveTo>
                  <a:cubicBezTo>
                    <a:pt x="580" y="59"/>
                    <a:pt x="580" y="59"/>
                    <a:pt x="580" y="59"/>
                  </a:cubicBezTo>
                  <a:cubicBezTo>
                    <a:pt x="580" y="59"/>
                    <a:pt x="580" y="59"/>
                    <a:pt x="580" y="59"/>
                  </a:cubicBezTo>
                  <a:close/>
                  <a:moveTo>
                    <a:pt x="1035" y="91"/>
                  </a:moveTo>
                  <a:cubicBezTo>
                    <a:pt x="1035" y="91"/>
                    <a:pt x="1035" y="90"/>
                    <a:pt x="1035" y="90"/>
                  </a:cubicBezTo>
                  <a:cubicBezTo>
                    <a:pt x="1035" y="90"/>
                    <a:pt x="1035" y="91"/>
                    <a:pt x="1035" y="91"/>
                  </a:cubicBezTo>
                  <a:close/>
                  <a:moveTo>
                    <a:pt x="1533" y="13"/>
                  </a:moveTo>
                  <a:cubicBezTo>
                    <a:pt x="1533" y="13"/>
                    <a:pt x="1533" y="13"/>
                    <a:pt x="1533" y="12"/>
                  </a:cubicBezTo>
                  <a:cubicBezTo>
                    <a:pt x="1533" y="12"/>
                    <a:pt x="1533" y="13"/>
                    <a:pt x="1533" y="13"/>
                  </a:cubicBezTo>
                  <a:close/>
                  <a:moveTo>
                    <a:pt x="1574" y="12"/>
                  </a:moveTo>
                  <a:cubicBezTo>
                    <a:pt x="1574" y="13"/>
                    <a:pt x="1574" y="13"/>
                    <a:pt x="1574" y="13"/>
                  </a:cubicBezTo>
                  <a:cubicBezTo>
                    <a:pt x="1574" y="13"/>
                    <a:pt x="1574" y="13"/>
                    <a:pt x="1574" y="12"/>
                  </a:cubicBezTo>
                  <a:close/>
                  <a:moveTo>
                    <a:pt x="1187" y="90"/>
                  </a:moveTo>
                  <a:cubicBezTo>
                    <a:pt x="1187" y="91"/>
                    <a:pt x="1187" y="91"/>
                    <a:pt x="1188" y="91"/>
                  </a:cubicBezTo>
                  <a:cubicBezTo>
                    <a:pt x="1188" y="91"/>
                    <a:pt x="1187" y="90"/>
                    <a:pt x="1187" y="90"/>
                  </a:cubicBezTo>
                  <a:close/>
                  <a:moveTo>
                    <a:pt x="1701" y="13"/>
                  </a:moveTo>
                  <a:cubicBezTo>
                    <a:pt x="1701" y="13"/>
                    <a:pt x="1701" y="13"/>
                    <a:pt x="1702" y="12"/>
                  </a:cubicBezTo>
                  <a:cubicBezTo>
                    <a:pt x="1701" y="12"/>
                    <a:pt x="1701" y="13"/>
                    <a:pt x="1701" y="13"/>
                  </a:cubicBezTo>
                  <a:close/>
                  <a:moveTo>
                    <a:pt x="673" y="59"/>
                  </a:moveTo>
                  <a:cubicBezTo>
                    <a:pt x="674" y="59"/>
                    <a:pt x="674" y="59"/>
                    <a:pt x="674" y="59"/>
                  </a:cubicBezTo>
                  <a:cubicBezTo>
                    <a:pt x="674" y="59"/>
                    <a:pt x="674" y="59"/>
                    <a:pt x="673" y="59"/>
                  </a:cubicBezTo>
                  <a:close/>
                  <a:moveTo>
                    <a:pt x="1742" y="12"/>
                  </a:moveTo>
                  <a:cubicBezTo>
                    <a:pt x="1742" y="13"/>
                    <a:pt x="1742" y="13"/>
                    <a:pt x="1743" y="13"/>
                  </a:cubicBezTo>
                  <a:cubicBezTo>
                    <a:pt x="1742" y="13"/>
                    <a:pt x="1742" y="13"/>
                    <a:pt x="1742" y="12"/>
                  </a:cubicBezTo>
                  <a:close/>
                  <a:moveTo>
                    <a:pt x="1384" y="59"/>
                  </a:moveTo>
                  <a:cubicBezTo>
                    <a:pt x="1384" y="59"/>
                    <a:pt x="1384" y="59"/>
                    <a:pt x="1384" y="59"/>
                  </a:cubicBezTo>
                  <a:cubicBezTo>
                    <a:pt x="1384" y="59"/>
                    <a:pt x="1384" y="59"/>
                    <a:pt x="1384" y="59"/>
                  </a:cubicBezTo>
                  <a:close/>
                  <a:moveTo>
                    <a:pt x="1553" y="59"/>
                  </a:moveTo>
                  <a:cubicBezTo>
                    <a:pt x="1553" y="59"/>
                    <a:pt x="1554" y="59"/>
                    <a:pt x="1554" y="59"/>
                  </a:cubicBezTo>
                  <a:cubicBezTo>
                    <a:pt x="1553" y="59"/>
                    <a:pt x="1553" y="59"/>
                    <a:pt x="1553" y="59"/>
                  </a:cubicBezTo>
                  <a:close/>
                  <a:moveTo>
                    <a:pt x="545" y="13"/>
                  </a:moveTo>
                  <a:cubicBezTo>
                    <a:pt x="545" y="13"/>
                    <a:pt x="545" y="13"/>
                    <a:pt x="545" y="13"/>
                  </a:cubicBezTo>
                  <a:cubicBezTo>
                    <a:pt x="545" y="13"/>
                    <a:pt x="545" y="13"/>
                    <a:pt x="545" y="13"/>
                  </a:cubicBezTo>
                  <a:close/>
                  <a:moveTo>
                    <a:pt x="1390" y="13"/>
                  </a:moveTo>
                  <a:cubicBezTo>
                    <a:pt x="1390" y="13"/>
                    <a:pt x="1390" y="13"/>
                    <a:pt x="1391" y="13"/>
                  </a:cubicBezTo>
                  <a:cubicBezTo>
                    <a:pt x="1391" y="13"/>
                    <a:pt x="1390" y="13"/>
                    <a:pt x="1390" y="13"/>
                  </a:cubicBezTo>
                  <a:close/>
                  <a:moveTo>
                    <a:pt x="1721" y="59"/>
                  </a:moveTo>
                  <a:cubicBezTo>
                    <a:pt x="1721" y="59"/>
                    <a:pt x="1722" y="59"/>
                    <a:pt x="1722" y="59"/>
                  </a:cubicBezTo>
                  <a:cubicBezTo>
                    <a:pt x="1722" y="59"/>
                    <a:pt x="1721" y="59"/>
                    <a:pt x="1721" y="59"/>
                  </a:cubicBezTo>
                  <a:close/>
                  <a:moveTo>
                    <a:pt x="686" y="91"/>
                  </a:moveTo>
                  <a:cubicBezTo>
                    <a:pt x="686" y="91"/>
                    <a:pt x="686" y="91"/>
                    <a:pt x="686" y="91"/>
                  </a:cubicBezTo>
                  <a:cubicBezTo>
                    <a:pt x="686" y="91"/>
                    <a:pt x="686" y="91"/>
                    <a:pt x="686" y="91"/>
                  </a:cubicBezTo>
                  <a:close/>
                  <a:moveTo>
                    <a:pt x="768" y="91"/>
                  </a:moveTo>
                  <a:cubicBezTo>
                    <a:pt x="768" y="91"/>
                    <a:pt x="768" y="91"/>
                    <a:pt x="769" y="91"/>
                  </a:cubicBezTo>
                  <a:cubicBezTo>
                    <a:pt x="768" y="91"/>
                    <a:pt x="768" y="91"/>
                    <a:pt x="768" y="91"/>
                  </a:cubicBezTo>
                  <a:close/>
                  <a:moveTo>
                    <a:pt x="1422" y="13"/>
                  </a:moveTo>
                  <a:cubicBezTo>
                    <a:pt x="1422" y="13"/>
                    <a:pt x="1422" y="13"/>
                    <a:pt x="1422" y="13"/>
                  </a:cubicBezTo>
                  <a:cubicBezTo>
                    <a:pt x="1422" y="13"/>
                    <a:pt x="1422" y="13"/>
                    <a:pt x="1422" y="13"/>
                  </a:cubicBezTo>
                  <a:close/>
                  <a:moveTo>
                    <a:pt x="964" y="91"/>
                  </a:moveTo>
                  <a:cubicBezTo>
                    <a:pt x="963" y="91"/>
                    <a:pt x="963" y="91"/>
                    <a:pt x="963" y="91"/>
                  </a:cubicBezTo>
                  <a:cubicBezTo>
                    <a:pt x="963" y="91"/>
                    <a:pt x="963" y="91"/>
                    <a:pt x="964" y="91"/>
                  </a:cubicBezTo>
                  <a:close/>
                  <a:moveTo>
                    <a:pt x="1459" y="13"/>
                  </a:moveTo>
                  <a:cubicBezTo>
                    <a:pt x="1460" y="13"/>
                    <a:pt x="1460" y="13"/>
                    <a:pt x="1460" y="13"/>
                  </a:cubicBezTo>
                  <a:cubicBezTo>
                    <a:pt x="1460" y="13"/>
                    <a:pt x="1460" y="13"/>
                    <a:pt x="1459" y="13"/>
                  </a:cubicBezTo>
                  <a:close/>
                  <a:moveTo>
                    <a:pt x="1494" y="13"/>
                  </a:moveTo>
                  <a:cubicBezTo>
                    <a:pt x="1495" y="13"/>
                    <a:pt x="1495" y="13"/>
                    <a:pt x="1495" y="13"/>
                  </a:cubicBezTo>
                  <a:cubicBezTo>
                    <a:pt x="1495" y="13"/>
                    <a:pt x="1494" y="13"/>
                    <a:pt x="1494" y="13"/>
                  </a:cubicBezTo>
                  <a:close/>
                  <a:moveTo>
                    <a:pt x="1533" y="13"/>
                  </a:moveTo>
                  <a:cubicBezTo>
                    <a:pt x="1533" y="13"/>
                    <a:pt x="1533" y="13"/>
                    <a:pt x="1533" y="13"/>
                  </a:cubicBezTo>
                  <a:cubicBezTo>
                    <a:pt x="1533" y="13"/>
                    <a:pt x="1533" y="13"/>
                    <a:pt x="1533" y="13"/>
                  </a:cubicBezTo>
                  <a:close/>
                  <a:moveTo>
                    <a:pt x="1574" y="13"/>
                  </a:moveTo>
                  <a:cubicBezTo>
                    <a:pt x="1574" y="13"/>
                    <a:pt x="1575" y="13"/>
                    <a:pt x="1575" y="13"/>
                  </a:cubicBezTo>
                  <a:cubicBezTo>
                    <a:pt x="1575" y="13"/>
                    <a:pt x="1575" y="13"/>
                    <a:pt x="1574" y="13"/>
                  </a:cubicBezTo>
                  <a:close/>
                  <a:moveTo>
                    <a:pt x="1701" y="13"/>
                  </a:moveTo>
                  <a:cubicBezTo>
                    <a:pt x="1701" y="13"/>
                    <a:pt x="1701" y="13"/>
                    <a:pt x="1701" y="13"/>
                  </a:cubicBezTo>
                  <a:cubicBezTo>
                    <a:pt x="1701" y="13"/>
                    <a:pt x="1701" y="13"/>
                    <a:pt x="1701" y="13"/>
                  </a:cubicBezTo>
                  <a:close/>
                  <a:moveTo>
                    <a:pt x="1368" y="60"/>
                  </a:moveTo>
                  <a:cubicBezTo>
                    <a:pt x="1369" y="60"/>
                    <a:pt x="1369" y="60"/>
                    <a:pt x="1369" y="59"/>
                  </a:cubicBezTo>
                  <a:cubicBezTo>
                    <a:pt x="1369" y="59"/>
                    <a:pt x="1368" y="60"/>
                    <a:pt x="1368" y="60"/>
                  </a:cubicBezTo>
                  <a:close/>
                  <a:moveTo>
                    <a:pt x="1384" y="59"/>
                  </a:moveTo>
                  <a:cubicBezTo>
                    <a:pt x="1383" y="59"/>
                    <a:pt x="1383" y="60"/>
                    <a:pt x="1383" y="60"/>
                  </a:cubicBezTo>
                  <a:cubicBezTo>
                    <a:pt x="1383" y="60"/>
                    <a:pt x="1384" y="60"/>
                    <a:pt x="1384" y="59"/>
                  </a:cubicBezTo>
                  <a:close/>
                  <a:moveTo>
                    <a:pt x="1743" y="13"/>
                  </a:moveTo>
                  <a:cubicBezTo>
                    <a:pt x="1743" y="13"/>
                    <a:pt x="1743" y="13"/>
                    <a:pt x="1743" y="13"/>
                  </a:cubicBezTo>
                  <a:cubicBezTo>
                    <a:pt x="1743" y="13"/>
                    <a:pt x="1743" y="13"/>
                    <a:pt x="1743" y="13"/>
                  </a:cubicBezTo>
                  <a:close/>
                  <a:moveTo>
                    <a:pt x="544" y="13"/>
                  </a:moveTo>
                  <a:cubicBezTo>
                    <a:pt x="545" y="13"/>
                    <a:pt x="545" y="13"/>
                    <a:pt x="545" y="13"/>
                  </a:cubicBezTo>
                  <a:cubicBezTo>
                    <a:pt x="545" y="13"/>
                    <a:pt x="545" y="13"/>
                    <a:pt x="544" y="13"/>
                  </a:cubicBezTo>
                  <a:close/>
                  <a:moveTo>
                    <a:pt x="972" y="13"/>
                  </a:moveTo>
                  <a:cubicBezTo>
                    <a:pt x="972" y="13"/>
                    <a:pt x="972" y="13"/>
                    <a:pt x="972" y="13"/>
                  </a:cubicBezTo>
                  <a:cubicBezTo>
                    <a:pt x="972" y="13"/>
                    <a:pt x="972" y="13"/>
                    <a:pt x="972" y="13"/>
                  </a:cubicBezTo>
                  <a:close/>
                  <a:moveTo>
                    <a:pt x="1391" y="13"/>
                  </a:moveTo>
                  <a:cubicBezTo>
                    <a:pt x="1391" y="13"/>
                    <a:pt x="1391" y="13"/>
                    <a:pt x="1391" y="14"/>
                  </a:cubicBezTo>
                  <a:cubicBezTo>
                    <a:pt x="1391" y="13"/>
                    <a:pt x="1391" y="13"/>
                    <a:pt x="1391" y="13"/>
                  </a:cubicBezTo>
                  <a:close/>
                  <a:moveTo>
                    <a:pt x="1422" y="13"/>
                  </a:moveTo>
                  <a:cubicBezTo>
                    <a:pt x="1422" y="13"/>
                    <a:pt x="1422" y="13"/>
                    <a:pt x="1422" y="13"/>
                  </a:cubicBezTo>
                  <a:cubicBezTo>
                    <a:pt x="1422" y="13"/>
                    <a:pt x="1422" y="13"/>
                    <a:pt x="1422" y="13"/>
                  </a:cubicBezTo>
                  <a:close/>
                  <a:moveTo>
                    <a:pt x="685" y="91"/>
                  </a:moveTo>
                  <a:cubicBezTo>
                    <a:pt x="686" y="91"/>
                    <a:pt x="686" y="91"/>
                    <a:pt x="686" y="91"/>
                  </a:cubicBezTo>
                  <a:cubicBezTo>
                    <a:pt x="686" y="91"/>
                    <a:pt x="685" y="91"/>
                    <a:pt x="685" y="91"/>
                  </a:cubicBezTo>
                  <a:close/>
                  <a:moveTo>
                    <a:pt x="675" y="60"/>
                  </a:moveTo>
                  <a:cubicBezTo>
                    <a:pt x="675" y="60"/>
                    <a:pt x="675" y="60"/>
                    <a:pt x="675" y="60"/>
                  </a:cubicBezTo>
                  <a:cubicBezTo>
                    <a:pt x="675" y="60"/>
                    <a:pt x="675" y="60"/>
                    <a:pt x="675" y="60"/>
                  </a:cubicBezTo>
                  <a:close/>
                  <a:moveTo>
                    <a:pt x="728" y="91"/>
                  </a:moveTo>
                  <a:cubicBezTo>
                    <a:pt x="728" y="91"/>
                    <a:pt x="728" y="91"/>
                    <a:pt x="728" y="91"/>
                  </a:cubicBezTo>
                  <a:cubicBezTo>
                    <a:pt x="728" y="91"/>
                    <a:pt x="728" y="91"/>
                    <a:pt x="728" y="91"/>
                  </a:cubicBezTo>
                  <a:close/>
                  <a:moveTo>
                    <a:pt x="1368" y="60"/>
                  </a:moveTo>
                  <a:cubicBezTo>
                    <a:pt x="1368" y="60"/>
                    <a:pt x="1368" y="60"/>
                    <a:pt x="1368" y="60"/>
                  </a:cubicBezTo>
                  <a:cubicBezTo>
                    <a:pt x="1368" y="60"/>
                    <a:pt x="1368" y="60"/>
                    <a:pt x="1368" y="60"/>
                  </a:cubicBezTo>
                  <a:close/>
                  <a:moveTo>
                    <a:pt x="1383" y="60"/>
                  </a:moveTo>
                  <a:cubicBezTo>
                    <a:pt x="1383" y="60"/>
                    <a:pt x="1383" y="60"/>
                    <a:pt x="1383" y="60"/>
                  </a:cubicBezTo>
                  <a:cubicBezTo>
                    <a:pt x="1383" y="60"/>
                    <a:pt x="1383" y="60"/>
                    <a:pt x="1383" y="60"/>
                  </a:cubicBezTo>
                  <a:close/>
                  <a:moveTo>
                    <a:pt x="1552" y="60"/>
                  </a:moveTo>
                  <a:cubicBezTo>
                    <a:pt x="1552" y="60"/>
                    <a:pt x="1552" y="60"/>
                    <a:pt x="1553" y="60"/>
                  </a:cubicBezTo>
                  <a:cubicBezTo>
                    <a:pt x="1552" y="60"/>
                    <a:pt x="1552" y="60"/>
                    <a:pt x="1552" y="60"/>
                  </a:cubicBezTo>
                  <a:close/>
                  <a:moveTo>
                    <a:pt x="964" y="91"/>
                  </a:moveTo>
                  <a:cubicBezTo>
                    <a:pt x="964" y="91"/>
                    <a:pt x="964" y="91"/>
                    <a:pt x="964" y="91"/>
                  </a:cubicBezTo>
                  <a:cubicBezTo>
                    <a:pt x="964" y="91"/>
                    <a:pt x="964" y="91"/>
                    <a:pt x="964" y="91"/>
                  </a:cubicBezTo>
                  <a:close/>
                  <a:moveTo>
                    <a:pt x="1666" y="60"/>
                  </a:moveTo>
                  <a:cubicBezTo>
                    <a:pt x="1666" y="60"/>
                    <a:pt x="1666" y="60"/>
                    <a:pt x="1666" y="60"/>
                  </a:cubicBezTo>
                  <a:cubicBezTo>
                    <a:pt x="1666" y="60"/>
                    <a:pt x="1666" y="60"/>
                    <a:pt x="1666" y="60"/>
                  </a:cubicBezTo>
                  <a:close/>
                  <a:moveTo>
                    <a:pt x="1720" y="60"/>
                  </a:moveTo>
                  <a:cubicBezTo>
                    <a:pt x="1720" y="60"/>
                    <a:pt x="1721" y="60"/>
                    <a:pt x="1721" y="60"/>
                  </a:cubicBezTo>
                  <a:cubicBezTo>
                    <a:pt x="1720" y="60"/>
                    <a:pt x="1720" y="60"/>
                    <a:pt x="1720" y="60"/>
                  </a:cubicBezTo>
                  <a:close/>
                  <a:moveTo>
                    <a:pt x="1051" y="91"/>
                  </a:moveTo>
                  <a:cubicBezTo>
                    <a:pt x="1051" y="91"/>
                    <a:pt x="1051" y="91"/>
                    <a:pt x="1051" y="91"/>
                  </a:cubicBezTo>
                  <a:cubicBezTo>
                    <a:pt x="1051" y="91"/>
                    <a:pt x="1051" y="91"/>
                    <a:pt x="1051" y="91"/>
                  </a:cubicBezTo>
                  <a:close/>
                  <a:moveTo>
                    <a:pt x="1736" y="60"/>
                  </a:moveTo>
                  <a:cubicBezTo>
                    <a:pt x="1735" y="60"/>
                    <a:pt x="1735" y="60"/>
                    <a:pt x="1735" y="60"/>
                  </a:cubicBezTo>
                  <a:cubicBezTo>
                    <a:pt x="1735" y="60"/>
                    <a:pt x="1735" y="60"/>
                    <a:pt x="1736" y="60"/>
                  </a:cubicBezTo>
                  <a:close/>
                  <a:moveTo>
                    <a:pt x="581" y="60"/>
                  </a:moveTo>
                  <a:cubicBezTo>
                    <a:pt x="581" y="60"/>
                    <a:pt x="581" y="61"/>
                    <a:pt x="582" y="61"/>
                  </a:cubicBezTo>
                  <a:cubicBezTo>
                    <a:pt x="582" y="60"/>
                    <a:pt x="581" y="60"/>
                    <a:pt x="581" y="60"/>
                  </a:cubicBezTo>
                  <a:close/>
                  <a:moveTo>
                    <a:pt x="1229" y="91"/>
                  </a:moveTo>
                  <a:cubicBezTo>
                    <a:pt x="1229" y="91"/>
                    <a:pt x="1229" y="91"/>
                    <a:pt x="1229" y="91"/>
                  </a:cubicBezTo>
                  <a:cubicBezTo>
                    <a:pt x="1229" y="91"/>
                    <a:pt x="1229" y="91"/>
                    <a:pt x="1229" y="91"/>
                  </a:cubicBezTo>
                  <a:close/>
                  <a:moveTo>
                    <a:pt x="1460" y="13"/>
                  </a:moveTo>
                  <a:cubicBezTo>
                    <a:pt x="1460" y="13"/>
                    <a:pt x="1460" y="13"/>
                    <a:pt x="1460" y="13"/>
                  </a:cubicBezTo>
                  <a:cubicBezTo>
                    <a:pt x="1460" y="13"/>
                    <a:pt x="1460" y="13"/>
                    <a:pt x="1460" y="13"/>
                  </a:cubicBezTo>
                  <a:close/>
                  <a:moveTo>
                    <a:pt x="1417" y="91"/>
                  </a:moveTo>
                  <a:cubicBezTo>
                    <a:pt x="1417" y="91"/>
                    <a:pt x="1417" y="91"/>
                    <a:pt x="1417" y="91"/>
                  </a:cubicBezTo>
                  <a:cubicBezTo>
                    <a:pt x="1417" y="91"/>
                    <a:pt x="1417" y="91"/>
                    <a:pt x="1417" y="91"/>
                  </a:cubicBezTo>
                  <a:close/>
                  <a:moveTo>
                    <a:pt x="1532" y="13"/>
                  </a:moveTo>
                  <a:cubicBezTo>
                    <a:pt x="1532" y="13"/>
                    <a:pt x="1533" y="13"/>
                    <a:pt x="1533" y="13"/>
                  </a:cubicBezTo>
                  <a:cubicBezTo>
                    <a:pt x="1533" y="13"/>
                    <a:pt x="1532" y="13"/>
                    <a:pt x="1532" y="13"/>
                  </a:cubicBezTo>
                  <a:close/>
                  <a:moveTo>
                    <a:pt x="1575" y="13"/>
                  </a:moveTo>
                  <a:cubicBezTo>
                    <a:pt x="1575" y="13"/>
                    <a:pt x="1575" y="13"/>
                    <a:pt x="1575" y="13"/>
                  </a:cubicBezTo>
                  <a:cubicBezTo>
                    <a:pt x="1575" y="13"/>
                    <a:pt x="1575" y="13"/>
                    <a:pt x="1575" y="13"/>
                  </a:cubicBezTo>
                  <a:close/>
                  <a:moveTo>
                    <a:pt x="1676" y="13"/>
                  </a:moveTo>
                  <a:cubicBezTo>
                    <a:pt x="1676" y="13"/>
                    <a:pt x="1676" y="13"/>
                    <a:pt x="1676" y="13"/>
                  </a:cubicBezTo>
                  <a:cubicBezTo>
                    <a:pt x="1676" y="13"/>
                    <a:pt x="1676" y="13"/>
                    <a:pt x="1676" y="13"/>
                  </a:cubicBezTo>
                  <a:close/>
                  <a:moveTo>
                    <a:pt x="1573" y="54"/>
                  </a:moveTo>
                  <a:cubicBezTo>
                    <a:pt x="1573" y="54"/>
                    <a:pt x="1573" y="54"/>
                    <a:pt x="1573" y="54"/>
                  </a:cubicBezTo>
                  <a:cubicBezTo>
                    <a:pt x="1573" y="54"/>
                    <a:pt x="1573" y="54"/>
                    <a:pt x="1573" y="54"/>
                  </a:cubicBezTo>
                  <a:close/>
                  <a:moveTo>
                    <a:pt x="1559" y="55"/>
                  </a:moveTo>
                  <a:cubicBezTo>
                    <a:pt x="1559" y="55"/>
                    <a:pt x="1559" y="54"/>
                    <a:pt x="1560" y="54"/>
                  </a:cubicBezTo>
                  <a:cubicBezTo>
                    <a:pt x="1559" y="54"/>
                    <a:pt x="1559" y="54"/>
                    <a:pt x="1559" y="55"/>
                  </a:cubicBezTo>
                  <a:close/>
                  <a:moveTo>
                    <a:pt x="1700" y="13"/>
                  </a:moveTo>
                  <a:cubicBezTo>
                    <a:pt x="1701" y="13"/>
                    <a:pt x="1701" y="13"/>
                    <a:pt x="1701" y="13"/>
                  </a:cubicBezTo>
                  <a:cubicBezTo>
                    <a:pt x="1701" y="13"/>
                    <a:pt x="1701" y="13"/>
                    <a:pt x="1700" y="13"/>
                  </a:cubicBezTo>
                  <a:close/>
                  <a:moveTo>
                    <a:pt x="728" y="91"/>
                  </a:moveTo>
                  <a:cubicBezTo>
                    <a:pt x="728" y="92"/>
                    <a:pt x="728" y="92"/>
                    <a:pt x="729" y="92"/>
                  </a:cubicBezTo>
                  <a:cubicBezTo>
                    <a:pt x="728" y="92"/>
                    <a:pt x="728" y="92"/>
                    <a:pt x="728" y="91"/>
                  </a:cubicBezTo>
                  <a:close/>
                  <a:moveTo>
                    <a:pt x="1743" y="13"/>
                  </a:moveTo>
                  <a:cubicBezTo>
                    <a:pt x="1743" y="13"/>
                    <a:pt x="1743" y="13"/>
                    <a:pt x="1743" y="13"/>
                  </a:cubicBezTo>
                  <a:cubicBezTo>
                    <a:pt x="1743" y="13"/>
                    <a:pt x="1743" y="13"/>
                    <a:pt x="1743" y="13"/>
                  </a:cubicBezTo>
                  <a:close/>
                  <a:moveTo>
                    <a:pt x="1383" y="60"/>
                  </a:moveTo>
                  <a:cubicBezTo>
                    <a:pt x="1383" y="60"/>
                    <a:pt x="1383" y="60"/>
                    <a:pt x="1383" y="60"/>
                  </a:cubicBezTo>
                  <a:cubicBezTo>
                    <a:pt x="1383" y="60"/>
                    <a:pt x="1383" y="60"/>
                    <a:pt x="1383" y="60"/>
                  </a:cubicBezTo>
                  <a:close/>
                  <a:moveTo>
                    <a:pt x="1552" y="60"/>
                  </a:moveTo>
                  <a:cubicBezTo>
                    <a:pt x="1552" y="60"/>
                    <a:pt x="1552" y="60"/>
                    <a:pt x="1552" y="60"/>
                  </a:cubicBezTo>
                  <a:cubicBezTo>
                    <a:pt x="1552" y="60"/>
                    <a:pt x="1552" y="60"/>
                    <a:pt x="1552" y="60"/>
                  </a:cubicBezTo>
                  <a:close/>
                  <a:moveTo>
                    <a:pt x="964" y="92"/>
                  </a:moveTo>
                  <a:cubicBezTo>
                    <a:pt x="964" y="92"/>
                    <a:pt x="964" y="91"/>
                    <a:pt x="964" y="91"/>
                  </a:cubicBezTo>
                  <a:cubicBezTo>
                    <a:pt x="964" y="92"/>
                    <a:pt x="964" y="92"/>
                    <a:pt x="964" y="92"/>
                  </a:cubicBezTo>
                  <a:close/>
                  <a:moveTo>
                    <a:pt x="1567" y="60"/>
                  </a:moveTo>
                  <a:cubicBezTo>
                    <a:pt x="1567" y="60"/>
                    <a:pt x="1567" y="60"/>
                    <a:pt x="1567" y="60"/>
                  </a:cubicBezTo>
                  <a:cubicBezTo>
                    <a:pt x="1567" y="60"/>
                    <a:pt x="1567" y="60"/>
                    <a:pt x="1567" y="60"/>
                  </a:cubicBezTo>
                  <a:close/>
                  <a:moveTo>
                    <a:pt x="544" y="14"/>
                  </a:moveTo>
                  <a:cubicBezTo>
                    <a:pt x="544" y="14"/>
                    <a:pt x="544" y="14"/>
                    <a:pt x="544" y="13"/>
                  </a:cubicBezTo>
                  <a:cubicBezTo>
                    <a:pt x="544" y="14"/>
                    <a:pt x="544" y="14"/>
                    <a:pt x="544" y="14"/>
                  </a:cubicBezTo>
                  <a:close/>
                  <a:moveTo>
                    <a:pt x="1036" y="92"/>
                  </a:moveTo>
                  <a:cubicBezTo>
                    <a:pt x="1036" y="92"/>
                    <a:pt x="1035" y="91"/>
                    <a:pt x="1035" y="91"/>
                  </a:cubicBezTo>
                  <a:cubicBezTo>
                    <a:pt x="1035" y="92"/>
                    <a:pt x="1035" y="92"/>
                    <a:pt x="1036" y="92"/>
                  </a:cubicBezTo>
                  <a:close/>
                  <a:moveTo>
                    <a:pt x="1347" y="14"/>
                  </a:moveTo>
                  <a:cubicBezTo>
                    <a:pt x="1348" y="14"/>
                    <a:pt x="1348" y="14"/>
                    <a:pt x="1348" y="14"/>
                  </a:cubicBezTo>
                  <a:cubicBezTo>
                    <a:pt x="1348" y="14"/>
                    <a:pt x="1348" y="14"/>
                    <a:pt x="1347" y="14"/>
                  </a:cubicBezTo>
                  <a:close/>
                  <a:moveTo>
                    <a:pt x="1735" y="60"/>
                  </a:moveTo>
                  <a:cubicBezTo>
                    <a:pt x="1735" y="60"/>
                    <a:pt x="1735" y="60"/>
                    <a:pt x="1735" y="60"/>
                  </a:cubicBezTo>
                  <a:cubicBezTo>
                    <a:pt x="1735" y="60"/>
                    <a:pt x="1735" y="60"/>
                    <a:pt x="1735" y="60"/>
                  </a:cubicBezTo>
                  <a:close/>
                  <a:moveTo>
                    <a:pt x="582" y="61"/>
                  </a:moveTo>
                  <a:cubicBezTo>
                    <a:pt x="582" y="61"/>
                    <a:pt x="582" y="61"/>
                    <a:pt x="582" y="61"/>
                  </a:cubicBezTo>
                  <a:cubicBezTo>
                    <a:pt x="582" y="61"/>
                    <a:pt x="582" y="61"/>
                    <a:pt x="582" y="61"/>
                  </a:cubicBezTo>
                  <a:close/>
                  <a:moveTo>
                    <a:pt x="1213" y="92"/>
                  </a:moveTo>
                  <a:cubicBezTo>
                    <a:pt x="1213" y="92"/>
                    <a:pt x="1213" y="91"/>
                    <a:pt x="1213" y="91"/>
                  </a:cubicBezTo>
                  <a:cubicBezTo>
                    <a:pt x="1213" y="92"/>
                    <a:pt x="1213" y="92"/>
                    <a:pt x="1213" y="92"/>
                  </a:cubicBezTo>
                  <a:close/>
                  <a:moveTo>
                    <a:pt x="1391" y="13"/>
                  </a:moveTo>
                  <a:cubicBezTo>
                    <a:pt x="1391" y="14"/>
                    <a:pt x="1391" y="14"/>
                    <a:pt x="1391" y="14"/>
                  </a:cubicBezTo>
                  <a:cubicBezTo>
                    <a:pt x="1391" y="14"/>
                    <a:pt x="1391" y="14"/>
                    <a:pt x="1391" y="13"/>
                  </a:cubicBezTo>
                  <a:close/>
                  <a:moveTo>
                    <a:pt x="1421" y="14"/>
                  </a:moveTo>
                  <a:cubicBezTo>
                    <a:pt x="1421" y="14"/>
                    <a:pt x="1422" y="14"/>
                    <a:pt x="1422" y="13"/>
                  </a:cubicBezTo>
                  <a:cubicBezTo>
                    <a:pt x="1421" y="14"/>
                    <a:pt x="1421" y="14"/>
                    <a:pt x="1421" y="14"/>
                  </a:cubicBezTo>
                  <a:close/>
                  <a:moveTo>
                    <a:pt x="1375" y="55"/>
                  </a:moveTo>
                  <a:cubicBezTo>
                    <a:pt x="1375" y="55"/>
                    <a:pt x="1375" y="54"/>
                    <a:pt x="1375" y="54"/>
                  </a:cubicBezTo>
                  <a:cubicBezTo>
                    <a:pt x="1375" y="54"/>
                    <a:pt x="1375" y="54"/>
                    <a:pt x="1375" y="55"/>
                  </a:cubicBezTo>
                  <a:close/>
                  <a:moveTo>
                    <a:pt x="1462" y="91"/>
                  </a:moveTo>
                  <a:cubicBezTo>
                    <a:pt x="1462" y="91"/>
                    <a:pt x="1462" y="92"/>
                    <a:pt x="1462" y="92"/>
                  </a:cubicBezTo>
                  <a:cubicBezTo>
                    <a:pt x="1462" y="92"/>
                    <a:pt x="1462" y="92"/>
                    <a:pt x="1462" y="91"/>
                  </a:cubicBezTo>
                  <a:close/>
                  <a:moveTo>
                    <a:pt x="573" y="54"/>
                  </a:moveTo>
                  <a:cubicBezTo>
                    <a:pt x="573" y="54"/>
                    <a:pt x="573" y="54"/>
                    <a:pt x="573" y="54"/>
                  </a:cubicBezTo>
                  <a:cubicBezTo>
                    <a:pt x="573" y="54"/>
                    <a:pt x="573" y="54"/>
                    <a:pt x="573" y="54"/>
                  </a:cubicBezTo>
                  <a:close/>
                  <a:moveTo>
                    <a:pt x="1367" y="61"/>
                  </a:moveTo>
                  <a:cubicBezTo>
                    <a:pt x="1367" y="61"/>
                    <a:pt x="1367" y="61"/>
                    <a:pt x="1367" y="60"/>
                  </a:cubicBezTo>
                  <a:cubicBezTo>
                    <a:pt x="1367" y="61"/>
                    <a:pt x="1367" y="61"/>
                    <a:pt x="1367" y="61"/>
                  </a:cubicBezTo>
                  <a:close/>
                  <a:moveTo>
                    <a:pt x="1460" y="13"/>
                  </a:moveTo>
                  <a:cubicBezTo>
                    <a:pt x="1460" y="14"/>
                    <a:pt x="1460" y="14"/>
                    <a:pt x="1461" y="14"/>
                  </a:cubicBezTo>
                  <a:cubicBezTo>
                    <a:pt x="1460" y="14"/>
                    <a:pt x="1460" y="14"/>
                    <a:pt x="1460" y="13"/>
                  </a:cubicBezTo>
                  <a:close/>
                  <a:moveTo>
                    <a:pt x="1390" y="53"/>
                  </a:moveTo>
                  <a:cubicBezTo>
                    <a:pt x="1389" y="54"/>
                    <a:pt x="1389" y="54"/>
                    <a:pt x="1389" y="54"/>
                  </a:cubicBezTo>
                  <a:cubicBezTo>
                    <a:pt x="1389" y="54"/>
                    <a:pt x="1389" y="54"/>
                    <a:pt x="1390" y="53"/>
                  </a:cubicBezTo>
                  <a:close/>
                  <a:moveTo>
                    <a:pt x="585" y="92"/>
                  </a:moveTo>
                  <a:cubicBezTo>
                    <a:pt x="585" y="92"/>
                    <a:pt x="585" y="92"/>
                    <a:pt x="585" y="92"/>
                  </a:cubicBezTo>
                  <a:cubicBezTo>
                    <a:pt x="585" y="92"/>
                    <a:pt x="585" y="92"/>
                    <a:pt x="585" y="92"/>
                  </a:cubicBezTo>
                  <a:close/>
                  <a:moveTo>
                    <a:pt x="1575" y="13"/>
                  </a:moveTo>
                  <a:cubicBezTo>
                    <a:pt x="1575" y="14"/>
                    <a:pt x="1575" y="14"/>
                    <a:pt x="1575" y="14"/>
                  </a:cubicBezTo>
                  <a:cubicBezTo>
                    <a:pt x="1575" y="14"/>
                    <a:pt x="1575" y="14"/>
                    <a:pt x="1575" y="13"/>
                  </a:cubicBezTo>
                  <a:close/>
                  <a:moveTo>
                    <a:pt x="1567" y="60"/>
                  </a:moveTo>
                  <a:cubicBezTo>
                    <a:pt x="1567" y="60"/>
                    <a:pt x="1566" y="61"/>
                    <a:pt x="1566" y="61"/>
                  </a:cubicBezTo>
                  <a:cubicBezTo>
                    <a:pt x="1567" y="61"/>
                    <a:pt x="1567" y="61"/>
                    <a:pt x="1567" y="60"/>
                  </a:cubicBezTo>
                  <a:close/>
                  <a:moveTo>
                    <a:pt x="684" y="92"/>
                  </a:moveTo>
                  <a:cubicBezTo>
                    <a:pt x="685" y="92"/>
                    <a:pt x="685" y="92"/>
                    <a:pt x="685" y="92"/>
                  </a:cubicBezTo>
                  <a:cubicBezTo>
                    <a:pt x="685" y="92"/>
                    <a:pt x="684" y="92"/>
                    <a:pt x="684" y="92"/>
                  </a:cubicBezTo>
                  <a:close/>
                  <a:moveTo>
                    <a:pt x="1735" y="60"/>
                  </a:moveTo>
                  <a:cubicBezTo>
                    <a:pt x="1735" y="60"/>
                    <a:pt x="1734" y="61"/>
                    <a:pt x="1734" y="61"/>
                  </a:cubicBezTo>
                  <a:cubicBezTo>
                    <a:pt x="1735" y="61"/>
                    <a:pt x="1735" y="61"/>
                    <a:pt x="1735" y="60"/>
                  </a:cubicBezTo>
                  <a:close/>
                  <a:moveTo>
                    <a:pt x="582" y="61"/>
                  </a:moveTo>
                  <a:cubicBezTo>
                    <a:pt x="582" y="61"/>
                    <a:pt x="582" y="61"/>
                    <a:pt x="582" y="61"/>
                  </a:cubicBezTo>
                  <a:cubicBezTo>
                    <a:pt x="582" y="61"/>
                    <a:pt x="582" y="61"/>
                    <a:pt x="582" y="61"/>
                  </a:cubicBezTo>
                  <a:close/>
                  <a:moveTo>
                    <a:pt x="1676" y="13"/>
                  </a:moveTo>
                  <a:cubicBezTo>
                    <a:pt x="1676" y="14"/>
                    <a:pt x="1676" y="14"/>
                    <a:pt x="1676" y="14"/>
                  </a:cubicBezTo>
                  <a:cubicBezTo>
                    <a:pt x="1676" y="14"/>
                    <a:pt x="1676" y="14"/>
                    <a:pt x="1676" y="13"/>
                  </a:cubicBezTo>
                  <a:close/>
                  <a:moveTo>
                    <a:pt x="1376" y="54"/>
                  </a:moveTo>
                  <a:cubicBezTo>
                    <a:pt x="1376" y="54"/>
                    <a:pt x="1376" y="54"/>
                    <a:pt x="1376" y="54"/>
                  </a:cubicBezTo>
                  <a:cubicBezTo>
                    <a:pt x="1376" y="54"/>
                    <a:pt x="1376" y="54"/>
                    <a:pt x="1376" y="54"/>
                  </a:cubicBezTo>
                  <a:close/>
                  <a:moveTo>
                    <a:pt x="1743" y="13"/>
                  </a:moveTo>
                  <a:cubicBezTo>
                    <a:pt x="1743" y="14"/>
                    <a:pt x="1743" y="14"/>
                    <a:pt x="1744" y="14"/>
                  </a:cubicBezTo>
                  <a:cubicBezTo>
                    <a:pt x="1743" y="14"/>
                    <a:pt x="1743" y="14"/>
                    <a:pt x="1743" y="13"/>
                  </a:cubicBezTo>
                  <a:close/>
                  <a:moveTo>
                    <a:pt x="660" y="61"/>
                  </a:moveTo>
                  <a:cubicBezTo>
                    <a:pt x="660" y="61"/>
                    <a:pt x="660" y="61"/>
                    <a:pt x="660" y="61"/>
                  </a:cubicBezTo>
                  <a:cubicBezTo>
                    <a:pt x="660" y="61"/>
                    <a:pt x="660" y="61"/>
                    <a:pt x="660" y="61"/>
                  </a:cubicBezTo>
                  <a:close/>
                  <a:moveTo>
                    <a:pt x="965" y="92"/>
                  </a:moveTo>
                  <a:cubicBezTo>
                    <a:pt x="965" y="92"/>
                    <a:pt x="964" y="92"/>
                    <a:pt x="964" y="92"/>
                  </a:cubicBezTo>
                  <a:cubicBezTo>
                    <a:pt x="964" y="92"/>
                    <a:pt x="964" y="92"/>
                    <a:pt x="965" y="92"/>
                  </a:cubicBezTo>
                  <a:close/>
                  <a:moveTo>
                    <a:pt x="544" y="14"/>
                  </a:moveTo>
                  <a:cubicBezTo>
                    <a:pt x="544" y="14"/>
                    <a:pt x="544" y="14"/>
                    <a:pt x="544" y="14"/>
                  </a:cubicBezTo>
                  <a:cubicBezTo>
                    <a:pt x="544" y="14"/>
                    <a:pt x="544" y="14"/>
                    <a:pt x="544" y="14"/>
                  </a:cubicBezTo>
                  <a:close/>
                  <a:moveTo>
                    <a:pt x="971" y="14"/>
                  </a:moveTo>
                  <a:cubicBezTo>
                    <a:pt x="971" y="14"/>
                    <a:pt x="971" y="14"/>
                    <a:pt x="971" y="14"/>
                  </a:cubicBezTo>
                  <a:cubicBezTo>
                    <a:pt x="971" y="14"/>
                    <a:pt x="971" y="14"/>
                    <a:pt x="971" y="14"/>
                  </a:cubicBezTo>
                  <a:close/>
                  <a:moveTo>
                    <a:pt x="1347" y="14"/>
                  </a:moveTo>
                  <a:cubicBezTo>
                    <a:pt x="1347" y="14"/>
                    <a:pt x="1347" y="14"/>
                    <a:pt x="1348" y="14"/>
                  </a:cubicBezTo>
                  <a:cubicBezTo>
                    <a:pt x="1347" y="14"/>
                    <a:pt x="1347" y="14"/>
                    <a:pt x="1347" y="14"/>
                  </a:cubicBezTo>
                  <a:close/>
                  <a:moveTo>
                    <a:pt x="1551" y="61"/>
                  </a:moveTo>
                  <a:cubicBezTo>
                    <a:pt x="1551" y="61"/>
                    <a:pt x="1551" y="61"/>
                    <a:pt x="1551" y="61"/>
                  </a:cubicBezTo>
                  <a:cubicBezTo>
                    <a:pt x="1551" y="61"/>
                    <a:pt x="1551" y="61"/>
                    <a:pt x="1551" y="61"/>
                  </a:cubicBezTo>
                  <a:close/>
                  <a:moveTo>
                    <a:pt x="1566" y="61"/>
                  </a:moveTo>
                  <a:cubicBezTo>
                    <a:pt x="1566" y="61"/>
                    <a:pt x="1566" y="61"/>
                    <a:pt x="1566" y="61"/>
                  </a:cubicBezTo>
                  <a:cubicBezTo>
                    <a:pt x="1566" y="61"/>
                    <a:pt x="1566" y="61"/>
                    <a:pt x="1566" y="61"/>
                  </a:cubicBezTo>
                  <a:close/>
                  <a:moveTo>
                    <a:pt x="1189" y="92"/>
                  </a:moveTo>
                  <a:cubicBezTo>
                    <a:pt x="1189" y="92"/>
                    <a:pt x="1189" y="92"/>
                    <a:pt x="1189" y="92"/>
                  </a:cubicBezTo>
                  <a:cubicBezTo>
                    <a:pt x="1189" y="92"/>
                    <a:pt x="1189" y="92"/>
                    <a:pt x="1189" y="92"/>
                  </a:cubicBezTo>
                  <a:close/>
                  <a:moveTo>
                    <a:pt x="1201" y="92"/>
                  </a:moveTo>
                  <a:cubicBezTo>
                    <a:pt x="1201" y="92"/>
                    <a:pt x="1202" y="92"/>
                    <a:pt x="1202" y="92"/>
                  </a:cubicBezTo>
                  <a:cubicBezTo>
                    <a:pt x="1202" y="92"/>
                    <a:pt x="1201" y="92"/>
                    <a:pt x="1201" y="92"/>
                  </a:cubicBezTo>
                  <a:close/>
                  <a:moveTo>
                    <a:pt x="1667" y="61"/>
                  </a:moveTo>
                  <a:cubicBezTo>
                    <a:pt x="1667" y="61"/>
                    <a:pt x="1667" y="61"/>
                    <a:pt x="1667" y="61"/>
                  </a:cubicBezTo>
                  <a:cubicBezTo>
                    <a:pt x="1667" y="61"/>
                    <a:pt x="1667" y="61"/>
                    <a:pt x="1667" y="61"/>
                  </a:cubicBezTo>
                  <a:close/>
                  <a:moveTo>
                    <a:pt x="1719" y="61"/>
                  </a:moveTo>
                  <a:cubicBezTo>
                    <a:pt x="1719" y="61"/>
                    <a:pt x="1719" y="61"/>
                    <a:pt x="1719" y="61"/>
                  </a:cubicBezTo>
                  <a:cubicBezTo>
                    <a:pt x="1719" y="61"/>
                    <a:pt x="1719" y="61"/>
                    <a:pt x="1719" y="61"/>
                  </a:cubicBezTo>
                  <a:close/>
                  <a:moveTo>
                    <a:pt x="1734" y="61"/>
                  </a:moveTo>
                  <a:cubicBezTo>
                    <a:pt x="1734" y="61"/>
                    <a:pt x="1734" y="61"/>
                    <a:pt x="1734" y="61"/>
                  </a:cubicBezTo>
                  <a:cubicBezTo>
                    <a:pt x="1734" y="61"/>
                    <a:pt x="1734" y="61"/>
                    <a:pt x="1734" y="61"/>
                  </a:cubicBezTo>
                  <a:close/>
                  <a:moveTo>
                    <a:pt x="582" y="61"/>
                  </a:moveTo>
                  <a:cubicBezTo>
                    <a:pt x="582" y="61"/>
                    <a:pt x="582" y="62"/>
                    <a:pt x="583" y="62"/>
                  </a:cubicBezTo>
                  <a:cubicBezTo>
                    <a:pt x="583" y="61"/>
                    <a:pt x="582" y="61"/>
                    <a:pt x="582" y="61"/>
                  </a:cubicBezTo>
                  <a:close/>
                  <a:moveTo>
                    <a:pt x="1391" y="14"/>
                  </a:moveTo>
                  <a:cubicBezTo>
                    <a:pt x="1391" y="14"/>
                    <a:pt x="1391" y="14"/>
                    <a:pt x="1392" y="14"/>
                  </a:cubicBezTo>
                  <a:cubicBezTo>
                    <a:pt x="1392" y="14"/>
                    <a:pt x="1391" y="14"/>
                    <a:pt x="1391" y="14"/>
                  </a:cubicBezTo>
                  <a:close/>
                  <a:moveTo>
                    <a:pt x="1421" y="14"/>
                  </a:moveTo>
                  <a:cubicBezTo>
                    <a:pt x="1421" y="14"/>
                    <a:pt x="1421" y="14"/>
                    <a:pt x="1421" y="14"/>
                  </a:cubicBezTo>
                  <a:cubicBezTo>
                    <a:pt x="1421" y="14"/>
                    <a:pt x="1421" y="14"/>
                    <a:pt x="1421" y="14"/>
                  </a:cubicBezTo>
                  <a:close/>
                  <a:moveTo>
                    <a:pt x="1461" y="14"/>
                  </a:moveTo>
                  <a:cubicBezTo>
                    <a:pt x="1461" y="14"/>
                    <a:pt x="1461" y="14"/>
                    <a:pt x="1461" y="14"/>
                  </a:cubicBezTo>
                  <a:cubicBezTo>
                    <a:pt x="1461" y="14"/>
                    <a:pt x="1461" y="14"/>
                    <a:pt x="1461" y="14"/>
                  </a:cubicBezTo>
                  <a:close/>
                  <a:moveTo>
                    <a:pt x="585" y="92"/>
                  </a:moveTo>
                  <a:cubicBezTo>
                    <a:pt x="585" y="92"/>
                    <a:pt x="585" y="92"/>
                    <a:pt x="585" y="92"/>
                  </a:cubicBezTo>
                  <a:cubicBezTo>
                    <a:pt x="585" y="92"/>
                    <a:pt x="585" y="92"/>
                    <a:pt x="585" y="92"/>
                  </a:cubicBezTo>
                  <a:close/>
                  <a:moveTo>
                    <a:pt x="1575" y="14"/>
                  </a:moveTo>
                  <a:cubicBezTo>
                    <a:pt x="1575" y="14"/>
                    <a:pt x="1576" y="14"/>
                    <a:pt x="1576" y="14"/>
                  </a:cubicBezTo>
                  <a:cubicBezTo>
                    <a:pt x="1576" y="14"/>
                    <a:pt x="1576" y="14"/>
                    <a:pt x="1575" y="14"/>
                  </a:cubicBezTo>
                  <a:close/>
                  <a:moveTo>
                    <a:pt x="1744" y="14"/>
                  </a:moveTo>
                  <a:cubicBezTo>
                    <a:pt x="1744" y="14"/>
                    <a:pt x="1744" y="14"/>
                    <a:pt x="1744" y="14"/>
                  </a:cubicBezTo>
                  <a:cubicBezTo>
                    <a:pt x="1744" y="14"/>
                    <a:pt x="1744" y="14"/>
                    <a:pt x="1744" y="14"/>
                  </a:cubicBezTo>
                  <a:close/>
                  <a:moveTo>
                    <a:pt x="1382" y="61"/>
                  </a:moveTo>
                  <a:cubicBezTo>
                    <a:pt x="1381" y="61"/>
                    <a:pt x="1381" y="61"/>
                    <a:pt x="1381" y="61"/>
                  </a:cubicBezTo>
                  <a:cubicBezTo>
                    <a:pt x="1381" y="61"/>
                    <a:pt x="1381" y="61"/>
                    <a:pt x="1382" y="61"/>
                  </a:cubicBezTo>
                  <a:close/>
                  <a:moveTo>
                    <a:pt x="729" y="92"/>
                  </a:moveTo>
                  <a:cubicBezTo>
                    <a:pt x="729" y="92"/>
                    <a:pt x="729" y="92"/>
                    <a:pt x="730" y="92"/>
                  </a:cubicBezTo>
                  <a:cubicBezTo>
                    <a:pt x="729" y="92"/>
                    <a:pt x="729" y="92"/>
                    <a:pt x="729" y="92"/>
                  </a:cubicBezTo>
                  <a:close/>
                  <a:moveTo>
                    <a:pt x="543" y="14"/>
                  </a:moveTo>
                  <a:cubicBezTo>
                    <a:pt x="544" y="14"/>
                    <a:pt x="544" y="14"/>
                    <a:pt x="544" y="14"/>
                  </a:cubicBezTo>
                  <a:cubicBezTo>
                    <a:pt x="544" y="14"/>
                    <a:pt x="543" y="14"/>
                    <a:pt x="543" y="14"/>
                  </a:cubicBezTo>
                  <a:close/>
                  <a:moveTo>
                    <a:pt x="754" y="92"/>
                  </a:moveTo>
                  <a:cubicBezTo>
                    <a:pt x="754" y="92"/>
                    <a:pt x="754" y="92"/>
                    <a:pt x="754" y="92"/>
                  </a:cubicBezTo>
                  <a:cubicBezTo>
                    <a:pt x="754" y="92"/>
                    <a:pt x="754" y="92"/>
                    <a:pt x="754" y="92"/>
                  </a:cubicBezTo>
                  <a:close/>
                  <a:moveTo>
                    <a:pt x="970" y="14"/>
                  </a:moveTo>
                  <a:cubicBezTo>
                    <a:pt x="971" y="14"/>
                    <a:pt x="971" y="14"/>
                    <a:pt x="971" y="14"/>
                  </a:cubicBezTo>
                  <a:cubicBezTo>
                    <a:pt x="971" y="14"/>
                    <a:pt x="971" y="14"/>
                    <a:pt x="970" y="14"/>
                  </a:cubicBezTo>
                  <a:close/>
                  <a:moveTo>
                    <a:pt x="1667" y="61"/>
                  </a:moveTo>
                  <a:cubicBezTo>
                    <a:pt x="1667" y="61"/>
                    <a:pt x="1667" y="62"/>
                    <a:pt x="1668" y="62"/>
                  </a:cubicBezTo>
                  <a:cubicBezTo>
                    <a:pt x="1668" y="61"/>
                    <a:pt x="1667" y="61"/>
                    <a:pt x="1667" y="61"/>
                  </a:cubicBezTo>
                  <a:close/>
                  <a:moveTo>
                    <a:pt x="965" y="92"/>
                  </a:moveTo>
                  <a:cubicBezTo>
                    <a:pt x="965" y="92"/>
                    <a:pt x="965" y="92"/>
                    <a:pt x="965" y="92"/>
                  </a:cubicBezTo>
                  <a:cubicBezTo>
                    <a:pt x="965" y="92"/>
                    <a:pt x="965" y="92"/>
                    <a:pt x="965" y="92"/>
                  </a:cubicBezTo>
                  <a:close/>
                  <a:moveTo>
                    <a:pt x="1347" y="15"/>
                  </a:moveTo>
                  <a:cubicBezTo>
                    <a:pt x="1347" y="15"/>
                    <a:pt x="1347" y="14"/>
                    <a:pt x="1347" y="14"/>
                  </a:cubicBezTo>
                  <a:cubicBezTo>
                    <a:pt x="1347" y="14"/>
                    <a:pt x="1347" y="14"/>
                    <a:pt x="1347" y="15"/>
                  </a:cubicBezTo>
                  <a:close/>
                  <a:moveTo>
                    <a:pt x="1392" y="14"/>
                  </a:moveTo>
                  <a:cubicBezTo>
                    <a:pt x="1392" y="14"/>
                    <a:pt x="1392" y="15"/>
                    <a:pt x="1392" y="15"/>
                  </a:cubicBezTo>
                  <a:cubicBezTo>
                    <a:pt x="1392" y="14"/>
                    <a:pt x="1392" y="14"/>
                    <a:pt x="1392" y="14"/>
                  </a:cubicBezTo>
                  <a:close/>
                  <a:moveTo>
                    <a:pt x="583" y="62"/>
                  </a:moveTo>
                  <a:cubicBezTo>
                    <a:pt x="583" y="62"/>
                    <a:pt x="583" y="62"/>
                    <a:pt x="583" y="62"/>
                  </a:cubicBezTo>
                  <a:cubicBezTo>
                    <a:pt x="583" y="62"/>
                    <a:pt x="583" y="62"/>
                    <a:pt x="583" y="62"/>
                  </a:cubicBezTo>
                  <a:close/>
                  <a:moveTo>
                    <a:pt x="661" y="62"/>
                  </a:moveTo>
                  <a:cubicBezTo>
                    <a:pt x="661" y="62"/>
                    <a:pt x="661" y="61"/>
                    <a:pt x="660" y="61"/>
                  </a:cubicBezTo>
                  <a:cubicBezTo>
                    <a:pt x="660" y="62"/>
                    <a:pt x="660" y="62"/>
                    <a:pt x="661" y="62"/>
                  </a:cubicBezTo>
                  <a:close/>
                  <a:moveTo>
                    <a:pt x="1421" y="15"/>
                  </a:moveTo>
                  <a:cubicBezTo>
                    <a:pt x="1421" y="15"/>
                    <a:pt x="1421" y="14"/>
                    <a:pt x="1421" y="14"/>
                  </a:cubicBezTo>
                  <a:cubicBezTo>
                    <a:pt x="1421" y="14"/>
                    <a:pt x="1421" y="14"/>
                    <a:pt x="1421" y="15"/>
                  </a:cubicBezTo>
                  <a:close/>
                  <a:moveTo>
                    <a:pt x="1576" y="14"/>
                  </a:moveTo>
                  <a:cubicBezTo>
                    <a:pt x="1576" y="14"/>
                    <a:pt x="1576" y="14"/>
                    <a:pt x="1576" y="15"/>
                  </a:cubicBezTo>
                  <a:cubicBezTo>
                    <a:pt x="1576" y="14"/>
                    <a:pt x="1576" y="14"/>
                    <a:pt x="1576" y="14"/>
                  </a:cubicBezTo>
                  <a:close/>
                  <a:moveTo>
                    <a:pt x="1366" y="62"/>
                  </a:moveTo>
                  <a:cubicBezTo>
                    <a:pt x="1366" y="62"/>
                    <a:pt x="1366" y="62"/>
                    <a:pt x="1366" y="62"/>
                  </a:cubicBezTo>
                  <a:cubicBezTo>
                    <a:pt x="1366" y="62"/>
                    <a:pt x="1366" y="62"/>
                    <a:pt x="1366" y="62"/>
                  </a:cubicBezTo>
                  <a:close/>
                  <a:moveTo>
                    <a:pt x="1381" y="61"/>
                  </a:moveTo>
                  <a:cubicBezTo>
                    <a:pt x="1381" y="61"/>
                    <a:pt x="1381" y="62"/>
                    <a:pt x="1381" y="62"/>
                  </a:cubicBezTo>
                  <a:cubicBezTo>
                    <a:pt x="1381" y="62"/>
                    <a:pt x="1381" y="62"/>
                    <a:pt x="1381" y="61"/>
                  </a:cubicBezTo>
                  <a:close/>
                  <a:moveTo>
                    <a:pt x="1744" y="14"/>
                  </a:moveTo>
                  <a:cubicBezTo>
                    <a:pt x="1744" y="14"/>
                    <a:pt x="1744" y="14"/>
                    <a:pt x="1744" y="15"/>
                  </a:cubicBezTo>
                  <a:cubicBezTo>
                    <a:pt x="1744" y="14"/>
                    <a:pt x="1744" y="14"/>
                    <a:pt x="1744" y="14"/>
                  </a:cubicBezTo>
                  <a:close/>
                  <a:moveTo>
                    <a:pt x="1418" y="92"/>
                  </a:moveTo>
                  <a:cubicBezTo>
                    <a:pt x="1418" y="92"/>
                    <a:pt x="1418" y="92"/>
                    <a:pt x="1418" y="92"/>
                  </a:cubicBezTo>
                  <a:cubicBezTo>
                    <a:pt x="1418" y="92"/>
                    <a:pt x="1418" y="92"/>
                    <a:pt x="1418" y="92"/>
                  </a:cubicBezTo>
                  <a:close/>
                  <a:moveTo>
                    <a:pt x="1668" y="62"/>
                  </a:moveTo>
                  <a:cubicBezTo>
                    <a:pt x="1668" y="62"/>
                    <a:pt x="1668" y="62"/>
                    <a:pt x="1668" y="62"/>
                  </a:cubicBezTo>
                  <a:cubicBezTo>
                    <a:pt x="1668" y="62"/>
                    <a:pt x="1668" y="62"/>
                    <a:pt x="1668" y="62"/>
                  </a:cubicBezTo>
                  <a:close/>
                  <a:moveTo>
                    <a:pt x="583" y="62"/>
                  </a:moveTo>
                  <a:cubicBezTo>
                    <a:pt x="583" y="62"/>
                    <a:pt x="583" y="62"/>
                    <a:pt x="583" y="62"/>
                  </a:cubicBezTo>
                  <a:cubicBezTo>
                    <a:pt x="583" y="62"/>
                    <a:pt x="583" y="62"/>
                    <a:pt x="583" y="62"/>
                  </a:cubicBezTo>
                  <a:close/>
                  <a:moveTo>
                    <a:pt x="543" y="15"/>
                  </a:moveTo>
                  <a:cubicBezTo>
                    <a:pt x="543" y="15"/>
                    <a:pt x="543" y="15"/>
                    <a:pt x="543" y="14"/>
                  </a:cubicBezTo>
                  <a:cubicBezTo>
                    <a:pt x="543" y="15"/>
                    <a:pt x="543" y="15"/>
                    <a:pt x="543" y="15"/>
                  </a:cubicBezTo>
                  <a:close/>
                  <a:moveTo>
                    <a:pt x="1420" y="15"/>
                  </a:moveTo>
                  <a:cubicBezTo>
                    <a:pt x="1420" y="15"/>
                    <a:pt x="1421" y="15"/>
                    <a:pt x="1421" y="15"/>
                  </a:cubicBezTo>
                  <a:cubicBezTo>
                    <a:pt x="1420" y="15"/>
                    <a:pt x="1420" y="15"/>
                    <a:pt x="1420" y="15"/>
                  </a:cubicBezTo>
                  <a:close/>
                  <a:moveTo>
                    <a:pt x="1576" y="15"/>
                  </a:moveTo>
                  <a:cubicBezTo>
                    <a:pt x="1576" y="15"/>
                    <a:pt x="1576" y="15"/>
                    <a:pt x="1576" y="15"/>
                  </a:cubicBezTo>
                  <a:cubicBezTo>
                    <a:pt x="1576" y="15"/>
                    <a:pt x="1576" y="15"/>
                    <a:pt x="1576" y="15"/>
                  </a:cubicBezTo>
                  <a:close/>
                  <a:moveTo>
                    <a:pt x="1744" y="15"/>
                  </a:moveTo>
                  <a:cubicBezTo>
                    <a:pt x="1744" y="15"/>
                    <a:pt x="1744" y="15"/>
                    <a:pt x="1745" y="15"/>
                  </a:cubicBezTo>
                  <a:cubicBezTo>
                    <a:pt x="1745" y="15"/>
                    <a:pt x="1744" y="15"/>
                    <a:pt x="1744" y="15"/>
                  </a:cubicBezTo>
                  <a:close/>
                  <a:moveTo>
                    <a:pt x="543" y="15"/>
                  </a:moveTo>
                  <a:cubicBezTo>
                    <a:pt x="543" y="15"/>
                    <a:pt x="543" y="15"/>
                    <a:pt x="543" y="15"/>
                  </a:cubicBezTo>
                  <a:cubicBezTo>
                    <a:pt x="543" y="15"/>
                    <a:pt x="543" y="15"/>
                    <a:pt x="543" y="15"/>
                  </a:cubicBezTo>
                  <a:close/>
                  <a:moveTo>
                    <a:pt x="969" y="15"/>
                  </a:moveTo>
                  <a:cubicBezTo>
                    <a:pt x="970" y="15"/>
                    <a:pt x="970" y="15"/>
                    <a:pt x="970" y="15"/>
                  </a:cubicBezTo>
                  <a:cubicBezTo>
                    <a:pt x="970" y="15"/>
                    <a:pt x="969" y="15"/>
                    <a:pt x="969" y="15"/>
                  </a:cubicBezTo>
                  <a:close/>
                  <a:moveTo>
                    <a:pt x="542" y="16"/>
                  </a:moveTo>
                  <a:cubicBezTo>
                    <a:pt x="543" y="16"/>
                    <a:pt x="543" y="15"/>
                    <a:pt x="543" y="15"/>
                  </a:cubicBezTo>
                  <a:cubicBezTo>
                    <a:pt x="543" y="15"/>
                    <a:pt x="542" y="15"/>
                    <a:pt x="542" y="16"/>
                  </a:cubicBezTo>
                  <a:close/>
                  <a:moveTo>
                    <a:pt x="1381" y="62"/>
                  </a:moveTo>
                  <a:cubicBezTo>
                    <a:pt x="1381" y="62"/>
                    <a:pt x="1380" y="62"/>
                    <a:pt x="1380" y="62"/>
                  </a:cubicBezTo>
                  <a:cubicBezTo>
                    <a:pt x="1381" y="62"/>
                    <a:pt x="1381" y="62"/>
                    <a:pt x="1381" y="62"/>
                  </a:cubicBezTo>
                  <a:close/>
                  <a:moveTo>
                    <a:pt x="1549" y="62"/>
                  </a:moveTo>
                  <a:cubicBezTo>
                    <a:pt x="1550" y="62"/>
                    <a:pt x="1550" y="62"/>
                    <a:pt x="1550" y="62"/>
                  </a:cubicBezTo>
                  <a:cubicBezTo>
                    <a:pt x="1550" y="62"/>
                    <a:pt x="1549" y="62"/>
                    <a:pt x="1549" y="62"/>
                  </a:cubicBezTo>
                  <a:close/>
                  <a:moveTo>
                    <a:pt x="1565" y="62"/>
                  </a:moveTo>
                  <a:cubicBezTo>
                    <a:pt x="1565" y="62"/>
                    <a:pt x="1565" y="62"/>
                    <a:pt x="1565" y="62"/>
                  </a:cubicBezTo>
                  <a:cubicBezTo>
                    <a:pt x="1565" y="62"/>
                    <a:pt x="1565" y="62"/>
                    <a:pt x="1565" y="62"/>
                  </a:cubicBezTo>
                  <a:close/>
                  <a:moveTo>
                    <a:pt x="1392" y="15"/>
                  </a:moveTo>
                  <a:cubicBezTo>
                    <a:pt x="1392" y="15"/>
                    <a:pt x="1392" y="16"/>
                    <a:pt x="1393" y="16"/>
                  </a:cubicBezTo>
                  <a:cubicBezTo>
                    <a:pt x="1393" y="15"/>
                    <a:pt x="1392" y="15"/>
                    <a:pt x="1392" y="15"/>
                  </a:cubicBezTo>
                  <a:close/>
                  <a:moveTo>
                    <a:pt x="965" y="93"/>
                  </a:moveTo>
                  <a:cubicBezTo>
                    <a:pt x="965" y="93"/>
                    <a:pt x="965" y="92"/>
                    <a:pt x="965" y="92"/>
                  </a:cubicBezTo>
                  <a:cubicBezTo>
                    <a:pt x="965" y="93"/>
                    <a:pt x="965" y="93"/>
                    <a:pt x="965" y="93"/>
                  </a:cubicBezTo>
                  <a:close/>
                  <a:moveTo>
                    <a:pt x="1462" y="15"/>
                  </a:moveTo>
                  <a:cubicBezTo>
                    <a:pt x="1462" y="15"/>
                    <a:pt x="1462" y="16"/>
                    <a:pt x="1462" y="16"/>
                  </a:cubicBezTo>
                  <a:cubicBezTo>
                    <a:pt x="1462" y="15"/>
                    <a:pt x="1462" y="15"/>
                    <a:pt x="1462" y="15"/>
                  </a:cubicBezTo>
                  <a:close/>
                  <a:moveTo>
                    <a:pt x="1668" y="62"/>
                  </a:moveTo>
                  <a:cubicBezTo>
                    <a:pt x="1668" y="62"/>
                    <a:pt x="1668" y="62"/>
                    <a:pt x="1668" y="62"/>
                  </a:cubicBezTo>
                  <a:cubicBezTo>
                    <a:pt x="1668" y="62"/>
                    <a:pt x="1668" y="62"/>
                    <a:pt x="1668" y="62"/>
                  </a:cubicBezTo>
                  <a:close/>
                  <a:moveTo>
                    <a:pt x="1036" y="93"/>
                  </a:moveTo>
                  <a:cubicBezTo>
                    <a:pt x="1036" y="93"/>
                    <a:pt x="1036" y="92"/>
                    <a:pt x="1036" y="92"/>
                  </a:cubicBezTo>
                  <a:cubicBezTo>
                    <a:pt x="1036" y="93"/>
                    <a:pt x="1036" y="93"/>
                    <a:pt x="1036" y="93"/>
                  </a:cubicBezTo>
                  <a:close/>
                  <a:moveTo>
                    <a:pt x="1717" y="62"/>
                  </a:moveTo>
                  <a:cubicBezTo>
                    <a:pt x="1718" y="62"/>
                    <a:pt x="1718" y="62"/>
                    <a:pt x="1718" y="62"/>
                  </a:cubicBezTo>
                  <a:cubicBezTo>
                    <a:pt x="1718" y="62"/>
                    <a:pt x="1718" y="62"/>
                    <a:pt x="1717" y="62"/>
                  </a:cubicBezTo>
                  <a:close/>
                  <a:moveTo>
                    <a:pt x="1733" y="62"/>
                  </a:moveTo>
                  <a:cubicBezTo>
                    <a:pt x="1733" y="62"/>
                    <a:pt x="1733" y="62"/>
                    <a:pt x="1733" y="62"/>
                  </a:cubicBezTo>
                  <a:cubicBezTo>
                    <a:pt x="1733" y="62"/>
                    <a:pt x="1733" y="62"/>
                    <a:pt x="1733" y="62"/>
                  </a:cubicBezTo>
                  <a:close/>
                  <a:moveTo>
                    <a:pt x="542" y="16"/>
                  </a:moveTo>
                  <a:cubicBezTo>
                    <a:pt x="542" y="16"/>
                    <a:pt x="542" y="16"/>
                    <a:pt x="542" y="16"/>
                  </a:cubicBezTo>
                  <a:cubicBezTo>
                    <a:pt x="542" y="16"/>
                    <a:pt x="542" y="16"/>
                    <a:pt x="542" y="16"/>
                  </a:cubicBezTo>
                  <a:close/>
                  <a:moveTo>
                    <a:pt x="1393" y="16"/>
                  </a:moveTo>
                  <a:cubicBezTo>
                    <a:pt x="1393" y="16"/>
                    <a:pt x="1393" y="16"/>
                    <a:pt x="1393" y="16"/>
                  </a:cubicBezTo>
                  <a:cubicBezTo>
                    <a:pt x="1393" y="16"/>
                    <a:pt x="1393" y="16"/>
                    <a:pt x="1393" y="16"/>
                  </a:cubicBezTo>
                  <a:close/>
                  <a:moveTo>
                    <a:pt x="1214" y="93"/>
                  </a:moveTo>
                  <a:cubicBezTo>
                    <a:pt x="1214" y="93"/>
                    <a:pt x="1214" y="92"/>
                    <a:pt x="1214" y="92"/>
                  </a:cubicBezTo>
                  <a:cubicBezTo>
                    <a:pt x="1214" y="93"/>
                    <a:pt x="1214" y="93"/>
                    <a:pt x="1214" y="93"/>
                  </a:cubicBezTo>
                  <a:close/>
                  <a:moveTo>
                    <a:pt x="1462" y="16"/>
                  </a:moveTo>
                  <a:cubicBezTo>
                    <a:pt x="1462" y="16"/>
                    <a:pt x="1462" y="16"/>
                    <a:pt x="1462" y="16"/>
                  </a:cubicBezTo>
                  <a:cubicBezTo>
                    <a:pt x="1462" y="16"/>
                    <a:pt x="1462" y="16"/>
                    <a:pt x="1462" y="16"/>
                  </a:cubicBezTo>
                  <a:close/>
                  <a:moveTo>
                    <a:pt x="542" y="16"/>
                  </a:moveTo>
                  <a:cubicBezTo>
                    <a:pt x="542" y="16"/>
                    <a:pt x="542" y="16"/>
                    <a:pt x="542" y="16"/>
                  </a:cubicBezTo>
                  <a:cubicBezTo>
                    <a:pt x="542" y="16"/>
                    <a:pt x="542" y="16"/>
                    <a:pt x="542" y="16"/>
                  </a:cubicBezTo>
                  <a:close/>
                  <a:moveTo>
                    <a:pt x="968" y="16"/>
                  </a:moveTo>
                  <a:cubicBezTo>
                    <a:pt x="968" y="16"/>
                    <a:pt x="968" y="16"/>
                    <a:pt x="968" y="16"/>
                  </a:cubicBezTo>
                  <a:cubicBezTo>
                    <a:pt x="968" y="16"/>
                    <a:pt x="968" y="16"/>
                    <a:pt x="968" y="16"/>
                  </a:cubicBezTo>
                  <a:close/>
                  <a:moveTo>
                    <a:pt x="1461" y="92"/>
                  </a:moveTo>
                  <a:cubicBezTo>
                    <a:pt x="1461" y="92"/>
                    <a:pt x="1461" y="93"/>
                    <a:pt x="1461" y="93"/>
                  </a:cubicBezTo>
                  <a:cubicBezTo>
                    <a:pt x="1461" y="93"/>
                    <a:pt x="1461" y="93"/>
                    <a:pt x="1461" y="92"/>
                  </a:cubicBezTo>
                  <a:close/>
                  <a:moveTo>
                    <a:pt x="1419" y="16"/>
                  </a:moveTo>
                  <a:cubicBezTo>
                    <a:pt x="1419" y="16"/>
                    <a:pt x="1419" y="16"/>
                    <a:pt x="1419" y="16"/>
                  </a:cubicBezTo>
                  <a:cubicBezTo>
                    <a:pt x="1419" y="16"/>
                    <a:pt x="1419" y="16"/>
                    <a:pt x="1419" y="16"/>
                  </a:cubicBezTo>
                  <a:close/>
                  <a:moveTo>
                    <a:pt x="1565" y="62"/>
                  </a:moveTo>
                  <a:cubicBezTo>
                    <a:pt x="1564" y="62"/>
                    <a:pt x="1564" y="62"/>
                    <a:pt x="1564" y="62"/>
                  </a:cubicBezTo>
                  <a:cubicBezTo>
                    <a:pt x="1564" y="62"/>
                    <a:pt x="1565" y="62"/>
                    <a:pt x="1565" y="62"/>
                  </a:cubicBezTo>
                  <a:close/>
                  <a:moveTo>
                    <a:pt x="1577" y="16"/>
                  </a:moveTo>
                  <a:cubicBezTo>
                    <a:pt x="1577" y="16"/>
                    <a:pt x="1577" y="16"/>
                    <a:pt x="1577" y="16"/>
                  </a:cubicBezTo>
                  <a:cubicBezTo>
                    <a:pt x="1577" y="16"/>
                    <a:pt x="1577" y="16"/>
                    <a:pt x="1577" y="16"/>
                  </a:cubicBezTo>
                  <a:close/>
                  <a:moveTo>
                    <a:pt x="1745" y="16"/>
                  </a:moveTo>
                  <a:cubicBezTo>
                    <a:pt x="1745" y="16"/>
                    <a:pt x="1745" y="16"/>
                    <a:pt x="1746" y="16"/>
                  </a:cubicBezTo>
                  <a:cubicBezTo>
                    <a:pt x="1746" y="16"/>
                    <a:pt x="1745" y="16"/>
                    <a:pt x="1745" y="16"/>
                  </a:cubicBezTo>
                  <a:close/>
                  <a:moveTo>
                    <a:pt x="968" y="17"/>
                  </a:moveTo>
                  <a:cubicBezTo>
                    <a:pt x="968" y="17"/>
                    <a:pt x="968" y="16"/>
                    <a:pt x="968" y="16"/>
                  </a:cubicBezTo>
                  <a:cubicBezTo>
                    <a:pt x="968" y="16"/>
                    <a:pt x="968" y="16"/>
                    <a:pt x="968" y="17"/>
                  </a:cubicBezTo>
                  <a:close/>
                  <a:moveTo>
                    <a:pt x="1733" y="62"/>
                  </a:moveTo>
                  <a:cubicBezTo>
                    <a:pt x="1733" y="62"/>
                    <a:pt x="1732" y="62"/>
                    <a:pt x="1732" y="62"/>
                  </a:cubicBezTo>
                  <a:cubicBezTo>
                    <a:pt x="1733" y="62"/>
                    <a:pt x="1733" y="62"/>
                    <a:pt x="1733" y="62"/>
                  </a:cubicBezTo>
                  <a:close/>
                  <a:moveTo>
                    <a:pt x="1419" y="17"/>
                  </a:moveTo>
                  <a:cubicBezTo>
                    <a:pt x="1419" y="17"/>
                    <a:pt x="1419" y="16"/>
                    <a:pt x="1419" y="16"/>
                  </a:cubicBezTo>
                  <a:cubicBezTo>
                    <a:pt x="1419" y="16"/>
                    <a:pt x="1419" y="16"/>
                    <a:pt x="1419" y="17"/>
                  </a:cubicBezTo>
                  <a:close/>
                  <a:moveTo>
                    <a:pt x="661" y="63"/>
                  </a:moveTo>
                  <a:cubicBezTo>
                    <a:pt x="661" y="63"/>
                    <a:pt x="661" y="63"/>
                    <a:pt x="661" y="62"/>
                  </a:cubicBezTo>
                  <a:cubicBezTo>
                    <a:pt x="661" y="63"/>
                    <a:pt x="661" y="63"/>
                    <a:pt x="661" y="63"/>
                  </a:cubicBezTo>
                  <a:close/>
                  <a:moveTo>
                    <a:pt x="1037" y="93"/>
                  </a:moveTo>
                  <a:cubicBezTo>
                    <a:pt x="1037" y="93"/>
                    <a:pt x="1036" y="93"/>
                    <a:pt x="1036" y="93"/>
                  </a:cubicBezTo>
                  <a:cubicBezTo>
                    <a:pt x="1036" y="93"/>
                    <a:pt x="1036" y="93"/>
                    <a:pt x="1037" y="93"/>
                  </a:cubicBezTo>
                  <a:close/>
                  <a:moveTo>
                    <a:pt x="1679" y="16"/>
                  </a:moveTo>
                  <a:cubicBezTo>
                    <a:pt x="1679" y="16"/>
                    <a:pt x="1679" y="17"/>
                    <a:pt x="1679" y="17"/>
                  </a:cubicBezTo>
                  <a:cubicBezTo>
                    <a:pt x="1679" y="16"/>
                    <a:pt x="1679" y="16"/>
                    <a:pt x="1679" y="16"/>
                  </a:cubicBezTo>
                  <a:close/>
                  <a:moveTo>
                    <a:pt x="1364" y="63"/>
                  </a:moveTo>
                  <a:cubicBezTo>
                    <a:pt x="1364" y="63"/>
                    <a:pt x="1365" y="63"/>
                    <a:pt x="1365" y="63"/>
                  </a:cubicBezTo>
                  <a:cubicBezTo>
                    <a:pt x="1364" y="63"/>
                    <a:pt x="1364" y="63"/>
                    <a:pt x="1364" y="63"/>
                  </a:cubicBezTo>
                  <a:close/>
                  <a:moveTo>
                    <a:pt x="1380" y="63"/>
                  </a:moveTo>
                  <a:cubicBezTo>
                    <a:pt x="1380" y="63"/>
                    <a:pt x="1379" y="63"/>
                    <a:pt x="1379" y="63"/>
                  </a:cubicBezTo>
                  <a:cubicBezTo>
                    <a:pt x="1380" y="63"/>
                    <a:pt x="1380" y="63"/>
                    <a:pt x="1380" y="63"/>
                  </a:cubicBezTo>
                  <a:close/>
                  <a:moveTo>
                    <a:pt x="967" y="17"/>
                  </a:moveTo>
                  <a:cubicBezTo>
                    <a:pt x="968" y="17"/>
                    <a:pt x="968" y="17"/>
                    <a:pt x="968" y="17"/>
                  </a:cubicBezTo>
                  <a:cubicBezTo>
                    <a:pt x="968" y="17"/>
                    <a:pt x="967" y="17"/>
                    <a:pt x="967" y="17"/>
                  </a:cubicBezTo>
                  <a:close/>
                  <a:moveTo>
                    <a:pt x="1214" y="93"/>
                  </a:moveTo>
                  <a:cubicBezTo>
                    <a:pt x="1214" y="93"/>
                    <a:pt x="1214" y="93"/>
                    <a:pt x="1214" y="93"/>
                  </a:cubicBezTo>
                  <a:cubicBezTo>
                    <a:pt x="1214" y="93"/>
                    <a:pt x="1214" y="93"/>
                    <a:pt x="1214" y="93"/>
                  </a:cubicBezTo>
                  <a:close/>
                  <a:moveTo>
                    <a:pt x="1393" y="17"/>
                  </a:moveTo>
                  <a:cubicBezTo>
                    <a:pt x="1393" y="17"/>
                    <a:pt x="1393" y="17"/>
                    <a:pt x="1394" y="17"/>
                  </a:cubicBezTo>
                  <a:cubicBezTo>
                    <a:pt x="1394" y="17"/>
                    <a:pt x="1393" y="17"/>
                    <a:pt x="1393" y="17"/>
                  </a:cubicBezTo>
                  <a:close/>
                  <a:moveTo>
                    <a:pt x="1463" y="17"/>
                  </a:moveTo>
                  <a:cubicBezTo>
                    <a:pt x="1463" y="17"/>
                    <a:pt x="1463" y="17"/>
                    <a:pt x="1463" y="17"/>
                  </a:cubicBezTo>
                  <a:cubicBezTo>
                    <a:pt x="1463" y="17"/>
                    <a:pt x="1463" y="17"/>
                    <a:pt x="1463" y="17"/>
                  </a:cubicBezTo>
                  <a:close/>
                  <a:moveTo>
                    <a:pt x="1461" y="93"/>
                  </a:moveTo>
                  <a:cubicBezTo>
                    <a:pt x="1461" y="93"/>
                    <a:pt x="1461" y="93"/>
                    <a:pt x="1461" y="93"/>
                  </a:cubicBezTo>
                  <a:cubicBezTo>
                    <a:pt x="1461" y="93"/>
                    <a:pt x="1461" y="93"/>
                    <a:pt x="1461" y="93"/>
                  </a:cubicBezTo>
                  <a:close/>
                  <a:moveTo>
                    <a:pt x="1679" y="17"/>
                  </a:moveTo>
                  <a:cubicBezTo>
                    <a:pt x="1679" y="17"/>
                    <a:pt x="1679" y="17"/>
                    <a:pt x="1679" y="17"/>
                  </a:cubicBezTo>
                  <a:cubicBezTo>
                    <a:pt x="1679" y="17"/>
                    <a:pt x="1679" y="17"/>
                    <a:pt x="1679" y="17"/>
                  </a:cubicBezTo>
                  <a:close/>
                  <a:moveTo>
                    <a:pt x="541" y="17"/>
                  </a:moveTo>
                  <a:cubicBezTo>
                    <a:pt x="541" y="17"/>
                    <a:pt x="541" y="17"/>
                    <a:pt x="541" y="17"/>
                  </a:cubicBezTo>
                  <a:cubicBezTo>
                    <a:pt x="541" y="17"/>
                    <a:pt x="541" y="17"/>
                    <a:pt x="541" y="17"/>
                  </a:cubicBezTo>
                  <a:close/>
                  <a:moveTo>
                    <a:pt x="584" y="93"/>
                  </a:moveTo>
                  <a:cubicBezTo>
                    <a:pt x="584" y="93"/>
                    <a:pt x="584" y="93"/>
                    <a:pt x="584" y="93"/>
                  </a:cubicBezTo>
                  <a:cubicBezTo>
                    <a:pt x="584" y="93"/>
                    <a:pt x="584" y="93"/>
                    <a:pt x="584" y="93"/>
                  </a:cubicBezTo>
                  <a:close/>
                  <a:moveTo>
                    <a:pt x="1578" y="17"/>
                  </a:moveTo>
                  <a:cubicBezTo>
                    <a:pt x="1578" y="17"/>
                    <a:pt x="1578" y="17"/>
                    <a:pt x="1578" y="17"/>
                  </a:cubicBezTo>
                  <a:cubicBezTo>
                    <a:pt x="1578" y="17"/>
                    <a:pt x="1578" y="17"/>
                    <a:pt x="1578" y="17"/>
                  </a:cubicBezTo>
                  <a:close/>
                  <a:moveTo>
                    <a:pt x="1679" y="17"/>
                  </a:moveTo>
                  <a:cubicBezTo>
                    <a:pt x="1679" y="17"/>
                    <a:pt x="1680" y="17"/>
                    <a:pt x="1680" y="17"/>
                  </a:cubicBezTo>
                  <a:cubicBezTo>
                    <a:pt x="1680" y="17"/>
                    <a:pt x="1680" y="17"/>
                    <a:pt x="1679" y="17"/>
                  </a:cubicBezTo>
                  <a:close/>
                  <a:moveTo>
                    <a:pt x="1746" y="17"/>
                  </a:moveTo>
                  <a:cubicBezTo>
                    <a:pt x="1746" y="17"/>
                    <a:pt x="1746" y="17"/>
                    <a:pt x="1746" y="17"/>
                  </a:cubicBezTo>
                  <a:cubicBezTo>
                    <a:pt x="1746" y="17"/>
                    <a:pt x="1746" y="17"/>
                    <a:pt x="1746" y="17"/>
                  </a:cubicBezTo>
                  <a:close/>
                  <a:moveTo>
                    <a:pt x="697" y="93"/>
                  </a:moveTo>
                  <a:cubicBezTo>
                    <a:pt x="697" y="93"/>
                    <a:pt x="697" y="93"/>
                    <a:pt x="697" y="94"/>
                  </a:cubicBezTo>
                  <a:cubicBezTo>
                    <a:pt x="697" y="93"/>
                    <a:pt x="697" y="93"/>
                    <a:pt x="697" y="93"/>
                  </a:cubicBezTo>
                  <a:close/>
                  <a:moveTo>
                    <a:pt x="541" y="18"/>
                  </a:moveTo>
                  <a:cubicBezTo>
                    <a:pt x="541" y="18"/>
                    <a:pt x="541" y="17"/>
                    <a:pt x="541" y="17"/>
                  </a:cubicBezTo>
                  <a:cubicBezTo>
                    <a:pt x="541" y="17"/>
                    <a:pt x="541" y="18"/>
                    <a:pt x="541" y="18"/>
                  </a:cubicBezTo>
                  <a:close/>
                  <a:moveTo>
                    <a:pt x="1418" y="18"/>
                  </a:moveTo>
                  <a:cubicBezTo>
                    <a:pt x="1418" y="18"/>
                    <a:pt x="1418" y="17"/>
                    <a:pt x="1418" y="17"/>
                  </a:cubicBezTo>
                  <a:cubicBezTo>
                    <a:pt x="1418" y="17"/>
                    <a:pt x="1418" y="18"/>
                    <a:pt x="1418" y="18"/>
                  </a:cubicBezTo>
                  <a:close/>
                  <a:moveTo>
                    <a:pt x="966" y="18"/>
                  </a:moveTo>
                  <a:cubicBezTo>
                    <a:pt x="966" y="18"/>
                    <a:pt x="966" y="18"/>
                    <a:pt x="966" y="18"/>
                  </a:cubicBezTo>
                  <a:cubicBezTo>
                    <a:pt x="966" y="18"/>
                    <a:pt x="966" y="18"/>
                    <a:pt x="966" y="18"/>
                  </a:cubicBezTo>
                  <a:close/>
                  <a:moveTo>
                    <a:pt x="1380" y="18"/>
                  </a:moveTo>
                  <a:cubicBezTo>
                    <a:pt x="1379" y="18"/>
                    <a:pt x="1379" y="18"/>
                    <a:pt x="1379" y="18"/>
                  </a:cubicBezTo>
                  <a:cubicBezTo>
                    <a:pt x="1379" y="18"/>
                    <a:pt x="1379" y="18"/>
                    <a:pt x="1380" y="18"/>
                  </a:cubicBezTo>
                  <a:close/>
                  <a:moveTo>
                    <a:pt x="1037" y="94"/>
                  </a:moveTo>
                  <a:cubicBezTo>
                    <a:pt x="1037" y="93"/>
                    <a:pt x="1037" y="93"/>
                    <a:pt x="1037" y="93"/>
                  </a:cubicBezTo>
                  <a:cubicBezTo>
                    <a:pt x="1037" y="93"/>
                    <a:pt x="1037" y="93"/>
                    <a:pt x="1037" y="94"/>
                  </a:cubicBezTo>
                  <a:close/>
                  <a:moveTo>
                    <a:pt x="1564" y="18"/>
                  </a:moveTo>
                  <a:cubicBezTo>
                    <a:pt x="1564" y="18"/>
                    <a:pt x="1563" y="18"/>
                    <a:pt x="1563" y="18"/>
                  </a:cubicBezTo>
                  <a:cubicBezTo>
                    <a:pt x="1563" y="18"/>
                    <a:pt x="1563" y="18"/>
                    <a:pt x="1564" y="18"/>
                  </a:cubicBezTo>
                  <a:close/>
                  <a:moveTo>
                    <a:pt x="1379" y="63"/>
                  </a:moveTo>
                  <a:cubicBezTo>
                    <a:pt x="1379" y="63"/>
                    <a:pt x="1379" y="63"/>
                    <a:pt x="1379" y="63"/>
                  </a:cubicBezTo>
                  <a:cubicBezTo>
                    <a:pt x="1379" y="63"/>
                    <a:pt x="1379" y="63"/>
                    <a:pt x="1379" y="63"/>
                  </a:cubicBezTo>
                  <a:close/>
                  <a:moveTo>
                    <a:pt x="1548" y="63"/>
                  </a:moveTo>
                  <a:cubicBezTo>
                    <a:pt x="1548" y="63"/>
                    <a:pt x="1548" y="63"/>
                    <a:pt x="1548" y="63"/>
                  </a:cubicBezTo>
                  <a:cubicBezTo>
                    <a:pt x="1548" y="63"/>
                    <a:pt x="1548" y="63"/>
                    <a:pt x="1548" y="63"/>
                  </a:cubicBezTo>
                  <a:close/>
                  <a:moveTo>
                    <a:pt x="1564" y="63"/>
                  </a:moveTo>
                  <a:cubicBezTo>
                    <a:pt x="1563" y="63"/>
                    <a:pt x="1563" y="63"/>
                    <a:pt x="1563" y="63"/>
                  </a:cubicBezTo>
                  <a:cubicBezTo>
                    <a:pt x="1563" y="63"/>
                    <a:pt x="1563" y="63"/>
                    <a:pt x="1564" y="63"/>
                  </a:cubicBezTo>
                  <a:close/>
                  <a:moveTo>
                    <a:pt x="1654" y="63"/>
                  </a:moveTo>
                  <a:cubicBezTo>
                    <a:pt x="1654" y="63"/>
                    <a:pt x="1654" y="63"/>
                    <a:pt x="1654" y="63"/>
                  </a:cubicBezTo>
                  <a:cubicBezTo>
                    <a:pt x="1654" y="63"/>
                    <a:pt x="1654" y="63"/>
                    <a:pt x="1654" y="63"/>
                  </a:cubicBezTo>
                  <a:close/>
                  <a:moveTo>
                    <a:pt x="1716" y="63"/>
                  </a:moveTo>
                  <a:cubicBezTo>
                    <a:pt x="1716" y="63"/>
                    <a:pt x="1716" y="63"/>
                    <a:pt x="1716" y="63"/>
                  </a:cubicBezTo>
                  <a:cubicBezTo>
                    <a:pt x="1716" y="63"/>
                    <a:pt x="1716" y="63"/>
                    <a:pt x="1716" y="63"/>
                  </a:cubicBezTo>
                  <a:close/>
                  <a:moveTo>
                    <a:pt x="1732" y="63"/>
                  </a:moveTo>
                  <a:cubicBezTo>
                    <a:pt x="1732" y="63"/>
                    <a:pt x="1731" y="63"/>
                    <a:pt x="1731" y="63"/>
                  </a:cubicBezTo>
                  <a:cubicBezTo>
                    <a:pt x="1731" y="63"/>
                    <a:pt x="1732" y="63"/>
                    <a:pt x="1732" y="63"/>
                  </a:cubicBezTo>
                  <a:close/>
                  <a:moveTo>
                    <a:pt x="584" y="63"/>
                  </a:moveTo>
                  <a:cubicBezTo>
                    <a:pt x="584" y="63"/>
                    <a:pt x="584" y="64"/>
                    <a:pt x="584" y="64"/>
                  </a:cubicBezTo>
                  <a:cubicBezTo>
                    <a:pt x="584" y="63"/>
                    <a:pt x="584" y="63"/>
                    <a:pt x="584" y="63"/>
                  </a:cubicBezTo>
                  <a:close/>
                  <a:moveTo>
                    <a:pt x="1732" y="18"/>
                  </a:moveTo>
                  <a:cubicBezTo>
                    <a:pt x="1732" y="18"/>
                    <a:pt x="1732" y="18"/>
                    <a:pt x="1731" y="18"/>
                  </a:cubicBezTo>
                  <a:cubicBezTo>
                    <a:pt x="1731" y="18"/>
                    <a:pt x="1732" y="18"/>
                    <a:pt x="1732" y="18"/>
                  </a:cubicBezTo>
                  <a:close/>
                  <a:moveTo>
                    <a:pt x="584" y="93"/>
                  </a:moveTo>
                  <a:cubicBezTo>
                    <a:pt x="584" y="93"/>
                    <a:pt x="584" y="94"/>
                    <a:pt x="584" y="94"/>
                  </a:cubicBezTo>
                  <a:cubicBezTo>
                    <a:pt x="584" y="94"/>
                    <a:pt x="584" y="94"/>
                    <a:pt x="584" y="93"/>
                  </a:cubicBezTo>
                  <a:close/>
                  <a:moveTo>
                    <a:pt x="966" y="18"/>
                  </a:moveTo>
                  <a:cubicBezTo>
                    <a:pt x="966" y="18"/>
                    <a:pt x="966" y="18"/>
                    <a:pt x="966" y="18"/>
                  </a:cubicBezTo>
                  <a:cubicBezTo>
                    <a:pt x="966" y="18"/>
                    <a:pt x="966" y="18"/>
                    <a:pt x="966" y="18"/>
                  </a:cubicBezTo>
                  <a:close/>
                  <a:moveTo>
                    <a:pt x="1680" y="18"/>
                  </a:moveTo>
                  <a:cubicBezTo>
                    <a:pt x="1680" y="18"/>
                    <a:pt x="1680" y="18"/>
                    <a:pt x="1681" y="18"/>
                  </a:cubicBezTo>
                  <a:cubicBezTo>
                    <a:pt x="1680" y="18"/>
                    <a:pt x="1680" y="18"/>
                    <a:pt x="1680" y="18"/>
                  </a:cubicBezTo>
                  <a:close/>
                  <a:moveTo>
                    <a:pt x="1563" y="63"/>
                  </a:moveTo>
                  <a:cubicBezTo>
                    <a:pt x="1563" y="63"/>
                    <a:pt x="1563" y="63"/>
                    <a:pt x="1563" y="64"/>
                  </a:cubicBezTo>
                  <a:cubicBezTo>
                    <a:pt x="1563" y="63"/>
                    <a:pt x="1563" y="63"/>
                    <a:pt x="1563" y="63"/>
                  </a:cubicBezTo>
                  <a:close/>
                  <a:moveTo>
                    <a:pt x="1655" y="64"/>
                  </a:moveTo>
                  <a:cubicBezTo>
                    <a:pt x="1655" y="63"/>
                    <a:pt x="1655" y="63"/>
                    <a:pt x="1654" y="63"/>
                  </a:cubicBezTo>
                  <a:cubicBezTo>
                    <a:pt x="1655" y="63"/>
                    <a:pt x="1655" y="64"/>
                    <a:pt x="1655" y="64"/>
                  </a:cubicBezTo>
                  <a:close/>
                  <a:moveTo>
                    <a:pt x="1669" y="63"/>
                  </a:moveTo>
                  <a:cubicBezTo>
                    <a:pt x="1669" y="63"/>
                    <a:pt x="1669" y="64"/>
                    <a:pt x="1669" y="64"/>
                  </a:cubicBezTo>
                  <a:cubicBezTo>
                    <a:pt x="1669" y="63"/>
                    <a:pt x="1669" y="63"/>
                    <a:pt x="1669" y="63"/>
                  </a:cubicBezTo>
                  <a:close/>
                  <a:moveTo>
                    <a:pt x="755" y="94"/>
                  </a:moveTo>
                  <a:cubicBezTo>
                    <a:pt x="755" y="94"/>
                    <a:pt x="755" y="93"/>
                    <a:pt x="755" y="93"/>
                  </a:cubicBezTo>
                  <a:cubicBezTo>
                    <a:pt x="755" y="94"/>
                    <a:pt x="755" y="94"/>
                    <a:pt x="755" y="94"/>
                  </a:cubicBezTo>
                  <a:close/>
                  <a:moveTo>
                    <a:pt x="965" y="19"/>
                  </a:moveTo>
                  <a:cubicBezTo>
                    <a:pt x="965" y="19"/>
                    <a:pt x="966" y="19"/>
                    <a:pt x="966" y="18"/>
                  </a:cubicBezTo>
                  <a:cubicBezTo>
                    <a:pt x="965" y="18"/>
                    <a:pt x="965" y="19"/>
                    <a:pt x="965" y="19"/>
                  </a:cubicBezTo>
                  <a:close/>
                  <a:moveTo>
                    <a:pt x="967" y="94"/>
                  </a:moveTo>
                  <a:cubicBezTo>
                    <a:pt x="967" y="94"/>
                    <a:pt x="966" y="94"/>
                    <a:pt x="966" y="94"/>
                  </a:cubicBezTo>
                  <a:cubicBezTo>
                    <a:pt x="966" y="94"/>
                    <a:pt x="967" y="94"/>
                    <a:pt x="967" y="94"/>
                  </a:cubicBezTo>
                  <a:close/>
                  <a:moveTo>
                    <a:pt x="1731" y="63"/>
                  </a:moveTo>
                  <a:cubicBezTo>
                    <a:pt x="1731" y="63"/>
                    <a:pt x="1731" y="63"/>
                    <a:pt x="1731" y="64"/>
                  </a:cubicBezTo>
                  <a:cubicBezTo>
                    <a:pt x="1731" y="63"/>
                    <a:pt x="1731" y="63"/>
                    <a:pt x="1731" y="63"/>
                  </a:cubicBezTo>
                  <a:close/>
                  <a:moveTo>
                    <a:pt x="574" y="55"/>
                  </a:moveTo>
                  <a:cubicBezTo>
                    <a:pt x="574" y="55"/>
                    <a:pt x="574" y="55"/>
                    <a:pt x="574" y="55"/>
                  </a:cubicBezTo>
                  <a:cubicBezTo>
                    <a:pt x="574" y="55"/>
                    <a:pt x="574" y="55"/>
                    <a:pt x="574" y="55"/>
                  </a:cubicBezTo>
                  <a:close/>
                  <a:moveTo>
                    <a:pt x="584" y="64"/>
                  </a:moveTo>
                  <a:cubicBezTo>
                    <a:pt x="584" y="64"/>
                    <a:pt x="585" y="64"/>
                    <a:pt x="585" y="64"/>
                  </a:cubicBezTo>
                  <a:cubicBezTo>
                    <a:pt x="585" y="64"/>
                    <a:pt x="585" y="64"/>
                    <a:pt x="584" y="64"/>
                  </a:cubicBezTo>
                  <a:close/>
                  <a:moveTo>
                    <a:pt x="1394" y="18"/>
                  </a:moveTo>
                  <a:cubicBezTo>
                    <a:pt x="1394" y="19"/>
                    <a:pt x="1395" y="19"/>
                    <a:pt x="1395" y="19"/>
                  </a:cubicBezTo>
                  <a:cubicBezTo>
                    <a:pt x="1395" y="19"/>
                    <a:pt x="1395" y="18"/>
                    <a:pt x="1394" y="18"/>
                  </a:cubicBezTo>
                  <a:close/>
                  <a:moveTo>
                    <a:pt x="1417" y="19"/>
                  </a:moveTo>
                  <a:cubicBezTo>
                    <a:pt x="1418" y="19"/>
                    <a:pt x="1418" y="19"/>
                    <a:pt x="1418" y="18"/>
                  </a:cubicBezTo>
                  <a:cubicBezTo>
                    <a:pt x="1418" y="18"/>
                    <a:pt x="1417" y="19"/>
                    <a:pt x="1417" y="19"/>
                  </a:cubicBezTo>
                  <a:close/>
                  <a:moveTo>
                    <a:pt x="1419" y="94"/>
                  </a:moveTo>
                  <a:cubicBezTo>
                    <a:pt x="1419" y="94"/>
                    <a:pt x="1419" y="93"/>
                    <a:pt x="1419" y="93"/>
                  </a:cubicBezTo>
                  <a:cubicBezTo>
                    <a:pt x="1419" y="94"/>
                    <a:pt x="1419" y="94"/>
                    <a:pt x="1419" y="94"/>
                  </a:cubicBezTo>
                  <a:close/>
                  <a:moveTo>
                    <a:pt x="662" y="64"/>
                  </a:moveTo>
                  <a:cubicBezTo>
                    <a:pt x="662" y="64"/>
                    <a:pt x="662" y="64"/>
                    <a:pt x="662" y="63"/>
                  </a:cubicBezTo>
                  <a:cubicBezTo>
                    <a:pt x="662" y="64"/>
                    <a:pt x="662" y="64"/>
                    <a:pt x="662" y="64"/>
                  </a:cubicBezTo>
                  <a:close/>
                  <a:moveTo>
                    <a:pt x="1464" y="18"/>
                  </a:moveTo>
                  <a:cubicBezTo>
                    <a:pt x="1464" y="19"/>
                    <a:pt x="1464" y="19"/>
                    <a:pt x="1464" y="19"/>
                  </a:cubicBezTo>
                  <a:cubicBezTo>
                    <a:pt x="1464" y="19"/>
                    <a:pt x="1464" y="18"/>
                    <a:pt x="1464" y="18"/>
                  </a:cubicBezTo>
                  <a:close/>
                  <a:moveTo>
                    <a:pt x="584" y="94"/>
                  </a:moveTo>
                  <a:cubicBezTo>
                    <a:pt x="583" y="94"/>
                    <a:pt x="583" y="94"/>
                    <a:pt x="583" y="94"/>
                  </a:cubicBezTo>
                  <a:cubicBezTo>
                    <a:pt x="584" y="94"/>
                    <a:pt x="584" y="94"/>
                    <a:pt x="584" y="94"/>
                  </a:cubicBezTo>
                  <a:close/>
                  <a:moveTo>
                    <a:pt x="1363" y="64"/>
                  </a:moveTo>
                  <a:cubicBezTo>
                    <a:pt x="1363" y="64"/>
                    <a:pt x="1363" y="64"/>
                    <a:pt x="1363" y="64"/>
                  </a:cubicBezTo>
                  <a:cubicBezTo>
                    <a:pt x="1363" y="64"/>
                    <a:pt x="1363" y="64"/>
                    <a:pt x="1363" y="64"/>
                  </a:cubicBezTo>
                  <a:close/>
                  <a:moveTo>
                    <a:pt x="755" y="94"/>
                  </a:moveTo>
                  <a:cubicBezTo>
                    <a:pt x="755" y="94"/>
                    <a:pt x="755" y="94"/>
                    <a:pt x="755" y="94"/>
                  </a:cubicBezTo>
                  <a:cubicBezTo>
                    <a:pt x="755" y="94"/>
                    <a:pt x="755" y="94"/>
                    <a:pt x="755" y="94"/>
                  </a:cubicBezTo>
                  <a:close/>
                  <a:moveTo>
                    <a:pt x="967" y="94"/>
                  </a:moveTo>
                  <a:cubicBezTo>
                    <a:pt x="967" y="94"/>
                    <a:pt x="967" y="94"/>
                    <a:pt x="967" y="94"/>
                  </a:cubicBezTo>
                  <a:cubicBezTo>
                    <a:pt x="967" y="94"/>
                    <a:pt x="967" y="94"/>
                    <a:pt x="967" y="94"/>
                  </a:cubicBezTo>
                  <a:close/>
                  <a:moveTo>
                    <a:pt x="1419" y="94"/>
                  </a:moveTo>
                  <a:cubicBezTo>
                    <a:pt x="1419" y="94"/>
                    <a:pt x="1419" y="94"/>
                    <a:pt x="1419" y="94"/>
                  </a:cubicBezTo>
                  <a:cubicBezTo>
                    <a:pt x="1419" y="94"/>
                    <a:pt x="1419" y="94"/>
                    <a:pt x="1419" y="94"/>
                  </a:cubicBezTo>
                  <a:close/>
                  <a:moveTo>
                    <a:pt x="1460" y="94"/>
                  </a:moveTo>
                  <a:cubicBezTo>
                    <a:pt x="1460" y="94"/>
                    <a:pt x="1460" y="94"/>
                    <a:pt x="1460" y="94"/>
                  </a:cubicBezTo>
                  <a:cubicBezTo>
                    <a:pt x="1460" y="94"/>
                    <a:pt x="1460" y="94"/>
                    <a:pt x="1460" y="94"/>
                  </a:cubicBezTo>
                  <a:close/>
                  <a:moveTo>
                    <a:pt x="583" y="94"/>
                  </a:moveTo>
                  <a:cubicBezTo>
                    <a:pt x="583" y="94"/>
                    <a:pt x="583" y="94"/>
                    <a:pt x="583" y="95"/>
                  </a:cubicBezTo>
                  <a:cubicBezTo>
                    <a:pt x="583" y="94"/>
                    <a:pt x="583" y="94"/>
                    <a:pt x="583" y="94"/>
                  </a:cubicBezTo>
                  <a:close/>
                  <a:moveTo>
                    <a:pt x="1378" y="64"/>
                  </a:moveTo>
                  <a:cubicBezTo>
                    <a:pt x="1378" y="64"/>
                    <a:pt x="1378" y="64"/>
                    <a:pt x="1378" y="64"/>
                  </a:cubicBezTo>
                  <a:cubicBezTo>
                    <a:pt x="1378" y="64"/>
                    <a:pt x="1378" y="64"/>
                    <a:pt x="1378" y="64"/>
                  </a:cubicBezTo>
                  <a:close/>
                  <a:moveTo>
                    <a:pt x="696" y="94"/>
                  </a:moveTo>
                  <a:cubicBezTo>
                    <a:pt x="696" y="94"/>
                    <a:pt x="696" y="94"/>
                    <a:pt x="696" y="95"/>
                  </a:cubicBezTo>
                  <a:cubicBezTo>
                    <a:pt x="696" y="94"/>
                    <a:pt x="696" y="94"/>
                    <a:pt x="696" y="94"/>
                  </a:cubicBezTo>
                  <a:close/>
                  <a:moveTo>
                    <a:pt x="1565" y="19"/>
                  </a:moveTo>
                  <a:cubicBezTo>
                    <a:pt x="1565" y="18"/>
                    <a:pt x="1565" y="18"/>
                    <a:pt x="1564" y="18"/>
                  </a:cubicBezTo>
                  <a:cubicBezTo>
                    <a:pt x="1564" y="18"/>
                    <a:pt x="1565" y="19"/>
                    <a:pt x="1565" y="19"/>
                  </a:cubicBezTo>
                  <a:close/>
                  <a:moveTo>
                    <a:pt x="756" y="95"/>
                  </a:moveTo>
                  <a:cubicBezTo>
                    <a:pt x="756" y="94"/>
                    <a:pt x="756" y="94"/>
                    <a:pt x="755" y="94"/>
                  </a:cubicBezTo>
                  <a:cubicBezTo>
                    <a:pt x="755" y="94"/>
                    <a:pt x="756" y="94"/>
                    <a:pt x="756" y="95"/>
                  </a:cubicBezTo>
                  <a:close/>
                  <a:moveTo>
                    <a:pt x="967" y="94"/>
                  </a:moveTo>
                  <a:cubicBezTo>
                    <a:pt x="967" y="94"/>
                    <a:pt x="967" y="94"/>
                    <a:pt x="967" y="94"/>
                  </a:cubicBezTo>
                  <a:cubicBezTo>
                    <a:pt x="967" y="94"/>
                    <a:pt x="967" y="94"/>
                    <a:pt x="967" y="94"/>
                  </a:cubicBezTo>
                  <a:close/>
                  <a:moveTo>
                    <a:pt x="1733" y="19"/>
                  </a:moveTo>
                  <a:cubicBezTo>
                    <a:pt x="1733" y="18"/>
                    <a:pt x="1733" y="18"/>
                    <a:pt x="1732" y="18"/>
                  </a:cubicBezTo>
                  <a:cubicBezTo>
                    <a:pt x="1733" y="18"/>
                    <a:pt x="1733" y="19"/>
                    <a:pt x="1733" y="19"/>
                  </a:cubicBezTo>
                  <a:close/>
                  <a:moveTo>
                    <a:pt x="1216" y="94"/>
                  </a:moveTo>
                  <a:cubicBezTo>
                    <a:pt x="1216" y="94"/>
                    <a:pt x="1215" y="94"/>
                    <a:pt x="1215" y="94"/>
                  </a:cubicBezTo>
                  <a:cubicBezTo>
                    <a:pt x="1215" y="94"/>
                    <a:pt x="1215" y="94"/>
                    <a:pt x="1216" y="94"/>
                  </a:cubicBezTo>
                  <a:close/>
                  <a:moveTo>
                    <a:pt x="1669" y="64"/>
                  </a:moveTo>
                  <a:cubicBezTo>
                    <a:pt x="1669" y="64"/>
                    <a:pt x="1669" y="64"/>
                    <a:pt x="1670" y="64"/>
                  </a:cubicBezTo>
                  <a:cubicBezTo>
                    <a:pt x="1670" y="64"/>
                    <a:pt x="1670" y="64"/>
                    <a:pt x="1669" y="64"/>
                  </a:cubicBezTo>
                  <a:close/>
                  <a:moveTo>
                    <a:pt x="1460" y="94"/>
                  </a:moveTo>
                  <a:cubicBezTo>
                    <a:pt x="1460" y="94"/>
                    <a:pt x="1459" y="94"/>
                    <a:pt x="1459" y="95"/>
                  </a:cubicBezTo>
                  <a:cubicBezTo>
                    <a:pt x="1460" y="94"/>
                    <a:pt x="1460" y="94"/>
                    <a:pt x="1460" y="94"/>
                  </a:cubicBezTo>
                  <a:close/>
                  <a:moveTo>
                    <a:pt x="965" y="19"/>
                  </a:moveTo>
                  <a:cubicBezTo>
                    <a:pt x="965" y="19"/>
                    <a:pt x="965" y="19"/>
                    <a:pt x="965" y="19"/>
                  </a:cubicBezTo>
                  <a:cubicBezTo>
                    <a:pt x="965" y="19"/>
                    <a:pt x="965" y="19"/>
                    <a:pt x="965" y="19"/>
                  </a:cubicBezTo>
                  <a:close/>
                  <a:moveTo>
                    <a:pt x="583" y="95"/>
                  </a:moveTo>
                  <a:cubicBezTo>
                    <a:pt x="583" y="95"/>
                    <a:pt x="583" y="95"/>
                    <a:pt x="583" y="95"/>
                  </a:cubicBezTo>
                  <a:cubicBezTo>
                    <a:pt x="583" y="95"/>
                    <a:pt x="583" y="95"/>
                    <a:pt x="583" y="95"/>
                  </a:cubicBezTo>
                  <a:close/>
                  <a:moveTo>
                    <a:pt x="696" y="95"/>
                  </a:moveTo>
                  <a:cubicBezTo>
                    <a:pt x="696" y="95"/>
                    <a:pt x="696" y="95"/>
                    <a:pt x="696" y="95"/>
                  </a:cubicBezTo>
                  <a:cubicBezTo>
                    <a:pt x="696" y="95"/>
                    <a:pt x="696" y="95"/>
                    <a:pt x="696" y="95"/>
                  </a:cubicBezTo>
                  <a:close/>
                  <a:moveTo>
                    <a:pt x="756" y="95"/>
                  </a:moveTo>
                  <a:cubicBezTo>
                    <a:pt x="756" y="95"/>
                    <a:pt x="756" y="95"/>
                    <a:pt x="756" y="95"/>
                  </a:cubicBezTo>
                  <a:cubicBezTo>
                    <a:pt x="756" y="95"/>
                    <a:pt x="756" y="95"/>
                    <a:pt x="756" y="95"/>
                  </a:cubicBezTo>
                  <a:close/>
                  <a:moveTo>
                    <a:pt x="1381" y="19"/>
                  </a:moveTo>
                  <a:cubicBezTo>
                    <a:pt x="1381" y="19"/>
                    <a:pt x="1381" y="19"/>
                    <a:pt x="1381" y="19"/>
                  </a:cubicBezTo>
                  <a:cubicBezTo>
                    <a:pt x="1381" y="19"/>
                    <a:pt x="1381" y="19"/>
                    <a:pt x="1381" y="19"/>
                  </a:cubicBezTo>
                  <a:close/>
                  <a:moveTo>
                    <a:pt x="1038" y="95"/>
                  </a:moveTo>
                  <a:cubicBezTo>
                    <a:pt x="1038" y="95"/>
                    <a:pt x="1038" y="94"/>
                    <a:pt x="1038" y="94"/>
                  </a:cubicBezTo>
                  <a:cubicBezTo>
                    <a:pt x="1038" y="95"/>
                    <a:pt x="1038" y="95"/>
                    <a:pt x="1038" y="95"/>
                  </a:cubicBezTo>
                  <a:close/>
                  <a:moveTo>
                    <a:pt x="1216" y="95"/>
                  </a:moveTo>
                  <a:cubicBezTo>
                    <a:pt x="1216" y="95"/>
                    <a:pt x="1216" y="95"/>
                    <a:pt x="1216" y="94"/>
                  </a:cubicBezTo>
                  <a:cubicBezTo>
                    <a:pt x="1216" y="95"/>
                    <a:pt x="1216" y="95"/>
                    <a:pt x="1216" y="95"/>
                  </a:cubicBezTo>
                  <a:close/>
                  <a:moveTo>
                    <a:pt x="1459" y="94"/>
                  </a:moveTo>
                  <a:cubicBezTo>
                    <a:pt x="1459" y="95"/>
                    <a:pt x="1459" y="95"/>
                    <a:pt x="1459" y="95"/>
                  </a:cubicBezTo>
                  <a:cubicBezTo>
                    <a:pt x="1459" y="95"/>
                    <a:pt x="1459" y="95"/>
                    <a:pt x="1459" y="94"/>
                  </a:cubicBezTo>
                  <a:close/>
                  <a:moveTo>
                    <a:pt x="1541" y="19"/>
                  </a:moveTo>
                  <a:cubicBezTo>
                    <a:pt x="1540" y="19"/>
                    <a:pt x="1540" y="19"/>
                    <a:pt x="1540" y="19"/>
                  </a:cubicBezTo>
                  <a:cubicBezTo>
                    <a:pt x="1540" y="19"/>
                    <a:pt x="1541" y="19"/>
                    <a:pt x="1541" y="19"/>
                  </a:cubicBezTo>
                  <a:close/>
                  <a:moveTo>
                    <a:pt x="583" y="95"/>
                  </a:moveTo>
                  <a:cubicBezTo>
                    <a:pt x="582" y="95"/>
                    <a:pt x="582" y="95"/>
                    <a:pt x="582" y="95"/>
                  </a:cubicBezTo>
                  <a:cubicBezTo>
                    <a:pt x="582" y="95"/>
                    <a:pt x="583" y="95"/>
                    <a:pt x="583" y="95"/>
                  </a:cubicBezTo>
                  <a:close/>
                  <a:moveTo>
                    <a:pt x="1565" y="19"/>
                  </a:moveTo>
                  <a:cubicBezTo>
                    <a:pt x="1565" y="19"/>
                    <a:pt x="1565" y="19"/>
                    <a:pt x="1565" y="19"/>
                  </a:cubicBezTo>
                  <a:cubicBezTo>
                    <a:pt x="1565" y="19"/>
                    <a:pt x="1565" y="19"/>
                    <a:pt x="1565" y="19"/>
                  </a:cubicBezTo>
                  <a:close/>
                  <a:moveTo>
                    <a:pt x="662" y="64"/>
                  </a:moveTo>
                  <a:cubicBezTo>
                    <a:pt x="662" y="64"/>
                    <a:pt x="662" y="64"/>
                    <a:pt x="662" y="64"/>
                  </a:cubicBezTo>
                  <a:cubicBezTo>
                    <a:pt x="662" y="64"/>
                    <a:pt x="662" y="64"/>
                    <a:pt x="662" y="64"/>
                  </a:cubicBezTo>
                  <a:close/>
                  <a:moveTo>
                    <a:pt x="1709" y="19"/>
                  </a:moveTo>
                  <a:cubicBezTo>
                    <a:pt x="1709" y="19"/>
                    <a:pt x="1708" y="19"/>
                    <a:pt x="1708" y="19"/>
                  </a:cubicBezTo>
                  <a:cubicBezTo>
                    <a:pt x="1709" y="19"/>
                    <a:pt x="1709" y="19"/>
                    <a:pt x="1709" y="19"/>
                  </a:cubicBezTo>
                  <a:close/>
                  <a:moveTo>
                    <a:pt x="756" y="95"/>
                  </a:moveTo>
                  <a:cubicBezTo>
                    <a:pt x="756" y="95"/>
                    <a:pt x="756" y="95"/>
                    <a:pt x="756" y="95"/>
                  </a:cubicBezTo>
                  <a:cubicBezTo>
                    <a:pt x="756" y="95"/>
                    <a:pt x="756" y="95"/>
                    <a:pt x="756" y="95"/>
                  </a:cubicBezTo>
                  <a:close/>
                  <a:moveTo>
                    <a:pt x="968" y="95"/>
                  </a:moveTo>
                  <a:cubicBezTo>
                    <a:pt x="968" y="95"/>
                    <a:pt x="968" y="95"/>
                    <a:pt x="968" y="95"/>
                  </a:cubicBezTo>
                  <a:cubicBezTo>
                    <a:pt x="968" y="95"/>
                    <a:pt x="968" y="95"/>
                    <a:pt x="968" y="95"/>
                  </a:cubicBezTo>
                  <a:close/>
                  <a:moveTo>
                    <a:pt x="1038" y="95"/>
                  </a:moveTo>
                  <a:cubicBezTo>
                    <a:pt x="1038" y="95"/>
                    <a:pt x="1038" y="95"/>
                    <a:pt x="1038" y="95"/>
                  </a:cubicBezTo>
                  <a:cubicBezTo>
                    <a:pt x="1038" y="95"/>
                    <a:pt x="1038" y="95"/>
                    <a:pt x="1038" y="95"/>
                  </a:cubicBezTo>
                  <a:close/>
                  <a:moveTo>
                    <a:pt x="1733" y="19"/>
                  </a:moveTo>
                  <a:cubicBezTo>
                    <a:pt x="1733" y="19"/>
                    <a:pt x="1733" y="19"/>
                    <a:pt x="1733" y="19"/>
                  </a:cubicBezTo>
                  <a:cubicBezTo>
                    <a:pt x="1733" y="19"/>
                    <a:pt x="1733" y="19"/>
                    <a:pt x="1733" y="19"/>
                  </a:cubicBezTo>
                  <a:close/>
                  <a:moveTo>
                    <a:pt x="1216" y="95"/>
                  </a:moveTo>
                  <a:cubicBezTo>
                    <a:pt x="1216" y="95"/>
                    <a:pt x="1216" y="95"/>
                    <a:pt x="1216" y="95"/>
                  </a:cubicBezTo>
                  <a:cubicBezTo>
                    <a:pt x="1216" y="95"/>
                    <a:pt x="1216" y="95"/>
                    <a:pt x="1216" y="95"/>
                  </a:cubicBezTo>
                  <a:close/>
                  <a:moveTo>
                    <a:pt x="1459" y="95"/>
                  </a:moveTo>
                  <a:cubicBezTo>
                    <a:pt x="1459" y="95"/>
                    <a:pt x="1459" y="95"/>
                    <a:pt x="1459" y="95"/>
                  </a:cubicBezTo>
                  <a:cubicBezTo>
                    <a:pt x="1459" y="95"/>
                    <a:pt x="1459" y="95"/>
                    <a:pt x="1459" y="95"/>
                  </a:cubicBezTo>
                  <a:close/>
                  <a:moveTo>
                    <a:pt x="582" y="95"/>
                  </a:moveTo>
                  <a:cubicBezTo>
                    <a:pt x="582" y="95"/>
                    <a:pt x="582" y="95"/>
                    <a:pt x="582" y="96"/>
                  </a:cubicBezTo>
                  <a:cubicBezTo>
                    <a:pt x="582" y="96"/>
                    <a:pt x="582" y="95"/>
                    <a:pt x="582" y="95"/>
                  </a:cubicBezTo>
                  <a:close/>
                  <a:moveTo>
                    <a:pt x="1362" y="64"/>
                  </a:moveTo>
                  <a:cubicBezTo>
                    <a:pt x="1363" y="64"/>
                    <a:pt x="1363" y="64"/>
                    <a:pt x="1363" y="64"/>
                  </a:cubicBezTo>
                  <a:cubicBezTo>
                    <a:pt x="1363" y="64"/>
                    <a:pt x="1363" y="64"/>
                    <a:pt x="1362" y="64"/>
                  </a:cubicBezTo>
                  <a:close/>
                  <a:moveTo>
                    <a:pt x="757" y="96"/>
                  </a:moveTo>
                  <a:cubicBezTo>
                    <a:pt x="757" y="95"/>
                    <a:pt x="757" y="95"/>
                    <a:pt x="756" y="95"/>
                  </a:cubicBezTo>
                  <a:cubicBezTo>
                    <a:pt x="756" y="95"/>
                    <a:pt x="757" y="95"/>
                    <a:pt x="757" y="96"/>
                  </a:cubicBezTo>
                  <a:close/>
                  <a:moveTo>
                    <a:pt x="1378" y="64"/>
                  </a:moveTo>
                  <a:cubicBezTo>
                    <a:pt x="1378" y="64"/>
                    <a:pt x="1378" y="64"/>
                    <a:pt x="1378" y="64"/>
                  </a:cubicBezTo>
                  <a:cubicBezTo>
                    <a:pt x="1378" y="64"/>
                    <a:pt x="1378" y="64"/>
                    <a:pt x="1378" y="64"/>
                  </a:cubicBezTo>
                  <a:close/>
                  <a:moveTo>
                    <a:pt x="1039" y="96"/>
                  </a:moveTo>
                  <a:cubicBezTo>
                    <a:pt x="1039" y="95"/>
                    <a:pt x="1039" y="95"/>
                    <a:pt x="1038" y="95"/>
                  </a:cubicBezTo>
                  <a:cubicBezTo>
                    <a:pt x="1038" y="95"/>
                    <a:pt x="1039" y="96"/>
                    <a:pt x="1039" y="96"/>
                  </a:cubicBezTo>
                  <a:close/>
                  <a:moveTo>
                    <a:pt x="1217" y="96"/>
                  </a:moveTo>
                  <a:cubicBezTo>
                    <a:pt x="1217" y="95"/>
                    <a:pt x="1216" y="95"/>
                    <a:pt x="1216" y="95"/>
                  </a:cubicBezTo>
                  <a:cubicBezTo>
                    <a:pt x="1216" y="95"/>
                    <a:pt x="1216" y="96"/>
                    <a:pt x="1217" y="96"/>
                  </a:cubicBezTo>
                  <a:close/>
                  <a:moveTo>
                    <a:pt x="1421" y="96"/>
                  </a:moveTo>
                  <a:cubicBezTo>
                    <a:pt x="1421" y="95"/>
                    <a:pt x="1420" y="95"/>
                    <a:pt x="1420" y="95"/>
                  </a:cubicBezTo>
                  <a:cubicBezTo>
                    <a:pt x="1420" y="95"/>
                    <a:pt x="1420" y="95"/>
                    <a:pt x="1421" y="96"/>
                  </a:cubicBezTo>
                  <a:close/>
                  <a:moveTo>
                    <a:pt x="1459" y="95"/>
                  </a:moveTo>
                  <a:cubicBezTo>
                    <a:pt x="1459" y="95"/>
                    <a:pt x="1458" y="95"/>
                    <a:pt x="1458" y="96"/>
                  </a:cubicBezTo>
                  <a:cubicBezTo>
                    <a:pt x="1459" y="95"/>
                    <a:pt x="1459" y="95"/>
                    <a:pt x="1459" y="95"/>
                  </a:cubicBezTo>
                  <a:close/>
                  <a:moveTo>
                    <a:pt x="1547" y="64"/>
                  </a:moveTo>
                  <a:cubicBezTo>
                    <a:pt x="1547" y="64"/>
                    <a:pt x="1547" y="64"/>
                    <a:pt x="1547" y="64"/>
                  </a:cubicBezTo>
                  <a:cubicBezTo>
                    <a:pt x="1547" y="64"/>
                    <a:pt x="1547" y="64"/>
                    <a:pt x="1547" y="64"/>
                  </a:cubicBezTo>
                  <a:close/>
                  <a:moveTo>
                    <a:pt x="1685" y="95"/>
                  </a:moveTo>
                  <a:cubicBezTo>
                    <a:pt x="1685" y="95"/>
                    <a:pt x="1685" y="96"/>
                    <a:pt x="1685" y="96"/>
                  </a:cubicBezTo>
                  <a:cubicBezTo>
                    <a:pt x="1685" y="96"/>
                    <a:pt x="1685" y="95"/>
                    <a:pt x="1685" y="95"/>
                  </a:cubicBezTo>
                  <a:close/>
                  <a:moveTo>
                    <a:pt x="582" y="96"/>
                  </a:moveTo>
                  <a:cubicBezTo>
                    <a:pt x="582" y="96"/>
                    <a:pt x="582" y="96"/>
                    <a:pt x="582" y="96"/>
                  </a:cubicBezTo>
                  <a:cubicBezTo>
                    <a:pt x="582" y="96"/>
                    <a:pt x="582" y="96"/>
                    <a:pt x="582" y="96"/>
                  </a:cubicBezTo>
                  <a:close/>
                  <a:moveTo>
                    <a:pt x="1562" y="64"/>
                  </a:moveTo>
                  <a:cubicBezTo>
                    <a:pt x="1562" y="64"/>
                    <a:pt x="1562" y="64"/>
                    <a:pt x="1562" y="64"/>
                  </a:cubicBezTo>
                  <a:cubicBezTo>
                    <a:pt x="1562" y="64"/>
                    <a:pt x="1562" y="64"/>
                    <a:pt x="1562" y="64"/>
                  </a:cubicBezTo>
                  <a:close/>
                  <a:moveTo>
                    <a:pt x="1656" y="64"/>
                  </a:moveTo>
                  <a:cubicBezTo>
                    <a:pt x="1656" y="64"/>
                    <a:pt x="1656" y="64"/>
                    <a:pt x="1655" y="64"/>
                  </a:cubicBezTo>
                  <a:cubicBezTo>
                    <a:pt x="1656" y="64"/>
                    <a:pt x="1656" y="64"/>
                    <a:pt x="1656" y="64"/>
                  </a:cubicBezTo>
                  <a:close/>
                  <a:moveTo>
                    <a:pt x="757" y="96"/>
                  </a:moveTo>
                  <a:cubicBezTo>
                    <a:pt x="757" y="96"/>
                    <a:pt x="757" y="96"/>
                    <a:pt x="757" y="96"/>
                  </a:cubicBezTo>
                  <a:cubicBezTo>
                    <a:pt x="757" y="96"/>
                    <a:pt x="757" y="96"/>
                    <a:pt x="757" y="96"/>
                  </a:cubicBezTo>
                  <a:close/>
                  <a:moveTo>
                    <a:pt x="1039" y="96"/>
                  </a:moveTo>
                  <a:cubicBezTo>
                    <a:pt x="1039" y="96"/>
                    <a:pt x="1039" y="96"/>
                    <a:pt x="1039" y="96"/>
                  </a:cubicBezTo>
                  <a:cubicBezTo>
                    <a:pt x="1039" y="96"/>
                    <a:pt x="1039" y="96"/>
                    <a:pt x="1039" y="96"/>
                  </a:cubicBezTo>
                  <a:close/>
                  <a:moveTo>
                    <a:pt x="1177" y="96"/>
                  </a:moveTo>
                  <a:cubicBezTo>
                    <a:pt x="1177" y="96"/>
                    <a:pt x="1177" y="96"/>
                    <a:pt x="1177" y="96"/>
                  </a:cubicBezTo>
                  <a:cubicBezTo>
                    <a:pt x="1177" y="96"/>
                    <a:pt x="1177" y="96"/>
                    <a:pt x="1177" y="96"/>
                  </a:cubicBezTo>
                  <a:close/>
                  <a:moveTo>
                    <a:pt x="1217" y="96"/>
                  </a:moveTo>
                  <a:cubicBezTo>
                    <a:pt x="1217" y="96"/>
                    <a:pt x="1217" y="96"/>
                    <a:pt x="1217" y="96"/>
                  </a:cubicBezTo>
                  <a:cubicBezTo>
                    <a:pt x="1217" y="96"/>
                    <a:pt x="1217" y="96"/>
                    <a:pt x="1217" y="96"/>
                  </a:cubicBezTo>
                  <a:close/>
                  <a:moveTo>
                    <a:pt x="1421" y="96"/>
                  </a:moveTo>
                  <a:cubicBezTo>
                    <a:pt x="1421" y="96"/>
                    <a:pt x="1421" y="96"/>
                    <a:pt x="1421" y="96"/>
                  </a:cubicBezTo>
                  <a:cubicBezTo>
                    <a:pt x="1421" y="96"/>
                    <a:pt x="1421" y="96"/>
                    <a:pt x="1421" y="96"/>
                  </a:cubicBezTo>
                  <a:close/>
                  <a:moveTo>
                    <a:pt x="1458" y="96"/>
                  </a:moveTo>
                  <a:cubicBezTo>
                    <a:pt x="1458" y="96"/>
                    <a:pt x="1458" y="96"/>
                    <a:pt x="1458" y="96"/>
                  </a:cubicBezTo>
                  <a:cubicBezTo>
                    <a:pt x="1458" y="96"/>
                    <a:pt x="1458" y="96"/>
                    <a:pt x="1458" y="96"/>
                  </a:cubicBezTo>
                  <a:close/>
                  <a:moveTo>
                    <a:pt x="582" y="96"/>
                  </a:moveTo>
                  <a:cubicBezTo>
                    <a:pt x="581" y="96"/>
                    <a:pt x="581" y="96"/>
                    <a:pt x="581" y="96"/>
                  </a:cubicBezTo>
                  <a:cubicBezTo>
                    <a:pt x="581" y="96"/>
                    <a:pt x="582" y="96"/>
                    <a:pt x="582" y="96"/>
                  </a:cubicBezTo>
                  <a:close/>
                  <a:moveTo>
                    <a:pt x="540" y="19"/>
                  </a:moveTo>
                  <a:cubicBezTo>
                    <a:pt x="540" y="19"/>
                    <a:pt x="540" y="19"/>
                    <a:pt x="540" y="19"/>
                  </a:cubicBezTo>
                  <a:cubicBezTo>
                    <a:pt x="540" y="19"/>
                    <a:pt x="540" y="19"/>
                    <a:pt x="540" y="19"/>
                  </a:cubicBezTo>
                  <a:close/>
                  <a:moveTo>
                    <a:pt x="695" y="96"/>
                  </a:moveTo>
                  <a:cubicBezTo>
                    <a:pt x="695" y="96"/>
                    <a:pt x="695" y="96"/>
                    <a:pt x="695" y="96"/>
                  </a:cubicBezTo>
                  <a:cubicBezTo>
                    <a:pt x="695" y="96"/>
                    <a:pt x="695" y="96"/>
                    <a:pt x="695" y="96"/>
                  </a:cubicBezTo>
                  <a:close/>
                  <a:moveTo>
                    <a:pt x="757" y="96"/>
                  </a:moveTo>
                  <a:cubicBezTo>
                    <a:pt x="757" y="96"/>
                    <a:pt x="757" y="96"/>
                    <a:pt x="757" y="96"/>
                  </a:cubicBezTo>
                  <a:cubicBezTo>
                    <a:pt x="757" y="96"/>
                    <a:pt x="757" y="96"/>
                    <a:pt x="757" y="96"/>
                  </a:cubicBezTo>
                  <a:close/>
                  <a:moveTo>
                    <a:pt x="1715" y="64"/>
                  </a:moveTo>
                  <a:cubicBezTo>
                    <a:pt x="1715" y="64"/>
                    <a:pt x="1715" y="64"/>
                    <a:pt x="1715" y="64"/>
                  </a:cubicBezTo>
                  <a:cubicBezTo>
                    <a:pt x="1715" y="64"/>
                    <a:pt x="1715" y="64"/>
                    <a:pt x="1715" y="64"/>
                  </a:cubicBezTo>
                  <a:close/>
                  <a:moveTo>
                    <a:pt x="1039" y="96"/>
                  </a:moveTo>
                  <a:cubicBezTo>
                    <a:pt x="1039" y="96"/>
                    <a:pt x="1039" y="96"/>
                    <a:pt x="1039" y="96"/>
                  </a:cubicBezTo>
                  <a:cubicBezTo>
                    <a:pt x="1039" y="96"/>
                    <a:pt x="1039" y="96"/>
                    <a:pt x="1039" y="96"/>
                  </a:cubicBezTo>
                  <a:close/>
                  <a:moveTo>
                    <a:pt x="1730" y="64"/>
                  </a:moveTo>
                  <a:cubicBezTo>
                    <a:pt x="1730" y="64"/>
                    <a:pt x="1730" y="64"/>
                    <a:pt x="1730" y="64"/>
                  </a:cubicBezTo>
                  <a:cubicBezTo>
                    <a:pt x="1730" y="64"/>
                    <a:pt x="1730" y="64"/>
                    <a:pt x="1730" y="64"/>
                  </a:cubicBezTo>
                  <a:close/>
                  <a:moveTo>
                    <a:pt x="1217" y="96"/>
                  </a:moveTo>
                  <a:cubicBezTo>
                    <a:pt x="1217" y="96"/>
                    <a:pt x="1217" y="96"/>
                    <a:pt x="1217" y="96"/>
                  </a:cubicBezTo>
                  <a:cubicBezTo>
                    <a:pt x="1217" y="96"/>
                    <a:pt x="1217" y="96"/>
                    <a:pt x="1217" y="96"/>
                  </a:cubicBezTo>
                  <a:close/>
                  <a:moveTo>
                    <a:pt x="1421" y="96"/>
                  </a:moveTo>
                  <a:cubicBezTo>
                    <a:pt x="1421" y="96"/>
                    <a:pt x="1421" y="96"/>
                    <a:pt x="1421" y="96"/>
                  </a:cubicBezTo>
                  <a:cubicBezTo>
                    <a:pt x="1421" y="96"/>
                    <a:pt x="1421" y="96"/>
                    <a:pt x="1421" y="96"/>
                  </a:cubicBezTo>
                  <a:close/>
                  <a:moveTo>
                    <a:pt x="1458" y="96"/>
                  </a:moveTo>
                  <a:cubicBezTo>
                    <a:pt x="1458" y="96"/>
                    <a:pt x="1458" y="96"/>
                    <a:pt x="1458" y="96"/>
                  </a:cubicBezTo>
                  <a:cubicBezTo>
                    <a:pt x="1458" y="96"/>
                    <a:pt x="1458" y="96"/>
                    <a:pt x="1458" y="96"/>
                  </a:cubicBezTo>
                  <a:close/>
                  <a:moveTo>
                    <a:pt x="554" y="19"/>
                  </a:moveTo>
                  <a:cubicBezTo>
                    <a:pt x="554" y="19"/>
                    <a:pt x="554" y="19"/>
                    <a:pt x="554" y="19"/>
                  </a:cubicBezTo>
                  <a:cubicBezTo>
                    <a:pt x="554" y="19"/>
                    <a:pt x="554" y="19"/>
                    <a:pt x="554" y="19"/>
                  </a:cubicBezTo>
                  <a:close/>
                  <a:moveTo>
                    <a:pt x="663" y="65"/>
                  </a:moveTo>
                  <a:cubicBezTo>
                    <a:pt x="663" y="64"/>
                    <a:pt x="663" y="64"/>
                    <a:pt x="662" y="64"/>
                  </a:cubicBezTo>
                  <a:cubicBezTo>
                    <a:pt x="663" y="64"/>
                    <a:pt x="663" y="64"/>
                    <a:pt x="663" y="65"/>
                  </a:cubicBezTo>
                  <a:close/>
                  <a:moveTo>
                    <a:pt x="965" y="19"/>
                  </a:moveTo>
                  <a:cubicBezTo>
                    <a:pt x="965" y="19"/>
                    <a:pt x="965" y="19"/>
                    <a:pt x="965" y="19"/>
                  </a:cubicBezTo>
                  <a:cubicBezTo>
                    <a:pt x="965" y="19"/>
                    <a:pt x="965" y="19"/>
                    <a:pt x="965" y="19"/>
                  </a:cubicBezTo>
                  <a:close/>
                  <a:moveTo>
                    <a:pt x="695" y="96"/>
                  </a:moveTo>
                  <a:cubicBezTo>
                    <a:pt x="694" y="96"/>
                    <a:pt x="694" y="96"/>
                    <a:pt x="694" y="97"/>
                  </a:cubicBezTo>
                  <a:cubicBezTo>
                    <a:pt x="695" y="97"/>
                    <a:pt x="695" y="96"/>
                    <a:pt x="695" y="96"/>
                  </a:cubicBezTo>
                  <a:close/>
                  <a:moveTo>
                    <a:pt x="1356" y="19"/>
                  </a:moveTo>
                  <a:cubicBezTo>
                    <a:pt x="1356" y="19"/>
                    <a:pt x="1355" y="19"/>
                    <a:pt x="1355" y="19"/>
                  </a:cubicBezTo>
                  <a:cubicBezTo>
                    <a:pt x="1356" y="19"/>
                    <a:pt x="1356" y="19"/>
                    <a:pt x="1356" y="19"/>
                  </a:cubicBezTo>
                  <a:close/>
                  <a:moveTo>
                    <a:pt x="758" y="97"/>
                  </a:moveTo>
                  <a:cubicBezTo>
                    <a:pt x="758" y="96"/>
                    <a:pt x="758" y="96"/>
                    <a:pt x="757" y="96"/>
                  </a:cubicBezTo>
                  <a:cubicBezTo>
                    <a:pt x="758" y="96"/>
                    <a:pt x="758" y="96"/>
                    <a:pt x="758" y="97"/>
                  </a:cubicBezTo>
                  <a:close/>
                  <a:moveTo>
                    <a:pt x="1381" y="19"/>
                  </a:moveTo>
                  <a:cubicBezTo>
                    <a:pt x="1381" y="19"/>
                    <a:pt x="1381" y="19"/>
                    <a:pt x="1381" y="19"/>
                  </a:cubicBezTo>
                  <a:cubicBezTo>
                    <a:pt x="1381" y="19"/>
                    <a:pt x="1381" y="19"/>
                    <a:pt x="1381" y="19"/>
                  </a:cubicBezTo>
                  <a:close/>
                  <a:moveTo>
                    <a:pt x="1218" y="97"/>
                  </a:moveTo>
                  <a:cubicBezTo>
                    <a:pt x="1218" y="96"/>
                    <a:pt x="1218" y="96"/>
                    <a:pt x="1217" y="96"/>
                  </a:cubicBezTo>
                  <a:cubicBezTo>
                    <a:pt x="1217" y="96"/>
                    <a:pt x="1217" y="97"/>
                    <a:pt x="1218" y="97"/>
                  </a:cubicBezTo>
                  <a:close/>
                  <a:moveTo>
                    <a:pt x="1422" y="97"/>
                  </a:moveTo>
                  <a:cubicBezTo>
                    <a:pt x="1422" y="96"/>
                    <a:pt x="1421" y="96"/>
                    <a:pt x="1421" y="96"/>
                  </a:cubicBezTo>
                  <a:cubicBezTo>
                    <a:pt x="1421" y="96"/>
                    <a:pt x="1421" y="97"/>
                    <a:pt x="1422" y="97"/>
                  </a:cubicBezTo>
                  <a:close/>
                  <a:moveTo>
                    <a:pt x="1458" y="96"/>
                  </a:moveTo>
                  <a:cubicBezTo>
                    <a:pt x="1458" y="96"/>
                    <a:pt x="1457" y="96"/>
                    <a:pt x="1457" y="97"/>
                  </a:cubicBezTo>
                  <a:cubicBezTo>
                    <a:pt x="1458" y="97"/>
                    <a:pt x="1458" y="96"/>
                    <a:pt x="1458" y="96"/>
                  </a:cubicBezTo>
                  <a:close/>
                  <a:moveTo>
                    <a:pt x="581" y="97"/>
                  </a:moveTo>
                  <a:cubicBezTo>
                    <a:pt x="580" y="97"/>
                    <a:pt x="580" y="97"/>
                    <a:pt x="580" y="97"/>
                  </a:cubicBezTo>
                  <a:cubicBezTo>
                    <a:pt x="580" y="97"/>
                    <a:pt x="580" y="97"/>
                    <a:pt x="581" y="97"/>
                  </a:cubicBezTo>
                  <a:close/>
                  <a:moveTo>
                    <a:pt x="1395" y="19"/>
                  </a:moveTo>
                  <a:cubicBezTo>
                    <a:pt x="1395" y="19"/>
                    <a:pt x="1395" y="19"/>
                    <a:pt x="1395" y="20"/>
                  </a:cubicBezTo>
                  <a:cubicBezTo>
                    <a:pt x="1395" y="19"/>
                    <a:pt x="1395" y="19"/>
                    <a:pt x="1395" y="19"/>
                  </a:cubicBezTo>
                  <a:close/>
                  <a:moveTo>
                    <a:pt x="1546" y="65"/>
                  </a:moveTo>
                  <a:cubicBezTo>
                    <a:pt x="1546" y="65"/>
                    <a:pt x="1547" y="64"/>
                    <a:pt x="1547" y="64"/>
                  </a:cubicBezTo>
                  <a:cubicBezTo>
                    <a:pt x="1546" y="64"/>
                    <a:pt x="1546" y="64"/>
                    <a:pt x="1546" y="65"/>
                  </a:cubicBezTo>
                  <a:close/>
                  <a:moveTo>
                    <a:pt x="758" y="97"/>
                  </a:moveTo>
                  <a:cubicBezTo>
                    <a:pt x="758" y="97"/>
                    <a:pt x="758" y="97"/>
                    <a:pt x="758" y="97"/>
                  </a:cubicBezTo>
                  <a:cubicBezTo>
                    <a:pt x="758" y="97"/>
                    <a:pt x="758" y="97"/>
                    <a:pt x="758" y="97"/>
                  </a:cubicBezTo>
                  <a:close/>
                  <a:moveTo>
                    <a:pt x="1562" y="64"/>
                  </a:moveTo>
                  <a:cubicBezTo>
                    <a:pt x="1562" y="64"/>
                    <a:pt x="1561" y="64"/>
                    <a:pt x="1561" y="65"/>
                  </a:cubicBezTo>
                  <a:cubicBezTo>
                    <a:pt x="1562" y="65"/>
                    <a:pt x="1562" y="64"/>
                    <a:pt x="1562" y="64"/>
                  </a:cubicBezTo>
                  <a:close/>
                  <a:moveTo>
                    <a:pt x="1083" y="97"/>
                  </a:moveTo>
                  <a:cubicBezTo>
                    <a:pt x="1083" y="97"/>
                    <a:pt x="1083" y="97"/>
                    <a:pt x="1083" y="97"/>
                  </a:cubicBezTo>
                  <a:cubicBezTo>
                    <a:pt x="1083" y="97"/>
                    <a:pt x="1083" y="97"/>
                    <a:pt x="1083" y="97"/>
                  </a:cubicBezTo>
                  <a:close/>
                  <a:moveTo>
                    <a:pt x="1178" y="97"/>
                  </a:moveTo>
                  <a:cubicBezTo>
                    <a:pt x="1178" y="97"/>
                    <a:pt x="1178" y="97"/>
                    <a:pt x="1178" y="97"/>
                  </a:cubicBezTo>
                  <a:cubicBezTo>
                    <a:pt x="1178" y="97"/>
                    <a:pt x="1178" y="97"/>
                    <a:pt x="1178" y="97"/>
                  </a:cubicBezTo>
                  <a:close/>
                  <a:moveTo>
                    <a:pt x="1656" y="65"/>
                  </a:moveTo>
                  <a:cubicBezTo>
                    <a:pt x="1656" y="64"/>
                    <a:pt x="1656" y="64"/>
                    <a:pt x="1656" y="64"/>
                  </a:cubicBezTo>
                  <a:cubicBezTo>
                    <a:pt x="1656" y="64"/>
                    <a:pt x="1656" y="65"/>
                    <a:pt x="1656" y="65"/>
                  </a:cubicBezTo>
                  <a:close/>
                  <a:moveTo>
                    <a:pt x="1422" y="97"/>
                  </a:moveTo>
                  <a:cubicBezTo>
                    <a:pt x="1422" y="97"/>
                    <a:pt x="1422" y="97"/>
                    <a:pt x="1422" y="97"/>
                  </a:cubicBezTo>
                  <a:cubicBezTo>
                    <a:pt x="1422" y="97"/>
                    <a:pt x="1422" y="97"/>
                    <a:pt x="1422" y="97"/>
                  </a:cubicBezTo>
                  <a:close/>
                  <a:moveTo>
                    <a:pt x="1457" y="97"/>
                  </a:moveTo>
                  <a:cubicBezTo>
                    <a:pt x="1457" y="97"/>
                    <a:pt x="1457" y="97"/>
                    <a:pt x="1457" y="97"/>
                  </a:cubicBezTo>
                  <a:cubicBezTo>
                    <a:pt x="1457" y="97"/>
                    <a:pt x="1457" y="97"/>
                    <a:pt x="1457" y="97"/>
                  </a:cubicBezTo>
                  <a:close/>
                  <a:moveTo>
                    <a:pt x="1714" y="65"/>
                  </a:moveTo>
                  <a:cubicBezTo>
                    <a:pt x="1715" y="65"/>
                    <a:pt x="1715" y="64"/>
                    <a:pt x="1715" y="64"/>
                  </a:cubicBezTo>
                  <a:cubicBezTo>
                    <a:pt x="1715" y="64"/>
                    <a:pt x="1714" y="64"/>
                    <a:pt x="1714" y="65"/>
                  </a:cubicBezTo>
                  <a:close/>
                  <a:moveTo>
                    <a:pt x="580" y="97"/>
                  </a:moveTo>
                  <a:cubicBezTo>
                    <a:pt x="580" y="97"/>
                    <a:pt x="580" y="97"/>
                    <a:pt x="580" y="97"/>
                  </a:cubicBezTo>
                  <a:cubicBezTo>
                    <a:pt x="580" y="97"/>
                    <a:pt x="580" y="97"/>
                    <a:pt x="580" y="97"/>
                  </a:cubicBezTo>
                  <a:close/>
                  <a:moveTo>
                    <a:pt x="1730" y="64"/>
                  </a:moveTo>
                  <a:cubicBezTo>
                    <a:pt x="1730" y="64"/>
                    <a:pt x="1730" y="64"/>
                    <a:pt x="1730" y="65"/>
                  </a:cubicBezTo>
                  <a:cubicBezTo>
                    <a:pt x="1730" y="65"/>
                    <a:pt x="1730" y="64"/>
                    <a:pt x="1730" y="64"/>
                  </a:cubicBezTo>
                  <a:close/>
                  <a:moveTo>
                    <a:pt x="554" y="19"/>
                  </a:moveTo>
                  <a:cubicBezTo>
                    <a:pt x="554" y="19"/>
                    <a:pt x="554" y="19"/>
                    <a:pt x="554" y="20"/>
                  </a:cubicBezTo>
                  <a:cubicBezTo>
                    <a:pt x="554" y="20"/>
                    <a:pt x="554" y="20"/>
                    <a:pt x="554" y="19"/>
                  </a:cubicBezTo>
                  <a:close/>
                  <a:moveTo>
                    <a:pt x="972" y="97"/>
                  </a:moveTo>
                  <a:cubicBezTo>
                    <a:pt x="972" y="97"/>
                    <a:pt x="971" y="97"/>
                    <a:pt x="971" y="97"/>
                  </a:cubicBezTo>
                  <a:cubicBezTo>
                    <a:pt x="971" y="97"/>
                    <a:pt x="971" y="97"/>
                    <a:pt x="972" y="97"/>
                  </a:cubicBezTo>
                  <a:close/>
                  <a:moveTo>
                    <a:pt x="1041" y="97"/>
                  </a:moveTo>
                  <a:cubicBezTo>
                    <a:pt x="1041" y="97"/>
                    <a:pt x="1041" y="97"/>
                    <a:pt x="1040" y="97"/>
                  </a:cubicBezTo>
                  <a:cubicBezTo>
                    <a:pt x="1041" y="97"/>
                    <a:pt x="1041" y="97"/>
                    <a:pt x="1041" y="97"/>
                  </a:cubicBezTo>
                  <a:close/>
                  <a:moveTo>
                    <a:pt x="1083" y="97"/>
                  </a:moveTo>
                  <a:cubicBezTo>
                    <a:pt x="1083" y="97"/>
                    <a:pt x="1083" y="97"/>
                    <a:pt x="1082" y="97"/>
                  </a:cubicBezTo>
                  <a:cubicBezTo>
                    <a:pt x="1083" y="97"/>
                    <a:pt x="1083" y="97"/>
                    <a:pt x="1083" y="97"/>
                  </a:cubicBezTo>
                  <a:close/>
                  <a:moveTo>
                    <a:pt x="964" y="20"/>
                  </a:moveTo>
                  <a:cubicBezTo>
                    <a:pt x="964" y="20"/>
                    <a:pt x="965" y="20"/>
                    <a:pt x="965" y="19"/>
                  </a:cubicBezTo>
                  <a:cubicBezTo>
                    <a:pt x="964" y="19"/>
                    <a:pt x="964" y="20"/>
                    <a:pt x="964" y="20"/>
                  </a:cubicBezTo>
                  <a:close/>
                  <a:moveTo>
                    <a:pt x="663" y="65"/>
                  </a:moveTo>
                  <a:cubicBezTo>
                    <a:pt x="663" y="65"/>
                    <a:pt x="663" y="65"/>
                    <a:pt x="663" y="65"/>
                  </a:cubicBezTo>
                  <a:cubicBezTo>
                    <a:pt x="663" y="65"/>
                    <a:pt x="663" y="65"/>
                    <a:pt x="663" y="65"/>
                  </a:cubicBezTo>
                  <a:close/>
                  <a:moveTo>
                    <a:pt x="1382" y="20"/>
                  </a:moveTo>
                  <a:cubicBezTo>
                    <a:pt x="1382" y="19"/>
                    <a:pt x="1381" y="19"/>
                    <a:pt x="1381" y="19"/>
                  </a:cubicBezTo>
                  <a:cubicBezTo>
                    <a:pt x="1381" y="20"/>
                    <a:pt x="1381" y="20"/>
                    <a:pt x="1382" y="20"/>
                  </a:cubicBezTo>
                  <a:close/>
                  <a:moveTo>
                    <a:pt x="1457" y="97"/>
                  </a:moveTo>
                  <a:cubicBezTo>
                    <a:pt x="1457" y="97"/>
                    <a:pt x="1457" y="97"/>
                    <a:pt x="1457" y="97"/>
                  </a:cubicBezTo>
                  <a:cubicBezTo>
                    <a:pt x="1457" y="97"/>
                    <a:pt x="1457" y="97"/>
                    <a:pt x="1457" y="97"/>
                  </a:cubicBezTo>
                  <a:close/>
                  <a:moveTo>
                    <a:pt x="1361" y="65"/>
                  </a:moveTo>
                  <a:cubicBezTo>
                    <a:pt x="1362" y="65"/>
                    <a:pt x="1362" y="65"/>
                    <a:pt x="1362" y="65"/>
                  </a:cubicBezTo>
                  <a:cubicBezTo>
                    <a:pt x="1362" y="65"/>
                    <a:pt x="1361" y="65"/>
                    <a:pt x="1361" y="65"/>
                  </a:cubicBezTo>
                  <a:close/>
                  <a:moveTo>
                    <a:pt x="1377" y="65"/>
                  </a:moveTo>
                  <a:cubicBezTo>
                    <a:pt x="1377" y="65"/>
                    <a:pt x="1377" y="65"/>
                    <a:pt x="1377" y="65"/>
                  </a:cubicBezTo>
                  <a:cubicBezTo>
                    <a:pt x="1377" y="65"/>
                    <a:pt x="1377" y="65"/>
                    <a:pt x="1377" y="65"/>
                  </a:cubicBezTo>
                  <a:close/>
                  <a:moveTo>
                    <a:pt x="583" y="20"/>
                  </a:moveTo>
                  <a:cubicBezTo>
                    <a:pt x="583" y="20"/>
                    <a:pt x="583" y="20"/>
                    <a:pt x="582" y="20"/>
                  </a:cubicBezTo>
                  <a:cubicBezTo>
                    <a:pt x="582" y="20"/>
                    <a:pt x="583" y="20"/>
                    <a:pt x="583" y="20"/>
                  </a:cubicBezTo>
                  <a:close/>
                  <a:moveTo>
                    <a:pt x="718" y="98"/>
                  </a:moveTo>
                  <a:cubicBezTo>
                    <a:pt x="718" y="97"/>
                    <a:pt x="718" y="97"/>
                    <a:pt x="718" y="97"/>
                  </a:cubicBezTo>
                  <a:cubicBezTo>
                    <a:pt x="718" y="97"/>
                    <a:pt x="718" y="98"/>
                    <a:pt x="718" y="98"/>
                  </a:cubicBezTo>
                  <a:close/>
                  <a:moveTo>
                    <a:pt x="800" y="97"/>
                  </a:moveTo>
                  <a:cubicBezTo>
                    <a:pt x="800" y="97"/>
                    <a:pt x="800" y="97"/>
                    <a:pt x="800" y="98"/>
                  </a:cubicBezTo>
                  <a:cubicBezTo>
                    <a:pt x="800" y="98"/>
                    <a:pt x="800" y="98"/>
                    <a:pt x="800" y="97"/>
                  </a:cubicBezTo>
                  <a:close/>
                  <a:moveTo>
                    <a:pt x="964" y="20"/>
                  </a:moveTo>
                  <a:cubicBezTo>
                    <a:pt x="964" y="20"/>
                    <a:pt x="964" y="20"/>
                    <a:pt x="964" y="20"/>
                  </a:cubicBezTo>
                  <a:cubicBezTo>
                    <a:pt x="964" y="20"/>
                    <a:pt x="964" y="20"/>
                    <a:pt x="964" y="20"/>
                  </a:cubicBezTo>
                  <a:close/>
                  <a:moveTo>
                    <a:pt x="1041" y="98"/>
                  </a:moveTo>
                  <a:cubicBezTo>
                    <a:pt x="1041" y="97"/>
                    <a:pt x="1041" y="97"/>
                    <a:pt x="1041" y="97"/>
                  </a:cubicBezTo>
                  <a:cubicBezTo>
                    <a:pt x="1041" y="97"/>
                    <a:pt x="1041" y="98"/>
                    <a:pt x="1041" y="98"/>
                  </a:cubicBezTo>
                  <a:close/>
                  <a:moveTo>
                    <a:pt x="1382" y="20"/>
                  </a:moveTo>
                  <a:cubicBezTo>
                    <a:pt x="1382" y="20"/>
                    <a:pt x="1382" y="20"/>
                    <a:pt x="1382" y="20"/>
                  </a:cubicBezTo>
                  <a:cubicBezTo>
                    <a:pt x="1382" y="20"/>
                    <a:pt x="1382" y="20"/>
                    <a:pt x="1382" y="20"/>
                  </a:cubicBezTo>
                  <a:close/>
                  <a:moveTo>
                    <a:pt x="1219" y="98"/>
                  </a:moveTo>
                  <a:cubicBezTo>
                    <a:pt x="1219" y="97"/>
                    <a:pt x="1219" y="97"/>
                    <a:pt x="1219" y="97"/>
                  </a:cubicBezTo>
                  <a:cubicBezTo>
                    <a:pt x="1219" y="97"/>
                    <a:pt x="1219" y="98"/>
                    <a:pt x="1219" y="98"/>
                  </a:cubicBezTo>
                  <a:close/>
                  <a:moveTo>
                    <a:pt x="1260" y="97"/>
                  </a:moveTo>
                  <a:cubicBezTo>
                    <a:pt x="1260" y="97"/>
                    <a:pt x="1260" y="97"/>
                    <a:pt x="1260" y="98"/>
                  </a:cubicBezTo>
                  <a:cubicBezTo>
                    <a:pt x="1260" y="98"/>
                    <a:pt x="1260" y="97"/>
                    <a:pt x="1260" y="97"/>
                  </a:cubicBezTo>
                  <a:close/>
                  <a:moveTo>
                    <a:pt x="1670" y="65"/>
                  </a:moveTo>
                  <a:cubicBezTo>
                    <a:pt x="1670" y="65"/>
                    <a:pt x="1670" y="65"/>
                    <a:pt x="1670" y="65"/>
                  </a:cubicBezTo>
                  <a:cubicBezTo>
                    <a:pt x="1670" y="65"/>
                    <a:pt x="1670" y="65"/>
                    <a:pt x="1670" y="65"/>
                  </a:cubicBezTo>
                  <a:close/>
                  <a:moveTo>
                    <a:pt x="1539" y="20"/>
                  </a:moveTo>
                  <a:cubicBezTo>
                    <a:pt x="1539" y="20"/>
                    <a:pt x="1539" y="20"/>
                    <a:pt x="1538" y="20"/>
                  </a:cubicBezTo>
                  <a:cubicBezTo>
                    <a:pt x="1539" y="20"/>
                    <a:pt x="1539" y="20"/>
                    <a:pt x="1539" y="20"/>
                  </a:cubicBezTo>
                  <a:close/>
                  <a:moveTo>
                    <a:pt x="579" y="98"/>
                  </a:moveTo>
                  <a:cubicBezTo>
                    <a:pt x="579" y="98"/>
                    <a:pt x="579" y="98"/>
                    <a:pt x="579" y="98"/>
                  </a:cubicBezTo>
                  <a:cubicBezTo>
                    <a:pt x="579" y="98"/>
                    <a:pt x="579" y="98"/>
                    <a:pt x="579" y="98"/>
                  </a:cubicBezTo>
                  <a:close/>
                  <a:moveTo>
                    <a:pt x="1681" y="20"/>
                  </a:moveTo>
                  <a:cubicBezTo>
                    <a:pt x="1681" y="20"/>
                    <a:pt x="1681" y="20"/>
                    <a:pt x="1682" y="20"/>
                  </a:cubicBezTo>
                  <a:cubicBezTo>
                    <a:pt x="1681" y="20"/>
                    <a:pt x="1681" y="20"/>
                    <a:pt x="1681" y="20"/>
                  </a:cubicBezTo>
                  <a:close/>
                  <a:moveTo>
                    <a:pt x="693" y="98"/>
                  </a:moveTo>
                  <a:cubicBezTo>
                    <a:pt x="693" y="98"/>
                    <a:pt x="693" y="98"/>
                    <a:pt x="693" y="98"/>
                  </a:cubicBezTo>
                  <a:cubicBezTo>
                    <a:pt x="693" y="98"/>
                    <a:pt x="693" y="98"/>
                    <a:pt x="693" y="98"/>
                  </a:cubicBezTo>
                  <a:close/>
                  <a:moveTo>
                    <a:pt x="719" y="98"/>
                  </a:moveTo>
                  <a:cubicBezTo>
                    <a:pt x="719" y="98"/>
                    <a:pt x="719" y="98"/>
                    <a:pt x="718" y="98"/>
                  </a:cubicBezTo>
                  <a:cubicBezTo>
                    <a:pt x="719" y="98"/>
                    <a:pt x="719" y="98"/>
                    <a:pt x="719" y="98"/>
                  </a:cubicBezTo>
                  <a:close/>
                  <a:moveTo>
                    <a:pt x="760" y="98"/>
                  </a:moveTo>
                  <a:cubicBezTo>
                    <a:pt x="760" y="98"/>
                    <a:pt x="759" y="98"/>
                    <a:pt x="759" y="98"/>
                  </a:cubicBezTo>
                  <a:cubicBezTo>
                    <a:pt x="759" y="98"/>
                    <a:pt x="759" y="98"/>
                    <a:pt x="760" y="98"/>
                  </a:cubicBezTo>
                  <a:close/>
                  <a:moveTo>
                    <a:pt x="585" y="65"/>
                  </a:moveTo>
                  <a:cubicBezTo>
                    <a:pt x="585" y="65"/>
                    <a:pt x="586" y="65"/>
                    <a:pt x="586" y="65"/>
                  </a:cubicBezTo>
                  <a:cubicBezTo>
                    <a:pt x="586" y="65"/>
                    <a:pt x="586" y="65"/>
                    <a:pt x="585" y="65"/>
                  </a:cubicBezTo>
                  <a:close/>
                  <a:moveTo>
                    <a:pt x="1707" y="20"/>
                  </a:moveTo>
                  <a:cubicBezTo>
                    <a:pt x="1707" y="20"/>
                    <a:pt x="1707" y="20"/>
                    <a:pt x="1707" y="20"/>
                  </a:cubicBezTo>
                  <a:cubicBezTo>
                    <a:pt x="1707" y="20"/>
                    <a:pt x="1707" y="20"/>
                    <a:pt x="1707" y="20"/>
                  </a:cubicBezTo>
                  <a:close/>
                  <a:moveTo>
                    <a:pt x="1021" y="98"/>
                  </a:moveTo>
                  <a:cubicBezTo>
                    <a:pt x="1021" y="98"/>
                    <a:pt x="1021" y="98"/>
                    <a:pt x="1020" y="98"/>
                  </a:cubicBezTo>
                  <a:cubicBezTo>
                    <a:pt x="1021" y="98"/>
                    <a:pt x="1021" y="98"/>
                    <a:pt x="1021" y="98"/>
                  </a:cubicBezTo>
                  <a:close/>
                  <a:moveTo>
                    <a:pt x="663" y="65"/>
                  </a:moveTo>
                  <a:cubicBezTo>
                    <a:pt x="663" y="65"/>
                    <a:pt x="663" y="65"/>
                    <a:pt x="663" y="65"/>
                  </a:cubicBezTo>
                  <a:cubicBezTo>
                    <a:pt x="663" y="65"/>
                    <a:pt x="663" y="65"/>
                    <a:pt x="663" y="65"/>
                  </a:cubicBezTo>
                  <a:close/>
                  <a:moveTo>
                    <a:pt x="964" y="21"/>
                  </a:moveTo>
                  <a:cubicBezTo>
                    <a:pt x="964" y="20"/>
                    <a:pt x="964" y="20"/>
                    <a:pt x="964" y="20"/>
                  </a:cubicBezTo>
                  <a:cubicBezTo>
                    <a:pt x="964" y="20"/>
                    <a:pt x="964" y="20"/>
                    <a:pt x="964" y="21"/>
                  </a:cubicBezTo>
                  <a:close/>
                  <a:moveTo>
                    <a:pt x="1179" y="98"/>
                  </a:moveTo>
                  <a:cubicBezTo>
                    <a:pt x="1179" y="98"/>
                    <a:pt x="1179" y="98"/>
                    <a:pt x="1178" y="98"/>
                  </a:cubicBezTo>
                  <a:cubicBezTo>
                    <a:pt x="1178" y="98"/>
                    <a:pt x="1178" y="98"/>
                    <a:pt x="1179" y="98"/>
                  </a:cubicBezTo>
                  <a:close/>
                  <a:moveTo>
                    <a:pt x="1219" y="98"/>
                  </a:moveTo>
                  <a:cubicBezTo>
                    <a:pt x="1219" y="98"/>
                    <a:pt x="1219" y="98"/>
                    <a:pt x="1219" y="98"/>
                  </a:cubicBezTo>
                  <a:cubicBezTo>
                    <a:pt x="1219" y="98"/>
                    <a:pt x="1219" y="98"/>
                    <a:pt x="1219" y="98"/>
                  </a:cubicBezTo>
                  <a:close/>
                  <a:moveTo>
                    <a:pt x="1382" y="20"/>
                  </a:moveTo>
                  <a:cubicBezTo>
                    <a:pt x="1382" y="20"/>
                    <a:pt x="1382" y="20"/>
                    <a:pt x="1382" y="20"/>
                  </a:cubicBezTo>
                  <a:cubicBezTo>
                    <a:pt x="1382" y="20"/>
                    <a:pt x="1382" y="20"/>
                    <a:pt x="1382" y="20"/>
                  </a:cubicBezTo>
                  <a:close/>
                  <a:moveTo>
                    <a:pt x="1423" y="98"/>
                  </a:moveTo>
                  <a:cubicBezTo>
                    <a:pt x="1423" y="98"/>
                    <a:pt x="1423" y="98"/>
                    <a:pt x="1423" y="98"/>
                  </a:cubicBezTo>
                  <a:cubicBezTo>
                    <a:pt x="1423" y="98"/>
                    <a:pt x="1423" y="98"/>
                    <a:pt x="1423" y="98"/>
                  </a:cubicBezTo>
                  <a:close/>
                  <a:moveTo>
                    <a:pt x="1361" y="65"/>
                  </a:moveTo>
                  <a:cubicBezTo>
                    <a:pt x="1361" y="65"/>
                    <a:pt x="1361" y="65"/>
                    <a:pt x="1361" y="65"/>
                  </a:cubicBezTo>
                  <a:cubicBezTo>
                    <a:pt x="1361" y="65"/>
                    <a:pt x="1361" y="65"/>
                    <a:pt x="1361" y="65"/>
                  </a:cubicBezTo>
                  <a:close/>
                  <a:moveTo>
                    <a:pt x="1377" y="65"/>
                  </a:moveTo>
                  <a:cubicBezTo>
                    <a:pt x="1376" y="65"/>
                    <a:pt x="1376" y="65"/>
                    <a:pt x="1376" y="65"/>
                  </a:cubicBezTo>
                  <a:cubicBezTo>
                    <a:pt x="1376" y="65"/>
                    <a:pt x="1377" y="65"/>
                    <a:pt x="1377" y="65"/>
                  </a:cubicBezTo>
                  <a:close/>
                  <a:moveTo>
                    <a:pt x="693" y="98"/>
                  </a:moveTo>
                  <a:cubicBezTo>
                    <a:pt x="692" y="98"/>
                    <a:pt x="692" y="98"/>
                    <a:pt x="692" y="98"/>
                  </a:cubicBezTo>
                  <a:cubicBezTo>
                    <a:pt x="692" y="98"/>
                    <a:pt x="693" y="98"/>
                    <a:pt x="693" y="98"/>
                  </a:cubicBezTo>
                  <a:close/>
                  <a:moveTo>
                    <a:pt x="1545" y="65"/>
                  </a:moveTo>
                  <a:cubicBezTo>
                    <a:pt x="1545" y="65"/>
                    <a:pt x="1546" y="65"/>
                    <a:pt x="1546" y="65"/>
                  </a:cubicBezTo>
                  <a:cubicBezTo>
                    <a:pt x="1545" y="65"/>
                    <a:pt x="1545" y="65"/>
                    <a:pt x="1545" y="65"/>
                  </a:cubicBezTo>
                  <a:close/>
                  <a:moveTo>
                    <a:pt x="1561" y="65"/>
                  </a:moveTo>
                  <a:cubicBezTo>
                    <a:pt x="1561" y="65"/>
                    <a:pt x="1560" y="65"/>
                    <a:pt x="1560" y="65"/>
                  </a:cubicBezTo>
                  <a:cubicBezTo>
                    <a:pt x="1561" y="65"/>
                    <a:pt x="1561" y="65"/>
                    <a:pt x="1561" y="65"/>
                  </a:cubicBezTo>
                  <a:close/>
                  <a:moveTo>
                    <a:pt x="1416" y="21"/>
                  </a:moveTo>
                  <a:cubicBezTo>
                    <a:pt x="1417" y="20"/>
                    <a:pt x="1417" y="20"/>
                    <a:pt x="1417" y="20"/>
                  </a:cubicBezTo>
                  <a:cubicBezTo>
                    <a:pt x="1417" y="20"/>
                    <a:pt x="1416" y="20"/>
                    <a:pt x="1416" y="21"/>
                  </a:cubicBezTo>
                  <a:close/>
                  <a:moveTo>
                    <a:pt x="1713" y="65"/>
                  </a:moveTo>
                  <a:cubicBezTo>
                    <a:pt x="1714" y="65"/>
                    <a:pt x="1714" y="65"/>
                    <a:pt x="1714" y="65"/>
                  </a:cubicBezTo>
                  <a:cubicBezTo>
                    <a:pt x="1714" y="65"/>
                    <a:pt x="1713" y="65"/>
                    <a:pt x="1713" y="65"/>
                  </a:cubicBezTo>
                  <a:close/>
                  <a:moveTo>
                    <a:pt x="1020" y="98"/>
                  </a:moveTo>
                  <a:cubicBezTo>
                    <a:pt x="1020" y="98"/>
                    <a:pt x="1020" y="98"/>
                    <a:pt x="1020" y="98"/>
                  </a:cubicBezTo>
                  <a:cubicBezTo>
                    <a:pt x="1020" y="98"/>
                    <a:pt x="1020" y="98"/>
                    <a:pt x="1020" y="98"/>
                  </a:cubicBezTo>
                  <a:close/>
                  <a:moveTo>
                    <a:pt x="1042" y="98"/>
                  </a:moveTo>
                  <a:cubicBezTo>
                    <a:pt x="1042" y="98"/>
                    <a:pt x="1042" y="98"/>
                    <a:pt x="1042" y="98"/>
                  </a:cubicBezTo>
                  <a:cubicBezTo>
                    <a:pt x="1042" y="98"/>
                    <a:pt x="1042" y="98"/>
                    <a:pt x="1042" y="98"/>
                  </a:cubicBezTo>
                  <a:close/>
                  <a:moveTo>
                    <a:pt x="1081" y="98"/>
                  </a:moveTo>
                  <a:cubicBezTo>
                    <a:pt x="1081" y="98"/>
                    <a:pt x="1081" y="98"/>
                    <a:pt x="1081" y="98"/>
                  </a:cubicBezTo>
                  <a:cubicBezTo>
                    <a:pt x="1081" y="98"/>
                    <a:pt x="1081" y="98"/>
                    <a:pt x="1081" y="98"/>
                  </a:cubicBezTo>
                  <a:close/>
                  <a:moveTo>
                    <a:pt x="1179" y="98"/>
                  </a:moveTo>
                  <a:cubicBezTo>
                    <a:pt x="1179" y="98"/>
                    <a:pt x="1179" y="98"/>
                    <a:pt x="1179" y="98"/>
                  </a:cubicBezTo>
                  <a:cubicBezTo>
                    <a:pt x="1179" y="98"/>
                    <a:pt x="1179" y="98"/>
                    <a:pt x="1179" y="98"/>
                  </a:cubicBezTo>
                  <a:close/>
                  <a:moveTo>
                    <a:pt x="1729" y="65"/>
                  </a:moveTo>
                  <a:cubicBezTo>
                    <a:pt x="1729" y="65"/>
                    <a:pt x="1729" y="65"/>
                    <a:pt x="1729" y="65"/>
                  </a:cubicBezTo>
                  <a:cubicBezTo>
                    <a:pt x="1729" y="65"/>
                    <a:pt x="1729" y="65"/>
                    <a:pt x="1729" y="65"/>
                  </a:cubicBezTo>
                  <a:close/>
                  <a:moveTo>
                    <a:pt x="1259" y="98"/>
                  </a:moveTo>
                  <a:cubicBezTo>
                    <a:pt x="1259" y="98"/>
                    <a:pt x="1259" y="98"/>
                    <a:pt x="1259" y="98"/>
                  </a:cubicBezTo>
                  <a:cubicBezTo>
                    <a:pt x="1259" y="98"/>
                    <a:pt x="1259" y="98"/>
                    <a:pt x="1259" y="98"/>
                  </a:cubicBezTo>
                  <a:close/>
                  <a:moveTo>
                    <a:pt x="1424" y="98"/>
                  </a:moveTo>
                  <a:cubicBezTo>
                    <a:pt x="1424" y="98"/>
                    <a:pt x="1424" y="98"/>
                    <a:pt x="1423" y="98"/>
                  </a:cubicBezTo>
                  <a:cubicBezTo>
                    <a:pt x="1423" y="98"/>
                    <a:pt x="1424" y="98"/>
                    <a:pt x="1424" y="98"/>
                  </a:cubicBezTo>
                  <a:close/>
                  <a:moveTo>
                    <a:pt x="1456" y="98"/>
                  </a:moveTo>
                  <a:cubicBezTo>
                    <a:pt x="1455" y="98"/>
                    <a:pt x="1455" y="98"/>
                    <a:pt x="1455" y="98"/>
                  </a:cubicBezTo>
                  <a:cubicBezTo>
                    <a:pt x="1455" y="98"/>
                    <a:pt x="1456" y="98"/>
                    <a:pt x="1456" y="98"/>
                  </a:cubicBezTo>
                  <a:close/>
                  <a:moveTo>
                    <a:pt x="553" y="20"/>
                  </a:moveTo>
                  <a:cubicBezTo>
                    <a:pt x="553" y="20"/>
                    <a:pt x="552" y="21"/>
                    <a:pt x="552" y="21"/>
                  </a:cubicBezTo>
                  <a:cubicBezTo>
                    <a:pt x="553" y="21"/>
                    <a:pt x="553" y="21"/>
                    <a:pt x="553" y="20"/>
                  </a:cubicBezTo>
                  <a:close/>
                  <a:moveTo>
                    <a:pt x="578" y="98"/>
                  </a:moveTo>
                  <a:cubicBezTo>
                    <a:pt x="578" y="98"/>
                    <a:pt x="578" y="98"/>
                    <a:pt x="578" y="99"/>
                  </a:cubicBezTo>
                  <a:cubicBezTo>
                    <a:pt x="578" y="99"/>
                    <a:pt x="578" y="99"/>
                    <a:pt x="578" y="98"/>
                  </a:cubicBezTo>
                  <a:close/>
                  <a:moveTo>
                    <a:pt x="1354" y="20"/>
                  </a:moveTo>
                  <a:cubicBezTo>
                    <a:pt x="1353" y="20"/>
                    <a:pt x="1353" y="20"/>
                    <a:pt x="1353" y="21"/>
                  </a:cubicBezTo>
                  <a:cubicBezTo>
                    <a:pt x="1353" y="21"/>
                    <a:pt x="1354" y="21"/>
                    <a:pt x="1354" y="20"/>
                  </a:cubicBezTo>
                  <a:close/>
                  <a:moveTo>
                    <a:pt x="1383" y="21"/>
                  </a:moveTo>
                  <a:cubicBezTo>
                    <a:pt x="1383" y="21"/>
                    <a:pt x="1382" y="20"/>
                    <a:pt x="1382" y="20"/>
                  </a:cubicBezTo>
                  <a:cubicBezTo>
                    <a:pt x="1382" y="21"/>
                    <a:pt x="1382" y="21"/>
                    <a:pt x="1383" y="21"/>
                  </a:cubicBezTo>
                  <a:close/>
                  <a:moveTo>
                    <a:pt x="798" y="98"/>
                  </a:moveTo>
                  <a:cubicBezTo>
                    <a:pt x="798" y="98"/>
                    <a:pt x="798" y="98"/>
                    <a:pt x="798" y="99"/>
                  </a:cubicBezTo>
                  <a:cubicBezTo>
                    <a:pt x="798" y="99"/>
                    <a:pt x="798" y="99"/>
                    <a:pt x="798" y="98"/>
                  </a:cubicBezTo>
                  <a:close/>
                  <a:moveTo>
                    <a:pt x="664" y="66"/>
                  </a:moveTo>
                  <a:cubicBezTo>
                    <a:pt x="664" y="65"/>
                    <a:pt x="664" y="65"/>
                    <a:pt x="663" y="65"/>
                  </a:cubicBezTo>
                  <a:cubicBezTo>
                    <a:pt x="664" y="65"/>
                    <a:pt x="664" y="66"/>
                    <a:pt x="664" y="66"/>
                  </a:cubicBezTo>
                  <a:close/>
                  <a:moveTo>
                    <a:pt x="1020" y="98"/>
                  </a:moveTo>
                  <a:cubicBezTo>
                    <a:pt x="1019" y="98"/>
                    <a:pt x="1019" y="98"/>
                    <a:pt x="1019" y="99"/>
                  </a:cubicBezTo>
                  <a:cubicBezTo>
                    <a:pt x="1019" y="99"/>
                    <a:pt x="1019" y="99"/>
                    <a:pt x="1020" y="98"/>
                  </a:cubicBezTo>
                  <a:close/>
                  <a:moveTo>
                    <a:pt x="1538" y="20"/>
                  </a:moveTo>
                  <a:cubicBezTo>
                    <a:pt x="1538" y="20"/>
                    <a:pt x="1537" y="21"/>
                    <a:pt x="1537" y="21"/>
                  </a:cubicBezTo>
                  <a:cubicBezTo>
                    <a:pt x="1538" y="21"/>
                    <a:pt x="1538" y="21"/>
                    <a:pt x="1538" y="20"/>
                  </a:cubicBezTo>
                  <a:close/>
                  <a:moveTo>
                    <a:pt x="1706" y="20"/>
                  </a:moveTo>
                  <a:cubicBezTo>
                    <a:pt x="1706" y="20"/>
                    <a:pt x="1706" y="21"/>
                    <a:pt x="1706" y="21"/>
                  </a:cubicBezTo>
                  <a:cubicBezTo>
                    <a:pt x="1706" y="21"/>
                    <a:pt x="1706" y="21"/>
                    <a:pt x="1706" y="20"/>
                  </a:cubicBezTo>
                  <a:close/>
                  <a:moveTo>
                    <a:pt x="1179" y="99"/>
                  </a:moveTo>
                  <a:cubicBezTo>
                    <a:pt x="1179" y="99"/>
                    <a:pt x="1179" y="98"/>
                    <a:pt x="1179" y="98"/>
                  </a:cubicBezTo>
                  <a:cubicBezTo>
                    <a:pt x="1179" y="99"/>
                    <a:pt x="1179" y="99"/>
                    <a:pt x="1179" y="99"/>
                  </a:cubicBezTo>
                  <a:close/>
                  <a:moveTo>
                    <a:pt x="1220" y="99"/>
                  </a:moveTo>
                  <a:cubicBezTo>
                    <a:pt x="1220" y="98"/>
                    <a:pt x="1220" y="98"/>
                    <a:pt x="1220" y="98"/>
                  </a:cubicBezTo>
                  <a:cubicBezTo>
                    <a:pt x="1220" y="99"/>
                    <a:pt x="1220" y="99"/>
                    <a:pt x="1220" y="99"/>
                  </a:cubicBezTo>
                  <a:close/>
                  <a:moveTo>
                    <a:pt x="552" y="21"/>
                  </a:moveTo>
                  <a:cubicBezTo>
                    <a:pt x="552" y="21"/>
                    <a:pt x="552" y="21"/>
                    <a:pt x="552" y="21"/>
                  </a:cubicBezTo>
                  <a:cubicBezTo>
                    <a:pt x="552" y="21"/>
                    <a:pt x="552" y="21"/>
                    <a:pt x="552" y="21"/>
                  </a:cubicBezTo>
                  <a:close/>
                  <a:moveTo>
                    <a:pt x="1545" y="66"/>
                  </a:moveTo>
                  <a:cubicBezTo>
                    <a:pt x="1545" y="66"/>
                    <a:pt x="1545" y="66"/>
                    <a:pt x="1545" y="65"/>
                  </a:cubicBezTo>
                  <a:cubicBezTo>
                    <a:pt x="1545" y="65"/>
                    <a:pt x="1545" y="65"/>
                    <a:pt x="1545" y="66"/>
                  </a:cubicBezTo>
                  <a:close/>
                  <a:moveTo>
                    <a:pt x="1560" y="65"/>
                  </a:moveTo>
                  <a:cubicBezTo>
                    <a:pt x="1560" y="65"/>
                    <a:pt x="1560" y="65"/>
                    <a:pt x="1560" y="66"/>
                  </a:cubicBezTo>
                  <a:cubicBezTo>
                    <a:pt x="1560" y="66"/>
                    <a:pt x="1560" y="65"/>
                    <a:pt x="1560" y="65"/>
                  </a:cubicBezTo>
                  <a:close/>
                  <a:moveTo>
                    <a:pt x="1713" y="66"/>
                  </a:moveTo>
                  <a:cubicBezTo>
                    <a:pt x="1713" y="66"/>
                    <a:pt x="1713" y="66"/>
                    <a:pt x="1713" y="65"/>
                  </a:cubicBezTo>
                  <a:cubicBezTo>
                    <a:pt x="1713" y="65"/>
                    <a:pt x="1713" y="65"/>
                    <a:pt x="1713" y="66"/>
                  </a:cubicBezTo>
                  <a:close/>
                  <a:moveTo>
                    <a:pt x="584" y="21"/>
                  </a:moveTo>
                  <a:cubicBezTo>
                    <a:pt x="584" y="21"/>
                    <a:pt x="584" y="21"/>
                    <a:pt x="584" y="21"/>
                  </a:cubicBezTo>
                  <a:cubicBezTo>
                    <a:pt x="584" y="21"/>
                    <a:pt x="584" y="21"/>
                    <a:pt x="584" y="21"/>
                  </a:cubicBezTo>
                  <a:close/>
                  <a:moveTo>
                    <a:pt x="980" y="21"/>
                  </a:moveTo>
                  <a:cubicBezTo>
                    <a:pt x="980" y="21"/>
                    <a:pt x="979" y="21"/>
                    <a:pt x="979" y="21"/>
                  </a:cubicBezTo>
                  <a:cubicBezTo>
                    <a:pt x="980" y="21"/>
                    <a:pt x="980" y="21"/>
                    <a:pt x="980" y="21"/>
                  </a:cubicBezTo>
                  <a:close/>
                  <a:moveTo>
                    <a:pt x="692" y="99"/>
                  </a:moveTo>
                  <a:cubicBezTo>
                    <a:pt x="691" y="99"/>
                    <a:pt x="691" y="99"/>
                    <a:pt x="691" y="99"/>
                  </a:cubicBezTo>
                  <a:cubicBezTo>
                    <a:pt x="691" y="99"/>
                    <a:pt x="691" y="99"/>
                    <a:pt x="692" y="99"/>
                  </a:cubicBezTo>
                  <a:close/>
                  <a:moveTo>
                    <a:pt x="1383" y="21"/>
                  </a:moveTo>
                  <a:cubicBezTo>
                    <a:pt x="1383" y="21"/>
                    <a:pt x="1383" y="21"/>
                    <a:pt x="1383" y="21"/>
                  </a:cubicBezTo>
                  <a:cubicBezTo>
                    <a:pt x="1383" y="21"/>
                    <a:pt x="1383" y="21"/>
                    <a:pt x="1383" y="21"/>
                  </a:cubicBezTo>
                  <a:close/>
                  <a:moveTo>
                    <a:pt x="664" y="66"/>
                  </a:moveTo>
                  <a:cubicBezTo>
                    <a:pt x="664" y="66"/>
                    <a:pt x="664" y="66"/>
                    <a:pt x="664" y="66"/>
                  </a:cubicBezTo>
                  <a:cubicBezTo>
                    <a:pt x="664" y="66"/>
                    <a:pt x="664" y="66"/>
                    <a:pt x="664" y="66"/>
                  </a:cubicBezTo>
                  <a:close/>
                  <a:moveTo>
                    <a:pt x="1416" y="21"/>
                  </a:moveTo>
                  <a:cubicBezTo>
                    <a:pt x="1416" y="21"/>
                    <a:pt x="1416" y="21"/>
                    <a:pt x="1416" y="21"/>
                  </a:cubicBezTo>
                  <a:cubicBezTo>
                    <a:pt x="1416" y="21"/>
                    <a:pt x="1416" y="21"/>
                    <a:pt x="1416" y="21"/>
                  </a:cubicBezTo>
                  <a:close/>
                  <a:moveTo>
                    <a:pt x="1567" y="21"/>
                  </a:moveTo>
                  <a:cubicBezTo>
                    <a:pt x="1567" y="21"/>
                    <a:pt x="1567" y="21"/>
                    <a:pt x="1567" y="21"/>
                  </a:cubicBezTo>
                  <a:cubicBezTo>
                    <a:pt x="1567" y="21"/>
                    <a:pt x="1567" y="21"/>
                    <a:pt x="1567" y="21"/>
                  </a:cubicBezTo>
                  <a:close/>
                  <a:moveTo>
                    <a:pt x="1043" y="99"/>
                  </a:moveTo>
                  <a:cubicBezTo>
                    <a:pt x="1043" y="99"/>
                    <a:pt x="1043" y="99"/>
                    <a:pt x="1043" y="99"/>
                  </a:cubicBezTo>
                  <a:cubicBezTo>
                    <a:pt x="1043" y="99"/>
                    <a:pt x="1043" y="99"/>
                    <a:pt x="1043" y="99"/>
                  </a:cubicBezTo>
                  <a:close/>
                  <a:moveTo>
                    <a:pt x="1376" y="66"/>
                  </a:moveTo>
                  <a:cubicBezTo>
                    <a:pt x="1375" y="66"/>
                    <a:pt x="1375" y="66"/>
                    <a:pt x="1375" y="66"/>
                  </a:cubicBezTo>
                  <a:cubicBezTo>
                    <a:pt x="1375" y="66"/>
                    <a:pt x="1376" y="66"/>
                    <a:pt x="1376" y="66"/>
                  </a:cubicBezTo>
                  <a:close/>
                  <a:moveTo>
                    <a:pt x="1180" y="99"/>
                  </a:moveTo>
                  <a:cubicBezTo>
                    <a:pt x="1180" y="99"/>
                    <a:pt x="1180" y="99"/>
                    <a:pt x="1179" y="99"/>
                  </a:cubicBezTo>
                  <a:cubicBezTo>
                    <a:pt x="1179" y="99"/>
                    <a:pt x="1180" y="99"/>
                    <a:pt x="1180" y="99"/>
                  </a:cubicBezTo>
                  <a:close/>
                  <a:moveTo>
                    <a:pt x="1544" y="66"/>
                  </a:moveTo>
                  <a:cubicBezTo>
                    <a:pt x="1545" y="66"/>
                    <a:pt x="1545" y="66"/>
                    <a:pt x="1545" y="66"/>
                  </a:cubicBezTo>
                  <a:cubicBezTo>
                    <a:pt x="1545" y="66"/>
                    <a:pt x="1545" y="66"/>
                    <a:pt x="1544" y="66"/>
                  </a:cubicBezTo>
                  <a:close/>
                  <a:moveTo>
                    <a:pt x="1735" y="21"/>
                  </a:moveTo>
                  <a:cubicBezTo>
                    <a:pt x="1735" y="21"/>
                    <a:pt x="1735" y="21"/>
                    <a:pt x="1735" y="21"/>
                  </a:cubicBezTo>
                  <a:cubicBezTo>
                    <a:pt x="1735" y="21"/>
                    <a:pt x="1735" y="21"/>
                    <a:pt x="1735" y="21"/>
                  </a:cubicBezTo>
                  <a:close/>
                  <a:moveTo>
                    <a:pt x="1455" y="99"/>
                  </a:moveTo>
                  <a:cubicBezTo>
                    <a:pt x="1454" y="99"/>
                    <a:pt x="1454" y="99"/>
                    <a:pt x="1454" y="99"/>
                  </a:cubicBezTo>
                  <a:cubicBezTo>
                    <a:pt x="1454" y="99"/>
                    <a:pt x="1455" y="99"/>
                    <a:pt x="1455" y="99"/>
                  </a:cubicBezTo>
                  <a:close/>
                  <a:moveTo>
                    <a:pt x="552" y="21"/>
                  </a:moveTo>
                  <a:cubicBezTo>
                    <a:pt x="552" y="21"/>
                    <a:pt x="552" y="21"/>
                    <a:pt x="552" y="21"/>
                  </a:cubicBezTo>
                  <a:cubicBezTo>
                    <a:pt x="552" y="21"/>
                    <a:pt x="552" y="21"/>
                    <a:pt x="552" y="21"/>
                  </a:cubicBezTo>
                  <a:close/>
                  <a:moveTo>
                    <a:pt x="585" y="21"/>
                  </a:moveTo>
                  <a:cubicBezTo>
                    <a:pt x="585" y="21"/>
                    <a:pt x="585" y="21"/>
                    <a:pt x="584" y="21"/>
                  </a:cubicBezTo>
                  <a:cubicBezTo>
                    <a:pt x="585" y="21"/>
                    <a:pt x="585" y="21"/>
                    <a:pt x="585" y="21"/>
                  </a:cubicBezTo>
                  <a:close/>
                  <a:moveTo>
                    <a:pt x="659" y="99"/>
                  </a:moveTo>
                  <a:cubicBezTo>
                    <a:pt x="659" y="99"/>
                    <a:pt x="658" y="99"/>
                    <a:pt x="658" y="99"/>
                  </a:cubicBezTo>
                  <a:cubicBezTo>
                    <a:pt x="658" y="99"/>
                    <a:pt x="658" y="99"/>
                    <a:pt x="659" y="99"/>
                  </a:cubicBezTo>
                  <a:close/>
                  <a:moveTo>
                    <a:pt x="1353" y="21"/>
                  </a:moveTo>
                  <a:cubicBezTo>
                    <a:pt x="1352" y="21"/>
                    <a:pt x="1352" y="21"/>
                    <a:pt x="1352" y="21"/>
                  </a:cubicBezTo>
                  <a:cubicBezTo>
                    <a:pt x="1352" y="21"/>
                    <a:pt x="1353" y="21"/>
                    <a:pt x="1353" y="21"/>
                  </a:cubicBezTo>
                  <a:close/>
                  <a:moveTo>
                    <a:pt x="762" y="99"/>
                  </a:moveTo>
                  <a:cubicBezTo>
                    <a:pt x="762" y="99"/>
                    <a:pt x="761" y="99"/>
                    <a:pt x="761" y="99"/>
                  </a:cubicBezTo>
                  <a:cubicBezTo>
                    <a:pt x="761" y="99"/>
                    <a:pt x="762" y="99"/>
                    <a:pt x="762" y="99"/>
                  </a:cubicBezTo>
                  <a:close/>
                  <a:moveTo>
                    <a:pt x="1498" y="21"/>
                  </a:moveTo>
                  <a:cubicBezTo>
                    <a:pt x="1498" y="21"/>
                    <a:pt x="1498" y="21"/>
                    <a:pt x="1498" y="21"/>
                  </a:cubicBezTo>
                  <a:cubicBezTo>
                    <a:pt x="1498" y="21"/>
                    <a:pt x="1498" y="21"/>
                    <a:pt x="1498" y="21"/>
                  </a:cubicBezTo>
                  <a:close/>
                  <a:moveTo>
                    <a:pt x="665" y="66"/>
                  </a:moveTo>
                  <a:cubicBezTo>
                    <a:pt x="665" y="66"/>
                    <a:pt x="664" y="66"/>
                    <a:pt x="664" y="66"/>
                  </a:cubicBezTo>
                  <a:cubicBezTo>
                    <a:pt x="664" y="66"/>
                    <a:pt x="664" y="66"/>
                    <a:pt x="665" y="66"/>
                  </a:cubicBezTo>
                  <a:close/>
                  <a:moveTo>
                    <a:pt x="1567" y="21"/>
                  </a:moveTo>
                  <a:cubicBezTo>
                    <a:pt x="1567" y="21"/>
                    <a:pt x="1567" y="21"/>
                    <a:pt x="1567" y="21"/>
                  </a:cubicBezTo>
                  <a:cubicBezTo>
                    <a:pt x="1567" y="21"/>
                    <a:pt x="1567" y="21"/>
                    <a:pt x="1567" y="21"/>
                  </a:cubicBezTo>
                  <a:close/>
                  <a:moveTo>
                    <a:pt x="1736" y="21"/>
                  </a:moveTo>
                  <a:cubicBezTo>
                    <a:pt x="1736" y="21"/>
                    <a:pt x="1735" y="21"/>
                    <a:pt x="1735" y="21"/>
                  </a:cubicBezTo>
                  <a:cubicBezTo>
                    <a:pt x="1735" y="21"/>
                    <a:pt x="1735" y="21"/>
                    <a:pt x="1736" y="21"/>
                  </a:cubicBezTo>
                  <a:close/>
                  <a:moveTo>
                    <a:pt x="1360" y="66"/>
                  </a:moveTo>
                  <a:cubicBezTo>
                    <a:pt x="1360" y="66"/>
                    <a:pt x="1360" y="66"/>
                    <a:pt x="1360" y="66"/>
                  </a:cubicBezTo>
                  <a:cubicBezTo>
                    <a:pt x="1360" y="66"/>
                    <a:pt x="1360" y="66"/>
                    <a:pt x="1360" y="66"/>
                  </a:cubicBezTo>
                  <a:close/>
                  <a:moveTo>
                    <a:pt x="1180" y="99"/>
                  </a:moveTo>
                  <a:cubicBezTo>
                    <a:pt x="1180" y="99"/>
                    <a:pt x="1180" y="99"/>
                    <a:pt x="1180" y="99"/>
                  </a:cubicBezTo>
                  <a:cubicBezTo>
                    <a:pt x="1180" y="99"/>
                    <a:pt x="1180" y="99"/>
                    <a:pt x="1180" y="99"/>
                  </a:cubicBezTo>
                  <a:close/>
                  <a:moveTo>
                    <a:pt x="962" y="22"/>
                  </a:moveTo>
                  <a:cubicBezTo>
                    <a:pt x="963" y="22"/>
                    <a:pt x="963" y="22"/>
                    <a:pt x="963" y="21"/>
                  </a:cubicBezTo>
                  <a:cubicBezTo>
                    <a:pt x="963" y="22"/>
                    <a:pt x="963" y="22"/>
                    <a:pt x="962" y="22"/>
                  </a:cubicBezTo>
                  <a:close/>
                  <a:moveTo>
                    <a:pt x="1021" y="22"/>
                  </a:moveTo>
                  <a:cubicBezTo>
                    <a:pt x="1021" y="22"/>
                    <a:pt x="1021" y="21"/>
                    <a:pt x="1021" y="21"/>
                  </a:cubicBezTo>
                  <a:cubicBezTo>
                    <a:pt x="1021" y="21"/>
                    <a:pt x="1021" y="21"/>
                    <a:pt x="1021" y="21"/>
                  </a:cubicBezTo>
                  <a:cubicBezTo>
                    <a:pt x="1021" y="21"/>
                    <a:pt x="1021" y="22"/>
                    <a:pt x="1021" y="22"/>
                  </a:cubicBezTo>
                  <a:close/>
                  <a:moveTo>
                    <a:pt x="1425" y="99"/>
                  </a:moveTo>
                  <a:cubicBezTo>
                    <a:pt x="1425" y="99"/>
                    <a:pt x="1425" y="99"/>
                    <a:pt x="1425" y="99"/>
                  </a:cubicBezTo>
                  <a:cubicBezTo>
                    <a:pt x="1425" y="99"/>
                    <a:pt x="1425" y="99"/>
                    <a:pt x="1425" y="99"/>
                  </a:cubicBezTo>
                  <a:close/>
                  <a:moveTo>
                    <a:pt x="1352" y="21"/>
                  </a:moveTo>
                  <a:cubicBezTo>
                    <a:pt x="1352" y="21"/>
                    <a:pt x="1352" y="21"/>
                    <a:pt x="1352" y="22"/>
                  </a:cubicBezTo>
                  <a:cubicBezTo>
                    <a:pt x="1352" y="22"/>
                    <a:pt x="1352" y="22"/>
                    <a:pt x="1352" y="21"/>
                  </a:cubicBezTo>
                  <a:close/>
                  <a:moveTo>
                    <a:pt x="1559" y="66"/>
                  </a:moveTo>
                  <a:cubicBezTo>
                    <a:pt x="1559" y="66"/>
                    <a:pt x="1559" y="66"/>
                    <a:pt x="1559" y="66"/>
                  </a:cubicBezTo>
                  <a:cubicBezTo>
                    <a:pt x="1559" y="66"/>
                    <a:pt x="1559" y="66"/>
                    <a:pt x="1559" y="66"/>
                  </a:cubicBezTo>
                  <a:close/>
                  <a:moveTo>
                    <a:pt x="1728" y="66"/>
                  </a:moveTo>
                  <a:cubicBezTo>
                    <a:pt x="1727" y="66"/>
                    <a:pt x="1727" y="66"/>
                    <a:pt x="1727" y="66"/>
                  </a:cubicBezTo>
                  <a:cubicBezTo>
                    <a:pt x="1727" y="66"/>
                    <a:pt x="1727" y="66"/>
                    <a:pt x="1728" y="66"/>
                  </a:cubicBezTo>
                  <a:close/>
                  <a:moveTo>
                    <a:pt x="1536" y="21"/>
                  </a:moveTo>
                  <a:cubicBezTo>
                    <a:pt x="1536" y="21"/>
                    <a:pt x="1536" y="22"/>
                    <a:pt x="1536" y="22"/>
                  </a:cubicBezTo>
                  <a:cubicBezTo>
                    <a:pt x="1536" y="22"/>
                    <a:pt x="1536" y="22"/>
                    <a:pt x="1536" y="21"/>
                  </a:cubicBezTo>
                  <a:close/>
                  <a:moveTo>
                    <a:pt x="1705" y="21"/>
                  </a:moveTo>
                  <a:cubicBezTo>
                    <a:pt x="1704" y="21"/>
                    <a:pt x="1704" y="22"/>
                    <a:pt x="1704" y="22"/>
                  </a:cubicBezTo>
                  <a:cubicBezTo>
                    <a:pt x="1704" y="22"/>
                    <a:pt x="1704" y="22"/>
                    <a:pt x="1705" y="21"/>
                  </a:cubicBezTo>
                  <a:close/>
                  <a:moveTo>
                    <a:pt x="962" y="22"/>
                  </a:moveTo>
                  <a:cubicBezTo>
                    <a:pt x="962" y="22"/>
                    <a:pt x="962" y="22"/>
                    <a:pt x="962" y="22"/>
                  </a:cubicBezTo>
                  <a:cubicBezTo>
                    <a:pt x="962" y="22"/>
                    <a:pt x="962" y="22"/>
                    <a:pt x="962" y="22"/>
                  </a:cubicBezTo>
                  <a:close/>
                  <a:moveTo>
                    <a:pt x="691" y="99"/>
                  </a:moveTo>
                  <a:cubicBezTo>
                    <a:pt x="690" y="99"/>
                    <a:pt x="690" y="100"/>
                    <a:pt x="690" y="100"/>
                  </a:cubicBezTo>
                  <a:cubicBezTo>
                    <a:pt x="690" y="100"/>
                    <a:pt x="690" y="100"/>
                    <a:pt x="691" y="99"/>
                  </a:cubicBezTo>
                  <a:close/>
                  <a:moveTo>
                    <a:pt x="721" y="100"/>
                  </a:moveTo>
                  <a:cubicBezTo>
                    <a:pt x="721" y="100"/>
                    <a:pt x="720" y="99"/>
                    <a:pt x="720" y="99"/>
                  </a:cubicBezTo>
                  <a:cubicBezTo>
                    <a:pt x="720" y="100"/>
                    <a:pt x="720" y="100"/>
                    <a:pt x="721" y="100"/>
                  </a:cubicBezTo>
                  <a:close/>
                  <a:moveTo>
                    <a:pt x="1359" y="67"/>
                  </a:moveTo>
                  <a:cubicBezTo>
                    <a:pt x="1359" y="67"/>
                    <a:pt x="1360" y="67"/>
                    <a:pt x="1360" y="66"/>
                  </a:cubicBezTo>
                  <a:cubicBezTo>
                    <a:pt x="1360" y="66"/>
                    <a:pt x="1359" y="67"/>
                    <a:pt x="1359" y="67"/>
                  </a:cubicBezTo>
                  <a:close/>
                  <a:moveTo>
                    <a:pt x="1375" y="66"/>
                  </a:moveTo>
                  <a:cubicBezTo>
                    <a:pt x="1374" y="66"/>
                    <a:pt x="1374" y="66"/>
                    <a:pt x="1374" y="67"/>
                  </a:cubicBezTo>
                  <a:cubicBezTo>
                    <a:pt x="1374" y="67"/>
                    <a:pt x="1374" y="66"/>
                    <a:pt x="1375" y="66"/>
                  </a:cubicBezTo>
                  <a:close/>
                  <a:moveTo>
                    <a:pt x="1384" y="22"/>
                  </a:moveTo>
                  <a:cubicBezTo>
                    <a:pt x="1384" y="22"/>
                    <a:pt x="1384" y="22"/>
                    <a:pt x="1383" y="22"/>
                  </a:cubicBezTo>
                  <a:cubicBezTo>
                    <a:pt x="1383" y="22"/>
                    <a:pt x="1383" y="22"/>
                    <a:pt x="1384" y="22"/>
                  </a:cubicBezTo>
                  <a:close/>
                  <a:moveTo>
                    <a:pt x="1543" y="67"/>
                  </a:moveTo>
                  <a:cubicBezTo>
                    <a:pt x="1544" y="67"/>
                    <a:pt x="1544" y="67"/>
                    <a:pt x="1544" y="66"/>
                  </a:cubicBezTo>
                  <a:cubicBezTo>
                    <a:pt x="1544" y="66"/>
                    <a:pt x="1544" y="67"/>
                    <a:pt x="1543" y="67"/>
                  </a:cubicBezTo>
                  <a:close/>
                  <a:moveTo>
                    <a:pt x="1536" y="22"/>
                  </a:moveTo>
                  <a:cubicBezTo>
                    <a:pt x="1536" y="22"/>
                    <a:pt x="1536" y="22"/>
                    <a:pt x="1536" y="22"/>
                  </a:cubicBezTo>
                  <a:cubicBezTo>
                    <a:pt x="1536" y="22"/>
                    <a:pt x="1536" y="22"/>
                    <a:pt x="1536" y="22"/>
                  </a:cubicBezTo>
                  <a:close/>
                  <a:moveTo>
                    <a:pt x="1671" y="66"/>
                  </a:moveTo>
                  <a:cubicBezTo>
                    <a:pt x="1671" y="67"/>
                    <a:pt x="1671" y="67"/>
                    <a:pt x="1671" y="67"/>
                  </a:cubicBezTo>
                  <a:cubicBezTo>
                    <a:pt x="1671" y="67"/>
                    <a:pt x="1671" y="66"/>
                    <a:pt x="1671" y="66"/>
                  </a:cubicBezTo>
                  <a:close/>
                  <a:moveTo>
                    <a:pt x="1180" y="100"/>
                  </a:moveTo>
                  <a:cubicBezTo>
                    <a:pt x="1180" y="99"/>
                    <a:pt x="1180" y="99"/>
                    <a:pt x="1180" y="99"/>
                  </a:cubicBezTo>
                  <a:cubicBezTo>
                    <a:pt x="1180" y="100"/>
                    <a:pt x="1180" y="100"/>
                    <a:pt x="1180" y="100"/>
                  </a:cubicBezTo>
                  <a:close/>
                  <a:moveTo>
                    <a:pt x="1222" y="100"/>
                  </a:moveTo>
                  <a:cubicBezTo>
                    <a:pt x="1222" y="100"/>
                    <a:pt x="1222" y="99"/>
                    <a:pt x="1222" y="99"/>
                  </a:cubicBezTo>
                  <a:cubicBezTo>
                    <a:pt x="1222" y="100"/>
                    <a:pt x="1222" y="100"/>
                    <a:pt x="1222" y="100"/>
                  </a:cubicBezTo>
                  <a:close/>
                  <a:moveTo>
                    <a:pt x="1712" y="67"/>
                  </a:moveTo>
                  <a:cubicBezTo>
                    <a:pt x="1712" y="67"/>
                    <a:pt x="1712" y="67"/>
                    <a:pt x="1712" y="66"/>
                  </a:cubicBezTo>
                  <a:cubicBezTo>
                    <a:pt x="1712" y="66"/>
                    <a:pt x="1712" y="67"/>
                    <a:pt x="1712" y="67"/>
                  </a:cubicBezTo>
                  <a:close/>
                  <a:moveTo>
                    <a:pt x="1704" y="22"/>
                  </a:moveTo>
                  <a:cubicBezTo>
                    <a:pt x="1704" y="22"/>
                    <a:pt x="1704" y="22"/>
                    <a:pt x="1704" y="22"/>
                  </a:cubicBezTo>
                  <a:cubicBezTo>
                    <a:pt x="1704" y="22"/>
                    <a:pt x="1704" y="22"/>
                    <a:pt x="1704" y="22"/>
                  </a:cubicBezTo>
                  <a:close/>
                  <a:moveTo>
                    <a:pt x="1454" y="99"/>
                  </a:moveTo>
                  <a:cubicBezTo>
                    <a:pt x="1453" y="99"/>
                    <a:pt x="1453" y="100"/>
                    <a:pt x="1453" y="100"/>
                  </a:cubicBezTo>
                  <a:cubicBezTo>
                    <a:pt x="1453" y="100"/>
                    <a:pt x="1454" y="100"/>
                    <a:pt x="1454" y="99"/>
                  </a:cubicBezTo>
                  <a:close/>
                  <a:moveTo>
                    <a:pt x="587" y="67"/>
                  </a:moveTo>
                  <a:cubicBezTo>
                    <a:pt x="587" y="67"/>
                    <a:pt x="587" y="67"/>
                    <a:pt x="587" y="67"/>
                  </a:cubicBezTo>
                  <a:cubicBezTo>
                    <a:pt x="587" y="67"/>
                    <a:pt x="587" y="67"/>
                    <a:pt x="587" y="67"/>
                  </a:cubicBezTo>
                  <a:close/>
                  <a:moveTo>
                    <a:pt x="962" y="23"/>
                  </a:moveTo>
                  <a:cubicBezTo>
                    <a:pt x="962" y="23"/>
                    <a:pt x="962" y="22"/>
                    <a:pt x="962" y="22"/>
                  </a:cubicBezTo>
                  <a:cubicBezTo>
                    <a:pt x="962" y="22"/>
                    <a:pt x="962" y="22"/>
                    <a:pt x="962" y="23"/>
                  </a:cubicBezTo>
                  <a:close/>
                  <a:moveTo>
                    <a:pt x="978" y="22"/>
                  </a:moveTo>
                  <a:cubicBezTo>
                    <a:pt x="978" y="22"/>
                    <a:pt x="977" y="22"/>
                    <a:pt x="977" y="22"/>
                  </a:cubicBezTo>
                  <a:cubicBezTo>
                    <a:pt x="978" y="22"/>
                    <a:pt x="978" y="22"/>
                    <a:pt x="978" y="22"/>
                  </a:cubicBezTo>
                  <a:close/>
                  <a:moveTo>
                    <a:pt x="690" y="100"/>
                  </a:moveTo>
                  <a:cubicBezTo>
                    <a:pt x="690" y="100"/>
                    <a:pt x="690" y="100"/>
                    <a:pt x="689" y="100"/>
                  </a:cubicBezTo>
                  <a:cubicBezTo>
                    <a:pt x="690" y="100"/>
                    <a:pt x="690" y="100"/>
                    <a:pt x="690" y="100"/>
                  </a:cubicBezTo>
                  <a:close/>
                  <a:moveTo>
                    <a:pt x="721" y="100"/>
                  </a:moveTo>
                  <a:cubicBezTo>
                    <a:pt x="721" y="100"/>
                    <a:pt x="721" y="100"/>
                    <a:pt x="721" y="100"/>
                  </a:cubicBezTo>
                  <a:cubicBezTo>
                    <a:pt x="721" y="100"/>
                    <a:pt x="721" y="100"/>
                    <a:pt x="721" y="100"/>
                  </a:cubicBezTo>
                  <a:close/>
                  <a:moveTo>
                    <a:pt x="666" y="67"/>
                  </a:moveTo>
                  <a:cubicBezTo>
                    <a:pt x="666" y="67"/>
                    <a:pt x="665" y="67"/>
                    <a:pt x="665" y="67"/>
                  </a:cubicBezTo>
                  <a:cubicBezTo>
                    <a:pt x="665" y="67"/>
                    <a:pt x="665" y="67"/>
                    <a:pt x="666" y="67"/>
                  </a:cubicBezTo>
                  <a:close/>
                  <a:moveTo>
                    <a:pt x="689" y="67"/>
                  </a:moveTo>
                  <a:cubicBezTo>
                    <a:pt x="689" y="67"/>
                    <a:pt x="689" y="67"/>
                    <a:pt x="689" y="67"/>
                  </a:cubicBezTo>
                  <a:cubicBezTo>
                    <a:pt x="689" y="67"/>
                    <a:pt x="689" y="67"/>
                    <a:pt x="689" y="67"/>
                  </a:cubicBezTo>
                  <a:close/>
                  <a:moveTo>
                    <a:pt x="1351" y="22"/>
                  </a:moveTo>
                  <a:cubicBezTo>
                    <a:pt x="1351" y="22"/>
                    <a:pt x="1351" y="22"/>
                    <a:pt x="1351" y="22"/>
                  </a:cubicBezTo>
                  <a:cubicBezTo>
                    <a:pt x="1351" y="22"/>
                    <a:pt x="1351" y="22"/>
                    <a:pt x="1351" y="22"/>
                  </a:cubicBezTo>
                  <a:close/>
                  <a:moveTo>
                    <a:pt x="1374" y="67"/>
                  </a:moveTo>
                  <a:cubicBezTo>
                    <a:pt x="1374" y="67"/>
                    <a:pt x="1374" y="67"/>
                    <a:pt x="1374" y="67"/>
                  </a:cubicBezTo>
                  <a:cubicBezTo>
                    <a:pt x="1374" y="67"/>
                    <a:pt x="1374" y="67"/>
                    <a:pt x="1374" y="67"/>
                  </a:cubicBezTo>
                  <a:close/>
                  <a:moveTo>
                    <a:pt x="1045" y="100"/>
                  </a:moveTo>
                  <a:cubicBezTo>
                    <a:pt x="1045" y="100"/>
                    <a:pt x="1045" y="100"/>
                    <a:pt x="1045" y="100"/>
                  </a:cubicBezTo>
                  <a:cubicBezTo>
                    <a:pt x="1045" y="100"/>
                    <a:pt x="1045" y="100"/>
                    <a:pt x="1045" y="100"/>
                  </a:cubicBezTo>
                  <a:close/>
                  <a:moveTo>
                    <a:pt x="1543" y="67"/>
                  </a:moveTo>
                  <a:cubicBezTo>
                    <a:pt x="1543" y="67"/>
                    <a:pt x="1543" y="67"/>
                    <a:pt x="1543" y="67"/>
                  </a:cubicBezTo>
                  <a:cubicBezTo>
                    <a:pt x="1543" y="67"/>
                    <a:pt x="1543" y="67"/>
                    <a:pt x="1543" y="67"/>
                  </a:cubicBezTo>
                  <a:close/>
                  <a:moveTo>
                    <a:pt x="1558" y="67"/>
                  </a:moveTo>
                  <a:cubicBezTo>
                    <a:pt x="1558" y="67"/>
                    <a:pt x="1558" y="67"/>
                    <a:pt x="1558" y="67"/>
                  </a:cubicBezTo>
                  <a:cubicBezTo>
                    <a:pt x="1558" y="67"/>
                    <a:pt x="1558" y="67"/>
                    <a:pt x="1558" y="67"/>
                  </a:cubicBezTo>
                  <a:close/>
                  <a:moveTo>
                    <a:pt x="1223" y="100"/>
                  </a:moveTo>
                  <a:cubicBezTo>
                    <a:pt x="1223" y="100"/>
                    <a:pt x="1223" y="100"/>
                    <a:pt x="1222" y="100"/>
                  </a:cubicBezTo>
                  <a:cubicBezTo>
                    <a:pt x="1223" y="100"/>
                    <a:pt x="1223" y="100"/>
                    <a:pt x="1223" y="100"/>
                  </a:cubicBezTo>
                  <a:close/>
                  <a:moveTo>
                    <a:pt x="1659" y="67"/>
                  </a:moveTo>
                  <a:cubicBezTo>
                    <a:pt x="1659" y="67"/>
                    <a:pt x="1659" y="67"/>
                    <a:pt x="1658" y="67"/>
                  </a:cubicBezTo>
                  <a:cubicBezTo>
                    <a:pt x="1658" y="67"/>
                    <a:pt x="1658" y="67"/>
                    <a:pt x="1659" y="67"/>
                  </a:cubicBezTo>
                  <a:close/>
                  <a:moveTo>
                    <a:pt x="1497" y="22"/>
                  </a:moveTo>
                  <a:cubicBezTo>
                    <a:pt x="1497" y="22"/>
                    <a:pt x="1497" y="22"/>
                    <a:pt x="1497" y="22"/>
                  </a:cubicBezTo>
                  <a:cubicBezTo>
                    <a:pt x="1497" y="22"/>
                    <a:pt x="1497" y="22"/>
                    <a:pt x="1497" y="22"/>
                  </a:cubicBezTo>
                  <a:close/>
                  <a:moveTo>
                    <a:pt x="1711" y="67"/>
                  </a:moveTo>
                  <a:cubicBezTo>
                    <a:pt x="1711" y="67"/>
                    <a:pt x="1712" y="67"/>
                    <a:pt x="1712" y="67"/>
                  </a:cubicBezTo>
                  <a:cubicBezTo>
                    <a:pt x="1711" y="67"/>
                    <a:pt x="1711" y="67"/>
                    <a:pt x="1711" y="67"/>
                  </a:cubicBezTo>
                  <a:close/>
                  <a:moveTo>
                    <a:pt x="1727" y="67"/>
                  </a:moveTo>
                  <a:cubicBezTo>
                    <a:pt x="1726" y="67"/>
                    <a:pt x="1726" y="67"/>
                    <a:pt x="1726" y="67"/>
                  </a:cubicBezTo>
                  <a:cubicBezTo>
                    <a:pt x="1726" y="67"/>
                    <a:pt x="1726" y="67"/>
                    <a:pt x="1727" y="67"/>
                  </a:cubicBezTo>
                  <a:close/>
                  <a:moveTo>
                    <a:pt x="1568" y="23"/>
                  </a:moveTo>
                  <a:cubicBezTo>
                    <a:pt x="1568" y="22"/>
                    <a:pt x="1568" y="22"/>
                    <a:pt x="1568" y="22"/>
                  </a:cubicBezTo>
                  <a:cubicBezTo>
                    <a:pt x="1568" y="22"/>
                    <a:pt x="1568" y="22"/>
                    <a:pt x="1568" y="23"/>
                  </a:cubicBezTo>
                  <a:close/>
                  <a:moveTo>
                    <a:pt x="666" y="67"/>
                  </a:moveTo>
                  <a:cubicBezTo>
                    <a:pt x="666" y="67"/>
                    <a:pt x="666" y="67"/>
                    <a:pt x="666" y="67"/>
                  </a:cubicBezTo>
                  <a:cubicBezTo>
                    <a:pt x="666" y="67"/>
                    <a:pt x="666" y="67"/>
                    <a:pt x="666" y="67"/>
                  </a:cubicBezTo>
                  <a:close/>
                  <a:moveTo>
                    <a:pt x="1736" y="23"/>
                  </a:moveTo>
                  <a:cubicBezTo>
                    <a:pt x="1736" y="22"/>
                    <a:pt x="1736" y="22"/>
                    <a:pt x="1736" y="22"/>
                  </a:cubicBezTo>
                  <a:cubicBezTo>
                    <a:pt x="1736" y="22"/>
                    <a:pt x="1736" y="22"/>
                    <a:pt x="1736" y="23"/>
                  </a:cubicBezTo>
                  <a:close/>
                  <a:moveTo>
                    <a:pt x="551" y="22"/>
                  </a:moveTo>
                  <a:cubicBezTo>
                    <a:pt x="551" y="22"/>
                    <a:pt x="551" y="23"/>
                    <a:pt x="551" y="23"/>
                  </a:cubicBezTo>
                  <a:cubicBezTo>
                    <a:pt x="551" y="23"/>
                    <a:pt x="551" y="23"/>
                    <a:pt x="551" y="22"/>
                  </a:cubicBezTo>
                  <a:close/>
                  <a:moveTo>
                    <a:pt x="1543" y="67"/>
                  </a:moveTo>
                  <a:cubicBezTo>
                    <a:pt x="1543" y="67"/>
                    <a:pt x="1543" y="67"/>
                    <a:pt x="1543" y="67"/>
                  </a:cubicBezTo>
                  <a:cubicBezTo>
                    <a:pt x="1543" y="67"/>
                    <a:pt x="1543" y="67"/>
                    <a:pt x="1543" y="67"/>
                  </a:cubicBezTo>
                  <a:close/>
                  <a:moveTo>
                    <a:pt x="1558" y="67"/>
                  </a:moveTo>
                  <a:cubicBezTo>
                    <a:pt x="1558" y="67"/>
                    <a:pt x="1558" y="67"/>
                    <a:pt x="1558" y="67"/>
                  </a:cubicBezTo>
                  <a:cubicBezTo>
                    <a:pt x="1558" y="67"/>
                    <a:pt x="1558" y="67"/>
                    <a:pt x="1558" y="67"/>
                  </a:cubicBezTo>
                  <a:close/>
                  <a:moveTo>
                    <a:pt x="1659" y="67"/>
                  </a:moveTo>
                  <a:cubicBezTo>
                    <a:pt x="1659" y="67"/>
                    <a:pt x="1659" y="67"/>
                    <a:pt x="1659" y="67"/>
                  </a:cubicBezTo>
                  <a:cubicBezTo>
                    <a:pt x="1659" y="67"/>
                    <a:pt x="1659" y="67"/>
                    <a:pt x="1659" y="67"/>
                  </a:cubicBezTo>
                  <a:close/>
                  <a:moveTo>
                    <a:pt x="1711" y="67"/>
                  </a:moveTo>
                  <a:cubicBezTo>
                    <a:pt x="1711" y="67"/>
                    <a:pt x="1711" y="67"/>
                    <a:pt x="1711" y="67"/>
                  </a:cubicBezTo>
                  <a:cubicBezTo>
                    <a:pt x="1711" y="67"/>
                    <a:pt x="1711" y="67"/>
                    <a:pt x="1711" y="67"/>
                  </a:cubicBezTo>
                  <a:close/>
                  <a:moveTo>
                    <a:pt x="1046" y="100"/>
                  </a:moveTo>
                  <a:cubicBezTo>
                    <a:pt x="1046" y="100"/>
                    <a:pt x="1046" y="100"/>
                    <a:pt x="1045" y="100"/>
                  </a:cubicBezTo>
                  <a:cubicBezTo>
                    <a:pt x="1045" y="100"/>
                    <a:pt x="1046" y="100"/>
                    <a:pt x="1046" y="100"/>
                  </a:cubicBezTo>
                  <a:close/>
                  <a:moveTo>
                    <a:pt x="1726" y="67"/>
                  </a:moveTo>
                  <a:cubicBezTo>
                    <a:pt x="1726" y="67"/>
                    <a:pt x="1726" y="67"/>
                    <a:pt x="1726" y="67"/>
                  </a:cubicBezTo>
                  <a:cubicBezTo>
                    <a:pt x="1726" y="67"/>
                    <a:pt x="1726" y="67"/>
                    <a:pt x="1726" y="67"/>
                  </a:cubicBezTo>
                  <a:close/>
                  <a:moveTo>
                    <a:pt x="1181" y="100"/>
                  </a:moveTo>
                  <a:cubicBezTo>
                    <a:pt x="1181" y="100"/>
                    <a:pt x="1181" y="100"/>
                    <a:pt x="1181" y="100"/>
                  </a:cubicBezTo>
                  <a:cubicBezTo>
                    <a:pt x="1181" y="100"/>
                    <a:pt x="1181" y="100"/>
                    <a:pt x="1181" y="100"/>
                  </a:cubicBezTo>
                  <a:close/>
                  <a:moveTo>
                    <a:pt x="587" y="67"/>
                  </a:moveTo>
                  <a:cubicBezTo>
                    <a:pt x="587" y="68"/>
                    <a:pt x="587" y="68"/>
                    <a:pt x="587" y="68"/>
                  </a:cubicBezTo>
                  <a:cubicBezTo>
                    <a:pt x="587" y="68"/>
                    <a:pt x="587" y="68"/>
                    <a:pt x="587" y="67"/>
                  </a:cubicBezTo>
                  <a:close/>
                  <a:moveTo>
                    <a:pt x="1351" y="22"/>
                  </a:moveTo>
                  <a:cubicBezTo>
                    <a:pt x="1351" y="22"/>
                    <a:pt x="1351" y="23"/>
                    <a:pt x="1351" y="23"/>
                  </a:cubicBezTo>
                  <a:cubicBezTo>
                    <a:pt x="1351" y="23"/>
                    <a:pt x="1351" y="23"/>
                    <a:pt x="1351" y="22"/>
                  </a:cubicBezTo>
                  <a:close/>
                  <a:moveTo>
                    <a:pt x="1535" y="23"/>
                  </a:moveTo>
                  <a:cubicBezTo>
                    <a:pt x="1535" y="23"/>
                    <a:pt x="1535" y="23"/>
                    <a:pt x="1535" y="23"/>
                  </a:cubicBezTo>
                  <a:cubicBezTo>
                    <a:pt x="1535" y="23"/>
                    <a:pt x="1535" y="23"/>
                    <a:pt x="1535" y="23"/>
                  </a:cubicBezTo>
                  <a:close/>
                  <a:moveTo>
                    <a:pt x="1703" y="23"/>
                  </a:moveTo>
                  <a:cubicBezTo>
                    <a:pt x="1703" y="23"/>
                    <a:pt x="1703" y="23"/>
                    <a:pt x="1703" y="23"/>
                  </a:cubicBezTo>
                  <a:cubicBezTo>
                    <a:pt x="1703" y="23"/>
                    <a:pt x="1703" y="23"/>
                    <a:pt x="1703" y="23"/>
                  </a:cubicBezTo>
                  <a:close/>
                  <a:moveTo>
                    <a:pt x="977" y="23"/>
                  </a:moveTo>
                  <a:cubicBezTo>
                    <a:pt x="977" y="23"/>
                    <a:pt x="976" y="23"/>
                    <a:pt x="976" y="23"/>
                  </a:cubicBezTo>
                  <a:cubicBezTo>
                    <a:pt x="976" y="23"/>
                    <a:pt x="977" y="23"/>
                    <a:pt x="977" y="23"/>
                  </a:cubicBezTo>
                  <a:close/>
                  <a:moveTo>
                    <a:pt x="1358" y="68"/>
                  </a:moveTo>
                  <a:cubicBezTo>
                    <a:pt x="1358" y="68"/>
                    <a:pt x="1358" y="68"/>
                    <a:pt x="1358" y="67"/>
                  </a:cubicBezTo>
                  <a:cubicBezTo>
                    <a:pt x="1358" y="67"/>
                    <a:pt x="1358" y="68"/>
                    <a:pt x="1358" y="68"/>
                  </a:cubicBezTo>
                  <a:close/>
                  <a:moveTo>
                    <a:pt x="1373" y="67"/>
                  </a:moveTo>
                  <a:cubicBezTo>
                    <a:pt x="1373" y="67"/>
                    <a:pt x="1373" y="68"/>
                    <a:pt x="1373" y="68"/>
                  </a:cubicBezTo>
                  <a:cubicBezTo>
                    <a:pt x="1373" y="68"/>
                    <a:pt x="1373" y="68"/>
                    <a:pt x="1373" y="67"/>
                  </a:cubicBezTo>
                  <a:close/>
                  <a:moveTo>
                    <a:pt x="1351" y="23"/>
                  </a:moveTo>
                  <a:cubicBezTo>
                    <a:pt x="1350" y="23"/>
                    <a:pt x="1350" y="23"/>
                    <a:pt x="1350" y="23"/>
                  </a:cubicBezTo>
                  <a:cubicBezTo>
                    <a:pt x="1350" y="23"/>
                    <a:pt x="1350" y="23"/>
                    <a:pt x="1351" y="23"/>
                  </a:cubicBezTo>
                  <a:close/>
                  <a:moveTo>
                    <a:pt x="1496" y="23"/>
                  </a:moveTo>
                  <a:cubicBezTo>
                    <a:pt x="1496" y="23"/>
                    <a:pt x="1496" y="23"/>
                    <a:pt x="1496" y="23"/>
                  </a:cubicBezTo>
                  <a:cubicBezTo>
                    <a:pt x="1496" y="23"/>
                    <a:pt x="1496" y="23"/>
                    <a:pt x="1496" y="23"/>
                  </a:cubicBezTo>
                  <a:close/>
                  <a:moveTo>
                    <a:pt x="1535" y="23"/>
                  </a:moveTo>
                  <a:cubicBezTo>
                    <a:pt x="1534" y="23"/>
                    <a:pt x="1534" y="23"/>
                    <a:pt x="1534" y="23"/>
                  </a:cubicBezTo>
                  <a:cubicBezTo>
                    <a:pt x="1534" y="23"/>
                    <a:pt x="1535" y="23"/>
                    <a:pt x="1535" y="23"/>
                  </a:cubicBezTo>
                  <a:close/>
                  <a:moveTo>
                    <a:pt x="722" y="101"/>
                  </a:moveTo>
                  <a:cubicBezTo>
                    <a:pt x="722" y="101"/>
                    <a:pt x="722" y="100"/>
                    <a:pt x="722" y="100"/>
                  </a:cubicBezTo>
                  <a:cubicBezTo>
                    <a:pt x="722" y="101"/>
                    <a:pt x="722" y="101"/>
                    <a:pt x="722" y="101"/>
                  </a:cubicBezTo>
                  <a:close/>
                  <a:moveTo>
                    <a:pt x="1703" y="23"/>
                  </a:moveTo>
                  <a:cubicBezTo>
                    <a:pt x="1703" y="23"/>
                    <a:pt x="1702" y="23"/>
                    <a:pt x="1702" y="23"/>
                  </a:cubicBezTo>
                  <a:cubicBezTo>
                    <a:pt x="1703" y="23"/>
                    <a:pt x="1703" y="23"/>
                    <a:pt x="1703" y="23"/>
                  </a:cubicBezTo>
                  <a:close/>
                  <a:moveTo>
                    <a:pt x="976" y="23"/>
                  </a:moveTo>
                  <a:cubicBezTo>
                    <a:pt x="976" y="23"/>
                    <a:pt x="976" y="23"/>
                    <a:pt x="976" y="23"/>
                  </a:cubicBezTo>
                  <a:cubicBezTo>
                    <a:pt x="976" y="23"/>
                    <a:pt x="976" y="23"/>
                    <a:pt x="976" y="23"/>
                  </a:cubicBezTo>
                  <a:close/>
                  <a:moveTo>
                    <a:pt x="1350" y="23"/>
                  </a:moveTo>
                  <a:cubicBezTo>
                    <a:pt x="1350" y="23"/>
                    <a:pt x="1350" y="23"/>
                    <a:pt x="1350" y="23"/>
                  </a:cubicBezTo>
                  <a:cubicBezTo>
                    <a:pt x="1350" y="23"/>
                    <a:pt x="1350" y="23"/>
                    <a:pt x="1350" y="23"/>
                  </a:cubicBezTo>
                  <a:close/>
                  <a:moveTo>
                    <a:pt x="1534" y="23"/>
                  </a:moveTo>
                  <a:cubicBezTo>
                    <a:pt x="1534" y="23"/>
                    <a:pt x="1534" y="23"/>
                    <a:pt x="1534" y="24"/>
                  </a:cubicBezTo>
                  <a:cubicBezTo>
                    <a:pt x="1534" y="23"/>
                    <a:pt x="1534" y="23"/>
                    <a:pt x="1534" y="23"/>
                  </a:cubicBezTo>
                  <a:close/>
                  <a:moveTo>
                    <a:pt x="1702" y="23"/>
                  </a:moveTo>
                  <a:cubicBezTo>
                    <a:pt x="1702" y="23"/>
                    <a:pt x="1702" y="23"/>
                    <a:pt x="1702" y="24"/>
                  </a:cubicBezTo>
                  <a:cubicBezTo>
                    <a:pt x="1702" y="23"/>
                    <a:pt x="1702" y="23"/>
                    <a:pt x="1702" y="23"/>
                  </a:cubicBezTo>
                  <a:close/>
                  <a:moveTo>
                    <a:pt x="961" y="24"/>
                  </a:moveTo>
                  <a:cubicBezTo>
                    <a:pt x="961" y="24"/>
                    <a:pt x="961" y="24"/>
                    <a:pt x="961" y="24"/>
                  </a:cubicBezTo>
                  <a:cubicBezTo>
                    <a:pt x="961" y="24"/>
                    <a:pt x="961" y="24"/>
                    <a:pt x="961" y="24"/>
                  </a:cubicBezTo>
                  <a:close/>
                  <a:moveTo>
                    <a:pt x="667" y="68"/>
                  </a:moveTo>
                  <a:cubicBezTo>
                    <a:pt x="667" y="68"/>
                    <a:pt x="667" y="68"/>
                    <a:pt x="667" y="68"/>
                  </a:cubicBezTo>
                  <a:cubicBezTo>
                    <a:pt x="667" y="68"/>
                    <a:pt x="667" y="68"/>
                    <a:pt x="667" y="68"/>
                  </a:cubicBezTo>
                  <a:close/>
                  <a:moveTo>
                    <a:pt x="690" y="68"/>
                  </a:moveTo>
                  <a:cubicBezTo>
                    <a:pt x="691" y="68"/>
                    <a:pt x="691" y="68"/>
                    <a:pt x="691" y="68"/>
                  </a:cubicBezTo>
                  <a:cubicBezTo>
                    <a:pt x="691" y="68"/>
                    <a:pt x="691" y="68"/>
                    <a:pt x="690" y="68"/>
                  </a:cubicBezTo>
                  <a:close/>
                  <a:moveTo>
                    <a:pt x="1495" y="24"/>
                  </a:moveTo>
                  <a:cubicBezTo>
                    <a:pt x="1495" y="24"/>
                    <a:pt x="1495" y="24"/>
                    <a:pt x="1495" y="24"/>
                  </a:cubicBezTo>
                  <a:cubicBezTo>
                    <a:pt x="1495" y="24"/>
                    <a:pt x="1495" y="24"/>
                    <a:pt x="1495" y="24"/>
                  </a:cubicBezTo>
                  <a:close/>
                  <a:moveTo>
                    <a:pt x="1358" y="68"/>
                  </a:moveTo>
                  <a:cubicBezTo>
                    <a:pt x="1358" y="68"/>
                    <a:pt x="1358" y="68"/>
                    <a:pt x="1358" y="68"/>
                  </a:cubicBezTo>
                  <a:cubicBezTo>
                    <a:pt x="1358" y="68"/>
                    <a:pt x="1358" y="68"/>
                    <a:pt x="1358" y="68"/>
                  </a:cubicBezTo>
                  <a:close/>
                  <a:moveTo>
                    <a:pt x="1534" y="23"/>
                  </a:moveTo>
                  <a:cubicBezTo>
                    <a:pt x="1534" y="24"/>
                    <a:pt x="1534" y="24"/>
                    <a:pt x="1534" y="24"/>
                  </a:cubicBezTo>
                  <a:cubicBezTo>
                    <a:pt x="1534" y="24"/>
                    <a:pt x="1534" y="24"/>
                    <a:pt x="1534" y="23"/>
                  </a:cubicBezTo>
                  <a:close/>
                  <a:moveTo>
                    <a:pt x="1557" y="68"/>
                  </a:moveTo>
                  <a:cubicBezTo>
                    <a:pt x="1557" y="68"/>
                    <a:pt x="1557" y="68"/>
                    <a:pt x="1557" y="68"/>
                  </a:cubicBezTo>
                  <a:cubicBezTo>
                    <a:pt x="1557" y="68"/>
                    <a:pt x="1557" y="68"/>
                    <a:pt x="1557" y="68"/>
                  </a:cubicBezTo>
                  <a:close/>
                  <a:moveTo>
                    <a:pt x="1710" y="68"/>
                  </a:moveTo>
                  <a:cubicBezTo>
                    <a:pt x="1710" y="68"/>
                    <a:pt x="1710" y="68"/>
                    <a:pt x="1710" y="68"/>
                  </a:cubicBezTo>
                  <a:cubicBezTo>
                    <a:pt x="1710" y="68"/>
                    <a:pt x="1710" y="68"/>
                    <a:pt x="1710" y="68"/>
                  </a:cubicBezTo>
                  <a:close/>
                  <a:moveTo>
                    <a:pt x="1725" y="68"/>
                  </a:moveTo>
                  <a:cubicBezTo>
                    <a:pt x="1725" y="68"/>
                    <a:pt x="1725" y="68"/>
                    <a:pt x="1725" y="68"/>
                  </a:cubicBezTo>
                  <a:cubicBezTo>
                    <a:pt x="1725" y="68"/>
                    <a:pt x="1725" y="68"/>
                    <a:pt x="1725" y="68"/>
                  </a:cubicBezTo>
                  <a:close/>
                  <a:moveTo>
                    <a:pt x="1702" y="23"/>
                  </a:moveTo>
                  <a:cubicBezTo>
                    <a:pt x="1702" y="24"/>
                    <a:pt x="1702" y="24"/>
                    <a:pt x="1702" y="24"/>
                  </a:cubicBezTo>
                  <a:cubicBezTo>
                    <a:pt x="1702" y="24"/>
                    <a:pt x="1702" y="24"/>
                    <a:pt x="1702" y="23"/>
                  </a:cubicBezTo>
                  <a:close/>
                  <a:moveTo>
                    <a:pt x="960" y="24"/>
                  </a:moveTo>
                  <a:cubicBezTo>
                    <a:pt x="961" y="24"/>
                    <a:pt x="961" y="24"/>
                    <a:pt x="961" y="24"/>
                  </a:cubicBezTo>
                  <a:cubicBezTo>
                    <a:pt x="961" y="24"/>
                    <a:pt x="960" y="24"/>
                    <a:pt x="960" y="24"/>
                  </a:cubicBezTo>
                  <a:close/>
                  <a:moveTo>
                    <a:pt x="1534" y="24"/>
                  </a:moveTo>
                  <a:cubicBezTo>
                    <a:pt x="1533" y="24"/>
                    <a:pt x="1533" y="24"/>
                    <a:pt x="1533" y="24"/>
                  </a:cubicBezTo>
                  <a:cubicBezTo>
                    <a:pt x="1533" y="24"/>
                    <a:pt x="1534" y="24"/>
                    <a:pt x="1534" y="24"/>
                  </a:cubicBezTo>
                  <a:close/>
                  <a:moveTo>
                    <a:pt x="1702" y="24"/>
                  </a:moveTo>
                  <a:cubicBezTo>
                    <a:pt x="1702" y="24"/>
                    <a:pt x="1701" y="24"/>
                    <a:pt x="1701" y="24"/>
                  </a:cubicBezTo>
                  <a:cubicBezTo>
                    <a:pt x="1702" y="24"/>
                    <a:pt x="1702" y="24"/>
                    <a:pt x="1702" y="24"/>
                  </a:cubicBezTo>
                  <a:close/>
                  <a:moveTo>
                    <a:pt x="1357" y="68"/>
                  </a:moveTo>
                  <a:cubicBezTo>
                    <a:pt x="1357" y="68"/>
                    <a:pt x="1358" y="68"/>
                    <a:pt x="1358" y="68"/>
                  </a:cubicBezTo>
                  <a:cubicBezTo>
                    <a:pt x="1357" y="68"/>
                    <a:pt x="1357" y="68"/>
                    <a:pt x="1357" y="68"/>
                  </a:cubicBezTo>
                  <a:close/>
                  <a:moveTo>
                    <a:pt x="1541" y="68"/>
                  </a:moveTo>
                  <a:cubicBezTo>
                    <a:pt x="1542" y="68"/>
                    <a:pt x="1542" y="68"/>
                    <a:pt x="1542" y="68"/>
                  </a:cubicBezTo>
                  <a:cubicBezTo>
                    <a:pt x="1542" y="68"/>
                    <a:pt x="1541" y="68"/>
                    <a:pt x="1541" y="68"/>
                  </a:cubicBezTo>
                  <a:close/>
                  <a:moveTo>
                    <a:pt x="975" y="24"/>
                  </a:moveTo>
                  <a:cubicBezTo>
                    <a:pt x="975" y="24"/>
                    <a:pt x="975" y="24"/>
                    <a:pt x="975" y="25"/>
                  </a:cubicBezTo>
                  <a:cubicBezTo>
                    <a:pt x="975" y="24"/>
                    <a:pt x="975" y="24"/>
                    <a:pt x="975" y="24"/>
                  </a:cubicBezTo>
                  <a:close/>
                  <a:moveTo>
                    <a:pt x="1494" y="24"/>
                  </a:moveTo>
                  <a:cubicBezTo>
                    <a:pt x="1494" y="24"/>
                    <a:pt x="1494" y="24"/>
                    <a:pt x="1494" y="25"/>
                  </a:cubicBezTo>
                  <a:cubicBezTo>
                    <a:pt x="1494" y="25"/>
                    <a:pt x="1494" y="24"/>
                    <a:pt x="1494" y="24"/>
                  </a:cubicBezTo>
                  <a:close/>
                  <a:moveTo>
                    <a:pt x="1202" y="101"/>
                  </a:moveTo>
                  <a:cubicBezTo>
                    <a:pt x="1202" y="101"/>
                    <a:pt x="1202" y="101"/>
                    <a:pt x="1202" y="101"/>
                  </a:cubicBezTo>
                  <a:cubicBezTo>
                    <a:pt x="1202" y="101"/>
                    <a:pt x="1202" y="101"/>
                    <a:pt x="1202" y="101"/>
                  </a:cubicBezTo>
                  <a:close/>
                  <a:moveTo>
                    <a:pt x="1709" y="68"/>
                  </a:moveTo>
                  <a:cubicBezTo>
                    <a:pt x="1710" y="68"/>
                    <a:pt x="1710" y="68"/>
                    <a:pt x="1710" y="68"/>
                  </a:cubicBezTo>
                  <a:cubicBezTo>
                    <a:pt x="1710" y="68"/>
                    <a:pt x="1710" y="68"/>
                    <a:pt x="1709" y="68"/>
                  </a:cubicBezTo>
                  <a:close/>
                  <a:moveTo>
                    <a:pt x="1533" y="24"/>
                  </a:moveTo>
                  <a:cubicBezTo>
                    <a:pt x="1533" y="24"/>
                    <a:pt x="1533" y="24"/>
                    <a:pt x="1533" y="25"/>
                  </a:cubicBezTo>
                  <a:cubicBezTo>
                    <a:pt x="1533" y="24"/>
                    <a:pt x="1533" y="24"/>
                    <a:pt x="1533" y="24"/>
                  </a:cubicBezTo>
                  <a:close/>
                  <a:moveTo>
                    <a:pt x="1701" y="24"/>
                  </a:moveTo>
                  <a:cubicBezTo>
                    <a:pt x="1701" y="24"/>
                    <a:pt x="1701" y="24"/>
                    <a:pt x="1701" y="25"/>
                  </a:cubicBezTo>
                  <a:cubicBezTo>
                    <a:pt x="1701" y="24"/>
                    <a:pt x="1701" y="24"/>
                    <a:pt x="1701" y="24"/>
                  </a:cubicBezTo>
                  <a:close/>
                  <a:moveTo>
                    <a:pt x="692" y="69"/>
                  </a:moveTo>
                  <a:cubicBezTo>
                    <a:pt x="692" y="69"/>
                    <a:pt x="692" y="69"/>
                    <a:pt x="692" y="69"/>
                  </a:cubicBezTo>
                  <a:cubicBezTo>
                    <a:pt x="692" y="69"/>
                    <a:pt x="692" y="69"/>
                    <a:pt x="692" y="69"/>
                  </a:cubicBezTo>
                  <a:close/>
                  <a:moveTo>
                    <a:pt x="975" y="25"/>
                  </a:moveTo>
                  <a:cubicBezTo>
                    <a:pt x="974" y="25"/>
                    <a:pt x="974" y="25"/>
                    <a:pt x="974" y="25"/>
                  </a:cubicBezTo>
                  <a:cubicBezTo>
                    <a:pt x="974" y="25"/>
                    <a:pt x="975" y="25"/>
                    <a:pt x="975" y="25"/>
                  </a:cubicBezTo>
                  <a:close/>
                  <a:moveTo>
                    <a:pt x="1675" y="53"/>
                  </a:moveTo>
                  <a:cubicBezTo>
                    <a:pt x="1675" y="53"/>
                    <a:pt x="1675" y="53"/>
                    <a:pt x="1675" y="53"/>
                  </a:cubicBezTo>
                  <a:cubicBezTo>
                    <a:pt x="1675" y="53"/>
                    <a:pt x="1675" y="53"/>
                    <a:pt x="1675" y="53"/>
                  </a:cubicBezTo>
                  <a:close/>
                  <a:moveTo>
                    <a:pt x="1372" y="68"/>
                  </a:moveTo>
                  <a:cubicBezTo>
                    <a:pt x="1372" y="68"/>
                    <a:pt x="1371" y="69"/>
                    <a:pt x="1371" y="69"/>
                  </a:cubicBezTo>
                  <a:cubicBezTo>
                    <a:pt x="1372" y="69"/>
                    <a:pt x="1372" y="69"/>
                    <a:pt x="1372" y="68"/>
                  </a:cubicBezTo>
                  <a:close/>
                  <a:moveTo>
                    <a:pt x="1541" y="69"/>
                  </a:moveTo>
                  <a:cubicBezTo>
                    <a:pt x="1541" y="69"/>
                    <a:pt x="1541" y="69"/>
                    <a:pt x="1541" y="68"/>
                  </a:cubicBezTo>
                  <a:cubicBezTo>
                    <a:pt x="1541" y="69"/>
                    <a:pt x="1541" y="69"/>
                    <a:pt x="1541" y="69"/>
                  </a:cubicBezTo>
                  <a:close/>
                  <a:moveTo>
                    <a:pt x="1660" y="69"/>
                  </a:moveTo>
                  <a:cubicBezTo>
                    <a:pt x="1660" y="69"/>
                    <a:pt x="1660" y="68"/>
                    <a:pt x="1660" y="68"/>
                  </a:cubicBezTo>
                  <a:cubicBezTo>
                    <a:pt x="1660" y="69"/>
                    <a:pt x="1660" y="69"/>
                    <a:pt x="1660" y="69"/>
                  </a:cubicBezTo>
                  <a:close/>
                  <a:moveTo>
                    <a:pt x="1709" y="69"/>
                  </a:moveTo>
                  <a:cubicBezTo>
                    <a:pt x="1709" y="69"/>
                    <a:pt x="1709" y="69"/>
                    <a:pt x="1710" y="68"/>
                  </a:cubicBezTo>
                  <a:cubicBezTo>
                    <a:pt x="1709" y="69"/>
                    <a:pt x="1709" y="69"/>
                    <a:pt x="1709" y="69"/>
                  </a:cubicBezTo>
                  <a:close/>
                  <a:moveTo>
                    <a:pt x="1724" y="68"/>
                  </a:moveTo>
                  <a:cubicBezTo>
                    <a:pt x="1724" y="68"/>
                    <a:pt x="1724" y="69"/>
                    <a:pt x="1724" y="69"/>
                  </a:cubicBezTo>
                  <a:cubicBezTo>
                    <a:pt x="1724" y="69"/>
                    <a:pt x="1724" y="69"/>
                    <a:pt x="1724" y="68"/>
                  </a:cubicBezTo>
                  <a:close/>
                  <a:moveTo>
                    <a:pt x="1533" y="24"/>
                  </a:moveTo>
                  <a:cubicBezTo>
                    <a:pt x="1533" y="25"/>
                    <a:pt x="1533" y="25"/>
                    <a:pt x="1533" y="25"/>
                  </a:cubicBezTo>
                  <a:cubicBezTo>
                    <a:pt x="1533" y="25"/>
                    <a:pt x="1533" y="25"/>
                    <a:pt x="1533" y="24"/>
                  </a:cubicBezTo>
                  <a:close/>
                  <a:moveTo>
                    <a:pt x="1701" y="24"/>
                  </a:moveTo>
                  <a:cubicBezTo>
                    <a:pt x="1701" y="25"/>
                    <a:pt x="1701" y="25"/>
                    <a:pt x="1701" y="25"/>
                  </a:cubicBezTo>
                  <a:cubicBezTo>
                    <a:pt x="1701" y="25"/>
                    <a:pt x="1701" y="25"/>
                    <a:pt x="1701" y="24"/>
                  </a:cubicBezTo>
                  <a:close/>
                  <a:moveTo>
                    <a:pt x="960" y="25"/>
                  </a:moveTo>
                  <a:cubicBezTo>
                    <a:pt x="960" y="25"/>
                    <a:pt x="960" y="25"/>
                    <a:pt x="960" y="25"/>
                  </a:cubicBezTo>
                  <a:cubicBezTo>
                    <a:pt x="960" y="25"/>
                    <a:pt x="960" y="25"/>
                    <a:pt x="960" y="25"/>
                  </a:cubicBezTo>
                  <a:close/>
                  <a:moveTo>
                    <a:pt x="974" y="25"/>
                  </a:moveTo>
                  <a:cubicBezTo>
                    <a:pt x="974" y="25"/>
                    <a:pt x="974" y="25"/>
                    <a:pt x="974" y="25"/>
                  </a:cubicBezTo>
                  <a:cubicBezTo>
                    <a:pt x="974" y="25"/>
                    <a:pt x="974" y="25"/>
                    <a:pt x="974" y="25"/>
                  </a:cubicBezTo>
                  <a:close/>
                  <a:moveTo>
                    <a:pt x="669" y="69"/>
                  </a:moveTo>
                  <a:cubicBezTo>
                    <a:pt x="669" y="69"/>
                    <a:pt x="669" y="69"/>
                    <a:pt x="668" y="69"/>
                  </a:cubicBezTo>
                  <a:cubicBezTo>
                    <a:pt x="668" y="69"/>
                    <a:pt x="669" y="69"/>
                    <a:pt x="669" y="69"/>
                  </a:cubicBezTo>
                  <a:close/>
                  <a:moveTo>
                    <a:pt x="1533" y="25"/>
                  </a:moveTo>
                  <a:cubicBezTo>
                    <a:pt x="1532" y="25"/>
                    <a:pt x="1532" y="25"/>
                    <a:pt x="1532" y="25"/>
                  </a:cubicBezTo>
                  <a:cubicBezTo>
                    <a:pt x="1532" y="25"/>
                    <a:pt x="1533" y="25"/>
                    <a:pt x="1533" y="25"/>
                  </a:cubicBezTo>
                  <a:close/>
                  <a:moveTo>
                    <a:pt x="1701" y="25"/>
                  </a:moveTo>
                  <a:cubicBezTo>
                    <a:pt x="1700" y="25"/>
                    <a:pt x="1700" y="25"/>
                    <a:pt x="1700" y="25"/>
                  </a:cubicBezTo>
                  <a:cubicBezTo>
                    <a:pt x="1701" y="25"/>
                    <a:pt x="1701" y="25"/>
                    <a:pt x="1701" y="25"/>
                  </a:cubicBezTo>
                  <a:close/>
                  <a:moveTo>
                    <a:pt x="974" y="25"/>
                  </a:moveTo>
                  <a:cubicBezTo>
                    <a:pt x="974" y="25"/>
                    <a:pt x="974" y="25"/>
                    <a:pt x="974" y="26"/>
                  </a:cubicBezTo>
                  <a:cubicBezTo>
                    <a:pt x="974" y="25"/>
                    <a:pt x="974" y="25"/>
                    <a:pt x="974" y="25"/>
                  </a:cubicBezTo>
                  <a:close/>
                  <a:moveTo>
                    <a:pt x="1532" y="25"/>
                  </a:moveTo>
                  <a:cubicBezTo>
                    <a:pt x="1532" y="25"/>
                    <a:pt x="1532" y="25"/>
                    <a:pt x="1532" y="26"/>
                  </a:cubicBezTo>
                  <a:cubicBezTo>
                    <a:pt x="1532" y="26"/>
                    <a:pt x="1532" y="25"/>
                    <a:pt x="1532" y="25"/>
                  </a:cubicBezTo>
                  <a:close/>
                  <a:moveTo>
                    <a:pt x="1541" y="69"/>
                  </a:moveTo>
                  <a:cubicBezTo>
                    <a:pt x="1541" y="69"/>
                    <a:pt x="1541" y="69"/>
                    <a:pt x="1541" y="69"/>
                  </a:cubicBezTo>
                  <a:cubicBezTo>
                    <a:pt x="1541" y="69"/>
                    <a:pt x="1541" y="69"/>
                    <a:pt x="1541" y="69"/>
                  </a:cubicBezTo>
                  <a:close/>
                  <a:moveTo>
                    <a:pt x="1556" y="69"/>
                  </a:moveTo>
                  <a:cubicBezTo>
                    <a:pt x="1555" y="69"/>
                    <a:pt x="1555" y="69"/>
                    <a:pt x="1555" y="69"/>
                  </a:cubicBezTo>
                  <a:cubicBezTo>
                    <a:pt x="1555" y="69"/>
                    <a:pt x="1556" y="69"/>
                    <a:pt x="1556" y="69"/>
                  </a:cubicBezTo>
                  <a:close/>
                  <a:moveTo>
                    <a:pt x="1700" y="25"/>
                  </a:moveTo>
                  <a:cubicBezTo>
                    <a:pt x="1700" y="25"/>
                    <a:pt x="1700" y="25"/>
                    <a:pt x="1700" y="26"/>
                  </a:cubicBezTo>
                  <a:cubicBezTo>
                    <a:pt x="1700" y="26"/>
                    <a:pt x="1700" y="25"/>
                    <a:pt x="1700" y="25"/>
                  </a:cubicBezTo>
                  <a:close/>
                  <a:moveTo>
                    <a:pt x="974" y="26"/>
                  </a:moveTo>
                  <a:cubicBezTo>
                    <a:pt x="973" y="26"/>
                    <a:pt x="973" y="26"/>
                    <a:pt x="973" y="26"/>
                  </a:cubicBezTo>
                  <a:cubicBezTo>
                    <a:pt x="973" y="26"/>
                    <a:pt x="973" y="26"/>
                    <a:pt x="974" y="26"/>
                  </a:cubicBezTo>
                  <a:close/>
                  <a:moveTo>
                    <a:pt x="1709" y="69"/>
                  </a:moveTo>
                  <a:cubicBezTo>
                    <a:pt x="1709" y="69"/>
                    <a:pt x="1709" y="69"/>
                    <a:pt x="1709" y="69"/>
                  </a:cubicBezTo>
                  <a:cubicBezTo>
                    <a:pt x="1709" y="69"/>
                    <a:pt x="1709" y="69"/>
                    <a:pt x="1709" y="69"/>
                  </a:cubicBezTo>
                  <a:close/>
                  <a:moveTo>
                    <a:pt x="1724" y="69"/>
                  </a:moveTo>
                  <a:cubicBezTo>
                    <a:pt x="1724" y="69"/>
                    <a:pt x="1723" y="69"/>
                    <a:pt x="1723" y="69"/>
                  </a:cubicBezTo>
                  <a:cubicBezTo>
                    <a:pt x="1723" y="69"/>
                    <a:pt x="1724" y="69"/>
                    <a:pt x="1724" y="69"/>
                  </a:cubicBezTo>
                  <a:close/>
                  <a:moveTo>
                    <a:pt x="1492" y="26"/>
                  </a:moveTo>
                  <a:cubicBezTo>
                    <a:pt x="1491" y="26"/>
                    <a:pt x="1491" y="26"/>
                    <a:pt x="1491" y="26"/>
                  </a:cubicBezTo>
                  <a:cubicBezTo>
                    <a:pt x="1491" y="26"/>
                    <a:pt x="1491" y="26"/>
                    <a:pt x="1492" y="26"/>
                  </a:cubicBezTo>
                  <a:close/>
                  <a:moveTo>
                    <a:pt x="1532" y="26"/>
                  </a:moveTo>
                  <a:cubicBezTo>
                    <a:pt x="1532" y="26"/>
                    <a:pt x="1532" y="26"/>
                    <a:pt x="1531" y="26"/>
                  </a:cubicBezTo>
                  <a:cubicBezTo>
                    <a:pt x="1532" y="26"/>
                    <a:pt x="1532" y="26"/>
                    <a:pt x="1532" y="26"/>
                  </a:cubicBezTo>
                  <a:close/>
                  <a:moveTo>
                    <a:pt x="1356" y="70"/>
                  </a:moveTo>
                  <a:cubicBezTo>
                    <a:pt x="1356" y="70"/>
                    <a:pt x="1356" y="69"/>
                    <a:pt x="1356" y="69"/>
                  </a:cubicBezTo>
                  <a:cubicBezTo>
                    <a:pt x="1356" y="69"/>
                    <a:pt x="1356" y="69"/>
                    <a:pt x="1356" y="70"/>
                  </a:cubicBezTo>
                  <a:close/>
                  <a:moveTo>
                    <a:pt x="1371" y="69"/>
                  </a:moveTo>
                  <a:cubicBezTo>
                    <a:pt x="1371" y="69"/>
                    <a:pt x="1370" y="69"/>
                    <a:pt x="1370" y="69"/>
                  </a:cubicBezTo>
                  <a:cubicBezTo>
                    <a:pt x="1371" y="69"/>
                    <a:pt x="1371" y="69"/>
                    <a:pt x="1371" y="69"/>
                  </a:cubicBezTo>
                  <a:close/>
                  <a:moveTo>
                    <a:pt x="1700" y="26"/>
                  </a:moveTo>
                  <a:cubicBezTo>
                    <a:pt x="1700" y="26"/>
                    <a:pt x="1700" y="26"/>
                    <a:pt x="1700" y="26"/>
                  </a:cubicBezTo>
                  <a:cubicBezTo>
                    <a:pt x="1700" y="26"/>
                    <a:pt x="1700" y="26"/>
                    <a:pt x="1700" y="26"/>
                  </a:cubicBezTo>
                  <a:close/>
                  <a:moveTo>
                    <a:pt x="959" y="26"/>
                  </a:moveTo>
                  <a:cubicBezTo>
                    <a:pt x="959" y="26"/>
                    <a:pt x="959" y="26"/>
                    <a:pt x="959" y="26"/>
                  </a:cubicBezTo>
                  <a:cubicBezTo>
                    <a:pt x="959" y="26"/>
                    <a:pt x="959" y="26"/>
                    <a:pt x="959" y="26"/>
                  </a:cubicBezTo>
                  <a:close/>
                  <a:moveTo>
                    <a:pt x="973" y="26"/>
                  </a:moveTo>
                  <a:cubicBezTo>
                    <a:pt x="973" y="26"/>
                    <a:pt x="973" y="26"/>
                    <a:pt x="973" y="26"/>
                  </a:cubicBezTo>
                  <a:cubicBezTo>
                    <a:pt x="973" y="26"/>
                    <a:pt x="973" y="26"/>
                    <a:pt x="973" y="26"/>
                  </a:cubicBezTo>
                  <a:close/>
                  <a:moveTo>
                    <a:pt x="1491" y="26"/>
                  </a:moveTo>
                  <a:cubicBezTo>
                    <a:pt x="1491" y="26"/>
                    <a:pt x="1490" y="26"/>
                    <a:pt x="1490" y="26"/>
                  </a:cubicBezTo>
                  <a:cubicBezTo>
                    <a:pt x="1491" y="26"/>
                    <a:pt x="1491" y="26"/>
                    <a:pt x="1491" y="26"/>
                  </a:cubicBezTo>
                  <a:close/>
                  <a:moveTo>
                    <a:pt x="1532" y="26"/>
                  </a:moveTo>
                  <a:cubicBezTo>
                    <a:pt x="1531" y="26"/>
                    <a:pt x="1531" y="26"/>
                    <a:pt x="1531" y="26"/>
                  </a:cubicBezTo>
                  <a:cubicBezTo>
                    <a:pt x="1531" y="26"/>
                    <a:pt x="1531" y="26"/>
                    <a:pt x="1532" y="26"/>
                  </a:cubicBezTo>
                  <a:close/>
                  <a:moveTo>
                    <a:pt x="1700" y="26"/>
                  </a:moveTo>
                  <a:cubicBezTo>
                    <a:pt x="1699" y="26"/>
                    <a:pt x="1699" y="26"/>
                    <a:pt x="1699" y="26"/>
                  </a:cubicBezTo>
                  <a:cubicBezTo>
                    <a:pt x="1699" y="26"/>
                    <a:pt x="1700" y="26"/>
                    <a:pt x="1700" y="26"/>
                  </a:cubicBezTo>
                  <a:close/>
                  <a:moveTo>
                    <a:pt x="973" y="26"/>
                  </a:moveTo>
                  <a:cubicBezTo>
                    <a:pt x="973" y="26"/>
                    <a:pt x="973" y="26"/>
                    <a:pt x="973" y="27"/>
                  </a:cubicBezTo>
                  <a:cubicBezTo>
                    <a:pt x="973" y="27"/>
                    <a:pt x="973" y="26"/>
                    <a:pt x="973" y="26"/>
                  </a:cubicBezTo>
                  <a:close/>
                  <a:moveTo>
                    <a:pt x="1390" y="53"/>
                  </a:moveTo>
                  <a:cubicBezTo>
                    <a:pt x="1390" y="53"/>
                    <a:pt x="1390" y="53"/>
                    <a:pt x="1390" y="53"/>
                  </a:cubicBezTo>
                  <a:cubicBezTo>
                    <a:pt x="1390" y="53"/>
                    <a:pt x="1390" y="53"/>
                    <a:pt x="1390" y="53"/>
                  </a:cubicBezTo>
                  <a:close/>
                  <a:moveTo>
                    <a:pt x="693" y="70"/>
                  </a:moveTo>
                  <a:cubicBezTo>
                    <a:pt x="693" y="70"/>
                    <a:pt x="693" y="70"/>
                    <a:pt x="693" y="70"/>
                  </a:cubicBezTo>
                  <a:cubicBezTo>
                    <a:pt x="693" y="70"/>
                    <a:pt x="693" y="70"/>
                    <a:pt x="693" y="70"/>
                  </a:cubicBezTo>
                  <a:close/>
                  <a:moveTo>
                    <a:pt x="973" y="27"/>
                  </a:moveTo>
                  <a:cubicBezTo>
                    <a:pt x="972" y="27"/>
                    <a:pt x="972" y="27"/>
                    <a:pt x="972" y="27"/>
                  </a:cubicBezTo>
                  <a:cubicBezTo>
                    <a:pt x="972" y="27"/>
                    <a:pt x="972" y="27"/>
                    <a:pt x="973" y="27"/>
                  </a:cubicBezTo>
                  <a:close/>
                  <a:moveTo>
                    <a:pt x="958" y="27"/>
                  </a:moveTo>
                  <a:cubicBezTo>
                    <a:pt x="959" y="27"/>
                    <a:pt x="959" y="27"/>
                    <a:pt x="959" y="27"/>
                  </a:cubicBezTo>
                  <a:cubicBezTo>
                    <a:pt x="958" y="27"/>
                    <a:pt x="958" y="27"/>
                    <a:pt x="958" y="27"/>
                  </a:cubicBezTo>
                  <a:close/>
                  <a:moveTo>
                    <a:pt x="1355" y="70"/>
                  </a:moveTo>
                  <a:cubicBezTo>
                    <a:pt x="1356" y="70"/>
                    <a:pt x="1356" y="70"/>
                    <a:pt x="1356" y="70"/>
                  </a:cubicBezTo>
                  <a:cubicBezTo>
                    <a:pt x="1356" y="70"/>
                    <a:pt x="1356" y="70"/>
                    <a:pt x="1355" y="70"/>
                  </a:cubicBezTo>
                  <a:close/>
                  <a:moveTo>
                    <a:pt x="1370" y="69"/>
                  </a:moveTo>
                  <a:cubicBezTo>
                    <a:pt x="1370" y="69"/>
                    <a:pt x="1370" y="70"/>
                    <a:pt x="1370" y="70"/>
                  </a:cubicBezTo>
                  <a:cubicBezTo>
                    <a:pt x="1370" y="70"/>
                    <a:pt x="1370" y="70"/>
                    <a:pt x="1370" y="69"/>
                  </a:cubicBezTo>
                  <a:close/>
                  <a:moveTo>
                    <a:pt x="971" y="28"/>
                  </a:moveTo>
                  <a:cubicBezTo>
                    <a:pt x="971" y="28"/>
                    <a:pt x="971" y="28"/>
                    <a:pt x="971" y="28"/>
                  </a:cubicBezTo>
                  <a:cubicBezTo>
                    <a:pt x="971" y="28"/>
                    <a:pt x="971" y="28"/>
                    <a:pt x="971" y="28"/>
                  </a:cubicBezTo>
                  <a:close/>
                  <a:moveTo>
                    <a:pt x="1376" y="54"/>
                  </a:moveTo>
                  <a:cubicBezTo>
                    <a:pt x="1376" y="54"/>
                    <a:pt x="1376" y="53"/>
                    <a:pt x="1376" y="53"/>
                  </a:cubicBezTo>
                  <a:cubicBezTo>
                    <a:pt x="1376" y="53"/>
                    <a:pt x="1376" y="53"/>
                    <a:pt x="1376" y="54"/>
                  </a:cubicBezTo>
                  <a:close/>
                  <a:moveTo>
                    <a:pt x="1555" y="70"/>
                  </a:moveTo>
                  <a:cubicBezTo>
                    <a:pt x="1554" y="70"/>
                    <a:pt x="1554" y="70"/>
                    <a:pt x="1554" y="70"/>
                  </a:cubicBezTo>
                  <a:cubicBezTo>
                    <a:pt x="1554" y="70"/>
                    <a:pt x="1554" y="70"/>
                    <a:pt x="1555" y="70"/>
                  </a:cubicBezTo>
                  <a:close/>
                  <a:moveTo>
                    <a:pt x="1487" y="28"/>
                  </a:moveTo>
                  <a:cubicBezTo>
                    <a:pt x="1486" y="28"/>
                    <a:pt x="1486" y="28"/>
                    <a:pt x="1486" y="28"/>
                  </a:cubicBezTo>
                  <a:cubicBezTo>
                    <a:pt x="1486" y="28"/>
                    <a:pt x="1487" y="28"/>
                    <a:pt x="1487" y="28"/>
                  </a:cubicBezTo>
                  <a:close/>
                  <a:moveTo>
                    <a:pt x="971" y="28"/>
                  </a:moveTo>
                  <a:cubicBezTo>
                    <a:pt x="971" y="28"/>
                    <a:pt x="971" y="29"/>
                    <a:pt x="971" y="29"/>
                  </a:cubicBezTo>
                  <a:cubicBezTo>
                    <a:pt x="971" y="29"/>
                    <a:pt x="971" y="29"/>
                    <a:pt x="971" y="28"/>
                  </a:cubicBezTo>
                  <a:close/>
                  <a:moveTo>
                    <a:pt x="1723" y="70"/>
                  </a:moveTo>
                  <a:cubicBezTo>
                    <a:pt x="1722" y="70"/>
                    <a:pt x="1722" y="70"/>
                    <a:pt x="1722" y="70"/>
                  </a:cubicBezTo>
                  <a:cubicBezTo>
                    <a:pt x="1722" y="70"/>
                    <a:pt x="1723" y="70"/>
                    <a:pt x="1723" y="70"/>
                  </a:cubicBezTo>
                  <a:close/>
                  <a:moveTo>
                    <a:pt x="957" y="30"/>
                  </a:moveTo>
                  <a:cubicBezTo>
                    <a:pt x="957" y="30"/>
                    <a:pt x="957" y="30"/>
                    <a:pt x="957" y="29"/>
                  </a:cubicBezTo>
                  <a:cubicBezTo>
                    <a:pt x="957" y="30"/>
                    <a:pt x="957" y="30"/>
                    <a:pt x="957" y="30"/>
                  </a:cubicBezTo>
                  <a:close/>
                  <a:moveTo>
                    <a:pt x="970" y="30"/>
                  </a:moveTo>
                  <a:cubicBezTo>
                    <a:pt x="970" y="30"/>
                    <a:pt x="970" y="30"/>
                    <a:pt x="970" y="30"/>
                  </a:cubicBezTo>
                  <a:cubicBezTo>
                    <a:pt x="970" y="30"/>
                    <a:pt x="970" y="30"/>
                    <a:pt x="970" y="30"/>
                  </a:cubicBezTo>
                  <a:close/>
                  <a:moveTo>
                    <a:pt x="957" y="31"/>
                  </a:moveTo>
                  <a:cubicBezTo>
                    <a:pt x="957" y="31"/>
                    <a:pt x="957" y="30"/>
                    <a:pt x="957" y="30"/>
                  </a:cubicBezTo>
                  <a:cubicBezTo>
                    <a:pt x="957" y="30"/>
                    <a:pt x="957" y="30"/>
                    <a:pt x="957" y="31"/>
                  </a:cubicBezTo>
                  <a:close/>
                  <a:moveTo>
                    <a:pt x="969" y="31"/>
                  </a:moveTo>
                  <a:cubicBezTo>
                    <a:pt x="969" y="31"/>
                    <a:pt x="969" y="31"/>
                    <a:pt x="969" y="31"/>
                  </a:cubicBezTo>
                  <a:cubicBezTo>
                    <a:pt x="969" y="31"/>
                    <a:pt x="969" y="31"/>
                    <a:pt x="969" y="31"/>
                  </a:cubicBezTo>
                  <a:close/>
                  <a:moveTo>
                    <a:pt x="693" y="70"/>
                  </a:moveTo>
                  <a:cubicBezTo>
                    <a:pt x="693" y="70"/>
                    <a:pt x="694" y="70"/>
                    <a:pt x="694" y="70"/>
                  </a:cubicBezTo>
                  <a:cubicBezTo>
                    <a:pt x="694" y="70"/>
                    <a:pt x="693" y="70"/>
                    <a:pt x="693" y="70"/>
                  </a:cubicBezTo>
                  <a:close/>
                  <a:moveTo>
                    <a:pt x="969" y="32"/>
                  </a:moveTo>
                  <a:cubicBezTo>
                    <a:pt x="968" y="32"/>
                    <a:pt x="968" y="32"/>
                    <a:pt x="968" y="32"/>
                  </a:cubicBezTo>
                  <a:cubicBezTo>
                    <a:pt x="968" y="32"/>
                    <a:pt x="969" y="32"/>
                    <a:pt x="969" y="32"/>
                  </a:cubicBezTo>
                  <a:close/>
                  <a:moveTo>
                    <a:pt x="1355" y="70"/>
                  </a:moveTo>
                  <a:cubicBezTo>
                    <a:pt x="1355" y="70"/>
                    <a:pt x="1355" y="70"/>
                    <a:pt x="1355" y="70"/>
                  </a:cubicBezTo>
                  <a:cubicBezTo>
                    <a:pt x="1355" y="70"/>
                    <a:pt x="1355" y="70"/>
                    <a:pt x="1355" y="70"/>
                  </a:cubicBezTo>
                  <a:close/>
                  <a:moveTo>
                    <a:pt x="956" y="33"/>
                  </a:moveTo>
                  <a:cubicBezTo>
                    <a:pt x="956" y="33"/>
                    <a:pt x="956" y="32"/>
                    <a:pt x="956" y="32"/>
                  </a:cubicBezTo>
                  <a:cubicBezTo>
                    <a:pt x="956" y="32"/>
                    <a:pt x="956" y="33"/>
                    <a:pt x="956" y="33"/>
                  </a:cubicBezTo>
                  <a:close/>
                  <a:moveTo>
                    <a:pt x="1539" y="70"/>
                  </a:moveTo>
                  <a:cubicBezTo>
                    <a:pt x="1539" y="70"/>
                    <a:pt x="1540" y="70"/>
                    <a:pt x="1540" y="70"/>
                  </a:cubicBezTo>
                  <a:cubicBezTo>
                    <a:pt x="1539" y="70"/>
                    <a:pt x="1539" y="70"/>
                    <a:pt x="1539" y="70"/>
                  </a:cubicBezTo>
                  <a:close/>
                  <a:moveTo>
                    <a:pt x="1554" y="70"/>
                  </a:moveTo>
                  <a:cubicBezTo>
                    <a:pt x="1554" y="70"/>
                    <a:pt x="1554" y="70"/>
                    <a:pt x="1554" y="70"/>
                  </a:cubicBezTo>
                  <a:cubicBezTo>
                    <a:pt x="1554" y="70"/>
                    <a:pt x="1554" y="70"/>
                    <a:pt x="1554" y="70"/>
                  </a:cubicBezTo>
                  <a:close/>
                  <a:moveTo>
                    <a:pt x="1707" y="70"/>
                  </a:moveTo>
                  <a:cubicBezTo>
                    <a:pt x="1708" y="70"/>
                    <a:pt x="1708" y="70"/>
                    <a:pt x="1708" y="70"/>
                  </a:cubicBezTo>
                  <a:cubicBezTo>
                    <a:pt x="1708" y="70"/>
                    <a:pt x="1707" y="70"/>
                    <a:pt x="1707" y="70"/>
                  </a:cubicBezTo>
                  <a:close/>
                  <a:moveTo>
                    <a:pt x="1722" y="70"/>
                  </a:moveTo>
                  <a:cubicBezTo>
                    <a:pt x="1722" y="70"/>
                    <a:pt x="1722" y="70"/>
                    <a:pt x="1722" y="70"/>
                  </a:cubicBezTo>
                  <a:cubicBezTo>
                    <a:pt x="1722" y="70"/>
                    <a:pt x="1722" y="70"/>
                    <a:pt x="1722" y="70"/>
                  </a:cubicBezTo>
                  <a:close/>
                  <a:moveTo>
                    <a:pt x="1143" y="35"/>
                  </a:moveTo>
                  <a:cubicBezTo>
                    <a:pt x="1143" y="35"/>
                    <a:pt x="1143" y="35"/>
                    <a:pt x="1143" y="35"/>
                  </a:cubicBezTo>
                  <a:cubicBezTo>
                    <a:pt x="1143" y="35"/>
                    <a:pt x="1143" y="35"/>
                    <a:pt x="1143" y="35"/>
                  </a:cubicBezTo>
                  <a:close/>
                  <a:moveTo>
                    <a:pt x="669" y="35"/>
                  </a:moveTo>
                  <a:cubicBezTo>
                    <a:pt x="670" y="35"/>
                    <a:pt x="670" y="35"/>
                    <a:pt x="670" y="35"/>
                  </a:cubicBezTo>
                  <a:cubicBezTo>
                    <a:pt x="670" y="35"/>
                    <a:pt x="669" y="35"/>
                    <a:pt x="669" y="35"/>
                  </a:cubicBezTo>
                  <a:close/>
                  <a:moveTo>
                    <a:pt x="1355" y="71"/>
                  </a:moveTo>
                  <a:cubicBezTo>
                    <a:pt x="1355" y="71"/>
                    <a:pt x="1355" y="70"/>
                    <a:pt x="1355" y="70"/>
                  </a:cubicBezTo>
                  <a:cubicBezTo>
                    <a:pt x="1355" y="70"/>
                    <a:pt x="1355" y="70"/>
                    <a:pt x="1355" y="71"/>
                  </a:cubicBezTo>
                  <a:close/>
                  <a:moveTo>
                    <a:pt x="1369" y="70"/>
                  </a:moveTo>
                  <a:cubicBezTo>
                    <a:pt x="1369" y="70"/>
                    <a:pt x="1369" y="70"/>
                    <a:pt x="1369" y="71"/>
                  </a:cubicBezTo>
                  <a:cubicBezTo>
                    <a:pt x="1369" y="70"/>
                    <a:pt x="1369" y="70"/>
                    <a:pt x="1369" y="70"/>
                  </a:cubicBezTo>
                  <a:close/>
                  <a:moveTo>
                    <a:pt x="1539" y="71"/>
                  </a:moveTo>
                  <a:cubicBezTo>
                    <a:pt x="1539" y="71"/>
                    <a:pt x="1539" y="70"/>
                    <a:pt x="1539" y="70"/>
                  </a:cubicBezTo>
                  <a:cubicBezTo>
                    <a:pt x="1539" y="70"/>
                    <a:pt x="1539" y="70"/>
                    <a:pt x="1539" y="71"/>
                  </a:cubicBezTo>
                  <a:close/>
                  <a:moveTo>
                    <a:pt x="859" y="35"/>
                  </a:moveTo>
                  <a:cubicBezTo>
                    <a:pt x="859" y="35"/>
                    <a:pt x="859" y="35"/>
                    <a:pt x="859" y="35"/>
                  </a:cubicBezTo>
                  <a:cubicBezTo>
                    <a:pt x="859" y="35"/>
                    <a:pt x="859" y="35"/>
                    <a:pt x="859" y="35"/>
                  </a:cubicBezTo>
                  <a:close/>
                  <a:moveTo>
                    <a:pt x="1661" y="71"/>
                  </a:moveTo>
                  <a:cubicBezTo>
                    <a:pt x="1661" y="70"/>
                    <a:pt x="1661" y="70"/>
                    <a:pt x="1661" y="70"/>
                  </a:cubicBezTo>
                  <a:cubicBezTo>
                    <a:pt x="1661" y="70"/>
                    <a:pt x="1661" y="70"/>
                    <a:pt x="1661" y="71"/>
                  </a:cubicBezTo>
                  <a:close/>
                  <a:moveTo>
                    <a:pt x="879" y="35"/>
                  </a:moveTo>
                  <a:cubicBezTo>
                    <a:pt x="879" y="35"/>
                    <a:pt x="879" y="35"/>
                    <a:pt x="879" y="35"/>
                  </a:cubicBezTo>
                  <a:cubicBezTo>
                    <a:pt x="879" y="35"/>
                    <a:pt x="879" y="35"/>
                    <a:pt x="879" y="35"/>
                  </a:cubicBezTo>
                  <a:close/>
                  <a:moveTo>
                    <a:pt x="1707" y="71"/>
                  </a:moveTo>
                  <a:cubicBezTo>
                    <a:pt x="1707" y="71"/>
                    <a:pt x="1707" y="70"/>
                    <a:pt x="1707" y="70"/>
                  </a:cubicBezTo>
                  <a:cubicBezTo>
                    <a:pt x="1707" y="70"/>
                    <a:pt x="1707" y="70"/>
                    <a:pt x="1707" y="71"/>
                  </a:cubicBezTo>
                  <a:close/>
                  <a:moveTo>
                    <a:pt x="902" y="35"/>
                  </a:moveTo>
                  <a:cubicBezTo>
                    <a:pt x="902" y="35"/>
                    <a:pt x="902" y="35"/>
                    <a:pt x="902" y="35"/>
                  </a:cubicBezTo>
                  <a:cubicBezTo>
                    <a:pt x="902" y="35"/>
                    <a:pt x="902" y="35"/>
                    <a:pt x="902" y="35"/>
                  </a:cubicBezTo>
                  <a:close/>
                  <a:moveTo>
                    <a:pt x="1144" y="35"/>
                  </a:moveTo>
                  <a:cubicBezTo>
                    <a:pt x="1144" y="35"/>
                    <a:pt x="1144" y="35"/>
                    <a:pt x="1144" y="35"/>
                  </a:cubicBezTo>
                  <a:cubicBezTo>
                    <a:pt x="1144" y="35"/>
                    <a:pt x="1144" y="35"/>
                    <a:pt x="1144" y="35"/>
                  </a:cubicBezTo>
                  <a:close/>
                  <a:moveTo>
                    <a:pt x="1297" y="35"/>
                  </a:moveTo>
                  <a:cubicBezTo>
                    <a:pt x="1298" y="35"/>
                    <a:pt x="1298" y="35"/>
                    <a:pt x="1298" y="35"/>
                  </a:cubicBezTo>
                  <a:cubicBezTo>
                    <a:pt x="1298" y="35"/>
                    <a:pt x="1297" y="35"/>
                    <a:pt x="1297" y="35"/>
                  </a:cubicBezTo>
                  <a:close/>
                  <a:moveTo>
                    <a:pt x="669" y="36"/>
                  </a:moveTo>
                  <a:cubicBezTo>
                    <a:pt x="669" y="36"/>
                    <a:pt x="669" y="36"/>
                    <a:pt x="669" y="35"/>
                  </a:cubicBezTo>
                  <a:cubicBezTo>
                    <a:pt x="669" y="35"/>
                    <a:pt x="669" y="36"/>
                    <a:pt x="669" y="36"/>
                  </a:cubicBezTo>
                  <a:close/>
                  <a:moveTo>
                    <a:pt x="837" y="36"/>
                  </a:moveTo>
                  <a:cubicBezTo>
                    <a:pt x="837" y="36"/>
                    <a:pt x="837" y="36"/>
                    <a:pt x="837" y="35"/>
                  </a:cubicBezTo>
                  <a:cubicBezTo>
                    <a:pt x="837" y="36"/>
                    <a:pt x="837" y="36"/>
                    <a:pt x="837" y="36"/>
                  </a:cubicBezTo>
                  <a:close/>
                  <a:moveTo>
                    <a:pt x="878" y="36"/>
                  </a:moveTo>
                  <a:cubicBezTo>
                    <a:pt x="878" y="36"/>
                    <a:pt x="878" y="36"/>
                    <a:pt x="878" y="35"/>
                  </a:cubicBezTo>
                  <a:cubicBezTo>
                    <a:pt x="878" y="35"/>
                    <a:pt x="878" y="36"/>
                    <a:pt x="878" y="36"/>
                  </a:cubicBezTo>
                  <a:close/>
                  <a:moveTo>
                    <a:pt x="1354" y="71"/>
                  </a:moveTo>
                  <a:cubicBezTo>
                    <a:pt x="1355" y="71"/>
                    <a:pt x="1355" y="71"/>
                    <a:pt x="1355" y="71"/>
                  </a:cubicBezTo>
                  <a:cubicBezTo>
                    <a:pt x="1355" y="71"/>
                    <a:pt x="1355" y="71"/>
                    <a:pt x="1354" y="71"/>
                  </a:cubicBezTo>
                  <a:close/>
                  <a:moveTo>
                    <a:pt x="1369" y="70"/>
                  </a:moveTo>
                  <a:cubicBezTo>
                    <a:pt x="1369" y="71"/>
                    <a:pt x="1369" y="71"/>
                    <a:pt x="1369" y="71"/>
                  </a:cubicBezTo>
                  <a:cubicBezTo>
                    <a:pt x="1369" y="71"/>
                    <a:pt x="1369" y="71"/>
                    <a:pt x="1369" y="70"/>
                  </a:cubicBezTo>
                  <a:close/>
                  <a:moveTo>
                    <a:pt x="1539" y="71"/>
                  </a:moveTo>
                  <a:cubicBezTo>
                    <a:pt x="1539" y="71"/>
                    <a:pt x="1539" y="71"/>
                    <a:pt x="1539" y="71"/>
                  </a:cubicBezTo>
                  <a:cubicBezTo>
                    <a:pt x="1539" y="71"/>
                    <a:pt x="1539" y="71"/>
                    <a:pt x="1539" y="71"/>
                  </a:cubicBezTo>
                  <a:close/>
                  <a:moveTo>
                    <a:pt x="1553" y="71"/>
                  </a:moveTo>
                  <a:cubicBezTo>
                    <a:pt x="1553" y="71"/>
                    <a:pt x="1553" y="71"/>
                    <a:pt x="1553" y="71"/>
                  </a:cubicBezTo>
                  <a:cubicBezTo>
                    <a:pt x="1553" y="71"/>
                    <a:pt x="1553" y="71"/>
                    <a:pt x="1553" y="71"/>
                  </a:cubicBezTo>
                  <a:close/>
                  <a:moveTo>
                    <a:pt x="1707" y="71"/>
                  </a:moveTo>
                  <a:cubicBezTo>
                    <a:pt x="1707" y="71"/>
                    <a:pt x="1707" y="71"/>
                    <a:pt x="1707" y="71"/>
                  </a:cubicBezTo>
                  <a:cubicBezTo>
                    <a:pt x="1707" y="71"/>
                    <a:pt x="1707" y="71"/>
                    <a:pt x="1707" y="71"/>
                  </a:cubicBezTo>
                  <a:close/>
                  <a:moveTo>
                    <a:pt x="1721" y="71"/>
                  </a:moveTo>
                  <a:cubicBezTo>
                    <a:pt x="1721" y="71"/>
                    <a:pt x="1721" y="71"/>
                    <a:pt x="1721" y="71"/>
                  </a:cubicBezTo>
                  <a:cubicBezTo>
                    <a:pt x="1721" y="71"/>
                    <a:pt x="1721" y="71"/>
                    <a:pt x="1721" y="71"/>
                  </a:cubicBezTo>
                  <a:close/>
                  <a:moveTo>
                    <a:pt x="902" y="35"/>
                  </a:moveTo>
                  <a:cubicBezTo>
                    <a:pt x="903" y="36"/>
                    <a:pt x="903" y="36"/>
                    <a:pt x="903" y="36"/>
                  </a:cubicBezTo>
                  <a:cubicBezTo>
                    <a:pt x="903" y="36"/>
                    <a:pt x="903" y="35"/>
                    <a:pt x="902" y="35"/>
                  </a:cubicBezTo>
                  <a:close/>
                  <a:moveTo>
                    <a:pt x="764" y="36"/>
                  </a:moveTo>
                  <a:cubicBezTo>
                    <a:pt x="764" y="36"/>
                    <a:pt x="764" y="36"/>
                    <a:pt x="764" y="36"/>
                  </a:cubicBezTo>
                  <a:cubicBezTo>
                    <a:pt x="764" y="36"/>
                    <a:pt x="764" y="36"/>
                    <a:pt x="764" y="36"/>
                  </a:cubicBezTo>
                  <a:close/>
                  <a:moveTo>
                    <a:pt x="1074" y="36"/>
                  </a:moveTo>
                  <a:cubicBezTo>
                    <a:pt x="1074" y="36"/>
                    <a:pt x="1074" y="36"/>
                    <a:pt x="1075" y="36"/>
                  </a:cubicBezTo>
                  <a:cubicBezTo>
                    <a:pt x="1074" y="36"/>
                    <a:pt x="1074" y="36"/>
                    <a:pt x="1074" y="36"/>
                  </a:cubicBezTo>
                  <a:close/>
                  <a:moveTo>
                    <a:pt x="1145" y="36"/>
                  </a:moveTo>
                  <a:cubicBezTo>
                    <a:pt x="1145" y="36"/>
                    <a:pt x="1145" y="36"/>
                    <a:pt x="1145" y="36"/>
                  </a:cubicBezTo>
                  <a:cubicBezTo>
                    <a:pt x="1145" y="36"/>
                    <a:pt x="1145" y="36"/>
                    <a:pt x="1145" y="36"/>
                  </a:cubicBezTo>
                  <a:close/>
                  <a:moveTo>
                    <a:pt x="1252" y="36"/>
                  </a:moveTo>
                  <a:cubicBezTo>
                    <a:pt x="1252" y="36"/>
                    <a:pt x="1252" y="36"/>
                    <a:pt x="1252" y="36"/>
                  </a:cubicBezTo>
                  <a:cubicBezTo>
                    <a:pt x="1252" y="36"/>
                    <a:pt x="1252" y="36"/>
                    <a:pt x="1252" y="36"/>
                  </a:cubicBezTo>
                  <a:close/>
                  <a:moveTo>
                    <a:pt x="763" y="36"/>
                  </a:moveTo>
                  <a:cubicBezTo>
                    <a:pt x="764" y="36"/>
                    <a:pt x="764" y="36"/>
                    <a:pt x="764" y="36"/>
                  </a:cubicBezTo>
                  <a:cubicBezTo>
                    <a:pt x="764" y="36"/>
                    <a:pt x="763" y="36"/>
                    <a:pt x="763" y="36"/>
                  </a:cubicBezTo>
                  <a:close/>
                  <a:moveTo>
                    <a:pt x="861" y="36"/>
                  </a:moveTo>
                  <a:cubicBezTo>
                    <a:pt x="861" y="36"/>
                    <a:pt x="861" y="36"/>
                    <a:pt x="861" y="36"/>
                  </a:cubicBezTo>
                  <a:cubicBezTo>
                    <a:pt x="861" y="36"/>
                    <a:pt x="861" y="36"/>
                    <a:pt x="861" y="36"/>
                  </a:cubicBezTo>
                  <a:close/>
                  <a:moveTo>
                    <a:pt x="904" y="36"/>
                  </a:moveTo>
                  <a:cubicBezTo>
                    <a:pt x="904" y="36"/>
                    <a:pt x="904" y="36"/>
                    <a:pt x="904" y="36"/>
                  </a:cubicBezTo>
                  <a:cubicBezTo>
                    <a:pt x="904" y="36"/>
                    <a:pt x="904" y="36"/>
                    <a:pt x="904" y="36"/>
                  </a:cubicBezTo>
                  <a:close/>
                  <a:moveTo>
                    <a:pt x="1538" y="71"/>
                  </a:moveTo>
                  <a:cubicBezTo>
                    <a:pt x="1538" y="71"/>
                    <a:pt x="1539" y="71"/>
                    <a:pt x="1539" y="71"/>
                  </a:cubicBezTo>
                  <a:cubicBezTo>
                    <a:pt x="1538" y="71"/>
                    <a:pt x="1538" y="71"/>
                    <a:pt x="1538" y="71"/>
                  </a:cubicBezTo>
                  <a:close/>
                  <a:moveTo>
                    <a:pt x="1553" y="71"/>
                  </a:moveTo>
                  <a:cubicBezTo>
                    <a:pt x="1553" y="71"/>
                    <a:pt x="1552" y="71"/>
                    <a:pt x="1552" y="71"/>
                  </a:cubicBezTo>
                  <a:cubicBezTo>
                    <a:pt x="1553" y="71"/>
                    <a:pt x="1553" y="71"/>
                    <a:pt x="1553" y="71"/>
                  </a:cubicBezTo>
                  <a:close/>
                  <a:moveTo>
                    <a:pt x="1661" y="71"/>
                  </a:moveTo>
                  <a:cubicBezTo>
                    <a:pt x="1661" y="71"/>
                    <a:pt x="1661" y="71"/>
                    <a:pt x="1661" y="71"/>
                  </a:cubicBezTo>
                  <a:cubicBezTo>
                    <a:pt x="1661" y="71"/>
                    <a:pt x="1661" y="71"/>
                    <a:pt x="1661" y="71"/>
                  </a:cubicBezTo>
                  <a:close/>
                  <a:moveTo>
                    <a:pt x="1075" y="36"/>
                  </a:moveTo>
                  <a:cubicBezTo>
                    <a:pt x="1075" y="36"/>
                    <a:pt x="1075" y="36"/>
                    <a:pt x="1075" y="36"/>
                  </a:cubicBezTo>
                  <a:cubicBezTo>
                    <a:pt x="1075" y="36"/>
                    <a:pt x="1075" y="36"/>
                    <a:pt x="1075" y="36"/>
                  </a:cubicBezTo>
                  <a:close/>
                  <a:moveTo>
                    <a:pt x="1706" y="71"/>
                  </a:moveTo>
                  <a:cubicBezTo>
                    <a:pt x="1707" y="71"/>
                    <a:pt x="1707" y="71"/>
                    <a:pt x="1707" y="71"/>
                  </a:cubicBezTo>
                  <a:cubicBezTo>
                    <a:pt x="1707" y="71"/>
                    <a:pt x="1706" y="71"/>
                    <a:pt x="1706" y="71"/>
                  </a:cubicBezTo>
                  <a:close/>
                  <a:moveTo>
                    <a:pt x="1721" y="71"/>
                  </a:moveTo>
                  <a:cubicBezTo>
                    <a:pt x="1721" y="71"/>
                    <a:pt x="1721" y="71"/>
                    <a:pt x="1720" y="71"/>
                  </a:cubicBezTo>
                  <a:cubicBezTo>
                    <a:pt x="1721" y="71"/>
                    <a:pt x="1721" y="71"/>
                    <a:pt x="1721" y="71"/>
                  </a:cubicBezTo>
                  <a:close/>
                  <a:moveTo>
                    <a:pt x="1118" y="36"/>
                  </a:moveTo>
                  <a:cubicBezTo>
                    <a:pt x="1119" y="36"/>
                    <a:pt x="1119" y="36"/>
                    <a:pt x="1119" y="36"/>
                  </a:cubicBezTo>
                  <a:cubicBezTo>
                    <a:pt x="1119" y="36"/>
                    <a:pt x="1118" y="36"/>
                    <a:pt x="1118" y="36"/>
                  </a:cubicBezTo>
                  <a:close/>
                  <a:moveTo>
                    <a:pt x="1368" y="71"/>
                  </a:moveTo>
                  <a:cubicBezTo>
                    <a:pt x="1368" y="71"/>
                    <a:pt x="1368" y="71"/>
                    <a:pt x="1368" y="72"/>
                  </a:cubicBezTo>
                  <a:cubicBezTo>
                    <a:pt x="1368" y="71"/>
                    <a:pt x="1368" y="71"/>
                    <a:pt x="1368" y="71"/>
                  </a:cubicBezTo>
                  <a:close/>
                  <a:moveTo>
                    <a:pt x="1538" y="72"/>
                  </a:moveTo>
                  <a:cubicBezTo>
                    <a:pt x="1538" y="72"/>
                    <a:pt x="1538" y="71"/>
                    <a:pt x="1538" y="71"/>
                  </a:cubicBezTo>
                  <a:cubicBezTo>
                    <a:pt x="1538" y="71"/>
                    <a:pt x="1538" y="71"/>
                    <a:pt x="1538" y="72"/>
                  </a:cubicBezTo>
                  <a:close/>
                  <a:moveTo>
                    <a:pt x="667" y="37"/>
                  </a:moveTo>
                  <a:cubicBezTo>
                    <a:pt x="667" y="37"/>
                    <a:pt x="667" y="37"/>
                    <a:pt x="667" y="36"/>
                  </a:cubicBezTo>
                  <a:cubicBezTo>
                    <a:pt x="667" y="36"/>
                    <a:pt x="667" y="37"/>
                    <a:pt x="667" y="37"/>
                  </a:cubicBezTo>
                  <a:close/>
                  <a:moveTo>
                    <a:pt x="793" y="36"/>
                  </a:moveTo>
                  <a:cubicBezTo>
                    <a:pt x="793" y="37"/>
                    <a:pt x="793" y="37"/>
                    <a:pt x="794" y="37"/>
                  </a:cubicBezTo>
                  <a:cubicBezTo>
                    <a:pt x="794" y="37"/>
                    <a:pt x="793" y="36"/>
                    <a:pt x="793" y="36"/>
                  </a:cubicBezTo>
                  <a:close/>
                  <a:moveTo>
                    <a:pt x="1706" y="72"/>
                  </a:moveTo>
                  <a:cubicBezTo>
                    <a:pt x="1706" y="72"/>
                    <a:pt x="1706" y="71"/>
                    <a:pt x="1706" y="71"/>
                  </a:cubicBezTo>
                  <a:cubicBezTo>
                    <a:pt x="1706" y="71"/>
                    <a:pt x="1706" y="71"/>
                    <a:pt x="1706" y="72"/>
                  </a:cubicBezTo>
                  <a:close/>
                  <a:moveTo>
                    <a:pt x="861" y="36"/>
                  </a:moveTo>
                  <a:cubicBezTo>
                    <a:pt x="861" y="37"/>
                    <a:pt x="861" y="37"/>
                    <a:pt x="862" y="37"/>
                  </a:cubicBezTo>
                  <a:cubicBezTo>
                    <a:pt x="861" y="37"/>
                    <a:pt x="861" y="37"/>
                    <a:pt x="861" y="36"/>
                  </a:cubicBezTo>
                  <a:close/>
                  <a:moveTo>
                    <a:pt x="904" y="36"/>
                  </a:moveTo>
                  <a:cubicBezTo>
                    <a:pt x="904" y="37"/>
                    <a:pt x="904" y="37"/>
                    <a:pt x="904" y="37"/>
                  </a:cubicBezTo>
                  <a:cubicBezTo>
                    <a:pt x="904" y="37"/>
                    <a:pt x="904" y="37"/>
                    <a:pt x="904" y="36"/>
                  </a:cubicBezTo>
                  <a:close/>
                  <a:moveTo>
                    <a:pt x="1045" y="37"/>
                  </a:moveTo>
                  <a:cubicBezTo>
                    <a:pt x="1045" y="37"/>
                    <a:pt x="1045" y="37"/>
                    <a:pt x="1045" y="36"/>
                  </a:cubicBezTo>
                  <a:cubicBezTo>
                    <a:pt x="1045" y="37"/>
                    <a:pt x="1045" y="37"/>
                    <a:pt x="1045" y="37"/>
                  </a:cubicBezTo>
                  <a:close/>
                  <a:moveTo>
                    <a:pt x="1146" y="36"/>
                  </a:moveTo>
                  <a:cubicBezTo>
                    <a:pt x="1146" y="37"/>
                    <a:pt x="1146" y="37"/>
                    <a:pt x="1146" y="37"/>
                  </a:cubicBezTo>
                  <a:cubicBezTo>
                    <a:pt x="1146" y="37"/>
                    <a:pt x="1146" y="36"/>
                    <a:pt x="1146" y="36"/>
                  </a:cubicBezTo>
                  <a:close/>
                  <a:moveTo>
                    <a:pt x="1295" y="37"/>
                  </a:moveTo>
                  <a:cubicBezTo>
                    <a:pt x="1295" y="37"/>
                    <a:pt x="1296" y="37"/>
                    <a:pt x="1296" y="36"/>
                  </a:cubicBezTo>
                  <a:cubicBezTo>
                    <a:pt x="1295" y="36"/>
                    <a:pt x="1295" y="37"/>
                    <a:pt x="1295" y="37"/>
                  </a:cubicBezTo>
                  <a:close/>
                  <a:moveTo>
                    <a:pt x="835" y="37"/>
                  </a:moveTo>
                  <a:cubicBezTo>
                    <a:pt x="835" y="37"/>
                    <a:pt x="835" y="37"/>
                    <a:pt x="835" y="37"/>
                  </a:cubicBezTo>
                  <a:cubicBezTo>
                    <a:pt x="835" y="37"/>
                    <a:pt x="835" y="37"/>
                    <a:pt x="835" y="37"/>
                  </a:cubicBezTo>
                  <a:close/>
                  <a:moveTo>
                    <a:pt x="1368" y="72"/>
                  </a:moveTo>
                  <a:cubicBezTo>
                    <a:pt x="1367" y="72"/>
                    <a:pt x="1367" y="72"/>
                    <a:pt x="1367" y="72"/>
                  </a:cubicBezTo>
                  <a:cubicBezTo>
                    <a:pt x="1367" y="72"/>
                    <a:pt x="1368" y="72"/>
                    <a:pt x="1368" y="72"/>
                  </a:cubicBezTo>
                  <a:close/>
                  <a:moveTo>
                    <a:pt x="1537" y="72"/>
                  </a:moveTo>
                  <a:cubicBezTo>
                    <a:pt x="1538" y="72"/>
                    <a:pt x="1538" y="72"/>
                    <a:pt x="1538" y="72"/>
                  </a:cubicBezTo>
                  <a:cubicBezTo>
                    <a:pt x="1538" y="72"/>
                    <a:pt x="1538" y="72"/>
                    <a:pt x="1537" y="72"/>
                  </a:cubicBezTo>
                  <a:close/>
                  <a:moveTo>
                    <a:pt x="1552" y="72"/>
                  </a:moveTo>
                  <a:cubicBezTo>
                    <a:pt x="1552" y="72"/>
                    <a:pt x="1551" y="72"/>
                    <a:pt x="1551" y="72"/>
                  </a:cubicBezTo>
                  <a:cubicBezTo>
                    <a:pt x="1552" y="72"/>
                    <a:pt x="1552" y="72"/>
                    <a:pt x="1552" y="72"/>
                  </a:cubicBezTo>
                  <a:close/>
                  <a:moveTo>
                    <a:pt x="876" y="37"/>
                  </a:moveTo>
                  <a:cubicBezTo>
                    <a:pt x="876" y="37"/>
                    <a:pt x="876" y="37"/>
                    <a:pt x="876" y="37"/>
                  </a:cubicBezTo>
                  <a:cubicBezTo>
                    <a:pt x="876" y="37"/>
                    <a:pt x="876" y="37"/>
                    <a:pt x="876" y="37"/>
                  </a:cubicBezTo>
                  <a:close/>
                  <a:moveTo>
                    <a:pt x="1706" y="72"/>
                  </a:moveTo>
                  <a:cubicBezTo>
                    <a:pt x="1706" y="72"/>
                    <a:pt x="1706" y="72"/>
                    <a:pt x="1706" y="72"/>
                  </a:cubicBezTo>
                  <a:cubicBezTo>
                    <a:pt x="1706" y="72"/>
                    <a:pt x="1706" y="72"/>
                    <a:pt x="1706" y="72"/>
                  </a:cubicBezTo>
                  <a:close/>
                  <a:moveTo>
                    <a:pt x="1720" y="72"/>
                  </a:moveTo>
                  <a:cubicBezTo>
                    <a:pt x="1720" y="72"/>
                    <a:pt x="1720" y="72"/>
                    <a:pt x="1720" y="72"/>
                  </a:cubicBezTo>
                  <a:cubicBezTo>
                    <a:pt x="1720" y="72"/>
                    <a:pt x="1720" y="72"/>
                    <a:pt x="1720" y="72"/>
                  </a:cubicBezTo>
                  <a:close/>
                  <a:moveTo>
                    <a:pt x="1076" y="37"/>
                  </a:moveTo>
                  <a:cubicBezTo>
                    <a:pt x="1076" y="37"/>
                    <a:pt x="1076" y="37"/>
                    <a:pt x="1076" y="37"/>
                  </a:cubicBezTo>
                  <a:cubicBezTo>
                    <a:pt x="1076" y="37"/>
                    <a:pt x="1076" y="37"/>
                    <a:pt x="1076" y="37"/>
                  </a:cubicBezTo>
                  <a:close/>
                  <a:moveTo>
                    <a:pt x="1117" y="37"/>
                  </a:moveTo>
                  <a:cubicBezTo>
                    <a:pt x="1118" y="37"/>
                    <a:pt x="1118" y="37"/>
                    <a:pt x="1118" y="37"/>
                  </a:cubicBezTo>
                  <a:cubicBezTo>
                    <a:pt x="1118" y="37"/>
                    <a:pt x="1117" y="37"/>
                    <a:pt x="1117" y="37"/>
                  </a:cubicBezTo>
                  <a:close/>
                  <a:moveTo>
                    <a:pt x="1222" y="37"/>
                  </a:moveTo>
                  <a:cubicBezTo>
                    <a:pt x="1222" y="37"/>
                    <a:pt x="1222" y="37"/>
                    <a:pt x="1223" y="37"/>
                  </a:cubicBezTo>
                  <a:cubicBezTo>
                    <a:pt x="1222" y="37"/>
                    <a:pt x="1222" y="37"/>
                    <a:pt x="1222" y="37"/>
                  </a:cubicBezTo>
                  <a:close/>
                  <a:moveTo>
                    <a:pt x="1254" y="37"/>
                  </a:moveTo>
                  <a:cubicBezTo>
                    <a:pt x="1254" y="37"/>
                    <a:pt x="1254" y="37"/>
                    <a:pt x="1254" y="37"/>
                  </a:cubicBezTo>
                  <a:cubicBezTo>
                    <a:pt x="1254" y="37"/>
                    <a:pt x="1254" y="37"/>
                    <a:pt x="1254" y="37"/>
                  </a:cubicBezTo>
                  <a:close/>
                  <a:moveTo>
                    <a:pt x="1295" y="37"/>
                  </a:moveTo>
                  <a:cubicBezTo>
                    <a:pt x="1295" y="37"/>
                    <a:pt x="1295" y="37"/>
                    <a:pt x="1295" y="37"/>
                  </a:cubicBezTo>
                  <a:cubicBezTo>
                    <a:pt x="1295" y="37"/>
                    <a:pt x="1295" y="37"/>
                    <a:pt x="1295" y="37"/>
                  </a:cubicBezTo>
                  <a:close/>
                  <a:moveTo>
                    <a:pt x="666" y="38"/>
                  </a:moveTo>
                  <a:cubicBezTo>
                    <a:pt x="666" y="37"/>
                    <a:pt x="666" y="37"/>
                    <a:pt x="666" y="37"/>
                  </a:cubicBezTo>
                  <a:cubicBezTo>
                    <a:pt x="666" y="37"/>
                    <a:pt x="666" y="37"/>
                    <a:pt x="666" y="38"/>
                  </a:cubicBezTo>
                  <a:close/>
                  <a:moveTo>
                    <a:pt x="1537" y="72"/>
                  </a:moveTo>
                  <a:cubicBezTo>
                    <a:pt x="1537" y="72"/>
                    <a:pt x="1537" y="72"/>
                    <a:pt x="1538" y="72"/>
                  </a:cubicBezTo>
                  <a:cubicBezTo>
                    <a:pt x="1537" y="72"/>
                    <a:pt x="1537" y="72"/>
                    <a:pt x="1537" y="72"/>
                  </a:cubicBezTo>
                  <a:close/>
                  <a:moveTo>
                    <a:pt x="1551" y="72"/>
                  </a:moveTo>
                  <a:cubicBezTo>
                    <a:pt x="1551" y="72"/>
                    <a:pt x="1551" y="72"/>
                    <a:pt x="1551" y="72"/>
                  </a:cubicBezTo>
                  <a:cubicBezTo>
                    <a:pt x="1551" y="72"/>
                    <a:pt x="1551" y="72"/>
                    <a:pt x="1551" y="72"/>
                  </a:cubicBezTo>
                  <a:close/>
                  <a:moveTo>
                    <a:pt x="762" y="37"/>
                  </a:moveTo>
                  <a:cubicBezTo>
                    <a:pt x="762" y="37"/>
                    <a:pt x="762" y="37"/>
                    <a:pt x="762" y="37"/>
                  </a:cubicBezTo>
                  <a:cubicBezTo>
                    <a:pt x="762" y="37"/>
                    <a:pt x="762" y="37"/>
                    <a:pt x="762" y="37"/>
                  </a:cubicBezTo>
                  <a:close/>
                  <a:moveTo>
                    <a:pt x="1705" y="72"/>
                  </a:moveTo>
                  <a:cubicBezTo>
                    <a:pt x="1705" y="72"/>
                    <a:pt x="1706" y="72"/>
                    <a:pt x="1706" y="72"/>
                  </a:cubicBezTo>
                  <a:cubicBezTo>
                    <a:pt x="1706" y="72"/>
                    <a:pt x="1705" y="72"/>
                    <a:pt x="1705" y="72"/>
                  </a:cubicBezTo>
                  <a:close/>
                  <a:moveTo>
                    <a:pt x="1720" y="72"/>
                  </a:moveTo>
                  <a:cubicBezTo>
                    <a:pt x="1719" y="72"/>
                    <a:pt x="1719" y="72"/>
                    <a:pt x="1719" y="72"/>
                  </a:cubicBezTo>
                  <a:cubicBezTo>
                    <a:pt x="1719" y="72"/>
                    <a:pt x="1719" y="72"/>
                    <a:pt x="1720" y="72"/>
                  </a:cubicBezTo>
                  <a:close/>
                  <a:moveTo>
                    <a:pt x="794" y="37"/>
                  </a:moveTo>
                  <a:cubicBezTo>
                    <a:pt x="794" y="37"/>
                    <a:pt x="794" y="37"/>
                    <a:pt x="795" y="37"/>
                  </a:cubicBezTo>
                  <a:cubicBezTo>
                    <a:pt x="795" y="37"/>
                    <a:pt x="794" y="37"/>
                    <a:pt x="794" y="37"/>
                  </a:cubicBezTo>
                  <a:close/>
                  <a:moveTo>
                    <a:pt x="862" y="37"/>
                  </a:moveTo>
                  <a:cubicBezTo>
                    <a:pt x="862" y="37"/>
                    <a:pt x="862" y="38"/>
                    <a:pt x="862" y="38"/>
                  </a:cubicBezTo>
                  <a:cubicBezTo>
                    <a:pt x="862" y="37"/>
                    <a:pt x="862" y="37"/>
                    <a:pt x="862" y="37"/>
                  </a:cubicBezTo>
                  <a:close/>
                  <a:moveTo>
                    <a:pt x="1117" y="37"/>
                  </a:moveTo>
                  <a:cubicBezTo>
                    <a:pt x="1117" y="37"/>
                    <a:pt x="1117" y="37"/>
                    <a:pt x="1117" y="37"/>
                  </a:cubicBezTo>
                  <a:cubicBezTo>
                    <a:pt x="1117" y="37"/>
                    <a:pt x="1117" y="37"/>
                    <a:pt x="1117" y="37"/>
                  </a:cubicBezTo>
                  <a:close/>
                  <a:moveTo>
                    <a:pt x="1537" y="73"/>
                  </a:moveTo>
                  <a:cubicBezTo>
                    <a:pt x="1537" y="73"/>
                    <a:pt x="1537" y="72"/>
                    <a:pt x="1537" y="72"/>
                  </a:cubicBezTo>
                  <a:cubicBezTo>
                    <a:pt x="1537" y="72"/>
                    <a:pt x="1537" y="73"/>
                    <a:pt x="1537" y="73"/>
                  </a:cubicBezTo>
                  <a:close/>
                  <a:moveTo>
                    <a:pt x="1254" y="37"/>
                  </a:moveTo>
                  <a:cubicBezTo>
                    <a:pt x="1254" y="37"/>
                    <a:pt x="1254" y="37"/>
                    <a:pt x="1255" y="37"/>
                  </a:cubicBezTo>
                  <a:cubicBezTo>
                    <a:pt x="1254" y="37"/>
                    <a:pt x="1254" y="37"/>
                    <a:pt x="1254" y="37"/>
                  </a:cubicBezTo>
                  <a:close/>
                  <a:moveTo>
                    <a:pt x="1295" y="37"/>
                  </a:moveTo>
                  <a:cubicBezTo>
                    <a:pt x="1295" y="37"/>
                    <a:pt x="1295" y="37"/>
                    <a:pt x="1295" y="37"/>
                  </a:cubicBezTo>
                  <a:cubicBezTo>
                    <a:pt x="1295" y="37"/>
                    <a:pt x="1295" y="37"/>
                    <a:pt x="1295" y="37"/>
                  </a:cubicBezTo>
                  <a:close/>
                  <a:moveTo>
                    <a:pt x="1705" y="73"/>
                  </a:moveTo>
                  <a:cubicBezTo>
                    <a:pt x="1705" y="73"/>
                    <a:pt x="1705" y="72"/>
                    <a:pt x="1705" y="72"/>
                  </a:cubicBezTo>
                  <a:cubicBezTo>
                    <a:pt x="1705" y="72"/>
                    <a:pt x="1705" y="72"/>
                    <a:pt x="1705" y="73"/>
                  </a:cubicBezTo>
                  <a:close/>
                  <a:moveTo>
                    <a:pt x="666" y="38"/>
                  </a:moveTo>
                  <a:cubicBezTo>
                    <a:pt x="666" y="38"/>
                    <a:pt x="666" y="38"/>
                    <a:pt x="666" y="37"/>
                  </a:cubicBezTo>
                  <a:cubicBezTo>
                    <a:pt x="666" y="38"/>
                    <a:pt x="666" y="38"/>
                    <a:pt x="666" y="38"/>
                  </a:cubicBezTo>
                  <a:close/>
                  <a:moveTo>
                    <a:pt x="795" y="37"/>
                  </a:moveTo>
                  <a:cubicBezTo>
                    <a:pt x="795" y="38"/>
                    <a:pt x="795" y="38"/>
                    <a:pt x="795" y="38"/>
                  </a:cubicBezTo>
                  <a:cubicBezTo>
                    <a:pt x="795" y="38"/>
                    <a:pt x="795" y="38"/>
                    <a:pt x="795" y="37"/>
                  </a:cubicBezTo>
                  <a:close/>
                  <a:moveTo>
                    <a:pt x="862" y="38"/>
                  </a:moveTo>
                  <a:cubicBezTo>
                    <a:pt x="863" y="38"/>
                    <a:pt x="863" y="38"/>
                    <a:pt x="863" y="38"/>
                  </a:cubicBezTo>
                  <a:cubicBezTo>
                    <a:pt x="863" y="38"/>
                    <a:pt x="863" y="38"/>
                    <a:pt x="862" y="38"/>
                  </a:cubicBezTo>
                  <a:close/>
                  <a:moveTo>
                    <a:pt x="875" y="38"/>
                  </a:moveTo>
                  <a:cubicBezTo>
                    <a:pt x="875" y="38"/>
                    <a:pt x="875" y="38"/>
                    <a:pt x="875" y="38"/>
                  </a:cubicBezTo>
                  <a:cubicBezTo>
                    <a:pt x="875" y="38"/>
                    <a:pt x="875" y="38"/>
                    <a:pt x="875" y="38"/>
                  </a:cubicBezTo>
                  <a:close/>
                  <a:moveTo>
                    <a:pt x="905" y="38"/>
                  </a:moveTo>
                  <a:cubicBezTo>
                    <a:pt x="905" y="38"/>
                    <a:pt x="905" y="38"/>
                    <a:pt x="906" y="38"/>
                  </a:cubicBezTo>
                  <a:cubicBezTo>
                    <a:pt x="906" y="38"/>
                    <a:pt x="905" y="38"/>
                    <a:pt x="905" y="38"/>
                  </a:cubicBezTo>
                  <a:close/>
                  <a:moveTo>
                    <a:pt x="696" y="73"/>
                  </a:moveTo>
                  <a:cubicBezTo>
                    <a:pt x="696" y="73"/>
                    <a:pt x="696" y="73"/>
                    <a:pt x="696" y="73"/>
                  </a:cubicBezTo>
                  <a:cubicBezTo>
                    <a:pt x="696" y="73"/>
                    <a:pt x="696" y="73"/>
                    <a:pt x="696" y="73"/>
                  </a:cubicBezTo>
                  <a:close/>
                  <a:moveTo>
                    <a:pt x="1043" y="38"/>
                  </a:moveTo>
                  <a:cubicBezTo>
                    <a:pt x="1043" y="38"/>
                    <a:pt x="1044" y="38"/>
                    <a:pt x="1044" y="38"/>
                  </a:cubicBezTo>
                  <a:cubicBezTo>
                    <a:pt x="1043" y="38"/>
                    <a:pt x="1043" y="38"/>
                    <a:pt x="1043" y="38"/>
                  </a:cubicBezTo>
                  <a:close/>
                  <a:moveTo>
                    <a:pt x="1366" y="73"/>
                  </a:moveTo>
                  <a:cubicBezTo>
                    <a:pt x="1366" y="73"/>
                    <a:pt x="1366" y="73"/>
                    <a:pt x="1366" y="73"/>
                  </a:cubicBezTo>
                  <a:cubicBezTo>
                    <a:pt x="1366" y="73"/>
                    <a:pt x="1366" y="73"/>
                    <a:pt x="1366" y="73"/>
                  </a:cubicBezTo>
                  <a:close/>
                  <a:moveTo>
                    <a:pt x="1536" y="73"/>
                  </a:moveTo>
                  <a:cubicBezTo>
                    <a:pt x="1537" y="73"/>
                    <a:pt x="1537" y="73"/>
                    <a:pt x="1537" y="73"/>
                  </a:cubicBezTo>
                  <a:cubicBezTo>
                    <a:pt x="1537" y="73"/>
                    <a:pt x="1537" y="73"/>
                    <a:pt x="1536" y="73"/>
                  </a:cubicBezTo>
                  <a:close/>
                  <a:moveTo>
                    <a:pt x="1705" y="73"/>
                  </a:moveTo>
                  <a:cubicBezTo>
                    <a:pt x="1705" y="73"/>
                    <a:pt x="1705" y="73"/>
                    <a:pt x="1705" y="73"/>
                  </a:cubicBezTo>
                  <a:cubicBezTo>
                    <a:pt x="1705" y="73"/>
                    <a:pt x="1705" y="73"/>
                    <a:pt x="1705" y="73"/>
                  </a:cubicBezTo>
                  <a:close/>
                  <a:moveTo>
                    <a:pt x="1147" y="38"/>
                  </a:moveTo>
                  <a:cubicBezTo>
                    <a:pt x="1147" y="38"/>
                    <a:pt x="1147" y="38"/>
                    <a:pt x="1148" y="38"/>
                  </a:cubicBezTo>
                  <a:cubicBezTo>
                    <a:pt x="1148" y="38"/>
                    <a:pt x="1147" y="38"/>
                    <a:pt x="1147" y="38"/>
                  </a:cubicBezTo>
                  <a:close/>
                  <a:moveTo>
                    <a:pt x="696" y="73"/>
                  </a:moveTo>
                  <a:cubicBezTo>
                    <a:pt x="696" y="73"/>
                    <a:pt x="697" y="73"/>
                    <a:pt x="697" y="73"/>
                  </a:cubicBezTo>
                  <a:cubicBezTo>
                    <a:pt x="697" y="73"/>
                    <a:pt x="697" y="73"/>
                    <a:pt x="696" y="73"/>
                  </a:cubicBezTo>
                  <a:close/>
                  <a:moveTo>
                    <a:pt x="1366" y="73"/>
                  </a:moveTo>
                  <a:cubicBezTo>
                    <a:pt x="1366" y="73"/>
                    <a:pt x="1365" y="73"/>
                    <a:pt x="1365" y="73"/>
                  </a:cubicBezTo>
                  <a:cubicBezTo>
                    <a:pt x="1366" y="73"/>
                    <a:pt x="1366" y="73"/>
                    <a:pt x="1366" y="73"/>
                  </a:cubicBezTo>
                  <a:close/>
                  <a:moveTo>
                    <a:pt x="1221" y="38"/>
                  </a:moveTo>
                  <a:cubicBezTo>
                    <a:pt x="1221" y="38"/>
                    <a:pt x="1221" y="38"/>
                    <a:pt x="1222" y="38"/>
                  </a:cubicBezTo>
                  <a:cubicBezTo>
                    <a:pt x="1221" y="38"/>
                    <a:pt x="1221" y="38"/>
                    <a:pt x="1221" y="38"/>
                  </a:cubicBezTo>
                  <a:close/>
                  <a:moveTo>
                    <a:pt x="1536" y="73"/>
                  </a:moveTo>
                  <a:cubicBezTo>
                    <a:pt x="1536" y="73"/>
                    <a:pt x="1536" y="73"/>
                    <a:pt x="1536" y="73"/>
                  </a:cubicBezTo>
                  <a:cubicBezTo>
                    <a:pt x="1536" y="73"/>
                    <a:pt x="1536" y="73"/>
                    <a:pt x="1536" y="73"/>
                  </a:cubicBezTo>
                  <a:close/>
                  <a:moveTo>
                    <a:pt x="1550" y="73"/>
                  </a:moveTo>
                  <a:cubicBezTo>
                    <a:pt x="1550" y="73"/>
                    <a:pt x="1550" y="73"/>
                    <a:pt x="1550" y="73"/>
                  </a:cubicBezTo>
                  <a:cubicBezTo>
                    <a:pt x="1550" y="73"/>
                    <a:pt x="1550" y="73"/>
                    <a:pt x="1550" y="73"/>
                  </a:cubicBezTo>
                  <a:close/>
                  <a:moveTo>
                    <a:pt x="550" y="38"/>
                  </a:moveTo>
                  <a:cubicBezTo>
                    <a:pt x="550" y="38"/>
                    <a:pt x="550" y="38"/>
                    <a:pt x="551" y="38"/>
                  </a:cubicBezTo>
                  <a:cubicBezTo>
                    <a:pt x="551" y="38"/>
                    <a:pt x="550" y="38"/>
                    <a:pt x="550" y="38"/>
                  </a:cubicBezTo>
                  <a:close/>
                  <a:moveTo>
                    <a:pt x="1704" y="73"/>
                  </a:moveTo>
                  <a:cubicBezTo>
                    <a:pt x="1704" y="73"/>
                    <a:pt x="1705" y="73"/>
                    <a:pt x="1705" y="73"/>
                  </a:cubicBezTo>
                  <a:cubicBezTo>
                    <a:pt x="1704" y="73"/>
                    <a:pt x="1704" y="73"/>
                    <a:pt x="1704" y="73"/>
                  </a:cubicBezTo>
                  <a:close/>
                  <a:moveTo>
                    <a:pt x="1718" y="73"/>
                  </a:moveTo>
                  <a:cubicBezTo>
                    <a:pt x="1718" y="73"/>
                    <a:pt x="1718" y="73"/>
                    <a:pt x="1718" y="73"/>
                  </a:cubicBezTo>
                  <a:cubicBezTo>
                    <a:pt x="1718" y="73"/>
                    <a:pt x="1718" y="73"/>
                    <a:pt x="1718" y="73"/>
                  </a:cubicBezTo>
                  <a:close/>
                  <a:moveTo>
                    <a:pt x="611" y="118"/>
                  </a:moveTo>
                  <a:cubicBezTo>
                    <a:pt x="611" y="118"/>
                    <a:pt x="611" y="118"/>
                    <a:pt x="611" y="118"/>
                  </a:cubicBezTo>
                  <a:cubicBezTo>
                    <a:pt x="611" y="118"/>
                    <a:pt x="611" y="118"/>
                    <a:pt x="611" y="118"/>
                  </a:cubicBezTo>
                  <a:close/>
                  <a:moveTo>
                    <a:pt x="833" y="38"/>
                  </a:moveTo>
                  <a:cubicBezTo>
                    <a:pt x="834" y="38"/>
                    <a:pt x="834" y="38"/>
                    <a:pt x="834" y="38"/>
                  </a:cubicBezTo>
                  <a:cubicBezTo>
                    <a:pt x="834" y="38"/>
                    <a:pt x="833" y="38"/>
                    <a:pt x="833" y="38"/>
                  </a:cubicBezTo>
                  <a:close/>
                  <a:moveTo>
                    <a:pt x="863" y="38"/>
                  </a:moveTo>
                  <a:cubicBezTo>
                    <a:pt x="863" y="38"/>
                    <a:pt x="863" y="38"/>
                    <a:pt x="863" y="38"/>
                  </a:cubicBezTo>
                  <a:cubicBezTo>
                    <a:pt x="863" y="38"/>
                    <a:pt x="863" y="38"/>
                    <a:pt x="863" y="38"/>
                  </a:cubicBezTo>
                  <a:close/>
                  <a:moveTo>
                    <a:pt x="610" y="119"/>
                  </a:moveTo>
                  <a:cubicBezTo>
                    <a:pt x="610" y="119"/>
                    <a:pt x="611" y="119"/>
                    <a:pt x="611" y="119"/>
                  </a:cubicBezTo>
                  <a:cubicBezTo>
                    <a:pt x="610" y="119"/>
                    <a:pt x="610" y="119"/>
                    <a:pt x="610" y="119"/>
                  </a:cubicBezTo>
                  <a:close/>
                  <a:moveTo>
                    <a:pt x="874" y="38"/>
                  </a:moveTo>
                  <a:cubicBezTo>
                    <a:pt x="875" y="38"/>
                    <a:pt x="875" y="38"/>
                    <a:pt x="875" y="38"/>
                  </a:cubicBezTo>
                  <a:cubicBezTo>
                    <a:pt x="875" y="38"/>
                    <a:pt x="874" y="38"/>
                    <a:pt x="874" y="38"/>
                  </a:cubicBezTo>
                  <a:close/>
                  <a:moveTo>
                    <a:pt x="610" y="119"/>
                  </a:moveTo>
                  <a:cubicBezTo>
                    <a:pt x="610" y="119"/>
                    <a:pt x="610" y="119"/>
                    <a:pt x="610" y="119"/>
                  </a:cubicBezTo>
                  <a:cubicBezTo>
                    <a:pt x="610" y="119"/>
                    <a:pt x="610" y="119"/>
                    <a:pt x="610" y="119"/>
                  </a:cubicBezTo>
                  <a:close/>
                  <a:moveTo>
                    <a:pt x="610" y="120"/>
                  </a:moveTo>
                  <a:cubicBezTo>
                    <a:pt x="610" y="120"/>
                    <a:pt x="610" y="120"/>
                    <a:pt x="610" y="119"/>
                  </a:cubicBezTo>
                  <a:cubicBezTo>
                    <a:pt x="610" y="119"/>
                    <a:pt x="610" y="119"/>
                    <a:pt x="610" y="120"/>
                  </a:cubicBezTo>
                  <a:close/>
                  <a:moveTo>
                    <a:pt x="906" y="38"/>
                  </a:moveTo>
                  <a:cubicBezTo>
                    <a:pt x="906" y="38"/>
                    <a:pt x="906" y="38"/>
                    <a:pt x="906" y="38"/>
                  </a:cubicBezTo>
                  <a:cubicBezTo>
                    <a:pt x="906" y="38"/>
                    <a:pt x="906" y="38"/>
                    <a:pt x="906" y="38"/>
                  </a:cubicBezTo>
                  <a:close/>
                  <a:moveTo>
                    <a:pt x="609" y="120"/>
                  </a:moveTo>
                  <a:cubicBezTo>
                    <a:pt x="609" y="120"/>
                    <a:pt x="610" y="120"/>
                    <a:pt x="610" y="120"/>
                  </a:cubicBezTo>
                  <a:cubicBezTo>
                    <a:pt x="609" y="120"/>
                    <a:pt x="609" y="120"/>
                    <a:pt x="609" y="120"/>
                  </a:cubicBezTo>
                  <a:close/>
                  <a:moveTo>
                    <a:pt x="609" y="120"/>
                  </a:moveTo>
                  <a:cubicBezTo>
                    <a:pt x="609" y="120"/>
                    <a:pt x="609" y="120"/>
                    <a:pt x="609" y="120"/>
                  </a:cubicBezTo>
                  <a:cubicBezTo>
                    <a:pt x="609" y="120"/>
                    <a:pt x="609" y="120"/>
                    <a:pt x="609" y="120"/>
                  </a:cubicBezTo>
                  <a:close/>
                  <a:moveTo>
                    <a:pt x="621" y="120"/>
                  </a:moveTo>
                  <a:cubicBezTo>
                    <a:pt x="621" y="120"/>
                    <a:pt x="621" y="120"/>
                    <a:pt x="621" y="120"/>
                  </a:cubicBezTo>
                  <a:cubicBezTo>
                    <a:pt x="621" y="120"/>
                    <a:pt x="621" y="120"/>
                    <a:pt x="621" y="120"/>
                  </a:cubicBezTo>
                  <a:close/>
                  <a:moveTo>
                    <a:pt x="609" y="121"/>
                  </a:moveTo>
                  <a:cubicBezTo>
                    <a:pt x="609" y="121"/>
                    <a:pt x="609" y="121"/>
                    <a:pt x="609" y="120"/>
                  </a:cubicBezTo>
                  <a:cubicBezTo>
                    <a:pt x="609" y="120"/>
                    <a:pt x="609" y="121"/>
                    <a:pt x="609" y="121"/>
                  </a:cubicBezTo>
                  <a:close/>
                  <a:moveTo>
                    <a:pt x="1043" y="38"/>
                  </a:moveTo>
                  <a:cubicBezTo>
                    <a:pt x="1043" y="38"/>
                    <a:pt x="1043" y="38"/>
                    <a:pt x="1043" y="38"/>
                  </a:cubicBezTo>
                  <a:cubicBezTo>
                    <a:pt x="1043" y="38"/>
                    <a:pt x="1043" y="38"/>
                    <a:pt x="1043" y="38"/>
                  </a:cubicBezTo>
                  <a:close/>
                  <a:moveTo>
                    <a:pt x="608" y="121"/>
                  </a:moveTo>
                  <a:cubicBezTo>
                    <a:pt x="608" y="121"/>
                    <a:pt x="608" y="121"/>
                    <a:pt x="609" y="121"/>
                  </a:cubicBezTo>
                  <a:cubicBezTo>
                    <a:pt x="608" y="121"/>
                    <a:pt x="608" y="121"/>
                    <a:pt x="608" y="121"/>
                  </a:cubicBezTo>
                  <a:close/>
                  <a:moveTo>
                    <a:pt x="608" y="121"/>
                  </a:moveTo>
                  <a:cubicBezTo>
                    <a:pt x="608" y="121"/>
                    <a:pt x="608" y="121"/>
                    <a:pt x="608" y="121"/>
                  </a:cubicBezTo>
                  <a:cubicBezTo>
                    <a:pt x="608" y="121"/>
                    <a:pt x="608" y="121"/>
                    <a:pt x="608" y="121"/>
                  </a:cubicBezTo>
                  <a:close/>
                  <a:moveTo>
                    <a:pt x="1077" y="38"/>
                  </a:moveTo>
                  <a:cubicBezTo>
                    <a:pt x="1077" y="38"/>
                    <a:pt x="1077" y="38"/>
                    <a:pt x="1078" y="38"/>
                  </a:cubicBezTo>
                  <a:cubicBezTo>
                    <a:pt x="1078" y="38"/>
                    <a:pt x="1077" y="38"/>
                    <a:pt x="1077" y="38"/>
                  </a:cubicBezTo>
                  <a:close/>
                  <a:moveTo>
                    <a:pt x="1148" y="38"/>
                  </a:moveTo>
                  <a:cubicBezTo>
                    <a:pt x="1148" y="38"/>
                    <a:pt x="1148" y="38"/>
                    <a:pt x="1148" y="38"/>
                  </a:cubicBezTo>
                  <a:cubicBezTo>
                    <a:pt x="1148" y="38"/>
                    <a:pt x="1148" y="38"/>
                    <a:pt x="1148" y="38"/>
                  </a:cubicBezTo>
                  <a:close/>
                  <a:moveTo>
                    <a:pt x="620" y="122"/>
                  </a:moveTo>
                  <a:cubicBezTo>
                    <a:pt x="620" y="122"/>
                    <a:pt x="620" y="122"/>
                    <a:pt x="620" y="122"/>
                  </a:cubicBezTo>
                  <a:cubicBezTo>
                    <a:pt x="620" y="122"/>
                    <a:pt x="620" y="122"/>
                    <a:pt x="620" y="122"/>
                  </a:cubicBezTo>
                  <a:close/>
                  <a:moveTo>
                    <a:pt x="1255" y="38"/>
                  </a:moveTo>
                  <a:cubicBezTo>
                    <a:pt x="1255" y="38"/>
                    <a:pt x="1255" y="38"/>
                    <a:pt x="1256" y="38"/>
                  </a:cubicBezTo>
                  <a:cubicBezTo>
                    <a:pt x="1255" y="38"/>
                    <a:pt x="1255" y="38"/>
                    <a:pt x="1255" y="38"/>
                  </a:cubicBezTo>
                  <a:close/>
                  <a:moveTo>
                    <a:pt x="760" y="39"/>
                  </a:moveTo>
                  <a:cubicBezTo>
                    <a:pt x="760" y="38"/>
                    <a:pt x="761" y="38"/>
                    <a:pt x="761" y="38"/>
                  </a:cubicBezTo>
                  <a:cubicBezTo>
                    <a:pt x="760" y="38"/>
                    <a:pt x="760" y="38"/>
                    <a:pt x="760" y="39"/>
                  </a:cubicBezTo>
                  <a:close/>
                  <a:moveTo>
                    <a:pt x="796" y="38"/>
                  </a:moveTo>
                  <a:cubicBezTo>
                    <a:pt x="796" y="38"/>
                    <a:pt x="796" y="39"/>
                    <a:pt x="796" y="39"/>
                  </a:cubicBezTo>
                  <a:cubicBezTo>
                    <a:pt x="796" y="38"/>
                    <a:pt x="796" y="38"/>
                    <a:pt x="796" y="38"/>
                  </a:cubicBezTo>
                  <a:close/>
                  <a:moveTo>
                    <a:pt x="1536" y="74"/>
                  </a:moveTo>
                  <a:cubicBezTo>
                    <a:pt x="1536" y="74"/>
                    <a:pt x="1536" y="74"/>
                    <a:pt x="1536" y="73"/>
                  </a:cubicBezTo>
                  <a:cubicBezTo>
                    <a:pt x="1536" y="73"/>
                    <a:pt x="1536" y="74"/>
                    <a:pt x="1536" y="74"/>
                  </a:cubicBezTo>
                  <a:close/>
                  <a:moveTo>
                    <a:pt x="1550" y="73"/>
                  </a:moveTo>
                  <a:cubicBezTo>
                    <a:pt x="1549" y="73"/>
                    <a:pt x="1549" y="73"/>
                    <a:pt x="1549" y="74"/>
                  </a:cubicBezTo>
                  <a:cubicBezTo>
                    <a:pt x="1549" y="74"/>
                    <a:pt x="1550" y="73"/>
                    <a:pt x="1550" y="73"/>
                  </a:cubicBezTo>
                  <a:close/>
                  <a:moveTo>
                    <a:pt x="1675" y="73"/>
                  </a:moveTo>
                  <a:cubicBezTo>
                    <a:pt x="1675" y="74"/>
                    <a:pt x="1675" y="74"/>
                    <a:pt x="1675" y="74"/>
                  </a:cubicBezTo>
                  <a:cubicBezTo>
                    <a:pt x="1675" y="74"/>
                    <a:pt x="1675" y="73"/>
                    <a:pt x="1675" y="73"/>
                  </a:cubicBezTo>
                  <a:close/>
                  <a:moveTo>
                    <a:pt x="620" y="123"/>
                  </a:moveTo>
                  <a:cubicBezTo>
                    <a:pt x="619" y="123"/>
                    <a:pt x="619" y="123"/>
                    <a:pt x="619" y="123"/>
                  </a:cubicBezTo>
                  <a:cubicBezTo>
                    <a:pt x="619" y="123"/>
                    <a:pt x="619" y="123"/>
                    <a:pt x="620" y="123"/>
                  </a:cubicBezTo>
                  <a:close/>
                  <a:moveTo>
                    <a:pt x="1704" y="74"/>
                  </a:moveTo>
                  <a:cubicBezTo>
                    <a:pt x="1704" y="74"/>
                    <a:pt x="1704" y="74"/>
                    <a:pt x="1704" y="73"/>
                  </a:cubicBezTo>
                  <a:cubicBezTo>
                    <a:pt x="1704" y="73"/>
                    <a:pt x="1704" y="74"/>
                    <a:pt x="1704" y="74"/>
                  </a:cubicBezTo>
                  <a:close/>
                  <a:moveTo>
                    <a:pt x="1718" y="73"/>
                  </a:moveTo>
                  <a:cubicBezTo>
                    <a:pt x="1718" y="73"/>
                    <a:pt x="1717" y="73"/>
                    <a:pt x="1717" y="74"/>
                  </a:cubicBezTo>
                  <a:cubicBezTo>
                    <a:pt x="1718" y="74"/>
                    <a:pt x="1718" y="73"/>
                    <a:pt x="1718" y="73"/>
                  </a:cubicBezTo>
                  <a:close/>
                  <a:moveTo>
                    <a:pt x="833" y="39"/>
                  </a:moveTo>
                  <a:cubicBezTo>
                    <a:pt x="833" y="39"/>
                    <a:pt x="833" y="38"/>
                    <a:pt x="833" y="38"/>
                  </a:cubicBezTo>
                  <a:cubicBezTo>
                    <a:pt x="833" y="38"/>
                    <a:pt x="833" y="38"/>
                    <a:pt x="833" y="39"/>
                  </a:cubicBezTo>
                  <a:close/>
                  <a:moveTo>
                    <a:pt x="863" y="38"/>
                  </a:moveTo>
                  <a:cubicBezTo>
                    <a:pt x="863" y="38"/>
                    <a:pt x="863" y="39"/>
                    <a:pt x="864" y="39"/>
                  </a:cubicBezTo>
                  <a:cubicBezTo>
                    <a:pt x="864" y="38"/>
                    <a:pt x="863" y="38"/>
                    <a:pt x="863" y="38"/>
                  </a:cubicBezTo>
                  <a:close/>
                  <a:moveTo>
                    <a:pt x="618" y="124"/>
                  </a:moveTo>
                  <a:cubicBezTo>
                    <a:pt x="618" y="124"/>
                    <a:pt x="618" y="124"/>
                    <a:pt x="618" y="124"/>
                  </a:cubicBezTo>
                  <a:cubicBezTo>
                    <a:pt x="618" y="124"/>
                    <a:pt x="618" y="124"/>
                    <a:pt x="618" y="124"/>
                  </a:cubicBezTo>
                  <a:close/>
                  <a:moveTo>
                    <a:pt x="618" y="124"/>
                  </a:moveTo>
                  <a:cubicBezTo>
                    <a:pt x="618" y="125"/>
                    <a:pt x="618" y="125"/>
                    <a:pt x="618" y="125"/>
                  </a:cubicBezTo>
                  <a:cubicBezTo>
                    <a:pt x="618" y="125"/>
                    <a:pt x="618" y="125"/>
                    <a:pt x="618" y="124"/>
                  </a:cubicBezTo>
                  <a:close/>
                  <a:moveTo>
                    <a:pt x="874" y="39"/>
                  </a:moveTo>
                  <a:cubicBezTo>
                    <a:pt x="874" y="38"/>
                    <a:pt x="874" y="38"/>
                    <a:pt x="874" y="38"/>
                  </a:cubicBezTo>
                  <a:cubicBezTo>
                    <a:pt x="874" y="38"/>
                    <a:pt x="874" y="38"/>
                    <a:pt x="874" y="39"/>
                  </a:cubicBezTo>
                  <a:close/>
                  <a:moveTo>
                    <a:pt x="617" y="126"/>
                  </a:moveTo>
                  <a:cubicBezTo>
                    <a:pt x="617" y="126"/>
                    <a:pt x="617" y="126"/>
                    <a:pt x="617" y="126"/>
                  </a:cubicBezTo>
                  <a:cubicBezTo>
                    <a:pt x="617" y="126"/>
                    <a:pt x="617" y="126"/>
                    <a:pt x="617" y="126"/>
                  </a:cubicBezTo>
                  <a:close/>
                  <a:moveTo>
                    <a:pt x="617" y="126"/>
                  </a:moveTo>
                  <a:cubicBezTo>
                    <a:pt x="617" y="126"/>
                    <a:pt x="616" y="126"/>
                    <a:pt x="616" y="127"/>
                  </a:cubicBezTo>
                  <a:cubicBezTo>
                    <a:pt x="617" y="126"/>
                    <a:pt x="617" y="126"/>
                    <a:pt x="617" y="126"/>
                  </a:cubicBezTo>
                  <a:close/>
                  <a:moveTo>
                    <a:pt x="616" y="126"/>
                  </a:moveTo>
                  <a:cubicBezTo>
                    <a:pt x="616" y="127"/>
                    <a:pt x="616" y="127"/>
                    <a:pt x="616" y="127"/>
                  </a:cubicBezTo>
                  <a:cubicBezTo>
                    <a:pt x="616" y="127"/>
                    <a:pt x="616" y="127"/>
                    <a:pt x="616" y="126"/>
                  </a:cubicBezTo>
                  <a:close/>
                  <a:moveTo>
                    <a:pt x="616" y="127"/>
                  </a:moveTo>
                  <a:cubicBezTo>
                    <a:pt x="616" y="127"/>
                    <a:pt x="616" y="127"/>
                    <a:pt x="616" y="127"/>
                  </a:cubicBezTo>
                  <a:cubicBezTo>
                    <a:pt x="616" y="127"/>
                    <a:pt x="616" y="127"/>
                    <a:pt x="616" y="127"/>
                  </a:cubicBezTo>
                  <a:close/>
                  <a:moveTo>
                    <a:pt x="616" y="127"/>
                  </a:moveTo>
                  <a:cubicBezTo>
                    <a:pt x="615" y="127"/>
                    <a:pt x="615" y="127"/>
                    <a:pt x="615" y="128"/>
                  </a:cubicBezTo>
                  <a:cubicBezTo>
                    <a:pt x="616" y="128"/>
                    <a:pt x="616" y="127"/>
                    <a:pt x="616" y="127"/>
                  </a:cubicBezTo>
                  <a:close/>
                  <a:moveTo>
                    <a:pt x="615" y="128"/>
                  </a:moveTo>
                  <a:cubicBezTo>
                    <a:pt x="615" y="128"/>
                    <a:pt x="615" y="128"/>
                    <a:pt x="615" y="128"/>
                  </a:cubicBezTo>
                  <a:cubicBezTo>
                    <a:pt x="615" y="128"/>
                    <a:pt x="615" y="128"/>
                    <a:pt x="615" y="128"/>
                  </a:cubicBezTo>
                  <a:close/>
                  <a:moveTo>
                    <a:pt x="1365" y="74"/>
                  </a:moveTo>
                  <a:cubicBezTo>
                    <a:pt x="1365" y="74"/>
                    <a:pt x="1365" y="74"/>
                    <a:pt x="1364" y="74"/>
                  </a:cubicBezTo>
                  <a:cubicBezTo>
                    <a:pt x="1365" y="74"/>
                    <a:pt x="1365" y="74"/>
                    <a:pt x="1365" y="74"/>
                  </a:cubicBezTo>
                  <a:close/>
                  <a:moveTo>
                    <a:pt x="614" y="129"/>
                  </a:moveTo>
                  <a:cubicBezTo>
                    <a:pt x="614" y="129"/>
                    <a:pt x="614" y="129"/>
                    <a:pt x="614" y="129"/>
                  </a:cubicBezTo>
                  <a:cubicBezTo>
                    <a:pt x="614" y="129"/>
                    <a:pt x="614" y="129"/>
                    <a:pt x="614" y="129"/>
                  </a:cubicBezTo>
                  <a:close/>
                  <a:moveTo>
                    <a:pt x="614" y="129"/>
                  </a:moveTo>
                  <a:cubicBezTo>
                    <a:pt x="613" y="129"/>
                    <a:pt x="613" y="129"/>
                    <a:pt x="613" y="129"/>
                  </a:cubicBezTo>
                  <a:cubicBezTo>
                    <a:pt x="613" y="129"/>
                    <a:pt x="614" y="129"/>
                    <a:pt x="614" y="129"/>
                  </a:cubicBezTo>
                  <a:close/>
                  <a:moveTo>
                    <a:pt x="1535" y="74"/>
                  </a:moveTo>
                  <a:cubicBezTo>
                    <a:pt x="1536" y="74"/>
                    <a:pt x="1536" y="74"/>
                    <a:pt x="1536" y="74"/>
                  </a:cubicBezTo>
                  <a:cubicBezTo>
                    <a:pt x="1536" y="74"/>
                    <a:pt x="1536" y="74"/>
                    <a:pt x="1535" y="74"/>
                  </a:cubicBezTo>
                  <a:close/>
                  <a:moveTo>
                    <a:pt x="613" y="130"/>
                  </a:moveTo>
                  <a:cubicBezTo>
                    <a:pt x="612" y="130"/>
                    <a:pt x="612" y="130"/>
                    <a:pt x="612" y="130"/>
                  </a:cubicBezTo>
                  <a:cubicBezTo>
                    <a:pt x="612" y="130"/>
                    <a:pt x="612" y="130"/>
                    <a:pt x="613" y="130"/>
                  </a:cubicBezTo>
                  <a:close/>
                  <a:moveTo>
                    <a:pt x="906" y="38"/>
                  </a:moveTo>
                  <a:cubicBezTo>
                    <a:pt x="906" y="38"/>
                    <a:pt x="906" y="39"/>
                    <a:pt x="906" y="39"/>
                  </a:cubicBezTo>
                  <a:cubicBezTo>
                    <a:pt x="906" y="38"/>
                    <a:pt x="906" y="38"/>
                    <a:pt x="906" y="38"/>
                  </a:cubicBezTo>
                  <a:close/>
                  <a:moveTo>
                    <a:pt x="612" y="130"/>
                  </a:moveTo>
                  <a:cubicBezTo>
                    <a:pt x="611" y="130"/>
                    <a:pt x="611" y="130"/>
                    <a:pt x="611" y="131"/>
                  </a:cubicBezTo>
                  <a:cubicBezTo>
                    <a:pt x="611" y="131"/>
                    <a:pt x="611" y="131"/>
                    <a:pt x="612" y="130"/>
                  </a:cubicBezTo>
                  <a:close/>
                  <a:moveTo>
                    <a:pt x="611" y="131"/>
                  </a:moveTo>
                  <a:cubicBezTo>
                    <a:pt x="611" y="131"/>
                    <a:pt x="611" y="131"/>
                    <a:pt x="610" y="131"/>
                  </a:cubicBezTo>
                  <a:cubicBezTo>
                    <a:pt x="611" y="131"/>
                    <a:pt x="611" y="131"/>
                    <a:pt x="611" y="131"/>
                  </a:cubicBezTo>
                  <a:close/>
                  <a:moveTo>
                    <a:pt x="1078" y="38"/>
                  </a:moveTo>
                  <a:cubicBezTo>
                    <a:pt x="1078" y="38"/>
                    <a:pt x="1078" y="38"/>
                    <a:pt x="1078" y="38"/>
                  </a:cubicBezTo>
                  <a:cubicBezTo>
                    <a:pt x="1078" y="38"/>
                    <a:pt x="1078" y="38"/>
                    <a:pt x="1078" y="38"/>
                  </a:cubicBezTo>
                  <a:close/>
                  <a:moveTo>
                    <a:pt x="1704" y="74"/>
                  </a:moveTo>
                  <a:cubicBezTo>
                    <a:pt x="1704" y="74"/>
                    <a:pt x="1704" y="74"/>
                    <a:pt x="1704" y="74"/>
                  </a:cubicBezTo>
                  <a:cubicBezTo>
                    <a:pt x="1704" y="74"/>
                    <a:pt x="1704" y="74"/>
                    <a:pt x="1704" y="74"/>
                  </a:cubicBezTo>
                  <a:close/>
                  <a:moveTo>
                    <a:pt x="1116" y="39"/>
                  </a:moveTo>
                  <a:cubicBezTo>
                    <a:pt x="1116" y="39"/>
                    <a:pt x="1116" y="38"/>
                    <a:pt x="1116" y="38"/>
                  </a:cubicBezTo>
                  <a:cubicBezTo>
                    <a:pt x="1116" y="38"/>
                    <a:pt x="1116" y="38"/>
                    <a:pt x="1116" y="39"/>
                  </a:cubicBezTo>
                  <a:close/>
                  <a:moveTo>
                    <a:pt x="1148" y="38"/>
                  </a:moveTo>
                  <a:cubicBezTo>
                    <a:pt x="1148" y="38"/>
                    <a:pt x="1148" y="39"/>
                    <a:pt x="1148" y="39"/>
                  </a:cubicBezTo>
                  <a:cubicBezTo>
                    <a:pt x="1148" y="38"/>
                    <a:pt x="1148" y="38"/>
                    <a:pt x="1148" y="38"/>
                  </a:cubicBezTo>
                  <a:close/>
                  <a:moveTo>
                    <a:pt x="1255" y="38"/>
                  </a:moveTo>
                  <a:cubicBezTo>
                    <a:pt x="1256" y="38"/>
                    <a:pt x="1256" y="39"/>
                    <a:pt x="1256" y="39"/>
                  </a:cubicBezTo>
                  <a:cubicBezTo>
                    <a:pt x="1256" y="38"/>
                    <a:pt x="1256" y="38"/>
                    <a:pt x="1255" y="38"/>
                  </a:cubicBezTo>
                  <a:close/>
                  <a:moveTo>
                    <a:pt x="664" y="39"/>
                  </a:moveTo>
                  <a:cubicBezTo>
                    <a:pt x="664" y="39"/>
                    <a:pt x="665" y="39"/>
                    <a:pt x="665" y="39"/>
                  </a:cubicBezTo>
                  <a:cubicBezTo>
                    <a:pt x="664" y="39"/>
                    <a:pt x="664" y="39"/>
                    <a:pt x="664" y="39"/>
                  </a:cubicBezTo>
                  <a:close/>
                  <a:moveTo>
                    <a:pt x="1044" y="84"/>
                  </a:moveTo>
                  <a:cubicBezTo>
                    <a:pt x="1044" y="84"/>
                    <a:pt x="1044" y="84"/>
                    <a:pt x="1044" y="84"/>
                  </a:cubicBezTo>
                  <a:cubicBezTo>
                    <a:pt x="1044" y="84"/>
                    <a:pt x="1044" y="84"/>
                    <a:pt x="1044" y="84"/>
                  </a:cubicBezTo>
                  <a:close/>
                  <a:moveTo>
                    <a:pt x="1638" y="50"/>
                  </a:moveTo>
                  <a:cubicBezTo>
                    <a:pt x="1638" y="51"/>
                    <a:pt x="1639" y="51"/>
                    <a:pt x="1639" y="51"/>
                  </a:cubicBezTo>
                  <a:cubicBezTo>
                    <a:pt x="1645" y="51"/>
                    <a:pt x="1650" y="52"/>
                    <a:pt x="1655" y="51"/>
                  </a:cubicBezTo>
                  <a:cubicBezTo>
                    <a:pt x="1659" y="51"/>
                    <a:pt x="1663" y="50"/>
                    <a:pt x="1665" y="48"/>
                  </a:cubicBezTo>
                  <a:cubicBezTo>
                    <a:pt x="1672" y="43"/>
                    <a:pt x="1673" y="37"/>
                    <a:pt x="1672" y="30"/>
                  </a:cubicBezTo>
                  <a:cubicBezTo>
                    <a:pt x="1671" y="24"/>
                    <a:pt x="1668" y="21"/>
                    <a:pt x="1663" y="19"/>
                  </a:cubicBezTo>
                  <a:cubicBezTo>
                    <a:pt x="1661" y="18"/>
                    <a:pt x="1659" y="18"/>
                    <a:pt x="1657" y="18"/>
                  </a:cubicBezTo>
                  <a:cubicBezTo>
                    <a:pt x="1651" y="17"/>
                    <a:pt x="1646" y="17"/>
                    <a:pt x="1640" y="17"/>
                  </a:cubicBezTo>
                  <a:cubicBezTo>
                    <a:pt x="1639" y="17"/>
                    <a:pt x="1639" y="17"/>
                    <a:pt x="1639" y="19"/>
                  </a:cubicBezTo>
                  <a:cubicBezTo>
                    <a:pt x="1638" y="24"/>
                    <a:pt x="1638" y="29"/>
                    <a:pt x="1638" y="34"/>
                  </a:cubicBezTo>
                  <a:cubicBezTo>
                    <a:pt x="1638" y="40"/>
                    <a:pt x="1639" y="45"/>
                    <a:pt x="1638" y="50"/>
                  </a:cubicBezTo>
                  <a:close/>
                  <a:moveTo>
                    <a:pt x="1422" y="75"/>
                  </a:moveTo>
                  <a:cubicBezTo>
                    <a:pt x="1423" y="79"/>
                    <a:pt x="1425" y="84"/>
                    <a:pt x="1427" y="87"/>
                  </a:cubicBezTo>
                  <a:cubicBezTo>
                    <a:pt x="1432" y="94"/>
                    <a:pt x="1439" y="95"/>
                    <a:pt x="1445" y="93"/>
                  </a:cubicBezTo>
                  <a:cubicBezTo>
                    <a:pt x="1450" y="92"/>
                    <a:pt x="1452" y="89"/>
                    <a:pt x="1455" y="85"/>
                  </a:cubicBezTo>
                  <a:cubicBezTo>
                    <a:pt x="1457" y="80"/>
                    <a:pt x="1458" y="75"/>
                    <a:pt x="1459" y="70"/>
                  </a:cubicBezTo>
                  <a:cubicBezTo>
                    <a:pt x="1460" y="64"/>
                    <a:pt x="1460" y="57"/>
                    <a:pt x="1460" y="51"/>
                  </a:cubicBezTo>
                  <a:cubicBezTo>
                    <a:pt x="1459" y="45"/>
                    <a:pt x="1459" y="38"/>
                    <a:pt x="1457" y="32"/>
                  </a:cubicBezTo>
                  <a:cubicBezTo>
                    <a:pt x="1456" y="28"/>
                    <a:pt x="1455" y="25"/>
                    <a:pt x="1453" y="21"/>
                  </a:cubicBezTo>
                  <a:cubicBezTo>
                    <a:pt x="1449" y="16"/>
                    <a:pt x="1444" y="14"/>
                    <a:pt x="1437" y="15"/>
                  </a:cubicBezTo>
                  <a:cubicBezTo>
                    <a:pt x="1432" y="16"/>
                    <a:pt x="1429" y="19"/>
                    <a:pt x="1427" y="23"/>
                  </a:cubicBezTo>
                  <a:cubicBezTo>
                    <a:pt x="1425" y="26"/>
                    <a:pt x="1424" y="30"/>
                    <a:pt x="1423" y="34"/>
                  </a:cubicBezTo>
                  <a:cubicBezTo>
                    <a:pt x="1421" y="41"/>
                    <a:pt x="1421" y="48"/>
                    <a:pt x="1421" y="54"/>
                  </a:cubicBezTo>
                  <a:cubicBezTo>
                    <a:pt x="1421" y="62"/>
                    <a:pt x="1421" y="69"/>
                    <a:pt x="1422" y="75"/>
                  </a:cubicBezTo>
                  <a:close/>
                  <a:moveTo>
                    <a:pt x="1043" y="61"/>
                  </a:moveTo>
                  <a:cubicBezTo>
                    <a:pt x="1052" y="61"/>
                    <a:pt x="1062" y="61"/>
                    <a:pt x="1072" y="61"/>
                  </a:cubicBezTo>
                  <a:cubicBezTo>
                    <a:pt x="1073" y="61"/>
                    <a:pt x="1075" y="61"/>
                    <a:pt x="1076" y="61"/>
                  </a:cubicBezTo>
                  <a:cubicBezTo>
                    <a:pt x="1077" y="61"/>
                    <a:pt x="1077" y="61"/>
                    <a:pt x="1077" y="60"/>
                  </a:cubicBezTo>
                  <a:cubicBezTo>
                    <a:pt x="1077" y="57"/>
                    <a:pt x="1076" y="54"/>
                    <a:pt x="1075" y="51"/>
                  </a:cubicBezTo>
                  <a:cubicBezTo>
                    <a:pt x="1073" y="47"/>
                    <a:pt x="1070" y="44"/>
                    <a:pt x="1066" y="43"/>
                  </a:cubicBezTo>
                  <a:cubicBezTo>
                    <a:pt x="1062" y="42"/>
                    <a:pt x="1059" y="42"/>
                    <a:pt x="1055" y="43"/>
                  </a:cubicBezTo>
                  <a:cubicBezTo>
                    <a:pt x="1048" y="44"/>
                    <a:pt x="1042" y="52"/>
                    <a:pt x="1041" y="61"/>
                  </a:cubicBezTo>
                  <a:cubicBezTo>
                    <a:pt x="1041" y="61"/>
                    <a:pt x="1042" y="61"/>
                    <a:pt x="1043" y="61"/>
                  </a:cubicBezTo>
                  <a:close/>
                  <a:moveTo>
                    <a:pt x="760" y="61"/>
                  </a:moveTo>
                  <a:cubicBezTo>
                    <a:pt x="771" y="61"/>
                    <a:pt x="782" y="61"/>
                    <a:pt x="793" y="61"/>
                  </a:cubicBezTo>
                  <a:cubicBezTo>
                    <a:pt x="793" y="61"/>
                    <a:pt x="793" y="61"/>
                    <a:pt x="794" y="61"/>
                  </a:cubicBezTo>
                  <a:cubicBezTo>
                    <a:pt x="794" y="62"/>
                    <a:pt x="795" y="61"/>
                    <a:pt x="795" y="60"/>
                  </a:cubicBezTo>
                  <a:cubicBezTo>
                    <a:pt x="794" y="57"/>
                    <a:pt x="794" y="53"/>
                    <a:pt x="792" y="49"/>
                  </a:cubicBezTo>
                  <a:cubicBezTo>
                    <a:pt x="790" y="47"/>
                    <a:pt x="788" y="44"/>
                    <a:pt x="785" y="43"/>
                  </a:cubicBezTo>
                  <a:cubicBezTo>
                    <a:pt x="779" y="41"/>
                    <a:pt x="773" y="41"/>
                    <a:pt x="767" y="45"/>
                  </a:cubicBezTo>
                  <a:cubicBezTo>
                    <a:pt x="762" y="49"/>
                    <a:pt x="760" y="55"/>
                    <a:pt x="758" y="61"/>
                  </a:cubicBezTo>
                  <a:cubicBezTo>
                    <a:pt x="759" y="62"/>
                    <a:pt x="760" y="61"/>
                    <a:pt x="760" y="61"/>
                  </a:cubicBezTo>
                  <a:close/>
                  <a:moveTo>
                    <a:pt x="1221" y="61"/>
                  </a:moveTo>
                  <a:cubicBezTo>
                    <a:pt x="1229" y="61"/>
                    <a:pt x="1238" y="61"/>
                    <a:pt x="1247" y="61"/>
                  </a:cubicBezTo>
                  <a:cubicBezTo>
                    <a:pt x="1249" y="61"/>
                    <a:pt x="1251" y="61"/>
                    <a:pt x="1254" y="61"/>
                  </a:cubicBezTo>
                  <a:cubicBezTo>
                    <a:pt x="1254" y="61"/>
                    <a:pt x="1255" y="61"/>
                    <a:pt x="1255" y="60"/>
                  </a:cubicBezTo>
                  <a:cubicBezTo>
                    <a:pt x="1254" y="57"/>
                    <a:pt x="1254" y="53"/>
                    <a:pt x="1252" y="50"/>
                  </a:cubicBezTo>
                  <a:cubicBezTo>
                    <a:pt x="1250" y="47"/>
                    <a:pt x="1248" y="44"/>
                    <a:pt x="1245" y="43"/>
                  </a:cubicBezTo>
                  <a:cubicBezTo>
                    <a:pt x="1239" y="41"/>
                    <a:pt x="1234" y="41"/>
                    <a:pt x="1229" y="45"/>
                  </a:cubicBezTo>
                  <a:cubicBezTo>
                    <a:pt x="1222" y="48"/>
                    <a:pt x="1220" y="54"/>
                    <a:pt x="1218" y="61"/>
                  </a:cubicBezTo>
                  <a:cubicBezTo>
                    <a:pt x="1219" y="61"/>
                    <a:pt x="1220" y="61"/>
                    <a:pt x="1221" y="61"/>
                  </a:cubicBezTo>
                  <a:close/>
                  <a:moveTo>
                    <a:pt x="248" y="73"/>
                  </a:moveTo>
                  <a:cubicBezTo>
                    <a:pt x="248" y="75"/>
                    <a:pt x="248" y="77"/>
                    <a:pt x="249" y="78"/>
                  </a:cubicBezTo>
                  <a:cubicBezTo>
                    <a:pt x="251" y="85"/>
                    <a:pt x="255" y="90"/>
                    <a:pt x="262" y="93"/>
                  </a:cubicBezTo>
                  <a:cubicBezTo>
                    <a:pt x="265" y="94"/>
                    <a:pt x="269" y="94"/>
                    <a:pt x="272" y="94"/>
                  </a:cubicBezTo>
                  <a:cubicBezTo>
                    <a:pt x="281" y="93"/>
                    <a:pt x="286" y="89"/>
                    <a:pt x="289" y="81"/>
                  </a:cubicBezTo>
                  <a:cubicBezTo>
                    <a:pt x="290" y="78"/>
                    <a:pt x="291" y="75"/>
                    <a:pt x="291" y="72"/>
                  </a:cubicBezTo>
                  <a:cubicBezTo>
                    <a:pt x="292" y="66"/>
                    <a:pt x="291" y="60"/>
                    <a:pt x="289" y="55"/>
                  </a:cubicBezTo>
                  <a:cubicBezTo>
                    <a:pt x="287" y="49"/>
                    <a:pt x="283" y="45"/>
                    <a:pt x="277" y="43"/>
                  </a:cubicBezTo>
                  <a:cubicBezTo>
                    <a:pt x="274" y="42"/>
                    <a:pt x="271" y="42"/>
                    <a:pt x="269" y="42"/>
                  </a:cubicBezTo>
                  <a:cubicBezTo>
                    <a:pt x="260" y="42"/>
                    <a:pt x="253" y="47"/>
                    <a:pt x="250" y="55"/>
                  </a:cubicBezTo>
                  <a:cubicBezTo>
                    <a:pt x="248" y="59"/>
                    <a:pt x="247" y="64"/>
                    <a:pt x="247" y="68"/>
                  </a:cubicBezTo>
                  <a:cubicBezTo>
                    <a:pt x="247" y="70"/>
                    <a:pt x="247" y="72"/>
                    <a:pt x="248" y="73"/>
                  </a:cubicBezTo>
                  <a:close/>
                  <a:moveTo>
                    <a:pt x="370" y="78"/>
                  </a:moveTo>
                  <a:cubicBezTo>
                    <a:pt x="372" y="86"/>
                    <a:pt x="377" y="91"/>
                    <a:pt x="384" y="93"/>
                  </a:cubicBezTo>
                  <a:cubicBezTo>
                    <a:pt x="387" y="94"/>
                    <a:pt x="391" y="94"/>
                    <a:pt x="394" y="94"/>
                  </a:cubicBezTo>
                  <a:cubicBezTo>
                    <a:pt x="402" y="93"/>
                    <a:pt x="408" y="89"/>
                    <a:pt x="411" y="81"/>
                  </a:cubicBezTo>
                  <a:cubicBezTo>
                    <a:pt x="412" y="78"/>
                    <a:pt x="412" y="75"/>
                    <a:pt x="413" y="71"/>
                  </a:cubicBezTo>
                  <a:cubicBezTo>
                    <a:pt x="413" y="65"/>
                    <a:pt x="413" y="60"/>
                    <a:pt x="410" y="54"/>
                  </a:cubicBezTo>
                  <a:cubicBezTo>
                    <a:pt x="408" y="48"/>
                    <a:pt x="404" y="45"/>
                    <a:pt x="398" y="43"/>
                  </a:cubicBezTo>
                  <a:cubicBezTo>
                    <a:pt x="395" y="42"/>
                    <a:pt x="393" y="42"/>
                    <a:pt x="390" y="42"/>
                  </a:cubicBezTo>
                  <a:cubicBezTo>
                    <a:pt x="381" y="42"/>
                    <a:pt x="374" y="47"/>
                    <a:pt x="371" y="55"/>
                  </a:cubicBezTo>
                  <a:cubicBezTo>
                    <a:pt x="369" y="59"/>
                    <a:pt x="369" y="64"/>
                    <a:pt x="369" y="68"/>
                  </a:cubicBezTo>
                  <a:cubicBezTo>
                    <a:pt x="369" y="72"/>
                    <a:pt x="369" y="75"/>
                    <a:pt x="370" y="78"/>
                  </a:cubicBezTo>
                  <a:close/>
                </a:path>
              </a:pathLst>
            </a:custGeom>
            <a:solidFill>
              <a:schemeClr val="tx2"/>
            </a:solidFill>
            <a:ln>
              <a:noFill/>
            </a:ln>
          </p:spPr>
          <p:txBody>
            <a:bodyPr vert="horz" wrap="square" lIns="89606" tIns="44804" rIns="89606" bIns="44804" numCol="1" anchor="t" anchorCtr="0" compatLnSpc="1">
              <a:prstTxWarp prst="textNoShape">
                <a:avLst/>
              </a:prstTxWarp>
            </a:bodyPr>
            <a:lstStyle/>
            <a:p>
              <a:pPr defTabSz="914005"/>
              <a:endParaRPr lang="en-US" sz="1763">
                <a:solidFill>
                  <a:srgbClr val="505050"/>
                </a:solidFill>
              </a:endParaRPr>
            </a:p>
          </p:txBody>
        </p:sp>
        <p:pic>
          <p:nvPicPr>
            <p:cNvPr id="28" name="Picture 27"/>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269239" y="4219720"/>
              <a:ext cx="412401" cy="412402"/>
            </a:xfrm>
            <a:prstGeom prst="rect">
              <a:avLst/>
            </a:prstGeom>
          </p:spPr>
        </p:pic>
      </p:grpSp>
    </p:spTree>
    <p:extLst>
      <p:ext uri="{BB962C8B-B14F-4D97-AF65-F5344CB8AC3E}">
        <p14:creationId xmlns:p14="http://schemas.microsoft.com/office/powerpoint/2010/main" val="9856443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TechEd_2013_Template_16x9">
  <a:themeElements>
    <a:clrScheme name="TechEd 2013 Template">
      <a:dk1>
        <a:srgbClr val="000000"/>
      </a:dk1>
      <a:lt1>
        <a:srgbClr val="FFFFFF"/>
      </a:lt1>
      <a:dk2>
        <a:srgbClr val="002050"/>
      </a:dk2>
      <a:lt2>
        <a:srgbClr val="FFFFFF"/>
      </a:lt2>
      <a:accent1>
        <a:srgbClr val="0072C6"/>
      </a:accent1>
      <a:accent2>
        <a:srgbClr val="DC3C00"/>
      </a:accent2>
      <a:accent3>
        <a:srgbClr val="505050"/>
      </a:accent3>
      <a:accent4>
        <a:srgbClr val="D2D2D2"/>
      </a:accent4>
      <a:accent5>
        <a:srgbClr val="7FBA00"/>
      </a:accent5>
      <a:accent6>
        <a:srgbClr val="007233"/>
      </a:accent6>
      <a:hlink>
        <a:srgbClr val="0072C6"/>
      </a:hlink>
      <a:folHlink>
        <a:srgbClr val="0072C6"/>
      </a:folHlink>
    </a:clrScheme>
    <a:fontScheme name="Custom 1">
      <a:majorFont>
        <a:latin typeface="Segoe UI Light"/>
        <a:ea typeface=""/>
        <a:cs typeface=""/>
      </a:majorFont>
      <a:minorFont>
        <a:latin typeface="Segoe UI"/>
        <a:ea typeface=""/>
        <a:cs typeface=""/>
      </a:minorFont>
    </a:fontScheme>
    <a:fmtScheme name="Couture">
      <a:fillStyleLst>
        <a:solidFill>
          <a:schemeClr val="phClr"/>
        </a:solidFill>
        <a:solidFill>
          <a:schemeClr val="phClr">
            <a:tint val="65000"/>
          </a:schemeClr>
        </a:solidFill>
        <a:solidFill>
          <a:schemeClr val="phClr">
            <a:shade val="80000"/>
            <a:satMod val="18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9050" h="31750"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a:noFill/>
          <a:headEnd type="none" w="med" len="med"/>
          <a:tailEnd type="none" w="med" len="med"/>
        </a:ln>
        <a:effectLst/>
      </a:spPr>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defPPr defTabSz="932472" fontAlgn="base">
          <a:lnSpc>
            <a:spcPct val="90000"/>
          </a:lnSpc>
          <a:spcBef>
            <a:spcPct val="0"/>
          </a:spcBef>
          <a:spcAft>
            <a:spcPct val="0"/>
          </a:spcAft>
          <a:defRPr sz="2400" dirty="0" smtClean="0">
            <a:gradFill>
              <a:gsLst>
                <a:gs pos="0">
                  <a:srgbClr val="FFFFFF"/>
                </a:gs>
                <a:gs pos="100000">
                  <a:srgbClr val="FFFFFF"/>
                </a:gs>
              </a:gsLst>
              <a:lin ang="5400000" scaled="0"/>
            </a:gradFill>
            <a:ea typeface="Segoe UI" pitchFamily="34" charset="0"/>
            <a:cs typeface="Segoe UI" pitchFamily="34" charset="0"/>
          </a:defRPr>
        </a:defPPr>
      </a:lstStyle>
      <a:style>
        <a:lnRef idx="1">
          <a:schemeClr val="accent2"/>
        </a:lnRef>
        <a:fillRef idx="3">
          <a:schemeClr val="accent2"/>
        </a:fillRef>
        <a:effectRef idx="2">
          <a:schemeClr val="accent2"/>
        </a:effectRef>
        <a:fontRef idx="minor">
          <a:schemeClr val="lt1"/>
        </a:fontRef>
      </a:style>
    </a:spDef>
    <a:lnDef>
      <a:spPr>
        <a:ln>
          <a:solidFill>
            <a:schemeClr val="tx1"/>
          </a:solidFill>
          <a:headEnd type="none"/>
          <a:tailEnd type="none"/>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182880" tIns="146304" rIns="182880" bIns="146304" rtlCol="0">
        <a:spAutoFit/>
      </a:bodyPr>
      <a:lstStyle>
        <a:defPPr>
          <a:lnSpc>
            <a:spcPct val="90000"/>
          </a:lnSpc>
          <a:spcAft>
            <a:spcPts val="600"/>
          </a:spcAft>
          <a:defRPr sz="2400" dirty="0" err="1" smtClean="0">
            <a:gradFill>
              <a:gsLst>
                <a:gs pos="2917">
                  <a:schemeClr val="tx1"/>
                </a:gs>
                <a:gs pos="30000">
                  <a:schemeClr val="tx1"/>
                </a:gs>
              </a:gsLst>
              <a:lin ang="5400000" scaled="0"/>
            </a:gradFill>
          </a:defRPr>
        </a:defPPr>
      </a:lstStyle>
    </a:txDef>
  </a:objectDefaults>
  <a:extraClrSchemeLst/>
  <a:extLst>
    <a:ext uri="{05A4C25C-085E-4340-85A3-A5531E510DB2}">
      <thm15:themeFamily xmlns:thm15="http://schemas.microsoft.com/office/thememl/2012/main" name="TechEd_2013_Template_r05" id="{52CF7746-2BCC-4712-8D0A-4EFD2BD35E94}" vid="{95027F19-C175-4D31-A201-08949528A904}"/>
    </a:ext>
  </a:extLst>
</a:theme>
</file>

<file path=ppt/theme/theme2.xml><?xml version="1.0" encoding="utf-8"?>
<a:theme xmlns:a="http://schemas.openxmlformats.org/drawingml/2006/main" name="1_TechEd_2013_Template_16x9">
  <a:themeElements>
    <a:clrScheme name="TechEd 2013 Template">
      <a:dk1>
        <a:srgbClr val="000000"/>
      </a:dk1>
      <a:lt1>
        <a:srgbClr val="FFFFFF"/>
      </a:lt1>
      <a:dk2>
        <a:srgbClr val="002050"/>
      </a:dk2>
      <a:lt2>
        <a:srgbClr val="FFFFFF"/>
      </a:lt2>
      <a:accent1>
        <a:srgbClr val="0072C6"/>
      </a:accent1>
      <a:accent2>
        <a:srgbClr val="DC3C00"/>
      </a:accent2>
      <a:accent3>
        <a:srgbClr val="505050"/>
      </a:accent3>
      <a:accent4>
        <a:srgbClr val="D2D2D2"/>
      </a:accent4>
      <a:accent5>
        <a:srgbClr val="7FBA00"/>
      </a:accent5>
      <a:accent6>
        <a:srgbClr val="007233"/>
      </a:accent6>
      <a:hlink>
        <a:srgbClr val="0072C6"/>
      </a:hlink>
      <a:folHlink>
        <a:srgbClr val="0072C6"/>
      </a:folHlink>
    </a:clrScheme>
    <a:fontScheme name="Custom 1">
      <a:majorFont>
        <a:latin typeface="Segoe UI Light"/>
        <a:ea typeface=""/>
        <a:cs typeface=""/>
      </a:majorFont>
      <a:minorFont>
        <a:latin typeface="Segoe UI"/>
        <a:ea typeface=""/>
        <a:cs typeface=""/>
      </a:minorFont>
    </a:fontScheme>
    <a:fmtScheme name="Couture">
      <a:fillStyleLst>
        <a:solidFill>
          <a:schemeClr val="phClr"/>
        </a:solidFill>
        <a:solidFill>
          <a:schemeClr val="phClr">
            <a:tint val="65000"/>
          </a:schemeClr>
        </a:solidFill>
        <a:solidFill>
          <a:schemeClr val="phClr">
            <a:shade val="80000"/>
            <a:satMod val="18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9050" h="31750"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a:noFill/>
          <a:headEnd type="none" w="med" len="med"/>
          <a:tailEnd type="none" w="med" len="med"/>
        </a:ln>
        <a:effectLst/>
      </a:spPr>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defPPr defTabSz="932472" fontAlgn="base">
          <a:lnSpc>
            <a:spcPct val="90000"/>
          </a:lnSpc>
          <a:spcBef>
            <a:spcPct val="0"/>
          </a:spcBef>
          <a:spcAft>
            <a:spcPct val="0"/>
          </a:spcAft>
          <a:defRPr sz="2400" dirty="0" smtClean="0">
            <a:gradFill>
              <a:gsLst>
                <a:gs pos="0">
                  <a:srgbClr val="FFFFFF"/>
                </a:gs>
                <a:gs pos="100000">
                  <a:srgbClr val="FFFFFF"/>
                </a:gs>
              </a:gsLst>
              <a:lin ang="5400000" scaled="0"/>
            </a:gradFill>
            <a:ea typeface="Segoe UI" pitchFamily="34" charset="0"/>
            <a:cs typeface="Segoe UI" pitchFamily="34" charset="0"/>
          </a:defRPr>
        </a:defPPr>
      </a:lstStyle>
      <a:style>
        <a:lnRef idx="1">
          <a:schemeClr val="accent2"/>
        </a:lnRef>
        <a:fillRef idx="3">
          <a:schemeClr val="accent2"/>
        </a:fillRef>
        <a:effectRef idx="2">
          <a:schemeClr val="accent2"/>
        </a:effectRef>
        <a:fontRef idx="minor">
          <a:schemeClr val="lt1"/>
        </a:fontRef>
      </a:style>
    </a:spDef>
    <a:lnDef>
      <a:spPr>
        <a:ln>
          <a:solidFill>
            <a:schemeClr val="tx1"/>
          </a:solidFill>
          <a:headEnd type="none"/>
          <a:tailEnd type="none"/>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182880" tIns="146304" rIns="182880" bIns="146304" rtlCol="0">
        <a:spAutoFit/>
      </a:bodyPr>
      <a:lstStyle>
        <a:defPPr>
          <a:lnSpc>
            <a:spcPct val="90000"/>
          </a:lnSpc>
          <a:spcAft>
            <a:spcPts val="600"/>
          </a:spcAft>
          <a:defRPr sz="2400" dirty="0" err="1" smtClean="0">
            <a:gradFill>
              <a:gsLst>
                <a:gs pos="2917">
                  <a:schemeClr val="tx1"/>
                </a:gs>
                <a:gs pos="30000">
                  <a:schemeClr val="tx1"/>
                </a:gs>
              </a:gsLst>
              <a:lin ang="5400000" scaled="0"/>
            </a:gradFill>
          </a:defRPr>
        </a:defPPr>
      </a:lstStyle>
    </a:txDef>
  </a:objectDefaults>
  <a:extraClrSchemeLst/>
  <a:extLst>
    <a:ext uri="{05A4C25C-085E-4340-85A3-A5531E510DB2}">
      <thm15:themeFamily xmlns:thm15="http://schemas.microsoft.com/office/thememl/2012/main" name="TechEd_2013_Template_r05" id="{52CF7746-2BCC-4712-8D0A-4EFD2BD35E94}" vid="{95027F19-C175-4D31-A201-08949528A904}"/>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84B7E4401D580548B4ADDF28985F0669" ma:contentTypeVersion="0" ma:contentTypeDescription="Create a new document." ma:contentTypeScope="" ma:versionID="c347fbcfe943ec0056b4e18a7bb05219">
  <xsd:schema xmlns:xsd="http://www.w3.org/2001/XMLSchema" xmlns:xs="http://www.w3.org/2001/XMLSchema" xmlns:p="http://schemas.microsoft.com/office/2006/metadata/properties" targetNamespace="http://schemas.microsoft.com/office/2006/metadata/properties" ma:root="true" ma:fieldsID="1322613069388a5339017f0990969ae3">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758FDAC0-319D-4A54-8D8E-1D42CB1F8004}">
  <ds:schemaRefs>
    <ds:schemaRef ds:uri="http://schemas.microsoft.com/sharepoint/v3/contenttype/forms"/>
  </ds:schemaRefs>
</ds:datastoreItem>
</file>

<file path=customXml/itemProps2.xml><?xml version="1.0" encoding="utf-8"?>
<ds:datastoreItem xmlns:ds="http://schemas.openxmlformats.org/officeDocument/2006/customXml" ds:itemID="{FC255D91-E9F1-4315-A650-E52B9DF0ABE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F990F116-B58F-4255-B05B-DA3808E0E5C6}">
  <ds:schemaRef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TechEd_2013_Speaker_PPT_Template</Template>
  <TotalTime>6</TotalTime>
  <Words>1234</Words>
  <Application>Microsoft Office PowerPoint</Application>
  <PresentationFormat>Custom</PresentationFormat>
  <Paragraphs>109</Paragraphs>
  <Slides>11</Slides>
  <Notes>8</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11</vt:i4>
      </vt:variant>
    </vt:vector>
  </HeadingPairs>
  <TitlesOfParts>
    <vt:vector size="18" baseType="lpstr">
      <vt:lpstr>Arial</vt:lpstr>
      <vt:lpstr>Consolas</vt:lpstr>
      <vt:lpstr>Segoe UI</vt:lpstr>
      <vt:lpstr>Segoe UI Light</vt:lpstr>
      <vt:lpstr>Wingdings</vt:lpstr>
      <vt:lpstr>TechEd_2013_Template_16x9</vt:lpstr>
      <vt:lpstr>1_TechEd_2013_Template_16x9</vt:lpstr>
      <vt:lpstr>PowerPoint Presentation</vt:lpstr>
      <vt:lpstr>Demonstrations of Windows Assessment and Deployment Kit Tools </vt:lpstr>
      <vt:lpstr>What is the Assessment and Deployment Kit?</vt:lpstr>
      <vt:lpstr>PowerPoint Presentation</vt:lpstr>
      <vt:lpstr>ADK Tools</vt:lpstr>
      <vt:lpstr>Demo</vt:lpstr>
      <vt:lpstr>Windows Track Resources</vt:lpstr>
      <vt:lpstr>Resources</vt:lpstr>
      <vt:lpstr>For More Information</vt:lpstr>
      <vt:lpstr>Evaluate this session</vt:lpstr>
      <vt:lpstr>PowerPoint Presentation</vt:lpstr>
    </vt:vector>
  </TitlesOfParts>
  <Manager>&lt;Comms manager/speech writer&gt;</Manager>
  <Company>Toshiba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WCA-B309: Demonstrations of Windows Assessment and Deployment Kit Tools</dc:title>
  <dc:subject>TechEd 2013</dc:subject>
  <dc:creator>Michael Niehaus</dc:creator>
  <cp:keywords>TechEd 2013</cp:keywords>
  <dc:description>Template by: Jordan Cayabyab, Artitudes Design, Inc.
Formatting by: Priscila Mandryk, Silver Fox Productions, Inc. 
Audience Type: Internal/External</dc:description>
  <cp:lastModifiedBy>Shows</cp:lastModifiedBy>
  <cp:revision>8</cp:revision>
  <dcterms:created xsi:type="dcterms:W3CDTF">2013-05-29T05:39:20Z</dcterms:created>
  <dcterms:modified xsi:type="dcterms:W3CDTF">2013-06-23T12:28:31Z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0x01010084B7E4401D580548B4ADDF28985F0669</vt:lpwstr>
  </property>
  <property fmtid="{D5CDD505-2E9C-101B-9397-08002B2CF9AE}" pid="3" name="Product">
    <vt:lpwstr/>
  </property>
  <property fmtid="{D5CDD505-2E9C-101B-9397-08002B2CF9AE}" pid="4" name="Event1">
    <vt:lpwstr>217;#Unassigned|e51362f4-782c-41a8-bb7b-e0cfc8669933</vt:lpwstr>
  </property>
  <property fmtid="{D5CDD505-2E9C-101B-9397-08002B2CF9AE}" pid="5" name="Audience">
    <vt:lpwstr/>
  </property>
  <property fmtid="{D5CDD505-2E9C-101B-9397-08002B2CF9AE}" pid="6" name="IsMyDocuments">
    <vt:bool>true</vt:bool>
  </property>
</Properties>
</file>